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1.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2.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3.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6.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9.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3.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4.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65.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66.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76.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99.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notesSlides/notesSlide105.xml" ContentType="application/vnd.openxmlformats-officedocument.presentationml.notesSlide+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notesSlides/notesSlide113.xml" ContentType="application/vnd.openxmlformats-officedocument.presentationml.notesSlide+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91" r:id="rId3"/>
    <p:sldMasterId id="2147483703" r:id="rId4"/>
    <p:sldMasterId id="2147483720" r:id="rId5"/>
    <p:sldMasterId id="2147483734" r:id="rId6"/>
    <p:sldMasterId id="2147483760" r:id="rId7"/>
    <p:sldMasterId id="2147483777" r:id="rId8"/>
    <p:sldMasterId id="2147483852" r:id="rId9"/>
    <p:sldMasterId id="2147483879" r:id="rId10"/>
    <p:sldMasterId id="2147484097" r:id="rId11"/>
    <p:sldMasterId id="2147484135" r:id="rId12"/>
    <p:sldMasterId id="2147484153" r:id="rId13"/>
    <p:sldMasterId id="2147484165" r:id="rId14"/>
    <p:sldMasterId id="2147484196" r:id="rId15"/>
    <p:sldMasterId id="2147484211" r:id="rId16"/>
    <p:sldMasterId id="2147484223" r:id="rId17"/>
  </p:sldMasterIdLst>
  <p:notesMasterIdLst>
    <p:notesMasterId r:id="rId169"/>
  </p:notesMasterIdLst>
  <p:sldIdLst>
    <p:sldId id="4698" r:id="rId18"/>
    <p:sldId id="4689" r:id="rId19"/>
    <p:sldId id="4679" r:id="rId20"/>
    <p:sldId id="4115" r:id="rId21"/>
    <p:sldId id="3364" r:id="rId22"/>
    <p:sldId id="4081" r:id="rId23"/>
    <p:sldId id="4116" r:id="rId24"/>
    <p:sldId id="4953" r:id="rId25"/>
    <p:sldId id="4716" r:id="rId26"/>
    <p:sldId id="4117" r:id="rId27"/>
    <p:sldId id="4954" r:id="rId28"/>
    <p:sldId id="4120" r:id="rId29"/>
    <p:sldId id="3384" r:id="rId30"/>
    <p:sldId id="4192" r:id="rId31"/>
    <p:sldId id="3213" r:id="rId32"/>
    <p:sldId id="4193" r:id="rId33"/>
    <p:sldId id="4209" r:id="rId34"/>
    <p:sldId id="4379" r:id="rId35"/>
    <p:sldId id="4380" r:id="rId36"/>
    <p:sldId id="4719" r:id="rId37"/>
    <p:sldId id="4690" r:id="rId38"/>
    <p:sldId id="4692" r:id="rId39"/>
    <p:sldId id="4693" r:id="rId40"/>
    <p:sldId id="4824" r:id="rId41"/>
    <p:sldId id="4825" r:id="rId42"/>
    <p:sldId id="4827" r:id="rId43"/>
    <p:sldId id="4764" r:id="rId44"/>
    <p:sldId id="4855" r:id="rId45"/>
    <p:sldId id="4828" r:id="rId46"/>
    <p:sldId id="4830" r:id="rId47"/>
    <p:sldId id="4829" r:id="rId48"/>
    <p:sldId id="4833" r:id="rId49"/>
    <p:sldId id="4831" r:id="rId50"/>
    <p:sldId id="4952" r:id="rId51"/>
    <p:sldId id="4864" r:id="rId52"/>
    <p:sldId id="4837" r:id="rId53"/>
    <p:sldId id="4842" r:id="rId54"/>
    <p:sldId id="4839" r:id="rId55"/>
    <p:sldId id="4950" r:id="rId56"/>
    <p:sldId id="4840" r:id="rId57"/>
    <p:sldId id="4858" r:id="rId58"/>
    <p:sldId id="4836" r:id="rId59"/>
    <p:sldId id="4856" r:id="rId60"/>
    <p:sldId id="4951" r:id="rId61"/>
    <p:sldId id="4854" r:id="rId62"/>
    <p:sldId id="4857" r:id="rId63"/>
    <p:sldId id="4859" r:id="rId64"/>
    <p:sldId id="4847" r:id="rId65"/>
    <p:sldId id="4843" r:id="rId66"/>
    <p:sldId id="4844" r:id="rId67"/>
    <p:sldId id="4845" r:id="rId68"/>
    <p:sldId id="4834" r:id="rId69"/>
    <p:sldId id="4768" r:id="rId70"/>
    <p:sldId id="4769" r:id="rId71"/>
    <p:sldId id="4180" r:id="rId72"/>
    <p:sldId id="4821" r:id="rId73"/>
    <p:sldId id="4865" r:id="rId74"/>
    <p:sldId id="4866" r:id="rId75"/>
    <p:sldId id="4885" r:id="rId76"/>
    <p:sldId id="4886" r:id="rId77"/>
    <p:sldId id="4867" r:id="rId78"/>
    <p:sldId id="4094" r:id="rId79"/>
    <p:sldId id="4868" r:id="rId80"/>
    <p:sldId id="4869" r:id="rId81"/>
    <p:sldId id="4871" r:id="rId82"/>
    <p:sldId id="4870" r:id="rId83"/>
    <p:sldId id="4873" r:id="rId84"/>
    <p:sldId id="4875" r:id="rId85"/>
    <p:sldId id="4876" r:id="rId86"/>
    <p:sldId id="4877" r:id="rId87"/>
    <p:sldId id="4878" r:id="rId88"/>
    <p:sldId id="4891" r:id="rId89"/>
    <p:sldId id="4889" r:id="rId90"/>
    <p:sldId id="4874" r:id="rId91"/>
    <p:sldId id="4880" r:id="rId92"/>
    <p:sldId id="4879" r:id="rId93"/>
    <p:sldId id="4881" r:id="rId94"/>
    <p:sldId id="4720" r:id="rId95"/>
    <p:sldId id="4882" r:id="rId96"/>
    <p:sldId id="4893" r:id="rId97"/>
    <p:sldId id="4883" r:id="rId98"/>
    <p:sldId id="4884" r:id="rId99"/>
    <p:sldId id="4822" r:id="rId100"/>
    <p:sldId id="4823" r:id="rId101"/>
    <p:sldId id="4872" r:id="rId102"/>
    <p:sldId id="4728" r:id="rId103"/>
    <p:sldId id="4277" r:id="rId104"/>
    <p:sldId id="320" r:id="rId105"/>
    <p:sldId id="3352" r:id="rId106"/>
    <p:sldId id="3353" r:id="rId107"/>
    <p:sldId id="4162" r:id="rId108"/>
    <p:sldId id="4899" r:id="rId109"/>
    <p:sldId id="4902" r:id="rId110"/>
    <p:sldId id="4896" r:id="rId111"/>
    <p:sldId id="4897" r:id="rId112"/>
    <p:sldId id="4900" r:id="rId113"/>
    <p:sldId id="4907" r:id="rId114"/>
    <p:sldId id="4908" r:id="rId115"/>
    <p:sldId id="4904" r:id="rId116"/>
    <p:sldId id="4914" r:id="rId117"/>
    <p:sldId id="4909" r:id="rId118"/>
    <p:sldId id="4910" r:id="rId119"/>
    <p:sldId id="4911" r:id="rId120"/>
    <p:sldId id="4912" r:id="rId121"/>
    <p:sldId id="4787" r:id="rId122"/>
    <p:sldId id="4913" r:id="rId123"/>
    <p:sldId id="4915" r:id="rId124"/>
    <p:sldId id="4916" r:id="rId125"/>
    <p:sldId id="4917" r:id="rId126"/>
    <p:sldId id="4918" r:id="rId127"/>
    <p:sldId id="4919" r:id="rId128"/>
    <p:sldId id="4920" r:id="rId129"/>
    <p:sldId id="4921" r:id="rId130"/>
    <p:sldId id="4922" r:id="rId131"/>
    <p:sldId id="4923" r:id="rId132"/>
    <p:sldId id="4929" r:id="rId133"/>
    <p:sldId id="283" r:id="rId134"/>
    <p:sldId id="4925" r:id="rId135"/>
    <p:sldId id="4930" r:id="rId136"/>
    <p:sldId id="4931" r:id="rId137"/>
    <p:sldId id="4932" r:id="rId138"/>
    <p:sldId id="4936" r:id="rId139"/>
    <p:sldId id="4937" r:id="rId140"/>
    <p:sldId id="4938" r:id="rId141"/>
    <p:sldId id="4933" r:id="rId142"/>
    <p:sldId id="4934" r:id="rId143"/>
    <p:sldId id="4935" r:id="rId144"/>
    <p:sldId id="4949" r:id="rId145"/>
    <p:sldId id="4926" r:id="rId146"/>
    <p:sldId id="4928" r:id="rId147"/>
    <p:sldId id="4906" r:id="rId148"/>
    <p:sldId id="4730" r:id="rId149"/>
    <p:sldId id="4731" r:id="rId150"/>
    <p:sldId id="4530" r:id="rId151"/>
    <p:sldId id="4537" r:id="rId152"/>
    <p:sldId id="4940" r:id="rId153"/>
    <p:sldId id="4939" r:id="rId154"/>
    <p:sldId id="4941" r:id="rId155"/>
    <p:sldId id="4942" r:id="rId156"/>
    <p:sldId id="4947" r:id="rId157"/>
    <p:sldId id="4948" r:id="rId158"/>
    <p:sldId id="4368" r:id="rId159"/>
    <p:sldId id="4369" r:id="rId160"/>
    <p:sldId id="4364" r:id="rId161"/>
    <p:sldId id="4378" r:id="rId162"/>
    <p:sldId id="4943" r:id="rId163"/>
    <p:sldId id="4944" r:id="rId164"/>
    <p:sldId id="4945" r:id="rId165"/>
    <p:sldId id="4946" r:id="rId166"/>
    <p:sldId id="4375" r:id="rId167"/>
    <p:sldId id="4815"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iner Information" id="{EC5E9474-2289-7848-97A1-CCEB71CB503C}">
          <p14:sldIdLst>
            <p14:sldId id="4698"/>
            <p14:sldId id="4689"/>
            <p14:sldId id="4679"/>
          </p14:sldIdLst>
        </p14:section>
        <p14:section name="Introduction (15 minutes)" id="{6DDE01E4-717A-174C-AFB3-7E447128E350}">
          <p14:sldIdLst>
            <p14:sldId id="4115"/>
            <p14:sldId id="3364"/>
            <p14:sldId id="4081"/>
            <p14:sldId id="4116"/>
            <p14:sldId id="4953"/>
            <p14:sldId id="4716"/>
            <p14:sldId id="4117"/>
            <p14:sldId id="4954"/>
            <p14:sldId id="4120"/>
            <p14:sldId id="3384"/>
            <p14:sldId id="4192"/>
            <p14:sldId id="3213"/>
            <p14:sldId id="4193"/>
          </p14:sldIdLst>
        </p14:section>
        <p14:section name="Quick Review (15 minutes)" id="{17CACDFB-D082-BC40-B0DA-4CD904FEC10D}">
          <p14:sldIdLst>
            <p14:sldId id="4209"/>
            <p14:sldId id="4379"/>
            <p14:sldId id="4380"/>
            <p14:sldId id="4719"/>
            <p14:sldId id="4690"/>
            <p14:sldId id="4692"/>
            <p14:sldId id="4693"/>
            <p14:sldId id="4824"/>
            <p14:sldId id="4825"/>
            <p14:sldId id="4827"/>
          </p14:sldIdLst>
        </p14:section>
        <p14:section name="Culture of Wellness (45 mins)" id="{0E73DFA7-F0E4-EA42-95F6-AE110994937E}">
          <p14:sldIdLst>
            <p14:sldId id="4764"/>
            <p14:sldId id="4855"/>
            <p14:sldId id="4828"/>
            <p14:sldId id="4830"/>
            <p14:sldId id="4829"/>
            <p14:sldId id="4833"/>
            <p14:sldId id="4831"/>
            <p14:sldId id="4952"/>
            <p14:sldId id="4864"/>
            <p14:sldId id="4837"/>
            <p14:sldId id="4842"/>
            <p14:sldId id="4839"/>
            <p14:sldId id="4950"/>
            <p14:sldId id="4840"/>
            <p14:sldId id="4858"/>
            <p14:sldId id="4836"/>
            <p14:sldId id="4856"/>
            <p14:sldId id="4951"/>
            <p14:sldId id="4854"/>
            <p14:sldId id="4857"/>
            <p14:sldId id="4859"/>
            <p14:sldId id="4847"/>
            <p14:sldId id="4843"/>
            <p14:sldId id="4844"/>
            <p14:sldId id="4845"/>
            <p14:sldId id="4834"/>
            <p14:sldId id="4768"/>
            <p14:sldId id="4769"/>
          </p14:sldIdLst>
        </p14:section>
        <p14:section name="Break (15 minutes)" id="{FEB48B71-526F-754D-BC55-992783060FB6}">
          <p14:sldIdLst>
            <p14:sldId id="4180"/>
          </p14:sldIdLst>
        </p14:section>
        <p14:section name="Classroom Systems (75 minutes)" id="{3C70399D-C27B-BF47-9F7C-B71F39E8A837}">
          <p14:sldIdLst>
            <p14:sldId id="4821"/>
            <p14:sldId id="4865"/>
            <p14:sldId id="4866"/>
            <p14:sldId id="4885"/>
            <p14:sldId id="4886"/>
            <p14:sldId id="4867"/>
            <p14:sldId id="4094"/>
            <p14:sldId id="4868"/>
            <p14:sldId id="4869"/>
            <p14:sldId id="4871"/>
            <p14:sldId id="4870"/>
            <p14:sldId id="4873"/>
            <p14:sldId id="4875"/>
            <p14:sldId id="4876"/>
            <p14:sldId id="4877"/>
            <p14:sldId id="4878"/>
            <p14:sldId id="4891"/>
            <p14:sldId id="4889"/>
            <p14:sldId id="4874"/>
            <p14:sldId id="4880"/>
            <p14:sldId id="4879"/>
            <p14:sldId id="4881"/>
            <p14:sldId id="4720"/>
            <p14:sldId id="4882"/>
            <p14:sldId id="4893"/>
            <p14:sldId id="4883"/>
            <p14:sldId id="4884"/>
            <p14:sldId id="4822"/>
            <p14:sldId id="4823"/>
            <p14:sldId id="4872"/>
          </p14:sldIdLst>
        </p14:section>
        <p14:section name="Equity Review (60 minutes)" id="{A3795775-744C-4243-800D-65F277550EE0}">
          <p14:sldIdLst>
            <p14:sldId id="4728"/>
            <p14:sldId id="4277"/>
            <p14:sldId id="320"/>
            <p14:sldId id="3352"/>
            <p14:sldId id="3353"/>
            <p14:sldId id="4162"/>
            <p14:sldId id="4899"/>
            <p14:sldId id="4902"/>
            <p14:sldId id="4896"/>
            <p14:sldId id="4897"/>
            <p14:sldId id="4900"/>
            <p14:sldId id="4907"/>
            <p14:sldId id="4908"/>
            <p14:sldId id="4904"/>
            <p14:sldId id="4914"/>
            <p14:sldId id="4909"/>
            <p14:sldId id="4910"/>
            <p14:sldId id="4911"/>
            <p14:sldId id="4912"/>
            <p14:sldId id="4787"/>
            <p14:sldId id="4913"/>
            <p14:sldId id="4915"/>
            <p14:sldId id="4916"/>
            <p14:sldId id="4917"/>
            <p14:sldId id="4918"/>
            <p14:sldId id="4919"/>
            <p14:sldId id="4920"/>
            <p14:sldId id="4921"/>
            <p14:sldId id="4922"/>
            <p14:sldId id="4923"/>
            <p14:sldId id="4929"/>
            <p14:sldId id="283"/>
            <p14:sldId id="4925"/>
            <p14:sldId id="4930"/>
            <p14:sldId id="4931"/>
            <p14:sldId id="4932"/>
            <p14:sldId id="4936"/>
            <p14:sldId id="4937"/>
            <p14:sldId id="4938"/>
            <p14:sldId id="4933"/>
            <p14:sldId id="4934"/>
            <p14:sldId id="4935"/>
            <p14:sldId id="4949"/>
            <p14:sldId id="4926"/>
            <p14:sldId id="4928"/>
            <p14:sldId id="4906"/>
            <p14:sldId id="4730"/>
            <p14:sldId id="4731"/>
          </p14:sldIdLst>
        </p14:section>
        <p14:section name="Lunch (30 minutes)" id="{21D81DBC-43EB-174B-B2BE-24AAA46F6CD5}">
          <p14:sldIdLst>
            <p14:sldId id="4530"/>
          </p14:sldIdLst>
        </p14:section>
        <p14:section name="Quick Review (15 minutes)" id="{2D72D8EE-D5F7-5C4F-A6EB-D8D026E650D3}">
          <p14:sldIdLst>
            <p14:sldId id="4537"/>
            <p14:sldId id="4940"/>
            <p14:sldId id="4939"/>
            <p14:sldId id="4941"/>
            <p14:sldId id="4942"/>
          </p14:sldIdLst>
        </p14:section>
        <p14:section name="Equity Data Review Activity (30 minutes)" id="{D745D163-F194-C44D-ACB0-DEBC69301717}">
          <p14:sldIdLst>
            <p14:sldId id="4947"/>
            <p14:sldId id="4948"/>
          </p14:sldIdLst>
        </p14:section>
        <p14:section name="Team Time (135 minutes)" id="{60749B0C-E841-474B-8B99-AF7705975D45}">
          <p14:sldIdLst>
            <p14:sldId id="4368"/>
            <p14:sldId id="4369"/>
            <p14:sldId id="4364"/>
          </p14:sldIdLst>
        </p14:section>
        <p14:section name="Wrap Up (15 minutes)" id="{0C911B54-7ED8-A540-B1D7-4FB639EA09CF}">
          <p14:sldIdLst>
            <p14:sldId id="4378"/>
            <p14:sldId id="4943"/>
            <p14:sldId id="4944"/>
            <p14:sldId id="4945"/>
            <p14:sldId id="4946"/>
            <p14:sldId id="4375"/>
            <p14:sldId id="481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36F11-5947-14D3-7DDE-FF04CA9C99AE}" name="Robbie, Karen" initials="RK" userId="S::karen.robbie@uconn.edu::a0e2d4cb-cdb8-43fd-ac47-453d7da32a99" providerId="AD"/>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bie, Karen" initials="RK" lastIdx="2" clrIdx="0">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3F3FB"/>
    <a:srgbClr val="CFDAF8"/>
    <a:srgbClr val="FFC826"/>
    <a:srgbClr val="C9E996"/>
    <a:srgbClr val="E2345B"/>
    <a:srgbClr val="E2919B"/>
    <a:srgbClr val="F5C8E1"/>
    <a:srgbClr val="E1B3C8"/>
    <a:srgbClr val="E1B9D1"/>
    <a:srgbClr val="B0E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97"/>
    <p:restoredTop sz="85984"/>
  </p:normalViewPr>
  <p:slideViewPr>
    <p:cSldViewPr snapToGrid="0" snapToObjects="1">
      <p:cViewPr varScale="1">
        <p:scale>
          <a:sx n="62" d="100"/>
          <a:sy n="62" d="100"/>
        </p:scale>
        <p:origin x="224" y="68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commentAuthors" Target="commentAuthors.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theme" Target="theme/theme1.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microsoft.com/office/2018/10/relationships/authors" Target="authors.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s>
</file>

<file path=ppt/diagrams/_rels/data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jpeg"/><Relationship Id="rId4" Type="http://schemas.openxmlformats.org/officeDocument/2006/relationships/image" Target="../media/image37.jpeg"/></Relationships>
</file>

<file path=ppt/diagrams/_rels/data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diagrams/_rels/data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 Id="rId4" Type="http://schemas.openxmlformats.org/officeDocument/2006/relationships/image" Target="../media/image50.png"/></Relationships>
</file>

<file path=ppt/diagrams/_rels/data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jpeg"/></Relationships>
</file>

<file path=ppt/diagrams/_rels/data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 Id="rId5" Type="http://schemas.openxmlformats.org/officeDocument/2006/relationships/image" Target="../media/image58.png"/><Relationship Id="rId4" Type="http://schemas.openxmlformats.org/officeDocument/2006/relationships/image" Target="../media/image57.jpeg"/></Relationships>
</file>

<file path=ppt/diagrams/_rels/data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image" Target="../media/image59.png"/><Relationship Id="rId5" Type="http://schemas.openxmlformats.org/officeDocument/2006/relationships/image" Target="../media/image63.jpeg"/><Relationship Id="rId4" Type="http://schemas.openxmlformats.org/officeDocument/2006/relationships/image" Target="../media/image62.png"/></Relationships>
</file>

<file path=ppt/diagrams/_rels/data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image" Target="../media/image67.png"/><Relationship Id="rId4" Type="http://schemas.openxmlformats.org/officeDocument/2006/relationships/image" Target="../media/image70.png"/></Relationships>
</file>

<file path=ppt/diagrams/_rels/data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image" Target="../media/image77.jpeg"/></Relationships>
</file>

<file path=ppt/diagrams/_rels/data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image" Target="../media/image79.jpeg"/></Relationships>
</file>

<file path=ppt/diagrams/_rels/data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64.png"/></Relationships>
</file>

<file path=ppt/diagrams/_rels/data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diagrams/_rels/data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image" Target="../media/image86.jpeg"/></Relationships>
</file>

<file path=ppt/diagrams/_rels/data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71.png"/></Relationships>
</file>

<file path=ppt/diagrams/_rels/data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image" Target="../media/image91.png"/></Relationships>
</file>

<file path=ppt/diagrams/_rels/data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ata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image" Target="../media/image100.png"/></Relationships>
</file>

<file path=ppt/diagrams/_rels/data67.xml.rels><?xml version="1.0" encoding="UTF-8" standalone="yes"?>
<Relationships xmlns="http://schemas.openxmlformats.org/package/2006/relationships"><Relationship Id="rId1" Type="http://schemas.openxmlformats.org/officeDocument/2006/relationships/image" Target="../media/image152.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jpeg"/><Relationship Id="rId4" Type="http://schemas.openxmlformats.org/officeDocument/2006/relationships/image" Target="../media/image37.jpeg"/></Relationships>
</file>

<file path=ppt/diagrams/_rels/drawing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diagrams/_rels/drawing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 Id="rId4" Type="http://schemas.openxmlformats.org/officeDocument/2006/relationships/image" Target="../media/image50.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jpeg"/></Relationships>
</file>

<file path=ppt/diagrams/_rels/drawing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 Id="rId5" Type="http://schemas.openxmlformats.org/officeDocument/2006/relationships/image" Target="../media/image58.png"/><Relationship Id="rId4" Type="http://schemas.openxmlformats.org/officeDocument/2006/relationships/image" Target="../media/image57.jpeg"/></Relationships>
</file>

<file path=ppt/diagrams/_rels/drawing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image" Target="../media/image59.png"/><Relationship Id="rId5" Type="http://schemas.openxmlformats.org/officeDocument/2006/relationships/image" Target="../media/image63.jpeg"/><Relationship Id="rId4" Type="http://schemas.openxmlformats.org/officeDocument/2006/relationships/image" Target="../media/image62.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image" Target="../media/image67.png"/><Relationship Id="rId4" Type="http://schemas.openxmlformats.org/officeDocument/2006/relationships/image" Target="../media/image70.png"/></Relationships>
</file>

<file path=ppt/diagrams/_rels/drawing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image" Target="../media/image77.jpeg"/></Relationships>
</file>

<file path=ppt/diagrams/_rels/drawing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image" Target="../media/image79.jpeg"/></Relationships>
</file>

<file path=ppt/diagrams/_rels/drawing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64.png"/></Relationships>
</file>

<file path=ppt/diagrams/_rels/drawing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diagrams/_rels/drawing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image" Target="../media/image86.jpeg"/></Relationships>
</file>

<file path=ppt/diagrams/_rels/drawing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71.png"/></Relationships>
</file>

<file path=ppt/diagrams/_rels/drawing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image" Target="../media/image91.png"/></Relationships>
</file>

<file path=ppt/diagrams/_rels/drawing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image" Target="../media/image100.png"/></Relationships>
</file>

<file path=ppt/diagrams/_rels/drawing67.xml.rels><?xml version="1.0" encoding="UTF-8" standalone="yes"?>
<Relationships xmlns="http://schemas.openxmlformats.org/package/2006/relationships"><Relationship Id="rId1" Type="http://schemas.openxmlformats.org/officeDocument/2006/relationships/image" Target="../media/image15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174E-C2FE-DC4A-92FC-D3370E920371}" type="doc">
      <dgm:prSet loTypeId="urn:microsoft.com/office/officeart/2005/8/layout/hierarchy2" loCatId="list" qsTypeId="urn:microsoft.com/office/officeart/2005/8/quickstyle/simple1" qsCatId="simple" csTypeId="urn:microsoft.com/office/officeart/2005/8/colors/accent2_1" csCatId="accent2" phldr="1"/>
      <dgm:spPr/>
      <dgm:t>
        <a:bodyPr/>
        <a:lstStyle/>
        <a:p>
          <a:endParaRPr lang="en-US"/>
        </a:p>
      </dgm:t>
    </dgm:pt>
    <dgm:pt modelId="{AB3568FF-82E6-EB44-99E0-7618680719D8}">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a:solidFill>
                <a:schemeClr val="accent6">
                  <a:lumMod val="50000"/>
                </a:schemeClr>
              </a:solidFill>
            </a:rPr>
            <a:t>Year 1</a:t>
          </a:r>
        </a:p>
      </dgm:t>
    </dgm:pt>
    <dgm:pt modelId="{5C6EE4B3-1253-3C4D-BC28-90C314B2F43B}" type="parTrans" cxnId="{0D0F0109-F31C-7D4E-8BC3-6BC1951CF27A}">
      <dgm:prSet/>
      <dgm:spPr/>
      <dgm:t>
        <a:bodyPr/>
        <a:lstStyle/>
        <a:p>
          <a:endParaRPr lang="en-US"/>
        </a:p>
      </dgm:t>
    </dgm:pt>
    <dgm:pt modelId="{24F9EDAE-1FF6-7742-95D9-B24416CE5E91}" type="sibTrans" cxnId="{0D0F0109-F31C-7D4E-8BC3-6BC1951CF27A}">
      <dgm:prSet/>
      <dgm:spPr/>
      <dgm:t>
        <a:bodyPr/>
        <a:lstStyle/>
        <a:p>
          <a:endParaRPr lang="en-US"/>
        </a:p>
      </dgm:t>
    </dgm:pt>
    <dgm:pt modelId="{CA742AFE-9EB3-6B44-8DD2-2191EA77AC44}">
      <dgm:prSet phldrT="[Text]" custT="1"/>
      <dgm:spPr>
        <a:solidFill>
          <a:schemeClr val="bg1"/>
        </a:solidFill>
        <a:ln>
          <a:solidFill>
            <a:schemeClr val="accent2">
              <a:shade val="80000"/>
              <a:hueOff val="0"/>
              <a:satOff val="0"/>
              <a:lumOff val="0"/>
            </a:schemeClr>
          </a:solidFill>
        </a:ln>
      </dgm:spPr>
      <dgm:t>
        <a:bodyPr/>
        <a:lstStyle/>
        <a:p>
          <a:r>
            <a:rPr lang="en-US" sz="2400" b="1"/>
            <a:t>Exploration and Installation </a:t>
          </a:r>
          <a:r>
            <a:rPr lang="en-US" sz="2400"/>
            <a:t>of 10 Getting Started Steps</a:t>
          </a:r>
        </a:p>
      </dgm:t>
    </dgm:pt>
    <dgm:pt modelId="{67A6BFDE-3C1B-064A-AC60-9FE9927CD1CA}" type="parTrans" cxnId="{EFF545BC-4C4B-9F4E-8517-588995B19D8B}">
      <dgm:prSet/>
      <dgm:spPr/>
      <dgm:t>
        <a:bodyPr/>
        <a:lstStyle/>
        <a:p>
          <a:endParaRPr lang="en-US"/>
        </a:p>
      </dgm:t>
    </dgm:pt>
    <dgm:pt modelId="{C3D99B4C-C871-E944-948B-B82916EFE319}" type="sibTrans" cxnId="{EFF545BC-4C4B-9F4E-8517-588995B19D8B}">
      <dgm:prSet/>
      <dgm:spPr/>
      <dgm:t>
        <a:bodyPr/>
        <a:lstStyle/>
        <a:p>
          <a:endParaRPr lang="en-US"/>
        </a:p>
      </dgm:t>
    </dgm:pt>
    <dgm:pt modelId="{083A2789-D6B4-B147-8497-7E74E3C3A461}">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a:solidFill>
                <a:schemeClr val="accent6">
                  <a:lumMod val="50000"/>
                </a:schemeClr>
              </a:solidFill>
            </a:rPr>
            <a:t>Year 2</a:t>
          </a:r>
        </a:p>
      </dgm:t>
    </dgm:pt>
    <dgm:pt modelId="{779C45D3-F37C-E446-8818-5B48328E3712}" type="parTrans" cxnId="{E6D03F25-706E-964E-97F7-CCF5B5B65D0B}">
      <dgm:prSet/>
      <dgm:spPr/>
      <dgm:t>
        <a:bodyPr/>
        <a:lstStyle/>
        <a:p>
          <a:endParaRPr lang="en-US"/>
        </a:p>
      </dgm:t>
    </dgm:pt>
    <dgm:pt modelId="{C17BDDF5-C6F5-164F-8909-1372D2F50D26}" type="sibTrans" cxnId="{E6D03F25-706E-964E-97F7-CCF5B5B65D0B}">
      <dgm:prSet/>
      <dgm:spPr/>
      <dgm:t>
        <a:bodyPr/>
        <a:lstStyle/>
        <a:p>
          <a:endParaRPr lang="en-US"/>
        </a:p>
      </dgm:t>
    </dgm:pt>
    <dgm:pt modelId="{7EEFB3BE-DA2E-7D43-9760-E78C6C3DD400}">
      <dgm:prSet phldrT="[Text]" custT="1"/>
      <dgm:spPr>
        <a:solidFill>
          <a:schemeClr val="bg1"/>
        </a:solidFill>
      </dgm:spPr>
      <dgm:t>
        <a:bodyPr/>
        <a:lstStyle/>
        <a:p>
          <a:r>
            <a:rPr lang="en-US" sz="2400" b="1"/>
            <a:t>Initial Implementation </a:t>
          </a:r>
          <a:r>
            <a:rPr lang="en-US" sz="2400"/>
            <a:t>of 10 Getting Started Steps</a:t>
          </a:r>
        </a:p>
      </dgm:t>
    </dgm:pt>
    <dgm:pt modelId="{25B067DC-8F8F-164C-9230-0460020275A5}" type="parTrans" cxnId="{7ACC185F-46DF-AE44-A41B-7ABAEF74C020}">
      <dgm:prSet/>
      <dgm:spPr/>
      <dgm:t>
        <a:bodyPr/>
        <a:lstStyle/>
        <a:p>
          <a:endParaRPr lang="en-US"/>
        </a:p>
      </dgm:t>
    </dgm:pt>
    <dgm:pt modelId="{FEC26271-93B4-224C-A554-28BC7BEDAF06}" type="sibTrans" cxnId="{7ACC185F-46DF-AE44-A41B-7ABAEF74C020}">
      <dgm:prSet/>
      <dgm:spPr/>
      <dgm:t>
        <a:bodyPr/>
        <a:lstStyle/>
        <a:p>
          <a:endParaRPr lang="en-US"/>
        </a:p>
      </dgm:t>
    </dgm:pt>
    <dgm:pt modelId="{0F8CECF5-185B-7E47-9AFC-947CB2D60626}">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a:solidFill>
                <a:schemeClr val="accent6">
                  <a:lumMod val="50000"/>
                </a:schemeClr>
              </a:solidFill>
            </a:rPr>
            <a:t>Year 3+</a:t>
          </a:r>
        </a:p>
      </dgm:t>
    </dgm:pt>
    <dgm:pt modelId="{82264DE7-214E-DC45-8C59-B231FBA45F21}" type="parTrans" cxnId="{6956A7CC-BE57-EC49-9101-9CACE1B8101C}">
      <dgm:prSet/>
      <dgm:spPr/>
      <dgm:t>
        <a:bodyPr/>
        <a:lstStyle/>
        <a:p>
          <a:endParaRPr lang="en-US"/>
        </a:p>
      </dgm:t>
    </dgm:pt>
    <dgm:pt modelId="{30C25C57-FE0B-8848-AECF-98DC8A8414BD}" type="sibTrans" cxnId="{6956A7CC-BE57-EC49-9101-9CACE1B8101C}">
      <dgm:prSet/>
      <dgm:spPr/>
      <dgm:t>
        <a:bodyPr/>
        <a:lstStyle/>
        <a:p>
          <a:endParaRPr lang="en-US"/>
        </a:p>
      </dgm:t>
    </dgm:pt>
    <dgm:pt modelId="{137AB572-3046-D941-89E5-937A7BB32980}">
      <dgm:prSet phldrT="[Text]" custT="1"/>
      <dgm:spPr>
        <a:solidFill>
          <a:schemeClr val="bg1"/>
        </a:solidFill>
      </dgm:spPr>
      <dgm:t>
        <a:bodyPr/>
        <a:lstStyle/>
        <a:p>
          <a:r>
            <a:rPr lang="en-US" sz="2400" b="1"/>
            <a:t>Full Implementation and Continuous Improvement </a:t>
          </a:r>
          <a:r>
            <a:rPr lang="en-US" sz="2400"/>
            <a:t>of Implementation</a:t>
          </a:r>
        </a:p>
      </dgm:t>
    </dgm:pt>
    <dgm:pt modelId="{4A832951-A98B-074F-B9ED-4D6BAF74B78D}" type="parTrans" cxnId="{E70CF447-6053-3649-B04F-CF440753926F}">
      <dgm:prSet/>
      <dgm:spPr/>
      <dgm:t>
        <a:bodyPr/>
        <a:lstStyle/>
        <a:p>
          <a:endParaRPr lang="en-US"/>
        </a:p>
      </dgm:t>
    </dgm:pt>
    <dgm:pt modelId="{DE1D173C-6830-9548-9A90-7AE82050013F}" type="sibTrans" cxnId="{E70CF447-6053-3649-B04F-CF440753926F}">
      <dgm:prSet/>
      <dgm:spPr/>
      <dgm:t>
        <a:bodyPr/>
        <a:lstStyle/>
        <a:p>
          <a:endParaRPr lang="en-US"/>
        </a:p>
      </dgm:t>
    </dgm:pt>
    <dgm:pt modelId="{0742792D-83AE-4F4C-9742-1BC3CB0A8A40}">
      <dgm:prSet custT="1"/>
      <dgm:spPr>
        <a:solidFill>
          <a:schemeClr val="tx1">
            <a:lumMod val="10000"/>
            <a:lumOff val="90000"/>
          </a:schemeClr>
        </a:solidFill>
      </dgm:spPr>
      <dgm:t>
        <a:bodyPr/>
        <a:lstStyle/>
        <a:p>
          <a:r>
            <a:rPr lang="en-US" sz="2400"/>
            <a:t>6 days of team training + 3 days of coach training</a:t>
          </a:r>
        </a:p>
      </dgm:t>
    </dgm:pt>
    <dgm:pt modelId="{4B81F575-F83E-3949-84C8-869B74719762}" type="parTrans" cxnId="{D6098CF1-BB82-B447-B4B8-8E96D2CDE970}">
      <dgm:prSet/>
      <dgm:spPr/>
      <dgm:t>
        <a:bodyPr/>
        <a:lstStyle/>
        <a:p>
          <a:endParaRPr lang="en-US"/>
        </a:p>
      </dgm:t>
    </dgm:pt>
    <dgm:pt modelId="{F7320611-F9CC-D249-AA60-E468785A88C7}" type="sibTrans" cxnId="{D6098CF1-BB82-B447-B4B8-8E96D2CDE970}">
      <dgm:prSet/>
      <dgm:spPr/>
      <dgm:t>
        <a:bodyPr/>
        <a:lstStyle/>
        <a:p>
          <a:endParaRPr lang="en-US"/>
        </a:p>
      </dgm:t>
    </dgm:pt>
    <dgm:pt modelId="{7E8D9F09-5199-5048-B1EC-8327A7442860}">
      <dgm:prSet phldrT="[Text]" custT="1"/>
      <dgm:spPr>
        <a:solidFill>
          <a:schemeClr val="tx1">
            <a:lumMod val="10000"/>
            <a:lumOff val="90000"/>
          </a:schemeClr>
        </a:solidFill>
      </dgm:spPr>
      <dgm:t>
        <a:bodyPr/>
        <a:lstStyle/>
        <a:p>
          <a:r>
            <a:rPr lang="en-US" sz="2400"/>
            <a:t>3 days of team training + 3 days of coach meeting</a:t>
          </a:r>
        </a:p>
      </dgm:t>
    </dgm:pt>
    <dgm:pt modelId="{85196F91-A9F1-A74E-AB64-D9FDE125FC92}" type="parTrans" cxnId="{A66D98C1-B825-3F47-A4A7-7DAE987AE18E}">
      <dgm:prSet/>
      <dgm:spPr/>
      <dgm:t>
        <a:bodyPr/>
        <a:lstStyle/>
        <a:p>
          <a:endParaRPr lang="en-US"/>
        </a:p>
      </dgm:t>
    </dgm:pt>
    <dgm:pt modelId="{90370F34-867F-254B-966C-D32941CD8571}" type="sibTrans" cxnId="{A66D98C1-B825-3F47-A4A7-7DAE987AE18E}">
      <dgm:prSet/>
      <dgm:spPr/>
      <dgm:t>
        <a:bodyPr/>
        <a:lstStyle/>
        <a:p>
          <a:endParaRPr lang="en-US"/>
        </a:p>
      </dgm:t>
    </dgm:pt>
    <dgm:pt modelId="{C3CB09F5-2B1A-7346-8C28-1103258CB5D7}">
      <dgm:prSet custT="1"/>
      <dgm:spPr>
        <a:solidFill>
          <a:schemeClr val="tx1">
            <a:lumMod val="10000"/>
            <a:lumOff val="90000"/>
          </a:schemeClr>
        </a:solidFill>
      </dgm:spPr>
      <dgm:t>
        <a:bodyPr/>
        <a:lstStyle/>
        <a:p>
          <a:r>
            <a:rPr lang="en-US" sz="2400"/>
            <a:t>On-going Professional Development and Support </a:t>
          </a:r>
        </a:p>
        <a:p>
          <a:r>
            <a:rPr lang="en-US" sz="2400"/>
            <a:t>(minimum of 2 days of team training  + 2 days of coach training annually)</a:t>
          </a:r>
        </a:p>
      </dgm:t>
    </dgm:pt>
    <dgm:pt modelId="{4A74AE87-5DA2-9A4D-8646-3B944C6354D4}" type="parTrans" cxnId="{192E63A5-E0E8-F344-8733-C6EDAE3FFD70}">
      <dgm:prSet/>
      <dgm:spPr/>
      <dgm:t>
        <a:bodyPr/>
        <a:lstStyle/>
        <a:p>
          <a:endParaRPr lang="en-US"/>
        </a:p>
      </dgm:t>
    </dgm:pt>
    <dgm:pt modelId="{D6E4904A-C013-824D-A685-D022E440BA7B}" type="sibTrans" cxnId="{192E63A5-E0E8-F344-8733-C6EDAE3FFD70}">
      <dgm:prSet/>
      <dgm:spPr/>
      <dgm:t>
        <a:bodyPr/>
        <a:lstStyle/>
        <a:p>
          <a:endParaRPr lang="en-US"/>
        </a:p>
      </dgm:t>
    </dgm:pt>
    <dgm:pt modelId="{514FBCBD-3A77-C244-B8DC-20A3D6149386}" type="pres">
      <dgm:prSet presAssocID="{17C9174E-C2FE-DC4A-92FC-D3370E920371}" presName="diagram" presStyleCnt="0">
        <dgm:presLayoutVars>
          <dgm:chPref val="1"/>
          <dgm:dir/>
          <dgm:animOne val="branch"/>
          <dgm:animLvl val="lvl"/>
          <dgm:resizeHandles val="exact"/>
        </dgm:presLayoutVars>
      </dgm:prSet>
      <dgm:spPr/>
    </dgm:pt>
    <dgm:pt modelId="{7447D932-A9AD-D440-A59F-A67439D9F2DA}" type="pres">
      <dgm:prSet presAssocID="{AB3568FF-82E6-EB44-99E0-7618680719D8}" presName="root1" presStyleCnt="0"/>
      <dgm:spPr/>
    </dgm:pt>
    <dgm:pt modelId="{3667E29D-D7C9-974D-9F8F-B6BB5B964AE4}" type="pres">
      <dgm:prSet presAssocID="{AB3568FF-82E6-EB44-99E0-7618680719D8}" presName="LevelOneTextNode" presStyleLbl="node0" presStyleIdx="0" presStyleCnt="3" custScaleX="35128">
        <dgm:presLayoutVars>
          <dgm:chPref val="3"/>
        </dgm:presLayoutVars>
      </dgm:prSet>
      <dgm:spPr/>
    </dgm:pt>
    <dgm:pt modelId="{A54A9001-056C-F24D-BF69-D4E6A1296F59}" type="pres">
      <dgm:prSet presAssocID="{AB3568FF-82E6-EB44-99E0-7618680719D8}" presName="level2hierChild" presStyleCnt="0"/>
      <dgm:spPr/>
    </dgm:pt>
    <dgm:pt modelId="{BA98449D-09ED-7948-B57E-EDE9B2F9C367}" type="pres">
      <dgm:prSet presAssocID="{67A6BFDE-3C1B-064A-AC60-9FE9927CD1CA}" presName="conn2-1" presStyleLbl="parChTrans1D2" presStyleIdx="0" presStyleCnt="6"/>
      <dgm:spPr/>
    </dgm:pt>
    <dgm:pt modelId="{901F064C-C663-BB46-8240-6CD050FD603E}" type="pres">
      <dgm:prSet presAssocID="{67A6BFDE-3C1B-064A-AC60-9FE9927CD1CA}" presName="connTx" presStyleLbl="parChTrans1D2" presStyleIdx="0" presStyleCnt="6"/>
      <dgm:spPr/>
    </dgm:pt>
    <dgm:pt modelId="{539AFD94-6D52-B844-A73F-CE9894DD99CD}" type="pres">
      <dgm:prSet presAssocID="{CA742AFE-9EB3-6B44-8DD2-2191EA77AC44}" presName="root2" presStyleCnt="0"/>
      <dgm:spPr/>
    </dgm:pt>
    <dgm:pt modelId="{44806E3C-BAF0-0E48-B23F-A15972A8560F}" type="pres">
      <dgm:prSet presAssocID="{CA742AFE-9EB3-6B44-8DD2-2191EA77AC44}" presName="LevelTwoTextNode" presStyleLbl="node2" presStyleIdx="0" presStyleCnt="6" custScaleX="454155" custScaleY="56744" custLinFactNeighborX="-542">
        <dgm:presLayoutVars>
          <dgm:chPref val="3"/>
        </dgm:presLayoutVars>
      </dgm:prSet>
      <dgm:spPr/>
    </dgm:pt>
    <dgm:pt modelId="{41596DC7-D5EA-264C-A510-8F0FACEF887E}" type="pres">
      <dgm:prSet presAssocID="{CA742AFE-9EB3-6B44-8DD2-2191EA77AC44}" presName="level3hierChild" presStyleCnt="0"/>
      <dgm:spPr/>
    </dgm:pt>
    <dgm:pt modelId="{E2A0B737-A52C-1444-AC3A-563F75424F36}" type="pres">
      <dgm:prSet presAssocID="{4B81F575-F83E-3949-84C8-869B74719762}" presName="conn2-1" presStyleLbl="parChTrans1D2" presStyleIdx="1" presStyleCnt="6"/>
      <dgm:spPr/>
    </dgm:pt>
    <dgm:pt modelId="{21E06411-5B3B-9C4F-BAEE-2EA01B2F8763}" type="pres">
      <dgm:prSet presAssocID="{4B81F575-F83E-3949-84C8-869B74719762}" presName="connTx" presStyleLbl="parChTrans1D2" presStyleIdx="1" presStyleCnt="6"/>
      <dgm:spPr/>
    </dgm:pt>
    <dgm:pt modelId="{75BC9A6F-AA27-7B43-BE62-C3CACC4BC383}" type="pres">
      <dgm:prSet presAssocID="{0742792D-83AE-4F4C-9742-1BC3CB0A8A40}" presName="root2" presStyleCnt="0"/>
      <dgm:spPr/>
    </dgm:pt>
    <dgm:pt modelId="{267E6285-9083-1541-A38C-8C2EFA632295}" type="pres">
      <dgm:prSet presAssocID="{0742792D-83AE-4F4C-9742-1BC3CB0A8A40}" presName="LevelTwoTextNode" presStyleLbl="node2" presStyleIdx="1" presStyleCnt="6" custScaleX="453457" custScaleY="55366">
        <dgm:presLayoutVars>
          <dgm:chPref val="3"/>
        </dgm:presLayoutVars>
      </dgm:prSet>
      <dgm:spPr/>
    </dgm:pt>
    <dgm:pt modelId="{12454A67-3D21-A649-8076-001DC6B86FEC}" type="pres">
      <dgm:prSet presAssocID="{0742792D-83AE-4F4C-9742-1BC3CB0A8A40}" presName="level3hierChild" presStyleCnt="0"/>
      <dgm:spPr/>
    </dgm:pt>
    <dgm:pt modelId="{FAE6D964-B0B0-5A42-A8F2-FF05D9B45409}" type="pres">
      <dgm:prSet presAssocID="{083A2789-D6B4-B147-8497-7E74E3C3A461}" presName="root1" presStyleCnt="0"/>
      <dgm:spPr/>
    </dgm:pt>
    <dgm:pt modelId="{B4353AB5-42E6-3942-86EE-E373D63528C5}" type="pres">
      <dgm:prSet presAssocID="{083A2789-D6B4-B147-8497-7E74E3C3A461}" presName="LevelOneTextNode" presStyleLbl="node0" presStyleIdx="1" presStyleCnt="3" custScaleX="35128">
        <dgm:presLayoutVars>
          <dgm:chPref val="3"/>
        </dgm:presLayoutVars>
      </dgm:prSet>
      <dgm:spPr/>
    </dgm:pt>
    <dgm:pt modelId="{743ABF09-CDB3-054B-B3F4-2608B33D24FB}" type="pres">
      <dgm:prSet presAssocID="{083A2789-D6B4-B147-8497-7E74E3C3A461}" presName="level2hierChild" presStyleCnt="0"/>
      <dgm:spPr/>
    </dgm:pt>
    <dgm:pt modelId="{A0C5C965-2D5F-F64A-8235-EF232AAD6BD1}" type="pres">
      <dgm:prSet presAssocID="{25B067DC-8F8F-164C-9230-0460020275A5}" presName="conn2-1" presStyleLbl="parChTrans1D2" presStyleIdx="2" presStyleCnt="6"/>
      <dgm:spPr/>
    </dgm:pt>
    <dgm:pt modelId="{3E09373B-B7D1-254C-9182-D5081080F6DD}" type="pres">
      <dgm:prSet presAssocID="{25B067DC-8F8F-164C-9230-0460020275A5}" presName="connTx" presStyleLbl="parChTrans1D2" presStyleIdx="2" presStyleCnt="6"/>
      <dgm:spPr/>
    </dgm:pt>
    <dgm:pt modelId="{AFFBE8E9-FBB0-644F-A0D1-ECE05D58C333}" type="pres">
      <dgm:prSet presAssocID="{7EEFB3BE-DA2E-7D43-9760-E78C6C3DD400}" presName="root2" presStyleCnt="0"/>
      <dgm:spPr/>
    </dgm:pt>
    <dgm:pt modelId="{8903FD9D-971A-D34C-BB7F-BC86E79A6343}" type="pres">
      <dgm:prSet presAssocID="{7EEFB3BE-DA2E-7D43-9760-E78C6C3DD400}" presName="LevelTwoTextNode" presStyleLbl="node2" presStyleIdx="2" presStyleCnt="6" custScaleX="454155" custScaleY="49705">
        <dgm:presLayoutVars>
          <dgm:chPref val="3"/>
        </dgm:presLayoutVars>
      </dgm:prSet>
      <dgm:spPr/>
    </dgm:pt>
    <dgm:pt modelId="{7BA25D17-CBCE-DF4C-83B6-5632A9A15632}" type="pres">
      <dgm:prSet presAssocID="{7EEFB3BE-DA2E-7D43-9760-E78C6C3DD400}" presName="level3hierChild" presStyleCnt="0"/>
      <dgm:spPr/>
    </dgm:pt>
    <dgm:pt modelId="{5D50FCA2-528D-1B49-821E-18B6CFE1875C}" type="pres">
      <dgm:prSet presAssocID="{85196F91-A9F1-A74E-AB64-D9FDE125FC92}" presName="conn2-1" presStyleLbl="parChTrans1D2" presStyleIdx="3" presStyleCnt="6"/>
      <dgm:spPr/>
    </dgm:pt>
    <dgm:pt modelId="{0CE6B741-C2CB-DF43-BCC9-54AC5CC97758}" type="pres">
      <dgm:prSet presAssocID="{85196F91-A9F1-A74E-AB64-D9FDE125FC92}" presName="connTx" presStyleLbl="parChTrans1D2" presStyleIdx="3" presStyleCnt="6"/>
      <dgm:spPr/>
    </dgm:pt>
    <dgm:pt modelId="{880AE318-E97D-C948-8725-6858A02AD0C7}" type="pres">
      <dgm:prSet presAssocID="{7E8D9F09-5199-5048-B1EC-8327A7442860}" presName="root2" presStyleCnt="0"/>
      <dgm:spPr/>
    </dgm:pt>
    <dgm:pt modelId="{2E48CE7B-028D-484B-91DA-B6F939D91C6B}" type="pres">
      <dgm:prSet presAssocID="{7E8D9F09-5199-5048-B1EC-8327A7442860}" presName="LevelTwoTextNode" presStyleLbl="node2" presStyleIdx="3" presStyleCnt="6" custScaleX="453343" custScaleY="54774">
        <dgm:presLayoutVars>
          <dgm:chPref val="3"/>
        </dgm:presLayoutVars>
      </dgm:prSet>
      <dgm:spPr/>
    </dgm:pt>
    <dgm:pt modelId="{2F498EED-BA96-7248-8DEC-C84F09286C85}" type="pres">
      <dgm:prSet presAssocID="{7E8D9F09-5199-5048-B1EC-8327A7442860}" presName="level3hierChild" presStyleCnt="0"/>
      <dgm:spPr/>
    </dgm:pt>
    <dgm:pt modelId="{5B7111EC-89A1-8C47-AD1F-84B5F3AD1384}" type="pres">
      <dgm:prSet presAssocID="{0F8CECF5-185B-7E47-9AFC-947CB2D60626}" presName="root1" presStyleCnt="0"/>
      <dgm:spPr/>
    </dgm:pt>
    <dgm:pt modelId="{CD6CA105-C716-0E49-B722-DB89C2FC258D}" type="pres">
      <dgm:prSet presAssocID="{0F8CECF5-185B-7E47-9AFC-947CB2D60626}" presName="LevelOneTextNode" presStyleLbl="node0" presStyleIdx="2" presStyleCnt="3" custScaleX="35128">
        <dgm:presLayoutVars>
          <dgm:chPref val="3"/>
        </dgm:presLayoutVars>
      </dgm:prSet>
      <dgm:spPr/>
    </dgm:pt>
    <dgm:pt modelId="{61D78605-814E-3B42-BD26-D3AF97C40A22}" type="pres">
      <dgm:prSet presAssocID="{0F8CECF5-185B-7E47-9AFC-947CB2D60626}" presName="level2hierChild" presStyleCnt="0"/>
      <dgm:spPr/>
    </dgm:pt>
    <dgm:pt modelId="{395E6AF1-61F2-2D45-8ACB-F1B8362A42EF}" type="pres">
      <dgm:prSet presAssocID="{4A832951-A98B-074F-B9ED-4D6BAF74B78D}" presName="conn2-1" presStyleLbl="parChTrans1D2" presStyleIdx="4" presStyleCnt="6"/>
      <dgm:spPr/>
    </dgm:pt>
    <dgm:pt modelId="{A363CB7B-A963-9544-B1DB-1F722A5CABC4}" type="pres">
      <dgm:prSet presAssocID="{4A832951-A98B-074F-B9ED-4D6BAF74B78D}" presName="connTx" presStyleLbl="parChTrans1D2" presStyleIdx="4" presStyleCnt="6"/>
      <dgm:spPr/>
    </dgm:pt>
    <dgm:pt modelId="{17A0DF24-C067-C348-9172-5A6ED3FD30A4}" type="pres">
      <dgm:prSet presAssocID="{137AB572-3046-D941-89E5-937A7BB32980}" presName="root2" presStyleCnt="0"/>
      <dgm:spPr/>
    </dgm:pt>
    <dgm:pt modelId="{4E960811-BA89-0D4A-84AD-9E76A2F30A1C}" type="pres">
      <dgm:prSet presAssocID="{137AB572-3046-D941-89E5-937A7BB32980}" presName="LevelTwoTextNode" presStyleLbl="node2" presStyleIdx="4" presStyleCnt="6" custScaleX="454155" custScaleY="56194">
        <dgm:presLayoutVars>
          <dgm:chPref val="3"/>
        </dgm:presLayoutVars>
      </dgm:prSet>
      <dgm:spPr/>
    </dgm:pt>
    <dgm:pt modelId="{06679DD4-6390-7E4E-9F99-77A2566C64C2}" type="pres">
      <dgm:prSet presAssocID="{137AB572-3046-D941-89E5-937A7BB32980}" presName="level3hierChild" presStyleCnt="0"/>
      <dgm:spPr/>
    </dgm:pt>
    <dgm:pt modelId="{5CD4E492-6FA8-8B4E-A57A-875C447FDE56}" type="pres">
      <dgm:prSet presAssocID="{4A74AE87-5DA2-9A4D-8646-3B944C6354D4}" presName="conn2-1" presStyleLbl="parChTrans1D2" presStyleIdx="5" presStyleCnt="6"/>
      <dgm:spPr/>
    </dgm:pt>
    <dgm:pt modelId="{3D74D8B2-ADD7-C143-8320-A9F4A9D7990F}" type="pres">
      <dgm:prSet presAssocID="{4A74AE87-5DA2-9A4D-8646-3B944C6354D4}" presName="connTx" presStyleLbl="parChTrans1D2" presStyleIdx="5" presStyleCnt="6"/>
      <dgm:spPr/>
    </dgm:pt>
    <dgm:pt modelId="{D0B43C08-54F4-3246-ADB0-2EB5FC449A29}" type="pres">
      <dgm:prSet presAssocID="{C3CB09F5-2B1A-7346-8C28-1103258CB5D7}" presName="root2" presStyleCnt="0"/>
      <dgm:spPr/>
    </dgm:pt>
    <dgm:pt modelId="{73DF8403-B76B-DA49-94FE-0A45A5AEAC9F}" type="pres">
      <dgm:prSet presAssocID="{C3CB09F5-2B1A-7346-8C28-1103258CB5D7}" presName="LevelTwoTextNode" presStyleLbl="node2" presStyleIdx="5" presStyleCnt="6" custScaleX="453343" custScaleY="79028" custLinFactNeighborX="-748" custLinFactNeighborY="2538">
        <dgm:presLayoutVars>
          <dgm:chPref val="3"/>
        </dgm:presLayoutVars>
      </dgm:prSet>
      <dgm:spPr/>
    </dgm:pt>
    <dgm:pt modelId="{32C46059-3E6C-6540-87AB-46F40C926186}" type="pres">
      <dgm:prSet presAssocID="{C3CB09F5-2B1A-7346-8C28-1103258CB5D7}" presName="level3hierChild" presStyleCnt="0"/>
      <dgm:spPr/>
    </dgm:pt>
  </dgm:ptLst>
  <dgm:cxnLst>
    <dgm:cxn modelId="{1C896105-12B8-0B48-A9FD-435A2814ABE5}" type="presOf" srcId="{67A6BFDE-3C1B-064A-AC60-9FE9927CD1CA}" destId="{901F064C-C663-BB46-8240-6CD050FD603E}" srcOrd="1" destOrd="0" presId="urn:microsoft.com/office/officeart/2005/8/layout/hierarchy2"/>
    <dgm:cxn modelId="{0D0F0109-F31C-7D4E-8BC3-6BC1951CF27A}" srcId="{17C9174E-C2FE-DC4A-92FC-D3370E920371}" destId="{AB3568FF-82E6-EB44-99E0-7618680719D8}" srcOrd="0" destOrd="0" parTransId="{5C6EE4B3-1253-3C4D-BC28-90C314B2F43B}" sibTransId="{24F9EDAE-1FF6-7742-95D9-B24416CE5E91}"/>
    <dgm:cxn modelId="{F6DA3D15-7E77-5142-AECA-3BDA1587301C}" type="presOf" srcId="{17C9174E-C2FE-DC4A-92FC-D3370E920371}" destId="{514FBCBD-3A77-C244-B8DC-20A3D6149386}" srcOrd="0" destOrd="0" presId="urn:microsoft.com/office/officeart/2005/8/layout/hierarchy2"/>
    <dgm:cxn modelId="{55EA2A17-A088-5C43-B92A-063CE5D8254D}" type="presOf" srcId="{4B81F575-F83E-3949-84C8-869B74719762}" destId="{E2A0B737-A52C-1444-AC3A-563F75424F36}" srcOrd="0" destOrd="0" presId="urn:microsoft.com/office/officeart/2005/8/layout/hierarchy2"/>
    <dgm:cxn modelId="{DA0F8B1D-A888-734B-8460-A032E245A49E}" type="presOf" srcId="{4A74AE87-5DA2-9A4D-8646-3B944C6354D4}" destId="{5CD4E492-6FA8-8B4E-A57A-875C447FDE56}" srcOrd="0" destOrd="0" presId="urn:microsoft.com/office/officeart/2005/8/layout/hierarchy2"/>
    <dgm:cxn modelId="{E6D03F25-706E-964E-97F7-CCF5B5B65D0B}" srcId="{17C9174E-C2FE-DC4A-92FC-D3370E920371}" destId="{083A2789-D6B4-B147-8497-7E74E3C3A461}" srcOrd="1" destOrd="0" parTransId="{779C45D3-F37C-E446-8818-5B48328E3712}" sibTransId="{C17BDDF5-C6F5-164F-8909-1372D2F50D26}"/>
    <dgm:cxn modelId="{E677F527-E8C1-8943-8FD8-E63B86DE9C1C}" type="presOf" srcId="{CA742AFE-9EB3-6B44-8DD2-2191EA77AC44}" destId="{44806E3C-BAF0-0E48-B23F-A15972A8560F}" srcOrd="0" destOrd="0" presId="urn:microsoft.com/office/officeart/2005/8/layout/hierarchy2"/>
    <dgm:cxn modelId="{72324C2B-3ADD-9249-9C32-1489A3C8DA2F}" type="presOf" srcId="{25B067DC-8F8F-164C-9230-0460020275A5}" destId="{3E09373B-B7D1-254C-9182-D5081080F6DD}" srcOrd="1" destOrd="0" presId="urn:microsoft.com/office/officeart/2005/8/layout/hierarchy2"/>
    <dgm:cxn modelId="{80427E3C-C4EC-554F-A1E7-EF0FE09B3D56}" type="presOf" srcId="{4A832951-A98B-074F-B9ED-4D6BAF74B78D}" destId="{395E6AF1-61F2-2D45-8ACB-F1B8362A42EF}" srcOrd="0" destOrd="0" presId="urn:microsoft.com/office/officeart/2005/8/layout/hierarchy2"/>
    <dgm:cxn modelId="{FA451A47-9941-1343-9B9C-778BC31F2C6E}" type="presOf" srcId="{C3CB09F5-2B1A-7346-8C28-1103258CB5D7}" destId="{73DF8403-B76B-DA49-94FE-0A45A5AEAC9F}" srcOrd="0" destOrd="0" presId="urn:microsoft.com/office/officeart/2005/8/layout/hierarchy2"/>
    <dgm:cxn modelId="{E70CF447-6053-3649-B04F-CF440753926F}" srcId="{0F8CECF5-185B-7E47-9AFC-947CB2D60626}" destId="{137AB572-3046-D941-89E5-937A7BB32980}" srcOrd="0" destOrd="0" parTransId="{4A832951-A98B-074F-B9ED-4D6BAF74B78D}" sibTransId="{DE1D173C-6830-9548-9A90-7AE82050013F}"/>
    <dgm:cxn modelId="{8889FE48-A9F5-B744-926E-EEAF91AB91D7}" type="presOf" srcId="{AB3568FF-82E6-EB44-99E0-7618680719D8}" destId="{3667E29D-D7C9-974D-9F8F-B6BB5B964AE4}" srcOrd="0" destOrd="0" presId="urn:microsoft.com/office/officeart/2005/8/layout/hierarchy2"/>
    <dgm:cxn modelId="{7ACC185F-46DF-AE44-A41B-7ABAEF74C020}" srcId="{083A2789-D6B4-B147-8497-7E74E3C3A461}" destId="{7EEFB3BE-DA2E-7D43-9760-E78C6C3DD400}" srcOrd="0" destOrd="0" parTransId="{25B067DC-8F8F-164C-9230-0460020275A5}" sibTransId="{FEC26271-93B4-224C-A554-28BC7BEDAF06}"/>
    <dgm:cxn modelId="{A26B907B-0812-3846-9EBF-CCF116A29402}" type="presOf" srcId="{4A74AE87-5DA2-9A4D-8646-3B944C6354D4}" destId="{3D74D8B2-ADD7-C143-8320-A9F4A9D7990F}" srcOrd="1" destOrd="0" presId="urn:microsoft.com/office/officeart/2005/8/layout/hierarchy2"/>
    <dgm:cxn modelId="{D5E20A80-EB1D-6149-928D-3F4E7EF42AB4}" type="presOf" srcId="{67A6BFDE-3C1B-064A-AC60-9FE9927CD1CA}" destId="{BA98449D-09ED-7948-B57E-EDE9B2F9C367}" srcOrd="0" destOrd="0" presId="urn:microsoft.com/office/officeart/2005/8/layout/hierarchy2"/>
    <dgm:cxn modelId="{5A7E2882-AE47-A746-8BF0-7CCFD1461CAF}" type="presOf" srcId="{25B067DC-8F8F-164C-9230-0460020275A5}" destId="{A0C5C965-2D5F-F64A-8235-EF232AAD6BD1}" srcOrd="0" destOrd="0" presId="urn:microsoft.com/office/officeart/2005/8/layout/hierarchy2"/>
    <dgm:cxn modelId="{7542639B-BB50-2240-A439-F743425849B9}" type="presOf" srcId="{0742792D-83AE-4F4C-9742-1BC3CB0A8A40}" destId="{267E6285-9083-1541-A38C-8C2EFA632295}" srcOrd="0" destOrd="0" presId="urn:microsoft.com/office/officeart/2005/8/layout/hierarchy2"/>
    <dgm:cxn modelId="{0CDE65A1-912D-A34A-93FF-F3FCF0A122CF}" type="presOf" srcId="{0F8CECF5-185B-7E47-9AFC-947CB2D60626}" destId="{CD6CA105-C716-0E49-B722-DB89C2FC258D}" srcOrd="0" destOrd="0" presId="urn:microsoft.com/office/officeart/2005/8/layout/hierarchy2"/>
    <dgm:cxn modelId="{9B9886A1-4D6C-1648-832D-F5CB0BBD9941}" type="presOf" srcId="{4A832951-A98B-074F-B9ED-4D6BAF74B78D}" destId="{A363CB7B-A963-9544-B1DB-1F722A5CABC4}" srcOrd="1" destOrd="0" presId="urn:microsoft.com/office/officeart/2005/8/layout/hierarchy2"/>
    <dgm:cxn modelId="{38F7F5A3-6605-104D-954E-28D24BE00261}" type="presOf" srcId="{7E8D9F09-5199-5048-B1EC-8327A7442860}" destId="{2E48CE7B-028D-484B-91DA-B6F939D91C6B}" srcOrd="0" destOrd="0" presId="urn:microsoft.com/office/officeart/2005/8/layout/hierarchy2"/>
    <dgm:cxn modelId="{192E63A5-E0E8-F344-8733-C6EDAE3FFD70}" srcId="{0F8CECF5-185B-7E47-9AFC-947CB2D60626}" destId="{C3CB09F5-2B1A-7346-8C28-1103258CB5D7}" srcOrd="1" destOrd="0" parTransId="{4A74AE87-5DA2-9A4D-8646-3B944C6354D4}" sibTransId="{D6E4904A-C013-824D-A685-D022E440BA7B}"/>
    <dgm:cxn modelId="{D6B9FBA5-1625-594D-BC9C-886067530B7D}" type="presOf" srcId="{85196F91-A9F1-A74E-AB64-D9FDE125FC92}" destId="{5D50FCA2-528D-1B49-821E-18B6CFE1875C}" srcOrd="0" destOrd="0" presId="urn:microsoft.com/office/officeart/2005/8/layout/hierarchy2"/>
    <dgm:cxn modelId="{EFF545BC-4C4B-9F4E-8517-588995B19D8B}" srcId="{AB3568FF-82E6-EB44-99E0-7618680719D8}" destId="{CA742AFE-9EB3-6B44-8DD2-2191EA77AC44}" srcOrd="0" destOrd="0" parTransId="{67A6BFDE-3C1B-064A-AC60-9FE9927CD1CA}" sibTransId="{C3D99B4C-C871-E944-948B-B82916EFE319}"/>
    <dgm:cxn modelId="{A66D98C1-B825-3F47-A4A7-7DAE987AE18E}" srcId="{083A2789-D6B4-B147-8497-7E74E3C3A461}" destId="{7E8D9F09-5199-5048-B1EC-8327A7442860}" srcOrd="1" destOrd="0" parTransId="{85196F91-A9F1-A74E-AB64-D9FDE125FC92}" sibTransId="{90370F34-867F-254B-966C-D32941CD8571}"/>
    <dgm:cxn modelId="{455F14CA-AD2D-C349-8C5A-5CA594F87000}" type="presOf" srcId="{083A2789-D6B4-B147-8497-7E74E3C3A461}" destId="{B4353AB5-42E6-3942-86EE-E373D63528C5}" srcOrd="0" destOrd="0" presId="urn:microsoft.com/office/officeart/2005/8/layout/hierarchy2"/>
    <dgm:cxn modelId="{6956A7CC-BE57-EC49-9101-9CACE1B8101C}" srcId="{17C9174E-C2FE-DC4A-92FC-D3370E920371}" destId="{0F8CECF5-185B-7E47-9AFC-947CB2D60626}" srcOrd="2" destOrd="0" parTransId="{82264DE7-214E-DC45-8C59-B231FBA45F21}" sibTransId="{30C25C57-FE0B-8848-AECF-98DC8A8414BD}"/>
    <dgm:cxn modelId="{9BBC44E0-D752-EE4C-88F0-A96A57A77DCF}" type="presOf" srcId="{137AB572-3046-D941-89E5-937A7BB32980}" destId="{4E960811-BA89-0D4A-84AD-9E76A2F30A1C}" srcOrd="0" destOrd="0" presId="urn:microsoft.com/office/officeart/2005/8/layout/hierarchy2"/>
    <dgm:cxn modelId="{A5F297E6-B4A9-8641-BCCB-470C4E9E51E4}" type="presOf" srcId="{7EEFB3BE-DA2E-7D43-9760-E78C6C3DD400}" destId="{8903FD9D-971A-D34C-BB7F-BC86E79A6343}" srcOrd="0" destOrd="0" presId="urn:microsoft.com/office/officeart/2005/8/layout/hierarchy2"/>
    <dgm:cxn modelId="{D6098CF1-BB82-B447-B4B8-8E96D2CDE970}" srcId="{AB3568FF-82E6-EB44-99E0-7618680719D8}" destId="{0742792D-83AE-4F4C-9742-1BC3CB0A8A40}" srcOrd="1" destOrd="0" parTransId="{4B81F575-F83E-3949-84C8-869B74719762}" sibTransId="{F7320611-F9CC-D249-AA60-E468785A88C7}"/>
    <dgm:cxn modelId="{8F4CA4F6-85D0-6442-8DB0-F5ED64A9CBCF}" type="presOf" srcId="{85196F91-A9F1-A74E-AB64-D9FDE125FC92}" destId="{0CE6B741-C2CB-DF43-BCC9-54AC5CC97758}" srcOrd="1" destOrd="0" presId="urn:microsoft.com/office/officeart/2005/8/layout/hierarchy2"/>
    <dgm:cxn modelId="{B43EC8FB-1F46-3041-873A-7E3774E049B8}" type="presOf" srcId="{4B81F575-F83E-3949-84C8-869B74719762}" destId="{21E06411-5B3B-9C4F-BAEE-2EA01B2F8763}" srcOrd="1" destOrd="0" presId="urn:microsoft.com/office/officeart/2005/8/layout/hierarchy2"/>
    <dgm:cxn modelId="{8021A256-45DE-9246-B4B0-EDC753E22A0F}" type="presParOf" srcId="{514FBCBD-3A77-C244-B8DC-20A3D6149386}" destId="{7447D932-A9AD-D440-A59F-A67439D9F2DA}" srcOrd="0" destOrd="0" presId="urn:microsoft.com/office/officeart/2005/8/layout/hierarchy2"/>
    <dgm:cxn modelId="{98C400EF-DECE-6C43-B630-397E56FDA472}" type="presParOf" srcId="{7447D932-A9AD-D440-A59F-A67439D9F2DA}" destId="{3667E29D-D7C9-974D-9F8F-B6BB5B964AE4}" srcOrd="0" destOrd="0" presId="urn:microsoft.com/office/officeart/2005/8/layout/hierarchy2"/>
    <dgm:cxn modelId="{2E2070C1-E9B3-534C-91B7-8193CCA751B3}" type="presParOf" srcId="{7447D932-A9AD-D440-A59F-A67439D9F2DA}" destId="{A54A9001-056C-F24D-BF69-D4E6A1296F59}" srcOrd="1" destOrd="0" presId="urn:microsoft.com/office/officeart/2005/8/layout/hierarchy2"/>
    <dgm:cxn modelId="{0498D375-76ED-9C40-868A-D5FD8DC6D711}" type="presParOf" srcId="{A54A9001-056C-F24D-BF69-D4E6A1296F59}" destId="{BA98449D-09ED-7948-B57E-EDE9B2F9C367}" srcOrd="0" destOrd="0" presId="urn:microsoft.com/office/officeart/2005/8/layout/hierarchy2"/>
    <dgm:cxn modelId="{9DC84D61-74AD-B347-B90E-0E0AA75AD3EA}" type="presParOf" srcId="{BA98449D-09ED-7948-B57E-EDE9B2F9C367}" destId="{901F064C-C663-BB46-8240-6CD050FD603E}" srcOrd="0" destOrd="0" presId="urn:microsoft.com/office/officeart/2005/8/layout/hierarchy2"/>
    <dgm:cxn modelId="{8727C7B4-1C1F-464B-92B6-527F3A98F955}" type="presParOf" srcId="{A54A9001-056C-F24D-BF69-D4E6A1296F59}" destId="{539AFD94-6D52-B844-A73F-CE9894DD99CD}" srcOrd="1" destOrd="0" presId="urn:microsoft.com/office/officeart/2005/8/layout/hierarchy2"/>
    <dgm:cxn modelId="{5EC506BB-F425-1246-BD75-D9960ECEA7E3}" type="presParOf" srcId="{539AFD94-6D52-B844-A73F-CE9894DD99CD}" destId="{44806E3C-BAF0-0E48-B23F-A15972A8560F}" srcOrd="0" destOrd="0" presId="urn:microsoft.com/office/officeart/2005/8/layout/hierarchy2"/>
    <dgm:cxn modelId="{F5955029-B9D7-2E4D-90ED-AA29DA1D166F}" type="presParOf" srcId="{539AFD94-6D52-B844-A73F-CE9894DD99CD}" destId="{41596DC7-D5EA-264C-A510-8F0FACEF887E}" srcOrd="1" destOrd="0" presId="urn:microsoft.com/office/officeart/2005/8/layout/hierarchy2"/>
    <dgm:cxn modelId="{726FEE8F-869B-7344-8D61-3E17594076EA}" type="presParOf" srcId="{A54A9001-056C-F24D-BF69-D4E6A1296F59}" destId="{E2A0B737-A52C-1444-AC3A-563F75424F36}" srcOrd="2" destOrd="0" presId="urn:microsoft.com/office/officeart/2005/8/layout/hierarchy2"/>
    <dgm:cxn modelId="{2B6C79E9-26F8-7746-AF79-94E47AB15955}" type="presParOf" srcId="{E2A0B737-A52C-1444-AC3A-563F75424F36}" destId="{21E06411-5B3B-9C4F-BAEE-2EA01B2F8763}" srcOrd="0" destOrd="0" presId="urn:microsoft.com/office/officeart/2005/8/layout/hierarchy2"/>
    <dgm:cxn modelId="{0803D54C-39E4-D143-A568-5FE1B18672B4}" type="presParOf" srcId="{A54A9001-056C-F24D-BF69-D4E6A1296F59}" destId="{75BC9A6F-AA27-7B43-BE62-C3CACC4BC383}" srcOrd="3" destOrd="0" presId="urn:microsoft.com/office/officeart/2005/8/layout/hierarchy2"/>
    <dgm:cxn modelId="{3CAAFF6C-780D-CB4A-9F61-E15DC65ADAA4}" type="presParOf" srcId="{75BC9A6F-AA27-7B43-BE62-C3CACC4BC383}" destId="{267E6285-9083-1541-A38C-8C2EFA632295}" srcOrd="0" destOrd="0" presId="urn:microsoft.com/office/officeart/2005/8/layout/hierarchy2"/>
    <dgm:cxn modelId="{09111E60-8A6E-5249-AD4D-BCE61A96E053}" type="presParOf" srcId="{75BC9A6F-AA27-7B43-BE62-C3CACC4BC383}" destId="{12454A67-3D21-A649-8076-001DC6B86FEC}" srcOrd="1" destOrd="0" presId="urn:microsoft.com/office/officeart/2005/8/layout/hierarchy2"/>
    <dgm:cxn modelId="{9B21716A-7490-F642-895B-C09467AC4C82}" type="presParOf" srcId="{514FBCBD-3A77-C244-B8DC-20A3D6149386}" destId="{FAE6D964-B0B0-5A42-A8F2-FF05D9B45409}" srcOrd="1" destOrd="0" presId="urn:microsoft.com/office/officeart/2005/8/layout/hierarchy2"/>
    <dgm:cxn modelId="{E12F7C17-9B8E-8B4D-B18B-C3BF765B25C1}" type="presParOf" srcId="{FAE6D964-B0B0-5A42-A8F2-FF05D9B45409}" destId="{B4353AB5-42E6-3942-86EE-E373D63528C5}" srcOrd="0" destOrd="0" presId="urn:microsoft.com/office/officeart/2005/8/layout/hierarchy2"/>
    <dgm:cxn modelId="{DB0487F3-D2E6-864A-943F-0E96BF08BDC8}" type="presParOf" srcId="{FAE6D964-B0B0-5A42-A8F2-FF05D9B45409}" destId="{743ABF09-CDB3-054B-B3F4-2608B33D24FB}" srcOrd="1" destOrd="0" presId="urn:microsoft.com/office/officeart/2005/8/layout/hierarchy2"/>
    <dgm:cxn modelId="{A8AEE163-ADB6-4A49-AA9D-0C96C71413EE}" type="presParOf" srcId="{743ABF09-CDB3-054B-B3F4-2608B33D24FB}" destId="{A0C5C965-2D5F-F64A-8235-EF232AAD6BD1}" srcOrd="0" destOrd="0" presId="urn:microsoft.com/office/officeart/2005/8/layout/hierarchy2"/>
    <dgm:cxn modelId="{E08E31FD-CEAC-5745-9E3E-613A0C4C2B55}" type="presParOf" srcId="{A0C5C965-2D5F-F64A-8235-EF232AAD6BD1}" destId="{3E09373B-B7D1-254C-9182-D5081080F6DD}" srcOrd="0" destOrd="0" presId="urn:microsoft.com/office/officeart/2005/8/layout/hierarchy2"/>
    <dgm:cxn modelId="{5567E13A-B3CB-4442-BECE-884B38C79737}" type="presParOf" srcId="{743ABF09-CDB3-054B-B3F4-2608B33D24FB}" destId="{AFFBE8E9-FBB0-644F-A0D1-ECE05D58C333}" srcOrd="1" destOrd="0" presId="urn:microsoft.com/office/officeart/2005/8/layout/hierarchy2"/>
    <dgm:cxn modelId="{E0AA4FFA-7991-2643-8FC8-6790D399D142}" type="presParOf" srcId="{AFFBE8E9-FBB0-644F-A0D1-ECE05D58C333}" destId="{8903FD9D-971A-D34C-BB7F-BC86E79A6343}" srcOrd="0" destOrd="0" presId="urn:microsoft.com/office/officeart/2005/8/layout/hierarchy2"/>
    <dgm:cxn modelId="{394F6C82-BED6-FF46-A8EB-D650EB560E07}" type="presParOf" srcId="{AFFBE8E9-FBB0-644F-A0D1-ECE05D58C333}" destId="{7BA25D17-CBCE-DF4C-83B6-5632A9A15632}" srcOrd="1" destOrd="0" presId="urn:microsoft.com/office/officeart/2005/8/layout/hierarchy2"/>
    <dgm:cxn modelId="{F7D3431F-D302-F543-B5C7-EE64F6F3FB38}" type="presParOf" srcId="{743ABF09-CDB3-054B-B3F4-2608B33D24FB}" destId="{5D50FCA2-528D-1B49-821E-18B6CFE1875C}" srcOrd="2" destOrd="0" presId="urn:microsoft.com/office/officeart/2005/8/layout/hierarchy2"/>
    <dgm:cxn modelId="{3F9AA22A-4C4E-184B-B271-48CBEE92760B}" type="presParOf" srcId="{5D50FCA2-528D-1B49-821E-18B6CFE1875C}" destId="{0CE6B741-C2CB-DF43-BCC9-54AC5CC97758}" srcOrd="0" destOrd="0" presId="urn:microsoft.com/office/officeart/2005/8/layout/hierarchy2"/>
    <dgm:cxn modelId="{BCE1DE37-357E-D44D-A14B-7995010B1FC2}" type="presParOf" srcId="{743ABF09-CDB3-054B-B3F4-2608B33D24FB}" destId="{880AE318-E97D-C948-8725-6858A02AD0C7}" srcOrd="3" destOrd="0" presId="urn:microsoft.com/office/officeart/2005/8/layout/hierarchy2"/>
    <dgm:cxn modelId="{5ECAA975-C1CB-0849-A763-502D9F621AB6}" type="presParOf" srcId="{880AE318-E97D-C948-8725-6858A02AD0C7}" destId="{2E48CE7B-028D-484B-91DA-B6F939D91C6B}" srcOrd="0" destOrd="0" presId="urn:microsoft.com/office/officeart/2005/8/layout/hierarchy2"/>
    <dgm:cxn modelId="{9DD1F177-202D-F748-97B3-2BB274A9EF46}" type="presParOf" srcId="{880AE318-E97D-C948-8725-6858A02AD0C7}" destId="{2F498EED-BA96-7248-8DEC-C84F09286C85}" srcOrd="1" destOrd="0" presId="urn:microsoft.com/office/officeart/2005/8/layout/hierarchy2"/>
    <dgm:cxn modelId="{BF031792-9E7D-FA41-BCB7-2C9695A8DF42}" type="presParOf" srcId="{514FBCBD-3A77-C244-B8DC-20A3D6149386}" destId="{5B7111EC-89A1-8C47-AD1F-84B5F3AD1384}" srcOrd="2" destOrd="0" presId="urn:microsoft.com/office/officeart/2005/8/layout/hierarchy2"/>
    <dgm:cxn modelId="{6DDC6255-1599-D24E-8DED-9BEAE3278E1F}" type="presParOf" srcId="{5B7111EC-89A1-8C47-AD1F-84B5F3AD1384}" destId="{CD6CA105-C716-0E49-B722-DB89C2FC258D}" srcOrd="0" destOrd="0" presId="urn:microsoft.com/office/officeart/2005/8/layout/hierarchy2"/>
    <dgm:cxn modelId="{93F2247A-81E2-354E-BBF6-C756AE501D24}" type="presParOf" srcId="{5B7111EC-89A1-8C47-AD1F-84B5F3AD1384}" destId="{61D78605-814E-3B42-BD26-D3AF97C40A22}" srcOrd="1" destOrd="0" presId="urn:microsoft.com/office/officeart/2005/8/layout/hierarchy2"/>
    <dgm:cxn modelId="{AC02A8CF-5CEE-D546-BAEB-F389DABACC91}" type="presParOf" srcId="{61D78605-814E-3B42-BD26-D3AF97C40A22}" destId="{395E6AF1-61F2-2D45-8ACB-F1B8362A42EF}" srcOrd="0" destOrd="0" presId="urn:microsoft.com/office/officeart/2005/8/layout/hierarchy2"/>
    <dgm:cxn modelId="{D2EE9C74-B321-7344-9157-0C590AF6D880}" type="presParOf" srcId="{395E6AF1-61F2-2D45-8ACB-F1B8362A42EF}" destId="{A363CB7B-A963-9544-B1DB-1F722A5CABC4}" srcOrd="0" destOrd="0" presId="urn:microsoft.com/office/officeart/2005/8/layout/hierarchy2"/>
    <dgm:cxn modelId="{AA8797D8-5040-A347-B25F-2138C7B32F4E}" type="presParOf" srcId="{61D78605-814E-3B42-BD26-D3AF97C40A22}" destId="{17A0DF24-C067-C348-9172-5A6ED3FD30A4}" srcOrd="1" destOrd="0" presId="urn:microsoft.com/office/officeart/2005/8/layout/hierarchy2"/>
    <dgm:cxn modelId="{6013C8C6-A345-3B47-ABE5-2924D8D3EAF1}" type="presParOf" srcId="{17A0DF24-C067-C348-9172-5A6ED3FD30A4}" destId="{4E960811-BA89-0D4A-84AD-9E76A2F30A1C}" srcOrd="0" destOrd="0" presId="urn:microsoft.com/office/officeart/2005/8/layout/hierarchy2"/>
    <dgm:cxn modelId="{94E822D4-C864-5C47-9938-26A8012503A0}" type="presParOf" srcId="{17A0DF24-C067-C348-9172-5A6ED3FD30A4}" destId="{06679DD4-6390-7E4E-9F99-77A2566C64C2}" srcOrd="1" destOrd="0" presId="urn:microsoft.com/office/officeart/2005/8/layout/hierarchy2"/>
    <dgm:cxn modelId="{DBDDA33C-B838-7C4F-959B-D67BCD3DFB0F}" type="presParOf" srcId="{61D78605-814E-3B42-BD26-D3AF97C40A22}" destId="{5CD4E492-6FA8-8B4E-A57A-875C447FDE56}" srcOrd="2" destOrd="0" presId="urn:microsoft.com/office/officeart/2005/8/layout/hierarchy2"/>
    <dgm:cxn modelId="{613CFF43-74F7-3241-AFFB-A3CBC4558F22}" type="presParOf" srcId="{5CD4E492-6FA8-8B4E-A57A-875C447FDE56}" destId="{3D74D8B2-ADD7-C143-8320-A9F4A9D7990F}" srcOrd="0" destOrd="0" presId="urn:microsoft.com/office/officeart/2005/8/layout/hierarchy2"/>
    <dgm:cxn modelId="{A30BE548-49B7-2540-8C78-FADDBF3B3A2A}" type="presParOf" srcId="{61D78605-814E-3B42-BD26-D3AF97C40A22}" destId="{D0B43C08-54F4-3246-ADB0-2EB5FC449A29}" srcOrd="3" destOrd="0" presId="urn:microsoft.com/office/officeart/2005/8/layout/hierarchy2"/>
    <dgm:cxn modelId="{D27B0B4E-11D4-674C-9FDD-870E6E5DB476}" type="presParOf" srcId="{D0B43C08-54F4-3246-ADB0-2EB5FC449A29}" destId="{73DF8403-B76B-DA49-94FE-0A45A5AEAC9F}" srcOrd="0" destOrd="0" presId="urn:microsoft.com/office/officeart/2005/8/layout/hierarchy2"/>
    <dgm:cxn modelId="{57394BF3-F2CA-D349-A6CA-6851358ECB24}" type="presParOf" srcId="{D0B43C08-54F4-3246-ADB0-2EB5FC449A29}" destId="{32C46059-3E6C-6540-87AB-46F40C9261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w="12700"/>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a:ln w="12700"/>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a:ln w="12700"/>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w="12700"/>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w="12700"/>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w="12700"/>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a:ln w="12700"/>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a:ln w="12700"/>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a:ln w="12700"/>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a:ln w="12700"/>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a:ln w="12700"/>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a:ln w="12700"/>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a:ln w="12700"/>
      </dgm:spPr>
      <dgm:t>
        <a:bodyPr/>
        <a:lstStyle/>
        <a:p>
          <a:r>
            <a:rPr lang="en-US" sz="2000" dirty="0">
              <a:solidFill>
                <a:srgbClr val="061DB2"/>
              </a:solidFill>
            </a:rPr>
            <a:t>Enhance Tier 1 and Consider Tiers 2 and 3</a:t>
          </a: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CAB0CE6-9AFF-8D44-B2D8-E9A5A253B1D7}" type="doc">
      <dgm:prSet loTypeId="urn:microsoft.com/office/officeart/2005/8/layout/hList3" loCatId="" qsTypeId="urn:microsoft.com/office/officeart/2005/8/quickstyle/simple1" qsCatId="simple" csTypeId="urn:microsoft.com/office/officeart/2005/8/colors/accent2_1" csCatId="accent2" phldr="1"/>
      <dgm:spPr/>
      <dgm:t>
        <a:bodyPr/>
        <a:lstStyle/>
        <a:p>
          <a:endParaRPr lang="en-US"/>
        </a:p>
      </dgm:t>
    </dgm:pt>
    <dgm:pt modelId="{D380A2A0-A2EC-D84C-B8F5-2A0FF7BD9365}">
      <dgm:prSet custT="1"/>
      <dgm:spPr/>
      <dgm:t>
        <a:bodyPr/>
        <a:lstStyle/>
        <a:p>
          <a:r>
            <a:rPr lang="en-US" sz="2400" b="0" i="0" dirty="0"/>
            <a:t>positive emotions and moods (e.g., contentment, happiness)</a:t>
          </a:r>
          <a:endParaRPr lang="en-US" sz="2400" dirty="0"/>
        </a:p>
      </dgm:t>
    </dgm:pt>
    <dgm:pt modelId="{D649670D-DA27-A541-B9B7-5EEFA4A4C007}" type="parTrans" cxnId="{75554F59-CEC2-2845-B97A-B731BC652960}">
      <dgm:prSet/>
      <dgm:spPr/>
      <dgm:t>
        <a:bodyPr/>
        <a:lstStyle/>
        <a:p>
          <a:endParaRPr lang="en-US" sz="2400"/>
        </a:p>
      </dgm:t>
    </dgm:pt>
    <dgm:pt modelId="{73DDC62A-8BB1-5141-AD63-C5E9DD9C8969}" type="sibTrans" cxnId="{75554F59-CEC2-2845-B97A-B731BC652960}">
      <dgm:prSet/>
      <dgm:spPr/>
      <dgm:t>
        <a:bodyPr/>
        <a:lstStyle/>
        <a:p>
          <a:endParaRPr lang="en-US" sz="2400"/>
        </a:p>
      </dgm:t>
    </dgm:pt>
    <dgm:pt modelId="{2B1524E8-E226-6A44-9E50-BD8212358557}">
      <dgm:prSet custT="1"/>
      <dgm:spPr/>
      <dgm:t>
        <a:bodyPr/>
        <a:lstStyle/>
        <a:p>
          <a:r>
            <a:rPr lang="en-US" sz="2400" b="0" i="0" dirty="0"/>
            <a:t>the absence of negative emotions (e.g., depression, anxiety)</a:t>
          </a:r>
          <a:endParaRPr lang="en-US" sz="2400" dirty="0"/>
        </a:p>
      </dgm:t>
    </dgm:pt>
    <dgm:pt modelId="{CD4D7505-9727-3B42-A815-07D6F763516F}" type="parTrans" cxnId="{1E764E43-6926-324C-A468-542CC20F8699}">
      <dgm:prSet/>
      <dgm:spPr/>
      <dgm:t>
        <a:bodyPr/>
        <a:lstStyle/>
        <a:p>
          <a:endParaRPr lang="en-US" sz="2400"/>
        </a:p>
      </dgm:t>
    </dgm:pt>
    <dgm:pt modelId="{23A3374D-8730-444D-A702-691AF72015AA}" type="sibTrans" cxnId="{1E764E43-6926-324C-A468-542CC20F8699}">
      <dgm:prSet/>
      <dgm:spPr/>
      <dgm:t>
        <a:bodyPr/>
        <a:lstStyle/>
        <a:p>
          <a:endParaRPr lang="en-US" sz="2400"/>
        </a:p>
      </dgm:t>
    </dgm:pt>
    <dgm:pt modelId="{8060648B-6CA7-E244-B536-5CB0CB7C0F28}">
      <dgm:prSet custT="1"/>
      <dgm:spPr/>
      <dgm:t>
        <a:bodyPr/>
        <a:lstStyle/>
        <a:p>
          <a:r>
            <a:rPr lang="en-US" sz="2400" b="0" i="0" dirty="0"/>
            <a:t>satisfaction with life</a:t>
          </a:r>
          <a:endParaRPr lang="en-US" sz="2400" dirty="0"/>
        </a:p>
      </dgm:t>
    </dgm:pt>
    <dgm:pt modelId="{D78EDE54-A38C-6840-9F67-D073AE182AD7}" type="parTrans" cxnId="{A88FBC1B-5A6C-6643-83D5-8E8D687DEB85}">
      <dgm:prSet/>
      <dgm:spPr/>
      <dgm:t>
        <a:bodyPr/>
        <a:lstStyle/>
        <a:p>
          <a:endParaRPr lang="en-US" sz="2400"/>
        </a:p>
      </dgm:t>
    </dgm:pt>
    <dgm:pt modelId="{3B413EFE-F2B5-0E48-9442-184924BB8D10}" type="sibTrans" cxnId="{A88FBC1B-5A6C-6643-83D5-8E8D687DEB85}">
      <dgm:prSet/>
      <dgm:spPr/>
      <dgm:t>
        <a:bodyPr/>
        <a:lstStyle/>
        <a:p>
          <a:endParaRPr lang="en-US" sz="2400"/>
        </a:p>
      </dgm:t>
    </dgm:pt>
    <dgm:pt modelId="{E10A3D9D-62CF-5849-AE80-B309F223E647}">
      <dgm:prSet custT="1"/>
      <dgm:spPr/>
      <dgm:t>
        <a:bodyPr/>
        <a:lstStyle/>
        <a:p>
          <a:r>
            <a:rPr lang="en-US" sz="2400" b="0" i="0" dirty="0"/>
            <a:t>fulfillment</a:t>
          </a:r>
          <a:endParaRPr lang="en-US" sz="2400" dirty="0"/>
        </a:p>
      </dgm:t>
    </dgm:pt>
    <dgm:pt modelId="{DB31F229-4E46-6846-AB92-CA4D1266711A}" type="parTrans" cxnId="{B3408A29-4F80-A84A-8C4A-8E554F682B0B}">
      <dgm:prSet/>
      <dgm:spPr/>
      <dgm:t>
        <a:bodyPr/>
        <a:lstStyle/>
        <a:p>
          <a:endParaRPr lang="en-US" sz="2400"/>
        </a:p>
      </dgm:t>
    </dgm:pt>
    <dgm:pt modelId="{D9B70EC0-2DB9-9346-9C59-45594FEFD4DA}" type="sibTrans" cxnId="{B3408A29-4F80-A84A-8C4A-8E554F682B0B}">
      <dgm:prSet/>
      <dgm:spPr/>
      <dgm:t>
        <a:bodyPr/>
        <a:lstStyle/>
        <a:p>
          <a:endParaRPr lang="en-US" sz="2400"/>
        </a:p>
      </dgm:t>
    </dgm:pt>
    <dgm:pt modelId="{AAD9F60E-0D0B-384E-AD29-2E4E5717CD0F}">
      <dgm:prSet custT="1"/>
      <dgm:spPr/>
      <dgm:t>
        <a:bodyPr/>
        <a:lstStyle/>
        <a:p>
          <a:r>
            <a:rPr lang="en-US" sz="2400" b="0" i="0" dirty="0"/>
            <a:t>positive functioning</a:t>
          </a:r>
          <a:endParaRPr lang="en-US" sz="2400" dirty="0"/>
        </a:p>
      </dgm:t>
    </dgm:pt>
    <dgm:pt modelId="{CCFD0A52-B53A-3348-A5F9-DF7ABC0D279B}" type="parTrans" cxnId="{D186FF43-1FD1-9D43-B7B7-0B0A30BB8DE1}">
      <dgm:prSet/>
      <dgm:spPr/>
      <dgm:t>
        <a:bodyPr/>
        <a:lstStyle/>
        <a:p>
          <a:endParaRPr lang="en-US" sz="2400"/>
        </a:p>
      </dgm:t>
    </dgm:pt>
    <dgm:pt modelId="{03C3297B-4789-3140-BC96-F1C624C9F63F}" type="sibTrans" cxnId="{D186FF43-1FD1-9D43-B7B7-0B0A30BB8DE1}">
      <dgm:prSet/>
      <dgm:spPr/>
      <dgm:t>
        <a:bodyPr/>
        <a:lstStyle/>
        <a:p>
          <a:endParaRPr lang="en-US" sz="2400"/>
        </a:p>
      </dgm:t>
    </dgm:pt>
    <dgm:pt modelId="{A44484D1-A132-5C43-BCB4-DE2F51AD3E12}">
      <dgm:prSet custT="1"/>
      <dgm:spPr/>
      <dgm:t>
        <a:bodyPr/>
        <a:lstStyle/>
        <a:p>
          <a:pPr>
            <a:lnSpc>
              <a:spcPct val="100000"/>
            </a:lnSpc>
            <a:spcAft>
              <a:spcPts val="0"/>
            </a:spcAft>
          </a:pPr>
          <a:r>
            <a:rPr lang="en-US" sz="3200" b="0" i="0" dirty="0"/>
            <a:t>There is general agreement that at minimum, </a:t>
          </a:r>
        </a:p>
        <a:p>
          <a:pPr>
            <a:lnSpc>
              <a:spcPct val="100000"/>
            </a:lnSpc>
            <a:spcAft>
              <a:spcPts val="0"/>
            </a:spcAft>
          </a:pPr>
          <a:r>
            <a:rPr lang="en-US" sz="3200" b="0" i="0" dirty="0"/>
            <a:t>well-being includes: </a:t>
          </a:r>
          <a:endParaRPr lang="en-US" sz="3200" dirty="0"/>
        </a:p>
      </dgm:t>
    </dgm:pt>
    <dgm:pt modelId="{6581D6F6-CE0D-3549-B385-79F428AE5ECE}" type="parTrans" cxnId="{DF3F4AF6-08D1-8643-9340-AB521F765172}">
      <dgm:prSet/>
      <dgm:spPr/>
      <dgm:t>
        <a:bodyPr/>
        <a:lstStyle/>
        <a:p>
          <a:endParaRPr lang="en-US" sz="2400"/>
        </a:p>
      </dgm:t>
    </dgm:pt>
    <dgm:pt modelId="{B52B6983-23CB-274F-8476-D718410DB4C0}" type="sibTrans" cxnId="{DF3F4AF6-08D1-8643-9340-AB521F765172}">
      <dgm:prSet/>
      <dgm:spPr/>
      <dgm:t>
        <a:bodyPr/>
        <a:lstStyle/>
        <a:p>
          <a:endParaRPr lang="en-US" sz="2400"/>
        </a:p>
      </dgm:t>
    </dgm:pt>
    <dgm:pt modelId="{3CD42D05-FD3C-5D4C-9E09-5C1A6B34D33B}" type="pres">
      <dgm:prSet presAssocID="{5CAB0CE6-9AFF-8D44-B2D8-E9A5A253B1D7}" presName="composite" presStyleCnt="0">
        <dgm:presLayoutVars>
          <dgm:chMax val="1"/>
          <dgm:dir/>
          <dgm:resizeHandles val="exact"/>
        </dgm:presLayoutVars>
      </dgm:prSet>
      <dgm:spPr/>
    </dgm:pt>
    <dgm:pt modelId="{53F89FAD-F3A3-5144-A228-2E439674308F}" type="pres">
      <dgm:prSet presAssocID="{A44484D1-A132-5C43-BCB4-DE2F51AD3E12}" presName="roof" presStyleLbl="dkBgShp" presStyleIdx="0" presStyleCnt="2" custLinFactNeighborX="203" custLinFactNeighborY="3220"/>
      <dgm:spPr/>
    </dgm:pt>
    <dgm:pt modelId="{1E554D34-954B-C044-A455-466D489DE63E}" type="pres">
      <dgm:prSet presAssocID="{A44484D1-A132-5C43-BCB4-DE2F51AD3E12}" presName="pillars" presStyleCnt="0"/>
      <dgm:spPr/>
    </dgm:pt>
    <dgm:pt modelId="{76CCCA78-9869-C34D-A68F-1340DC94D3BE}" type="pres">
      <dgm:prSet presAssocID="{A44484D1-A132-5C43-BCB4-DE2F51AD3E12}" presName="pillar1" presStyleLbl="node1" presStyleIdx="0" presStyleCnt="5">
        <dgm:presLayoutVars>
          <dgm:bulletEnabled val="1"/>
        </dgm:presLayoutVars>
      </dgm:prSet>
      <dgm:spPr/>
    </dgm:pt>
    <dgm:pt modelId="{6D84F97D-0078-ED41-ABF9-ABD93EA62F06}" type="pres">
      <dgm:prSet presAssocID="{8060648B-6CA7-E244-B536-5CB0CB7C0F28}" presName="pillarX" presStyleLbl="node1" presStyleIdx="1" presStyleCnt="5">
        <dgm:presLayoutVars>
          <dgm:bulletEnabled val="1"/>
        </dgm:presLayoutVars>
      </dgm:prSet>
      <dgm:spPr/>
    </dgm:pt>
    <dgm:pt modelId="{82EFFD5E-89F2-3B41-A0EB-EE9B115CF118}" type="pres">
      <dgm:prSet presAssocID="{E10A3D9D-62CF-5849-AE80-B309F223E647}" presName="pillarX" presStyleLbl="node1" presStyleIdx="2" presStyleCnt="5">
        <dgm:presLayoutVars>
          <dgm:bulletEnabled val="1"/>
        </dgm:presLayoutVars>
      </dgm:prSet>
      <dgm:spPr/>
    </dgm:pt>
    <dgm:pt modelId="{70BFCCB2-3B38-6E4F-A4A6-9EF2B6C46219}" type="pres">
      <dgm:prSet presAssocID="{AAD9F60E-0D0B-384E-AD29-2E4E5717CD0F}" presName="pillarX" presStyleLbl="node1" presStyleIdx="3" presStyleCnt="5">
        <dgm:presLayoutVars>
          <dgm:bulletEnabled val="1"/>
        </dgm:presLayoutVars>
      </dgm:prSet>
      <dgm:spPr/>
    </dgm:pt>
    <dgm:pt modelId="{51FCA45E-379A-B246-829B-8D294EB34D4E}" type="pres">
      <dgm:prSet presAssocID="{D380A2A0-A2EC-D84C-B8F5-2A0FF7BD9365}" presName="pillarX" presStyleLbl="node1" presStyleIdx="4" presStyleCnt="5">
        <dgm:presLayoutVars>
          <dgm:bulletEnabled val="1"/>
        </dgm:presLayoutVars>
      </dgm:prSet>
      <dgm:spPr/>
    </dgm:pt>
    <dgm:pt modelId="{83F8C373-D1D6-224A-AFA9-D4CA2C100C86}" type="pres">
      <dgm:prSet presAssocID="{A44484D1-A132-5C43-BCB4-DE2F51AD3E12}" presName="base" presStyleLbl="dkBgShp" presStyleIdx="1" presStyleCnt="2"/>
      <dgm:spPr/>
    </dgm:pt>
  </dgm:ptLst>
  <dgm:cxnLst>
    <dgm:cxn modelId="{A88FBC1B-5A6C-6643-83D5-8E8D687DEB85}" srcId="{A44484D1-A132-5C43-BCB4-DE2F51AD3E12}" destId="{8060648B-6CA7-E244-B536-5CB0CB7C0F28}" srcOrd="1" destOrd="0" parTransId="{D78EDE54-A38C-6840-9F67-D073AE182AD7}" sibTransId="{3B413EFE-F2B5-0E48-9442-184924BB8D10}"/>
    <dgm:cxn modelId="{B3408A29-4F80-A84A-8C4A-8E554F682B0B}" srcId="{A44484D1-A132-5C43-BCB4-DE2F51AD3E12}" destId="{E10A3D9D-62CF-5849-AE80-B309F223E647}" srcOrd="2" destOrd="0" parTransId="{DB31F229-4E46-6846-AB92-CA4D1266711A}" sibTransId="{D9B70EC0-2DB9-9346-9C59-45594FEFD4DA}"/>
    <dgm:cxn modelId="{1E764E43-6926-324C-A468-542CC20F8699}" srcId="{A44484D1-A132-5C43-BCB4-DE2F51AD3E12}" destId="{2B1524E8-E226-6A44-9E50-BD8212358557}" srcOrd="0" destOrd="0" parTransId="{CD4D7505-9727-3B42-A815-07D6F763516F}" sibTransId="{23A3374D-8730-444D-A702-691AF72015AA}"/>
    <dgm:cxn modelId="{D186FF43-1FD1-9D43-B7B7-0B0A30BB8DE1}" srcId="{A44484D1-A132-5C43-BCB4-DE2F51AD3E12}" destId="{AAD9F60E-0D0B-384E-AD29-2E4E5717CD0F}" srcOrd="3" destOrd="0" parTransId="{CCFD0A52-B53A-3348-A5F9-DF7ABC0D279B}" sibTransId="{03C3297B-4789-3140-BC96-F1C624C9F63F}"/>
    <dgm:cxn modelId="{36EC724D-4DB9-DB41-8190-FDA927B52D2E}" type="presOf" srcId="{8060648B-6CA7-E244-B536-5CB0CB7C0F28}" destId="{6D84F97D-0078-ED41-ABF9-ABD93EA62F06}" srcOrd="0" destOrd="0" presId="urn:microsoft.com/office/officeart/2005/8/layout/hList3"/>
    <dgm:cxn modelId="{2713F055-74C6-484F-9EDC-68C624FA553A}" type="presOf" srcId="{E10A3D9D-62CF-5849-AE80-B309F223E647}" destId="{82EFFD5E-89F2-3B41-A0EB-EE9B115CF118}" srcOrd="0" destOrd="0" presId="urn:microsoft.com/office/officeart/2005/8/layout/hList3"/>
    <dgm:cxn modelId="{75554F59-CEC2-2845-B97A-B731BC652960}" srcId="{A44484D1-A132-5C43-BCB4-DE2F51AD3E12}" destId="{D380A2A0-A2EC-D84C-B8F5-2A0FF7BD9365}" srcOrd="4" destOrd="0" parTransId="{D649670D-DA27-A541-B9B7-5EEFA4A4C007}" sibTransId="{73DDC62A-8BB1-5141-AD63-C5E9DD9C8969}"/>
    <dgm:cxn modelId="{F453845A-AC69-3541-A423-5C951296DA20}" type="presOf" srcId="{D380A2A0-A2EC-D84C-B8F5-2A0FF7BD9365}" destId="{51FCA45E-379A-B246-829B-8D294EB34D4E}" srcOrd="0" destOrd="0" presId="urn:microsoft.com/office/officeart/2005/8/layout/hList3"/>
    <dgm:cxn modelId="{0214DC83-6FD8-B74F-817B-5023D8B3F98F}" type="presOf" srcId="{A44484D1-A132-5C43-BCB4-DE2F51AD3E12}" destId="{53F89FAD-F3A3-5144-A228-2E439674308F}" srcOrd="0" destOrd="0" presId="urn:microsoft.com/office/officeart/2005/8/layout/hList3"/>
    <dgm:cxn modelId="{3FEC44B5-348A-184C-9645-E4214286A983}" type="presOf" srcId="{5CAB0CE6-9AFF-8D44-B2D8-E9A5A253B1D7}" destId="{3CD42D05-FD3C-5D4C-9E09-5C1A6B34D33B}" srcOrd="0" destOrd="0" presId="urn:microsoft.com/office/officeart/2005/8/layout/hList3"/>
    <dgm:cxn modelId="{3152C1C1-5DED-7944-A2A0-E65D9A7BDB8C}" type="presOf" srcId="{2B1524E8-E226-6A44-9E50-BD8212358557}" destId="{76CCCA78-9869-C34D-A68F-1340DC94D3BE}" srcOrd="0" destOrd="0" presId="urn:microsoft.com/office/officeart/2005/8/layout/hList3"/>
    <dgm:cxn modelId="{DF3F4AF6-08D1-8643-9340-AB521F765172}" srcId="{5CAB0CE6-9AFF-8D44-B2D8-E9A5A253B1D7}" destId="{A44484D1-A132-5C43-BCB4-DE2F51AD3E12}" srcOrd="0" destOrd="0" parTransId="{6581D6F6-CE0D-3549-B385-79F428AE5ECE}" sibTransId="{B52B6983-23CB-274F-8476-D718410DB4C0}"/>
    <dgm:cxn modelId="{EEFE8FFC-C029-E841-BDA6-56E96F1820D1}" type="presOf" srcId="{AAD9F60E-0D0B-384E-AD29-2E4E5717CD0F}" destId="{70BFCCB2-3B38-6E4F-A4A6-9EF2B6C46219}" srcOrd="0" destOrd="0" presId="urn:microsoft.com/office/officeart/2005/8/layout/hList3"/>
    <dgm:cxn modelId="{A384B3AD-C7A2-7248-A729-D0886382DAA0}" type="presParOf" srcId="{3CD42D05-FD3C-5D4C-9E09-5C1A6B34D33B}" destId="{53F89FAD-F3A3-5144-A228-2E439674308F}" srcOrd="0" destOrd="0" presId="urn:microsoft.com/office/officeart/2005/8/layout/hList3"/>
    <dgm:cxn modelId="{A39D089F-8AC8-4948-B178-41A262228E74}" type="presParOf" srcId="{3CD42D05-FD3C-5D4C-9E09-5C1A6B34D33B}" destId="{1E554D34-954B-C044-A455-466D489DE63E}" srcOrd="1" destOrd="0" presId="urn:microsoft.com/office/officeart/2005/8/layout/hList3"/>
    <dgm:cxn modelId="{D8FECA19-8B88-8E4F-97CF-6570044FDE87}" type="presParOf" srcId="{1E554D34-954B-C044-A455-466D489DE63E}" destId="{76CCCA78-9869-C34D-A68F-1340DC94D3BE}" srcOrd="0" destOrd="0" presId="urn:microsoft.com/office/officeart/2005/8/layout/hList3"/>
    <dgm:cxn modelId="{58446E85-4D5B-3748-B541-04DCB30B06DE}" type="presParOf" srcId="{1E554D34-954B-C044-A455-466D489DE63E}" destId="{6D84F97D-0078-ED41-ABF9-ABD93EA62F06}" srcOrd="1" destOrd="0" presId="urn:microsoft.com/office/officeart/2005/8/layout/hList3"/>
    <dgm:cxn modelId="{809DB55A-7DDD-9244-B481-E455DEEE1BF9}" type="presParOf" srcId="{1E554D34-954B-C044-A455-466D489DE63E}" destId="{82EFFD5E-89F2-3B41-A0EB-EE9B115CF118}" srcOrd="2" destOrd="0" presId="urn:microsoft.com/office/officeart/2005/8/layout/hList3"/>
    <dgm:cxn modelId="{6033DFC1-41EF-2F42-A8CA-9FEB6ED723E6}" type="presParOf" srcId="{1E554D34-954B-C044-A455-466D489DE63E}" destId="{70BFCCB2-3B38-6E4F-A4A6-9EF2B6C46219}" srcOrd="3" destOrd="0" presId="urn:microsoft.com/office/officeart/2005/8/layout/hList3"/>
    <dgm:cxn modelId="{064D232C-2A2C-FE45-8036-010F5D26144E}" type="presParOf" srcId="{1E554D34-954B-C044-A455-466D489DE63E}" destId="{51FCA45E-379A-B246-829B-8D294EB34D4E}" srcOrd="4" destOrd="0" presId="urn:microsoft.com/office/officeart/2005/8/layout/hList3"/>
    <dgm:cxn modelId="{637B7D9A-9FF5-FC47-A69F-A7D643B69099}" type="presParOf" srcId="{3CD42D05-FD3C-5D4C-9E09-5C1A6B34D33B}" destId="{83F8C373-D1D6-224A-AFA9-D4CA2C100C86}"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D7C11EA-AC19-E14C-9593-7F3411021F61}" type="doc">
      <dgm:prSet loTypeId="urn:microsoft.com/office/officeart/2005/8/layout/bProcess4" loCatId="" qsTypeId="urn:microsoft.com/office/officeart/2005/8/quickstyle/simple1" qsCatId="simple" csTypeId="urn:microsoft.com/office/officeart/2005/8/colors/accent2_1" csCatId="accent2" phldr="1"/>
      <dgm:spPr/>
      <dgm:t>
        <a:bodyPr/>
        <a:lstStyle/>
        <a:p>
          <a:endParaRPr lang="en-US"/>
        </a:p>
      </dgm:t>
    </dgm:pt>
    <dgm:pt modelId="{4A97AA41-C8DC-D24F-BED0-008F74520CE5}">
      <dgm:prSet custT="1"/>
      <dgm:spPr/>
      <dgm:t>
        <a:bodyPr/>
        <a:lstStyle/>
        <a:p>
          <a:r>
            <a:rPr lang="en-US" sz="2400" b="0" i="0" dirty="0"/>
            <a:t>Physical    well-being</a:t>
          </a:r>
          <a:endParaRPr lang="en-US" sz="2400" dirty="0"/>
        </a:p>
      </dgm:t>
    </dgm:pt>
    <dgm:pt modelId="{34A6270B-E269-0D41-B475-9C5DE792F9F2}" type="parTrans" cxnId="{99830471-5C70-C64B-B537-CD4337BE5955}">
      <dgm:prSet/>
      <dgm:spPr/>
      <dgm:t>
        <a:bodyPr/>
        <a:lstStyle/>
        <a:p>
          <a:endParaRPr lang="en-US" sz="2400"/>
        </a:p>
      </dgm:t>
    </dgm:pt>
    <dgm:pt modelId="{2AFBA478-867E-D04B-B8BF-F07F75FC7D09}" type="sibTrans" cxnId="{99830471-5C70-C64B-B537-CD4337BE5955}">
      <dgm:prSet/>
      <dgm:spPr/>
      <dgm:t>
        <a:bodyPr/>
        <a:lstStyle/>
        <a:p>
          <a:endParaRPr lang="en-US" sz="2400"/>
        </a:p>
      </dgm:t>
    </dgm:pt>
    <dgm:pt modelId="{CA52AE3A-5DDB-A74D-9760-2C03F2FE20BA}">
      <dgm:prSet custT="1"/>
      <dgm:spPr/>
      <dgm:t>
        <a:bodyPr/>
        <a:lstStyle/>
        <a:p>
          <a:r>
            <a:rPr lang="en-US" sz="2400" b="0" i="0" dirty="0"/>
            <a:t>Economic well-being</a:t>
          </a:r>
          <a:endParaRPr lang="en-US" sz="2400" dirty="0"/>
        </a:p>
      </dgm:t>
    </dgm:pt>
    <dgm:pt modelId="{9A7007C7-D867-334D-A718-4A68442B8AB3}" type="parTrans" cxnId="{29F140B0-3AF8-6B40-BF96-D9F7DB72DD9B}">
      <dgm:prSet/>
      <dgm:spPr/>
      <dgm:t>
        <a:bodyPr/>
        <a:lstStyle/>
        <a:p>
          <a:endParaRPr lang="en-US" sz="2400"/>
        </a:p>
      </dgm:t>
    </dgm:pt>
    <dgm:pt modelId="{2C5B0E19-8988-C84C-8C50-D8BAC25F7A84}" type="sibTrans" cxnId="{29F140B0-3AF8-6B40-BF96-D9F7DB72DD9B}">
      <dgm:prSet/>
      <dgm:spPr/>
      <dgm:t>
        <a:bodyPr/>
        <a:lstStyle/>
        <a:p>
          <a:endParaRPr lang="en-US" sz="2400"/>
        </a:p>
      </dgm:t>
    </dgm:pt>
    <dgm:pt modelId="{89943B4B-1BE5-4448-ACBA-0D7186792011}">
      <dgm:prSet custT="1"/>
      <dgm:spPr/>
      <dgm:t>
        <a:bodyPr/>
        <a:lstStyle/>
        <a:p>
          <a:r>
            <a:rPr lang="en-US" sz="2400" b="0" i="0" dirty="0"/>
            <a:t>Social        well-being</a:t>
          </a:r>
          <a:endParaRPr lang="en-US" sz="2400" dirty="0"/>
        </a:p>
      </dgm:t>
    </dgm:pt>
    <dgm:pt modelId="{D33A9732-B859-DC4F-BBEA-570DABC97BA3}" type="parTrans" cxnId="{7741BA55-E6BF-3747-9AF1-38BA2A0E903B}">
      <dgm:prSet/>
      <dgm:spPr/>
      <dgm:t>
        <a:bodyPr/>
        <a:lstStyle/>
        <a:p>
          <a:endParaRPr lang="en-US" sz="2400"/>
        </a:p>
      </dgm:t>
    </dgm:pt>
    <dgm:pt modelId="{027C5BA4-D006-8F43-AAC8-5602AC483DFE}" type="sibTrans" cxnId="{7741BA55-E6BF-3747-9AF1-38BA2A0E903B}">
      <dgm:prSet/>
      <dgm:spPr/>
      <dgm:t>
        <a:bodyPr/>
        <a:lstStyle/>
        <a:p>
          <a:endParaRPr lang="en-US" sz="2400"/>
        </a:p>
      </dgm:t>
    </dgm:pt>
    <dgm:pt modelId="{C98BFC9F-68F0-4C4A-A74D-E40B0F83A5E0}">
      <dgm:prSet custT="1"/>
      <dgm:spPr/>
      <dgm:t>
        <a:bodyPr/>
        <a:lstStyle/>
        <a:p>
          <a:r>
            <a:rPr lang="en-US" sz="2400" b="0" i="0" dirty="0"/>
            <a:t>Development and activity</a:t>
          </a:r>
          <a:endParaRPr lang="en-US" sz="2400" dirty="0"/>
        </a:p>
      </dgm:t>
    </dgm:pt>
    <dgm:pt modelId="{C676EE1C-FEAA-5647-AD8F-40484EEF0104}" type="parTrans" cxnId="{75BD02FE-1F2E-6D40-A108-C0928834D017}">
      <dgm:prSet/>
      <dgm:spPr/>
      <dgm:t>
        <a:bodyPr/>
        <a:lstStyle/>
        <a:p>
          <a:endParaRPr lang="en-US" sz="2400"/>
        </a:p>
      </dgm:t>
    </dgm:pt>
    <dgm:pt modelId="{E516CA03-707A-6840-A376-424637404F66}" type="sibTrans" cxnId="{75BD02FE-1F2E-6D40-A108-C0928834D017}">
      <dgm:prSet/>
      <dgm:spPr/>
      <dgm:t>
        <a:bodyPr/>
        <a:lstStyle/>
        <a:p>
          <a:endParaRPr lang="en-US" sz="2400"/>
        </a:p>
      </dgm:t>
    </dgm:pt>
    <dgm:pt modelId="{E859ADB6-EB0A-1B4C-A11D-D85B17F79EBB}">
      <dgm:prSet custT="1"/>
      <dgm:spPr/>
      <dgm:t>
        <a:bodyPr/>
        <a:lstStyle/>
        <a:p>
          <a:r>
            <a:rPr lang="en-US" sz="2400" b="0" i="0" dirty="0"/>
            <a:t>Emotional well-being</a:t>
          </a:r>
          <a:endParaRPr lang="en-US" sz="2400" dirty="0"/>
        </a:p>
      </dgm:t>
    </dgm:pt>
    <dgm:pt modelId="{7AA53690-7708-554F-9B33-C0380CBFE2AD}" type="parTrans" cxnId="{B5AAB7BF-94CA-5846-8D4D-07219B83CDC4}">
      <dgm:prSet/>
      <dgm:spPr/>
      <dgm:t>
        <a:bodyPr/>
        <a:lstStyle/>
        <a:p>
          <a:endParaRPr lang="en-US" sz="2400"/>
        </a:p>
      </dgm:t>
    </dgm:pt>
    <dgm:pt modelId="{EC23B531-4E5A-CD48-809E-C5B653F68DB0}" type="sibTrans" cxnId="{B5AAB7BF-94CA-5846-8D4D-07219B83CDC4}">
      <dgm:prSet/>
      <dgm:spPr/>
      <dgm:t>
        <a:bodyPr/>
        <a:lstStyle/>
        <a:p>
          <a:endParaRPr lang="en-US" sz="2400"/>
        </a:p>
      </dgm:t>
    </dgm:pt>
    <dgm:pt modelId="{D4EB23A1-D8F8-994A-BC78-025F5A52D51F}">
      <dgm:prSet custT="1"/>
      <dgm:spPr/>
      <dgm:t>
        <a:bodyPr/>
        <a:lstStyle/>
        <a:p>
          <a:r>
            <a:rPr lang="en-US" sz="2400" b="0" i="0" dirty="0"/>
            <a:t>Psychological well-being</a:t>
          </a:r>
          <a:endParaRPr lang="en-US" sz="2400" dirty="0"/>
        </a:p>
      </dgm:t>
    </dgm:pt>
    <dgm:pt modelId="{BE790520-265B-E14D-9FD9-BB51C38D896B}" type="parTrans" cxnId="{3C08A569-83DC-EE4A-883F-D09FF8AED012}">
      <dgm:prSet/>
      <dgm:spPr/>
      <dgm:t>
        <a:bodyPr/>
        <a:lstStyle/>
        <a:p>
          <a:endParaRPr lang="en-US" sz="2400"/>
        </a:p>
      </dgm:t>
    </dgm:pt>
    <dgm:pt modelId="{9F3988C4-2BDD-B442-9393-198CFC8A3737}" type="sibTrans" cxnId="{3C08A569-83DC-EE4A-883F-D09FF8AED012}">
      <dgm:prSet/>
      <dgm:spPr/>
      <dgm:t>
        <a:bodyPr/>
        <a:lstStyle/>
        <a:p>
          <a:endParaRPr lang="en-US" sz="2400"/>
        </a:p>
      </dgm:t>
    </dgm:pt>
    <dgm:pt modelId="{8020157E-5ABE-F447-8DCD-0708792471DB}">
      <dgm:prSet custT="1"/>
      <dgm:spPr/>
      <dgm:t>
        <a:bodyPr/>
        <a:lstStyle/>
        <a:p>
          <a:r>
            <a:rPr lang="en-US" sz="2400" b="0" i="0" dirty="0"/>
            <a:t>Life satisfaction</a:t>
          </a:r>
          <a:endParaRPr lang="en-US" sz="2400" dirty="0"/>
        </a:p>
      </dgm:t>
    </dgm:pt>
    <dgm:pt modelId="{A73EB497-6E2A-6146-BC84-6A9372C3E22A}" type="parTrans" cxnId="{5668D887-C8E1-0849-AB36-6DF3A6CAECD7}">
      <dgm:prSet/>
      <dgm:spPr/>
      <dgm:t>
        <a:bodyPr/>
        <a:lstStyle/>
        <a:p>
          <a:endParaRPr lang="en-US" sz="2400"/>
        </a:p>
      </dgm:t>
    </dgm:pt>
    <dgm:pt modelId="{94A28E9E-7A37-BA40-B9A4-7D0F886597CA}" type="sibTrans" cxnId="{5668D887-C8E1-0849-AB36-6DF3A6CAECD7}">
      <dgm:prSet/>
      <dgm:spPr/>
      <dgm:t>
        <a:bodyPr/>
        <a:lstStyle/>
        <a:p>
          <a:endParaRPr lang="en-US" sz="2400"/>
        </a:p>
      </dgm:t>
    </dgm:pt>
    <dgm:pt modelId="{269FA8EF-D2DD-7149-8D7A-40124043BE5B}">
      <dgm:prSet custT="1"/>
      <dgm:spPr/>
      <dgm:t>
        <a:bodyPr/>
        <a:lstStyle/>
        <a:p>
          <a:r>
            <a:rPr lang="en-US" sz="2400" b="0" i="0" dirty="0"/>
            <a:t>Domain specific satisfaction</a:t>
          </a:r>
          <a:endParaRPr lang="en-US" sz="2400" dirty="0"/>
        </a:p>
      </dgm:t>
    </dgm:pt>
    <dgm:pt modelId="{91A0120D-F0B8-354E-87B7-E99AC63D6D81}" type="parTrans" cxnId="{8E1009C0-E974-EC4C-83F6-4EB1E7654084}">
      <dgm:prSet/>
      <dgm:spPr/>
      <dgm:t>
        <a:bodyPr/>
        <a:lstStyle/>
        <a:p>
          <a:endParaRPr lang="en-US" sz="2400"/>
        </a:p>
      </dgm:t>
    </dgm:pt>
    <dgm:pt modelId="{CDB04872-C59B-824C-BCCD-FC6D98EB6A46}" type="sibTrans" cxnId="{8E1009C0-E974-EC4C-83F6-4EB1E7654084}">
      <dgm:prSet/>
      <dgm:spPr/>
      <dgm:t>
        <a:bodyPr/>
        <a:lstStyle/>
        <a:p>
          <a:endParaRPr lang="en-US" sz="2400"/>
        </a:p>
      </dgm:t>
    </dgm:pt>
    <dgm:pt modelId="{C93924B5-A41E-0443-BC9D-1B884B04AA40}">
      <dgm:prSet custT="1"/>
      <dgm:spPr/>
      <dgm:t>
        <a:bodyPr/>
        <a:lstStyle/>
        <a:p>
          <a:r>
            <a:rPr lang="en-US" sz="2400" b="0" i="0" dirty="0"/>
            <a:t>Engaging activities and work</a:t>
          </a:r>
          <a:endParaRPr lang="en-US" sz="2400" dirty="0"/>
        </a:p>
      </dgm:t>
    </dgm:pt>
    <dgm:pt modelId="{D23DA360-94D8-AA4E-9D51-A22AD9D4C84D}" type="parTrans" cxnId="{16D2873D-3BA7-734C-BC08-CE9089340EC4}">
      <dgm:prSet/>
      <dgm:spPr/>
      <dgm:t>
        <a:bodyPr/>
        <a:lstStyle/>
        <a:p>
          <a:endParaRPr lang="en-US" sz="2400"/>
        </a:p>
      </dgm:t>
    </dgm:pt>
    <dgm:pt modelId="{11D0C714-18A3-1F4F-BA1E-9802EEA21D04}" type="sibTrans" cxnId="{16D2873D-3BA7-734C-BC08-CE9089340EC4}">
      <dgm:prSet/>
      <dgm:spPr/>
      <dgm:t>
        <a:bodyPr/>
        <a:lstStyle/>
        <a:p>
          <a:endParaRPr lang="en-US" sz="2400"/>
        </a:p>
      </dgm:t>
    </dgm:pt>
    <dgm:pt modelId="{5B112417-98C0-4549-8BF6-8E7074DE8FA4}" type="pres">
      <dgm:prSet presAssocID="{DD7C11EA-AC19-E14C-9593-7F3411021F61}" presName="Name0" presStyleCnt="0">
        <dgm:presLayoutVars>
          <dgm:dir/>
          <dgm:resizeHandles/>
        </dgm:presLayoutVars>
      </dgm:prSet>
      <dgm:spPr/>
    </dgm:pt>
    <dgm:pt modelId="{1333609F-E489-064D-AC41-B07435DE510D}" type="pres">
      <dgm:prSet presAssocID="{4A97AA41-C8DC-D24F-BED0-008F74520CE5}" presName="compNode" presStyleCnt="0"/>
      <dgm:spPr/>
    </dgm:pt>
    <dgm:pt modelId="{0BF8B758-CD41-2141-A074-0B071699EB65}" type="pres">
      <dgm:prSet presAssocID="{4A97AA41-C8DC-D24F-BED0-008F74520CE5}" presName="dummyConnPt" presStyleCnt="0"/>
      <dgm:spPr/>
    </dgm:pt>
    <dgm:pt modelId="{12D651EC-EF45-FE46-9857-E70135DB2593}" type="pres">
      <dgm:prSet presAssocID="{4A97AA41-C8DC-D24F-BED0-008F74520CE5}" presName="node" presStyleLbl="node1" presStyleIdx="0" presStyleCnt="9">
        <dgm:presLayoutVars>
          <dgm:bulletEnabled val="1"/>
        </dgm:presLayoutVars>
      </dgm:prSet>
      <dgm:spPr/>
    </dgm:pt>
    <dgm:pt modelId="{F3CF2282-FA1A-0E44-9AFD-224C76CDBCCB}" type="pres">
      <dgm:prSet presAssocID="{2AFBA478-867E-D04B-B8BF-F07F75FC7D09}" presName="sibTrans" presStyleLbl="bgSibTrans2D1" presStyleIdx="0" presStyleCnt="8"/>
      <dgm:spPr/>
    </dgm:pt>
    <dgm:pt modelId="{F05C9A82-0E42-FB41-BE83-7908C64457A2}" type="pres">
      <dgm:prSet presAssocID="{CA52AE3A-5DDB-A74D-9760-2C03F2FE20BA}" presName="compNode" presStyleCnt="0"/>
      <dgm:spPr/>
    </dgm:pt>
    <dgm:pt modelId="{BA18BD40-04B3-EC4C-ACD1-DEBA616247AB}" type="pres">
      <dgm:prSet presAssocID="{CA52AE3A-5DDB-A74D-9760-2C03F2FE20BA}" presName="dummyConnPt" presStyleCnt="0"/>
      <dgm:spPr/>
    </dgm:pt>
    <dgm:pt modelId="{6D6F6042-4B17-A148-ADC4-4D900270AEC3}" type="pres">
      <dgm:prSet presAssocID="{CA52AE3A-5DDB-A74D-9760-2C03F2FE20BA}" presName="node" presStyleLbl="node1" presStyleIdx="1" presStyleCnt="9">
        <dgm:presLayoutVars>
          <dgm:bulletEnabled val="1"/>
        </dgm:presLayoutVars>
      </dgm:prSet>
      <dgm:spPr/>
    </dgm:pt>
    <dgm:pt modelId="{E096F1B3-A0FB-A64A-940D-AEDF83512A2C}" type="pres">
      <dgm:prSet presAssocID="{2C5B0E19-8988-C84C-8C50-D8BAC25F7A84}" presName="sibTrans" presStyleLbl="bgSibTrans2D1" presStyleIdx="1" presStyleCnt="8"/>
      <dgm:spPr/>
    </dgm:pt>
    <dgm:pt modelId="{3C18DE9A-B490-B847-95B8-CEE7306F9FC1}" type="pres">
      <dgm:prSet presAssocID="{89943B4B-1BE5-4448-ACBA-0D7186792011}" presName="compNode" presStyleCnt="0"/>
      <dgm:spPr/>
    </dgm:pt>
    <dgm:pt modelId="{396C37B2-4B57-4D42-9192-3B6505C8D80C}" type="pres">
      <dgm:prSet presAssocID="{89943B4B-1BE5-4448-ACBA-0D7186792011}" presName="dummyConnPt" presStyleCnt="0"/>
      <dgm:spPr/>
    </dgm:pt>
    <dgm:pt modelId="{D96246FE-6633-B047-8CF4-E66B908681B2}" type="pres">
      <dgm:prSet presAssocID="{89943B4B-1BE5-4448-ACBA-0D7186792011}" presName="node" presStyleLbl="node1" presStyleIdx="2" presStyleCnt="9">
        <dgm:presLayoutVars>
          <dgm:bulletEnabled val="1"/>
        </dgm:presLayoutVars>
      </dgm:prSet>
      <dgm:spPr/>
    </dgm:pt>
    <dgm:pt modelId="{6A42BCFB-B54C-754F-818A-405214F3CE93}" type="pres">
      <dgm:prSet presAssocID="{027C5BA4-D006-8F43-AAC8-5602AC483DFE}" presName="sibTrans" presStyleLbl="bgSibTrans2D1" presStyleIdx="2" presStyleCnt="8"/>
      <dgm:spPr/>
    </dgm:pt>
    <dgm:pt modelId="{90749D1D-2B44-C84C-9555-858955083331}" type="pres">
      <dgm:prSet presAssocID="{C98BFC9F-68F0-4C4A-A74D-E40B0F83A5E0}" presName="compNode" presStyleCnt="0"/>
      <dgm:spPr/>
    </dgm:pt>
    <dgm:pt modelId="{EF4ED679-C804-5940-B702-48FF6BA1E983}" type="pres">
      <dgm:prSet presAssocID="{C98BFC9F-68F0-4C4A-A74D-E40B0F83A5E0}" presName="dummyConnPt" presStyleCnt="0"/>
      <dgm:spPr/>
    </dgm:pt>
    <dgm:pt modelId="{6930A6E3-53E5-674D-B468-6D6A32531979}" type="pres">
      <dgm:prSet presAssocID="{C98BFC9F-68F0-4C4A-A74D-E40B0F83A5E0}" presName="node" presStyleLbl="node1" presStyleIdx="3" presStyleCnt="9">
        <dgm:presLayoutVars>
          <dgm:bulletEnabled val="1"/>
        </dgm:presLayoutVars>
      </dgm:prSet>
      <dgm:spPr/>
    </dgm:pt>
    <dgm:pt modelId="{FA376929-AA01-2B48-922B-D0DAC17F12D9}" type="pres">
      <dgm:prSet presAssocID="{E516CA03-707A-6840-A376-424637404F66}" presName="sibTrans" presStyleLbl="bgSibTrans2D1" presStyleIdx="3" presStyleCnt="8"/>
      <dgm:spPr/>
    </dgm:pt>
    <dgm:pt modelId="{086E0BF0-DF3B-0244-8B8E-67EDBBDAC3FD}" type="pres">
      <dgm:prSet presAssocID="{E859ADB6-EB0A-1B4C-A11D-D85B17F79EBB}" presName="compNode" presStyleCnt="0"/>
      <dgm:spPr/>
    </dgm:pt>
    <dgm:pt modelId="{01C31090-A810-E64F-AC70-8C1D428DE739}" type="pres">
      <dgm:prSet presAssocID="{E859ADB6-EB0A-1B4C-A11D-D85B17F79EBB}" presName="dummyConnPt" presStyleCnt="0"/>
      <dgm:spPr/>
    </dgm:pt>
    <dgm:pt modelId="{5B1C5384-F9BA-724B-8C17-EA2528A93D22}" type="pres">
      <dgm:prSet presAssocID="{E859ADB6-EB0A-1B4C-A11D-D85B17F79EBB}" presName="node" presStyleLbl="node1" presStyleIdx="4" presStyleCnt="9">
        <dgm:presLayoutVars>
          <dgm:bulletEnabled val="1"/>
        </dgm:presLayoutVars>
      </dgm:prSet>
      <dgm:spPr/>
    </dgm:pt>
    <dgm:pt modelId="{1AC92F83-9CCF-324D-8AA5-348A6EB6ACCC}" type="pres">
      <dgm:prSet presAssocID="{EC23B531-4E5A-CD48-809E-C5B653F68DB0}" presName="sibTrans" presStyleLbl="bgSibTrans2D1" presStyleIdx="4" presStyleCnt="8"/>
      <dgm:spPr/>
    </dgm:pt>
    <dgm:pt modelId="{DDA8D0C6-7CA6-E743-A6E5-FCF301CECB25}" type="pres">
      <dgm:prSet presAssocID="{D4EB23A1-D8F8-994A-BC78-025F5A52D51F}" presName="compNode" presStyleCnt="0"/>
      <dgm:spPr/>
    </dgm:pt>
    <dgm:pt modelId="{B50A159F-472C-3C4D-8417-49CE00E41CC2}" type="pres">
      <dgm:prSet presAssocID="{D4EB23A1-D8F8-994A-BC78-025F5A52D51F}" presName="dummyConnPt" presStyleCnt="0"/>
      <dgm:spPr/>
    </dgm:pt>
    <dgm:pt modelId="{B0ECA84B-C0C3-9F4C-A45E-1B0F7D188AB2}" type="pres">
      <dgm:prSet presAssocID="{D4EB23A1-D8F8-994A-BC78-025F5A52D51F}" presName="node" presStyleLbl="node1" presStyleIdx="5" presStyleCnt="9">
        <dgm:presLayoutVars>
          <dgm:bulletEnabled val="1"/>
        </dgm:presLayoutVars>
      </dgm:prSet>
      <dgm:spPr/>
    </dgm:pt>
    <dgm:pt modelId="{5892A0EE-5103-8C4D-8A25-6C40C688498C}" type="pres">
      <dgm:prSet presAssocID="{9F3988C4-2BDD-B442-9393-198CFC8A3737}" presName="sibTrans" presStyleLbl="bgSibTrans2D1" presStyleIdx="5" presStyleCnt="8"/>
      <dgm:spPr/>
    </dgm:pt>
    <dgm:pt modelId="{DC077E44-E97E-934F-873D-D1711CD3BF7F}" type="pres">
      <dgm:prSet presAssocID="{8020157E-5ABE-F447-8DCD-0708792471DB}" presName="compNode" presStyleCnt="0"/>
      <dgm:spPr/>
    </dgm:pt>
    <dgm:pt modelId="{67413C34-9E51-DB4A-B9CE-0E568A405B04}" type="pres">
      <dgm:prSet presAssocID="{8020157E-5ABE-F447-8DCD-0708792471DB}" presName="dummyConnPt" presStyleCnt="0"/>
      <dgm:spPr/>
    </dgm:pt>
    <dgm:pt modelId="{5B3FE8F8-00DB-E44D-9706-4854627F3389}" type="pres">
      <dgm:prSet presAssocID="{8020157E-5ABE-F447-8DCD-0708792471DB}" presName="node" presStyleLbl="node1" presStyleIdx="6" presStyleCnt="9">
        <dgm:presLayoutVars>
          <dgm:bulletEnabled val="1"/>
        </dgm:presLayoutVars>
      </dgm:prSet>
      <dgm:spPr/>
    </dgm:pt>
    <dgm:pt modelId="{8271A976-2577-1446-BFED-43A04467E3DE}" type="pres">
      <dgm:prSet presAssocID="{94A28E9E-7A37-BA40-B9A4-7D0F886597CA}" presName="sibTrans" presStyleLbl="bgSibTrans2D1" presStyleIdx="6" presStyleCnt="8"/>
      <dgm:spPr/>
    </dgm:pt>
    <dgm:pt modelId="{4103EC4A-CBF2-8345-8D9E-6D04B5E33BFD}" type="pres">
      <dgm:prSet presAssocID="{269FA8EF-D2DD-7149-8D7A-40124043BE5B}" presName="compNode" presStyleCnt="0"/>
      <dgm:spPr/>
    </dgm:pt>
    <dgm:pt modelId="{CA04507F-D3C8-1741-92AD-37F2F05CEC11}" type="pres">
      <dgm:prSet presAssocID="{269FA8EF-D2DD-7149-8D7A-40124043BE5B}" presName="dummyConnPt" presStyleCnt="0"/>
      <dgm:spPr/>
    </dgm:pt>
    <dgm:pt modelId="{C7DDD0C9-290C-534A-B8B2-71193594E886}" type="pres">
      <dgm:prSet presAssocID="{269FA8EF-D2DD-7149-8D7A-40124043BE5B}" presName="node" presStyleLbl="node1" presStyleIdx="7" presStyleCnt="9">
        <dgm:presLayoutVars>
          <dgm:bulletEnabled val="1"/>
        </dgm:presLayoutVars>
      </dgm:prSet>
      <dgm:spPr/>
    </dgm:pt>
    <dgm:pt modelId="{DFD3F3C1-F0A2-CB46-A0FF-5AF9703A7681}" type="pres">
      <dgm:prSet presAssocID="{CDB04872-C59B-824C-BCCD-FC6D98EB6A46}" presName="sibTrans" presStyleLbl="bgSibTrans2D1" presStyleIdx="7" presStyleCnt="8"/>
      <dgm:spPr/>
    </dgm:pt>
    <dgm:pt modelId="{CA1F8CBA-36E4-0744-8790-5177B204FD86}" type="pres">
      <dgm:prSet presAssocID="{C93924B5-A41E-0443-BC9D-1B884B04AA40}" presName="compNode" presStyleCnt="0"/>
      <dgm:spPr/>
    </dgm:pt>
    <dgm:pt modelId="{BE11823E-6AF1-B74B-B106-A946E601A672}" type="pres">
      <dgm:prSet presAssocID="{C93924B5-A41E-0443-BC9D-1B884B04AA40}" presName="dummyConnPt" presStyleCnt="0"/>
      <dgm:spPr/>
    </dgm:pt>
    <dgm:pt modelId="{3831A9A5-1A98-A44A-A85B-3E787D6B72FD}" type="pres">
      <dgm:prSet presAssocID="{C93924B5-A41E-0443-BC9D-1B884B04AA40}" presName="node" presStyleLbl="node1" presStyleIdx="8" presStyleCnt="9">
        <dgm:presLayoutVars>
          <dgm:bulletEnabled val="1"/>
        </dgm:presLayoutVars>
      </dgm:prSet>
      <dgm:spPr/>
    </dgm:pt>
  </dgm:ptLst>
  <dgm:cxnLst>
    <dgm:cxn modelId="{D75F2901-3EAD-E048-A3F9-E73947C0FC16}" type="presOf" srcId="{2C5B0E19-8988-C84C-8C50-D8BAC25F7A84}" destId="{E096F1B3-A0FB-A64A-940D-AEDF83512A2C}" srcOrd="0" destOrd="0" presId="urn:microsoft.com/office/officeart/2005/8/layout/bProcess4"/>
    <dgm:cxn modelId="{0571670F-3E37-EC4B-853F-B3BECCB73C22}" type="presOf" srcId="{89943B4B-1BE5-4448-ACBA-0D7186792011}" destId="{D96246FE-6633-B047-8CF4-E66B908681B2}" srcOrd="0" destOrd="0" presId="urn:microsoft.com/office/officeart/2005/8/layout/bProcess4"/>
    <dgm:cxn modelId="{4982CE29-0B9F-3246-9445-D886657810C5}" type="presOf" srcId="{D4EB23A1-D8F8-994A-BC78-025F5A52D51F}" destId="{B0ECA84B-C0C3-9F4C-A45E-1B0F7D188AB2}" srcOrd="0" destOrd="0" presId="urn:microsoft.com/office/officeart/2005/8/layout/bProcess4"/>
    <dgm:cxn modelId="{AC967234-6ABE-704D-86D8-F9C635B1E614}" type="presOf" srcId="{E859ADB6-EB0A-1B4C-A11D-D85B17F79EBB}" destId="{5B1C5384-F9BA-724B-8C17-EA2528A93D22}" srcOrd="0" destOrd="0" presId="urn:microsoft.com/office/officeart/2005/8/layout/bProcess4"/>
    <dgm:cxn modelId="{A8AD1A38-9577-164B-B8D9-65AAACFF6F7D}" type="presOf" srcId="{C98BFC9F-68F0-4C4A-A74D-E40B0F83A5E0}" destId="{6930A6E3-53E5-674D-B468-6D6A32531979}" srcOrd="0" destOrd="0" presId="urn:microsoft.com/office/officeart/2005/8/layout/bProcess4"/>
    <dgm:cxn modelId="{35121B39-535F-6A4B-A359-A7DE9FE6FC50}" type="presOf" srcId="{4A97AA41-C8DC-D24F-BED0-008F74520CE5}" destId="{12D651EC-EF45-FE46-9857-E70135DB2593}" srcOrd="0" destOrd="0" presId="urn:microsoft.com/office/officeart/2005/8/layout/bProcess4"/>
    <dgm:cxn modelId="{16D2873D-3BA7-734C-BC08-CE9089340EC4}" srcId="{DD7C11EA-AC19-E14C-9593-7F3411021F61}" destId="{C93924B5-A41E-0443-BC9D-1B884B04AA40}" srcOrd="8" destOrd="0" parTransId="{D23DA360-94D8-AA4E-9D51-A22AD9D4C84D}" sibTransId="{11D0C714-18A3-1F4F-BA1E-9802EEA21D04}"/>
    <dgm:cxn modelId="{6A681E47-BC41-FC4C-82D5-4506DC959BF0}" type="presOf" srcId="{027C5BA4-D006-8F43-AAC8-5602AC483DFE}" destId="{6A42BCFB-B54C-754F-818A-405214F3CE93}" srcOrd="0" destOrd="0" presId="urn:microsoft.com/office/officeart/2005/8/layout/bProcess4"/>
    <dgm:cxn modelId="{0FE86850-378E-8449-8E9F-F05C64B7B025}" type="presOf" srcId="{CA52AE3A-5DDB-A74D-9760-2C03F2FE20BA}" destId="{6D6F6042-4B17-A148-ADC4-4D900270AEC3}" srcOrd="0" destOrd="0" presId="urn:microsoft.com/office/officeart/2005/8/layout/bProcess4"/>
    <dgm:cxn modelId="{7741BA55-E6BF-3747-9AF1-38BA2A0E903B}" srcId="{DD7C11EA-AC19-E14C-9593-7F3411021F61}" destId="{89943B4B-1BE5-4448-ACBA-0D7186792011}" srcOrd="2" destOrd="0" parTransId="{D33A9732-B859-DC4F-BBEA-570DABC97BA3}" sibTransId="{027C5BA4-D006-8F43-AAC8-5602AC483DFE}"/>
    <dgm:cxn modelId="{D70D3D63-2821-8542-AAB0-D870DDA42CC4}" type="presOf" srcId="{269FA8EF-D2DD-7149-8D7A-40124043BE5B}" destId="{C7DDD0C9-290C-534A-B8B2-71193594E886}" srcOrd="0" destOrd="0" presId="urn:microsoft.com/office/officeart/2005/8/layout/bProcess4"/>
    <dgm:cxn modelId="{3C08A569-83DC-EE4A-883F-D09FF8AED012}" srcId="{DD7C11EA-AC19-E14C-9593-7F3411021F61}" destId="{D4EB23A1-D8F8-994A-BC78-025F5A52D51F}" srcOrd="5" destOrd="0" parTransId="{BE790520-265B-E14D-9FD9-BB51C38D896B}" sibTransId="{9F3988C4-2BDD-B442-9393-198CFC8A3737}"/>
    <dgm:cxn modelId="{AAFD0C6F-561A-F84B-B038-2AEE5B694F8B}" type="presOf" srcId="{DD7C11EA-AC19-E14C-9593-7F3411021F61}" destId="{5B112417-98C0-4549-8BF6-8E7074DE8FA4}" srcOrd="0" destOrd="0" presId="urn:microsoft.com/office/officeart/2005/8/layout/bProcess4"/>
    <dgm:cxn modelId="{99830471-5C70-C64B-B537-CD4337BE5955}" srcId="{DD7C11EA-AC19-E14C-9593-7F3411021F61}" destId="{4A97AA41-C8DC-D24F-BED0-008F74520CE5}" srcOrd="0" destOrd="0" parTransId="{34A6270B-E269-0D41-B475-9C5DE792F9F2}" sibTransId="{2AFBA478-867E-D04B-B8BF-F07F75FC7D09}"/>
    <dgm:cxn modelId="{87F83773-4F5F-5F4B-A7EC-1A7C18F58EEE}" type="presOf" srcId="{C93924B5-A41E-0443-BC9D-1B884B04AA40}" destId="{3831A9A5-1A98-A44A-A85B-3E787D6B72FD}" srcOrd="0" destOrd="0" presId="urn:microsoft.com/office/officeart/2005/8/layout/bProcess4"/>
    <dgm:cxn modelId="{0C129476-37CB-BB41-8ECF-1CCBA68DE852}" type="presOf" srcId="{2AFBA478-867E-D04B-B8BF-F07F75FC7D09}" destId="{F3CF2282-FA1A-0E44-9AFD-224C76CDBCCB}" srcOrd="0" destOrd="0" presId="urn:microsoft.com/office/officeart/2005/8/layout/bProcess4"/>
    <dgm:cxn modelId="{5668D887-C8E1-0849-AB36-6DF3A6CAECD7}" srcId="{DD7C11EA-AC19-E14C-9593-7F3411021F61}" destId="{8020157E-5ABE-F447-8DCD-0708792471DB}" srcOrd="6" destOrd="0" parTransId="{A73EB497-6E2A-6146-BC84-6A9372C3E22A}" sibTransId="{94A28E9E-7A37-BA40-B9A4-7D0F886597CA}"/>
    <dgm:cxn modelId="{E86E7599-C0A3-AA42-AC94-1A79E7DE59C9}" type="presOf" srcId="{9F3988C4-2BDD-B442-9393-198CFC8A3737}" destId="{5892A0EE-5103-8C4D-8A25-6C40C688498C}" srcOrd="0" destOrd="0" presId="urn:microsoft.com/office/officeart/2005/8/layout/bProcess4"/>
    <dgm:cxn modelId="{96AED59B-6FD9-6C4D-BD34-9C078DABC94A}" type="presOf" srcId="{EC23B531-4E5A-CD48-809E-C5B653F68DB0}" destId="{1AC92F83-9CCF-324D-8AA5-348A6EB6ACCC}" srcOrd="0" destOrd="0" presId="urn:microsoft.com/office/officeart/2005/8/layout/bProcess4"/>
    <dgm:cxn modelId="{C8DD55A8-D5FF-454B-83CB-4FD245EDEC01}" type="presOf" srcId="{8020157E-5ABE-F447-8DCD-0708792471DB}" destId="{5B3FE8F8-00DB-E44D-9706-4854627F3389}" srcOrd="0" destOrd="0" presId="urn:microsoft.com/office/officeart/2005/8/layout/bProcess4"/>
    <dgm:cxn modelId="{29F140B0-3AF8-6B40-BF96-D9F7DB72DD9B}" srcId="{DD7C11EA-AC19-E14C-9593-7F3411021F61}" destId="{CA52AE3A-5DDB-A74D-9760-2C03F2FE20BA}" srcOrd="1" destOrd="0" parTransId="{9A7007C7-D867-334D-A718-4A68442B8AB3}" sibTransId="{2C5B0E19-8988-C84C-8C50-D8BAC25F7A84}"/>
    <dgm:cxn modelId="{B5AAB7BF-94CA-5846-8D4D-07219B83CDC4}" srcId="{DD7C11EA-AC19-E14C-9593-7F3411021F61}" destId="{E859ADB6-EB0A-1B4C-A11D-D85B17F79EBB}" srcOrd="4" destOrd="0" parTransId="{7AA53690-7708-554F-9B33-C0380CBFE2AD}" sibTransId="{EC23B531-4E5A-CD48-809E-C5B653F68DB0}"/>
    <dgm:cxn modelId="{8E1009C0-E974-EC4C-83F6-4EB1E7654084}" srcId="{DD7C11EA-AC19-E14C-9593-7F3411021F61}" destId="{269FA8EF-D2DD-7149-8D7A-40124043BE5B}" srcOrd="7" destOrd="0" parTransId="{91A0120D-F0B8-354E-87B7-E99AC63D6D81}" sibTransId="{CDB04872-C59B-824C-BCCD-FC6D98EB6A46}"/>
    <dgm:cxn modelId="{DD02ACC6-47AA-F948-A237-932528695C3E}" type="presOf" srcId="{E516CA03-707A-6840-A376-424637404F66}" destId="{FA376929-AA01-2B48-922B-D0DAC17F12D9}" srcOrd="0" destOrd="0" presId="urn:microsoft.com/office/officeart/2005/8/layout/bProcess4"/>
    <dgm:cxn modelId="{41212FEC-C01F-B04C-A6E5-35FBBFB98309}" type="presOf" srcId="{CDB04872-C59B-824C-BCCD-FC6D98EB6A46}" destId="{DFD3F3C1-F0A2-CB46-A0FF-5AF9703A7681}" srcOrd="0" destOrd="0" presId="urn:microsoft.com/office/officeart/2005/8/layout/bProcess4"/>
    <dgm:cxn modelId="{0FA8B6FD-DA5F-994E-94B1-ACA53244FE34}" type="presOf" srcId="{94A28E9E-7A37-BA40-B9A4-7D0F886597CA}" destId="{8271A976-2577-1446-BFED-43A04467E3DE}" srcOrd="0" destOrd="0" presId="urn:microsoft.com/office/officeart/2005/8/layout/bProcess4"/>
    <dgm:cxn modelId="{75BD02FE-1F2E-6D40-A108-C0928834D017}" srcId="{DD7C11EA-AC19-E14C-9593-7F3411021F61}" destId="{C98BFC9F-68F0-4C4A-A74D-E40B0F83A5E0}" srcOrd="3" destOrd="0" parTransId="{C676EE1C-FEAA-5647-AD8F-40484EEF0104}" sibTransId="{E516CA03-707A-6840-A376-424637404F66}"/>
    <dgm:cxn modelId="{E9BE502D-7A33-8048-8DB3-C437DCC8726F}" type="presParOf" srcId="{5B112417-98C0-4549-8BF6-8E7074DE8FA4}" destId="{1333609F-E489-064D-AC41-B07435DE510D}" srcOrd="0" destOrd="0" presId="urn:microsoft.com/office/officeart/2005/8/layout/bProcess4"/>
    <dgm:cxn modelId="{E05AB1B4-443D-C74A-9C26-83D44A1A99CE}" type="presParOf" srcId="{1333609F-E489-064D-AC41-B07435DE510D}" destId="{0BF8B758-CD41-2141-A074-0B071699EB65}" srcOrd="0" destOrd="0" presId="urn:microsoft.com/office/officeart/2005/8/layout/bProcess4"/>
    <dgm:cxn modelId="{0AA90A84-3458-6748-9387-794E5C2C1C66}" type="presParOf" srcId="{1333609F-E489-064D-AC41-B07435DE510D}" destId="{12D651EC-EF45-FE46-9857-E70135DB2593}" srcOrd="1" destOrd="0" presId="urn:microsoft.com/office/officeart/2005/8/layout/bProcess4"/>
    <dgm:cxn modelId="{CA0E39B6-E735-2B43-8E69-436895639307}" type="presParOf" srcId="{5B112417-98C0-4549-8BF6-8E7074DE8FA4}" destId="{F3CF2282-FA1A-0E44-9AFD-224C76CDBCCB}" srcOrd="1" destOrd="0" presId="urn:microsoft.com/office/officeart/2005/8/layout/bProcess4"/>
    <dgm:cxn modelId="{176E48A7-B85A-4A48-B97B-C68AE820D296}" type="presParOf" srcId="{5B112417-98C0-4549-8BF6-8E7074DE8FA4}" destId="{F05C9A82-0E42-FB41-BE83-7908C64457A2}" srcOrd="2" destOrd="0" presId="urn:microsoft.com/office/officeart/2005/8/layout/bProcess4"/>
    <dgm:cxn modelId="{CA98DA69-7407-7F4D-8577-F8493E4ADDAF}" type="presParOf" srcId="{F05C9A82-0E42-FB41-BE83-7908C64457A2}" destId="{BA18BD40-04B3-EC4C-ACD1-DEBA616247AB}" srcOrd="0" destOrd="0" presId="urn:microsoft.com/office/officeart/2005/8/layout/bProcess4"/>
    <dgm:cxn modelId="{E3BD8D3A-D495-2E46-8CAC-1CAFB56E7A79}" type="presParOf" srcId="{F05C9A82-0E42-FB41-BE83-7908C64457A2}" destId="{6D6F6042-4B17-A148-ADC4-4D900270AEC3}" srcOrd="1" destOrd="0" presId="urn:microsoft.com/office/officeart/2005/8/layout/bProcess4"/>
    <dgm:cxn modelId="{7A64A868-B64B-1149-8CBE-A482E3DFFA72}" type="presParOf" srcId="{5B112417-98C0-4549-8BF6-8E7074DE8FA4}" destId="{E096F1B3-A0FB-A64A-940D-AEDF83512A2C}" srcOrd="3" destOrd="0" presId="urn:microsoft.com/office/officeart/2005/8/layout/bProcess4"/>
    <dgm:cxn modelId="{DA2F56FF-B6C0-3F43-8114-D478250250D2}" type="presParOf" srcId="{5B112417-98C0-4549-8BF6-8E7074DE8FA4}" destId="{3C18DE9A-B490-B847-95B8-CEE7306F9FC1}" srcOrd="4" destOrd="0" presId="urn:microsoft.com/office/officeart/2005/8/layout/bProcess4"/>
    <dgm:cxn modelId="{B769C563-1894-9F44-8CAF-8A0C937AA171}" type="presParOf" srcId="{3C18DE9A-B490-B847-95B8-CEE7306F9FC1}" destId="{396C37B2-4B57-4D42-9192-3B6505C8D80C}" srcOrd="0" destOrd="0" presId="urn:microsoft.com/office/officeart/2005/8/layout/bProcess4"/>
    <dgm:cxn modelId="{7DBAA2EF-BB00-684A-9CA6-6917E837D23B}" type="presParOf" srcId="{3C18DE9A-B490-B847-95B8-CEE7306F9FC1}" destId="{D96246FE-6633-B047-8CF4-E66B908681B2}" srcOrd="1" destOrd="0" presId="urn:microsoft.com/office/officeart/2005/8/layout/bProcess4"/>
    <dgm:cxn modelId="{3CAC08CC-FF85-7B41-882B-7CEE5ED42B9E}" type="presParOf" srcId="{5B112417-98C0-4549-8BF6-8E7074DE8FA4}" destId="{6A42BCFB-B54C-754F-818A-405214F3CE93}" srcOrd="5" destOrd="0" presId="urn:microsoft.com/office/officeart/2005/8/layout/bProcess4"/>
    <dgm:cxn modelId="{9B7F91BA-5DA7-9C45-98CB-1E7B967BDC65}" type="presParOf" srcId="{5B112417-98C0-4549-8BF6-8E7074DE8FA4}" destId="{90749D1D-2B44-C84C-9555-858955083331}" srcOrd="6" destOrd="0" presId="urn:microsoft.com/office/officeart/2005/8/layout/bProcess4"/>
    <dgm:cxn modelId="{492201A1-FAF3-E444-9AFD-C91216E2E58F}" type="presParOf" srcId="{90749D1D-2B44-C84C-9555-858955083331}" destId="{EF4ED679-C804-5940-B702-48FF6BA1E983}" srcOrd="0" destOrd="0" presId="urn:microsoft.com/office/officeart/2005/8/layout/bProcess4"/>
    <dgm:cxn modelId="{429DCFC0-D68C-3B47-AEE1-9F7674A05D3F}" type="presParOf" srcId="{90749D1D-2B44-C84C-9555-858955083331}" destId="{6930A6E3-53E5-674D-B468-6D6A32531979}" srcOrd="1" destOrd="0" presId="urn:microsoft.com/office/officeart/2005/8/layout/bProcess4"/>
    <dgm:cxn modelId="{79A2365B-36D5-9041-A4DB-A2A1B50BEE9A}" type="presParOf" srcId="{5B112417-98C0-4549-8BF6-8E7074DE8FA4}" destId="{FA376929-AA01-2B48-922B-D0DAC17F12D9}" srcOrd="7" destOrd="0" presId="urn:microsoft.com/office/officeart/2005/8/layout/bProcess4"/>
    <dgm:cxn modelId="{83FBFF54-5FBF-2A47-A425-558337BC691F}" type="presParOf" srcId="{5B112417-98C0-4549-8BF6-8E7074DE8FA4}" destId="{086E0BF0-DF3B-0244-8B8E-67EDBBDAC3FD}" srcOrd="8" destOrd="0" presId="urn:microsoft.com/office/officeart/2005/8/layout/bProcess4"/>
    <dgm:cxn modelId="{B6944887-CD6B-2B4E-8EEB-38B81AA21FF8}" type="presParOf" srcId="{086E0BF0-DF3B-0244-8B8E-67EDBBDAC3FD}" destId="{01C31090-A810-E64F-AC70-8C1D428DE739}" srcOrd="0" destOrd="0" presId="urn:microsoft.com/office/officeart/2005/8/layout/bProcess4"/>
    <dgm:cxn modelId="{1455793A-5B56-F343-9B9E-C913FB2A847F}" type="presParOf" srcId="{086E0BF0-DF3B-0244-8B8E-67EDBBDAC3FD}" destId="{5B1C5384-F9BA-724B-8C17-EA2528A93D22}" srcOrd="1" destOrd="0" presId="urn:microsoft.com/office/officeart/2005/8/layout/bProcess4"/>
    <dgm:cxn modelId="{C8A0FFC7-9467-5348-B5FA-BF0E3F401D62}" type="presParOf" srcId="{5B112417-98C0-4549-8BF6-8E7074DE8FA4}" destId="{1AC92F83-9CCF-324D-8AA5-348A6EB6ACCC}" srcOrd="9" destOrd="0" presId="urn:microsoft.com/office/officeart/2005/8/layout/bProcess4"/>
    <dgm:cxn modelId="{E424B076-C591-044B-B705-CDF148763376}" type="presParOf" srcId="{5B112417-98C0-4549-8BF6-8E7074DE8FA4}" destId="{DDA8D0C6-7CA6-E743-A6E5-FCF301CECB25}" srcOrd="10" destOrd="0" presId="urn:microsoft.com/office/officeart/2005/8/layout/bProcess4"/>
    <dgm:cxn modelId="{53912670-968A-154F-810C-1191350AE279}" type="presParOf" srcId="{DDA8D0C6-7CA6-E743-A6E5-FCF301CECB25}" destId="{B50A159F-472C-3C4D-8417-49CE00E41CC2}" srcOrd="0" destOrd="0" presId="urn:microsoft.com/office/officeart/2005/8/layout/bProcess4"/>
    <dgm:cxn modelId="{D53D0D1E-C933-344A-90E2-06E8F1234C30}" type="presParOf" srcId="{DDA8D0C6-7CA6-E743-A6E5-FCF301CECB25}" destId="{B0ECA84B-C0C3-9F4C-A45E-1B0F7D188AB2}" srcOrd="1" destOrd="0" presId="urn:microsoft.com/office/officeart/2005/8/layout/bProcess4"/>
    <dgm:cxn modelId="{26D40E80-F5AA-2B41-8E84-47951BECD15B}" type="presParOf" srcId="{5B112417-98C0-4549-8BF6-8E7074DE8FA4}" destId="{5892A0EE-5103-8C4D-8A25-6C40C688498C}" srcOrd="11" destOrd="0" presId="urn:microsoft.com/office/officeart/2005/8/layout/bProcess4"/>
    <dgm:cxn modelId="{9E11357D-9453-9745-A7A7-9CB02F32BEC4}" type="presParOf" srcId="{5B112417-98C0-4549-8BF6-8E7074DE8FA4}" destId="{DC077E44-E97E-934F-873D-D1711CD3BF7F}" srcOrd="12" destOrd="0" presId="urn:microsoft.com/office/officeart/2005/8/layout/bProcess4"/>
    <dgm:cxn modelId="{FB1282D3-42BC-D945-9163-1CCC625106DD}" type="presParOf" srcId="{DC077E44-E97E-934F-873D-D1711CD3BF7F}" destId="{67413C34-9E51-DB4A-B9CE-0E568A405B04}" srcOrd="0" destOrd="0" presId="urn:microsoft.com/office/officeart/2005/8/layout/bProcess4"/>
    <dgm:cxn modelId="{00185DA1-5A1A-1642-AA50-9171D820172B}" type="presParOf" srcId="{DC077E44-E97E-934F-873D-D1711CD3BF7F}" destId="{5B3FE8F8-00DB-E44D-9706-4854627F3389}" srcOrd="1" destOrd="0" presId="urn:microsoft.com/office/officeart/2005/8/layout/bProcess4"/>
    <dgm:cxn modelId="{7D832747-F6DC-2E4F-BF6E-09AE6C2FF3B0}" type="presParOf" srcId="{5B112417-98C0-4549-8BF6-8E7074DE8FA4}" destId="{8271A976-2577-1446-BFED-43A04467E3DE}" srcOrd="13" destOrd="0" presId="urn:microsoft.com/office/officeart/2005/8/layout/bProcess4"/>
    <dgm:cxn modelId="{7AC9D44F-A2F5-1D43-8BB7-C2EF78309DF6}" type="presParOf" srcId="{5B112417-98C0-4549-8BF6-8E7074DE8FA4}" destId="{4103EC4A-CBF2-8345-8D9E-6D04B5E33BFD}" srcOrd="14" destOrd="0" presId="urn:microsoft.com/office/officeart/2005/8/layout/bProcess4"/>
    <dgm:cxn modelId="{4376FC87-363B-CB45-BEA5-21AF14116FDC}" type="presParOf" srcId="{4103EC4A-CBF2-8345-8D9E-6D04B5E33BFD}" destId="{CA04507F-D3C8-1741-92AD-37F2F05CEC11}" srcOrd="0" destOrd="0" presId="urn:microsoft.com/office/officeart/2005/8/layout/bProcess4"/>
    <dgm:cxn modelId="{0A2AF498-7E1B-A547-AB8E-D26A9079B336}" type="presParOf" srcId="{4103EC4A-CBF2-8345-8D9E-6D04B5E33BFD}" destId="{C7DDD0C9-290C-534A-B8B2-71193594E886}" srcOrd="1" destOrd="0" presId="urn:microsoft.com/office/officeart/2005/8/layout/bProcess4"/>
    <dgm:cxn modelId="{6C821B49-4469-B44D-AD0D-0A91E0B841E6}" type="presParOf" srcId="{5B112417-98C0-4549-8BF6-8E7074DE8FA4}" destId="{DFD3F3C1-F0A2-CB46-A0FF-5AF9703A7681}" srcOrd="15" destOrd="0" presId="urn:microsoft.com/office/officeart/2005/8/layout/bProcess4"/>
    <dgm:cxn modelId="{D1745AE5-7946-944D-BA5D-9734F7A0B857}" type="presParOf" srcId="{5B112417-98C0-4549-8BF6-8E7074DE8FA4}" destId="{CA1F8CBA-36E4-0744-8790-5177B204FD86}" srcOrd="16" destOrd="0" presId="urn:microsoft.com/office/officeart/2005/8/layout/bProcess4"/>
    <dgm:cxn modelId="{777E86BE-BE0B-CE48-9C70-B2652EA6C360}" type="presParOf" srcId="{CA1F8CBA-36E4-0744-8790-5177B204FD86}" destId="{BE11823E-6AF1-B74B-B106-A946E601A672}" srcOrd="0" destOrd="0" presId="urn:microsoft.com/office/officeart/2005/8/layout/bProcess4"/>
    <dgm:cxn modelId="{1A971FB0-9621-8F49-B1BC-9016CF7EF613}" type="presParOf" srcId="{CA1F8CBA-36E4-0744-8790-5177B204FD86}" destId="{3831A9A5-1A98-A44A-A85B-3E787D6B72FD}"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441B01A-5BC7-0A45-95C0-C6E8DE78BBC9}" type="doc">
      <dgm:prSet loTypeId="urn:microsoft.com/office/officeart/2008/layout/RadialCluster" loCatId="" qsTypeId="urn:microsoft.com/office/officeart/2005/8/quickstyle/simple1" qsCatId="simple" csTypeId="urn:microsoft.com/office/officeart/2005/8/colors/accent2_1" csCatId="accent2" phldr="1"/>
      <dgm:spPr/>
      <dgm:t>
        <a:bodyPr/>
        <a:lstStyle/>
        <a:p>
          <a:endParaRPr lang="en-US"/>
        </a:p>
      </dgm:t>
    </dgm:pt>
    <dgm:pt modelId="{848F0643-74F1-FB4D-ADAA-E2DC42B57F70}">
      <dgm:prSet custT="1"/>
      <dgm:spPr/>
      <dgm:t>
        <a:bodyPr/>
        <a:lstStyle/>
        <a:p>
          <a:r>
            <a:rPr lang="en-US" sz="2400" b="1" i="0" dirty="0"/>
            <a:t>59%</a:t>
          </a:r>
          <a:r>
            <a:rPr lang="en-US" sz="2400" b="0" i="0" dirty="0"/>
            <a:t> of educators reported experiencing </a:t>
          </a:r>
          <a:r>
            <a:rPr lang="en-US" sz="2400" b="1" i="0" dirty="0"/>
            <a:t>burn out</a:t>
          </a:r>
          <a:r>
            <a:rPr lang="en-US" sz="2400" b="0" i="0" dirty="0"/>
            <a:t>              </a:t>
          </a:r>
          <a:r>
            <a:rPr lang="en-US" sz="1800" b="0" i="0" dirty="0"/>
            <a:t>(Steiner et al., 2022)</a:t>
          </a:r>
          <a:endParaRPr lang="en-US" sz="1800" dirty="0"/>
        </a:p>
      </dgm:t>
    </dgm:pt>
    <dgm:pt modelId="{4346AC7C-60B2-BE48-A809-3A4402DB6618}" type="parTrans" cxnId="{35AB309C-81E6-0C41-B188-68F3094F7B85}">
      <dgm:prSet/>
      <dgm:spPr/>
      <dgm:t>
        <a:bodyPr/>
        <a:lstStyle/>
        <a:p>
          <a:endParaRPr lang="en-US"/>
        </a:p>
      </dgm:t>
    </dgm:pt>
    <dgm:pt modelId="{03890855-5297-3A46-ABB7-E13B2FC9E649}" type="sibTrans" cxnId="{35AB309C-81E6-0C41-B188-68F3094F7B85}">
      <dgm:prSet/>
      <dgm:spPr/>
      <dgm:t>
        <a:bodyPr/>
        <a:lstStyle/>
        <a:p>
          <a:endParaRPr lang="en-US"/>
        </a:p>
      </dgm:t>
    </dgm:pt>
    <dgm:pt modelId="{16D44D58-54E6-C14E-B543-F318DC1DC43E}">
      <dgm:prSet custT="1"/>
      <dgm:spPr/>
      <dgm:t>
        <a:bodyPr/>
        <a:lstStyle/>
        <a:p>
          <a:r>
            <a:rPr lang="en-US" sz="2400" b="1" i="0" dirty="0"/>
            <a:t>91%</a:t>
          </a:r>
          <a:r>
            <a:rPr lang="en-US" sz="2400" b="0" i="0" dirty="0"/>
            <a:t> of district leaders rated </a:t>
          </a:r>
          <a:r>
            <a:rPr lang="en-US" sz="2400" b="1" i="0" dirty="0"/>
            <a:t>educator mental health</a:t>
          </a:r>
          <a:r>
            <a:rPr lang="en-US" sz="2400" b="0" i="0" dirty="0"/>
            <a:t> as a concern </a:t>
          </a:r>
          <a:r>
            <a:rPr lang="en-US" sz="1800" b="0" i="0" dirty="0"/>
            <a:t>(</a:t>
          </a:r>
          <a:r>
            <a:rPr lang="en-US" sz="1800" b="0" i="0" dirty="0" err="1"/>
            <a:t>Diliberti</a:t>
          </a:r>
          <a:r>
            <a:rPr lang="en-US" sz="1800" b="0" i="0" dirty="0"/>
            <a:t> &amp; Schwartz, 2022)</a:t>
          </a:r>
          <a:endParaRPr lang="en-US" sz="1800" dirty="0"/>
        </a:p>
      </dgm:t>
    </dgm:pt>
    <dgm:pt modelId="{E96737AA-F316-8A4F-9FF8-C6E8E376B140}" type="parTrans" cxnId="{811C091E-B1EB-2745-BF45-F37BDDBB3834}">
      <dgm:prSet/>
      <dgm:spPr/>
      <dgm:t>
        <a:bodyPr/>
        <a:lstStyle/>
        <a:p>
          <a:endParaRPr lang="en-US"/>
        </a:p>
      </dgm:t>
    </dgm:pt>
    <dgm:pt modelId="{4BBFD071-8584-C849-BF83-0E2A4A5065B0}" type="sibTrans" cxnId="{811C091E-B1EB-2745-BF45-F37BDDBB3834}">
      <dgm:prSet/>
      <dgm:spPr/>
      <dgm:t>
        <a:bodyPr/>
        <a:lstStyle/>
        <a:p>
          <a:endParaRPr lang="en-US"/>
        </a:p>
      </dgm:t>
    </dgm:pt>
    <dgm:pt modelId="{03817CDF-9FC7-5745-A046-4576471136E9}">
      <dgm:prSet custT="1"/>
      <dgm:spPr/>
      <dgm:t>
        <a:bodyPr/>
        <a:lstStyle/>
        <a:p>
          <a:r>
            <a:rPr lang="en-US" sz="2400" b="1" dirty="0"/>
            <a:t>78%</a:t>
          </a:r>
          <a:r>
            <a:rPr lang="en-US" sz="2400" b="0" dirty="0"/>
            <a:t> of educators report </a:t>
          </a:r>
          <a:r>
            <a:rPr lang="en-US" sz="2400" b="1" dirty="0"/>
            <a:t>frequent job-related stress </a:t>
          </a:r>
          <a:r>
            <a:rPr lang="en-US" sz="2400" b="0" dirty="0"/>
            <a:t>compared to 40% of other working adults. </a:t>
          </a:r>
          <a:r>
            <a:rPr lang="en-US" sz="1800" b="0" dirty="0"/>
            <a:t>(</a:t>
          </a:r>
          <a:r>
            <a:rPr lang="en-US" sz="1800" dirty="0"/>
            <a:t>Steiner &amp; Woo, 2021) </a:t>
          </a:r>
        </a:p>
      </dgm:t>
    </dgm:pt>
    <dgm:pt modelId="{DA8E3A4B-5DC8-3447-89F5-610778006F2E}" type="parTrans" cxnId="{A2657255-3D70-DD4B-AEEA-4677C021675E}">
      <dgm:prSet/>
      <dgm:spPr/>
      <dgm:t>
        <a:bodyPr/>
        <a:lstStyle/>
        <a:p>
          <a:endParaRPr lang="en-US"/>
        </a:p>
      </dgm:t>
    </dgm:pt>
    <dgm:pt modelId="{2CC05C35-3531-004B-A429-EDEBF6CFB2EE}" type="sibTrans" cxnId="{A2657255-3D70-DD4B-AEEA-4677C021675E}">
      <dgm:prSet/>
      <dgm:spPr/>
      <dgm:t>
        <a:bodyPr/>
        <a:lstStyle/>
        <a:p>
          <a:endParaRPr lang="en-US"/>
        </a:p>
      </dgm:t>
    </dgm:pt>
    <dgm:pt modelId="{CCF5D4C9-84BD-B147-A5E5-C09C322A2D0F}">
      <dgm:prSet custT="1"/>
      <dgm:spPr/>
      <dgm:t>
        <a:bodyPr/>
        <a:lstStyle/>
        <a:p>
          <a:r>
            <a:rPr lang="en-US" sz="2400" dirty="0"/>
            <a:t>E</a:t>
          </a:r>
          <a:r>
            <a:rPr lang="en-US" sz="2400" b="0" i="0" dirty="0"/>
            <a:t>mployees in </a:t>
          </a:r>
          <a:r>
            <a:rPr lang="en-US" sz="2400" b="1" i="0" dirty="0"/>
            <a:t>good health </a:t>
          </a:r>
          <a:r>
            <a:rPr lang="en-US" sz="2400" b="0" i="0" dirty="0"/>
            <a:t>are more likely to deliver </a:t>
          </a:r>
          <a:r>
            <a:rPr lang="en-US" sz="2400" b="1" i="0" dirty="0"/>
            <a:t>optimal performance </a:t>
          </a:r>
          <a:r>
            <a:rPr lang="en-US" sz="2400" b="0" i="0" dirty="0"/>
            <a:t>in the workplace.</a:t>
          </a:r>
          <a:r>
            <a:rPr lang="en-US" sz="2400" baseline="30000" dirty="0"/>
            <a:t> </a:t>
          </a:r>
          <a:r>
            <a:rPr lang="en-US" sz="1800" dirty="0"/>
            <a:t>(CDC, 2022)</a:t>
          </a:r>
        </a:p>
      </dgm:t>
    </dgm:pt>
    <dgm:pt modelId="{41D550C2-FAC0-664E-ADF4-5DD8CB9261B1}" type="parTrans" cxnId="{B293852E-EDE7-A34E-9A2C-A9D241184A53}">
      <dgm:prSet/>
      <dgm:spPr/>
      <dgm:t>
        <a:bodyPr/>
        <a:lstStyle/>
        <a:p>
          <a:endParaRPr lang="en-US"/>
        </a:p>
      </dgm:t>
    </dgm:pt>
    <dgm:pt modelId="{FB93046D-2AAE-0E40-97F8-531CDEE9E8A5}" type="sibTrans" cxnId="{B293852E-EDE7-A34E-9A2C-A9D241184A53}">
      <dgm:prSet/>
      <dgm:spPr/>
      <dgm:t>
        <a:bodyPr/>
        <a:lstStyle/>
        <a:p>
          <a:endParaRPr lang="en-US"/>
        </a:p>
      </dgm:t>
    </dgm:pt>
    <dgm:pt modelId="{173B031C-5337-DF44-ADBE-C627E147352B}">
      <dgm:prSet custT="1"/>
      <dgm:spPr>
        <a:solidFill>
          <a:schemeClr val="accent5">
            <a:lumMod val="75000"/>
          </a:schemeClr>
        </a:solidFill>
      </dgm:spPr>
      <dgm:t>
        <a:bodyPr/>
        <a:lstStyle/>
        <a:p>
          <a:r>
            <a:rPr lang="en-US" sz="3000" b="1" dirty="0">
              <a:solidFill>
                <a:schemeClr val="bg1"/>
              </a:solidFill>
            </a:rPr>
            <a:t>Educator Considerations</a:t>
          </a:r>
        </a:p>
      </dgm:t>
    </dgm:pt>
    <dgm:pt modelId="{5838CA4D-406E-FE47-958F-03972A0CD04D}" type="parTrans" cxnId="{0D3C6C8C-DDA5-EF41-A14D-48659B52A373}">
      <dgm:prSet/>
      <dgm:spPr/>
      <dgm:t>
        <a:bodyPr/>
        <a:lstStyle/>
        <a:p>
          <a:endParaRPr lang="en-US"/>
        </a:p>
      </dgm:t>
    </dgm:pt>
    <dgm:pt modelId="{CAB6FB0B-8CF3-4F4D-A754-D2D1AFDD75E5}" type="sibTrans" cxnId="{0D3C6C8C-DDA5-EF41-A14D-48659B52A373}">
      <dgm:prSet/>
      <dgm:spPr/>
      <dgm:t>
        <a:bodyPr/>
        <a:lstStyle/>
        <a:p>
          <a:endParaRPr lang="en-US"/>
        </a:p>
      </dgm:t>
    </dgm:pt>
    <dgm:pt modelId="{18FA1FA3-5004-C347-BD87-AFA28192D366}" type="pres">
      <dgm:prSet presAssocID="{C441B01A-5BC7-0A45-95C0-C6E8DE78BBC9}" presName="Name0" presStyleCnt="0">
        <dgm:presLayoutVars>
          <dgm:chMax val="1"/>
          <dgm:chPref val="1"/>
          <dgm:dir/>
          <dgm:animOne val="branch"/>
          <dgm:animLvl val="lvl"/>
        </dgm:presLayoutVars>
      </dgm:prSet>
      <dgm:spPr/>
    </dgm:pt>
    <dgm:pt modelId="{C35369F7-90FF-BE40-9F49-57D361F2A9C9}" type="pres">
      <dgm:prSet presAssocID="{173B031C-5337-DF44-ADBE-C627E147352B}" presName="singleCycle" presStyleCnt="0"/>
      <dgm:spPr/>
    </dgm:pt>
    <dgm:pt modelId="{B8DD0B83-87AE-AE47-96F7-F7383F8ADA2F}" type="pres">
      <dgm:prSet presAssocID="{173B031C-5337-DF44-ADBE-C627E147352B}" presName="singleCenter" presStyleLbl="node1" presStyleIdx="0" presStyleCnt="5" custScaleX="166829" custLinFactNeighborX="-2537" custLinFactNeighborY="331">
        <dgm:presLayoutVars>
          <dgm:chMax val="7"/>
          <dgm:chPref val="7"/>
        </dgm:presLayoutVars>
      </dgm:prSet>
      <dgm:spPr/>
    </dgm:pt>
    <dgm:pt modelId="{BE196F6A-4C36-9E40-9891-3AA1FB78CFCB}" type="pres">
      <dgm:prSet presAssocID="{41D550C2-FAC0-664E-ADF4-5DD8CB9261B1}" presName="Name56" presStyleLbl="parChTrans1D2" presStyleIdx="0" presStyleCnt="4"/>
      <dgm:spPr/>
    </dgm:pt>
    <dgm:pt modelId="{8C2619F6-F4B8-4A47-9C9F-02B8F6BAC98C}" type="pres">
      <dgm:prSet presAssocID="{CCF5D4C9-84BD-B147-A5E5-C09C322A2D0F}" presName="text0" presStyleLbl="node1" presStyleIdx="1" presStyleCnt="5" custScaleX="411965" custScaleY="153205" custRadScaleRad="89555" custRadScaleInc="-7218">
        <dgm:presLayoutVars>
          <dgm:bulletEnabled val="1"/>
        </dgm:presLayoutVars>
      </dgm:prSet>
      <dgm:spPr/>
    </dgm:pt>
    <dgm:pt modelId="{E55F2DD2-F595-7B40-8D53-28D29E63F09C}" type="pres">
      <dgm:prSet presAssocID="{E96737AA-F316-8A4F-9FF8-C6E8E376B140}" presName="Name56" presStyleLbl="parChTrans1D2" presStyleIdx="1" presStyleCnt="4"/>
      <dgm:spPr/>
    </dgm:pt>
    <dgm:pt modelId="{D3793B4E-A5B2-8B46-8BA7-A711973B3343}" type="pres">
      <dgm:prSet presAssocID="{16D44D58-54E6-C14E-B543-F318DC1DC43E}" presName="text0" presStyleLbl="node1" presStyleIdx="2" presStyleCnt="5" custScaleX="384129" custScaleY="153205" custRadScaleRad="164827" custRadScaleInc="1022">
        <dgm:presLayoutVars>
          <dgm:bulletEnabled val="1"/>
        </dgm:presLayoutVars>
      </dgm:prSet>
      <dgm:spPr/>
    </dgm:pt>
    <dgm:pt modelId="{A9428491-09C2-C04D-940B-367DC9DE5A24}" type="pres">
      <dgm:prSet presAssocID="{4346AC7C-60B2-BE48-A809-3A4402DB6618}" presName="Name56" presStyleLbl="parChTrans1D2" presStyleIdx="2" presStyleCnt="4"/>
      <dgm:spPr/>
    </dgm:pt>
    <dgm:pt modelId="{749B1DBB-25AD-0543-AEB3-1D0602E35AED}" type="pres">
      <dgm:prSet presAssocID="{848F0643-74F1-FB4D-ADAA-E2DC42B57F70}" presName="text0" presStyleLbl="node1" presStyleIdx="3" presStyleCnt="5" custScaleX="411965" custScaleY="153205" custRadScaleRad="89415" custRadScaleInc="1256">
        <dgm:presLayoutVars>
          <dgm:bulletEnabled val="1"/>
        </dgm:presLayoutVars>
      </dgm:prSet>
      <dgm:spPr/>
    </dgm:pt>
    <dgm:pt modelId="{90AA3193-B458-574F-B85E-C083D231227F}" type="pres">
      <dgm:prSet presAssocID="{DA8E3A4B-5DC8-3447-89F5-610778006F2E}" presName="Name56" presStyleLbl="parChTrans1D2" presStyleIdx="3" presStyleCnt="4"/>
      <dgm:spPr/>
    </dgm:pt>
    <dgm:pt modelId="{DEFFE0D5-FEA3-2A43-8033-1D96B87EDE47}" type="pres">
      <dgm:prSet presAssocID="{03817CDF-9FC7-5745-A046-4576471136E9}" presName="text0" presStyleLbl="node1" presStyleIdx="4" presStyleCnt="5" custScaleX="384129" custScaleY="153205" custRadScaleRad="174981" custRadScaleInc="1445">
        <dgm:presLayoutVars>
          <dgm:bulletEnabled val="1"/>
        </dgm:presLayoutVars>
      </dgm:prSet>
      <dgm:spPr/>
    </dgm:pt>
  </dgm:ptLst>
  <dgm:cxnLst>
    <dgm:cxn modelId="{CBF19D04-3B69-7A49-9E6B-10D8068865C7}" type="presOf" srcId="{16D44D58-54E6-C14E-B543-F318DC1DC43E}" destId="{D3793B4E-A5B2-8B46-8BA7-A711973B3343}" srcOrd="0" destOrd="0" presId="urn:microsoft.com/office/officeart/2008/layout/RadialCluster"/>
    <dgm:cxn modelId="{C5B07608-6BAA-834A-98A5-FCD760A91BAF}" type="presOf" srcId="{DA8E3A4B-5DC8-3447-89F5-610778006F2E}" destId="{90AA3193-B458-574F-B85E-C083D231227F}" srcOrd="0" destOrd="0" presId="urn:microsoft.com/office/officeart/2008/layout/RadialCluster"/>
    <dgm:cxn modelId="{184DCF0F-F8CF-9148-8E54-4448624915E3}" type="presOf" srcId="{C441B01A-5BC7-0A45-95C0-C6E8DE78BBC9}" destId="{18FA1FA3-5004-C347-BD87-AFA28192D366}" srcOrd="0" destOrd="0" presId="urn:microsoft.com/office/officeart/2008/layout/RadialCluster"/>
    <dgm:cxn modelId="{811C091E-B1EB-2745-BF45-F37BDDBB3834}" srcId="{173B031C-5337-DF44-ADBE-C627E147352B}" destId="{16D44D58-54E6-C14E-B543-F318DC1DC43E}" srcOrd="1" destOrd="0" parTransId="{E96737AA-F316-8A4F-9FF8-C6E8E376B140}" sibTransId="{4BBFD071-8584-C849-BF83-0E2A4A5065B0}"/>
    <dgm:cxn modelId="{596FD925-87EC-3C4C-9E09-3D051094AA32}" type="presOf" srcId="{03817CDF-9FC7-5745-A046-4576471136E9}" destId="{DEFFE0D5-FEA3-2A43-8033-1D96B87EDE47}" srcOrd="0" destOrd="0" presId="urn:microsoft.com/office/officeart/2008/layout/RadialCluster"/>
    <dgm:cxn modelId="{E860962C-0FB7-B041-8721-F71CA00418D1}" type="presOf" srcId="{CCF5D4C9-84BD-B147-A5E5-C09C322A2D0F}" destId="{8C2619F6-F4B8-4A47-9C9F-02B8F6BAC98C}" srcOrd="0" destOrd="0" presId="urn:microsoft.com/office/officeart/2008/layout/RadialCluster"/>
    <dgm:cxn modelId="{B293852E-EDE7-A34E-9A2C-A9D241184A53}" srcId="{173B031C-5337-DF44-ADBE-C627E147352B}" destId="{CCF5D4C9-84BD-B147-A5E5-C09C322A2D0F}" srcOrd="0" destOrd="0" parTransId="{41D550C2-FAC0-664E-ADF4-5DD8CB9261B1}" sibTransId="{FB93046D-2AAE-0E40-97F8-531CDEE9E8A5}"/>
    <dgm:cxn modelId="{255BEE2F-DD43-6D46-9FCB-146067A9DA22}" type="presOf" srcId="{848F0643-74F1-FB4D-ADAA-E2DC42B57F70}" destId="{749B1DBB-25AD-0543-AEB3-1D0602E35AED}" srcOrd="0" destOrd="0" presId="urn:microsoft.com/office/officeart/2008/layout/RadialCluster"/>
    <dgm:cxn modelId="{56CD343E-1F60-AC4B-9599-CE959A661AF3}" type="presOf" srcId="{E96737AA-F316-8A4F-9FF8-C6E8E376B140}" destId="{E55F2DD2-F595-7B40-8D53-28D29E63F09C}" srcOrd="0" destOrd="0" presId="urn:microsoft.com/office/officeart/2008/layout/RadialCluster"/>
    <dgm:cxn modelId="{A2657255-3D70-DD4B-AEEA-4677C021675E}" srcId="{173B031C-5337-DF44-ADBE-C627E147352B}" destId="{03817CDF-9FC7-5745-A046-4576471136E9}" srcOrd="3" destOrd="0" parTransId="{DA8E3A4B-5DC8-3447-89F5-610778006F2E}" sibTransId="{2CC05C35-3531-004B-A429-EDEBF6CFB2EE}"/>
    <dgm:cxn modelId="{0D3C6C8C-DDA5-EF41-A14D-48659B52A373}" srcId="{C441B01A-5BC7-0A45-95C0-C6E8DE78BBC9}" destId="{173B031C-5337-DF44-ADBE-C627E147352B}" srcOrd="0" destOrd="0" parTransId="{5838CA4D-406E-FE47-958F-03972A0CD04D}" sibTransId="{CAB6FB0B-8CF3-4F4D-A754-D2D1AFDD75E5}"/>
    <dgm:cxn modelId="{35AB309C-81E6-0C41-B188-68F3094F7B85}" srcId="{173B031C-5337-DF44-ADBE-C627E147352B}" destId="{848F0643-74F1-FB4D-ADAA-E2DC42B57F70}" srcOrd="2" destOrd="0" parTransId="{4346AC7C-60B2-BE48-A809-3A4402DB6618}" sibTransId="{03890855-5297-3A46-ABB7-E13B2FC9E649}"/>
    <dgm:cxn modelId="{B0D546A0-1E64-6347-850C-E8831BA28A3B}" type="presOf" srcId="{173B031C-5337-DF44-ADBE-C627E147352B}" destId="{B8DD0B83-87AE-AE47-96F7-F7383F8ADA2F}" srcOrd="0" destOrd="0" presId="urn:microsoft.com/office/officeart/2008/layout/RadialCluster"/>
    <dgm:cxn modelId="{58265AC8-4350-F140-9532-A0B8AB52BBDC}" type="presOf" srcId="{41D550C2-FAC0-664E-ADF4-5DD8CB9261B1}" destId="{BE196F6A-4C36-9E40-9891-3AA1FB78CFCB}" srcOrd="0" destOrd="0" presId="urn:microsoft.com/office/officeart/2008/layout/RadialCluster"/>
    <dgm:cxn modelId="{856BE9DE-D2CC-3E44-993B-EFB923EA34D6}" type="presOf" srcId="{4346AC7C-60B2-BE48-A809-3A4402DB6618}" destId="{A9428491-09C2-C04D-940B-367DC9DE5A24}" srcOrd="0" destOrd="0" presId="urn:microsoft.com/office/officeart/2008/layout/RadialCluster"/>
    <dgm:cxn modelId="{8577846F-E381-8D49-9D9B-27137E24D0EF}" type="presParOf" srcId="{18FA1FA3-5004-C347-BD87-AFA28192D366}" destId="{C35369F7-90FF-BE40-9F49-57D361F2A9C9}" srcOrd="0" destOrd="0" presId="urn:microsoft.com/office/officeart/2008/layout/RadialCluster"/>
    <dgm:cxn modelId="{54EE1CBB-3B60-894D-AA88-4D7B48A883C0}" type="presParOf" srcId="{C35369F7-90FF-BE40-9F49-57D361F2A9C9}" destId="{B8DD0B83-87AE-AE47-96F7-F7383F8ADA2F}" srcOrd="0" destOrd="0" presId="urn:microsoft.com/office/officeart/2008/layout/RadialCluster"/>
    <dgm:cxn modelId="{6F629E83-6F2F-F04A-9959-E81A2E6A41C0}" type="presParOf" srcId="{C35369F7-90FF-BE40-9F49-57D361F2A9C9}" destId="{BE196F6A-4C36-9E40-9891-3AA1FB78CFCB}" srcOrd="1" destOrd="0" presId="urn:microsoft.com/office/officeart/2008/layout/RadialCluster"/>
    <dgm:cxn modelId="{5DAAE7B6-8079-0249-8FC7-8D62A14FD126}" type="presParOf" srcId="{C35369F7-90FF-BE40-9F49-57D361F2A9C9}" destId="{8C2619F6-F4B8-4A47-9C9F-02B8F6BAC98C}" srcOrd="2" destOrd="0" presId="urn:microsoft.com/office/officeart/2008/layout/RadialCluster"/>
    <dgm:cxn modelId="{C53B3174-9A1B-7E44-BAC1-B420E828B8BC}" type="presParOf" srcId="{C35369F7-90FF-BE40-9F49-57D361F2A9C9}" destId="{E55F2DD2-F595-7B40-8D53-28D29E63F09C}" srcOrd="3" destOrd="0" presId="urn:microsoft.com/office/officeart/2008/layout/RadialCluster"/>
    <dgm:cxn modelId="{C5C33024-B86C-9143-A4A3-8EEA33147790}" type="presParOf" srcId="{C35369F7-90FF-BE40-9F49-57D361F2A9C9}" destId="{D3793B4E-A5B2-8B46-8BA7-A711973B3343}" srcOrd="4" destOrd="0" presId="urn:microsoft.com/office/officeart/2008/layout/RadialCluster"/>
    <dgm:cxn modelId="{E16A1AAC-A710-A34E-9846-A87D4DB9DB5B}" type="presParOf" srcId="{C35369F7-90FF-BE40-9F49-57D361F2A9C9}" destId="{A9428491-09C2-C04D-940B-367DC9DE5A24}" srcOrd="5" destOrd="0" presId="urn:microsoft.com/office/officeart/2008/layout/RadialCluster"/>
    <dgm:cxn modelId="{2A1EBC7E-3FB2-F14A-AF37-D067AA7293DA}" type="presParOf" srcId="{C35369F7-90FF-BE40-9F49-57D361F2A9C9}" destId="{749B1DBB-25AD-0543-AEB3-1D0602E35AED}" srcOrd="6" destOrd="0" presId="urn:microsoft.com/office/officeart/2008/layout/RadialCluster"/>
    <dgm:cxn modelId="{86CA14BE-443A-3449-B18D-27DE3B6AEE83}" type="presParOf" srcId="{C35369F7-90FF-BE40-9F49-57D361F2A9C9}" destId="{90AA3193-B458-574F-B85E-C083D231227F}" srcOrd="7" destOrd="0" presId="urn:microsoft.com/office/officeart/2008/layout/RadialCluster"/>
    <dgm:cxn modelId="{BA457929-789F-0F4C-8B90-662304078317}" type="presParOf" srcId="{C35369F7-90FF-BE40-9F49-57D361F2A9C9}" destId="{DEFFE0D5-FEA3-2A43-8033-1D96B87EDE47}"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C92F79C-1BF8-174A-A3FD-81946B1EA42C}" type="doc">
      <dgm:prSet loTypeId="urn:microsoft.com/office/officeart/2008/layout/RadialCluster" loCatId="" qsTypeId="urn:microsoft.com/office/officeart/2005/8/quickstyle/simple1" qsCatId="simple" csTypeId="urn:microsoft.com/office/officeart/2005/8/colors/accent2_1" csCatId="accent2" phldr="1"/>
      <dgm:spPr/>
      <dgm:t>
        <a:bodyPr/>
        <a:lstStyle/>
        <a:p>
          <a:endParaRPr lang="en-US"/>
        </a:p>
      </dgm:t>
    </dgm:pt>
    <dgm:pt modelId="{AC40689C-2041-1946-882E-AFC60919DF51}">
      <dgm:prSet custT="1"/>
      <dgm:spPr>
        <a:solidFill>
          <a:schemeClr val="accent5">
            <a:lumMod val="75000"/>
          </a:schemeClr>
        </a:solidFill>
      </dgm:spPr>
      <dgm:t>
        <a:bodyPr/>
        <a:lstStyle/>
        <a:p>
          <a:r>
            <a:rPr lang="en-US" sz="3000" b="1" dirty="0">
              <a:solidFill>
                <a:schemeClr val="bg1"/>
              </a:solidFill>
            </a:rPr>
            <a:t>Student Considerations</a:t>
          </a:r>
        </a:p>
      </dgm:t>
    </dgm:pt>
    <dgm:pt modelId="{1DF0F5D2-F477-0142-B4A9-92BD6A83F7F0}" type="parTrans" cxnId="{298BE86C-9084-6847-BC90-452A507E6549}">
      <dgm:prSet/>
      <dgm:spPr/>
      <dgm:t>
        <a:bodyPr/>
        <a:lstStyle/>
        <a:p>
          <a:endParaRPr lang="en-US"/>
        </a:p>
      </dgm:t>
    </dgm:pt>
    <dgm:pt modelId="{289F684B-4C11-654B-84F3-F988372128EB}" type="sibTrans" cxnId="{298BE86C-9084-6847-BC90-452A507E6549}">
      <dgm:prSet/>
      <dgm:spPr/>
      <dgm:t>
        <a:bodyPr/>
        <a:lstStyle/>
        <a:p>
          <a:endParaRPr lang="en-US"/>
        </a:p>
      </dgm:t>
    </dgm:pt>
    <dgm:pt modelId="{6FAF56C1-E415-5341-B9C7-DA5CB8F33368}">
      <dgm:prSet custT="1"/>
      <dgm:spPr/>
      <dgm:t>
        <a:bodyPr/>
        <a:lstStyle/>
        <a:p>
          <a:r>
            <a:rPr lang="en-US" sz="2400" dirty="0"/>
            <a:t>Supporting SEB development may </a:t>
          </a:r>
          <a:r>
            <a:rPr lang="en-US" sz="2400" b="1" dirty="0"/>
            <a:t>reduce the need for prolonged intervention </a:t>
          </a:r>
          <a:r>
            <a:rPr lang="en-US" sz="1800" dirty="0"/>
            <a:t>(Yoshikawa et al. 2013; Bierman et al., 2018). </a:t>
          </a:r>
        </a:p>
      </dgm:t>
    </dgm:pt>
    <dgm:pt modelId="{6ED53A4A-2914-8444-926D-0F1780A4CCFF}" type="parTrans" cxnId="{4979164B-D0A9-0D40-B68E-9D59746AC773}">
      <dgm:prSet/>
      <dgm:spPr/>
      <dgm:t>
        <a:bodyPr/>
        <a:lstStyle/>
        <a:p>
          <a:endParaRPr lang="en-US"/>
        </a:p>
      </dgm:t>
    </dgm:pt>
    <dgm:pt modelId="{3719D04C-0876-1747-8C20-69B9F438F11F}" type="sibTrans" cxnId="{4979164B-D0A9-0D40-B68E-9D59746AC773}">
      <dgm:prSet/>
      <dgm:spPr/>
      <dgm:t>
        <a:bodyPr/>
        <a:lstStyle/>
        <a:p>
          <a:endParaRPr lang="en-US"/>
        </a:p>
      </dgm:t>
    </dgm:pt>
    <dgm:pt modelId="{C09BE42C-2629-C748-B899-EE22DC0994CB}">
      <dgm:prSet custT="1"/>
      <dgm:spPr/>
      <dgm:t>
        <a:bodyPr/>
        <a:lstStyle/>
        <a:p>
          <a:r>
            <a:rPr lang="en-US" sz="2400" dirty="0"/>
            <a:t>Pre-pandemic, </a:t>
          </a:r>
          <a:r>
            <a:rPr lang="en-US" sz="2400" b="1" dirty="0"/>
            <a:t>1 in 5 </a:t>
          </a:r>
          <a:r>
            <a:rPr lang="en-US" sz="2400" dirty="0"/>
            <a:t>children experienced a mental, emotional, developmental, or behavioral disorder. About </a:t>
          </a:r>
          <a:r>
            <a:rPr lang="en-US" sz="2400" b="1" dirty="0"/>
            <a:t>50% did not receive</a:t>
          </a:r>
          <a:r>
            <a:rPr lang="en-US" sz="2400" dirty="0"/>
            <a:t> needed treatment. </a:t>
          </a:r>
          <a:r>
            <a:rPr lang="en-US" sz="1800" dirty="0"/>
            <a:t>(Office of Surgeon General, 2021) </a:t>
          </a:r>
        </a:p>
      </dgm:t>
    </dgm:pt>
    <dgm:pt modelId="{6554799A-74C1-AC40-AAD8-FB7173C4E88C}" type="parTrans" cxnId="{DAB9A424-9D1A-9F47-A401-0F058DAF5E3F}">
      <dgm:prSet/>
      <dgm:spPr/>
      <dgm:t>
        <a:bodyPr/>
        <a:lstStyle/>
        <a:p>
          <a:endParaRPr lang="en-US"/>
        </a:p>
      </dgm:t>
    </dgm:pt>
    <dgm:pt modelId="{21BAA0B8-06D2-9149-B61B-58089EA6C5E4}" type="sibTrans" cxnId="{DAB9A424-9D1A-9F47-A401-0F058DAF5E3F}">
      <dgm:prSet/>
      <dgm:spPr/>
      <dgm:t>
        <a:bodyPr/>
        <a:lstStyle/>
        <a:p>
          <a:endParaRPr lang="en-US"/>
        </a:p>
      </dgm:t>
    </dgm:pt>
    <dgm:pt modelId="{FB12846B-1912-494A-8453-FD676B0ECE98}">
      <dgm:prSet custT="1"/>
      <dgm:spPr/>
      <dgm:t>
        <a:bodyPr/>
        <a:lstStyle/>
        <a:p>
          <a:r>
            <a:rPr lang="en-US" sz="2400" b="1" dirty="0"/>
            <a:t>20%</a:t>
          </a:r>
          <a:r>
            <a:rPr lang="en-US" sz="2400" dirty="0"/>
            <a:t> of young people report that the pandemic had a </a:t>
          </a:r>
          <a:r>
            <a:rPr lang="en-US" sz="2400" b="1" dirty="0"/>
            <a:t>significant negative impact</a:t>
          </a:r>
          <a:r>
            <a:rPr lang="en-US" sz="2400" dirty="0"/>
            <a:t> on their mental health </a:t>
          </a:r>
          <a:r>
            <a:rPr lang="en-US" sz="1800" dirty="0"/>
            <a:t>(NAMI, 2022)</a:t>
          </a:r>
        </a:p>
      </dgm:t>
    </dgm:pt>
    <dgm:pt modelId="{3F72E8F1-40C7-324B-ABC3-A043E8426492}" type="parTrans" cxnId="{704556E8-75BC-1042-8FAC-B4603A7D5620}">
      <dgm:prSet/>
      <dgm:spPr/>
      <dgm:t>
        <a:bodyPr/>
        <a:lstStyle/>
        <a:p>
          <a:endParaRPr lang="en-US"/>
        </a:p>
      </dgm:t>
    </dgm:pt>
    <dgm:pt modelId="{22686DE3-0D3C-7F4A-918A-C59F93444BCE}" type="sibTrans" cxnId="{704556E8-75BC-1042-8FAC-B4603A7D5620}">
      <dgm:prSet/>
      <dgm:spPr/>
      <dgm:t>
        <a:bodyPr/>
        <a:lstStyle/>
        <a:p>
          <a:endParaRPr lang="en-US"/>
        </a:p>
      </dgm:t>
    </dgm:pt>
    <dgm:pt modelId="{6A612765-8E1A-FC41-B045-A754C2F82FA1}">
      <dgm:prSet custT="1"/>
      <dgm:spPr/>
      <dgm:t>
        <a:bodyPr/>
        <a:lstStyle/>
        <a:p>
          <a:r>
            <a:rPr lang="en-US" sz="2400" b="1" dirty="0"/>
            <a:t>19% </a:t>
          </a:r>
          <a:r>
            <a:rPr lang="en-US" sz="2400" dirty="0"/>
            <a:t>of high school students have thought about </a:t>
          </a:r>
          <a:r>
            <a:rPr lang="en-US" sz="2400" b="1" dirty="0"/>
            <a:t>suicide</a:t>
          </a:r>
          <a:r>
            <a:rPr lang="en-US" sz="2400" dirty="0"/>
            <a:t>. Significantly higher rates for marginalized subgroups such as </a:t>
          </a:r>
          <a:r>
            <a:rPr lang="en-US" sz="2400" b="0" dirty="0"/>
            <a:t>LGBTQIA+, youth of color, lower income, students with disabilities </a:t>
          </a:r>
          <a:r>
            <a:rPr lang="en-US" sz="2400" b="1" dirty="0"/>
            <a:t> </a:t>
          </a:r>
          <a:r>
            <a:rPr lang="en-US" sz="1800" dirty="0"/>
            <a:t>(NAMI, 2022; US Department of Education, 2021)</a:t>
          </a:r>
        </a:p>
      </dgm:t>
    </dgm:pt>
    <dgm:pt modelId="{17C01B98-CB8C-A847-A54C-B8546BD4A837}" type="parTrans" cxnId="{CC0FCB4F-F82F-364C-A4FE-AB1547AF94AF}">
      <dgm:prSet/>
      <dgm:spPr/>
      <dgm:t>
        <a:bodyPr/>
        <a:lstStyle/>
        <a:p>
          <a:endParaRPr lang="en-US"/>
        </a:p>
      </dgm:t>
    </dgm:pt>
    <dgm:pt modelId="{F3C1CEAF-E0B3-E841-9FB9-FED8E00C6184}" type="sibTrans" cxnId="{CC0FCB4F-F82F-364C-A4FE-AB1547AF94AF}">
      <dgm:prSet/>
      <dgm:spPr/>
      <dgm:t>
        <a:bodyPr/>
        <a:lstStyle/>
        <a:p>
          <a:endParaRPr lang="en-US"/>
        </a:p>
      </dgm:t>
    </dgm:pt>
    <dgm:pt modelId="{3D79EB55-98D9-E744-B678-EDF1CF7DEC47}" type="pres">
      <dgm:prSet presAssocID="{4C92F79C-1BF8-174A-A3FD-81946B1EA42C}" presName="Name0" presStyleCnt="0">
        <dgm:presLayoutVars>
          <dgm:chMax val="1"/>
          <dgm:chPref val="1"/>
          <dgm:dir/>
          <dgm:animOne val="branch"/>
          <dgm:animLvl val="lvl"/>
        </dgm:presLayoutVars>
      </dgm:prSet>
      <dgm:spPr/>
    </dgm:pt>
    <dgm:pt modelId="{60D6C1EE-D480-D047-B4B1-250D0B227C83}" type="pres">
      <dgm:prSet presAssocID="{AC40689C-2041-1946-882E-AFC60919DF51}" presName="singleCycle" presStyleCnt="0"/>
      <dgm:spPr/>
    </dgm:pt>
    <dgm:pt modelId="{4610A629-94C4-C149-BD0E-F5E7DABCE8C1}" type="pres">
      <dgm:prSet presAssocID="{AC40689C-2041-1946-882E-AFC60919DF51}" presName="singleCenter" presStyleLbl="node1" presStyleIdx="0" presStyleCnt="5" custScaleX="173801" custLinFactNeighborX="-1183" custLinFactNeighborY="3043">
        <dgm:presLayoutVars>
          <dgm:chMax val="7"/>
          <dgm:chPref val="7"/>
        </dgm:presLayoutVars>
      </dgm:prSet>
      <dgm:spPr/>
    </dgm:pt>
    <dgm:pt modelId="{9AD5A244-C8FF-8B43-8CDD-B7E01A84A931}" type="pres">
      <dgm:prSet presAssocID="{6ED53A4A-2914-8444-926D-0F1780A4CCFF}" presName="Name56" presStyleLbl="parChTrans1D2" presStyleIdx="0" presStyleCnt="4"/>
      <dgm:spPr/>
    </dgm:pt>
    <dgm:pt modelId="{65A34B23-607A-C54E-BA5B-0717A60D82C9}" type="pres">
      <dgm:prSet presAssocID="{6FAF56C1-E415-5341-B9C7-DA5CB8F33368}" presName="text0" presStyleLbl="node1" presStyleIdx="1" presStyleCnt="5" custScaleX="426246" custScaleY="134097" custRadScaleRad="92950" custRadScaleInc="-3242">
        <dgm:presLayoutVars>
          <dgm:bulletEnabled val="1"/>
        </dgm:presLayoutVars>
      </dgm:prSet>
      <dgm:spPr/>
    </dgm:pt>
    <dgm:pt modelId="{A52CFE0E-55E0-3640-A85D-87BC785E5E2E}" type="pres">
      <dgm:prSet presAssocID="{3F72E8F1-40C7-324B-ABC3-A043E8426492}" presName="Name56" presStyleLbl="parChTrans1D2" presStyleIdx="1" presStyleCnt="4"/>
      <dgm:spPr/>
    </dgm:pt>
    <dgm:pt modelId="{F8910C0A-F054-C741-B1B7-41194B0CEFBC}" type="pres">
      <dgm:prSet presAssocID="{FB12846B-1912-494A-8453-FD676B0ECE98}" presName="text0" presStyleLbl="node1" presStyleIdx="2" presStyleCnt="5" custScaleX="399878" custScaleY="224931" custRadScaleRad="171842" custRadScaleInc="3592">
        <dgm:presLayoutVars>
          <dgm:bulletEnabled val="1"/>
        </dgm:presLayoutVars>
      </dgm:prSet>
      <dgm:spPr/>
    </dgm:pt>
    <dgm:pt modelId="{0C752D5B-D083-E14C-B36C-B362415BDD54}" type="pres">
      <dgm:prSet presAssocID="{17C01B98-CB8C-A847-A54C-B8546BD4A837}" presName="Name56" presStyleLbl="parChTrans1D2" presStyleIdx="2" presStyleCnt="4"/>
      <dgm:spPr/>
    </dgm:pt>
    <dgm:pt modelId="{0368290D-84DA-F54E-996D-9CA7B9C87153}" type="pres">
      <dgm:prSet presAssocID="{6A612765-8E1A-FC41-B045-A754C2F82FA1}" presName="text0" presStyleLbl="node1" presStyleIdx="3" presStyleCnt="5" custScaleX="715730" custScaleY="122347" custRadScaleRad="100704" custRadScaleInc="2993">
        <dgm:presLayoutVars>
          <dgm:bulletEnabled val="1"/>
        </dgm:presLayoutVars>
      </dgm:prSet>
      <dgm:spPr/>
    </dgm:pt>
    <dgm:pt modelId="{132F23C4-3C04-4041-8781-8A6D0F9BEEEB}" type="pres">
      <dgm:prSet presAssocID="{6554799A-74C1-AC40-AAD8-FB7173C4E88C}" presName="Name56" presStyleLbl="parChTrans1D2" presStyleIdx="3" presStyleCnt="4"/>
      <dgm:spPr/>
    </dgm:pt>
    <dgm:pt modelId="{FBA2BF95-C0C0-4A45-8D74-F0C8DC5A4633}" type="pres">
      <dgm:prSet presAssocID="{C09BE42C-2629-C748-B899-EE22DC0994CB}" presName="text0" presStyleLbl="node1" presStyleIdx="4" presStyleCnt="5" custScaleX="399878" custScaleY="224931" custRadScaleRad="178373" custRadScaleInc="-3378">
        <dgm:presLayoutVars>
          <dgm:bulletEnabled val="1"/>
        </dgm:presLayoutVars>
      </dgm:prSet>
      <dgm:spPr/>
    </dgm:pt>
  </dgm:ptLst>
  <dgm:cxnLst>
    <dgm:cxn modelId="{8A4C9902-B2AC-0C49-A08A-47F641E6CA69}" type="presOf" srcId="{6554799A-74C1-AC40-AAD8-FB7173C4E88C}" destId="{132F23C4-3C04-4041-8781-8A6D0F9BEEEB}" srcOrd="0" destOrd="0" presId="urn:microsoft.com/office/officeart/2008/layout/RadialCluster"/>
    <dgm:cxn modelId="{7F80B006-5BCE-AA42-8D13-B4273AE5F04A}" type="presOf" srcId="{3F72E8F1-40C7-324B-ABC3-A043E8426492}" destId="{A52CFE0E-55E0-3640-A85D-87BC785E5E2E}" srcOrd="0" destOrd="0" presId="urn:microsoft.com/office/officeart/2008/layout/RadialCluster"/>
    <dgm:cxn modelId="{DAB9A424-9D1A-9F47-A401-0F058DAF5E3F}" srcId="{AC40689C-2041-1946-882E-AFC60919DF51}" destId="{C09BE42C-2629-C748-B899-EE22DC0994CB}" srcOrd="3" destOrd="0" parTransId="{6554799A-74C1-AC40-AAD8-FB7173C4E88C}" sibTransId="{21BAA0B8-06D2-9149-B61B-58089EA6C5E4}"/>
    <dgm:cxn modelId="{CC0CE326-0FD5-1F4C-9526-714BC8819E5A}" type="presOf" srcId="{4C92F79C-1BF8-174A-A3FD-81946B1EA42C}" destId="{3D79EB55-98D9-E744-B678-EDF1CF7DEC47}" srcOrd="0" destOrd="0" presId="urn:microsoft.com/office/officeart/2008/layout/RadialCluster"/>
    <dgm:cxn modelId="{E36A1A2B-BC84-7D4C-A460-CF60CB05C52B}" type="presOf" srcId="{6FAF56C1-E415-5341-B9C7-DA5CB8F33368}" destId="{65A34B23-607A-C54E-BA5B-0717A60D82C9}" srcOrd="0" destOrd="0" presId="urn:microsoft.com/office/officeart/2008/layout/RadialCluster"/>
    <dgm:cxn modelId="{4979164B-D0A9-0D40-B68E-9D59746AC773}" srcId="{AC40689C-2041-1946-882E-AFC60919DF51}" destId="{6FAF56C1-E415-5341-B9C7-DA5CB8F33368}" srcOrd="0" destOrd="0" parTransId="{6ED53A4A-2914-8444-926D-0F1780A4CCFF}" sibTransId="{3719D04C-0876-1747-8C20-69B9F438F11F}"/>
    <dgm:cxn modelId="{9B8B554E-6F89-B842-A687-AB308B440D5C}" type="presOf" srcId="{17C01B98-CB8C-A847-A54C-B8546BD4A837}" destId="{0C752D5B-D083-E14C-B36C-B362415BDD54}" srcOrd="0" destOrd="0" presId="urn:microsoft.com/office/officeart/2008/layout/RadialCluster"/>
    <dgm:cxn modelId="{CC0FCB4F-F82F-364C-A4FE-AB1547AF94AF}" srcId="{AC40689C-2041-1946-882E-AFC60919DF51}" destId="{6A612765-8E1A-FC41-B045-A754C2F82FA1}" srcOrd="2" destOrd="0" parTransId="{17C01B98-CB8C-A847-A54C-B8546BD4A837}" sibTransId="{F3C1CEAF-E0B3-E841-9FB9-FED8E00C6184}"/>
    <dgm:cxn modelId="{95263855-85EA-A14F-91B7-AEB3ECA351E1}" type="presOf" srcId="{6A612765-8E1A-FC41-B045-A754C2F82FA1}" destId="{0368290D-84DA-F54E-996D-9CA7B9C87153}" srcOrd="0" destOrd="0" presId="urn:microsoft.com/office/officeart/2008/layout/RadialCluster"/>
    <dgm:cxn modelId="{D14E255D-8F71-BC41-BBD3-1E7147F6F94B}" type="presOf" srcId="{C09BE42C-2629-C748-B899-EE22DC0994CB}" destId="{FBA2BF95-C0C0-4A45-8D74-F0C8DC5A4633}" srcOrd="0" destOrd="0" presId="urn:microsoft.com/office/officeart/2008/layout/RadialCluster"/>
    <dgm:cxn modelId="{298BE86C-9084-6847-BC90-452A507E6549}" srcId="{4C92F79C-1BF8-174A-A3FD-81946B1EA42C}" destId="{AC40689C-2041-1946-882E-AFC60919DF51}" srcOrd="0" destOrd="0" parTransId="{1DF0F5D2-F477-0142-B4A9-92BD6A83F7F0}" sibTransId="{289F684B-4C11-654B-84F3-F988372128EB}"/>
    <dgm:cxn modelId="{5F8BFAA5-6C1A-C442-BB13-07514A7ADBB2}" type="presOf" srcId="{AC40689C-2041-1946-882E-AFC60919DF51}" destId="{4610A629-94C4-C149-BD0E-F5E7DABCE8C1}" srcOrd="0" destOrd="0" presId="urn:microsoft.com/office/officeart/2008/layout/RadialCluster"/>
    <dgm:cxn modelId="{964283D9-9B31-CA49-9A37-F1E45D177500}" type="presOf" srcId="{FB12846B-1912-494A-8453-FD676B0ECE98}" destId="{F8910C0A-F054-C741-B1B7-41194B0CEFBC}" srcOrd="0" destOrd="0" presId="urn:microsoft.com/office/officeart/2008/layout/RadialCluster"/>
    <dgm:cxn modelId="{704556E8-75BC-1042-8FAC-B4603A7D5620}" srcId="{AC40689C-2041-1946-882E-AFC60919DF51}" destId="{FB12846B-1912-494A-8453-FD676B0ECE98}" srcOrd="1" destOrd="0" parTransId="{3F72E8F1-40C7-324B-ABC3-A043E8426492}" sibTransId="{22686DE3-0D3C-7F4A-918A-C59F93444BCE}"/>
    <dgm:cxn modelId="{5DBCE7EE-3CAA-8D4A-9715-05769AE31C64}" type="presOf" srcId="{6ED53A4A-2914-8444-926D-0F1780A4CCFF}" destId="{9AD5A244-C8FF-8B43-8CDD-B7E01A84A931}" srcOrd="0" destOrd="0" presId="urn:microsoft.com/office/officeart/2008/layout/RadialCluster"/>
    <dgm:cxn modelId="{C10E4BE3-BFD1-C54C-8D44-6614EECB4729}" type="presParOf" srcId="{3D79EB55-98D9-E744-B678-EDF1CF7DEC47}" destId="{60D6C1EE-D480-D047-B4B1-250D0B227C83}" srcOrd="0" destOrd="0" presId="urn:microsoft.com/office/officeart/2008/layout/RadialCluster"/>
    <dgm:cxn modelId="{41495FF1-0934-C543-A651-5277101451FF}" type="presParOf" srcId="{60D6C1EE-D480-D047-B4B1-250D0B227C83}" destId="{4610A629-94C4-C149-BD0E-F5E7DABCE8C1}" srcOrd="0" destOrd="0" presId="urn:microsoft.com/office/officeart/2008/layout/RadialCluster"/>
    <dgm:cxn modelId="{649FDAFA-3E44-5E4C-915F-E034106AFB44}" type="presParOf" srcId="{60D6C1EE-D480-D047-B4B1-250D0B227C83}" destId="{9AD5A244-C8FF-8B43-8CDD-B7E01A84A931}" srcOrd="1" destOrd="0" presId="urn:microsoft.com/office/officeart/2008/layout/RadialCluster"/>
    <dgm:cxn modelId="{92349FC1-E15D-3145-AB2A-86494026A022}" type="presParOf" srcId="{60D6C1EE-D480-D047-B4B1-250D0B227C83}" destId="{65A34B23-607A-C54E-BA5B-0717A60D82C9}" srcOrd="2" destOrd="0" presId="urn:microsoft.com/office/officeart/2008/layout/RadialCluster"/>
    <dgm:cxn modelId="{7BD75C61-DE58-564B-A584-6303A516A984}" type="presParOf" srcId="{60D6C1EE-D480-D047-B4B1-250D0B227C83}" destId="{A52CFE0E-55E0-3640-A85D-87BC785E5E2E}" srcOrd="3" destOrd="0" presId="urn:microsoft.com/office/officeart/2008/layout/RadialCluster"/>
    <dgm:cxn modelId="{E2111A85-42B4-E141-B965-25201F48738F}" type="presParOf" srcId="{60D6C1EE-D480-D047-B4B1-250D0B227C83}" destId="{F8910C0A-F054-C741-B1B7-41194B0CEFBC}" srcOrd="4" destOrd="0" presId="urn:microsoft.com/office/officeart/2008/layout/RadialCluster"/>
    <dgm:cxn modelId="{D9F1D2E0-7DE9-E14B-81C6-48E624AE3FB5}" type="presParOf" srcId="{60D6C1EE-D480-D047-B4B1-250D0B227C83}" destId="{0C752D5B-D083-E14C-B36C-B362415BDD54}" srcOrd="5" destOrd="0" presId="urn:microsoft.com/office/officeart/2008/layout/RadialCluster"/>
    <dgm:cxn modelId="{472DA655-885A-BE42-B8B7-A6B2586E3E91}" type="presParOf" srcId="{60D6C1EE-D480-D047-B4B1-250D0B227C83}" destId="{0368290D-84DA-F54E-996D-9CA7B9C87153}" srcOrd="6" destOrd="0" presId="urn:microsoft.com/office/officeart/2008/layout/RadialCluster"/>
    <dgm:cxn modelId="{9A2088C5-A6B5-6441-8EA4-B0D223406134}" type="presParOf" srcId="{60D6C1EE-D480-D047-B4B1-250D0B227C83}" destId="{132F23C4-3C04-4041-8781-8A6D0F9BEEEB}" srcOrd="7" destOrd="0" presId="urn:microsoft.com/office/officeart/2008/layout/RadialCluster"/>
    <dgm:cxn modelId="{97F2911D-BE5C-9B40-B72C-EF9F2ED740F4}" type="presParOf" srcId="{60D6C1EE-D480-D047-B4B1-250D0B227C83}" destId="{FBA2BF95-C0C0-4A45-8D74-F0C8DC5A4633}"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1A76FCC-A99F-4C4E-8A0E-FEDAF7BABDEB}" type="doc">
      <dgm:prSet loTypeId="urn:microsoft.com/office/officeart/2005/8/layout/process5" loCatId="" qsTypeId="urn:microsoft.com/office/officeart/2005/8/quickstyle/simple1" qsCatId="simple" csTypeId="urn:microsoft.com/office/officeart/2005/8/colors/accent2_1" csCatId="accent2" phldr="1"/>
      <dgm:spPr/>
      <dgm:t>
        <a:bodyPr/>
        <a:lstStyle/>
        <a:p>
          <a:endParaRPr lang="en-US"/>
        </a:p>
      </dgm:t>
    </dgm:pt>
    <dgm:pt modelId="{FFFD0403-DA82-5946-A2CB-FF27A10910E5}">
      <dgm:prSet custT="1"/>
      <dgm:spPr/>
      <dgm:t>
        <a:bodyPr/>
        <a:lstStyle/>
        <a:p>
          <a:r>
            <a:rPr lang="en-US" sz="2000" dirty="0">
              <a:latin typeface="Calibri" panose="020F0502020204030204" pitchFamily="34" charset="0"/>
              <a:cs typeface="Calibri" panose="020F0502020204030204" pitchFamily="34" charset="0"/>
            </a:rPr>
            <a:t>less able to support students' SEB development</a:t>
          </a:r>
        </a:p>
      </dgm:t>
    </dgm:pt>
    <dgm:pt modelId="{87BBD6BA-78DF-5648-81A2-A2CBE8169044}" type="parTrans" cxnId="{3D4C3E5E-CF1C-5B47-8168-9386A3DFB510}">
      <dgm:prSet/>
      <dgm:spPr/>
      <dgm:t>
        <a:bodyPr/>
        <a:lstStyle/>
        <a:p>
          <a:endParaRPr lang="en-US" sz="2000">
            <a:latin typeface="Calibri" panose="020F0502020204030204" pitchFamily="34" charset="0"/>
            <a:cs typeface="Calibri" panose="020F0502020204030204" pitchFamily="34" charset="0"/>
          </a:endParaRPr>
        </a:p>
      </dgm:t>
    </dgm:pt>
    <dgm:pt modelId="{ABAA84D5-C89A-9E4C-BDAB-5BBF5F3282EC}" type="sibTrans" cxnId="{3D4C3E5E-CF1C-5B47-8168-9386A3DFB510}">
      <dgm:prSet/>
      <dgm:spPr/>
      <dgm:t>
        <a:bodyPr/>
        <a:lstStyle/>
        <a:p>
          <a:endParaRPr lang="en-US" sz="2000">
            <a:latin typeface="Calibri" panose="020F0502020204030204" pitchFamily="34" charset="0"/>
            <a:cs typeface="Calibri" panose="020F0502020204030204" pitchFamily="34" charset="0"/>
          </a:endParaRPr>
        </a:p>
      </dgm:t>
    </dgm:pt>
    <dgm:pt modelId="{B15F1BCF-050A-D942-882A-07D785A55142}">
      <dgm:prSet custT="1"/>
      <dgm:spPr/>
      <dgm:t>
        <a:bodyPr/>
        <a:lstStyle/>
        <a:p>
          <a:pPr algn="l"/>
          <a:r>
            <a:rPr lang="en-US" sz="2000" dirty="0">
              <a:latin typeface="Calibri" panose="020F0502020204030204" pitchFamily="34" charset="0"/>
              <a:cs typeface="Calibri" panose="020F0502020204030204" pitchFamily="34" charset="0"/>
            </a:rPr>
            <a:t>implement fewer evidence-based practices</a:t>
          </a:r>
        </a:p>
      </dgm:t>
    </dgm:pt>
    <dgm:pt modelId="{DB8DFFBE-2422-AF43-9C66-71DB88C8AF3D}" type="parTrans" cxnId="{C6AD6727-BA8B-374E-A9C0-7D4813CDAC76}">
      <dgm:prSet/>
      <dgm:spPr/>
      <dgm:t>
        <a:bodyPr/>
        <a:lstStyle/>
        <a:p>
          <a:endParaRPr lang="en-US" sz="2000">
            <a:latin typeface="Calibri" panose="020F0502020204030204" pitchFamily="34" charset="0"/>
            <a:cs typeface="Calibri" panose="020F0502020204030204" pitchFamily="34" charset="0"/>
          </a:endParaRPr>
        </a:p>
      </dgm:t>
    </dgm:pt>
    <dgm:pt modelId="{E46CADF8-404A-6942-BC9C-1C945E72F4E3}" type="sibTrans" cxnId="{C6AD6727-BA8B-374E-A9C0-7D4813CDAC76}">
      <dgm:prSet/>
      <dgm:spPr/>
      <dgm:t>
        <a:bodyPr/>
        <a:lstStyle/>
        <a:p>
          <a:endParaRPr lang="en-US" sz="2000">
            <a:latin typeface="Calibri" panose="020F0502020204030204" pitchFamily="34" charset="0"/>
            <a:cs typeface="Calibri" panose="020F0502020204030204" pitchFamily="34" charset="0"/>
          </a:endParaRPr>
        </a:p>
      </dgm:t>
    </dgm:pt>
    <dgm:pt modelId="{4DE83AC7-961D-8546-9893-B8C691D59EC0}">
      <dgm:prSet custT="1"/>
      <dgm:spPr/>
      <dgm:t>
        <a:bodyPr/>
        <a:lstStyle/>
        <a:p>
          <a:pPr algn="l"/>
          <a:r>
            <a:rPr lang="en-US" sz="2000" dirty="0">
              <a:latin typeface="Calibri" panose="020F0502020204030204" pitchFamily="34" charset="0"/>
              <a:cs typeface="Calibri" panose="020F0502020204030204" pitchFamily="34" charset="0"/>
            </a:rPr>
            <a:t>increased use of reactive strategies</a:t>
          </a:r>
        </a:p>
      </dgm:t>
    </dgm:pt>
    <dgm:pt modelId="{F1348E35-425E-914A-92EC-D76CCD18727B}" type="parTrans" cxnId="{085B40CF-F819-D849-BAED-E38AA30E1F52}">
      <dgm:prSet/>
      <dgm:spPr/>
      <dgm:t>
        <a:bodyPr/>
        <a:lstStyle/>
        <a:p>
          <a:endParaRPr lang="en-US" sz="2000">
            <a:latin typeface="Calibri" panose="020F0502020204030204" pitchFamily="34" charset="0"/>
            <a:cs typeface="Calibri" panose="020F0502020204030204" pitchFamily="34" charset="0"/>
          </a:endParaRPr>
        </a:p>
      </dgm:t>
    </dgm:pt>
    <dgm:pt modelId="{61AABDAD-19D5-D64B-9C8C-1A563A12A731}" type="sibTrans" cxnId="{085B40CF-F819-D849-BAED-E38AA30E1F52}">
      <dgm:prSet/>
      <dgm:spPr/>
      <dgm:t>
        <a:bodyPr/>
        <a:lstStyle/>
        <a:p>
          <a:endParaRPr lang="en-US" sz="2000">
            <a:latin typeface="Calibri" panose="020F0502020204030204" pitchFamily="34" charset="0"/>
            <a:cs typeface="Calibri" panose="020F0502020204030204" pitchFamily="34" charset="0"/>
          </a:endParaRPr>
        </a:p>
      </dgm:t>
    </dgm:pt>
    <dgm:pt modelId="{8D6B6450-C44E-F446-A590-B28643DB1EC3}">
      <dgm:prSet custT="1"/>
      <dgm:spPr>
        <a:ln w="57150">
          <a:solidFill>
            <a:schemeClr val="accent5">
              <a:lumMod val="75000"/>
            </a:schemeClr>
          </a:solidFill>
        </a:ln>
      </dgm:spPr>
      <dgm:t>
        <a:bodyPr/>
        <a:lstStyle/>
        <a:p>
          <a:r>
            <a:rPr lang="en-US" sz="2000" dirty="0">
              <a:latin typeface="Calibri" panose="020F0502020204030204" pitchFamily="34" charset="0"/>
              <a:cs typeface="Calibri" panose="020F0502020204030204" pitchFamily="34" charset="0"/>
            </a:rPr>
            <a:t>Negative impact on outcomes for both educators and students</a:t>
          </a:r>
        </a:p>
      </dgm:t>
    </dgm:pt>
    <dgm:pt modelId="{CA91D9C4-906C-5042-8AEF-ED993AE7E0BB}" type="parTrans" cxnId="{D9CEAA04-9C78-D047-B6CF-993F37C31E61}">
      <dgm:prSet/>
      <dgm:spPr/>
      <dgm:t>
        <a:bodyPr/>
        <a:lstStyle/>
        <a:p>
          <a:endParaRPr lang="en-US" sz="2000">
            <a:latin typeface="Calibri" panose="020F0502020204030204" pitchFamily="34" charset="0"/>
            <a:cs typeface="Calibri" panose="020F0502020204030204" pitchFamily="34" charset="0"/>
          </a:endParaRPr>
        </a:p>
      </dgm:t>
    </dgm:pt>
    <dgm:pt modelId="{3C15C4FB-E1B6-7843-8CDD-9DB88B94CE71}" type="sibTrans" cxnId="{D9CEAA04-9C78-D047-B6CF-993F37C31E61}">
      <dgm:prSet/>
      <dgm:spPr/>
      <dgm:t>
        <a:bodyPr/>
        <a:lstStyle/>
        <a:p>
          <a:endParaRPr lang="en-US" sz="2000">
            <a:latin typeface="Calibri" panose="020F0502020204030204" pitchFamily="34" charset="0"/>
            <a:cs typeface="Calibri" panose="020F0502020204030204" pitchFamily="34" charset="0"/>
          </a:endParaRPr>
        </a:p>
      </dgm:t>
    </dgm:pt>
    <dgm:pt modelId="{46FCD23E-6161-424F-BA3A-7CE606B62C29}">
      <dgm:prSet custT="1"/>
      <dgm:spPr/>
      <dgm:t>
        <a:bodyPr/>
        <a:lstStyle/>
        <a:p>
          <a:pPr algn="l"/>
          <a:r>
            <a:rPr lang="en-US" sz="2000" dirty="0">
              <a:latin typeface="Calibri" panose="020F0502020204030204" pitchFamily="34" charset="0"/>
              <a:cs typeface="Calibri" panose="020F0502020204030204" pitchFamily="34" charset="0"/>
            </a:rPr>
            <a:t>report lower efficacy</a:t>
          </a:r>
        </a:p>
      </dgm:t>
    </dgm:pt>
    <dgm:pt modelId="{85961916-4FD6-EB4E-B0E4-139A39160610}" type="parTrans" cxnId="{E9D546BB-A85E-F34E-B691-5BDFFB6FC622}">
      <dgm:prSet/>
      <dgm:spPr/>
      <dgm:t>
        <a:bodyPr/>
        <a:lstStyle/>
        <a:p>
          <a:endParaRPr lang="en-US" sz="2000">
            <a:latin typeface="Calibri" panose="020F0502020204030204" pitchFamily="34" charset="0"/>
            <a:cs typeface="Calibri" panose="020F0502020204030204" pitchFamily="34" charset="0"/>
          </a:endParaRPr>
        </a:p>
      </dgm:t>
    </dgm:pt>
    <dgm:pt modelId="{9A253834-09D5-F246-B5F8-FB10E867385D}" type="sibTrans" cxnId="{E9D546BB-A85E-F34E-B691-5BDFFB6FC622}">
      <dgm:prSet/>
      <dgm:spPr/>
      <dgm:t>
        <a:bodyPr/>
        <a:lstStyle/>
        <a:p>
          <a:endParaRPr lang="en-US" sz="2000">
            <a:latin typeface="Calibri" panose="020F0502020204030204" pitchFamily="34" charset="0"/>
            <a:cs typeface="Calibri" panose="020F0502020204030204" pitchFamily="34" charset="0"/>
          </a:endParaRPr>
        </a:p>
      </dgm:t>
    </dgm:pt>
    <dgm:pt modelId="{D598C84B-BF43-7A45-A436-E012040CAC20}">
      <dgm:prSet custT="1"/>
      <dgm:spPr/>
      <dgm:t>
        <a:bodyPr/>
        <a:lstStyle/>
        <a:p>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Lower student engagement and greater noncompliance or undesired behavior</a:t>
          </a:r>
          <a:endParaRPr lang="en-US" sz="2000" dirty="0">
            <a:latin typeface="Calibri" panose="020F0502020204030204" pitchFamily="34" charset="0"/>
            <a:cs typeface="Calibri" panose="020F0502020204030204" pitchFamily="34" charset="0"/>
          </a:endParaRPr>
        </a:p>
      </dgm:t>
    </dgm:pt>
    <dgm:pt modelId="{7C8935D0-FD4D-D942-B7A0-9507457B3861}" type="parTrans" cxnId="{F931D8EE-F292-194C-BA9C-71BA59D0F51E}">
      <dgm:prSet/>
      <dgm:spPr/>
      <dgm:t>
        <a:bodyPr/>
        <a:lstStyle/>
        <a:p>
          <a:endParaRPr lang="en-US" sz="2000">
            <a:latin typeface="Calibri" panose="020F0502020204030204" pitchFamily="34" charset="0"/>
            <a:cs typeface="Calibri" panose="020F0502020204030204" pitchFamily="34" charset="0"/>
          </a:endParaRPr>
        </a:p>
      </dgm:t>
    </dgm:pt>
    <dgm:pt modelId="{15777123-A3F0-234A-99D8-9202F8763562}" type="sibTrans" cxnId="{F931D8EE-F292-194C-BA9C-71BA59D0F51E}">
      <dgm:prSet/>
      <dgm:spPr/>
      <dgm:t>
        <a:bodyPr/>
        <a:lstStyle/>
        <a:p>
          <a:endParaRPr lang="en-US" sz="2000">
            <a:latin typeface="Calibri" panose="020F0502020204030204" pitchFamily="34" charset="0"/>
            <a:cs typeface="Calibri" panose="020F0502020204030204" pitchFamily="34" charset="0"/>
          </a:endParaRPr>
        </a:p>
      </dgm:t>
    </dgm:pt>
    <dgm:pt modelId="{13B11395-ACD1-6F41-871D-39D7697D194D}">
      <dgm:prSet custT="1"/>
      <dgm:spPr/>
      <dgm:t>
        <a:bodyPr/>
        <a:lstStyle/>
        <a:p>
          <a:r>
            <a:rPr lang="en-US" sz="2000" dirty="0">
              <a:latin typeface="Calibri" panose="020F0502020204030204" pitchFamily="34" charset="0"/>
              <a:cs typeface="Calibri" panose="020F0502020204030204" pitchFamily="34" charset="0"/>
            </a:rPr>
            <a:t>Unmet needs may result in student SEB challenges</a:t>
          </a:r>
        </a:p>
      </dgm:t>
    </dgm:pt>
    <dgm:pt modelId="{78FED9FE-9D4E-8149-8EDE-B4E8600EA761}" type="parTrans" cxnId="{C5B31EDE-0E40-1641-AF3A-0D5D16F75A88}">
      <dgm:prSet/>
      <dgm:spPr/>
      <dgm:t>
        <a:bodyPr/>
        <a:lstStyle/>
        <a:p>
          <a:endParaRPr lang="en-US" sz="2000">
            <a:latin typeface="Calibri" panose="020F0502020204030204" pitchFamily="34" charset="0"/>
            <a:cs typeface="Calibri" panose="020F0502020204030204" pitchFamily="34" charset="0"/>
          </a:endParaRPr>
        </a:p>
      </dgm:t>
    </dgm:pt>
    <dgm:pt modelId="{6BDE8B16-CAC9-974E-ABF3-19958D9212F5}" type="sibTrans" cxnId="{C5B31EDE-0E40-1641-AF3A-0D5D16F75A88}">
      <dgm:prSet/>
      <dgm:spPr/>
      <dgm:t>
        <a:bodyPr/>
        <a:lstStyle/>
        <a:p>
          <a:endParaRPr lang="en-US" sz="2000">
            <a:latin typeface="Calibri" panose="020F0502020204030204" pitchFamily="34" charset="0"/>
            <a:cs typeface="Calibri" panose="020F0502020204030204" pitchFamily="34" charset="0"/>
          </a:endParaRPr>
        </a:p>
      </dgm:t>
    </dgm:pt>
    <dgm:pt modelId="{91FDBDBC-E280-4A45-B68B-E14C56AFEE67}">
      <dgm:prSet custT="1"/>
      <dgm:spPr/>
      <dgm:t>
        <a:bodyPr/>
        <a:lstStyle/>
        <a:p>
          <a:r>
            <a:rPr lang="en-US" sz="2000" dirty="0">
              <a:latin typeface="Calibri" panose="020F0502020204030204" pitchFamily="34" charset="0"/>
              <a:cs typeface="Calibri" panose="020F0502020204030204" pitchFamily="34" charset="0"/>
            </a:rPr>
            <a:t>Increased chance of reactive and exclusionary discipline practices (e.g., suspensions, expulsions) </a:t>
          </a:r>
        </a:p>
      </dgm:t>
    </dgm:pt>
    <dgm:pt modelId="{AB676D3F-AED6-4B46-8D39-EAFAA4D37D65}" type="parTrans" cxnId="{C8269E8A-6008-2C44-BA18-9187C642CBB0}">
      <dgm:prSet/>
      <dgm:spPr/>
      <dgm:t>
        <a:bodyPr/>
        <a:lstStyle/>
        <a:p>
          <a:endParaRPr lang="en-US" sz="2000">
            <a:latin typeface="Calibri" panose="020F0502020204030204" pitchFamily="34" charset="0"/>
            <a:cs typeface="Calibri" panose="020F0502020204030204" pitchFamily="34" charset="0"/>
          </a:endParaRPr>
        </a:p>
      </dgm:t>
    </dgm:pt>
    <dgm:pt modelId="{1E4114A2-E084-944D-8B4D-DD6BE88574E7}" type="sibTrans" cxnId="{C8269E8A-6008-2C44-BA18-9187C642CBB0}">
      <dgm:prSet/>
      <dgm:spPr/>
      <dgm:t>
        <a:bodyPr/>
        <a:lstStyle/>
        <a:p>
          <a:endParaRPr lang="en-US" sz="2000">
            <a:latin typeface="Calibri" panose="020F0502020204030204" pitchFamily="34" charset="0"/>
            <a:cs typeface="Calibri" panose="020F0502020204030204" pitchFamily="34" charset="0"/>
          </a:endParaRPr>
        </a:p>
      </dgm:t>
    </dgm:pt>
    <dgm:pt modelId="{BCDB645D-342B-3E4D-BD67-41CC618AB3DB}">
      <dgm:prSet custT="1"/>
      <dgm:spPr/>
      <dgm:t>
        <a:bodyPr/>
        <a:lstStyle/>
        <a:p>
          <a:r>
            <a:rPr lang="en-US" sz="2000" dirty="0">
              <a:latin typeface="Calibri" panose="020F0502020204030204" pitchFamily="34" charset="0"/>
              <a:cs typeface="Calibri" panose="020F0502020204030204" pitchFamily="34" charset="0"/>
            </a:rPr>
            <a:t>Exacerbates mental health concerns</a:t>
          </a:r>
        </a:p>
      </dgm:t>
    </dgm:pt>
    <dgm:pt modelId="{26EA8FC8-120A-AB46-8C73-31A34E61ED52}" type="parTrans" cxnId="{C0AE60C3-7802-A149-80EE-D73274171BAD}">
      <dgm:prSet/>
      <dgm:spPr/>
      <dgm:t>
        <a:bodyPr/>
        <a:lstStyle/>
        <a:p>
          <a:endParaRPr lang="en-US" sz="2000">
            <a:latin typeface="Calibri" panose="020F0502020204030204" pitchFamily="34" charset="0"/>
            <a:cs typeface="Calibri" panose="020F0502020204030204" pitchFamily="34" charset="0"/>
          </a:endParaRPr>
        </a:p>
      </dgm:t>
    </dgm:pt>
    <dgm:pt modelId="{BAD6DB8A-8996-9D49-BDF6-1EBC97CDEB74}" type="sibTrans" cxnId="{C0AE60C3-7802-A149-80EE-D73274171BAD}">
      <dgm:prSet/>
      <dgm:spPr/>
      <dgm:t>
        <a:bodyPr/>
        <a:lstStyle/>
        <a:p>
          <a:endParaRPr lang="en-US" sz="2000">
            <a:latin typeface="Calibri" panose="020F0502020204030204" pitchFamily="34" charset="0"/>
            <a:cs typeface="Calibri" panose="020F0502020204030204" pitchFamily="34" charset="0"/>
          </a:endParaRPr>
        </a:p>
      </dgm:t>
    </dgm:pt>
    <dgm:pt modelId="{55CC8F87-AF37-9145-ADC9-C3DA1D975C3F}">
      <dgm:prSet custT="1"/>
      <dgm:spPr/>
      <dgm:t>
        <a:bodyPr/>
        <a:lstStyle/>
        <a:p>
          <a:r>
            <a:rPr lang="en-US" sz="2000" dirty="0">
              <a:latin typeface="Calibri" panose="020F0502020204030204" pitchFamily="34" charset="0"/>
              <a:cs typeface="Calibri" panose="020F0502020204030204" pitchFamily="34" charset="0"/>
            </a:rPr>
            <a:t>Interrupts access to and participation in learning</a:t>
          </a:r>
        </a:p>
      </dgm:t>
    </dgm:pt>
    <dgm:pt modelId="{BFC79134-90A7-C147-9DCE-734AB6DD823E}" type="parTrans" cxnId="{015DB9C3-BCFC-1B45-A254-7CD62598053A}">
      <dgm:prSet/>
      <dgm:spPr/>
      <dgm:t>
        <a:bodyPr/>
        <a:lstStyle/>
        <a:p>
          <a:endParaRPr lang="en-US" sz="2000">
            <a:latin typeface="Calibri" panose="020F0502020204030204" pitchFamily="34" charset="0"/>
            <a:cs typeface="Calibri" panose="020F0502020204030204" pitchFamily="34" charset="0"/>
          </a:endParaRPr>
        </a:p>
      </dgm:t>
    </dgm:pt>
    <dgm:pt modelId="{EE0F522F-EABF-BB4E-87BD-B49FD1152A94}" type="sibTrans" cxnId="{015DB9C3-BCFC-1B45-A254-7CD62598053A}">
      <dgm:prSet/>
      <dgm:spPr/>
      <dgm:t>
        <a:bodyPr/>
        <a:lstStyle/>
        <a:p>
          <a:endParaRPr lang="en-US" sz="2000">
            <a:latin typeface="Calibri" panose="020F0502020204030204" pitchFamily="34" charset="0"/>
            <a:cs typeface="Calibri" panose="020F0502020204030204" pitchFamily="34" charset="0"/>
          </a:endParaRPr>
        </a:p>
      </dgm:t>
    </dgm:pt>
    <dgm:pt modelId="{1636BCC0-8CE4-604C-B7CC-85146FBD3394}">
      <dgm:prSet custT="1"/>
      <dgm:spPr/>
      <dgm:t>
        <a:bodyPr/>
        <a:lstStyle/>
        <a:p>
          <a:r>
            <a:rPr lang="en-US" sz="2000" dirty="0">
              <a:latin typeface="Calibri" panose="020F0502020204030204" pitchFamily="34" charset="0"/>
              <a:cs typeface="Calibri" panose="020F0502020204030204" pitchFamily="34" charset="0"/>
            </a:rPr>
            <a:t>Limits opportunities for support</a:t>
          </a:r>
        </a:p>
      </dgm:t>
    </dgm:pt>
    <dgm:pt modelId="{1779295C-4CE9-134F-A984-71174CD56876}" type="parTrans" cxnId="{F6F10E58-4744-C749-942D-EA3C880A5F20}">
      <dgm:prSet/>
      <dgm:spPr/>
      <dgm:t>
        <a:bodyPr/>
        <a:lstStyle/>
        <a:p>
          <a:endParaRPr lang="en-US" sz="2000">
            <a:latin typeface="Calibri" panose="020F0502020204030204" pitchFamily="34" charset="0"/>
            <a:cs typeface="Calibri" panose="020F0502020204030204" pitchFamily="34" charset="0"/>
          </a:endParaRPr>
        </a:p>
      </dgm:t>
    </dgm:pt>
    <dgm:pt modelId="{98FAC53A-96B2-7D45-BB7A-863139AA4159}" type="sibTrans" cxnId="{F6F10E58-4744-C749-942D-EA3C880A5F20}">
      <dgm:prSet/>
      <dgm:spPr/>
      <dgm:t>
        <a:bodyPr/>
        <a:lstStyle/>
        <a:p>
          <a:endParaRPr lang="en-US" sz="2000">
            <a:latin typeface="Calibri" panose="020F0502020204030204" pitchFamily="34" charset="0"/>
            <a:cs typeface="Calibri" panose="020F0502020204030204" pitchFamily="34" charset="0"/>
          </a:endParaRPr>
        </a:p>
      </dgm:t>
    </dgm:pt>
    <dgm:pt modelId="{7F6A8A5F-B239-A747-89BC-DFE1312492E1}">
      <dgm:prSet custT="1"/>
      <dgm:spPr>
        <a:ln>
          <a:solidFill>
            <a:schemeClr val="accent5">
              <a:lumMod val="75000"/>
            </a:schemeClr>
          </a:solidFill>
        </a:ln>
      </dgm:spPr>
      <dgm:t>
        <a:bodyPr/>
        <a:lstStyle/>
        <a:p>
          <a:r>
            <a:rPr lang="en-US" sz="2000" dirty="0">
              <a:latin typeface="Calibri" panose="020F0502020204030204" pitchFamily="34" charset="0"/>
              <a:cs typeface="Calibri" panose="020F0502020204030204" pitchFamily="34" charset="0"/>
            </a:rPr>
            <a:t>Unwell educators</a:t>
          </a:r>
        </a:p>
      </dgm:t>
    </dgm:pt>
    <dgm:pt modelId="{1387E2ED-0BFF-AC42-B19B-7FFED98B16A8}" type="sibTrans" cxnId="{3C275350-665A-D94D-954C-DD73968471AA}">
      <dgm:prSet/>
      <dgm:spPr/>
      <dgm:t>
        <a:bodyPr/>
        <a:lstStyle/>
        <a:p>
          <a:endParaRPr lang="en-US" sz="2000">
            <a:latin typeface="Calibri" panose="020F0502020204030204" pitchFamily="34" charset="0"/>
            <a:cs typeface="Calibri" panose="020F0502020204030204" pitchFamily="34" charset="0"/>
          </a:endParaRPr>
        </a:p>
      </dgm:t>
    </dgm:pt>
    <dgm:pt modelId="{B4B1A034-F2ED-F84E-81F2-67917661B706}" type="parTrans" cxnId="{3C275350-665A-D94D-954C-DD73968471AA}">
      <dgm:prSet/>
      <dgm:spPr/>
      <dgm:t>
        <a:bodyPr/>
        <a:lstStyle/>
        <a:p>
          <a:endParaRPr lang="en-US" sz="2000">
            <a:latin typeface="Calibri" panose="020F0502020204030204" pitchFamily="34" charset="0"/>
            <a:cs typeface="Calibri" panose="020F0502020204030204" pitchFamily="34" charset="0"/>
          </a:endParaRPr>
        </a:p>
      </dgm:t>
    </dgm:pt>
    <dgm:pt modelId="{02FCEDEF-68D1-E341-9416-B6B8EE299A08}" type="pres">
      <dgm:prSet presAssocID="{D1A76FCC-A99F-4C4E-8A0E-FEDAF7BABDEB}" presName="diagram" presStyleCnt="0">
        <dgm:presLayoutVars>
          <dgm:dir/>
          <dgm:resizeHandles val="exact"/>
        </dgm:presLayoutVars>
      </dgm:prSet>
      <dgm:spPr/>
    </dgm:pt>
    <dgm:pt modelId="{773D58E4-8605-B64D-97FB-F1958224BE5D}" type="pres">
      <dgm:prSet presAssocID="{7F6A8A5F-B239-A747-89BC-DFE1312492E1}" presName="node" presStyleLbl="node1" presStyleIdx="0" presStyleCnt="6" custScaleX="79738" custScaleY="119743">
        <dgm:presLayoutVars>
          <dgm:bulletEnabled val="1"/>
        </dgm:presLayoutVars>
      </dgm:prSet>
      <dgm:spPr/>
    </dgm:pt>
    <dgm:pt modelId="{CF7A70B0-DF53-1E4A-A2A2-57143DC7D495}" type="pres">
      <dgm:prSet presAssocID="{1387E2ED-0BFF-AC42-B19B-7FFED98B16A8}" presName="sibTrans" presStyleLbl="sibTrans2D1" presStyleIdx="0" presStyleCnt="5"/>
      <dgm:spPr/>
    </dgm:pt>
    <dgm:pt modelId="{9F335758-1608-9043-A066-26DE54298895}" type="pres">
      <dgm:prSet presAssocID="{1387E2ED-0BFF-AC42-B19B-7FFED98B16A8}" presName="connectorText" presStyleLbl="sibTrans2D1" presStyleIdx="0" presStyleCnt="5"/>
      <dgm:spPr/>
    </dgm:pt>
    <dgm:pt modelId="{BBB801D0-8434-CB4F-8C79-4561A72EB20B}" type="pres">
      <dgm:prSet presAssocID="{FFFD0403-DA82-5946-A2CB-FF27A10910E5}" presName="node" presStyleLbl="node1" presStyleIdx="1" presStyleCnt="6" custScaleX="222674" custScaleY="119743">
        <dgm:presLayoutVars>
          <dgm:bulletEnabled val="1"/>
        </dgm:presLayoutVars>
      </dgm:prSet>
      <dgm:spPr/>
    </dgm:pt>
    <dgm:pt modelId="{FEB1702A-BC35-C145-8BFD-D64CD4BAC303}" type="pres">
      <dgm:prSet presAssocID="{ABAA84D5-C89A-9E4C-BDAB-5BBF5F3282EC}" presName="sibTrans" presStyleLbl="sibTrans2D1" presStyleIdx="1" presStyleCnt="5"/>
      <dgm:spPr/>
    </dgm:pt>
    <dgm:pt modelId="{3B090804-E63E-0149-BA39-A3F48E660F65}" type="pres">
      <dgm:prSet presAssocID="{ABAA84D5-C89A-9E4C-BDAB-5BBF5F3282EC}" presName="connectorText" presStyleLbl="sibTrans2D1" presStyleIdx="1" presStyleCnt="5"/>
      <dgm:spPr/>
    </dgm:pt>
    <dgm:pt modelId="{43C62DAD-83B1-A34C-BFC1-191C787C5D2F}" type="pres">
      <dgm:prSet presAssocID="{13B11395-ACD1-6F41-871D-39D7697D194D}" presName="node" presStyleLbl="node1" presStyleIdx="2" presStyleCnt="6" custScaleX="79738" custScaleY="119743">
        <dgm:presLayoutVars>
          <dgm:bulletEnabled val="1"/>
        </dgm:presLayoutVars>
      </dgm:prSet>
      <dgm:spPr/>
    </dgm:pt>
    <dgm:pt modelId="{58793405-1EF7-4940-B8F8-E0A4872AADE7}" type="pres">
      <dgm:prSet presAssocID="{6BDE8B16-CAC9-974E-ABF3-19958D9212F5}" presName="sibTrans" presStyleLbl="sibTrans2D1" presStyleIdx="2" presStyleCnt="5"/>
      <dgm:spPr/>
    </dgm:pt>
    <dgm:pt modelId="{28916877-67F2-A34F-9E1E-AC4C385380DE}" type="pres">
      <dgm:prSet presAssocID="{6BDE8B16-CAC9-974E-ABF3-19958D9212F5}" presName="connectorText" presStyleLbl="sibTrans2D1" presStyleIdx="2" presStyleCnt="5"/>
      <dgm:spPr/>
    </dgm:pt>
    <dgm:pt modelId="{76E6CD89-FAB1-0C40-861A-04CFB4EB8E6C}" type="pres">
      <dgm:prSet presAssocID="{D598C84B-BF43-7A45-A436-E012040CAC20}" presName="node" presStyleLbl="node1" presStyleIdx="3" presStyleCnt="6" custScaleX="79738" custScaleY="119743">
        <dgm:presLayoutVars>
          <dgm:bulletEnabled val="1"/>
        </dgm:presLayoutVars>
      </dgm:prSet>
      <dgm:spPr/>
    </dgm:pt>
    <dgm:pt modelId="{2A269BB6-32A0-7A4F-944A-997DF7B74D7F}" type="pres">
      <dgm:prSet presAssocID="{15777123-A3F0-234A-99D8-9202F8763562}" presName="sibTrans" presStyleLbl="sibTrans2D1" presStyleIdx="3" presStyleCnt="5"/>
      <dgm:spPr/>
    </dgm:pt>
    <dgm:pt modelId="{F30FAEC7-D01C-7344-B6C8-C9BB03640AE8}" type="pres">
      <dgm:prSet presAssocID="{15777123-A3F0-234A-99D8-9202F8763562}" presName="connectorText" presStyleLbl="sibTrans2D1" presStyleIdx="3" presStyleCnt="5"/>
      <dgm:spPr/>
    </dgm:pt>
    <dgm:pt modelId="{2A50C12E-0878-FC4A-94AC-129DF5DC0A53}" type="pres">
      <dgm:prSet presAssocID="{91FDBDBC-E280-4A45-B68B-E14C56AFEE67}" presName="node" presStyleLbl="node1" presStyleIdx="4" presStyleCnt="6" custScaleX="222674" custScaleY="119743">
        <dgm:presLayoutVars>
          <dgm:bulletEnabled val="1"/>
        </dgm:presLayoutVars>
      </dgm:prSet>
      <dgm:spPr/>
    </dgm:pt>
    <dgm:pt modelId="{3401ADC3-390E-3640-9A0E-E4AC45DF628B}" type="pres">
      <dgm:prSet presAssocID="{1E4114A2-E084-944D-8B4D-DD6BE88574E7}" presName="sibTrans" presStyleLbl="sibTrans2D1" presStyleIdx="4" presStyleCnt="5"/>
      <dgm:spPr/>
    </dgm:pt>
    <dgm:pt modelId="{EE79366E-DDDD-374A-87FF-11A3B0BCF518}" type="pres">
      <dgm:prSet presAssocID="{1E4114A2-E084-944D-8B4D-DD6BE88574E7}" presName="connectorText" presStyleLbl="sibTrans2D1" presStyleIdx="4" presStyleCnt="5"/>
      <dgm:spPr/>
    </dgm:pt>
    <dgm:pt modelId="{AC7DAB0F-44C1-5E4D-9D98-34D6B94DB1FC}" type="pres">
      <dgm:prSet presAssocID="{8D6B6450-C44E-F446-A590-B28643DB1EC3}" presName="node" presStyleLbl="node1" presStyleIdx="5" presStyleCnt="6" custScaleX="79738" custScaleY="119743">
        <dgm:presLayoutVars>
          <dgm:bulletEnabled val="1"/>
        </dgm:presLayoutVars>
      </dgm:prSet>
      <dgm:spPr/>
    </dgm:pt>
  </dgm:ptLst>
  <dgm:cxnLst>
    <dgm:cxn modelId="{D9CEAA04-9C78-D047-B6CF-993F37C31E61}" srcId="{D1A76FCC-A99F-4C4E-8A0E-FEDAF7BABDEB}" destId="{8D6B6450-C44E-F446-A590-B28643DB1EC3}" srcOrd="5" destOrd="0" parTransId="{CA91D9C4-906C-5042-8AEF-ED993AE7E0BB}" sibTransId="{3C15C4FB-E1B6-7843-8CDD-9DB88B94CE71}"/>
    <dgm:cxn modelId="{9B94F60D-F11E-0545-89F9-4E36852A8F1E}" type="presOf" srcId="{ABAA84D5-C89A-9E4C-BDAB-5BBF5F3282EC}" destId="{FEB1702A-BC35-C145-8BFD-D64CD4BAC303}" srcOrd="0" destOrd="0" presId="urn:microsoft.com/office/officeart/2005/8/layout/process5"/>
    <dgm:cxn modelId="{93E1C812-DB48-D340-97F4-A4CD27FEDED3}" type="presOf" srcId="{1636BCC0-8CE4-604C-B7CC-85146FBD3394}" destId="{2A50C12E-0878-FC4A-94AC-129DF5DC0A53}" srcOrd="0" destOrd="3" presId="urn:microsoft.com/office/officeart/2005/8/layout/process5"/>
    <dgm:cxn modelId="{CEB2EF19-5925-7948-9999-13636220981D}" type="presOf" srcId="{7F6A8A5F-B239-A747-89BC-DFE1312492E1}" destId="{773D58E4-8605-B64D-97FB-F1958224BE5D}" srcOrd="0" destOrd="0" presId="urn:microsoft.com/office/officeart/2005/8/layout/process5"/>
    <dgm:cxn modelId="{C6AD6727-BA8B-374E-A9C0-7D4813CDAC76}" srcId="{FFFD0403-DA82-5946-A2CB-FF27A10910E5}" destId="{B15F1BCF-050A-D942-882A-07D785A55142}" srcOrd="1" destOrd="0" parTransId="{DB8DFFBE-2422-AF43-9C66-71DB88C8AF3D}" sibTransId="{E46CADF8-404A-6942-BC9C-1C945E72F4E3}"/>
    <dgm:cxn modelId="{3AC20745-12F4-134B-A408-84B197A9BED2}" type="presOf" srcId="{D1A76FCC-A99F-4C4E-8A0E-FEDAF7BABDEB}" destId="{02FCEDEF-68D1-E341-9416-B6B8EE299A08}" srcOrd="0" destOrd="0" presId="urn:microsoft.com/office/officeart/2005/8/layout/process5"/>
    <dgm:cxn modelId="{BEECA945-F73B-AB43-9ED5-A3BF50D99335}" type="presOf" srcId="{91FDBDBC-E280-4A45-B68B-E14C56AFEE67}" destId="{2A50C12E-0878-FC4A-94AC-129DF5DC0A53}" srcOrd="0" destOrd="0" presId="urn:microsoft.com/office/officeart/2005/8/layout/process5"/>
    <dgm:cxn modelId="{3C275350-665A-D94D-954C-DD73968471AA}" srcId="{D1A76FCC-A99F-4C4E-8A0E-FEDAF7BABDEB}" destId="{7F6A8A5F-B239-A747-89BC-DFE1312492E1}" srcOrd="0" destOrd="0" parTransId="{B4B1A034-F2ED-F84E-81F2-67917661B706}" sibTransId="{1387E2ED-0BFF-AC42-B19B-7FFED98B16A8}"/>
    <dgm:cxn modelId="{E8BE5F51-F719-4D43-ACB4-4BDC3F406440}" type="presOf" srcId="{1E4114A2-E084-944D-8B4D-DD6BE88574E7}" destId="{EE79366E-DDDD-374A-87FF-11A3B0BCF518}" srcOrd="1" destOrd="0" presId="urn:microsoft.com/office/officeart/2005/8/layout/process5"/>
    <dgm:cxn modelId="{AFD02E55-0925-2342-B31B-F492F4D0B2CA}" type="presOf" srcId="{6BDE8B16-CAC9-974E-ABF3-19958D9212F5}" destId="{58793405-1EF7-4940-B8F8-E0A4872AADE7}" srcOrd="0" destOrd="0" presId="urn:microsoft.com/office/officeart/2005/8/layout/process5"/>
    <dgm:cxn modelId="{F6F10E58-4744-C749-942D-EA3C880A5F20}" srcId="{91FDBDBC-E280-4A45-B68B-E14C56AFEE67}" destId="{1636BCC0-8CE4-604C-B7CC-85146FBD3394}" srcOrd="2" destOrd="0" parTransId="{1779295C-4CE9-134F-A984-71174CD56876}" sibTransId="{98FAC53A-96B2-7D45-BB7A-863139AA4159}"/>
    <dgm:cxn modelId="{3D4C3E5E-CF1C-5B47-8168-9386A3DFB510}" srcId="{D1A76FCC-A99F-4C4E-8A0E-FEDAF7BABDEB}" destId="{FFFD0403-DA82-5946-A2CB-FF27A10910E5}" srcOrd="1" destOrd="0" parTransId="{87BBD6BA-78DF-5648-81A2-A2CBE8169044}" sibTransId="{ABAA84D5-C89A-9E4C-BDAB-5BBF5F3282EC}"/>
    <dgm:cxn modelId="{841DD378-BB0A-A240-9F2E-042A01D4409D}" type="presOf" srcId="{4DE83AC7-961D-8546-9893-B8C691D59EC0}" destId="{BBB801D0-8434-CB4F-8C79-4561A72EB20B}" srcOrd="0" destOrd="3" presId="urn:microsoft.com/office/officeart/2005/8/layout/process5"/>
    <dgm:cxn modelId="{C8269E8A-6008-2C44-BA18-9187C642CBB0}" srcId="{D1A76FCC-A99F-4C4E-8A0E-FEDAF7BABDEB}" destId="{91FDBDBC-E280-4A45-B68B-E14C56AFEE67}" srcOrd="4" destOrd="0" parTransId="{AB676D3F-AED6-4B46-8D39-EAFAA4D37D65}" sibTransId="{1E4114A2-E084-944D-8B4D-DD6BE88574E7}"/>
    <dgm:cxn modelId="{5BEF4E8C-E58F-D341-8C24-DE357639CCB3}" type="presOf" srcId="{15777123-A3F0-234A-99D8-9202F8763562}" destId="{2A269BB6-32A0-7A4F-944A-997DF7B74D7F}" srcOrd="0" destOrd="0" presId="urn:microsoft.com/office/officeart/2005/8/layout/process5"/>
    <dgm:cxn modelId="{1E65CE8E-C611-1248-A878-2D070EB3BDCF}" type="presOf" srcId="{8D6B6450-C44E-F446-A590-B28643DB1EC3}" destId="{AC7DAB0F-44C1-5E4D-9D98-34D6B94DB1FC}" srcOrd="0" destOrd="0" presId="urn:microsoft.com/office/officeart/2005/8/layout/process5"/>
    <dgm:cxn modelId="{B16B2094-CE2A-7249-BAAD-89F923162204}" type="presOf" srcId="{1387E2ED-0BFF-AC42-B19B-7FFED98B16A8}" destId="{CF7A70B0-DF53-1E4A-A2A2-57143DC7D495}" srcOrd="0" destOrd="0" presId="urn:microsoft.com/office/officeart/2005/8/layout/process5"/>
    <dgm:cxn modelId="{5663EF99-BF03-5F45-9596-DCE757608563}" type="presOf" srcId="{1387E2ED-0BFF-AC42-B19B-7FFED98B16A8}" destId="{9F335758-1608-9043-A066-26DE54298895}" srcOrd="1" destOrd="0" presId="urn:microsoft.com/office/officeart/2005/8/layout/process5"/>
    <dgm:cxn modelId="{DBA576A5-C3EE-044F-8EEA-7824A8506E25}" type="presOf" srcId="{ABAA84D5-C89A-9E4C-BDAB-5BBF5F3282EC}" destId="{3B090804-E63E-0149-BA39-A3F48E660F65}" srcOrd="1" destOrd="0" presId="urn:microsoft.com/office/officeart/2005/8/layout/process5"/>
    <dgm:cxn modelId="{CB10D6A6-22F7-0548-BB74-69DD5DA3B299}" type="presOf" srcId="{55CC8F87-AF37-9145-ADC9-C3DA1D975C3F}" destId="{2A50C12E-0878-FC4A-94AC-129DF5DC0A53}" srcOrd="0" destOrd="2" presId="urn:microsoft.com/office/officeart/2005/8/layout/process5"/>
    <dgm:cxn modelId="{2F30CDAD-473B-A347-AC39-C70A4B5A76DC}" type="presOf" srcId="{15777123-A3F0-234A-99D8-9202F8763562}" destId="{F30FAEC7-D01C-7344-B6C8-C9BB03640AE8}" srcOrd="1" destOrd="0" presId="urn:microsoft.com/office/officeart/2005/8/layout/process5"/>
    <dgm:cxn modelId="{6AF203B0-2BCE-8F48-8669-72083C904A9E}" type="presOf" srcId="{46FCD23E-6161-424F-BA3A-7CE606B62C29}" destId="{BBB801D0-8434-CB4F-8C79-4561A72EB20B}" srcOrd="0" destOrd="1" presId="urn:microsoft.com/office/officeart/2005/8/layout/process5"/>
    <dgm:cxn modelId="{E9D546BB-A85E-F34E-B691-5BDFFB6FC622}" srcId="{FFFD0403-DA82-5946-A2CB-FF27A10910E5}" destId="{46FCD23E-6161-424F-BA3A-7CE606B62C29}" srcOrd="0" destOrd="0" parTransId="{85961916-4FD6-EB4E-B0E4-139A39160610}" sibTransId="{9A253834-09D5-F246-B5F8-FB10E867385D}"/>
    <dgm:cxn modelId="{53BD36C0-B365-0A45-BAB0-75D7F5DE2444}" type="presOf" srcId="{BCDB645D-342B-3E4D-BD67-41CC618AB3DB}" destId="{2A50C12E-0878-FC4A-94AC-129DF5DC0A53}" srcOrd="0" destOrd="1" presId="urn:microsoft.com/office/officeart/2005/8/layout/process5"/>
    <dgm:cxn modelId="{C0AE60C3-7802-A149-80EE-D73274171BAD}" srcId="{91FDBDBC-E280-4A45-B68B-E14C56AFEE67}" destId="{BCDB645D-342B-3E4D-BD67-41CC618AB3DB}" srcOrd="0" destOrd="0" parTransId="{26EA8FC8-120A-AB46-8C73-31A34E61ED52}" sibTransId="{BAD6DB8A-8996-9D49-BDF6-1EBC97CDEB74}"/>
    <dgm:cxn modelId="{015DB9C3-BCFC-1B45-A254-7CD62598053A}" srcId="{91FDBDBC-E280-4A45-B68B-E14C56AFEE67}" destId="{55CC8F87-AF37-9145-ADC9-C3DA1D975C3F}" srcOrd="1" destOrd="0" parTransId="{BFC79134-90A7-C147-9DCE-734AB6DD823E}" sibTransId="{EE0F522F-EABF-BB4E-87BD-B49FD1152A94}"/>
    <dgm:cxn modelId="{1FE59DCA-2724-C04D-A32E-4B0FFC35DB79}" type="presOf" srcId="{D598C84B-BF43-7A45-A436-E012040CAC20}" destId="{76E6CD89-FAB1-0C40-861A-04CFB4EB8E6C}" srcOrd="0" destOrd="0" presId="urn:microsoft.com/office/officeart/2005/8/layout/process5"/>
    <dgm:cxn modelId="{085B40CF-F819-D849-BAED-E38AA30E1F52}" srcId="{FFFD0403-DA82-5946-A2CB-FF27A10910E5}" destId="{4DE83AC7-961D-8546-9893-B8C691D59EC0}" srcOrd="2" destOrd="0" parTransId="{F1348E35-425E-914A-92EC-D76CCD18727B}" sibTransId="{61AABDAD-19D5-D64B-9C8C-1A563A12A731}"/>
    <dgm:cxn modelId="{9E94FBD1-3CFF-3F4B-B382-7231DAF24747}" type="presOf" srcId="{FFFD0403-DA82-5946-A2CB-FF27A10910E5}" destId="{BBB801D0-8434-CB4F-8C79-4561A72EB20B}" srcOrd="0" destOrd="0" presId="urn:microsoft.com/office/officeart/2005/8/layout/process5"/>
    <dgm:cxn modelId="{5BBCE0D5-7A08-E140-A29C-45D93C1EAA69}" type="presOf" srcId="{6BDE8B16-CAC9-974E-ABF3-19958D9212F5}" destId="{28916877-67F2-A34F-9E1E-AC4C385380DE}" srcOrd="1" destOrd="0" presId="urn:microsoft.com/office/officeart/2005/8/layout/process5"/>
    <dgm:cxn modelId="{C5B31EDE-0E40-1641-AF3A-0D5D16F75A88}" srcId="{D1A76FCC-A99F-4C4E-8A0E-FEDAF7BABDEB}" destId="{13B11395-ACD1-6F41-871D-39D7697D194D}" srcOrd="2" destOrd="0" parTransId="{78FED9FE-9D4E-8149-8EDE-B4E8600EA761}" sibTransId="{6BDE8B16-CAC9-974E-ABF3-19958D9212F5}"/>
    <dgm:cxn modelId="{2230C2DF-8F9A-DD4B-B0DA-A8F8E908CEAE}" type="presOf" srcId="{13B11395-ACD1-6F41-871D-39D7697D194D}" destId="{43C62DAD-83B1-A34C-BFC1-191C787C5D2F}" srcOrd="0" destOrd="0" presId="urn:microsoft.com/office/officeart/2005/8/layout/process5"/>
    <dgm:cxn modelId="{15DCC9E9-D330-5E41-8FBD-96FC8D83A823}" type="presOf" srcId="{B15F1BCF-050A-D942-882A-07D785A55142}" destId="{BBB801D0-8434-CB4F-8C79-4561A72EB20B}" srcOrd="0" destOrd="2" presId="urn:microsoft.com/office/officeart/2005/8/layout/process5"/>
    <dgm:cxn modelId="{F931D8EE-F292-194C-BA9C-71BA59D0F51E}" srcId="{D1A76FCC-A99F-4C4E-8A0E-FEDAF7BABDEB}" destId="{D598C84B-BF43-7A45-A436-E012040CAC20}" srcOrd="3" destOrd="0" parTransId="{7C8935D0-FD4D-D942-B7A0-9507457B3861}" sibTransId="{15777123-A3F0-234A-99D8-9202F8763562}"/>
    <dgm:cxn modelId="{420EA0F5-F4C0-2746-BFF4-42814E22B39F}" type="presOf" srcId="{1E4114A2-E084-944D-8B4D-DD6BE88574E7}" destId="{3401ADC3-390E-3640-9A0E-E4AC45DF628B}" srcOrd="0" destOrd="0" presId="urn:microsoft.com/office/officeart/2005/8/layout/process5"/>
    <dgm:cxn modelId="{606DCE2E-FCC9-4246-8768-5520C5AAE09C}" type="presParOf" srcId="{02FCEDEF-68D1-E341-9416-B6B8EE299A08}" destId="{773D58E4-8605-B64D-97FB-F1958224BE5D}" srcOrd="0" destOrd="0" presId="urn:microsoft.com/office/officeart/2005/8/layout/process5"/>
    <dgm:cxn modelId="{9DC4F4F9-2167-B842-B7CA-FDA010AAED1E}" type="presParOf" srcId="{02FCEDEF-68D1-E341-9416-B6B8EE299A08}" destId="{CF7A70B0-DF53-1E4A-A2A2-57143DC7D495}" srcOrd="1" destOrd="0" presId="urn:microsoft.com/office/officeart/2005/8/layout/process5"/>
    <dgm:cxn modelId="{7B1285E3-0808-594D-9C9A-BDD011E1EED8}" type="presParOf" srcId="{CF7A70B0-DF53-1E4A-A2A2-57143DC7D495}" destId="{9F335758-1608-9043-A066-26DE54298895}" srcOrd="0" destOrd="0" presId="urn:microsoft.com/office/officeart/2005/8/layout/process5"/>
    <dgm:cxn modelId="{38274FCA-D2F6-224D-B5AA-FF9539598F22}" type="presParOf" srcId="{02FCEDEF-68D1-E341-9416-B6B8EE299A08}" destId="{BBB801D0-8434-CB4F-8C79-4561A72EB20B}" srcOrd="2" destOrd="0" presId="urn:microsoft.com/office/officeart/2005/8/layout/process5"/>
    <dgm:cxn modelId="{CD828BD5-CB6E-2D43-BDB4-837B970533FF}" type="presParOf" srcId="{02FCEDEF-68D1-E341-9416-B6B8EE299A08}" destId="{FEB1702A-BC35-C145-8BFD-D64CD4BAC303}" srcOrd="3" destOrd="0" presId="urn:microsoft.com/office/officeart/2005/8/layout/process5"/>
    <dgm:cxn modelId="{6BD39D24-6BDA-CD47-92C6-11ABFEAF2539}" type="presParOf" srcId="{FEB1702A-BC35-C145-8BFD-D64CD4BAC303}" destId="{3B090804-E63E-0149-BA39-A3F48E660F65}" srcOrd="0" destOrd="0" presId="urn:microsoft.com/office/officeart/2005/8/layout/process5"/>
    <dgm:cxn modelId="{A9E35934-3A85-2B49-9160-E4F005878E95}" type="presParOf" srcId="{02FCEDEF-68D1-E341-9416-B6B8EE299A08}" destId="{43C62DAD-83B1-A34C-BFC1-191C787C5D2F}" srcOrd="4" destOrd="0" presId="urn:microsoft.com/office/officeart/2005/8/layout/process5"/>
    <dgm:cxn modelId="{1A351C3E-1574-F544-98A2-31C395A194AC}" type="presParOf" srcId="{02FCEDEF-68D1-E341-9416-B6B8EE299A08}" destId="{58793405-1EF7-4940-B8F8-E0A4872AADE7}" srcOrd="5" destOrd="0" presId="urn:microsoft.com/office/officeart/2005/8/layout/process5"/>
    <dgm:cxn modelId="{5CC7BF0E-3848-0E47-BB8E-ECC17E6C6BDB}" type="presParOf" srcId="{58793405-1EF7-4940-B8F8-E0A4872AADE7}" destId="{28916877-67F2-A34F-9E1E-AC4C385380DE}" srcOrd="0" destOrd="0" presId="urn:microsoft.com/office/officeart/2005/8/layout/process5"/>
    <dgm:cxn modelId="{AB6168CD-E112-7943-AAA7-4326EC17A00D}" type="presParOf" srcId="{02FCEDEF-68D1-E341-9416-B6B8EE299A08}" destId="{76E6CD89-FAB1-0C40-861A-04CFB4EB8E6C}" srcOrd="6" destOrd="0" presId="urn:microsoft.com/office/officeart/2005/8/layout/process5"/>
    <dgm:cxn modelId="{1DA21FB5-00D3-CC4D-B670-16A71FAB0CFC}" type="presParOf" srcId="{02FCEDEF-68D1-E341-9416-B6B8EE299A08}" destId="{2A269BB6-32A0-7A4F-944A-997DF7B74D7F}" srcOrd="7" destOrd="0" presId="urn:microsoft.com/office/officeart/2005/8/layout/process5"/>
    <dgm:cxn modelId="{E6B33748-81CE-704C-9A5C-52120067F39C}" type="presParOf" srcId="{2A269BB6-32A0-7A4F-944A-997DF7B74D7F}" destId="{F30FAEC7-D01C-7344-B6C8-C9BB03640AE8}" srcOrd="0" destOrd="0" presId="urn:microsoft.com/office/officeart/2005/8/layout/process5"/>
    <dgm:cxn modelId="{3CBB7C59-BDE7-6547-9CA9-42B3E05BCE40}" type="presParOf" srcId="{02FCEDEF-68D1-E341-9416-B6B8EE299A08}" destId="{2A50C12E-0878-FC4A-94AC-129DF5DC0A53}" srcOrd="8" destOrd="0" presId="urn:microsoft.com/office/officeart/2005/8/layout/process5"/>
    <dgm:cxn modelId="{8E684B31-3730-6142-B2DF-8F5D383A7077}" type="presParOf" srcId="{02FCEDEF-68D1-E341-9416-B6B8EE299A08}" destId="{3401ADC3-390E-3640-9A0E-E4AC45DF628B}" srcOrd="9" destOrd="0" presId="urn:microsoft.com/office/officeart/2005/8/layout/process5"/>
    <dgm:cxn modelId="{EEC1ED98-AA7F-4149-8CD1-6C095B9F955D}" type="presParOf" srcId="{3401ADC3-390E-3640-9A0E-E4AC45DF628B}" destId="{EE79366E-DDDD-374A-87FF-11A3B0BCF518}" srcOrd="0" destOrd="0" presId="urn:microsoft.com/office/officeart/2005/8/layout/process5"/>
    <dgm:cxn modelId="{DB32DB3A-2B0E-A647-AFA9-8A125C3F010F}" type="presParOf" srcId="{02FCEDEF-68D1-E341-9416-B6B8EE299A08}" destId="{AC7DAB0F-44C1-5E4D-9D98-34D6B94DB1FC}"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1A76FCC-A99F-4C4E-8A0E-FEDAF7BABDEB}" type="doc">
      <dgm:prSet loTypeId="urn:microsoft.com/office/officeart/2005/8/layout/process5" loCatId="" qsTypeId="urn:microsoft.com/office/officeart/2005/8/quickstyle/simple1" qsCatId="simple" csTypeId="urn:microsoft.com/office/officeart/2005/8/colors/accent2_1" csCatId="accent2" phldr="1"/>
      <dgm:spPr/>
      <dgm:t>
        <a:bodyPr/>
        <a:lstStyle/>
        <a:p>
          <a:endParaRPr lang="en-US"/>
        </a:p>
      </dgm:t>
    </dgm:pt>
    <dgm:pt modelId="{FFFD0403-DA82-5946-A2CB-FF27A10910E5}">
      <dgm:prSet custT="1"/>
      <dgm:spPr/>
      <dgm:t>
        <a:bodyPr/>
        <a:lstStyle/>
        <a:p>
          <a:r>
            <a:rPr lang="en-US" sz="2000" dirty="0">
              <a:latin typeface="Calibri" panose="020F0502020204030204" pitchFamily="34" charset="0"/>
              <a:cs typeface="Calibri" panose="020F0502020204030204" pitchFamily="34" charset="0"/>
            </a:rPr>
            <a:t>Better able to support students' SEB development</a:t>
          </a:r>
        </a:p>
      </dgm:t>
    </dgm:pt>
    <dgm:pt modelId="{87BBD6BA-78DF-5648-81A2-A2CBE8169044}" type="parTrans" cxnId="{3D4C3E5E-CF1C-5B47-8168-9386A3DFB510}">
      <dgm:prSet/>
      <dgm:spPr/>
      <dgm:t>
        <a:bodyPr/>
        <a:lstStyle/>
        <a:p>
          <a:endParaRPr lang="en-US" sz="2000">
            <a:latin typeface="Calibri" panose="020F0502020204030204" pitchFamily="34" charset="0"/>
            <a:cs typeface="Calibri" panose="020F0502020204030204" pitchFamily="34" charset="0"/>
          </a:endParaRPr>
        </a:p>
      </dgm:t>
    </dgm:pt>
    <dgm:pt modelId="{ABAA84D5-C89A-9E4C-BDAB-5BBF5F3282EC}" type="sibTrans" cxnId="{3D4C3E5E-CF1C-5B47-8168-9386A3DFB510}">
      <dgm:prSet/>
      <dgm:spPr/>
      <dgm:t>
        <a:bodyPr/>
        <a:lstStyle/>
        <a:p>
          <a:endParaRPr lang="en-US" sz="2000">
            <a:latin typeface="Calibri" panose="020F0502020204030204" pitchFamily="34" charset="0"/>
            <a:cs typeface="Calibri" panose="020F0502020204030204" pitchFamily="34" charset="0"/>
          </a:endParaRPr>
        </a:p>
      </dgm:t>
    </dgm:pt>
    <dgm:pt modelId="{B15F1BCF-050A-D942-882A-07D785A55142}">
      <dgm:prSet custT="1"/>
      <dgm:spPr/>
      <dgm:t>
        <a:bodyPr/>
        <a:lstStyle/>
        <a:p>
          <a:pPr algn="l"/>
          <a:r>
            <a:rPr lang="en-US" sz="2000" dirty="0">
              <a:latin typeface="Calibri" panose="020F0502020204030204" pitchFamily="34" charset="0"/>
              <a:cs typeface="Calibri" panose="020F0502020204030204" pitchFamily="34" charset="0"/>
            </a:rPr>
            <a:t>implement evidence-based practices more frequently</a:t>
          </a:r>
        </a:p>
      </dgm:t>
    </dgm:pt>
    <dgm:pt modelId="{DB8DFFBE-2422-AF43-9C66-71DB88C8AF3D}" type="parTrans" cxnId="{C6AD6727-BA8B-374E-A9C0-7D4813CDAC76}">
      <dgm:prSet/>
      <dgm:spPr/>
      <dgm:t>
        <a:bodyPr/>
        <a:lstStyle/>
        <a:p>
          <a:endParaRPr lang="en-US" sz="2000">
            <a:latin typeface="Calibri" panose="020F0502020204030204" pitchFamily="34" charset="0"/>
            <a:cs typeface="Calibri" panose="020F0502020204030204" pitchFamily="34" charset="0"/>
          </a:endParaRPr>
        </a:p>
      </dgm:t>
    </dgm:pt>
    <dgm:pt modelId="{E46CADF8-404A-6942-BC9C-1C945E72F4E3}" type="sibTrans" cxnId="{C6AD6727-BA8B-374E-A9C0-7D4813CDAC76}">
      <dgm:prSet/>
      <dgm:spPr/>
      <dgm:t>
        <a:bodyPr/>
        <a:lstStyle/>
        <a:p>
          <a:endParaRPr lang="en-US" sz="2000">
            <a:latin typeface="Calibri" panose="020F0502020204030204" pitchFamily="34" charset="0"/>
            <a:cs typeface="Calibri" panose="020F0502020204030204" pitchFamily="34" charset="0"/>
          </a:endParaRPr>
        </a:p>
      </dgm:t>
    </dgm:pt>
    <dgm:pt modelId="{4DE83AC7-961D-8546-9893-B8C691D59EC0}">
      <dgm:prSet custT="1"/>
      <dgm:spPr/>
      <dgm:t>
        <a:bodyPr/>
        <a:lstStyle/>
        <a:p>
          <a:pPr algn="l"/>
          <a:r>
            <a:rPr lang="en-US" sz="2000" dirty="0">
              <a:latin typeface="Calibri" panose="020F0502020204030204" pitchFamily="34" charset="0"/>
              <a:cs typeface="Calibri" panose="020F0502020204030204" pitchFamily="34" charset="0"/>
            </a:rPr>
            <a:t>increased use of proactive strategies</a:t>
          </a:r>
        </a:p>
      </dgm:t>
    </dgm:pt>
    <dgm:pt modelId="{F1348E35-425E-914A-92EC-D76CCD18727B}" type="parTrans" cxnId="{085B40CF-F819-D849-BAED-E38AA30E1F52}">
      <dgm:prSet/>
      <dgm:spPr/>
      <dgm:t>
        <a:bodyPr/>
        <a:lstStyle/>
        <a:p>
          <a:endParaRPr lang="en-US" sz="2000">
            <a:latin typeface="Calibri" panose="020F0502020204030204" pitchFamily="34" charset="0"/>
            <a:cs typeface="Calibri" panose="020F0502020204030204" pitchFamily="34" charset="0"/>
          </a:endParaRPr>
        </a:p>
      </dgm:t>
    </dgm:pt>
    <dgm:pt modelId="{61AABDAD-19D5-D64B-9C8C-1A563A12A731}" type="sibTrans" cxnId="{085B40CF-F819-D849-BAED-E38AA30E1F52}">
      <dgm:prSet/>
      <dgm:spPr/>
      <dgm:t>
        <a:bodyPr/>
        <a:lstStyle/>
        <a:p>
          <a:endParaRPr lang="en-US" sz="2000">
            <a:latin typeface="Calibri" panose="020F0502020204030204" pitchFamily="34" charset="0"/>
            <a:cs typeface="Calibri" panose="020F0502020204030204" pitchFamily="34" charset="0"/>
          </a:endParaRPr>
        </a:p>
      </dgm:t>
    </dgm:pt>
    <dgm:pt modelId="{8D6B6450-C44E-F446-A590-B28643DB1EC3}">
      <dgm:prSet custT="1"/>
      <dgm:spPr>
        <a:ln w="57150">
          <a:solidFill>
            <a:schemeClr val="accent5">
              <a:lumMod val="75000"/>
            </a:schemeClr>
          </a:solidFill>
        </a:ln>
      </dgm:spPr>
      <dgm:t>
        <a:bodyPr/>
        <a:lstStyle/>
        <a:p>
          <a:r>
            <a:rPr lang="en-US" sz="2000" dirty="0">
              <a:latin typeface="Calibri" panose="020F0502020204030204" pitchFamily="34" charset="0"/>
              <a:cs typeface="Calibri" panose="020F0502020204030204" pitchFamily="34" charset="0"/>
            </a:rPr>
            <a:t>Positive impact on outcomes for both educators and students</a:t>
          </a:r>
        </a:p>
      </dgm:t>
    </dgm:pt>
    <dgm:pt modelId="{CA91D9C4-906C-5042-8AEF-ED993AE7E0BB}" type="parTrans" cxnId="{D9CEAA04-9C78-D047-B6CF-993F37C31E61}">
      <dgm:prSet/>
      <dgm:spPr/>
      <dgm:t>
        <a:bodyPr/>
        <a:lstStyle/>
        <a:p>
          <a:endParaRPr lang="en-US" sz="2000">
            <a:latin typeface="Calibri" panose="020F0502020204030204" pitchFamily="34" charset="0"/>
            <a:cs typeface="Calibri" panose="020F0502020204030204" pitchFamily="34" charset="0"/>
          </a:endParaRPr>
        </a:p>
      </dgm:t>
    </dgm:pt>
    <dgm:pt modelId="{3C15C4FB-E1B6-7843-8CDD-9DB88B94CE71}" type="sibTrans" cxnId="{D9CEAA04-9C78-D047-B6CF-993F37C31E61}">
      <dgm:prSet/>
      <dgm:spPr/>
      <dgm:t>
        <a:bodyPr/>
        <a:lstStyle/>
        <a:p>
          <a:endParaRPr lang="en-US" sz="2000">
            <a:latin typeface="Calibri" panose="020F0502020204030204" pitchFamily="34" charset="0"/>
            <a:cs typeface="Calibri" panose="020F0502020204030204" pitchFamily="34" charset="0"/>
          </a:endParaRPr>
        </a:p>
      </dgm:t>
    </dgm:pt>
    <dgm:pt modelId="{46FCD23E-6161-424F-BA3A-7CE606B62C29}">
      <dgm:prSet custT="1"/>
      <dgm:spPr/>
      <dgm:t>
        <a:bodyPr/>
        <a:lstStyle/>
        <a:p>
          <a:pPr algn="l"/>
          <a:r>
            <a:rPr lang="en-US" sz="2000" dirty="0">
              <a:latin typeface="Calibri" panose="020F0502020204030204" pitchFamily="34" charset="0"/>
              <a:cs typeface="Calibri" panose="020F0502020204030204" pitchFamily="34" charset="0"/>
            </a:rPr>
            <a:t>report higher efficacy</a:t>
          </a:r>
        </a:p>
      </dgm:t>
    </dgm:pt>
    <dgm:pt modelId="{85961916-4FD6-EB4E-B0E4-139A39160610}" type="parTrans" cxnId="{E9D546BB-A85E-F34E-B691-5BDFFB6FC622}">
      <dgm:prSet/>
      <dgm:spPr/>
      <dgm:t>
        <a:bodyPr/>
        <a:lstStyle/>
        <a:p>
          <a:endParaRPr lang="en-US" sz="2000">
            <a:latin typeface="Calibri" panose="020F0502020204030204" pitchFamily="34" charset="0"/>
            <a:cs typeface="Calibri" panose="020F0502020204030204" pitchFamily="34" charset="0"/>
          </a:endParaRPr>
        </a:p>
      </dgm:t>
    </dgm:pt>
    <dgm:pt modelId="{9A253834-09D5-F246-B5F8-FB10E867385D}" type="sibTrans" cxnId="{E9D546BB-A85E-F34E-B691-5BDFFB6FC622}">
      <dgm:prSet/>
      <dgm:spPr/>
      <dgm:t>
        <a:bodyPr/>
        <a:lstStyle/>
        <a:p>
          <a:endParaRPr lang="en-US" sz="2000">
            <a:latin typeface="Calibri" panose="020F0502020204030204" pitchFamily="34" charset="0"/>
            <a:cs typeface="Calibri" panose="020F0502020204030204" pitchFamily="34" charset="0"/>
          </a:endParaRPr>
        </a:p>
      </dgm:t>
    </dgm:pt>
    <dgm:pt modelId="{D598C84B-BF43-7A45-A436-E012040CAC20}">
      <dgm:prSet custT="1"/>
      <dgm:spPr/>
      <dgm:t>
        <a:bodyPr/>
        <a:lstStyle/>
        <a:p>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Higher student engagement and on-task behavior</a:t>
          </a:r>
          <a:endParaRPr lang="en-US" sz="2000" dirty="0">
            <a:latin typeface="Calibri" panose="020F0502020204030204" pitchFamily="34" charset="0"/>
            <a:cs typeface="Calibri" panose="020F0502020204030204" pitchFamily="34" charset="0"/>
          </a:endParaRPr>
        </a:p>
      </dgm:t>
    </dgm:pt>
    <dgm:pt modelId="{7C8935D0-FD4D-D942-B7A0-9507457B3861}" type="parTrans" cxnId="{F931D8EE-F292-194C-BA9C-71BA59D0F51E}">
      <dgm:prSet/>
      <dgm:spPr/>
      <dgm:t>
        <a:bodyPr/>
        <a:lstStyle/>
        <a:p>
          <a:endParaRPr lang="en-US" sz="2000">
            <a:latin typeface="Calibri" panose="020F0502020204030204" pitchFamily="34" charset="0"/>
            <a:cs typeface="Calibri" panose="020F0502020204030204" pitchFamily="34" charset="0"/>
          </a:endParaRPr>
        </a:p>
      </dgm:t>
    </dgm:pt>
    <dgm:pt modelId="{15777123-A3F0-234A-99D8-9202F8763562}" type="sibTrans" cxnId="{F931D8EE-F292-194C-BA9C-71BA59D0F51E}">
      <dgm:prSet/>
      <dgm:spPr/>
      <dgm:t>
        <a:bodyPr/>
        <a:lstStyle/>
        <a:p>
          <a:endParaRPr lang="en-US" sz="2000">
            <a:latin typeface="Calibri" panose="020F0502020204030204" pitchFamily="34" charset="0"/>
            <a:cs typeface="Calibri" panose="020F0502020204030204" pitchFamily="34" charset="0"/>
          </a:endParaRPr>
        </a:p>
      </dgm:t>
    </dgm:pt>
    <dgm:pt modelId="{13B11395-ACD1-6F41-871D-39D7697D194D}">
      <dgm:prSet custT="1"/>
      <dgm:spPr/>
      <dgm:t>
        <a:bodyPr/>
        <a:lstStyle/>
        <a:p>
          <a:r>
            <a:rPr lang="en-US" sz="2000" dirty="0">
              <a:latin typeface="Calibri" panose="020F0502020204030204" pitchFamily="34" charset="0"/>
              <a:cs typeface="Calibri" panose="020F0502020204030204" pitchFamily="34" charset="0"/>
            </a:rPr>
            <a:t>Students’ SEB needs are met</a:t>
          </a:r>
        </a:p>
      </dgm:t>
    </dgm:pt>
    <dgm:pt modelId="{78FED9FE-9D4E-8149-8EDE-B4E8600EA761}" type="parTrans" cxnId="{C5B31EDE-0E40-1641-AF3A-0D5D16F75A88}">
      <dgm:prSet/>
      <dgm:spPr/>
      <dgm:t>
        <a:bodyPr/>
        <a:lstStyle/>
        <a:p>
          <a:endParaRPr lang="en-US" sz="2000">
            <a:latin typeface="Calibri" panose="020F0502020204030204" pitchFamily="34" charset="0"/>
            <a:cs typeface="Calibri" panose="020F0502020204030204" pitchFamily="34" charset="0"/>
          </a:endParaRPr>
        </a:p>
      </dgm:t>
    </dgm:pt>
    <dgm:pt modelId="{6BDE8B16-CAC9-974E-ABF3-19958D9212F5}" type="sibTrans" cxnId="{C5B31EDE-0E40-1641-AF3A-0D5D16F75A88}">
      <dgm:prSet/>
      <dgm:spPr/>
      <dgm:t>
        <a:bodyPr/>
        <a:lstStyle/>
        <a:p>
          <a:endParaRPr lang="en-US" sz="2000">
            <a:latin typeface="Calibri" panose="020F0502020204030204" pitchFamily="34" charset="0"/>
            <a:cs typeface="Calibri" panose="020F0502020204030204" pitchFamily="34" charset="0"/>
          </a:endParaRPr>
        </a:p>
      </dgm:t>
    </dgm:pt>
    <dgm:pt modelId="{91FDBDBC-E280-4A45-B68B-E14C56AFEE67}">
      <dgm:prSet custT="1"/>
      <dgm:spPr/>
      <dgm:t>
        <a:bodyPr/>
        <a:lstStyle/>
        <a:p>
          <a:pPr algn="l"/>
          <a:r>
            <a:rPr lang="en-US" sz="2000" dirty="0">
              <a:latin typeface="Calibri" panose="020F0502020204030204" pitchFamily="34" charset="0"/>
              <a:cs typeface="Calibri" panose="020F0502020204030204" pitchFamily="34" charset="0"/>
            </a:rPr>
            <a:t>Increased student time in classroom</a:t>
          </a:r>
        </a:p>
      </dgm:t>
    </dgm:pt>
    <dgm:pt modelId="{AB676D3F-AED6-4B46-8D39-EAFAA4D37D65}" type="parTrans" cxnId="{C8269E8A-6008-2C44-BA18-9187C642CBB0}">
      <dgm:prSet/>
      <dgm:spPr/>
      <dgm:t>
        <a:bodyPr/>
        <a:lstStyle/>
        <a:p>
          <a:endParaRPr lang="en-US" sz="2000">
            <a:latin typeface="Calibri" panose="020F0502020204030204" pitchFamily="34" charset="0"/>
            <a:cs typeface="Calibri" panose="020F0502020204030204" pitchFamily="34" charset="0"/>
          </a:endParaRPr>
        </a:p>
      </dgm:t>
    </dgm:pt>
    <dgm:pt modelId="{1E4114A2-E084-944D-8B4D-DD6BE88574E7}" type="sibTrans" cxnId="{C8269E8A-6008-2C44-BA18-9187C642CBB0}">
      <dgm:prSet/>
      <dgm:spPr/>
      <dgm:t>
        <a:bodyPr/>
        <a:lstStyle/>
        <a:p>
          <a:endParaRPr lang="en-US" sz="2000">
            <a:latin typeface="Calibri" panose="020F0502020204030204" pitchFamily="34" charset="0"/>
            <a:cs typeface="Calibri" panose="020F0502020204030204" pitchFamily="34" charset="0"/>
          </a:endParaRPr>
        </a:p>
      </dgm:t>
    </dgm:pt>
    <dgm:pt modelId="{7F6A8A5F-B239-A747-89BC-DFE1312492E1}">
      <dgm:prSet custT="1"/>
      <dgm:spPr>
        <a:ln>
          <a:solidFill>
            <a:schemeClr val="accent5">
              <a:lumMod val="75000"/>
            </a:schemeClr>
          </a:solidFill>
        </a:ln>
      </dgm:spPr>
      <dgm:t>
        <a:bodyPr/>
        <a:lstStyle/>
        <a:p>
          <a:r>
            <a:rPr lang="en-US" sz="2000" dirty="0">
              <a:latin typeface="Calibri" panose="020F0502020204030204" pitchFamily="34" charset="0"/>
              <a:cs typeface="Calibri" panose="020F0502020204030204" pitchFamily="34" charset="0"/>
            </a:rPr>
            <a:t>Well educators</a:t>
          </a:r>
        </a:p>
      </dgm:t>
    </dgm:pt>
    <dgm:pt modelId="{1387E2ED-0BFF-AC42-B19B-7FFED98B16A8}" type="sibTrans" cxnId="{3C275350-665A-D94D-954C-DD73968471AA}">
      <dgm:prSet/>
      <dgm:spPr/>
      <dgm:t>
        <a:bodyPr/>
        <a:lstStyle/>
        <a:p>
          <a:endParaRPr lang="en-US" sz="2000">
            <a:latin typeface="Calibri" panose="020F0502020204030204" pitchFamily="34" charset="0"/>
            <a:cs typeface="Calibri" panose="020F0502020204030204" pitchFamily="34" charset="0"/>
          </a:endParaRPr>
        </a:p>
      </dgm:t>
    </dgm:pt>
    <dgm:pt modelId="{B4B1A034-F2ED-F84E-81F2-67917661B706}" type="parTrans" cxnId="{3C275350-665A-D94D-954C-DD73968471AA}">
      <dgm:prSet/>
      <dgm:spPr/>
      <dgm:t>
        <a:bodyPr/>
        <a:lstStyle/>
        <a:p>
          <a:endParaRPr lang="en-US" sz="2000">
            <a:latin typeface="Calibri" panose="020F0502020204030204" pitchFamily="34" charset="0"/>
            <a:cs typeface="Calibri" panose="020F0502020204030204" pitchFamily="34" charset="0"/>
          </a:endParaRPr>
        </a:p>
      </dgm:t>
    </dgm:pt>
    <dgm:pt modelId="{4D9C9164-E574-1147-9A24-EC2E953C43B7}">
      <dgm:prSet custT="1"/>
      <dgm:spPr/>
      <dgm:t>
        <a:bodyPr/>
        <a:lstStyle/>
        <a:p>
          <a:pPr algn="l"/>
          <a:r>
            <a:rPr lang="en-US" sz="2000" dirty="0">
              <a:latin typeface="Calibri" panose="020F0502020204030204" pitchFamily="34" charset="0"/>
              <a:cs typeface="Calibri" panose="020F0502020204030204" pitchFamily="34" charset="0"/>
            </a:rPr>
            <a:t>Higher rates of academic achievement</a:t>
          </a:r>
        </a:p>
      </dgm:t>
    </dgm:pt>
    <dgm:pt modelId="{F72637B6-21F8-504F-95D3-BC31F0B4E59C}" type="parTrans" cxnId="{CCD5FB95-FF46-B944-89BE-D33797444AC4}">
      <dgm:prSet/>
      <dgm:spPr/>
      <dgm:t>
        <a:bodyPr/>
        <a:lstStyle/>
        <a:p>
          <a:endParaRPr lang="en-US"/>
        </a:p>
      </dgm:t>
    </dgm:pt>
    <dgm:pt modelId="{FDE0BB2C-081F-4947-8F9B-CEAFE98CC5BC}" type="sibTrans" cxnId="{CCD5FB95-FF46-B944-89BE-D33797444AC4}">
      <dgm:prSet/>
      <dgm:spPr/>
      <dgm:t>
        <a:bodyPr/>
        <a:lstStyle/>
        <a:p>
          <a:endParaRPr lang="en-US"/>
        </a:p>
      </dgm:t>
    </dgm:pt>
    <dgm:pt modelId="{C97A999D-73F5-3C45-BF27-1296FA0168F7}">
      <dgm:prSet custT="1"/>
      <dgm:spPr/>
      <dgm:t>
        <a:bodyPr/>
        <a:lstStyle/>
        <a:p>
          <a:pPr algn="l"/>
          <a:r>
            <a:rPr lang="en-US" sz="2000" dirty="0">
              <a:latin typeface="Calibri" panose="020F0502020204030204" pitchFamily="34" charset="0"/>
              <a:cs typeface="Calibri" panose="020F0502020204030204" pitchFamily="34" charset="0"/>
            </a:rPr>
            <a:t>Improved classroom climate</a:t>
          </a:r>
        </a:p>
        <a:p>
          <a:pPr algn="l"/>
          <a:r>
            <a:rPr lang="en-US" sz="2000" dirty="0">
              <a:latin typeface="Calibri" panose="020F0502020204030204" pitchFamily="34" charset="0"/>
              <a:cs typeface="Calibri" panose="020F0502020204030204" pitchFamily="34" charset="0"/>
            </a:rPr>
            <a:t>Positive educator-student relationships</a:t>
          </a:r>
        </a:p>
      </dgm:t>
    </dgm:pt>
    <dgm:pt modelId="{1CF6A5D5-5CBF-204E-A0C6-A9B8B96C25BF}" type="parTrans" cxnId="{20F742F1-4C16-094E-9512-D5AA44B0BC09}">
      <dgm:prSet/>
      <dgm:spPr/>
      <dgm:t>
        <a:bodyPr/>
        <a:lstStyle/>
        <a:p>
          <a:endParaRPr lang="en-US"/>
        </a:p>
      </dgm:t>
    </dgm:pt>
    <dgm:pt modelId="{3AEDC19C-800F-1046-92C5-C0D57155A904}" type="sibTrans" cxnId="{20F742F1-4C16-094E-9512-D5AA44B0BC09}">
      <dgm:prSet/>
      <dgm:spPr/>
      <dgm:t>
        <a:bodyPr/>
        <a:lstStyle/>
        <a:p>
          <a:endParaRPr lang="en-US"/>
        </a:p>
      </dgm:t>
    </dgm:pt>
    <dgm:pt modelId="{02FCEDEF-68D1-E341-9416-B6B8EE299A08}" type="pres">
      <dgm:prSet presAssocID="{D1A76FCC-A99F-4C4E-8A0E-FEDAF7BABDEB}" presName="diagram" presStyleCnt="0">
        <dgm:presLayoutVars>
          <dgm:dir/>
          <dgm:resizeHandles val="exact"/>
        </dgm:presLayoutVars>
      </dgm:prSet>
      <dgm:spPr/>
    </dgm:pt>
    <dgm:pt modelId="{773D58E4-8605-B64D-97FB-F1958224BE5D}" type="pres">
      <dgm:prSet presAssocID="{7F6A8A5F-B239-A747-89BC-DFE1312492E1}" presName="node" presStyleLbl="node1" presStyleIdx="0" presStyleCnt="6" custScaleX="79738" custScaleY="119743" custLinFactX="-3971" custLinFactNeighborX="-100000" custLinFactNeighborY="-5339">
        <dgm:presLayoutVars>
          <dgm:bulletEnabled val="1"/>
        </dgm:presLayoutVars>
      </dgm:prSet>
      <dgm:spPr/>
    </dgm:pt>
    <dgm:pt modelId="{CF7A70B0-DF53-1E4A-A2A2-57143DC7D495}" type="pres">
      <dgm:prSet presAssocID="{1387E2ED-0BFF-AC42-B19B-7FFED98B16A8}" presName="sibTrans" presStyleLbl="sibTrans2D1" presStyleIdx="0" presStyleCnt="5"/>
      <dgm:spPr/>
    </dgm:pt>
    <dgm:pt modelId="{9F335758-1608-9043-A066-26DE54298895}" type="pres">
      <dgm:prSet presAssocID="{1387E2ED-0BFF-AC42-B19B-7FFED98B16A8}" presName="connectorText" presStyleLbl="sibTrans2D1" presStyleIdx="0" presStyleCnt="5"/>
      <dgm:spPr/>
    </dgm:pt>
    <dgm:pt modelId="{BBB801D0-8434-CB4F-8C79-4561A72EB20B}" type="pres">
      <dgm:prSet presAssocID="{FFFD0403-DA82-5946-A2CB-FF27A10910E5}" presName="node" presStyleLbl="node1" presStyleIdx="1" presStyleCnt="6" custScaleX="222674" custScaleY="119743" custLinFactNeighborX="-3643" custLinFactNeighborY="-3853">
        <dgm:presLayoutVars>
          <dgm:bulletEnabled val="1"/>
        </dgm:presLayoutVars>
      </dgm:prSet>
      <dgm:spPr/>
    </dgm:pt>
    <dgm:pt modelId="{FEB1702A-BC35-C145-8BFD-D64CD4BAC303}" type="pres">
      <dgm:prSet presAssocID="{ABAA84D5-C89A-9E4C-BDAB-5BBF5F3282EC}" presName="sibTrans" presStyleLbl="sibTrans2D1" presStyleIdx="1" presStyleCnt="5"/>
      <dgm:spPr/>
    </dgm:pt>
    <dgm:pt modelId="{3B090804-E63E-0149-BA39-A3F48E660F65}" type="pres">
      <dgm:prSet presAssocID="{ABAA84D5-C89A-9E4C-BDAB-5BBF5F3282EC}" presName="connectorText" presStyleLbl="sibTrans2D1" presStyleIdx="1" presStyleCnt="5"/>
      <dgm:spPr/>
    </dgm:pt>
    <dgm:pt modelId="{43C62DAD-83B1-A34C-BFC1-191C787C5D2F}" type="pres">
      <dgm:prSet presAssocID="{13B11395-ACD1-6F41-871D-39D7697D194D}" presName="node" presStyleLbl="node1" presStyleIdx="2" presStyleCnt="6" custScaleX="79738" custScaleY="119743" custLinFactNeighborX="-2084" custLinFactNeighborY="-3853">
        <dgm:presLayoutVars>
          <dgm:bulletEnabled val="1"/>
        </dgm:presLayoutVars>
      </dgm:prSet>
      <dgm:spPr/>
    </dgm:pt>
    <dgm:pt modelId="{58793405-1EF7-4940-B8F8-E0A4872AADE7}" type="pres">
      <dgm:prSet presAssocID="{6BDE8B16-CAC9-974E-ABF3-19958D9212F5}" presName="sibTrans" presStyleLbl="sibTrans2D1" presStyleIdx="2" presStyleCnt="5"/>
      <dgm:spPr/>
    </dgm:pt>
    <dgm:pt modelId="{28916877-67F2-A34F-9E1E-AC4C385380DE}" type="pres">
      <dgm:prSet presAssocID="{6BDE8B16-CAC9-974E-ABF3-19958D9212F5}" presName="connectorText" presStyleLbl="sibTrans2D1" presStyleIdx="2" presStyleCnt="5"/>
      <dgm:spPr/>
    </dgm:pt>
    <dgm:pt modelId="{76E6CD89-FAB1-0C40-861A-04CFB4EB8E6C}" type="pres">
      <dgm:prSet presAssocID="{D598C84B-BF43-7A45-A436-E012040CAC20}" presName="node" presStyleLbl="node1" presStyleIdx="3" presStyleCnt="6" custScaleX="79738" custScaleY="119743" custLinFactX="20498" custLinFactNeighborX="100000" custLinFactNeighborY="-735">
        <dgm:presLayoutVars>
          <dgm:bulletEnabled val="1"/>
        </dgm:presLayoutVars>
      </dgm:prSet>
      <dgm:spPr/>
    </dgm:pt>
    <dgm:pt modelId="{2A269BB6-32A0-7A4F-944A-997DF7B74D7F}" type="pres">
      <dgm:prSet presAssocID="{15777123-A3F0-234A-99D8-9202F8763562}" presName="sibTrans" presStyleLbl="sibTrans2D1" presStyleIdx="3" presStyleCnt="5"/>
      <dgm:spPr/>
    </dgm:pt>
    <dgm:pt modelId="{F30FAEC7-D01C-7344-B6C8-C9BB03640AE8}" type="pres">
      <dgm:prSet presAssocID="{15777123-A3F0-234A-99D8-9202F8763562}" presName="connectorText" presStyleLbl="sibTrans2D1" presStyleIdx="3" presStyleCnt="5"/>
      <dgm:spPr/>
    </dgm:pt>
    <dgm:pt modelId="{D3182593-D4A2-5F48-B310-55C576E163E3}" type="pres">
      <dgm:prSet presAssocID="{91FDBDBC-E280-4A45-B68B-E14C56AFEE67}" presName="node" presStyleLbl="node1" presStyleIdx="4" presStyleCnt="6" custScaleX="222664">
        <dgm:presLayoutVars>
          <dgm:bulletEnabled val="1"/>
        </dgm:presLayoutVars>
      </dgm:prSet>
      <dgm:spPr/>
    </dgm:pt>
    <dgm:pt modelId="{E1A0B8F1-AAAB-A44B-803B-0423A8055647}" type="pres">
      <dgm:prSet presAssocID="{1E4114A2-E084-944D-8B4D-DD6BE88574E7}" presName="sibTrans" presStyleLbl="sibTrans2D1" presStyleIdx="4" presStyleCnt="5"/>
      <dgm:spPr/>
    </dgm:pt>
    <dgm:pt modelId="{5E3BA1D7-2DD9-C74A-9960-BF4A2886F716}" type="pres">
      <dgm:prSet presAssocID="{1E4114A2-E084-944D-8B4D-DD6BE88574E7}" presName="connectorText" presStyleLbl="sibTrans2D1" presStyleIdx="4" presStyleCnt="5"/>
      <dgm:spPr/>
    </dgm:pt>
    <dgm:pt modelId="{AC7DAB0F-44C1-5E4D-9D98-34D6B94DB1FC}" type="pres">
      <dgm:prSet presAssocID="{8D6B6450-C44E-F446-A590-B28643DB1EC3}" presName="node" presStyleLbl="node1" presStyleIdx="5" presStyleCnt="6" custScaleX="79738" custScaleY="119743">
        <dgm:presLayoutVars>
          <dgm:bulletEnabled val="1"/>
        </dgm:presLayoutVars>
      </dgm:prSet>
      <dgm:spPr/>
    </dgm:pt>
  </dgm:ptLst>
  <dgm:cxnLst>
    <dgm:cxn modelId="{D9CEAA04-9C78-D047-B6CF-993F37C31E61}" srcId="{D1A76FCC-A99F-4C4E-8A0E-FEDAF7BABDEB}" destId="{8D6B6450-C44E-F446-A590-B28643DB1EC3}" srcOrd="5" destOrd="0" parTransId="{CA91D9C4-906C-5042-8AEF-ED993AE7E0BB}" sibTransId="{3C15C4FB-E1B6-7843-8CDD-9DB88B94CE71}"/>
    <dgm:cxn modelId="{9B94F60D-F11E-0545-89F9-4E36852A8F1E}" type="presOf" srcId="{ABAA84D5-C89A-9E4C-BDAB-5BBF5F3282EC}" destId="{FEB1702A-BC35-C145-8BFD-D64CD4BAC303}" srcOrd="0" destOrd="0" presId="urn:microsoft.com/office/officeart/2005/8/layout/process5"/>
    <dgm:cxn modelId="{CEB2EF19-5925-7948-9999-13636220981D}" type="presOf" srcId="{7F6A8A5F-B239-A747-89BC-DFE1312492E1}" destId="{773D58E4-8605-B64D-97FB-F1958224BE5D}" srcOrd="0" destOrd="0" presId="urn:microsoft.com/office/officeart/2005/8/layout/process5"/>
    <dgm:cxn modelId="{C6AD6727-BA8B-374E-A9C0-7D4813CDAC76}" srcId="{FFFD0403-DA82-5946-A2CB-FF27A10910E5}" destId="{B15F1BCF-050A-D942-882A-07D785A55142}" srcOrd="1" destOrd="0" parTransId="{DB8DFFBE-2422-AF43-9C66-71DB88C8AF3D}" sibTransId="{E46CADF8-404A-6942-BC9C-1C945E72F4E3}"/>
    <dgm:cxn modelId="{938F673C-DDBE-3146-B251-6008A5AFC9BC}" type="presOf" srcId="{1E4114A2-E084-944D-8B4D-DD6BE88574E7}" destId="{5E3BA1D7-2DD9-C74A-9960-BF4A2886F716}" srcOrd="1" destOrd="0" presId="urn:microsoft.com/office/officeart/2005/8/layout/process5"/>
    <dgm:cxn modelId="{3AC20745-12F4-134B-A408-84B197A9BED2}" type="presOf" srcId="{D1A76FCC-A99F-4C4E-8A0E-FEDAF7BABDEB}" destId="{02FCEDEF-68D1-E341-9416-B6B8EE299A08}" srcOrd="0" destOrd="0" presId="urn:microsoft.com/office/officeart/2005/8/layout/process5"/>
    <dgm:cxn modelId="{3C275350-665A-D94D-954C-DD73968471AA}" srcId="{D1A76FCC-A99F-4C4E-8A0E-FEDAF7BABDEB}" destId="{7F6A8A5F-B239-A747-89BC-DFE1312492E1}" srcOrd="0" destOrd="0" parTransId="{B4B1A034-F2ED-F84E-81F2-67917661B706}" sibTransId="{1387E2ED-0BFF-AC42-B19B-7FFED98B16A8}"/>
    <dgm:cxn modelId="{AFD02E55-0925-2342-B31B-F492F4D0B2CA}" type="presOf" srcId="{6BDE8B16-CAC9-974E-ABF3-19958D9212F5}" destId="{58793405-1EF7-4940-B8F8-E0A4872AADE7}" srcOrd="0" destOrd="0" presId="urn:microsoft.com/office/officeart/2005/8/layout/process5"/>
    <dgm:cxn modelId="{EECA3856-2C75-0344-B4DE-34E0D213249A}" type="presOf" srcId="{C97A999D-73F5-3C45-BF27-1296FA0168F7}" destId="{D3182593-D4A2-5F48-B310-55C576E163E3}" srcOrd="0" destOrd="2" presId="urn:microsoft.com/office/officeart/2005/8/layout/process5"/>
    <dgm:cxn modelId="{3D4C3E5E-CF1C-5B47-8168-9386A3DFB510}" srcId="{D1A76FCC-A99F-4C4E-8A0E-FEDAF7BABDEB}" destId="{FFFD0403-DA82-5946-A2CB-FF27A10910E5}" srcOrd="1" destOrd="0" parTransId="{87BBD6BA-78DF-5648-81A2-A2CBE8169044}" sibTransId="{ABAA84D5-C89A-9E4C-BDAB-5BBF5F3282EC}"/>
    <dgm:cxn modelId="{997BEC65-6B06-8047-AF29-EF1B7976043D}" type="presOf" srcId="{1E4114A2-E084-944D-8B4D-DD6BE88574E7}" destId="{E1A0B8F1-AAAB-A44B-803B-0423A8055647}" srcOrd="0" destOrd="0" presId="urn:microsoft.com/office/officeart/2005/8/layout/process5"/>
    <dgm:cxn modelId="{841DD378-BB0A-A240-9F2E-042A01D4409D}" type="presOf" srcId="{4DE83AC7-961D-8546-9893-B8C691D59EC0}" destId="{BBB801D0-8434-CB4F-8C79-4561A72EB20B}" srcOrd="0" destOrd="3" presId="urn:microsoft.com/office/officeart/2005/8/layout/process5"/>
    <dgm:cxn modelId="{C8269E8A-6008-2C44-BA18-9187C642CBB0}" srcId="{D1A76FCC-A99F-4C4E-8A0E-FEDAF7BABDEB}" destId="{91FDBDBC-E280-4A45-B68B-E14C56AFEE67}" srcOrd="4" destOrd="0" parTransId="{AB676D3F-AED6-4B46-8D39-EAFAA4D37D65}" sibTransId="{1E4114A2-E084-944D-8B4D-DD6BE88574E7}"/>
    <dgm:cxn modelId="{5BEF4E8C-E58F-D341-8C24-DE357639CCB3}" type="presOf" srcId="{15777123-A3F0-234A-99D8-9202F8763562}" destId="{2A269BB6-32A0-7A4F-944A-997DF7B74D7F}" srcOrd="0" destOrd="0" presId="urn:microsoft.com/office/officeart/2005/8/layout/process5"/>
    <dgm:cxn modelId="{1E65CE8E-C611-1248-A878-2D070EB3BDCF}" type="presOf" srcId="{8D6B6450-C44E-F446-A590-B28643DB1EC3}" destId="{AC7DAB0F-44C1-5E4D-9D98-34D6B94DB1FC}" srcOrd="0" destOrd="0" presId="urn:microsoft.com/office/officeart/2005/8/layout/process5"/>
    <dgm:cxn modelId="{B16B2094-CE2A-7249-BAAD-89F923162204}" type="presOf" srcId="{1387E2ED-0BFF-AC42-B19B-7FFED98B16A8}" destId="{CF7A70B0-DF53-1E4A-A2A2-57143DC7D495}" srcOrd="0" destOrd="0" presId="urn:microsoft.com/office/officeart/2005/8/layout/process5"/>
    <dgm:cxn modelId="{CCD5FB95-FF46-B944-89BE-D33797444AC4}" srcId="{91FDBDBC-E280-4A45-B68B-E14C56AFEE67}" destId="{4D9C9164-E574-1147-9A24-EC2E953C43B7}" srcOrd="0" destOrd="0" parTransId="{F72637B6-21F8-504F-95D3-BC31F0B4E59C}" sibTransId="{FDE0BB2C-081F-4947-8F9B-CEAFE98CC5BC}"/>
    <dgm:cxn modelId="{5663EF99-BF03-5F45-9596-DCE757608563}" type="presOf" srcId="{1387E2ED-0BFF-AC42-B19B-7FFED98B16A8}" destId="{9F335758-1608-9043-A066-26DE54298895}" srcOrd="1" destOrd="0" presId="urn:microsoft.com/office/officeart/2005/8/layout/process5"/>
    <dgm:cxn modelId="{DBA576A5-C3EE-044F-8EEA-7824A8506E25}" type="presOf" srcId="{ABAA84D5-C89A-9E4C-BDAB-5BBF5F3282EC}" destId="{3B090804-E63E-0149-BA39-A3F48E660F65}" srcOrd="1" destOrd="0" presId="urn:microsoft.com/office/officeart/2005/8/layout/process5"/>
    <dgm:cxn modelId="{2F30CDAD-473B-A347-AC39-C70A4B5A76DC}" type="presOf" srcId="{15777123-A3F0-234A-99D8-9202F8763562}" destId="{F30FAEC7-D01C-7344-B6C8-C9BB03640AE8}" srcOrd="1" destOrd="0" presId="urn:microsoft.com/office/officeart/2005/8/layout/process5"/>
    <dgm:cxn modelId="{6AF203B0-2BCE-8F48-8669-72083C904A9E}" type="presOf" srcId="{46FCD23E-6161-424F-BA3A-7CE606B62C29}" destId="{BBB801D0-8434-CB4F-8C79-4561A72EB20B}" srcOrd="0" destOrd="1" presId="urn:microsoft.com/office/officeart/2005/8/layout/process5"/>
    <dgm:cxn modelId="{E9D546BB-A85E-F34E-B691-5BDFFB6FC622}" srcId="{FFFD0403-DA82-5946-A2CB-FF27A10910E5}" destId="{46FCD23E-6161-424F-BA3A-7CE606B62C29}" srcOrd="0" destOrd="0" parTransId="{85961916-4FD6-EB4E-B0E4-139A39160610}" sibTransId="{9A253834-09D5-F246-B5F8-FB10E867385D}"/>
    <dgm:cxn modelId="{68EDB4BC-55B1-9240-A66E-60BAF6A711A3}" type="presOf" srcId="{4D9C9164-E574-1147-9A24-EC2E953C43B7}" destId="{D3182593-D4A2-5F48-B310-55C576E163E3}" srcOrd="0" destOrd="1" presId="urn:microsoft.com/office/officeart/2005/8/layout/process5"/>
    <dgm:cxn modelId="{1FE59DCA-2724-C04D-A32E-4B0FFC35DB79}" type="presOf" srcId="{D598C84B-BF43-7A45-A436-E012040CAC20}" destId="{76E6CD89-FAB1-0C40-861A-04CFB4EB8E6C}" srcOrd="0" destOrd="0" presId="urn:microsoft.com/office/officeart/2005/8/layout/process5"/>
    <dgm:cxn modelId="{085B40CF-F819-D849-BAED-E38AA30E1F52}" srcId="{FFFD0403-DA82-5946-A2CB-FF27A10910E5}" destId="{4DE83AC7-961D-8546-9893-B8C691D59EC0}" srcOrd="2" destOrd="0" parTransId="{F1348E35-425E-914A-92EC-D76CCD18727B}" sibTransId="{61AABDAD-19D5-D64B-9C8C-1A563A12A731}"/>
    <dgm:cxn modelId="{9E94FBD1-3CFF-3F4B-B382-7231DAF24747}" type="presOf" srcId="{FFFD0403-DA82-5946-A2CB-FF27A10910E5}" destId="{BBB801D0-8434-CB4F-8C79-4561A72EB20B}" srcOrd="0" destOrd="0" presId="urn:microsoft.com/office/officeart/2005/8/layout/process5"/>
    <dgm:cxn modelId="{5BBCE0D5-7A08-E140-A29C-45D93C1EAA69}" type="presOf" srcId="{6BDE8B16-CAC9-974E-ABF3-19958D9212F5}" destId="{28916877-67F2-A34F-9E1E-AC4C385380DE}" srcOrd="1" destOrd="0" presId="urn:microsoft.com/office/officeart/2005/8/layout/process5"/>
    <dgm:cxn modelId="{B54E96D7-6821-5C4E-839C-2A470BB25537}" type="presOf" srcId="{91FDBDBC-E280-4A45-B68B-E14C56AFEE67}" destId="{D3182593-D4A2-5F48-B310-55C576E163E3}" srcOrd="0" destOrd="0" presId="urn:microsoft.com/office/officeart/2005/8/layout/process5"/>
    <dgm:cxn modelId="{C5B31EDE-0E40-1641-AF3A-0D5D16F75A88}" srcId="{D1A76FCC-A99F-4C4E-8A0E-FEDAF7BABDEB}" destId="{13B11395-ACD1-6F41-871D-39D7697D194D}" srcOrd="2" destOrd="0" parTransId="{78FED9FE-9D4E-8149-8EDE-B4E8600EA761}" sibTransId="{6BDE8B16-CAC9-974E-ABF3-19958D9212F5}"/>
    <dgm:cxn modelId="{2230C2DF-8F9A-DD4B-B0DA-A8F8E908CEAE}" type="presOf" srcId="{13B11395-ACD1-6F41-871D-39D7697D194D}" destId="{43C62DAD-83B1-A34C-BFC1-191C787C5D2F}" srcOrd="0" destOrd="0" presId="urn:microsoft.com/office/officeart/2005/8/layout/process5"/>
    <dgm:cxn modelId="{15DCC9E9-D330-5E41-8FBD-96FC8D83A823}" type="presOf" srcId="{B15F1BCF-050A-D942-882A-07D785A55142}" destId="{BBB801D0-8434-CB4F-8C79-4561A72EB20B}" srcOrd="0" destOrd="2" presId="urn:microsoft.com/office/officeart/2005/8/layout/process5"/>
    <dgm:cxn modelId="{F931D8EE-F292-194C-BA9C-71BA59D0F51E}" srcId="{D1A76FCC-A99F-4C4E-8A0E-FEDAF7BABDEB}" destId="{D598C84B-BF43-7A45-A436-E012040CAC20}" srcOrd="3" destOrd="0" parTransId="{7C8935D0-FD4D-D942-B7A0-9507457B3861}" sibTransId="{15777123-A3F0-234A-99D8-9202F8763562}"/>
    <dgm:cxn modelId="{20F742F1-4C16-094E-9512-D5AA44B0BC09}" srcId="{91FDBDBC-E280-4A45-B68B-E14C56AFEE67}" destId="{C97A999D-73F5-3C45-BF27-1296FA0168F7}" srcOrd="1" destOrd="0" parTransId="{1CF6A5D5-5CBF-204E-A0C6-A9B8B96C25BF}" sibTransId="{3AEDC19C-800F-1046-92C5-C0D57155A904}"/>
    <dgm:cxn modelId="{606DCE2E-FCC9-4246-8768-5520C5AAE09C}" type="presParOf" srcId="{02FCEDEF-68D1-E341-9416-B6B8EE299A08}" destId="{773D58E4-8605-B64D-97FB-F1958224BE5D}" srcOrd="0" destOrd="0" presId="urn:microsoft.com/office/officeart/2005/8/layout/process5"/>
    <dgm:cxn modelId="{9DC4F4F9-2167-B842-B7CA-FDA010AAED1E}" type="presParOf" srcId="{02FCEDEF-68D1-E341-9416-B6B8EE299A08}" destId="{CF7A70B0-DF53-1E4A-A2A2-57143DC7D495}" srcOrd="1" destOrd="0" presId="urn:microsoft.com/office/officeart/2005/8/layout/process5"/>
    <dgm:cxn modelId="{7B1285E3-0808-594D-9C9A-BDD011E1EED8}" type="presParOf" srcId="{CF7A70B0-DF53-1E4A-A2A2-57143DC7D495}" destId="{9F335758-1608-9043-A066-26DE54298895}" srcOrd="0" destOrd="0" presId="urn:microsoft.com/office/officeart/2005/8/layout/process5"/>
    <dgm:cxn modelId="{38274FCA-D2F6-224D-B5AA-FF9539598F22}" type="presParOf" srcId="{02FCEDEF-68D1-E341-9416-B6B8EE299A08}" destId="{BBB801D0-8434-CB4F-8C79-4561A72EB20B}" srcOrd="2" destOrd="0" presId="urn:microsoft.com/office/officeart/2005/8/layout/process5"/>
    <dgm:cxn modelId="{CD828BD5-CB6E-2D43-BDB4-837B970533FF}" type="presParOf" srcId="{02FCEDEF-68D1-E341-9416-B6B8EE299A08}" destId="{FEB1702A-BC35-C145-8BFD-D64CD4BAC303}" srcOrd="3" destOrd="0" presId="urn:microsoft.com/office/officeart/2005/8/layout/process5"/>
    <dgm:cxn modelId="{6BD39D24-6BDA-CD47-92C6-11ABFEAF2539}" type="presParOf" srcId="{FEB1702A-BC35-C145-8BFD-D64CD4BAC303}" destId="{3B090804-E63E-0149-BA39-A3F48E660F65}" srcOrd="0" destOrd="0" presId="urn:microsoft.com/office/officeart/2005/8/layout/process5"/>
    <dgm:cxn modelId="{A9E35934-3A85-2B49-9160-E4F005878E95}" type="presParOf" srcId="{02FCEDEF-68D1-E341-9416-B6B8EE299A08}" destId="{43C62DAD-83B1-A34C-BFC1-191C787C5D2F}" srcOrd="4" destOrd="0" presId="urn:microsoft.com/office/officeart/2005/8/layout/process5"/>
    <dgm:cxn modelId="{1A351C3E-1574-F544-98A2-31C395A194AC}" type="presParOf" srcId="{02FCEDEF-68D1-E341-9416-B6B8EE299A08}" destId="{58793405-1EF7-4940-B8F8-E0A4872AADE7}" srcOrd="5" destOrd="0" presId="urn:microsoft.com/office/officeart/2005/8/layout/process5"/>
    <dgm:cxn modelId="{5CC7BF0E-3848-0E47-BB8E-ECC17E6C6BDB}" type="presParOf" srcId="{58793405-1EF7-4940-B8F8-E0A4872AADE7}" destId="{28916877-67F2-A34F-9E1E-AC4C385380DE}" srcOrd="0" destOrd="0" presId="urn:microsoft.com/office/officeart/2005/8/layout/process5"/>
    <dgm:cxn modelId="{AB6168CD-E112-7943-AAA7-4326EC17A00D}" type="presParOf" srcId="{02FCEDEF-68D1-E341-9416-B6B8EE299A08}" destId="{76E6CD89-FAB1-0C40-861A-04CFB4EB8E6C}" srcOrd="6" destOrd="0" presId="urn:microsoft.com/office/officeart/2005/8/layout/process5"/>
    <dgm:cxn modelId="{1DA21FB5-00D3-CC4D-B670-16A71FAB0CFC}" type="presParOf" srcId="{02FCEDEF-68D1-E341-9416-B6B8EE299A08}" destId="{2A269BB6-32A0-7A4F-944A-997DF7B74D7F}" srcOrd="7" destOrd="0" presId="urn:microsoft.com/office/officeart/2005/8/layout/process5"/>
    <dgm:cxn modelId="{E6B33748-81CE-704C-9A5C-52120067F39C}" type="presParOf" srcId="{2A269BB6-32A0-7A4F-944A-997DF7B74D7F}" destId="{F30FAEC7-D01C-7344-B6C8-C9BB03640AE8}" srcOrd="0" destOrd="0" presId="urn:microsoft.com/office/officeart/2005/8/layout/process5"/>
    <dgm:cxn modelId="{DF73BF99-87A3-6842-8AD1-700979D11EFD}" type="presParOf" srcId="{02FCEDEF-68D1-E341-9416-B6B8EE299A08}" destId="{D3182593-D4A2-5F48-B310-55C576E163E3}" srcOrd="8" destOrd="0" presId="urn:microsoft.com/office/officeart/2005/8/layout/process5"/>
    <dgm:cxn modelId="{42586E85-8806-4842-8444-E34B72A2A064}" type="presParOf" srcId="{02FCEDEF-68D1-E341-9416-B6B8EE299A08}" destId="{E1A0B8F1-AAAB-A44B-803B-0423A8055647}" srcOrd="9" destOrd="0" presId="urn:microsoft.com/office/officeart/2005/8/layout/process5"/>
    <dgm:cxn modelId="{948D4782-9FA5-3A45-AD12-6543235DDF5A}" type="presParOf" srcId="{E1A0B8F1-AAAB-A44B-803B-0423A8055647}" destId="{5E3BA1D7-2DD9-C74A-9960-BF4A2886F716}" srcOrd="0" destOrd="0" presId="urn:microsoft.com/office/officeart/2005/8/layout/process5"/>
    <dgm:cxn modelId="{DB32DB3A-2B0E-A647-AFA9-8A125C3F010F}" type="presParOf" srcId="{02FCEDEF-68D1-E341-9416-B6B8EE299A08}" destId="{AC7DAB0F-44C1-5E4D-9D98-34D6B94DB1FC}"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A71A1E3-73C7-CA48-BDD9-9938FBA5BBE8}"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1CB0EC67-1BEE-C54F-8B4E-EF026BCC1473}">
      <dgm:prSet/>
      <dgm:spPr/>
      <dgm:t>
        <a:bodyPr/>
        <a:lstStyle/>
        <a:p>
          <a:r>
            <a:rPr lang="en-US"/>
            <a:t>Prioritize</a:t>
          </a:r>
          <a:r>
            <a:rPr lang="en-US" b="0" i="0"/>
            <a:t> and enhance wellness for ALL</a:t>
          </a:r>
          <a:endParaRPr lang="en-US"/>
        </a:p>
      </dgm:t>
    </dgm:pt>
    <dgm:pt modelId="{C6E548E9-5595-2B40-B6BF-86DD7E8E0FCF}" type="parTrans" cxnId="{635FE252-D104-7C4C-AF28-734087AB9C68}">
      <dgm:prSet/>
      <dgm:spPr/>
      <dgm:t>
        <a:bodyPr/>
        <a:lstStyle/>
        <a:p>
          <a:endParaRPr lang="en-US"/>
        </a:p>
      </dgm:t>
    </dgm:pt>
    <dgm:pt modelId="{09D682B1-9DAD-9A4A-818A-04C7B378015F}" type="sibTrans" cxnId="{635FE252-D104-7C4C-AF28-734087AB9C68}">
      <dgm:prSet/>
      <dgm:spPr/>
      <dgm:t>
        <a:bodyPr/>
        <a:lstStyle/>
        <a:p>
          <a:endParaRPr lang="en-US"/>
        </a:p>
      </dgm:t>
    </dgm:pt>
    <dgm:pt modelId="{096BCD48-3E6D-8A47-89A5-9FF02C4AB6B3}">
      <dgm:prSet/>
      <dgm:spPr/>
      <dgm:t>
        <a:bodyPr/>
        <a:lstStyle/>
        <a:p>
          <a:r>
            <a:rPr lang="en-US" b="0" i="0" dirty="0"/>
            <a:t>Use data to determine wellness </a:t>
          </a:r>
          <a:r>
            <a:rPr lang="en-US" dirty="0"/>
            <a:t>strengths and needs</a:t>
          </a:r>
        </a:p>
      </dgm:t>
    </dgm:pt>
    <dgm:pt modelId="{9FBCBACC-7A39-A445-B5F4-BB6880609E4A}" type="parTrans" cxnId="{E8C3D65E-BF0E-5B44-98A9-3CEEE7A9BB4F}">
      <dgm:prSet/>
      <dgm:spPr/>
      <dgm:t>
        <a:bodyPr/>
        <a:lstStyle/>
        <a:p>
          <a:endParaRPr lang="en-US"/>
        </a:p>
      </dgm:t>
    </dgm:pt>
    <dgm:pt modelId="{95AFCA58-9ABA-6E4F-ABFC-F43B528A0D2D}" type="sibTrans" cxnId="{E8C3D65E-BF0E-5B44-98A9-3CEEE7A9BB4F}">
      <dgm:prSet/>
      <dgm:spPr/>
      <dgm:t>
        <a:bodyPr/>
        <a:lstStyle/>
        <a:p>
          <a:endParaRPr lang="en-US"/>
        </a:p>
      </dgm:t>
    </dgm:pt>
    <dgm:pt modelId="{E1719232-DCDC-FF40-AEF9-8E728E5722AF}">
      <dgm:prSet/>
      <dgm:spPr/>
      <dgm:t>
        <a:bodyPr/>
        <a:lstStyle/>
        <a:p>
          <a:r>
            <a:rPr lang="en-US" b="0" i="0" dirty="0"/>
            <a:t>Integrate SEB competencies into Tier 1</a:t>
          </a:r>
          <a:endParaRPr lang="en-US" dirty="0"/>
        </a:p>
      </dgm:t>
    </dgm:pt>
    <dgm:pt modelId="{43216BA6-CF3B-6940-B3D3-1C7474C4A68A}" type="parTrans" cxnId="{F6E14C8B-9894-0A43-A735-D554A1858922}">
      <dgm:prSet/>
      <dgm:spPr/>
      <dgm:t>
        <a:bodyPr/>
        <a:lstStyle/>
        <a:p>
          <a:endParaRPr lang="en-US"/>
        </a:p>
      </dgm:t>
    </dgm:pt>
    <dgm:pt modelId="{8DB133C9-B583-D94C-87EA-538AC654FACF}" type="sibTrans" cxnId="{F6E14C8B-9894-0A43-A735-D554A1858922}">
      <dgm:prSet/>
      <dgm:spPr/>
      <dgm:t>
        <a:bodyPr/>
        <a:lstStyle/>
        <a:p>
          <a:endParaRPr lang="en-US"/>
        </a:p>
      </dgm:t>
    </dgm:pt>
    <dgm:pt modelId="{8AFD6B8B-6240-BF40-BA8B-308D3D39551D}" type="pres">
      <dgm:prSet presAssocID="{AA71A1E3-73C7-CA48-BDD9-9938FBA5BBE8}" presName="diagram" presStyleCnt="0">
        <dgm:presLayoutVars>
          <dgm:dir/>
          <dgm:resizeHandles val="exact"/>
        </dgm:presLayoutVars>
      </dgm:prSet>
      <dgm:spPr/>
    </dgm:pt>
    <dgm:pt modelId="{A71727CF-29BE-074B-9884-09D7BE57013E}" type="pres">
      <dgm:prSet presAssocID="{096BCD48-3E6D-8A47-89A5-9FF02C4AB6B3}" presName="node" presStyleLbl="node1" presStyleIdx="0" presStyleCnt="3">
        <dgm:presLayoutVars>
          <dgm:bulletEnabled val="1"/>
        </dgm:presLayoutVars>
      </dgm:prSet>
      <dgm:spPr/>
    </dgm:pt>
    <dgm:pt modelId="{3DA1AFA5-3206-194B-8903-178B33481588}" type="pres">
      <dgm:prSet presAssocID="{95AFCA58-9ABA-6E4F-ABFC-F43B528A0D2D}" presName="sibTrans" presStyleCnt="0"/>
      <dgm:spPr/>
    </dgm:pt>
    <dgm:pt modelId="{6E8B071F-5BD4-8044-9A1A-87F25331258A}" type="pres">
      <dgm:prSet presAssocID="{1CB0EC67-1BEE-C54F-8B4E-EF026BCC1473}" presName="node" presStyleLbl="node1" presStyleIdx="1" presStyleCnt="3">
        <dgm:presLayoutVars>
          <dgm:bulletEnabled val="1"/>
        </dgm:presLayoutVars>
      </dgm:prSet>
      <dgm:spPr/>
    </dgm:pt>
    <dgm:pt modelId="{AED4E64D-1A9D-F247-B22B-C5A6E11C4796}" type="pres">
      <dgm:prSet presAssocID="{09D682B1-9DAD-9A4A-818A-04C7B378015F}" presName="sibTrans" presStyleCnt="0"/>
      <dgm:spPr/>
    </dgm:pt>
    <dgm:pt modelId="{81A8D574-4E96-6D41-8D26-E14D16DED924}" type="pres">
      <dgm:prSet presAssocID="{E1719232-DCDC-FF40-AEF9-8E728E5722AF}" presName="node" presStyleLbl="node1" presStyleIdx="2" presStyleCnt="3">
        <dgm:presLayoutVars>
          <dgm:bulletEnabled val="1"/>
        </dgm:presLayoutVars>
      </dgm:prSet>
      <dgm:spPr/>
    </dgm:pt>
  </dgm:ptLst>
  <dgm:cxnLst>
    <dgm:cxn modelId="{06B62334-7041-D346-AA49-7DEDC9F04F1E}" type="presOf" srcId="{096BCD48-3E6D-8A47-89A5-9FF02C4AB6B3}" destId="{A71727CF-29BE-074B-9884-09D7BE57013E}" srcOrd="0" destOrd="0" presId="urn:microsoft.com/office/officeart/2005/8/layout/default"/>
    <dgm:cxn modelId="{68B6AB3C-5456-AF48-A542-9A190739B65F}" type="presOf" srcId="{AA71A1E3-73C7-CA48-BDD9-9938FBA5BBE8}" destId="{8AFD6B8B-6240-BF40-BA8B-308D3D39551D}" srcOrd="0" destOrd="0" presId="urn:microsoft.com/office/officeart/2005/8/layout/default"/>
    <dgm:cxn modelId="{635FE252-D104-7C4C-AF28-734087AB9C68}" srcId="{AA71A1E3-73C7-CA48-BDD9-9938FBA5BBE8}" destId="{1CB0EC67-1BEE-C54F-8B4E-EF026BCC1473}" srcOrd="1" destOrd="0" parTransId="{C6E548E9-5595-2B40-B6BF-86DD7E8E0FCF}" sibTransId="{09D682B1-9DAD-9A4A-818A-04C7B378015F}"/>
    <dgm:cxn modelId="{E8C3D65E-BF0E-5B44-98A9-3CEEE7A9BB4F}" srcId="{AA71A1E3-73C7-CA48-BDD9-9938FBA5BBE8}" destId="{096BCD48-3E6D-8A47-89A5-9FF02C4AB6B3}" srcOrd="0" destOrd="0" parTransId="{9FBCBACC-7A39-A445-B5F4-BB6880609E4A}" sibTransId="{95AFCA58-9ABA-6E4F-ABFC-F43B528A0D2D}"/>
    <dgm:cxn modelId="{183E417E-CB61-A845-83CB-BB20A3562849}" type="presOf" srcId="{1CB0EC67-1BEE-C54F-8B4E-EF026BCC1473}" destId="{6E8B071F-5BD4-8044-9A1A-87F25331258A}" srcOrd="0" destOrd="0" presId="urn:microsoft.com/office/officeart/2005/8/layout/default"/>
    <dgm:cxn modelId="{F6E14C8B-9894-0A43-A735-D554A1858922}" srcId="{AA71A1E3-73C7-CA48-BDD9-9938FBA5BBE8}" destId="{E1719232-DCDC-FF40-AEF9-8E728E5722AF}" srcOrd="2" destOrd="0" parTransId="{43216BA6-CF3B-6940-B3D3-1C7474C4A68A}" sibTransId="{8DB133C9-B583-D94C-87EA-538AC654FACF}"/>
    <dgm:cxn modelId="{7FC1D5DA-FBEA-CA4B-8F7D-F9132BC14D52}" type="presOf" srcId="{E1719232-DCDC-FF40-AEF9-8E728E5722AF}" destId="{81A8D574-4E96-6D41-8D26-E14D16DED924}" srcOrd="0" destOrd="0" presId="urn:microsoft.com/office/officeart/2005/8/layout/default"/>
    <dgm:cxn modelId="{35AD5E24-5C41-A34B-8F54-8F631AF31FFF}" type="presParOf" srcId="{8AFD6B8B-6240-BF40-BA8B-308D3D39551D}" destId="{A71727CF-29BE-074B-9884-09D7BE57013E}" srcOrd="0" destOrd="0" presId="urn:microsoft.com/office/officeart/2005/8/layout/default"/>
    <dgm:cxn modelId="{02CE0639-1E25-B047-83A4-AB9CAC2F11A9}" type="presParOf" srcId="{8AFD6B8B-6240-BF40-BA8B-308D3D39551D}" destId="{3DA1AFA5-3206-194B-8903-178B33481588}" srcOrd="1" destOrd="0" presId="urn:microsoft.com/office/officeart/2005/8/layout/default"/>
    <dgm:cxn modelId="{48B76484-A09D-7F42-BB0A-EAE2FFC1E4EA}" type="presParOf" srcId="{8AFD6B8B-6240-BF40-BA8B-308D3D39551D}" destId="{6E8B071F-5BD4-8044-9A1A-87F25331258A}" srcOrd="2" destOrd="0" presId="urn:microsoft.com/office/officeart/2005/8/layout/default"/>
    <dgm:cxn modelId="{6682B39A-D9D7-6C4B-8515-2B4B9DF87EB7}" type="presParOf" srcId="{8AFD6B8B-6240-BF40-BA8B-308D3D39551D}" destId="{AED4E64D-1A9D-F247-B22B-C5A6E11C4796}" srcOrd="3" destOrd="0" presId="urn:microsoft.com/office/officeart/2005/8/layout/default"/>
    <dgm:cxn modelId="{0FEE679F-FD2B-5843-9468-6BA967434939}" type="presParOf" srcId="{8AFD6B8B-6240-BF40-BA8B-308D3D39551D}" destId="{81A8D574-4E96-6D41-8D26-E14D16DED92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2B9B2A0-2568-1849-B899-71F0B542EAAF}" type="doc">
      <dgm:prSet loTypeId="urn:microsoft.com/office/officeart/2005/8/layout/vList2" loCatId="list" qsTypeId="urn:microsoft.com/office/officeart/2005/8/quickstyle/simple4" qsCatId="simple" csTypeId="urn:microsoft.com/office/officeart/2005/8/colors/accent2_1" csCatId="accent2" phldr="1"/>
      <dgm:spPr/>
      <dgm:t>
        <a:bodyPr/>
        <a:lstStyle/>
        <a:p>
          <a:endParaRPr lang="en-US"/>
        </a:p>
      </dgm:t>
    </dgm:pt>
    <dgm:pt modelId="{28E7CF46-E1B4-B448-9529-56583D3C02B9}">
      <dgm:prSet custT="1"/>
      <dgm:spPr/>
      <dgm:t>
        <a:bodyPr/>
        <a:lstStyle/>
        <a:p>
          <a:r>
            <a:rPr lang="en-US" sz="3600" dirty="0"/>
            <a:t>Consider existing school data sources</a:t>
          </a:r>
        </a:p>
      </dgm:t>
    </dgm:pt>
    <dgm:pt modelId="{618263B1-2CAE-F34A-B608-F0B6DF9E5679}" type="parTrans" cxnId="{508BF0C4-28F7-1C47-972F-C4885CE156CE}">
      <dgm:prSet/>
      <dgm:spPr/>
      <dgm:t>
        <a:bodyPr/>
        <a:lstStyle/>
        <a:p>
          <a:endParaRPr lang="en-US" sz="3600"/>
        </a:p>
      </dgm:t>
    </dgm:pt>
    <dgm:pt modelId="{4A4237CD-EC3D-544C-A152-BD9741F3BC60}" type="sibTrans" cxnId="{508BF0C4-28F7-1C47-972F-C4885CE156CE}">
      <dgm:prSet/>
      <dgm:spPr/>
      <dgm:t>
        <a:bodyPr/>
        <a:lstStyle/>
        <a:p>
          <a:endParaRPr lang="en-US" sz="3600"/>
        </a:p>
      </dgm:t>
    </dgm:pt>
    <dgm:pt modelId="{24895FAF-973E-9345-9E52-DA4723C3D363}">
      <dgm:prSet custT="1"/>
      <dgm:spPr/>
      <dgm:t>
        <a:bodyPr/>
        <a:lstStyle/>
        <a:p>
          <a:r>
            <a:rPr lang="en-US" sz="3600" dirty="0"/>
            <a:t>Adjust</a:t>
          </a:r>
          <a:r>
            <a:rPr lang="en-US" sz="3600" baseline="0" dirty="0"/>
            <a:t> Tier 1 support based on relevant wellness data</a:t>
          </a:r>
          <a:endParaRPr lang="en-US" sz="3600" dirty="0"/>
        </a:p>
      </dgm:t>
    </dgm:pt>
    <dgm:pt modelId="{BCCB9D40-9BCA-6948-8166-EEF6A0623508}" type="parTrans" cxnId="{32A503D8-ED80-9D45-98AD-B452AD2E7C98}">
      <dgm:prSet/>
      <dgm:spPr/>
      <dgm:t>
        <a:bodyPr/>
        <a:lstStyle/>
        <a:p>
          <a:endParaRPr lang="en-US" sz="3600"/>
        </a:p>
      </dgm:t>
    </dgm:pt>
    <dgm:pt modelId="{791427CF-1192-FC4E-BD59-A120C23F66E5}" type="sibTrans" cxnId="{32A503D8-ED80-9D45-98AD-B452AD2E7C98}">
      <dgm:prSet/>
      <dgm:spPr/>
      <dgm:t>
        <a:bodyPr/>
        <a:lstStyle/>
        <a:p>
          <a:endParaRPr lang="en-US" sz="3600"/>
        </a:p>
      </dgm:t>
    </dgm:pt>
    <dgm:pt modelId="{E9E79D4B-BE7C-244B-BCE8-AF23E4DA4135}">
      <dgm:prSet/>
      <dgm:spPr/>
      <dgm:t>
        <a:bodyPr/>
        <a:lstStyle/>
        <a:p>
          <a:r>
            <a:rPr lang="en-US" dirty="0"/>
            <a:t>Integrate district and community data in decision-making</a:t>
          </a:r>
        </a:p>
      </dgm:t>
    </dgm:pt>
    <dgm:pt modelId="{4E995760-873F-2B4E-86A9-A6886F7D5CD1}" type="parTrans" cxnId="{00578D30-7931-6E49-BF66-633C7FAC36D1}">
      <dgm:prSet/>
      <dgm:spPr/>
      <dgm:t>
        <a:bodyPr/>
        <a:lstStyle/>
        <a:p>
          <a:endParaRPr lang="en-US"/>
        </a:p>
      </dgm:t>
    </dgm:pt>
    <dgm:pt modelId="{95653A81-1666-9945-95BA-C40118915BFE}" type="sibTrans" cxnId="{00578D30-7931-6E49-BF66-633C7FAC36D1}">
      <dgm:prSet/>
      <dgm:spPr/>
      <dgm:t>
        <a:bodyPr/>
        <a:lstStyle/>
        <a:p>
          <a:endParaRPr lang="en-US"/>
        </a:p>
      </dgm:t>
    </dgm:pt>
    <dgm:pt modelId="{81F16B99-A531-F34A-B61C-191B1273789A}" type="pres">
      <dgm:prSet presAssocID="{B2B9B2A0-2568-1849-B899-71F0B542EAAF}" presName="linear" presStyleCnt="0">
        <dgm:presLayoutVars>
          <dgm:animLvl val="lvl"/>
          <dgm:resizeHandles val="exact"/>
        </dgm:presLayoutVars>
      </dgm:prSet>
      <dgm:spPr/>
    </dgm:pt>
    <dgm:pt modelId="{1A945B7A-F6A1-164F-BC5E-9A9B1C6F6796}" type="pres">
      <dgm:prSet presAssocID="{28E7CF46-E1B4-B448-9529-56583D3C02B9}" presName="parentText" presStyleLbl="node1" presStyleIdx="0" presStyleCnt="3">
        <dgm:presLayoutVars>
          <dgm:chMax val="0"/>
          <dgm:bulletEnabled val="1"/>
        </dgm:presLayoutVars>
      </dgm:prSet>
      <dgm:spPr/>
    </dgm:pt>
    <dgm:pt modelId="{DC131A5F-20B6-8E4B-82E1-BFB7859CD94D}" type="pres">
      <dgm:prSet presAssocID="{4A4237CD-EC3D-544C-A152-BD9741F3BC60}" presName="spacer" presStyleCnt="0"/>
      <dgm:spPr/>
    </dgm:pt>
    <dgm:pt modelId="{CA13E79A-4B56-404A-9D9F-F52AE1BC94FF}" type="pres">
      <dgm:prSet presAssocID="{E9E79D4B-BE7C-244B-BCE8-AF23E4DA4135}" presName="parentText" presStyleLbl="node1" presStyleIdx="1" presStyleCnt="3">
        <dgm:presLayoutVars>
          <dgm:chMax val="0"/>
          <dgm:bulletEnabled val="1"/>
        </dgm:presLayoutVars>
      </dgm:prSet>
      <dgm:spPr/>
    </dgm:pt>
    <dgm:pt modelId="{F030AE9D-3F14-5045-BC2E-070A393597D0}" type="pres">
      <dgm:prSet presAssocID="{95653A81-1666-9945-95BA-C40118915BFE}" presName="spacer" presStyleCnt="0"/>
      <dgm:spPr/>
    </dgm:pt>
    <dgm:pt modelId="{E70693E9-739A-404E-8E11-0E87405BCEEC}" type="pres">
      <dgm:prSet presAssocID="{24895FAF-973E-9345-9E52-DA4723C3D363}" presName="parentText" presStyleLbl="node1" presStyleIdx="2" presStyleCnt="3">
        <dgm:presLayoutVars>
          <dgm:chMax val="0"/>
          <dgm:bulletEnabled val="1"/>
        </dgm:presLayoutVars>
      </dgm:prSet>
      <dgm:spPr/>
    </dgm:pt>
  </dgm:ptLst>
  <dgm:cxnLst>
    <dgm:cxn modelId="{005E470B-2342-E74A-97E6-47B110FF6FA2}" type="presOf" srcId="{28E7CF46-E1B4-B448-9529-56583D3C02B9}" destId="{1A945B7A-F6A1-164F-BC5E-9A9B1C6F6796}" srcOrd="0" destOrd="0" presId="urn:microsoft.com/office/officeart/2005/8/layout/vList2"/>
    <dgm:cxn modelId="{00578D30-7931-6E49-BF66-633C7FAC36D1}" srcId="{B2B9B2A0-2568-1849-B899-71F0B542EAAF}" destId="{E9E79D4B-BE7C-244B-BCE8-AF23E4DA4135}" srcOrd="1" destOrd="0" parTransId="{4E995760-873F-2B4E-86A9-A6886F7D5CD1}" sibTransId="{95653A81-1666-9945-95BA-C40118915BFE}"/>
    <dgm:cxn modelId="{4E6DAA66-E5E4-A94E-8982-6D440230AE98}" type="presOf" srcId="{B2B9B2A0-2568-1849-B899-71F0B542EAAF}" destId="{81F16B99-A531-F34A-B61C-191B1273789A}" srcOrd="0" destOrd="0" presId="urn:microsoft.com/office/officeart/2005/8/layout/vList2"/>
    <dgm:cxn modelId="{1D3DEC6F-971D-494B-AC4F-5D09362C57C9}" type="presOf" srcId="{24895FAF-973E-9345-9E52-DA4723C3D363}" destId="{E70693E9-739A-404E-8E11-0E87405BCEEC}" srcOrd="0" destOrd="0" presId="urn:microsoft.com/office/officeart/2005/8/layout/vList2"/>
    <dgm:cxn modelId="{508BF0C4-28F7-1C47-972F-C4885CE156CE}" srcId="{B2B9B2A0-2568-1849-B899-71F0B542EAAF}" destId="{28E7CF46-E1B4-B448-9529-56583D3C02B9}" srcOrd="0" destOrd="0" parTransId="{618263B1-2CAE-F34A-B608-F0B6DF9E5679}" sibTransId="{4A4237CD-EC3D-544C-A152-BD9741F3BC60}"/>
    <dgm:cxn modelId="{289092D1-9C1C-5F42-83F0-5906E959D327}" type="presOf" srcId="{E9E79D4B-BE7C-244B-BCE8-AF23E4DA4135}" destId="{CA13E79A-4B56-404A-9D9F-F52AE1BC94FF}" srcOrd="0" destOrd="0" presId="urn:microsoft.com/office/officeart/2005/8/layout/vList2"/>
    <dgm:cxn modelId="{32A503D8-ED80-9D45-98AD-B452AD2E7C98}" srcId="{B2B9B2A0-2568-1849-B899-71F0B542EAAF}" destId="{24895FAF-973E-9345-9E52-DA4723C3D363}" srcOrd="2" destOrd="0" parTransId="{BCCB9D40-9BCA-6948-8166-EEF6A0623508}" sibTransId="{791427CF-1192-FC4E-BD59-A120C23F66E5}"/>
    <dgm:cxn modelId="{D585EA1E-E0AE-014D-8C19-8D2B80BA3EAB}" type="presParOf" srcId="{81F16B99-A531-F34A-B61C-191B1273789A}" destId="{1A945B7A-F6A1-164F-BC5E-9A9B1C6F6796}" srcOrd="0" destOrd="0" presId="urn:microsoft.com/office/officeart/2005/8/layout/vList2"/>
    <dgm:cxn modelId="{A47891B8-4D9E-2E4E-BA84-CD492F42B410}" type="presParOf" srcId="{81F16B99-A531-F34A-B61C-191B1273789A}" destId="{DC131A5F-20B6-8E4B-82E1-BFB7859CD94D}" srcOrd="1" destOrd="0" presId="urn:microsoft.com/office/officeart/2005/8/layout/vList2"/>
    <dgm:cxn modelId="{42647016-1454-C642-9253-3B4122F80EDF}" type="presParOf" srcId="{81F16B99-A531-F34A-B61C-191B1273789A}" destId="{CA13E79A-4B56-404A-9D9F-F52AE1BC94FF}" srcOrd="2" destOrd="0" presId="urn:microsoft.com/office/officeart/2005/8/layout/vList2"/>
    <dgm:cxn modelId="{520047BD-5D77-1547-8255-759C40E3F7F1}" type="presParOf" srcId="{81F16B99-A531-F34A-B61C-191B1273789A}" destId="{F030AE9D-3F14-5045-BC2E-070A393597D0}" srcOrd="3" destOrd="0" presId="urn:microsoft.com/office/officeart/2005/8/layout/vList2"/>
    <dgm:cxn modelId="{55515BD8-401E-5849-BFD5-58A92FCBB9BD}" type="presParOf" srcId="{81F16B99-A531-F34A-B61C-191B1273789A}" destId="{E70693E9-739A-404E-8E11-0E87405BCEE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59627AD-CCE1-334A-B29D-FFD2F0C9F6B9}" type="doc">
      <dgm:prSet loTypeId="urn:microsoft.com/office/officeart/2008/layout/CaptionedPictures" loCatId="list" qsTypeId="urn:microsoft.com/office/officeart/2005/8/quickstyle/simple1" qsCatId="simple" csTypeId="urn:microsoft.com/office/officeart/2005/8/colors/accent1_2" csCatId="accent1" phldr="1"/>
      <dgm:spPr/>
      <dgm:t>
        <a:bodyPr/>
        <a:lstStyle/>
        <a:p>
          <a:endParaRPr lang="en-US"/>
        </a:p>
      </dgm:t>
    </dgm:pt>
    <dgm:pt modelId="{2CD5F4A0-CF07-B74F-B90A-FC6E6D10D685}">
      <dgm:prSet custT="1"/>
      <dgm:spPr/>
      <dgm:t>
        <a:bodyPr/>
        <a:lstStyle/>
        <a:p>
          <a:r>
            <a:rPr lang="en-US" sz="2400" dirty="0"/>
            <a:t>School Climate Surveys for staff, students and families</a:t>
          </a:r>
        </a:p>
      </dgm:t>
    </dgm:pt>
    <dgm:pt modelId="{2298F4F2-1FF9-DC4A-89D8-9F292441F891}" type="parTrans" cxnId="{021C598B-B4D8-364F-866D-3D22D97C6C1E}">
      <dgm:prSet/>
      <dgm:spPr/>
      <dgm:t>
        <a:bodyPr/>
        <a:lstStyle/>
        <a:p>
          <a:endParaRPr lang="en-US" sz="2400"/>
        </a:p>
      </dgm:t>
    </dgm:pt>
    <dgm:pt modelId="{D73FB739-84F0-AC43-8FCC-0818B2D66E2B}" type="sibTrans" cxnId="{021C598B-B4D8-364F-866D-3D22D97C6C1E}">
      <dgm:prSet/>
      <dgm:spPr/>
      <dgm:t>
        <a:bodyPr/>
        <a:lstStyle/>
        <a:p>
          <a:endParaRPr lang="en-US" sz="2400"/>
        </a:p>
      </dgm:t>
    </dgm:pt>
    <dgm:pt modelId="{6664B8A2-D3F0-094C-AA6C-AE4D4E38DDF4}">
      <dgm:prSet custT="1"/>
      <dgm:spPr/>
      <dgm:t>
        <a:bodyPr/>
        <a:lstStyle/>
        <a:p>
          <a:r>
            <a:rPr lang="en-US" sz="2400" dirty="0"/>
            <a:t>Feedback and Input Survey</a:t>
          </a:r>
        </a:p>
      </dgm:t>
    </dgm:pt>
    <dgm:pt modelId="{F9BFF4DC-A965-D64A-941B-E9333F89B271}" type="parTrans" cxnId="{9ECBF107-0B72-BC44-936A-1101E233ABD9}">
      <dgm:prSet/>
      <dgm:spPr/>
      <dgm:t>
        <a:bodyPr/>
        <a:lstStyle/>
        <a:p>
          <a:endParaRPr lang="en-US" sz="2400"/>
        </a:p>
      </dgm:t>
    </dgm:pt>
    <dgm:pt modelId="{CF4EAB53-FC6E-1543-983B-A4BD9634900A}" type="sibTrans" cxnId="{9ECBF107-0B72-BC44-936A-1101E233ABD9}">
      <dgm:prSet/>
      <dgm:spPr/>
      <dgm:t>
        <a:bodyPr/>
        <a:lstStyle/>
        <a:p>
          <a:endParaRPr lang="en-US" sz="2400"/>
        </a:p>
      </dgm:t>
    </dgm:pt>
    <dgm:pt modelId="{697836FB-E0CE-7B49-BBCE-53909977FD86}">
      <dgm:prSet custT="1"/>
      <dgm:spPr/>
      <dgm:t>
        <a:bodyPr/>
        <a:lstStyle/>
        <a:p>
          <a:r>
            <a:rPr lang="en-US" sz="2400" dirty="0"/>
            <a:t>Patterns of staff/student absences and/or turnover</a:t>
          </a:r>
        </a:p>
      </dgm:t>
    </dgm:pt>
    <dgm:pt modelId="{78C7FE20-9146-D941-BF07-885A4F17E9B0}" type="parTrans" cxnId="{39B3D5E2-722D-AC48-A15D-AC2A25E8E308}">
      <dgm:prSet/>
      <dgm:spPr/>
      <dgm:t>
        <a:bodyPr/>
        <a:lstStyle/>
        <a:p>
          <a:endParaRPr lang="en-US" sz="2400"/>
        </a:p>
      </dgm:t>
    </dgm:pt>
    <dgm:pt modelId="{6B49CD0D-3288-124A-BA48-FE27A2812308}" type="sibTrans" cxnId="{39B3D5E2-722D-AC48-A15D-AC2A25E8E308}">
      <dgm:prSet/>
      <dgm:spPr/>
      <dgm:t>
        <a:bodyPr/>
        <a:lstStyle/>
        <a:p>
          <a:endParaRPr lang="en-US" sz="2400"/>
        </a:p>
      </dgm:t>
    </dgm:pt>
    <dgm:pt modelId="{78704CEB-3EDD-624C-9EDE-4E3CD263E9A8}">
      <dgm:prSet custT="1"/>
      <dgm:spPr/>
      <dgm:t>
        <a:bodyPr/>
        <a:lstStyle/>
        <a:p>
          <a:r>
            <a:rPr lang="en-US" sz="2400" dirty="0"/>
            <a:t>Universal Screening</a:t>
          </a:r>
        </a:p>
      </dgm:t>
    </dgm:pt>
    <dgm:pt modelId="{D264AC60-A45C-EF43-9BDA-BFE6A086A7AC}" type="parTrans" cxnId="{9F9554C1-27C9-CF4A-9591-20320C2CD802}">
      <dgm:prSet/>
      <dgm:spPr/>
      <dgm:t>
        <a:bodyPr/>
        <a:lstStyle/>
        <a:p>
          <a:endParaRPr lang="en-US" sz="2400"/>
        </a:p>
      </dgm:t>
    </dgm:pt>
    <dgm:pt modelId="{36593470-E242-AA44-88CB-4A0F269F3993}" type="sibTrans" cxnId="{9F9554C1-27C9-CF4A-9591-20320C2CD802}">
      <dgm:prSet/>
      <dgm:spPr/>
      <dgm:t>
        <a:bodyPr/>
        <a:lstStyle/>
        <a:p>
          <a:endParaRPr lang="en-US" sz="2400"/>
        </a:p>
      </dgm:t>
    </dgm:pt>
    <dgm:pt modelId="{E73B9422-4557-1D4B-ADB1-98E678B93069}">
      <dgm:prSet custT="1"/>
      <dgm:spPr/>
      <dgm:t>
        <a:bodyPr/>
        <a:lstStyle/>
        <a:p>
          <a:r>
            <a:rPr lang="en-US" sz="2400" dirty="0"/>
            <a:t>Nurse and counselor visits </a:t>
          </a:r>
        </a:p>
      </dgm:t>
    </dgm:pt>
    <dgm:pt modelId="{EC8CEE30-ABC5-6F4A-A396-4F4F8F78BBCF}" type="parTrans" cxnId="{D7B7DA27-6629-7440-8750-A4485893D0BF}">
      <dgm:prSet/>
      <dgm:spPr/>
      <dgm:t>
        <a:bodyPr/>
        <a:lstStyle/>
        <a:p>
          <a:endParaRPr lang="en-US" sz="2400"/>
        </a:p>
      </dgm:t>
    </dgm:pt>
    <dgm:pt modelId="{0B65CF99-038F-CE4B-A285-E69D6C79DDA8}" type="sibTrans" cxnId="{D7B7DA27-6629-7440-8750-A4485893D0BF}">
      <dgm:prSet/>
      <dgm:spPr/>
      <dgm:t>
        <a:bodyPr/>
        <a:lstStyle/>
        <a:p>
          <a:endParaRPr lang="en-US" sz="2400"/>
        </a:p>
      </dgm:t>
    </dgm:pt>
    <dgm:pt modelId="{5BD5D5A4-419E-F743-B808-372BE1BAEC66}" type="pres">
      <dgm:prSet presAssocID="{759627AD-CCE1-334A-B29D-FFD2F0C9F6B9}" presName="Name0" presStyleCnt="0">
        <dgm:presLayoutVars>
          <dgm:chMax/>
          <dgm:chPref/>
          <dgm:dir/>
        </dgm:presLayoutVars>
      </dgm:prSet>
      <dgm:spPr/>
    </dgm:pt>
    <dgm:pt modelId="{A6FC00E1-0CD0-BC4F-BE3B-1901E76A62E9}" type="pres">
      <dgm:prSet presAssocID="{2CD5F4A0-CF07-B74F-B90A-FC6E6D10D685}" presName="composite" presStyleCnt="0">
        <dgm:presLayoutVars>
          <dgm:chMax val="1"/>
          <dgm:chPref val="1"/>
        </dgm:presLayoutVars>
      </dgm:prSet>
      <dgm:spPr/>
    </dgm:pt>
    <dgm:pt modelId="{8025F217-830F-0D4F-BCBB-637DC4E7C80A}" type="pres">
      <dgm:prSet presAssocID="{2CD5F4A0-CF07-B74F-B90A-FC6E6D10D685}" presName="Accent" presStyleLbl="trAlignAcc1" presStyleIdx="0" presStyleCnt="5" custScaleX="149003">
        <dgm:presLayoutVars>
          <dgm:chMax val="0"/>
          <dgm:chPref val="0"/>
        </dgm:presLayoutVars>
      </dgm:prSet>
      <dgm:spPr/>
    </dgm:pt>
    <dgm:pt modelId="{654AE864-8FFF-A544-A63F-708FFD977E0F}" type="pres">
      <dgm:prSet presAssocID="{2CD5F4A0-CF07-B74F-B90A-FC6E6D10D685}" presName="Image" presStyleLbl="alignImgPlace1" presStyleIdx="0" presStyleCnt="5">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dgm:spPr>
    </dgm:pt>
    <dgm:pt modelId="{81A0B8D1-7E49-2B45-96DE-EF192A72353C}" type="pres">
      <dgm:prSet presAssocID="{2CD5F4A0-CF07-B74F-B90A-FC6E6D10D685}" presName="ChildComposite" presStyleCnt="0"/>
      <dgm:spPr/>
    </dgm:pt>
    <dgm:pt modelId="{3A7FA5B7-CEAC-4B4C-8936-4ADD141AAE7F}" type="pres">
      <dgm:prSet presAssocID="{2CD5F4A0-CF07-B74F-B90A-FC6E6D10D685}" presName="Child" presStyleLbl="node1" presStyleIdx="0" presStyleCnt="0">
        <dgm:presLayoutVars>
          <dgm:chMax val="0"/>
          <dgm:chPref val="0"/>
          <dgm:bulletEnabled val="1"/>
        </dgm:presLayoutVars>
      </dgm:prSet>
      <dgm:spPr/>
    </dgm:pt>
    <dgm:pt modelId="{14DD1EA8-9CF1-6F40-924F-ECD262731C49}" type="pres">
      <dgm:prSet presAssocID="{2CD5F4A0-CF07-B74F-B90A-FC6E6D10D685}" presName="Parent" presStyleLbl="revTx" presStyleIdx="0" presStyleCnt="5" custScaleX="178555">
        <dgm:presLayoutVars>
          <dgm:chMax val="1"/>
          <dgm:chPref val="0"/>
          <dgm:bulletEnabled val="1"/>
        </dgm:presLayoutVars>
      </dgm:prSet>
      <dgm:spPr/>
    </dgm:pt>
    <dgm:pt modelId="{2D66E6B4-980A-1549-8BD7-1B5532C099D2}" type="pres">
      <dgm:prSet presAssocID="{D73FB739-84F0-AC43-8FCC-0818B2D66E2B}" presName="sibTrans" presStyleCnt="0"/>
      <dgm:spPr/>
    </dgm:pt>
    <dgm:pt modelId="{3AA55D3B-FCCC-5049-8F85-F9FD937418F4}" type="pres">
      <dgm:prSet presAssocID="{697836FB-E0CE-7B49-BBCE-53909977FD86}" presName="composite" presStyleCnt="0">
        <dgm:presLayoutVars>
          <dgm:chMax val="1"/>
          <dgm:chPref val="1"/>
        </dgm:presLayoutVars>
      </dgm:prSet>
      <dgm:spPr/>
    </dgm:pt>
    <dgm:pt modelId="{0FEF9ACD-B736-7B43-9914-1887E1AC767D}" type="pres">
      <dgm:prSet presAssocID="{697836FB-E0CE-7B49-BBCE-53909977FD86}" presName="Accent" presStyleLbl="trAlignAcc1" presStyleIdx="1" presStyleCnt="5" custScaleX="149003">
        <dgm:presLayoutVars>
          <dgm:chMax val="0"/>
          <dgm:chPref val="0"/>
        </dgm:presLayoutVars>
      </dgm:prSet>
      <dgm:spPr/>
    </dgm:pt>
    <dgm:pt modelId="{966C2F07-C915-9C49-84BF-E7CB19DB7F53}" type="pres">
      <dgm:prSet presAssocID="{697836FB-E0CE-7B49-BBCE-53909977FD86}" presName="Image" presStyleLbl="alignImgPlace1" presStyleIdx="1" presStyleCnt="5" custScaleX="119364">
        <dgm:presLayoutVars>
          <dgm:chMax val="0"/>
          <dgm:chPref val="0"/>
        </dgm:presLayoutVars>
      </dgm:prSet>
      <dgm:spPr>
        <a:blipFill rotWithShape="1">
          <a:blip xmlns:r="http://schemas.openxmlformats.org/officeDocument/2006/relationships" r:embed="rId2"/>
          <a:srcRect/>
          <a:stretch>
            <a:fillRect t="-28000" b="-28000"/>
          </a:stretch>
        </a:blipFill>
      </dgm:spPr>
    </dgm:pt>
    <dgm:pt modelId="{E3E289F4-FA78-F541-9738-229B1B342212}" type="pres">
      <dgm:prSet presAssocID="{697836FB-E0CE-7B49-BBCE-53909977FD86}" presName="ChildComposite" presStyleCnt="0"/>
      <dgm:spPr/>
    </dgm:pt>
    <dgm:pt modelId="{05F59CDE-A55C-844B-B9BD-28D42548C7DB}" type="pres">
      <dgm:prSet presAssocID="{697836FB-E0CE-7B49-BBCE-53909977FD86}" presName="Child" presStyleLbl="node1" presStyleIdx="0" presStyleCnt="0">
        <dgm:presLayoutVars>
          <dgm:chMax val="0"/>
          <dgm:chPref val="0"/>
          <dgm:bulletEnabled val="1"/>
        </dgm:presLayoutVars>
      </dgm:prSet>
      <dgm:spPr/>
    </dgm:pt>
    <dgm:pt modelId="{173579DD-A8A2-574A-9843-5FCB0C96ACCF}" type="pres">
      <dgm:prSet presAssocID="{697836FB-E0CE-7B49-BBCE-53909977FD86}" presName="Parent" presStyleLbl="revTx" presStyleIdx="1" presStyleCnt="5" custScaleX="180105">
        <dgm:presLayoutVars>
          <dgm:chMax val="1"/>
          <dgm:chPref val="0"/>
          <dgm:bulletEnabled val="1"/>
        </dgm:presLayoutVars>
      </dgm:prSet>
      <dgm:spPr/>
    </dgm:pt>
    <dgm:pt modelId="{287D09D7-D263-9543-A58D-2DCA7A1F3706}" type="pres">
      <dgm:prSet presAssocID="{6B49CD0D-3288-124A-BA48-FE27A2812308}" presName="sibTrans" presStyleCnt="0"/>
      <dgm:spPr/>
    </dgm:pt>
    <dgm:pt modelId="{851F6BBE-12A9-1E4D-A611-3117550442BC}" type="pres">
      <dgm:prSet presAssocID="{E73B9422-4557-1D4B-ADB1-98E678B93069}" presName="composite" presStyleCnt="0">
        <dgm:presLayoutVars>
          <dgm:chMax val="1"/>
          <dgm:chPref val="1"/>
        </dgm:presLayoutVars>
      </dgm:prSet>
      <dgm:spPr/>
    </dgm:pt>
    <dgm:pt modelId="{226E5916-D67F-454A-A0F8-5ADBD928AEF8}" type="pres">
      <dgm:prSet presAssocID="{E73B9422-4557-1D4B-ADB1-98E678B93069}" presName="Accent" presStyleLbl="trAlignAcc1" presStyleIdx="2" presStyleCnt="5" custScaleX="149003">
        <dgm:presLayoutVars>
          <dgm:chMax val="0"/>
          <dgm:chPref val="0"/>
        </dgm:presLayoutVars>
      </dgm:prSet>
      <dgm:spPr/>
    </dgm:pt>
    <dgm:pt modelId="{178D63B5-35F7-AE41-A207-D433B463D315}" type="pres">
      <dgm:prSet presAssocID="{E73B9422-4557-1D4B-ADB1-98E678B93069}" presName="Image" presStyleLbl="alignImgPlace1" presStyleIdx="2" presStyleCnt="5">
        <dgm:presLayoutVars>
          <dgm:chMax val="0"/>
          <dgm:chPref val="0"/>
        </dgm:presLayoutVars>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A8CD76ED-F1CE-7C48-B058-73A94D5F1BC6}" type="pres">
      <dgm:prSet presAssocID="{E73B9422-4557-1D4B-ADB1-98E678B93069}" presName="ChildComposite" presStyleCnt="0"/>
      <dgm:spPr/>
    </dgm:pt>
    <dgm:pt modelId="{0D8EC5FB-7D34-6E4E-B4B5-2E3203F8F2CB}" type="pres">
      <dgm:prSet presAssocID="{E73B9422-4557-1D4B-ADB1-98E678B93069}" presName="Child" presStyleLbl="node1" presStyleIdx="0" presStyleCnt="0">
        <dgm:presLayoutVars>
          <dgm:chMax val="0"/>
          <dgm:chPref val="0"/>
          <dgm:bulletEnabled val="1"/>
        </dgm:presLayoutVars>
      </dgm:prSet>
      <dgm:spPr/>
    </dgm:pt>
    <dgm:pt modelId="{CB904175-79FC-1744-9117-1361BF564DA5}" type="pres">
      <dgm:prSet presAssocID="{E73B9422-4557-1D4B-ADB1-98E678B93069}" presName="Parent" presStyleLbl="revTx" presStyleIdx="2" presStyleCnt="5" custScaleX="168399">
        <dgm:presLayoutVars>
          <dgm:chMax val="1"/>
          <dgm:chPref val="0"/>
          <dgm:bulletEnabled val="1"/>
        </dgm:presLayoutVars>
      </dgm:prSet>
      <dgm:spPr/>
    </dgm:pt>
    <dgm:pt modelId="{AF8DE05E-CB7B-0E42-BF25-FB07D2D063D5}" type="pres">
      <dgm:prSet presAssocID="{0B65CF99-038F-CE4B-A285-E69D6C79DDA8}" presName="sibTrans" presStyleCnt="0"/>
      <dgm:spPr/>
    </dgm:pt>
    <dgm:pt modelId="{7EE21AAD-B597-FB4C-975F-798FDA6A2C5E}" type="pres">
      <dgm:prSet presAssocID="{78704CEB-3EDD-624C-9EDE-4E3CD263E9A8}" presName="composite" presStyleCnt="0">
        <dgm:presLayoutVars>
          <dgm:chMax val="1"/>
          <dgm:chPref val="1"/>
        </dgm:presLayoutVars>
      </dgm:prSet>
      <dgm:spPr/>
    </dgm:pt>
    <dgm:pt modelId="{A4D697F2-025A-674D-80B6-8AC9AB3AF395}" type="pres">
      <dgm:prSet presAssocID="{78704CEB-3EDD-624C-9EDE-4E3CD263E9A8}" presName="Accent" presStyleLbl="trAlignAcc1" presStyleIdx="3" presStyleCnt="5" custScaleX="149003">
        <dgm:presLayoutVars>
          <dgm:chMax val="0"/>
          <dgm:chPref val="0"/>
        </dgm:presLayoutVars>
      </dgm:prSet>
      <dgm:spPr/>
    </dgm:pt>
    <dgm:pt modelId="{1FC3C87A-4865-7D48-83DE-E78B4FE20939}" type="pres">
      <dgm:prSet presAssocID="{78704CEB-3EDD-624C-9EDE-4E3CD263E9A8}" presName="Image" presStyleLbl="alignImgPlace1" presStyleIdx="3" presStyleCnt="5">
        <dgm:presLayoutVars>
          <dgm:chMax val="0"/>
          <dgm:chPref val="0"/>
        </dgm:presLayoutVars>
      </dgm:prSet>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31000" r="-31000"/>
          </a:stretch>
        </a:blipFill>
      </dgm:spPr>
    </dgm:pt>
    <dgm:pt modelId="{4480258E-5BE2-8944-AD03-DEFE9876C2DE}" type="pres">
      <dgm:prSet presAssocID="{78704CEB-3EDD-624C-9EDE-4E3CD263E9A8}" presName="ChildComposite" presStyleCnt="0"/>
      <dgm:spPr/>
    </dgm:pt>
    <dgm:pt modelId="{7D007BFF-AF1B-2140-9DEE-18883EC61C43}" type="pres">
      <dgm:prSet presAssocID="{78704CEB-3EDD-624C-9EDE-4E3CD263E9A8}" presName="Child" presStyleLbl="node1" presStyleIdx="0" presStyleCnt="0">
        <dgm:presLayoutVars>
          <dgm:chMax val="0"/>
          <dgm:chPref val="0"/>
          <dgm:bulletEnabled val="1"/>
        </dgm:presLayoutVars>
      </dgm:prSet>
      <dgm:spPr/>
    </dgm:pt>
    <dgm:pt modelId="{9E92A6DB-9819-F245-9AE2-8AD9C8D89CC1}" type="pres">
      <dgm:prSet presAssocID="{78704CEB-3EDD-624C-9EDE-4E3CD263E9A8}" presName="Parent" presStyleLbl="revTx" presStyleIdx="3" presStyleCnt="5" custScaleX="168399">
        <dgm:presLayoutVars>
          <dgm:chMax val="1"/>
          <dgm:chPref val="0"/>
          <dgm:bulletEnabled val="1"/>
        </dgm:presLayoutVars>
      </dgm:prSet>
      <dgm:spPr/>
    </dgm:pt>
    <dgm:pt modelId="{96AE2254-D7F1-1748-865F-60878F7C65DC}" type="pres">
      <dgm:prSet presAssocID="{36593470-E242-AA44-88CB-4A0F269F3993}" presName="sibTrans" presStyleCnt="0"/>
      <dgm:spPr/>
    </dgm:pt>
    <dgm:pt modelId="{A77CCFB7-0606-4140-8793-05F952FF4591}" type="pres">
      <dgm:prSet presAssocID="{6664B8A2-D3F0-094C-AA6C-AE4D4E38DDF4}" presName="composite" presStyleCnt="0">
        <dgm:presLayoutVars>
          <dgm:chMax val="1"/>
          <dgm:chPref val="1"/>
        </dgm:presLayoutVars>
      </dgm:prSet>
      <dgm:spPr/>
    </dgm:pt>
    <dgm:pt modelId="{9FF3BEDA-708E-494F-B2D6-45F95380A104}" type="pres">
      <dgm:prSet presAssocID="{6664B8A2-D3F0-094C-AA6C-AE4D4E38DDF4}" presName="Accent" presStyleLbl="trAlignAcc1" presStyleIdx="4" presStyleCnt="5" custScaleX="149003">
        <dgm:presLayoutVars>
          <dgm:chMax val="0"/>
          <dgm:chPref val="0"/>
        </dgm:presLayoutVars>
      </dgm:prSet>
      <dgm:spPr/>
    </dgm:pt>
    <dgm:pt modelId="{EED7AC6A-FB1D-9144-AD73-911A58D65EAE}" type="pres">
      <dgm:prSet presAssocID="{6664B8A2-D3F0-094C-AA6C-AE4D4E38DDF4}" presName="Image" presStyleLbl="alignImgPlace1" presStyleIdx="4" presStyleCnt="5">
        <dgm:presLayoutVars>
          <dgm:chMax val="0"/>
          <dgm:chPref val="0"/>
        </dgm:presLayoutVars>
      </dgm:prSet>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F9011F42-B987-934D-B5B8-7F3AFD540045}" type="pres">
      <dgm:prSet presAssocID="{6664B8A2-D3F0-094C-AA6C-AE4D4E38DDF4}" presName="ChildComposite" presStyleCnt="0"/>
      <dgm:spPr/>
    </dgm:pt>
    <dgm:pt modelId="{9BCDF430-3868-6043-96CD-A041D44A6A85}" type="pres">
      <dgm:prSet presAssocID="{6664B8A2-D3F0-094C-AA6C-AE4D4E38DDF4}" presName="Child" presStyleLbl="node1" presStyleIdx="0" presStyleCnt="0">
        <dgm:presLayoutVars>
          <dgm:chMax val="0"/>
          <dgm:chPref val="0"/>
          <dgm:bulletEnabled val="1"/>
        </dgm:presLayoutVars>
      </dgm:prSet>
      <dgm:spPr/>
    </dgm:pt>
    <dgm:pt modelId="{0476B45C-AE8F-FB4E-AEB7-DD1F59472DB4}" type="pres">
      <dgm:prSet presAssocID="{6664B8A2-D3F0-094C-AA6C-AE4D4E38DDF4}" presName="Parent" presStyleLbl="revTx" presStyleIdx="4" presStyleCnt="5" custScaleX="168399">
        <dgm:presLayoutVars>
          <dgm:chMax val="1"/>
          <dgm:chPref val="0"/>
          <dgm:bulletEnabled val="1"/>
        </dgm:presLayoutVars>
      </dgm:prSet>
      <dgm:spPr/>
    </dgm:pt>
  </dgm:ptLst>
  <dgm:cxnLst>
    <dgm:cxn modelId="{9ECBF107-0B72-BC44-936A-1101E233ABD9}" srcId="{759627AD-CCE1-334A-B29D-FFD2F0C9F6B9}" destId="{6664B8A2-D3F0-094C-AA6C-AE4D4E38DDF4}" srcOrd="4" destOrd="0" parTransId="{F9BFF4DC-A965-D64A-941B-E9333F89B271}" sibTransId="{CF4EAB53-FC6E-1543-983B-A4BD9634900A}"/>
    <dgm:cxn modelId="{06BB1511-1B39-4940-A28C-A0EACA62ED17}" type="presOf" srcId="{78704CEB-3EDD-624C-9EDE-4E3CD263E9A8}" destId="{9E92A6DB-9819-F245-9AE2-8AD9C8D89CC1}" srcOrd="0" destOrd="0" presId="urn:microsoft.com/office/officeart/2008/layout/CaptionedPictures"/>
    <dgm:cxn modelId="{13340118-FBA0-9D4C-A75D-525A7BD692AF}" type="presOf" srcId="{2CD5F4A0-CF07-B74F-B90A-FC6E6D10D685}" destId="{14DD1EA8-9CF1-6F40-924F-ECD262731C49}" srcOrd="0" destOrd="0" presId="urn:microsoft.com/office/officeart/2008/layout/CaptionedPictures"/>
    <dgm:cxn modelId="{D7B7DA27-6629-7440-8750-A4485893D0BF}" srcId="{759627AD-CCE1-334A-B29D-FFD2F0C9F6B9}" destId="{E73B9422-4557-1D4B-ADB1-98E678B93069}" srcOrd="2" destOrd="0" parTransId="{EC8CEE30-ABC5-6F4A-A396-4F4F8F78BBCF}" sibTransId="{0B65CF99-038F-CE4B-A285-E69D6C79DDA8}"/>
    <dgm:cxn modelId="{D80D112B-FEA7-9240-AD82-387D0E7B8DA4}" type="presOf" srcId="{697836FB-E0CE-7B49-BBCE-53909977FD86}" destId="{173579DD-A8A2-574A-9843-5FCB0C96ACCF}" srcOrd="0" destOrd="0" presId="urn:microsoft.com/office/officeart/2008/layout/CaptionedPictures"/>
    <dgm:cxn modelId="{021C598B-B4D8-364F-866D-3D22D97C6C1E}" srcId="{759627AD-CCE1-334A-B29D-FFD2F0C9F6B9}" destId="{2CD5F4A0-CF07-B74F-B90A-FC6E6D10D685}" srcOrd="0" destOrd="0" parTransId="{2298F4F2-1FF9-DC4A-89D8-9F292441F891}" sibTransId="{D73FB739-84F0-AC43-8FCC-0818B2D66E2B}"/>
    <dgm:cxn modelId="{CB0AF195-4E40-E647-8810-2C3891061552}" type="presOf" srcId="{E73B9422-4557-1D4B-ADB1-98E678B93069}" destId="{CB904175-79FC-1744-9117-1361BF564DA5}" srcOrd="0" destOrd="0" presId="urn:microsoft.com/office/officeart/2008/layout/CaptionedPictures"/>
    <dgm:cxn modelId="{9F9554C1-27C9-CF4A-9591-20320C2CD802}" srcId="{759627AD-CCE1-334A-B29D-FFD2F0C9F6B9}" destId="{78704CEB-3EDD-624C-9EDE-4E3CD263E9A8}" srcOrd="3" destOrd="0" parTransId="{D264AC60-A45C-EF43-9BDA-BFE6A086A7AC}" sibTransId="{36593470-E242-AA44-88CB-4A0F269F3993}"/>
    <dgm:cxn modelId="{39B3D5E2-722D-AC48-A15D-AC2A25E8E308}" srcId="{759627AD-CCE1-334A-B29D-FFD2F0C9F6B9}" destId="{697836FB-E0CE-7B49-BBCE-53909977FD86}" srcOrd="1" destOrd="0" parTransId="{78C7FE20-9146-D941-BF07-885A4F17E9B0}" sibTransId="{6B49CD0D-3288-124A-BA48-FE27A2812308}"/>
    <dgm:cxn modelId="{4396EDF3-16A1-344A-BDED-7233DB06572F}" type="presOf" srcId="{6664B8A2-D3F0-094C-AA6C-AE4D4E38DDF4}" destId="{0476B45C-AE8F-FB4E-AEB7-DD1F59472DB4}" srcOrd="0" destOrd="0" presId="urn:microsoft.com/office/officeart/2008/layout/CaptionedPictures"/>
    <dgm:cxn modelId="{98B32EFF-7F92-2643-9D6C-1284FCF08320}" type="presOf" srcId="{759627AD-CCE1-334A-B29D-FFD2F0C9F6B9}" destId="{5BD5D5A4-419E-F743-B808-372BE1BAEC66}" srcOrd="0" destOrd="0" presId="urn:microsoft.com/office/officeart/2008/layout/CaptionedPictures"/>
    <dgm:cxn modelId="{71FA6F37-1CDA-DD4B-A641-B2F4CE73328B}" type="presParOf" srcId="{5BD5D5A4-419E-F743-B808-372BE1BAEC66}" destId="{A6FC00E1-0CD0-BC4F-BE3B-1901E76A62E9}" srcOrd="0" destOrd="0" presId="urn:microsoft.com/office/officeart/2008/layout/CaptionedPictures"/>
    <dgm:cxn modelId="{7F35EE81-6047-CD4A-9AFA-34E79499E1AE}" type="presParOf" srcId="{A6FC00E1-0CD0-BC4F-BE3B-1901E76A62E9}" destId="{8025F217-830F-0D4F-BCBB-637DC4E7C80A}" srcOrd="0" destOrd="0" presId="urn:microsoft.com/office/officeart/2008/layout/CaptionedPictures"/>
    <dgm:cxn modelId="{9A1CBA82-01A1-0740-8D74-0D47FB9E9F55}" type="presParOf" srcId="{A6FC00E1-0CD0-BC4F-BE3B-1901E76A62E9}" destId="{654AE864-8FFF-A544-A63F-708FFD977E0F}" srcOrd="1" destOrd="0" presId="urn:microsoft.com/office/officeart/2008/layout/CaptionedPictures"/>
    <dgm:cxn modelId="{7D4B75AB-7026-F849-8BF0-4930399428A0}" type="presParOf" srcId="{A6FC00E1-0CD0-BC4F-BE3B-1901E76A62E9}" destId="{81A0B8D1-7E49-2B45-96DE-EF192A72353C}" srcOrd="2" destOrd="0" presId="urn:microsoft.com/office/officeart/2008/layout/CaptionedPictures"/>
    <dgm:cxn modelId="{1DD46D6C-01E5-2440-92B8-0EF41FC54F45}" type="presParOf" srcId="{81A0B8D1-7E49-2B45-96DE-EF192A72353C}" destId="{3A7FA5B7-CEAC-4B4C-8936-4ADD141AAE7F}" srcOrd="0" destOrd="0" presId="urn:microsoft.com/office/officeart/2008/layout/CaptionedPictures"/>
    <dgm:cxn modelId="{18B14810-F091-3B4C-8C30-CAFEF470A177}" type="presParOf" srcId="{81A0B8D1-7E49-2B45-96DE-EF192A72353C}" destId="{14DD1EA8-9CF1-6F40-924F-ECD262731C49}" srcOrd="1" destOrd="0" presId="urn:microsoft.com/office/officeart/2008/layout/CaptionedPictures"/>
    <dgm:cxn modelId="{78E89050-57DF-454B-939B-0A179550B34D}" type="presParOf" srcId="{5BD5D5A4-419E-F743-B808-372BE1BAEC66}" destId="{2D66E6B4-980A-1549-8BD7-1B5532C099D2}" srcOrd="1" destOrd="0" presId="urn:microsoft.com/office/officeart/2008/layout/CaptionedPictures"/>
    <dgm:cxn modelId="{EFDD4176-BD26-1A4D-B009-1FD61816570E}" type="presParOf" srcId="{5BD5D5A4-419E-F743-B808-372BE1BAEC66}" destId="{3AA55D3B-FCCC-5049-8F85-F9FD937418F4}" srcOrd="2" destOrd="0" presId="urn:microsoft.com/office/officeart/2008/layout/CaptionedPictures"/>
    <dgm:cxn modelId="{F028A219-42FB-9443-BC15-25884A6D19E6}" type="presParOf" srcId="{3AA55D3B-FCCC-5049-8F85-F9FD937418F4}" destId="{0FEF9ACD-B736-7B43-9914-1887E1AC767D}" srcOrd="0" destOrd="0" presId="urn:microsoft.com/office/officeart/2008/layout/CaptionedPictures"/>
    <dgm:cxn modelId="{9B2466D8-6911-E643-BC9D-A56C5DB7D380}" type="presParOf" srcId="{3AA55D3B-FCCC-5049-8F85-F9FD937418F4}" destId="{966C2F07-C915-9C49-84BF-E7CB19DB7F53}" srcOrd="1" destOrd="0" presId="urn:microsoft.com/office/officeart/2008/layout/CaptionedPictures"/>
    <dgm:cxn modelId="{4E78A9DC-7750-3A41-837D-088A60260F23}" type="presParOf" srcId="{3AA55D3B-FCCC-5049-8F85-F9FD937418F4}" destId="{E3E289F4-FA78-F541-9738-229B1B342212}" srcOrd="2" destOrd="0" presId="urn:microsoft.com/office/officeart/2008/layout/CaptionedPictures"/>
    <dgm:cxn modelId="{0A31F590-4DD0-5744-A916-06931E4CBCBC}" type="presParOf" srcId="{E3E289F4-FA78-F541-9738-229B1B342212}" destId="{05F59CDE-A55C-844B-B9BD-28D42548C7DB}" srcOrd="0" destOrd="0" presId="urn:microsoft.com/office/officeart/2008/layout/CaptionedPictures"/>
    <dgm:cxn modelId="{F252FBDB-BE67-7643-B04B-BA9FC644ABE1}" type="presParOf" srcId="{E3E289F4-FA78-F541-9738-229B1B342212}" destId="{173579DD-A8A2-574A-9843-5FCB0C96ACCF}" srcOrd="1" destOrd="0" presId="urn:microsoft.com/office/officeart/2008/layout/CaptionedPictures"/>
    <dgm:cxn modelId="{E92752AD-32AA-9A48-83D1-E7B628057FAA}" type="presParOf" srcId="{5BD5D5A4-419E-F743-B808-372BE1BAEC66}" destId="{287D09D7-D263-9543-A58D-2DCA7A1F3706}" srcOrd="3" destOrd="0" presId="urn:microsoft.com/office/officeart/2008/layout/CaptionedPictures"/>
    <dgm:cxn modelId="{121233B9-B953-644C-8835-7931E76D4FB7}" type="presParOf" srcId="{5BD5D5A4-419E-F743-B808-372BE1BAEC66}" destId="{851F6BBE-12A9-1E4D-A611-3117550442BC}" srcOrd="4" destOrd="0" presId="urn:microsoft.com/office/officeart/2008/layout/CaptionedPictures"/>
    <dgm:cxn modelId="{E73A7055-8FE6-A147-AE15-AE5C6AF982B0}" type="presParOf" srcId="{851F6BBE-12A9-1E4D-A611-3117550442BC}" destId="{226E5916-D67F-454A-A0F8-5ADBD928AEF8}" srcOrd="0" destOrd="0" presId="urn:microsoft.com/office/officeart/2008/layout/CaptionedPictures"/>
    <dgm:cxn modelId="{E2407A8C-CA06-6E48-8A96-3A0543258BE3}" type="presParOf" srcId="{851F6BBE-12A9-1E4D-A611-3117550442BC}" destId="{178D63B5-35F7-AE41-A207-D433B463D315}" srcOrd="1" destOrd="0" presId="urn:microsoft.com/office/officeart/2008/layout/CaptionedPictures"/>
    <dgm:cxn modelId="{CAABBAAE-7DD7-B64A-8119-157D11FC5976}" type="presParOf" srcId="{851F6BBE-12A9-1E4D-A611-3117550442BC}" destId="{A8CD76ED-F1CE-7C48-B058-73A94D5F1BC6}" srcOrd="2" destOrd="0" presId="urn:microsoft.com/office/officeart/2008/layout/CaptionedPictures"/>
    <dgm:cxn modelId="{B3BB9618-6322-4346-B969-BE152677FB5E}" type="presParOf" srcId="{A8CD76ED-F1CE-7C48-B058-73A94D5F1BC6}" destId="{0D8EC5FB-7D34-6E4E-B4B5-2E3203F8F2CB}" srcOrd="0" destOrd="0" presId="urn:microsoft.com/office/officeart/2008/layout/CaptionedPictures"/>
    <dgm:cxn modelId="{1264CE93-09CB-0141-80B3-2AB3387419AF}" type="presParOf" srcId="{A8CD76ED-F1CE-7C48-B058-73A94D5F1BC6}" destId="{CB904175-79FC-1744-9117-1361BF564DA5}" srcOrd="1" destOrd="0" presId="urn:microsoft.com/office/officeart/2008/layout/CaptionedPictures"/>
    <dgm:cxn modelId="{377621B9-6599-714F-BA5C-6B13E99DC16D}" type="presParOf" srcId="{5BD5D5A4-419E-F743-B808-372BE1BAEC66}" destId="{AF8DE05E-CB7B-0E42-BF25-FB07D2D063D5}" srcOrd="5" destOrd="0" presId="urn:microsoft.com/office/officeart/2008/layout/CaptionedPictures"/>
    <dgm:cxn modelId="{F4C4A0D0-DA53-D144-BBD5-10FA17D3650B}" type="presParOf" srcId="{5BD5D5A4-419E-F743-B808-372BE1BAEC66}" destId="{7EE21AAD-B597-FB4C-975F-798FDA6A2C5E}" srcOrd="6" destOrd="0" presId="urn:microsoft.com/office/officeart/2008/layout/CaptionedPictures"/>
    <dgm:cxn modelId="{202A15FC-8957-854A-9060-4E3DAFA8AF5A}" type="presParOf" srcId="{7EE21AAD-B597-FB4C-975F-798FDA6A2C5E}" destId="{A4D697F2-025A-674D-80B6-8AC9AB3AF395}" srcOrd="0" destOrd="0" presId="urn:microsoft.com/office/officeart/2008/layout/CaptionedPictures"/>
    <dgm:cxn modelId="{FCAF3FA6-5D5E-EC42-AF21-825C320C4827}" type="presParOf" srcId="{7EE21AAD-B597-FB4C-975F-798FDA6A2C5E}" destId="{1FC3C87A-4865-7D48-83DE-E78B4FE20939}" srcOrd="1" destOrd="0" presId="urn:microsoft.com/office/officeart/2008/layout/CaptionedPictures"/>
    <dgm:cxn modelId="{8BA7A0AB-E6C6-B24E-966F-80183B2AFCCB}" type="presParOf" srcId="{7EE21AAD-B597-FB4C-975F-798FDA6A2C5E}" destId="{4480258E-5BE2-8944-AD03-DEFE9876C2DE}" srcOrd="2" destOrd="0" presId="urn:microsoft.com/office/officeart/2008/layout/CaptionedPictures"/>
    <dgm:cxn modelId="{10238DB4-B7A2-E749-A7FF-DF1DCA635B9B}" type="presParOf" srcId="{4480258E-5BE2-8944-AD03-DEFE9876C2DE}" destId="{7D007BFF-AF1B-2140-9DEE-18883EC61C43}" srcOrd="0" destOrd="0" presId="urn:microsoft.com/office/officeart/2008/layout/CaptionedPictures"/>
    <dgm:cxn modelId="{78726E43-0479-E84C-9EBF-8C4605B36511}" type="presParOf" srcId="{4480258E-5BE2-8944-AD03-DEFE9876C2DE}" destId="{9E92A6DB-9819-F245-9AE2-8AD9C8D89CC1}" srcOrd="1" destOrd="0" presId="urn:microsoft.com/office/officeart/2008/layout/CaptionedPictures"/>
    <dgm:cxn modelId="{6E7E87E2-82AD-6944-93B5-F9BEDC4CDC64}" type="presParOf" srcId="{5BD5D5A4-419E-F743-B808-372BE1BAEC66}" destId="{96AE2254-D7F1-1748-865F-60878F7C65DC}" srcOrd="7" destOrd="0" presId="urn:microsoft.com/office/officeart/2008/layout/CaptionedPictures"/>
    <dgm:cxn modelId="{90BCCC50-0282-2B45-A645-86F7FC25CA6F}" type="presParOf" srcId="{5BD5D5A4-419E-F743-B808-372BE1BAEC66}" destId="{A77CCFB7-0606-4140-8793-05F952FF4591}" srcOrd="8" destOrd="0" presId="urn:microsoft.com/office/officeart/2008/layout/CaptionedPictures"/>
    <dgm:cxn modelId="{1CC25699-1130-DD44-BC51-45683FACAB4A}" type="presParOf" srcId="{A77CCFB7-0606-4140-8793-05F952FF4591}" destId="{9FF3BEDA-708E-494F-B2D6-45F95380A104}" srcOrd="0" destOrd="0" presId="urn:microsoft.com/office/officeart/2008/layout/CaptionedPictures"/>
    <dgm:cxn modelId="{B0D35F86-6EE5-354D-9406-39892C84102A}" type="presParOf" srcId="{A77CCFB7-0606-4140-8793-05F952FF4591}" destId="{EED7AC6A-FB1D-9144-AD73-911A58D65EAE}" srcOrd="1" destOrd="0" presId="urn:microsoft.com/office/officeart/2008/layout/CaptionedPictures"/>
    <dgm:cxn modelId="{6183D28D-7D75-E746-B9D8-51C29992486A}" type="presParOf" srcId="{A77CCFB7-0606-4140-8793-05F952FF4591}" destId="{F9011F42-B987-934D-B5B8-7F3AFD540045}" srcOrd="2" destOrd="0" presId="urn:microsoft.com/office/officeart/2008/layout/CaptionedPictures"/>
    <dgm:cxn modelId="{9840F322-4D9B-F847-8EA4-40BA62410E8A}" type="presParOf" srcId="{F9011F42-B987-934D-B5B8-7F3AFD540045}" destId="{9BCDF430-3868-6043-96CD-A041D44A6A85}" srcOrd="0" destOrd="0" presId="urn:microsoft.com/office/officeart/2008/layout/CaptionedPictures"/>
    <dgm:cxn modelId="{4E0D802F-AB3F-D04D-A8CD-311C57D19449}" type="presParOf" srcId="{F9011F42-B987-934D-B5B8-7F3AFD540045}" destId="{0476B45C-AE8F-FB4E-AEB7-DD1F59472DB4}"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59627AD-CCE1-334A-B29D-FFD2F0C9F6B9}" type="doc">
      <dgm:prSet loTypeId="urn:microsoft.com/office/officeart/2008/layout/CaptionedPictures" loCatId="list" qsTypeId="urn:microsoft.com/office/officeart/2005/8/quickstyle/simple1" qsCatId="simple" csTypeId="urn:microsoft.com/office/officeart/2005/8/colors/accent1_2" csCatId="accent1" phldr="1"/>
      <dgm:spPr/>
      <dgm:t>
        <a:bodyPr/>
        <a:lstStyle/>
        <a:p>
          <a:endParaRPr lang="en-US"/>
        </a:p>
      </dgm:t>
    </dgm:pt>
    <dgm:pt modelId="{2CD5F4A0-CF07-B74F-B90A-FC6E6D10D685}">
      <dgm:prSet custT="1"/>
      <dgm:spPr/>
      <dgm:t>
        <a:bodyPr/>
        <a:lstStyle/>
        <a:p>
          <a:r>
            <a:rPr lang="en-US" sz="2400" dirty="0"/>
            <a:t>Community Demographics</a:t>
          </a:r>
        </a:p>
      </dgm:t>
    </dgm:pt>
    <dgm:pt modelId="{2298F4F2-1FF9-DC4A-89D8-9F292441F891}" type="parTrans" cxnId="{021C598B-B4D8-364F-866D-3D22D97C6C1E}">
      <dgm:prSet/>
      <dgm:spPr/>
      <dgm:t>
        <a:bodyPr/>
        <a:lstStyle/>
        <a:p>
          <a:endParaRPr lang="en-US" sz="2400"/>
        </a:p>
      </dgm:t>
    </dgm:pt>
    <dgm:pt modelId="{D73FB739-84F0-AC43-8FCC-0818B2D66E2B}" type="sibTrans" cxnId="{021C598B-B4D8-364F-866D-3D22D97C6C1E}">
      <dgm:prSet/>
      <dgm:spPr/>
      <dgm:t>
        <a:bodyPr/>
        <a:lstStyle/>
        <a:p>
          <a:endParaRPr lang="en-US" sz="2400"/>
        </a:p>
      </dgm:t>
    </dgm:pt>
    <dgm:pt modelId="{171E62C1-F08F-464A-B786-216F61494C70}">
      <dgm:prSet custT="1"/>
      <dgm:spPr/>
      <dgm:t>
        <a:bodyPr/>
        <a:lstStyle/>
        <a:p>
          <a:r>
            <a:rPr lang="en-US" sz="2400"/>
            <a:t>Food Pantry Visits</a:t>
          </a:r>
          <a:endParaRPr lang="en-US" sz="2400" dirty="0"/>
        </a:p>
      </dgm:t>
    </dgm:pt>
    <dgm:pt modelId="{EF7D8A6B-3505-CA4A-B829-1275D7413922}" type="parTrans" cxnId="{8752635B-2F96-EF4E-BB42-71F6AC51C543}">
      <dgm:prSet/>
      <dgm:spPr/>
      <dgm:t>
        <a:bodyPr/>
        <a:lstStyle/>
        <a:p>
          <a:endParaRPr lang="en-US" sz="2400"/>
        </a:p>
      </dgm:t>
    </dgm:pt>
    <dgm:pt modelId="{86974B3E-9D56-AF43-BCB6-B7C99AA2DBFD}" type="sibTrans" cxnId="{8752635B-2F96-EF4E-BB42-71F6AC51C543}">
      <dgm:prSet/>
      <dgm:spPr/>
      <dgm:t>
        <a:bodyPr/>
        <a:lstStyle/>
        <a:p>
          <a:endParaRPr lang="en-US" sz="2400"/>
        </a:p>
      </dgm:t>
    </dgm:pt>
    <dgm:pt modelId="{E21B699F-1FAF-B647-B735-ED908EE49271}">
      <dgm:prSet custT="1"/>
      <dgm:spPr/>
      <dgm:t>
        <a:bodyPr/>
        <a:lstStyle/>
        <a:p>
          <a:r>
            <a:rPr lang="en-US" sz="2400"/>
            <a:t>Poverty Rate</a:t>
          </a:r>
          <a:endParaRPr lang="en-US" sz="2400" dirty="0"/>
        </a:p>
      </dgm:t>
    </dgm:pt>
    <dgm:pt modelId="{479A8F78-7196-2A4D-AA42-94A283E61BBB}" type="parTrans" cxnId="{DF9CD47E-5009-5B47-B80B-1DF264A8A2CB}">
      <dgm:prSet/>
      <dgm:spPr/>
      <dgm:t>
        <a:bodyPr/>
        <a:lstStyle/>
        <a:p>
          <a:endParaRPr lang="en-US" sz="2400"/>
        </a:p>
      </dgm:t>
    </dgm:pt>
    <dgm:pt modelId="{6B83B242-F685-994C-9F78-87DC8A0BB366}" type="sibTrans" cxnId="{DF9CD47E-5009-5B47-B80B-1DF264A8A2CB}">
      <dgm:prSet/>
      <dgm:spPr/>
      <dgm:t>
        <a:bodyPr/>
        <a:lstStyle/>
        <a:p>
          <a:endParaRPr lang="en-US" sz="2400"/>
        </a:p>
      </dgm:t>
    </dgm:pt>
    <dgm:pt modelId="{B58827BF-D472-A34D-A892-E25105BA6187}">
      <dgm:prSet custT="1"/>
      <dgm:spPr/>
      <dgm:t>
        <a:bodyPr/>
        <a:lstStyle/>
        <a:p>
          <a:r>
            <a:rPr lang="en-US" sz="2400" dirty="0"/>
            <a:t>Calls to Crisis Centers, Hospital Visits</a:t>
          </a:r>
        </a:p>
      </dgm:t>
    </dgm:pt>
    <dgm:pt modelId="{8BA70E85-4A22-8447-BB10-C0A63292D612}" type="parTrans" cxnId="{04D8B796-3AFF-7242-99E6-B7D6CD63CC3B}">
      <dgm:prSet/>
      <dgm:spPr/>
      <dgm:t>
        <a:bodyPr/>
        <a:lstStyle/>
        <a:p>
          <a:endParaRPr lang="en-US" sz="2400"/>
        </a:p>
      </dgm:t>
    </dgm:pt>
    <dgm:pt modelId="{C986CF19-926C-6C4B-A93A-F8FA1DCC2BC2}" type="sibTrans" cxnId="{04D8B796-3AFF-7242-99E6-B7D6CD63CC3B}">
      <dgm:prSet/>
      <dgm:spPr/>
      <dgm:t>
        <a:bodyPr/>
        <a:lstStyle/>
        <a:p>
          <a:endParaRPr lang="en-US" sz="2400"/>
        </a:p>
      </dgm:t>
    </dgm:pt>
    <dgm:pt modelId="{722E196A-BDB1-6A4D-94B3-852F728B130C}">
      <dgm:prSet custT="1"/>
      <dgm:spPr/>
      <dgm:t>
        <a:bodyPr/>
        <a:lstStyle/>
        <a:p>
          <a:r>
            <a:rPr lang="en-US" sz="2400" dirty="0"/>
            <a:t>Employee Assistance Program Use</a:t>
          </a:r>
        </a:p>
      </dgm:t>
    </dgm:pt>
    <dgm:pt modelId="{3F8604BC-1C19-9242-9DFC-D48F35264BA5}" type="parTrans" cxnId="{953D397C-E550-964F-8070-A67DD4E0FDCA}">
      <dgm:prSet/>
      <dgm:spPr/>
      <dgm:t>
        <a:bodyPr/>
        <a:lstStyle/>
        <a:p>
          <a:endParaRPr lang="en-US" sz="2400"/>
        </a:p>
      </dgm:t>
    </dgm:pt>
    <dgm:pt modelId="{AA667FCE-2531-7946-B732-AC439E843787}" type="sibTrans" cxnId="{953D397C-E550-964F-8070-A67DD4E0FDCA}">
      <dgm:prSet/>
      <dgm:spPr/>
      <dgm:t>
        <a:bodyPr/>
        <a:lstStyle/>
        <a:p>
          <a:endParaRPr lang="en-US" sz="2400"/>
        </a:p>
      </dgm:t>
    </dgm:pt>
    <dgm:pt modelId="{3A5EFC02-BFDD-4D4C-9481-B3538A2AC722}">
      <dgm:prSet custT="1"/>
      <dgm:spPr/>
      <dgm:t>
        <a:bodyPr/>
        <a:lstStyle/>
        <a:p>
          <a:r>
            <a:rPr lang="en-US" sz="2400" dirty="0"/>
            <a:t>Quality of Life Surveys</a:t>
          </a:r>
        </a:p>
      </dgm:t>
    </dgm:pt>
    <dgm:pt modelId="{9F8A2BA1-2C92-7F4E-967D-EDE3E579EF08}" type="parTrans" cxnId="{DC184770-60E7-1548-B224-388A6EDCC9A9}">
      <dgm:prSet/>
      <dgm:spPr/>
      <dgm:t>
        <a:bodyPr/>
        <a:lstStyle/>
        <a:p>
          <a:endParaRPr lang="en-US" sz="2400"/>
        </a:p>
      </dgm:t>
    </dgm:pt>
    <dgm:pt modelId="{8888D497-5766-6942-88DF-8C3AED1D3170}" type="sibTrans" cxnId="{DC184770-60E7-1548-B224-388A6EDCC9A9}">
      <dgm:prSet/>
      <dgm:spPr/>
      <dgm:t>
        <a:bodyPr/>
        <a:lstStyle/>
        <a:p>
          <a:endParaRPr lang="en-US" sz="2400"/>
        </a:p>
      </dgm:t>
    </dgm:pt>
    <dgm:pt modelId="{5BD5D5A4-419E-F743-B808-372BE1BAEC66}" type="pres">
      <dgm:prSet presAssocID="{759627AD-CCE1-334A-B29D-FFD2F0C9F6B9}" presName="Name0" presStyleCnt="0">
        <dgm:presLayoutVars>
          <dgm:chMax/>
          <dgm:chPref/>
          <dgm:dir/>
        </dgm:presLayoutVars>
      </dgm:prSet>
      <dgm:spPr/>
    </dgm:pt>
    <dgm:pt modelId="{A6FC00E1-0CD0-BC4F-BE3B-1901E76A62E9}" type="pres">
      <dgm:prSet presAssocID="{2CD5F4A0-CF07-B74F-B90A-FC6E6D10D685}" presName="composite" presStyleCnt="0">
        <dgm:presLayoutVars>
          <dgm:chMax val="1"/>
          <dgm:chPref val="1"/>
        </dgm:presLayoutVars>
      </dgm:prSet>
      <dgm:spPr/>
    </dgm:pt>
    <dgm:pt modelId="{8025F217-830F-0D4F-BCBB-637DC4E7C80A}" type="pres">
      <dgm:prSet presAssocID="{2CD5F4A0-CF07-B74F-B90A-FC6E6D10D685}" presName="Accent" presStyleLbl="trAlignAcc1" presStyleIdx="0" presStyleCnt="6" custScaleX="144573">
        <dgm:presLayoutVars>
          <dgm:chMax val="0"/>
          <dgm:chPref val="0"/>
        </dgm:presLayoutVars>
      </dgm:prSet>
      <dgm:spPr/>
    </dgm:pt>
    <dgm:pt modelId="{654AE864-8FFF-A544-A63F-708FFD977E0F}" type="pres">
      <dgm:prSet presAssocID="{2CD5F4A0-CF07-B74F-B90A-FC6E6D10D685}" presName="Image" presStyleLbl="alignImgPlace1" presStyleIdx="0" presStyleCnt="6">
        <dgm:presLayoutVars>
          <dgm:chMax val="0"/>
          <dgm:chPref val="0"/>
        </dgm:presLayoutVars>
      </dgm:prSet>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dgm:spPr>
    </dgm:pt>
    <dgm:pt modelId="{81A0B8D1-7E49-2B45-96DE-EF192A72353C}" type="pres">
      <dgm:prSet presAssocID="{2CD5F4A0-CF07-B74F-B90A-FC6E6D10D685}" presName="ChildComposite" presStyleCnt="0"/>
      <dgm:spPr/>
    </dgm:pt>
    <dgm:pt modelId="{3A7FA5B7-CEAC-4B4C-8936-4ADD141AAE7F}" type="pres">
      <dgm:prSet presAssocID="{2CD5F4A0-CF07-B74F-B90A-FC6E6D10D685}" presName="Child" presStyleLbl="node1" presStyleIdx="0" presStyleCnt="0">
        <dgm:presLayoutVars>
          <dgm:chMax val="0"/>
          <dgm:chPref val="0"/>
          <dgm:bulletEnabled val="1"/>
        </dgm:presLayoutVars>
      </dgm:prSet>
      <dgm:spPr/>
    </dgm:pt>
    <dgm:pt modelId="{14DD1EA8-9CF1-6F40-924F-ECD262731C49}" type="pres">
      <dgm:prSet presAssocID="{2CD5F4A0-CF07-B74F-B90A-FC6E6D10D685}" presName="Parent" presStyleLbl="revTx" presStyleIdx="0" presStyleCnt="6" custScaleX="154769">
        <dgm:presLayoutVars>
          <dgm:chMax val="1"/>
          <dgm:chPref val="0"/>
          <dgm:bulletEnabled val="1"/>
        </dgm:presLayoutVars>
      </dgm:prSet>
      <dgm:spPr/>
    </dgm:pt>
    <dgm:pt modelId="{2D66E6B4-980A-1549-8BD7-1B5532C099D2}" type="pres">
      <dgm:prSet presAssocID="{D73FB739-84F0-AC43-8FCC-0818B2D66E2B}" presName="sibTrans" presStyleCnt="0"/>
      <dgm:spPr/>
    </dgm:pt>
    <dgm:pt modelId="{AFF5C190-ACC1-254E-A474-ED576584A20B}" type="pres">
      <dgm:prSet presAssocID="{722E196A-BDB1-6A4D-94B3-852F728B130C}" presName="composite" presStyleCnt="0">
        <dgm:presLayoutVars>
          <dgm:chMax val="1"/>
          <dgm:chPref val="1"/>
        </dgm:presLayoutVars>
      </dgm:prSet>
      <dgm:spPr/>
    </dgm:pt>
    <dgm:pt modelId="{FDA3987D-DC8D-A240-8A7C-EFBDBF455329}" type="pres">
      <dgm:prSet presAssocID="{722E196A-BDB1-6A4D-94B3-852F728B130C}" presName="Accent" presStyleLbl="trAlignAcc1" presStyleIdx="1" presStyleCnt="6" custScaleX="144573">
        <dgm:presLayoutVars>
          <dgm:chMax val="0"/>
          <dgm:chPref val="0"/>
        </dgm:presLayoutVars>
      </dgm:prSet>
      <dgm:spPr/>
    </dgm:pt>
    <dgm:pt modelId="{E2F63D9B-6555-5348-8087-CBD2000A3E4B}" type="pres">
      <dgm:prSet presAssocID="{722E196A-BDB1-6A4D-94B3-852F728B130C}" presName="Image" presStyleLbl="alignImgPlace1" presStyleIdx="1" presStyleCnt="6">
        <dgm:presLayoutVars>
          <dgm:chMax val="0"/>
          <dgm:chPref val="0"/>
        </dgm:presLayoutVars>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 modelId="{4A78460C-6217-E244-8C15-EA69E4FDCD95}" type="pres">
      <dgm:prSet presAssocID="{722E196A-BDB1-6A4D-94B3-852F728B130C}" presName="ChildComposite" presStyleCnt="0"/>
      <dgm:spPr/>
    </dgm:pt>
    <dgm:pt modelId="{CCD992A4-FABD-F049-83D1-C1B1CCFBCDF2}" type="pres">
      <dgm:prSet presAssocID="{722E196A-BDB1-6A4D-94B3-852F728B130C}" presName="Child" presStyleLbl="node1" presStyleIdx="0" presStyleCnt="0">
        <dgm:presLayoutVars>
          <dgm:chMax val="0"/>
          <dgm:chPref val="0"/>
          <dgm:bulletEnabled val="1"/>
        </dgm:presLayoutVars>
      </dgm:prSet>
      <dgm:spPr/>
    </dgm:pt>
    <dgm:pt modelId="{651753AC-18D7-AD48-A718-849435A52E6E}" type="pres">
      <dgm:prSet presAssocID="{722E196A-BDB1-6A4D-94B3-852F728B130C}" presName="Parent" presStyleLbl="revTx" presStyleIdx="1" presStyleCnt="6" custScaleX="156873">
        <dgm:presLayoutVars>
          <dgm:chMax val="1"/>
          <dgm:chPref val="0"/>
          <dgm:bulletEnabled val="1"/>
        </dgm:presLayoutVars>
      </dgm:prSet>
      <dgm:spPr/>
    </dgm:pt>
    <dgm:pt modelId="{4962E950-6179-034A-8B52-8E522B093355}" type="pres">
      <dgm:prSet presAssocID="{AA667FCE-2531-7946-B732-AC439E843787}" presName="sibTrans" presStyleCnt="0"/>
      <dgm:spPr/>
    </dgm:pt>
    <dgm:pt modelId="{BA59BF6D-802A-D34F-ACC2-A3295CC6C587}" type="pres">
      <dgm:prSet presAssocID="{3A5EFC02-BFDD-4D4C-9481-B3538A2AC722}" presName="composite" presStyleCnt="0">
        <dgm:presLayoutVars>
          <dgm:chMax val="1"/>
          <dgm:chPref val="1"/>
        </dgm:presLayoutVars>
      </dgm:prSet>
      <dgm:spPr/>
    </dgm:pt>
    <dgm:pt modelId="{448636EA-3D56-4E44-8724-718AD0F96298}" type="pres">
      <dgm:prSet presAssocID="{3A5EFC02-BFDD-4D4C-9481-B3538A2AC722}" presName="Accent" presStyleLbl="trAlignAcc1" presStyleIdx="2" presStyleCnt="6" custScaleX="144573">
        <dgm:presLayoutVars>
          <dgm:chMax val="0"/>
          <dgm:chPref val="0"/>
        </dgm:presLayoutVars>
      </dgm:prSet>
      <dgm:spPr/>
    </dgm:pt>
    <dgm:pt modelId="{CDE66BA1-8A8B-9A4C-A005-A15911E2E941}" type="pres">
      <dgm:prSet presAssocID="{3A5EFC02-BFDD-4D4C-9481-B3538A2AC722}" presName="Image" presStyleLbl="alignImgPlace1" presStyleIdx="2" presStyleCnt="6">
        <dgm:presLayoutVars>
          <dgm:chMax val="0"/>
          <dgm:chPref val="0"/>
        </dgm:presLayoutVars>
      </dgm:prSet>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dgm:spPr>
    </dgm:pt>
    <dgm:pt modelId="{79FDE0FA-D22B-FF4A-A262-9CFC034C431F}" type="pres">
      <dgm:prSet presAssocID="{3A5EFC02-BFDD-4D4C-9481-B3538A2AC722}" presName="ChildComposite" presStyleCnt="0"/>
      <dgm:spPr/>
    </dgm:pt>
    <dgm:pt modelId="{2EF40DFF-79F4-7C4C-9A1B-0B82D40B995D}" type="pres">
      <dgm:prSet presAssocID="{3A5EFC02-BFDD-4D4C-9481-B3538A2AC722}" presName="Child" presStyleLbl="node1" presStyleIdx="0" presStyleCnt="0">
        <dgm:presLayoutVars>
          <dgm:chMax val="0"/>
          <dgm:chPref val="0"/>
          <dgm:bulletEnabled val="1"/>
        </dgm:presLayoutVars>
      </dgm:prSet>
      <dgm:spPr/>
    </dgm:pt>
    <dgm:pt modelId="{17E4D215-168C-F147-BAE3-8D90D2A736E3}" type="pres">
      <dgm:prSet presAssocID="{3A5EFC02-BFDD-4D4C-9481-B3538A2AC722}" presName="Parent" presStyleLbl="revTx" presStyleIdx="2" presStyleCnt="6" custScaleX="121462">
        <dgm:presLayoutVars>
          <dgm:chMax val="1"/>
          <dgm:chPref val="0"/>
          <dgm:bulletEnabled val="1"/>
        </dgm:presLayoutVars>
      </dgm:prSet>
      <dgm:spPr/>
    </dgm:pt>
    <dgm:pt modelId="{3C3019EC-91CC-5847-80DA-8A4C1399B2BB}" type="pres">
      <dgm:prSet presAssocID="{8888D497-5766-6942-88DF-8C3AED1D3170}" presName="sibTrans" presStyleCnt="0"/>
      <dgm:spPr/>
    </dgm:pt>
    <dgm:pt modelId="{369C8E6C-571E-5C41-B658-606208E4EAE9}" type="pres">
      <dgm:prSet presAssocID="{171E62C1-F08F-464A-B786-216F61494C70}" presName="composite" presStyleCnt="0">
        <dgm:presLayoutVars>
          <dgm:chMax val="1"/>
          <dgm:chPref val="1"/>
        </dgm:presLayoutVars>
      </dgm:prSet>
      <dgm:spPr/>
    </dgm:pt>
    <dgm:pt modelId="{9F1ADA03-668A-BF46-B53C-5A5A8D8C52DE}" type="pres">
      <dgm:prSet presAssocID="{171E62C1-F08F-464A-B786-216F61494C70}" presName="Accent" presStyleLbl="trAlignAcc1" presStyleIdx="3" presStyleCnt="6" custScaleX="144573">
        <dgm:presLayoutVars>
          <dgm:chMax val="0"/>
          <dgm:chPref val="0"/>
        </dgm:presLayoutVars>
      </dgm:prSet>
      <dgm:spPr/>
    </dgm:pt>
    <dgm:pt modelId="{B78573E5-F35B-D848-B90F-4A1D74A6691E}" type="pres">
      <dgm:prSet presAssocID="{171E62C1-F08F-464A-B786-216F61494C70}" presName="Image" presStyleLbl="alignImgPlace1" presStyleIdx="3" presStyleCnt="6">
        <dgm:presLayoutVars>
          <dgm:chMax val="0"/>
          <dgm:chPref val="0"/>
        </dgm:presLayoutVars>
      </dgm:prSet>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pt>
    <dgm:pt modelId="{118C2D96-F44E-FD4A-84F9-48A0CA3E3A03}" type="pres">
      <dgm:prSet presAssocID="{171E62C1-F08F-464A-B786-216F61494C70}" presName="ChildComposite" presStyleCnt="0"/>
      <dgm:spPr/>
    </dgm:pt>
    <dgm:pt modelId="{86A457AA-2E2E-EC41-8D12-43879018B518}" type="pres">
      <dgm:prSet presAssocID="{171E62C1-F08F-464A-B786-216F61494C70}" presName="Child" presStyleLbl="node1" presStyleIdx="0" presStyleCnt="0">
        <dgm:presLayoutVars>
          <dgm:chMax val="0"/>
          <dgm:chPref val="0"/>
          <dgm:bulletEnabled val="1"/>
        </dgm:presLayoutVars>
      </dgm:prSet>
      <dgm:spPr/>
    </dgm:pt>
    <dgm:pt modelId="{79937016-1643-F649-A7E6-FC5F66DE5F66}" type="pres">
      <dgm:prSet presAssocID="{171E62C1-F08F-464A-B786-216F61494C70}" presName="Parent" presStyleLbl="revTx" presStyleIdx="3" presStyleCnt="6" custScaleX="154769">
        <dgm:presLayoutVars>
          <dgm:chMax val="1"/>
          <dgm:chPref val="0"/>
          <dgm:bulletEnabled val="1"/>
        </dgm:presLayoutVars>
      </dgm:prSet>
      <dgm:spPr/>
    </dgm:pt>
    <dgm:pt modelId="{D9852E9E-C1CD-3F43-96BC-5133CAA448A7}" type="pres">
      <dgm:prSet presAssocID="{86974B3E-9D56-AF43-BCB6-B7C99AA2DBFD}" presName="sibTrans" presStyleCnt="0"/>
      <dgm:spPr/>
    </dgm:pt>
    <dgm:pt modelId="{1F6B729B-E70D-8D42-9BC4-FA721EAB6506}" type="pres">
      <dgm:prSet presAssocID="{E21B699F-1FAF-B647-B735-ED908EE49271}" presName="composite" presStyleCnt="0">
        <dgm:presLayoutVars>
          <dgm:chMax val="1"/>
          <dgm:chPref val="1"/>
        </dgm:presLayoutVars>
      </dgm:prSet>
      <dgm:spPr/>
    </dgm:pt>
    <dgm:pt modelId="{9E14E215-B4A9-1A41-8A34-988FCB28EC5C}" type="pres">
      <dgm:prSet presAssocID="{E21B699F-1FAF-B647-B735-ED908EE49271}" presName="Accent" presStyleLbl="trAlignAcc1" presStyleIdx="4" presStyleCnt="6" custScaleX="144573">
        <dgm:presLayoutVars>
          <dgm:chMax val="0"/>
          <dgm:chPref val="0"/>
        </dgm:presLayoutVars>
      </dgm:prSet>
      <dgm:spPr/>
    </dgm:pt>
    <dgm:pt modelId="{AB1DECBC-19AC-544A-97FD-4FF2F6396E9A}" type="pres">
      <dgm:prSet presAssocID="{E21B699F-1FAF-B647-B735-ED908EE49271}" presName="Image" presStyleLbl="alignImgPlace1" presStyleIdx="4" presStyleCnt="6">
        <dgm:presLayoutVars>
          <dgm:chMax val="0"/>
          <dgm:chPref val="0"/>
        </dgm:presLayoutVars>
      </dgm:prSet>
      <dgm:spPr>
        <a:blipFill rotWithShape="1">
          <a:blip xmlns:r="http://schemas.openxmlformats.org/officeDocument/2006/relationships" r:embed="rId6">
            <a:extLst>
              <a:ext uri="{96DAC541-7B7A-43D3-8B79-37D633B846F1}">
                <asvg:svgBlip xmlns:asvg="http://schemas.microsoft.com/office/drawing/2016/SVG/main" r:embed="rId7"/>
              </a:ext>
            </a:extLst>
          </a:blip>
          <a:srcRect/>
          <a:stretch>
            <a:fillRect t="-9000" b="-9000"/>
          </a:stretch>
        </a:blipFill>
      </dgm:spPr>
    </dgm:pt>
    <dgm:pt modelId="{1DA10385-1B96-F846-AA6E-CC69200BB45E}" type="pres">
      <dgm:prSet presAssocID="{E21B699F-1FAF-B647-B735-ED908EE49271}" presName="ChildComposite" presStyleCnt="0"/>
      <dgm:spPr/>
    </dgm:pt>
    <dgm:pt modelId="{943C94C9-17FE-CA41-9326-127FB1A695F4}" type="pres">
      <dgm:prSet presAssocID="{E21B699F-1FAF-B647-B735-ED908EE49271}" presName="Child" presStyleLbl="node1" presStyleIdx="0" presStyleCnt="0">
        <dgm:presLayoutVars>
          <dgm:chMax val="0"/>
          <dgm:chPref val="0"/>
          <dgm:bulletEnabled val="1"/>
        </dgm:presLayoutVars>
      </dgm:prSet>
      <dgm:spPr/>
    </dgm:pt>
    <dgm:pt modelId="{049F9C8D-8C8F-A241-B72A-51E37C887110}" type="pres">
      <dgm:prSet presAssocID="{E21B699F-1FAF-B647-B735-ED908EE49271}" presName="Parent" presStyleLbl="revTx" presStyleIdx="4" presStyleCnt="6" custScaleX="154769">
        <dgm:presLayoutVars>
          <dgm:chMax val="1"/>
          <dgm:chPref val="0"/>
          <dgm:bulletEnabled val="1"/>
        </dgm:presLayoutVars>
      </dgm:prSet>
      <dgm:spPr/>
    </dgm:pt>
    <dgm:pt modelId="{D5E89341-41CF-1840-A23A-CD248076D400}" type="pres">
      <dgm:prSet presAssocID="{6B83B242-F685-994C-9F78-87DC8A0BB366}" presName="sibTrans" presStyleCnt="0"/>
      <dgm:spPr/>
    </dgm:pt>
    <dgm:pt modelId="{1197D5F0-00BE-C04D-BFDF-861CD2E1A18E}" type="pres">
      <dgm:prSet presAssocID="{B58827BF-D472-A34D-A892-E25105BA6187}" presName="composite" presStyleCnt="0">
        <dgm:presLayoutVars>
          <dgm:chMax val="1"/>
          <dgm:chPref val="1"/>
        </dgm:presLayoutVars>
      </dgm:prSet>
      <dgm:spPr/>
    </dgm:pt>
    <dgm:pt modelId="{1E535190-1214-0848-BE3A-840721182F7F}" type="pres">
      <dgm:prSet presAssocID="{B58827BF-D472-A34D-A892-E25105BA6187}" presName="Accent" presStyleLbl="trAlignAcc1" presStyleIdx="5" presStyleCnt="6" custScaleX="144573">
        <dgm:presLayoutVars>
          <dgm:chMax val="0"/>
          <dgm:chPref val="0"/>
        </dgm:presLayoutVars>
      </dgm:prSet>
      <dgm:spPr/>
    </dgm:pt>
    <dgm:pt modelId="{A15819A1-9A12-CB44-8725-27B112422777}" type="pres">
      <dgm:prSet presAssocID="{B58827BF-D472-A34D-A892-E25105BA6187}" presName="Image" presStyleLbl="alignImgPlace1" presStyleIdx="5" presStyleCnt="6">
        <dgm:presLayoutVars>
          <dgm:chMax val="0"/>
          <dgm:chPref val="0"/>
        </dgm:presLayoutVars>
      </dgm:prSet>
      <dgm:spPr>
        <a:blipFill rotWithShape="1">
          <a:blip xmlns:r="http://schemas.openxmlformats.org/officeDocument/2006/relationships" r:embed="rId8">
            <a:extLst>
              <a:ext uri="{28A0092B-C50C-407E-A947-70E740481C1C}">
                <a14:useLocalDpi xmlns:a14="http://schemas.microsoft.com/office/drawing/2010/main" val="0"/>
              </a:ext>
            </a:extLst>
          </a:blip>
          <a:srcRect/>
          <a:stretch>
            <a:fillRect l="-31000" r="-31000"/>
          </a:stretch>
        </a:blipFill>
      </dgm:spPr>
    </dgm:pt>
    <dgm:pt modelId="{E0B44422-3066-BB4C-813A-6973CFE9CAE0}" type="pres">
      <dgm:prSet presAssocID="{B58827BF-D472-A34D-A892-E25105BA6187}" presName="ChildComposite" presStyleCnt="0"/>
      <dgm:spPr/>
    </dgm:pt>
    <dgm:pt modelId="{B8DA9441-60A8-4449-B627-6F2EA06AD915}" type="pres">
      <dgm:prSet presAssocID="{B58827BF-D472-A34D-A892-E25105BA6187}" presName="Child" presStyleLbl="node1" presStyleIdx="0" presStyleCnt="0">
        <dgm:presLayoutVars>
          <dgm:chMax val="0"/>
          <dgm:chPref val="0"/>
          <dgm:bulletEnabled val="1"/>
        </dgm:presLayoutVars>
      </dgm:prSet>
      <dgm:spPr/>
    </dgm:pt>
    <dgm:pt modelId="{007FD771-0176-B546-B6FF-83B6AF62AD3A}" type="pres">
      <dgm:prSet presAssocID="{B58827BF-D472-A34D-A892-E25105BA6187}" presName="Parent" presStyleLbl="revTx" presStyleIdx="5" presStyleCnt="6" custScaleX="154769">
        <dgm:presLayoutVars>
          <dgm:chMax val="1"/>
          <dgm:chPref val="0"/>
          <dgm:bulletEnabled val="1"/>
        </dgm:presLayoutVars>
      </dgm:prSet>
      <dgm:spPr/>
    </dgm:pt>
  </dgm:ptLst>
  <dgm:cxnLst>
    <dgm:cxn modelId="{35B8D636-D8B9-4246-B048-5974BCEC4A2A}" type="presOf" srcId="{722E196A-BDB1-6A4D-94B3-852F728B130C}" destId="{651753AC-18D7-AD48-A718-849435A52E6E}" srcOrd="0" destOrd="0" presId="urn:microsoft.com/office/officeart/2008/layout/CaptionedPictures"/>
    <dgm:cxn modelId="{8752635B-2F96-EF4E-BB42-71F6AC51C543}" srcId="{759627AD-CCE1-334A-B29D-FFD2F0C9F6B9}" destId="{171E62C1-F08F-464A-B786-216F61494C70}" srcOrd="3" destOrd="0" parTransId="{EF7D8A6B-3505-CA4A-B829-1275D7413922}" sibTransId="{86974B3E-9D56-AF43-BCB6-B7C99AA2DBFD}"/>
    <dgm:cxn modelId="{C0AB6D5D-0A12-8445-BEB1-DDFDB6F014E2}" type="presOf" srcId="{2CD5F4A0-CF07-B74F-B90A-FC6E6D10D685}" destId="{14DD1EA8-9CF1-6F40-924F-ECD262731C49}" srcOrd="0" destOrd="0" presId="urn:microsoft.com/office/officeart/2008/layout/CaptionedPictures"/>
    <dgm:cxn modelId="{DDF2D665-9470-0D48-BDB3-440D0792426F}" type="presOf" srcId="{B58827BF-D472-A34D-A892-E25105BA6187}" destId="{007FD771-0176-B546-B6FF-83B6AF62AD3A}" srcOrd="0" destOrd="0" presId="urn:microsoft.com/office/officeart/2008/layout/CaptionedPictures"/>
    <dgm:cxn modelId="{DC184770-60E7-1548-B224-388A6EDCC9A9}" srcId="{759627AD-CCE1-334A-B29D-FFD2F0C9F6B9}" destId="{3A5EFC02-BFDD-4D4C-9481-B3538A2AC722}" srcOrd="2" destOrd="0" parTransId="{9F8A2BA1-2C92-7F4E-967D-EDE3E579EF08}" sibTransId="{8888D497-5766-6942-88DF-8C3AED1D3170}"/>
    <dgm:cxn modelId="{953D397C-E550-964F-8070-A67DD4E0FDCA}" srcId="{759627AD-CCE1-334A-B29D-FFD2F0C9F6B9}" destId="{722E196A-BDB1-6A4D-94B3-852F728B130C}" srcOrd="1" destOrd="0" parTransId="{3F8604BC-1C19-9242-9DFC-D48F35264BA5}" sibTransId="{AA667FCE-2531-7946-B732-AC439E843787}"/>
    <dgm:cxn modelId="{DF9CD47E-5009-5B47-B80B-1DF264A8A2CB}" srcId="{759627AD-CCE1-334A-B29D-FFD2F0C9F6B9}" destId="{E21B699F-1FAF-B647-B735-ED908EE49271}" srcOrd="4" destOrd="0" parTransId="{479A8F78-7196-2A4D-AA42-94A283E61BBB}" sibTransId="{6B83B242-F685-994C-9F78-87DC8A0BB366}"/>
    <dgm:cxn modelId="{021C598B-B4D8-364F-866D-3D22D97C6C1E}" srcId="{759627AD-CCE1-334A-B29D-FFD2F0C9F6B9}" destId="{2CD5F4A0-CF07-B74F-B90A-FC6E6D10D685}" srcOrd="0" destOrd="0" parTransId="{2298F4F2-1FF9-DC4A-89D8-9F292441F891}" sibTransId="{D73FB739-84F0-AC43-8FCC-0818B2D66E2B}"/>
    <dgm:cxn modelId="{04D8B796-3AFF-7242-99E6-B7D6CD63CC3B}" srcId="{759627AD-CCE1-334A-B29D-FFD2F0C9F6B9}" destId="{B58827BF-D472-A34D-A892-E25105BA6187}" srcOrd="5" destOrd="0" parTransId="{8BA70E85-4A22-8447-BB10-C0A63292D612}" sibTransId="{C986CF19-926C-6C4B-A93A-F8FA1DCC2BC2}"/>
    <dgm:cxn modelId="{E1986998-59EC-154D-A3BB-E8A4FB866433}" type="presOf" srcId="{171E62C1-F08F-464A-B786-216F61494C70}" destId="{79937016-1643-F649-A7E6-FC5F66DE5F66}" srcOrd="0" destOrd="0" presId="urn:microsoft.com/office/officeart/2008/layout/CaptionedPictures"/>
    <dgm:cxn modelId="{0E9043AF-1A24-084D-A78D-2A83D2E80326}" type="presOf" srcId="{E21B699F-1FAF-B647-B735-ED908EE49271}" destId="{049F9C8D-8C8F-A241-B72A-51E37C887110}" srcOrd="0" destOrd="0" presId="urn:microsoft.com/office/officeart/2008/layout/CaptionedPictures"/>
    <dgm:cxn modelId="{D1DE50C5-84C9-6E49-BA5E-6D094F07E5C6}" type="presOf" srcId="{3A5EFC02-BFDD-4D4C-9481-B3538A2AC722}" destId="{17E4D215-168C-F147-BAE3-8D90D2A736E3}" srcOrd="0" destOrd="0" presId="urn:microsoft.com/office/officeart/2008/layout/CaptionedPictures"/>
    <dgm:cxn modelId="{98B32EFF-7F92-2643-9D6C-1284FCF08320}" type="presOf" srcId="{759627AD-CCE1-334A-B29D-FFD2F0C9F6B9}" destId="{5BD5D5A4-419E-F743-B808-372BE1BAEC66}" srcOrd="0" destOrd="0" presId="urn:microsoft.com/office/officeart/2008/layout/CaptionedPictures"/>
    <dgm:cxn modelId="{A76F7D12-881B-154D-9312-A4106006E095}" type="presParOf" srcId="{5BD5D5A4-419E-F743-B808-372BE1BAEC66}" destId="{A6FC00E1-0CD0-BC4F-BE3B-1901E76A62E9}" srcOrd="0" destOrd="0" presId="urn:microsoft.com/office/officeart/2008/layout/CaptionedPictures"/>
    <dgm:cxn modelId="{48307E31-8265-6E48-AC91-D8CD98D4F772}" type="presParOf" srcId="{A6FC00E1-0CD0-BC4F-BE3B-1901E76A62E9}" destId="{8025F217-830F-0D4F-BCBB-637DC4E7C80A}" srcOrd="0" destOrd="0" presId="urn:microsoft.com/office/officeart/2008/layout/CaptionedPictures"/>
    <dgm:cxn modelId="{8F90E62D-0155-AC41-8308-748E4646187D}" type="presParOf" srcId="{A6FC00E1-0CD0-BC4F-BE3B-1901E76A62E9}" destId="{654AE864-8FFF-A544-A63F-708FFD977E0F}" srcOrd="1" destOrd="0" presId="urn:microsoft.com/office/officeart/2008/layout/CaptionedPictures"/>
    <dgm:cxn modelId="{41556DCE-DAF5-794E-958A-B09B1CA3E911}" type="presParOf" srcId="{A6FC00E1-0CD0-BC4F-BE3B-1901E76A62E9}" destId="{81A0B8D1-7E49-2B45-96DE-EF192A72353C}" srcOrd="2" destOrd="0" presId="urn:microsoft.com/office/officeart/2008/layout/CaptionedPictures"/>
    <dgm:cxn modelId="{3C27859E-57AE-9E40-B0F2-73E47F95F17D}" type="presParOf" srcId="{81A0B8D1-7E49-2B45-96DE-EF192A72353C}" destId="{3A7FA5B7-CEAC-4B4C-8936-4ADD141AAE7F}" srcOrd="0" destOrd="0" presId="urn:microsoft.com/office/officeart/2008/layout/CaptionedPictures"/>
    <dgm:cxn modelId="{9105A662-B11E-B74F-B010-F74BF28BCD03}" type="presParOf" srcId="{81A0B8D1-7E49-2B45-96DE-EF192A72353C}" destId="{14DD1EA8-9CF1-6F40-924F-ECD262731C49}" srcOrd="1" destOrd="0" presId="urn:microsoft.com/office/officeart/2008/layout/CaptionedPictures"/>
    <dgm:cxn modelId="{7323A119-E08A-B545-9BF4-36FE9CFE9633}" type="presParOf" srcId="{5BD5D5A4-419E-F743-B808-372BE1BAEC66}" destId="{2D66E6B4-980A-1549-8BD7-1B5532C099D2}" srcOrd="1" destOrd="0" presId="urn:microsoft.com/office/officeart/2008/layout/CaptionedPictures"/>
    <dgm:cxn modelId="{F2520EFB-8681-E448-B72E-8C6E9DC195B1}" type="presParOf" srcId="{5BD5D5A4-419E-F743-B808-372BE1BAEC66}" destId="{AFF5C190-ACC1-254E-A474-ED576584A20B}" srcOrd="2" destOrd="0" presId="urn:microsoft.com/office/officeart/2008/layout/CaptionedPictures"/>
    <dgm:cxn modelId="{146BAA95-2317-D441-8DD7-1A37E90A8ED8}" type="presParOf" srcId="{AFF5C190-ACC1-254E-A474-ED576584A20B}" destId="{FDA3987D-DC8D-A240-8A7C-EFBDBF455329}" srcOrd="0" destOrd="0" presId="urn:microsoft.com/office/officeart/2008/layout/CaptionedPictures"/>
    <dgm:cxn modelId="{DE103F2E-A17E-8743-AE03-D521D032E2FD}" type="presParOf" srcId="{AFF5C190-ACC1-254E-A474-ED576584A20B}" destId="{E2F63D9B-6555-5348-8087-CBD2000A3E4B}" srcOrd="1" destOrd="0" presId="urn:microsoft.com/office/officeart/2008/layout/CaptionedPictures"/>
    <dgm:cxn modelId="{03DA9031-1913-F241-A823-DE22E0278F8D}" type="presParOf" srcId="{AFF5C190-ACC1-254E-A474-ED576584A20B}" destId="{4A78460C-6217-E244-8C15-EA69E4FDCD95}" srcOrd="2" destOrd="0" presId="urn:microsoft.com/office/officeart/2008/layout/CaptionedPictures"/>
    <dgm:cxn modelId="{485EC320-5852-F544-B444-596583089D1A}" type="presParOf" srcId="{4A78460C-6217-E244-8C15-EA69E4FDCD95}" destId="{CCD992A4-FABD-F049-83D1-C1B1CCFBCDF2}" srcOrd="0" destOrd="0" presId="urn:microsoft.com/office/officeart/2008/layout/CaptionedPictures"/>
    <dgm:cxn modelId="{7E79A75B-2E72-F44C-A64B-FA5E7E350023}" type="presParOf" srcId="{4A78460C-6217-E244-8C15-EA69E4FDCD95}" destId="{651753AC-18D7-AD48-A718-849435A52E6E}" srcOrd="1" destOrd="0" presId="urn:microsoft.com/office/officeart/2008/layout/CaptionedPictures"/>
    <dgm:cxn modelId="{1409220F-D719-D741-A771-4F34F4BC15CA}" type="presParOf" srcId="{5BD5D5A4-419E-F743-B808-372BE1BAEC66}" destId="{4962E950-6179-034A-8B52-8E522B093355}" srcOrd="3" destOrd="0" presId="urn:microsoft.com/office/officeart/2008/layout/CaptionedPictures"/>
    <dgm:cxn modelId="{D30CCECB-F544-334E-BFA2-766E27288B11}" type="presParOf" srcId="{5BD5D5A4-419E-F743-B808-372BE1BAEC66}" destId="{BA59BF6D-802A-D34F-ACC2-A3295CC6C587}" srcOrd="4" destOrd="0" presId="urn:microsoft.com/office/officeart/2008/layout/CaptionedPictures"/>
    <dgm:cxn modelId="{E56DE3E3-7CA8-5B43-A8F0-4E70C8F93CCA}" type="presParOf" srcId="{BA59BF6D-802A-D34F-ACC2-A3295CC6C587}" destId="{448636EA-3D56-4E44-8724-718AD0F96298}" srcOrd="0" destOrd="0" presId="urn:microsoft.com/office/officeart/2008/layout/CaptionedPictures"/>
    <dgm:cxn modelId="{817FE1B8-3DD4-5540-9A14-59D0E67D7EB0}" type="presParOf" srcId="{BA59BF6D-802A-D34F-ACC2-A3295CC6C587}" destId="{CDE66BA1-8A8B-9A4C-A005-A15911E2E941}" srcOrd="1" destOrd="0" presId="urn:microsoft.com/office/officeart/2008/layout/CaptionedPictures"/>
    <dgm:cxn modelId="{BFFB43C2-43BE-1644-9A09-3042E19916F0}" type="presParOf" srcId="{BA59BF6D-802A-D34F-ACC2-A3295CC6C587}" destId="{79FDE0FA-D22B-FF4A-A262-9CFC034C431F}" srcOrd="2" destOrd="0" presId="urn:microsoft.com/office/officeart/2008/layout/CaptionedPictures"/>
    <dgm:cxn modelId="{B3316C16-624E-744D-9A09-3125914802E2}" type="presParOf" srcId="{79FDE0FA-D22B-FF4A-A262-9CFC034C431F}" destId="{2EF40DFF-79F4-7C4C-9A1B-0B82D40B995D}" srcOrd="0" destOrd="0" presId="urn:microsoft.com/office/officeart/2008/layout/CaptionedPictures"/>
    <dgm:cxn modelId="{D539FCAC-0C61-A743-A732-7C0D161A9EEE}" type="presParOf" srcId="{79FDE0FA-D22B-FF4A-A262-9CFC034C431F}" destId="{17E4D215-168C-F147-BAE3-8D90D2A736E3}" srcOrd="1" destOrd="0" presId="urn:microsoft.com/office/officeart/2008/layout/CaptionedPictures"/>
    <dgm:cxn modelId="{69852279-E162-9E45-855B-B0D877D6FD59}" type="presParOf" srcId="{5BD5D5A4-419E-F743-B808-372BE1BAEC66}" destId="{3C3019EC-91CC-5847-80DA-8A4C1399B2BB}" srcOrd="5" destOrd="0" presId="urn:microsoft.com/office/officeart/2008/layout/CaptionedPictures"/>
    <dgm:cxn modelId="{3E5E2DAF-965E-BF47-B907-83E0713C6DF0}" type="presParOf" srcId="{5BD5D5A4-419E-F743-B808-372BE1BAEC66}" destId="{369C8E6C-571E-5C41-B658-606208E4EAE9}" srcOrd="6" destOrd="0" presId="urn:microsoft.com/office/officeart/2008/layout/CaptionedPictures"/>
    <dgm:cxn modelId="{DA4D84C1-1D22-BE44-B8B7-D05AD49A0863}" type="presParOf" srcId="{369C8E6C-571E-5C41-B658-606208E4EAE9}" destId="{9F1ADA03-668A-BF46-B53C-5A5A8D8C52DE}" srcOrd="0" destOrd="0" presId="urn:microsoft.com/office/officeart/2008/layout/CaptionedPictures"/>
    <dgm:cxn modelId="{5505EE78-190F-F44B-8E12-8CF1075F94C1}" type="presParOf" srcId="{369C8E6C-571E-5C41-B658-606208E4EAE9}" destId="{B78573E5-F35B-D848-B90F-4A1D74A6691E}" srcOrd="1" destOrd="0" presId="urn:microsoft.com/office/officeart/2008/layout/CaptionedPictures"/>
    <dgm:cxn modelId="{34A5C999-AD07-424F-BBE6-0CF5593F82DC}" type="presParOf" srcId="{369C8E6C-571E-5C41-B658-606208E4EAE9}" destId="{118C2D96-F44E-FD4A-84F9-48A0CA3E3A03}" srcOrd="2" destOrd="0" presId="urn:microsoft.com/office/officeart/2008/layout/CaptionedPictures"/>
    <dgm:cxn modelId="{4B17B479-2669-6843-90EE-3BD06E3488B9}" type="presParOf" srcId="{118C2D96-F44E-FD4A-84F9-48A0CA3E3A03}" destId="{86A457AA-2E2E-EC41-8D12-43879018B518}" srcOrd="0" destOrd="0" presId="urn:microsoft.com/office/officeart/2008/layout/CaptionedPictures"/>
    <dgm:cxn modelId="{B670C814-BFEC-834A-B0E7-ACD8D6873992}" type="presParOf" srcId="{118C2D96-F44E-FD4A-84F9-48A0CA3E3A03}" destId="{79937016-1643-F649-A7E6-FC5F66DE5F66}" srcOrd="1" destOrd="0" presId="urn:microsoft.com/office/officeart/2008/layout/CaptionedPictures"/>
    <dgm:cxn modelId="{52A7CB21-EC0F-8641-8A49-A54C73920D28}" type="presParOf" srcId="{5BD5D5A4-419E-F743-B808-372BE1BAEC66}" destId="{D9852E9E-C1CD-3F43-96BC-5133CAA448A7}" srcOrd="7" destOrd="0" presId="urn:microsoft.com/office/officeart/2008/layout/CaptionedPictures"/>
    <dgm:cxn modelId="{E1D85D56-0B02-DE45-948A-28FB164C8F75}" type="presParOf" srcId="{5BD5D5A4-419E-F743-B808-372BE1BAEC66}" destId="{1F6B729B-E70D-8D42-9BC4-FA721EAB6506}" srcOrd="8" destOrd="0" presId="urn:microsoft.com/office/officeart/2008/layout/CaptionedPictures"/>
    <dgm:cxn modelId="{5198557A-87F1-884D-BEF9-E8E2703C79BD}" type="presParOf" srcId="{1F6B729B-E70D-8D42-9BC4-FA721EAB6506}" destId="{9E14E215-B4A9-1A41-8A34-988FCB28EC5C}" srcOrd="0" destOrd="0" presId="urn:microsoft.com/office/officeart/2008/layout/CaptionedPictures"/>
    <dgm:cxn modelId="{5CEB376C-6D7F-7345-9D51-E568035369B7}" type="presParOf" srcId="{1F6B729B-E70D-8D42-9BC4-FA721EAB6506}" destId="{AB1DECBC-19AC-544A-97FD-4FF2F6396E9A}" srcOrd="1" destOrd="0" presId="urn:microsoft.com/office/officeart/2008/layout/CaptionedPictures"/>
    <dgm:cxn modelId="{39234332-F874-C54E-9A43-C64CC14B39F8}" type="presParOf" srcId="{1F6B729B-E70D-8D42-9BC4-FA721EAB6506}" destId="{1DA10385-1B96-F846-AA6E-CC69200BB45E}" srcOrd="2" destOrd="0" presId="urn:microsoft.com/office/officeart/2008/layout/CaptionedPictures"/>
    <dgm:cxn modelId="{998A3630-7AFF-0A4D-BFA4-55941D22789D}" type="presParOf" srcId="{1DA10385-1B96-F846-AA6E-CC69200BB45E}" destId="{943C94C9-17FE-CA41-9326-127FB1A695F4}" srcOrd="0" destOrd="0" presId="urn:microsoft.com/office/officeart/2008/layout/CaptionedPictures"/>
    <dgm:cxn modelId="{98BC08B5-B67A-264B-802A-246BBA7169F1}" type="presParOf" srcId="{1DA10385-1B96-F846-AA6E-CC69200BB45E}" destId="{049F9C8D-8C8F-A241-B72A-51E37C887110}" srcOrd="1" destOrd="0" presId="urn:microsoft.com/office/officeart/2008/layout/CaptionedPictures"/>
    <dgm:cxn modelId="{7BD1CA7B-F6F0-A141-B744-FC978436F74C}" type="presParOf" srcId="{5BD5D5A4-419E-F743-B808-372BE1BAEC66}" destId="{D5E89341-41CF-1840-A23A-CD248076D400}" srcOrd="9" destOrd="0" presId="urn:microsoft.com/office/officeart/2008/layout/CaptionedPictures"/>
    <dgm:cxn modelId="{EA32C7A8-B6B7-3F4C-86F7-C6335ADA68E1}" type="presParOf" srcId="{5BD5D5A4-419E-F743-B808-372BE1BAEC66}" destId="{1197D5F0-00BE-C04D-BFDF-861CD2E1A18E}" srcOrd="10" destOrd="0" presId="urn:microsoft.com/office/officeart/2008/layout/CaptionedPictures"/>
    <dgm:cxn modelId="{4D15F1F5-798A-D74B-B80F-B882D3C32034}" type="presParOf" srcId="{1197D5F0-00BE-C04D-BFDF-861CD2E1A18E}" destId="{1E535190-1214-0848-BE3A-840721182F7F}" srcOrd="0" destOrd="0" presId="urn:microsoft.com/office/officeart/2008/layout/CaptionedPictures"/>
    <dgm:cxn modelId="{D27DB79A-CFF2-964F-BD94-8469908412AF}" type="presParOf" srcId="{1197D5F0-00BE-C04D-BFDF-861CD2E1A18E}" destId="{A15819A1-9A12-CB44-8725-27B112422777}" srcOrd="1" destOrd="0" presId="urn:microsoft.com/office/officeart/2008/layout/CaptionedPictures"/>
    <dgm:cxn modelId="{AD3D54B5-31E3-EA48-B6F7-8EFA9F5AA130}" type="presParOf" srcId="{1197D5F0-00BE-C04D-BFDF-861CD2E1A18E}" destId="{E0B44422-3066-BB4C-813A-6973CFE9CAE0}" srcOrd="2" destOrd="0" presId="urn:microsoft.com/office/officeart/2008/layout/CaptionedPictures"/>
    <dgm:cxn modelId="{A1712791-0A7B-D94E-9865-FC0153E0ED10}" type="presParOf" srcId="{E0B44422-3066-BB4C-813A-6973CFE9CAE0}" destId="{B8DA9441-60A8-4449-B627-6F2EA06AD915}" srcOrd="0" destOrd="0" presId="urn:microsoft.com/office/officeart/2008/layout/CaptionedPictures"/>
    <dgm:cxn modelId="{A4652458-0988-AD4C-A5B9-9E3D1511ACC1}" type="presParOf" srcId="{E0B44422-3066-BB4C-813A-6973CFE9CAE0}" destId="{007FD771-0176-B546-B6FF-83B6AF62AD3A}"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9EC2054-807D-7243-ADE8-79124FB60774}" type="doc">
      <dgm:prSet loTypeId="urn:microsoft.com/office/officeart/2005/8/layout/chevron1" loCatId="list" qsTypeId="urn:microsoft.com/office/officeart/2005/8/quickstyle/simple1" qsCatId="simple" csTypeId="urn:microsoft.com/office/officeart/2005/8/colors/accent2_1" csCatId="accent2" phldr="1"/>
      <dgm:spPr/>
    </dgm:pt>
    <dgm:pt modelId="{3DE838C2-021E-5145-92E2-F64794EEAAA6}">
      <dgm:prSet phldrT="[Text]" custT="1"/>
      <dgm:spPr>
        <a:solidFill>
          <a:schemeClr val="accent4">
            <a:lumMod val="20000"/>
            <a:lumOff val="80000"/>
          </a:schemeClr>
        </a:solidFill>
      </dgm:spPr>
      <dgm:t>
        <a:bodyPr/>
        <a:lstStyle/>
        <a:p>
          <a:r>
            <a:rPr lang="en-US" sz="2400" b="1" dirty="0"/>
            <a:t>Majority of students receiving free/reduced lunch?</a:t>
          </a:r>
        </a:p>
      </dgm:t>
    </dgm:pt>
    <dgm:pt modelId="{C80674FF-46C3-A54B-8B38-2C4F19B81575}" type="parTrans" cxnId="{CC705E01-1B72-B34C-859A-B211E0986368}">
      <dgm:prSet/>
      <dgm:spPr/>
      <dgm:t>
        <a:bodyPr/>
        <a:lstStyle/>
        <a:p>
          <a:endParaRPr lang="en-US" sz="2400"/>
        </a:p>
      </dgm:t>
    </dgm:pt>
    <dgm:pt modelId="{3EFC74B4-3749-0942-A37E-C75A139145F4}" type="sibTrans" cxnId="{CC705E01-1B72-B34C-859A-B211E0986368}">
      <dgm:prSet/>
      <dgm:spPr/>
      <dgm:t>
        <a:bodyPr/>
        <a:lstStyle/>
        <a:p>
          <a:endParaRPr lang="en-US" sz="2400"/>
        </a:p>
      </dgm:t>
    </dgm:pt>
    <dgm:pt modelId="{B307CCEA-3542-1C42-A43B-2F5C19C7D46E}">
      <dgm:prSet phldrT="[Text]" custT="1"/>
      <dgm:spPr/>
      <dgm:t>
        <a:bodyPr/>
        <a:lstStyle/>
        <a:p>
          <a:r>
            <a:rPr lang="en-US" sz="2400" dirty="0"/>
            <a:t>Embed free breakfast into start of day routines</a:t>
          </a:r>
        </a:p>
      </dgm:t>
    </dgm:pt>
    <dgm:pt modelId="{1494B34C-297A-4441-8029-3BC49DCE01E2}" type="parTrans" cxnId="{7EAE45D8-248E-9041-9267-162164EB4942}">
      <dgm:prSet/>
      <dgm:spPr/>
      <dgm:t>
        <a:bodyPr/>
        <a:lstStyle/>
        <a:p>
          <a:endParaRPr lang="en-US" sz="2400"/>
        </a:p>
      </dgm:t>
    </dgm:pt>
    <dgm:pt modelId="{77F05272-B63C-014A-84E1-95046F752DA9}" type="sibTrans" cxnId="{7EAE45D8-248E-9041-9267-162164EB4942}">
      <dgm:prSet/>
      <dgm:spPr/>
      <dgm:t>
        <a:bodyPr/>
        <a:lstStyle/>
        <a:p>
          <a:endParaRPr lang="en-US" sz="2400"/>
        </a:p>
      </dgm:t>
    </dgm:pt>
    <dgm:pt modelId="{FB37F93B-9C65-924E-A311-04E0BADD7AAF}" type="pres">
      <dgm:prSet presAssocID="{19EC2054-807D-7243-ADE8-79124FB60774}" presName="Name0" presStyleCnt="0">
        <dgm:presLayoutVars>
          <dgm:dir/>
          <dgm:animLvl val="lvl"/>
          <dgm:resizeHandles val="exact"/>
        </dgm:presLayoutVars>
      </dgm:prSet>
      <dgm:spPr/>
    </dgm:pt>
    <dgm:pt modelId="{6668AD7F-35AE-E94E-A9BC-A38EDFCE1EEF}" type="pres">
      <dgm:prSet presAssocID="{3DE838C2-021E-5145-92E2-F64794EEAAA6}" presName="parTxOnly" presStyleLbl="node1" presStyleIdx="0" presStyleCnt="2">
        <dgm:presLayoutVars>
          <dgm:chMax val="0"/>
          <dgm:chPref val="0"/>
          <dgm:bulletEnabled val="1"/>
        </dgm:presLayoutVars>
      </dgm:prSet>
      <dgm:spPr/>
    </dgm:pt>
    <dgm:pt modelId="{7FAF2019-752D-0449-927F-FA5693007E84}" type="pres">
      <dgm:prSet presAssocID="{3EFC74B4-3749-0942-A37E-C75A139145F4}" presName="parTxOnlySpace" presStyleCnt="0"/>
      <dgm:spPr/>
    </dgm:pt>
    <dgm:pt modelId="{FA3AE4E6-CF1D-0845-B00C-109900855778}" type="pres">
      <dgm:prSet presAssocID="{B307CCEA-3542-1C42-A43B-2F5C19C7D46E}" presName="parTxOnly" presStyleLbl="node1" presStyleIdx="1" presStyleCnt="2">
        <dgm:presLayoutVars>
          <dgm:chMax val="0"/>
          <dgm:chPref val="0"/>
          <dgm:bulletEnabled val="1"/>
        </dgm:presLayoutVars>
      </dgm:prSet>
      <dgm:spPr/>
    </dgm:pt>
  </dgm:ptLst>
  <dgm:cxnLst>
    <dgm:cxn modelId="{CC705E01-1B72-B34C-859A-B211E0986368}" srcId="{19EC2054-807D-7243-ADE8-79124FB60774}" destId="{3DE838C2-021E-5145-92E2-F64794EEAAA6}" srcOrd="0" destOrd="0" parTransId="{C80674FF-46C3-A54B-8B38-2C4F19B81575}" sibTransId="{3EFC74B4-3749-0942-A37E-C75A139145F4}"/>
    <dgm:cxn modelId="{2DDFBCAA-DB3E-384D-9A01-CAA91C815475}" type="presOf" srcId="{B307CCEA-3542-1C42-A43B-2F5C19C7D46E}" destId="{FA3AE4E6-CF1D-0845-B00C-109900855778}" srcOrd="0" destOrd="0" presId="urn:microsoft.com/office/officeart/2005/8/layout/chevron1"/>
    <dgm:cxn modelId="{57B908AF-4BB8-6044-A129-9E04F0129FAB}" type="presOf" srcId="{19EC2054-807D-7243-ADE8-79124FB60774}" destId="{FB37F93B-9C65-924E-A311-04E0BADD7AAF}" srcOrd="0" destOrd="0" presId="urn:microsoft.com/office/officeart/2005/8/layout/chevron1"/>
    <dgm:cxn modelId="{7EAE45D8-248E-9041-9267-162164EB4942}" srcId="{19EC2054-807D-7243-ADE8-79124FB60774}" destId="{B307CCEA-3542-1C42-A43B-2F5C19C7D46E}" srcOrd="1" destOrd="0" parTransId="{1494B34C-297A-4441-8029-3BC49DCE01E2}" sibTransId="{77F05272-B63C-014A-84E1-95046F752DA9}"/>
    <dgm:cxn modelId="{370A31D9-B345-F047-9E56-64162F32CB00}" type="presOf" srcId="{3DE838C2-021E-5145-92E2-F64794EEAAA6}" destId="{6668AD7F-35AE-E94E-A9BC-A38EDFCE1EEF}" srcOrd="0" destOrd="0" presId="urn:microsoft.com/office/officeart/2005/8/layout/chevron1"/>
    <dgm:cxn modelId="{BD1AE1F6-C507-E249-A422-9713907ECD28}" type="presParOf" srcId="{FB37F93B-9C65-924E-A311-04E0BADD7AAF}" destId="{6668AD7F-35AE-E94E-A9BC-A38EDFCE1EEF}" srcOrd="0" destOrd="0" presId="urn:microsoft.com/office/officeart/2005/8/layout/chevron1"/>
    <dgm:cxn modelId="{400DE9B2-B500-154E-96F9-8A094FE8EA3A}" type="presParOf" srcId="{FB37F93B-9C65-924E-A311-04E0BADD7AAF}" destId="{7FAF2019-752D-0449-927F-FA5693007E84}" srcOrd="1" destOrd="0" presId="urn:microsoft.com/office/officeart/2005/8/layout/chevron1"/>
    <dgm:cxn modelId="{65A7A3E1-B445-644A-AAF8-4A1241833211}" type="presParOf" srcId="{FB37F93B-9C65-924E-A311-04E0BADD7AAF}" destId="{FA3AE4E6-CF1D-0845-B00C-109900855778}"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9EC2054-807D-7243-ADE8-79124FB60774}" type="doc">
      <dgm:prSet loTypeId="urn:microsoft.com/office/officeart/2005/8/layout/chevron1" loCatId="list" qsTypeId="urn:microsoft.com/office/officeart/2005/8/quickstyle/simple1" qsCatId="simple" csTypeId="urn:microsoft.com/office/officeart/2005/8/colors/accent2_1" csCatId="accent2" phldr="1"/>
      <dgm:spPr/>
    </dgm:pt>
    <dgm:pt modelId="{3DE838C2-021E-5145-92E2-F64794EEAAA6}">
      <dgm:prSet phldrT="[Text]" custT="1"/>
      <dgm:spPr>
        <a:solidFill>
          <a:schemeClr val="accent4">
            <a:lumMod val="20000"/>
            <a:lumOff val="80000"/>
          </a:schemeClr>
        </a:solidFill>
      </dgm:spPr>
      <dgm:t>
        <a:bodyPr/>
        <a:lstStyle/>
        <a:p>
          <a:r>
            <a:rPr lang="en-US" sz="2400" b="1" dirty="0"/>
            <a:t>Low scores on school connectedness?</a:t>
          </a:r>
        </a:p>
      </dgm:t>
    </dgm:pt>
    <dgm:pt modelId="{C80674FF-46C3-A54B-8B38-2C4F19B81575}" type="parTrans" cxnId="{CC705E01-1B72-B34C-859A-B211E0986368}">
      <dgm:prSet/>
      <dgm:spPr/>
      <dgm:t>
        <a:bodyPr/>
        <a:lstStyle/>
        <a:p>
          <a:endParaRPr lang="en-US" sz="2400"/>
        </a:p>
      </dgm:t>
    </dgm:pt>
    <dgm:pt modelId="{3EFC74B4-3749-0942-A37E-C75A139145F4}" type="sibTrans" cxnId="{CC705E01-1B72-B34C-859A-B211E0986368}">
      <dgm:prSet/>
      <dgm:spPr/>
      <dgm:t>
        <a:bodyPr/>
        <a:lstStyle/>
        <a:p>
          <a:endParaRPr lang="en-US" sz="2400"/>
        </a:p>
      </dgm:t>
    </dgm:pt>
    <dgm:pt modelId="{B307CCEA-3542-1C42-A43B-2F5C19C7D46E}">
      <dgm:prSet phldrT="[Text]" custT="1"/>
      <dgm:spPr/>
      <dgm:t>
        <a:bodyPr/>
        <a:lstStyle/>
        <a:p>
          <a:r>
            <a:rPr lang="en-US" sz="2400" dirty="0"/>
            <a:t>Ask school community members what would meaningful connections would be</a:t>
          </a:r>
        </a:p>
      </dgm:t>
    </dgm:pt>
    <dgm:pt modelId="{1494B34C-297A-4441-8029-3BC49DCE01E2}" type="parTrans" cxnId="{7EAE45D8-248E-9041-9267-162164EB4942}">
      <dgm:prSet/>
      <dgm:spPr/>
      <dgm:t>
        <a:bodyPr/>
        <a:lstStyle/>
        <a:p>
          <a:endParaRPr lang="en-US" sz="2400"/>
        </a:p>
      </dgm:t>
    </dgm:pt>
    <dgm:pt modelId="{77F05272-B63C-014A-84E1-95046F752DA9}" type="sibTrans" cxnId="{7EAE45D8-248E-9041-9267-162164EB4942}">
      <dgm:prSet/>
      <dgm:spPr/>
      <dgm:t>
        <a:bodyPr/>
        <a:lstStyle/>
        <a:p>
          <a:endParaRPr lang="en-US" sz="2400"/>
        </a:p>
      </dgm:t>
    </dgm:pt>
    <dgm:pt modelId="{FB37F93B-9C65-924E-A311-04E0BADD7AAF}" type="pres">
      <dgm:prSet presAssocID="{19EC2054-807D-7243-ADE8-79124FB60774}" presName="Name0" presStyleCnt="0">
        <dgm:presLayoutVars>
          <dgm:dir/>
          <dgm:animLvl val="lvl"/>
          <dgm:resizeHandles val="exact"/>
        </dgm:presLayoutVars>
      </dgm:prSet>
      <dgm:spPr/>
    </dgm:pt>
    <dgm:pt modelId="{6668AD7F-35AE-E94E-A9BC-A38EDFCE1EEF}" type="pres">
      <dgm:prSet presAssocID="{3DE838C2-021E-5145-92E2-F64794EEAAA6}" presName="parTxOnly" presStyleLbl="node1" presStyleIdx="0" presStyleCnt="2">
        <dgm:presLayoutVars>
          <dgm:chMax val="0"/>
          <dgm:chPref val="0"/>
          <dgm:bulletEnabled val="1"/>
        </dgm:presLayoutVars>
      </dgm:prSet>
      <dgm:spPr/>
    </dgm:pt>
    <dgm:pt modelId="{7FAF2019-752D-0449-927F-FA5693007E84}" type="pres">
      <dgm:prSet presAssocID="{3EFC74B4-3749-0942-A37E-C75A139145F4}" presName="parTxOnlySpace" presStyleCnt="0"/>
      <dgm:spPr/>
    </dgm:pt>
    <dgm:pt modelId="{FA3AE4E6-CF1D-0845-B00C-109900855778}" type="pres">
      <dgm:prSet presAssocID="{B307CCEA-3542-1C42-A43B-2F5C19C7D46E}" presName="parTxOnly" presStyleLbl="node1" presStyleIdx="1" presStyleCnt="2">
        <dgm:presLayoutVars>
          <dgm:chMax val="0"/>
          <dgm:chPref val="0"/>
          <dgm:bulletEnabled val="1"/>
        </dgm:presLayoutVars>
      </dgm:prSet>
      <dgm:spPr/>
    </dgm:pt>
  </dgm:ptLst>
  <dgm:cxnLst>
    <dgm:cxn modelId="{CC705E01-1B72-B34C-859A-B211E0986368}" srcId="{19EC2054-807D-7243-ADE8-79124FB60774}" destId="{3DE838C2-021E-5145-92E2-F64794EEAAA6}" srcOrd="0" destOrd="0" parTransId="{C80674FF-46C3-A54B-8B38-2C4F19B81575}" sibTransId="{3EFC74B4-3749-0942-A37E-C75A139145F4}"/>
    <dgm:cxn modelId="{2DDFBCAA-DB3E-384D-9A01-CAA91C815475}" type="presOf" srcId="{B307CCEA-3542-1C42-A43B-2F5C19C7D46E}" destId="{FA3AE4E6-CF1D-0845-B00C-109900855778}" srcOrd="0" destOrd="0" presId="urn:microsoft.com/office/officeart/2005/8/layout/chevron1"/>
    <dgm:cxn modelId="{57B908AF-4BB8-6044-A129-9E04F0129FAB}" type="presOf" srcId="{19EC2054-807D-7243-ADE8-79124FB60774}" destId="{FB37F93B-9C65-924E-A311-04E0BADD7AAF}" srcOrd="0" destOrd="0" presId="urn:microsoft.com/office/officeart/2005/8/layout/chevron1"/>
    <dgm:cxn modelId="{7EAE45D8-248E-9041-9267-162164EB4942}" srcId="{19EC2054-807D-7243-ADE8-79124FB60774}" destId="{B307CCEA-3542-1C42-A43B-2F5C19C7D46E}" srcOrd="1" destOrd="0" parTransId="{1494B34C-297A-4441-8029-3BC49DCE01E2}" sibTransId="{77F05272-B63C-014A-84E1-95046F752DA9}"/>
    <dgm:cxn modelId="{370A31D9-B345-F047-9E56-64162F32CB00}" type="presOf" srcId="{3DE838C2-021E-5145-92E2-F64794EEAAA6}" destId="{6668AD7F-35AE-E94E-A9BC-A38EDFCE1EEF}" srcOrd="0" destOrd="0" presId="urn:microsoft.com/office/officeart/2005/8/layout/chevron1"/>
    <dgm:cxn modelId="{BD1AE1F6-C507-E249-A422-9713907ECD28}" type="presParOf" srcId="{FB37F93B-9C65-924E-A311-04E0BADD7AAF}" destId="{6668AD7F-35AE-E94E-A9BC-A38EDFCE1EEF}" srcOrd="0" destOrd="0" presId="urn:microsoft.com/office/officeart/2005/8/layout/chevron1"/>
    <dgm:cxn modelId="{400DE9B2-B500-154E-96F9-8A094FE8EA3A}" type="presParOf" srcId="{FB37F93B-9C65-924E-A311-04E0BADD7AAF}" destId="{7FAF2019-752D-0449-927F-FA5693007E84}" srcOrd="1" destOrd="0" presId="urn:microsoft.com/office/officeart/2005/8/layout/chevron1"/>
    <dgm:cxn modelId="{65A7A3E1-B445-644A-AAF8-4A1241833211}" type="presParOf" srcId="{FB37F93B-9C65-924E-A311-04E0BADD7AAF}" destId="{FA3AE4E6-CF1D-0845-B00C-109900855778}" srcOrd="2"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9EC2054-807D-7243-ADE8-79124FB60774}" type="doc">
      <dgm:prSet loTypeId="urn:microsoft.com/office/officeart/2005/8/layout/chevron1" loCatId="list" qsTypeId="urn:microsoft.com/office/officeart/2005/8/quickstyle/simple1" qsCatId="simple" csTypeId="urn:microsoft.com/office/officeart/2005/8/colors/accent2_1" csCatId="accent2" phldr="1"/>
      <dgm:spPr/>
    </dgm:pt>
    <dgm:pt modelId="{3DE838C2-021E-5145-92E2-F64794EEAAA6}">
      <dgm:prSet phldrT="[Text]" custT="1"/>
      <dgm:spPr>
        <a:solidFill>
          <a:schemeClr val="accent4">
            <a:lumMod val="20000"/>
            <a:lumOff val="80000"/>
          </a:schemeClr>
        </a:solidFill>
      </dgm:spPr>
      <dgm:t>
        <a:bodyPr/>
        <a:lstStyle/>
        <a:p>
          <a:r>
            <a:rPr lang="en-US" sz="2400" b="1" dirty="0"/>
            <a:t>High</a:t>
          </a:r>
          <a:r>
            <a:rPr lang="en-US" sz="2400" b="1" baseline="0" dirty="0"/>
            <a:t> rates of stress among staff?</a:t>
          </a:r>
          <a:endParaRPr lang="en-US" sz="2400" b="1" dirty="0"/>
        </a:p>
      </dgm:t>
    </dgm:pt>
    <dgm:pt modelId="{C80674FF-46C3-A54B-8B38-2C4F19B81575}" type="parTrans" cxnId="{CC705E01-1B72-B34C-859A-B211E0986368}">
      <dgm:prSet/>
      <dgm:spPr/>
      <dgm:t>
        <a:bodyPr/>
        <a:lstStyle/>
        <a:p>
          <a:endParaRPr lang="en-US" sz="2400"/>
        </a:p>
      </dgm:t>
    </dgm:pt>
    <dgm:pt modelId="{3EFC74B4-3749-0942-A37E-C75A139145F4}" type="sibTrans" cxnId="{CC705E01-1B72-B34C-859A-B211E0986368}">
      <dgm:prSet/>
      <dgm:spPr/>
      <dgm:t>
        <a:bodyPr/>
        <a:lstStyle/>
        <a:p>
          <a:endParaRPr lang="en-US" sz="2400"/>
        </a:p>
      </dgm:t>
    </dgm:pt>
    <dgm:pt modelId="{0BE33041-1566-6442-8701-CAA9FA99B06B}">
      <dgm:prSet custT="1"/>
      <dgm:spPr/>
      <dgm:t>
        <a:bodyPr/>
        <a:lstStyle/>
        <a:p>
          <a:r>
            <a:rPr lang="en-US" sz="2400" dirty="0"/>
            <a:t>Limit new demands and encourage use of personal days </a:t>
          </a:r>
        </a:p>
      </dgm:t>
    </dgm:pt>
    <dgm:pt modelId="{2037414F-36DE-F548-940E-EFEF9798F111}" type="parTrans" cxnId="{26043EB0-5D40-E34C-8675-455E79470123}">
      <dgm:prSet/>
      <dgm:spPr/>
      <dgm:t>
        <a:bodyPr/>
        <a:lstStyle/>
        <a:p>
          <a:endParaRPr lang="en-US" sz="2400"/>
        </a:p>
      </dgm:t>
    </dgm:pt>
    <dgm:pt modelId="{565260F6-223A-294C-AC65-D9A0FF9F54A4}" type="sibTrans" cxnId="{26043EB0-5D40-E34C-8675-455E79470123}">
      <dgm:prSet/>
      <dgm:spPr/>
      <dgm:t>
        <a:bodyPr/>
        <a:lstStyle/>
        <a:p>
          <a:endParaRPr lang="en-US" sz="2400"/>
        </a:p>
      </dgm:t>
    </dgm:pt>
    <dgm:pt modelId="{FB37F93B-9C65-924E-A311-04E0BADD7AAF}" type="pres">
      <dgm:prSet presAssocID="{19EC2054-807D-7243-ADE8-79124FB60774}" presName="Name0" presStyleCnt="0">
        <dgm:presLayoutVars>
          <dgm:dir/>
          <dgm:animLvl val="lvl"/>
          <dgm:resizeHandles val="exact"/>
        </dgm:presLayoutVars>
      </dgm:prSet>
      <dgm:spPr/>
    </dgm:pt>
    <dgm:pt modelId="{6668AD7F-35AE-E94E-A9BC-A38EDFCE1EEF}" type="pres">
      <dgm:prSet presAssocID="{3DE838C2-021E-5145-92E2-F64794EEAAA6}" presName="parTxOnly" presStyleLbl="node1" presStyleIdx="0" presStyleCnt="2">
        <dgm:presLayoutVars>
          <dgm:chMax val="0"/>
          <dgm:chPref val="0"/>
          <dgm:bulletEnabled val="1"/>
        </dgm:presLayoutVars>
      </dgm:prSet>
      <dgm:spPr/>
    </dgm:pt>
    <dgm:pt modelId="{AFA55866-3D07-CF4F-8FA5-1321F7C5F969}" type="pres">
      <dgm:prSet presAssocID="{3EFC74B4-3749-0942-A37E-C75A139145F4}" presName="parTxOnlySpace" presStyleCnt="0"/>
      <dgm:spPr/>
    </dgm:pt>
    <dgm:pt modelId="{A34AD2E0-3933-4A43-9B8A-0682257188CB}" type="pres">
      <dgm:prSet presAssocID="{0BE33041-1566-6442-8701-CAA9FA99B06B}" presName="parTxOnly" presStyleLbl="node1" presStyleIdx="1" presStyleCnt="2">
        <dgm:presLayoutVars>
          <dgm:chMax val="0"/>
          <dgm:chPref val="0"/>
          <dgm:bulletEnabled val="1"/>
        </dgm:presLayoutVars>
      </dgm:prSet>
      <dgm:spPr/>
    </dgm:pt>
  </dgm:ptLst>
  <dgm:cxnLst>
    <dgm:cxn modelId="{CC705E01-1B72-B34C-859A-B211E0986368}" srcId="{19EC2054-807D-7243-ADE8-79124FB60774}" destId="{3DE838C2-021E-5145-92E2-F64794EEAAA6}" srcOrd="0" destOrd="0" parTransId="{C80674FF-46C3-A54B-8B38-2C4F19B81575}" sibTransId="{3EFC74B4-3749-0942-A37E-C75A139145F4}"/>
    <dgm:cxn modelId="{57B908AF-4BB8-6044-A129-9E04F0129FAB}" type="presOf" srcId="{19EC2054-807D-7243-ADE8-79124FB60774}" destId="{FB37F93B-9C65-924E-A311-04E0BADD7AAF}" srcOrd="0" destOrd="0" presId="urn:microsoft.com/office/officeart/2005/8/layout/chevron1"/>
    <dgm:cxn modelId="{26043EB0-5D40-E34C-8675-455E79470123}" srcId="{19EC2054-807D-7243-ADE8-79124FB60774}" destId="{0BE33041-1566-6442-8701-CAA9FA99B06B}" srcOrd="1" destOrd="0" parTransId="{2037414F-36DE-F548-940E-EFEF9798F111}" sibTransId="{565260F6-223A-294C-AC65-D9A0FF9F54A4}"/>
    <dgm:cxn modelId="{370A31D9-B345-F047-9E56-64162F32CB00}" type="presOf" srcId="{3DE838C2-021E-5145-92E2-F64794EEAAA6}" destId="{6668AD7F-35AE-E94E-A9BC-A38EDFCE1EEF}" srcOrd="0" destOrd="0" presId="urn:microsoft.com/office/officeart/2005/8/layout/chevron1"/>
    <dgm:cxn modelId="{6E7F70F9-F42A-FB46-B07F-E44B0629399F}" type="presOf" srcId="{0BE33041-1566-6442-8701-CAA9FA99B06B}" destId="{A34AD2E0-3933-4A43-9B8A-0682257188CB}" srcOrd="0" destOrd="0" presId="urn:microsoft.com/office/officeart/2005/8/layout/chevron1"/>
    <dgm:cxn modelId="{BD1AE1F6-C507-E249-A422-9713907ECD28}" type="presParOf" srcId="{FB37F93B-9C65-924E-A311-04E0BADD7AAF}" destId="{6668AD7F-35AE-E94E-A9BC-A38EDFCE1EEF}" srcOrd="0" destOrd="0" presId="urn:microsoft.com/office/officeart/2005/8/layout/chevron1"/>
    <dgm:cxn modelId="{5D3A9CC6-558F-B74A-9027-8B1B49F48B62}" type="presParOf" srcId="{FB37F93B-9C65-924E-A311-04E0BADD7AAF}" destId="{AFA55866-3D07-CF4F-8FA5-1321F7C5F969}" srcOrd="1" destOrd="0" presId="urn:microsoft.com/office/officeart/2005/8/layout/chevron1"/>
    <dgm:cxn modelId="{A61DD683-96CC-B94B-B98A-EA8F9C5A6ADF}" type="presParOf" srcId="{FB37F93B-9C65-924E-A311-04E0BADD7AAF}" destId="{A34AD2E0-3933-4A43-9B8A-0682257188CB}" srcOrd="2"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A71A1E3-73C7-CA48-BDD9-9938FBA5BBE8}"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1CB0EC67-1BEE-C54F-8B4E-EF026BCC1473}">
      <dgm:prSet/>
      <dgm:spPr/>
      <dgm:t>
        <a:bodyPr/>
        <a:lstStyle/>
        <a:p>
          <a:r>
            <a:rPr lang="en-US"/>
            <a:t>Prioritize</a:t>
          </a:r>
          <a:r>
            <a:rPr lang="en-US" b="0" i="0"/>
            <a:t> and enhance wellness for ALL</a:t>
          </a:r>
          <a:endParaRPr lang="en-US"/>
        </a:p>
      </dgm:t>
    </dgm:pt>
    <dgm:pt modelId="{C6E548E9-5595-2B40-B6BF-86DD7E8E0FCF}" type="parTrans" cxnId="{635FE252-D104-7C4C-AF28-734087AB9C68}">
      <dgm:prSet/>
      <dgm:spPr/>
      <dgm:t>
        <a:bodyPr/>
        <a:lstStyle/>
        <a:p>
          <a:endParaRPr lang="en-US"/>
        </a:p>
      </dgm:t>
    </dgm:pt>
    <dgm:pt modelId="{09D682B1-9DAD-9A4A-818A-04C7B378015F}" type="sibTrans" cxnId="{635FE252-D104-7C4C-AF28-734087AB9C68}">
      <dgm:prSet/>
      <dgm:spPr/>
      <dgm:t>
        <a:bodyPr/>
        <a:lstStyle/>
        <a:p>
          <a:endParaRPr lang="en-US"/>
        </a:p>
      </dgm:t>
    </dgm:pt>
    <dgm:pt modelId="{096BCD48-3E6D-8A47-89A5-9FF02C4AB6B3}">
      <dgm:prSet/>
      <dgm:spPr/>
      <dgm:t>
        <a:bodyPr/>
        <a:lstStyle/>
        <a:p>
          <a:r>
            <a:rPr lang="en-US" b="0" i="0"/>
            <a:t>Use data to determine wellness </a:t>
          </a:r>
          <a:r>
            <a:rPr lang="en-US"/>
            <a:t>strengths and needs</a:t>
          </a:r>
        </a:p>
      </dgm:t>
    </dgm:pt>
    <dgm:pt modelId="{9FBCBACC-7A39-A445-B5F4-BB6880609E4A}" type="parTrans" cxnId="{E8C3D65E-BF0E-5B44-98A9-3CEEE7A9BB4F}">
      <dgm:prSet/>
      <dgm:spPr/>
      <dgm:t>
        <a:bodyPr/>
        <a:lstStyle/>
        <a:p>
          <a:endParaRPr lang="en-US"/>
        </a:p>
      </dgm:t>
    </dgm:pt>
    <dgm:pt modelId="{95AFCA58-9ABA-6E4F-ABFC-F43B528A0D2D}" type="sibTrans" cxnId="{E8C3D65E-BF0E-5B44-98A9-3CEEE7A9BB4F}">
      <dgm:prSet/>
      <dgm:spPr/>
      <dgm:t>
        <a:bodyPr/>
        <a:lstStyle/>
        <a:p>
          <a:endParaRPr lang="en-US"/>
        </a:p>
      </dgm:t>
    </dgm:pt>
    <dgm:pt modelId="{E1719232-DCDC-FF40-AEF9-8E728E5722AF}">
      <dgm:prSet/>
      <dgm:spPr/>
      <dgm:t>
        <a:bodyPr/>
        <a:lstStyle/>
        <a:p>
          <a:r>
            <a:rPr lang="en-US" b="0" i="0" dirty="0"/>
            <a:t>Integrate SEB competencies into Tier 1</a:t>
          </a:r>
          <a:endParaRPr lang="en-US" dirty="0"/>
        </a:p>
      </dgm:t>
    </dgm:pt>
    <dgm:pt modelId="{43216BA6-CF3B-6940-B3D3-1C7474C4A68A}" type="parTrans" cxnId="{F6E14C8B-9894-0A43-A735-D554A1858922}">
      <dgm:prSet/>
      <dgm:spPr/>
      <dgm:t>
        <a:bodyPr/>
        <a:lstStyle/>
        <a:p>
          <a:endParaRPr lang="en-US"/>
        </a:p>
      </dgm:t>
    </dgm:pt>
    <dgm:pt modelId="{8DB133C9-B583-D94C-87EA-538AC654FACF}" type="sibTrans" cxnId="{F6E14C8B-9894-0A43-A735-D554A1858922}">
      <dgm:prSet/>
      <dgm:spPr/>
      <dgm:t>
        <a:bodyPr/>
        <a:lstStyle/>
        <a:p>
          <a:endParaRPr lang="en-US"/>
        </a:p>
      </dgm:t>
    </dgm:pt>
    <dgm:pt modelId="{8AFD6B8B-6240-BF40-BA8B-308D3D39551D}" type="pres">
      <dgm:prSet presAssocID="{AA71A1E3-73C7-CA48-BDD9-9938FBA5BBE8}" presName="diagram" presStyleCnt="0">
        <dgm:presLayoutVars>
          <dgm:dir/>
          <dgm:resizeHandles val="exact"/>
        </dgm:presLayoutVars>
      </dgm:prSet>
      <dgm:spPr/>
    </dgm:pt>
    <dgm:pt modelId="{A71727CF-29BE-074B-9884-09D7BE57013E}" type="pres">
      <dgm:prSet presAssocID="{096BCD48-3E6D-8A47-89A5-9FF02C4AB6B3}" presName="node" presStyleLbl="node1" presStyleIdx="0" presStyleCnt="3">
        <dgm:presLayoutVars>
          <dgm:bulletEnabled val="1"/>
        </dgm:presLayoutVars>
      </dgm:prSet>
      <dgm:spPr/>
    </dgm:pt>
    <dgm:pt modelId="{3DA1AFA5-3206-194B-8903-178B33481588}" type="pres">
      <dgm:prSet presAssocID="{95AFCA58-9ABA-6E4F-ABFC-F43B528A0D2D}" presName="sibTrans" presStyleCnt="0"/>
      <dgm:spPr/>
    </dgm:pt>
    <dgm:pt modelId="{6E8B071F-5BD4-8044-9A1A-87F25331258A}" type="pres">
      <dgm:prSet presAssocID="{1CB0EC67-1BEE-C54F-8B4E-EF026BCC1473}" presName="node" presStyleLbl="node1" presStyleIdx="1" presStyleCnt="3">
        <dgm:presLayoutVars>
          <dgm:bulletEnabled val="1"/>
        </dgm:presLayoutVars>
      </dgm:prSet>
      <dgm:spPr/>
    </dgm:pt>
    <dgm:pt modelId="{AED4E64D-1A9D-F247-B22B-C5A6E11C4796}" type="pres">
      <dgm:prSet presAssocID="{09D682B1-9DAD-9A4A-818A-04C7B378015F}" presName="sibTrans" presStyleCnt="0"/>
      <dgm:spPr/>
    </dgm:pt>
    <dgm:pt modelId="{81A8D574-4E96-6D41-8D26-E14D16DED924}" type="pres">
      <dgm:prSet presAssocID="{E1719232-DCDC-FF40-AEF9-8E728E5722AF}" presName="node" presStyleLbl="node1" presStyleIdx="2" presStyleCnt="3">
        <dgm:presLayoutVars>
          <dgm:bulletEnabled val="1"/>
        </dgm:presLayoutVars>
      </dgm:prSet>
      <dgm:spPr/>
    </dgm:pt>
  </dgm:ptLst>
  <dgm:cxnLst>
    <dgm:cxn modelId="{9A2D2618-CC20-2D4C-BB73-4D0BA191436D}" type="presOf" srcId="{096BCD48-3E6D-8A47-89A5-9FF02C4AB6B3}" destId="{A71727CF-29BE-074B-9884-09D7BE57013E}" srcOrd="0" destOrd="0" presId="urn:microsoft.com/office/officeart/2005/8/layout/default"/>
    <dgm:cxn modelId="{68B6AB3C-5456-AF48-A542-9A190739B65F}" type="presOf" srcId="{AA71A1E3-73C7-CA48-BDD9-9938FBA5BBE8}" destId="{8AFD6B8B-6240-BF40-BA8B-308D3D39551D}" srcOrd="0" destOrd="0" presId="urn:microsoft.com/office/officeart/2005/8/layout/default"/>
    <dgm:cxn modelId="{635FE252-D104-7C4C-AF28-734087AB9C68}" srcId="{AA71A1E3-73C7-CA48-BDD9-9938FBA5BBE8}" destId="{1CB0EC67-1BEE-C54F-8B4E-EF026BCC1473}" srcOrd="1" destOrd="0" parTransId="{C6E548E9-5595-2B40-B6BF-86DD7E8E0FCF}" sibTransId="{09D682B1-9DAD-9A4A-818A-04C7B378015F}"/>
    <dgm:cxn modelId="{E8C3D65E-BF0E-5B44-98A9-3CEEE7A9BB4F}" srcId="{AA71A1E3-73C7-CA48-BDD9-9938FBA5BBE8}" destId="{096BCD48-3E6D-8A47-89A5-9FF02C4AB6B3}" srcOrd="0" destOrd="0" parTransId="{9FBCBACC-7A39-A445-B5F4-BB6880609E4A}" sibTransId="{95AFCA58-9ABA-6E4F-ABFC-F43B528A0D2D}"/>
    <dgm:cxn modelId="{C9877270-6E8F-5D46-BD74-9FCA63BF99F7}" type="presOf" srcId="{1CB0EC67-1BEE-C54F-8B4E-EF026BCC1473}" destId="{6E8B071F-5BD4-8044-9A1A-87F25331258A}" srcOrd="0" destOrd="0" presId="urn:microsoft.com/office/officeart/2005/8/layout/default"/>
    <dgm:cxn modelId="{F6E14C8B-9894-0A43-A735-D554A1858922}" srcId="{AA71A1E3-73C7-CA48-BDD9-9938FBA5BBE8}" destId="{E1719232-DCDC-FF40-AEF9-8E728E5722AF}" srcOrd="2" destOrd="0" parTransId="{43216BA6-CF3B-6940-B3D3-1C7474C4A68A}" sibTransId="{8DB133C9-B583-D94C-87EA-538AC654FACF}"/>
    <dgm:cxn modelId="{71B0DBEB-9F2B-A849-A44E-502B369EF89C}" type="presOf" srcId="{E1719232-DCDC-FF40-AEF9-8E728E5722AF}" destId="{81A8D574-4E96-6D41-8D26-E14D16DED924}" srcOrd="0" destOrd="0" presId="urn:microsoft.com/office/officeart/2005/8/layout/default"/>
    <dgm:cxn modelId="{4B83CAF7-4F87-504A-9FAA-6FAC728756C7}" type="presParOf" srcId="{8AFD6B8B-6240-BF40-BA8B-308D3D39551D}" destId="{A71727CF-29BE-074B-9884-09D7BE57013E}" srcOrd="0" destOrd="0" presId="urn:microsoft.com/office/officeart/2005/8/layout/default"/>
    <dgm:cxn modelId="{48E99044-55C6-2D4D-82BB-EEBCDAA2CE26}" type="presParOf" srcId="{8AFD6B8B-6240-BF40-BA8B-308D3D39551D}" destId="{3DA1AFA5-3206-194B-8903-178B33481588}" srcOrd="1" destOrd="0" presId="urn:microsoft.com/office/officeart/2005/8/layout/default"/>
    <dgm:cxn modelId="{9C643426-1BB2-8E44-9305-0CDE204C58A8}" type="presParOf" srcId="{8AFD6B8B-6240-BF40-BA8B-308D3D39551D}" destId="{6E8B071F-5BD4-8044-9A1A-87F25331258A}" srcOrd="2" destOrd="0" presId="urn:microsoft.com/office/officeart/2005/8/layout/default"/>
    <dgm:cxn modelId="{177F31E9-F1FB-BF49-9074-78564E315EC9}" type="presParOf" srcId="{8AFD6B8B-6240-BF40-BA8B-308D3D39551D}" destId="{AED4E64D-1A9D-F247-B22B-C5A6E11C4796}" srcOrd="3" destOrd="0" presId="urn:microsoft.com/office/officeart/2005/8/layout/default"/>
    <dgm:cxn modelId="{2A9E433C-A559-9D48-9407-E3D6D3FD624F}" type="presParOf" srcId="{8AFD6B8B-6240-BF40-BA8B-308D3D39551D}" destId="{81A8D574-4E96-6D41-8D26-E14D16DED92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461FFDC-C66D-7945-83F8-4D6D8BCF46AA}" type="doc">
      <dgm:prSet loTypeId="urn:microsoft.com/office/officeart/2005/8/layout/vList2" loCatId="" qsTypeId="urn:microsoft.com/office/officeart/2005/8/quickstyle/simple4" qsCatId="simple" csTypeId="urn:microsoft.com/office/officeart/2005/8/colors/accent2_1" csCatId="accent2" phldr="1"/>
      <dgm:spPr/>
      <dgm:t>
        <a:bodyPr/>
        <a:lstStyle/>
        <a:p>
          <a:endParaRPr lang="en-US"/>
        </a:p>
      </dgm:t>
    </dgm:pt>
    <dgm:pt modelId="{5C503E40-9B55-0C4C-9E66-F3171A17C966}">
      <dgm:prSet custT="1"/>
      <dgm:spPr/>
      <dgm:t>
        <a:bodyPr/>
        <a:lstStyle/>
        <a:p>
          <a:r>
            <a:rPr lang="en-US" sz="3600" b="0" i="0" dirty="0"/>
            <a:t>Promote healthy habits</a:t>
          </a:r>
          <a:endParaRPr lang="en-US" sz="3600" dirty="0"/>
        </a:p>
      </dgm:t>
    </dgm:pt>
    <dgm:pt modelId="{DD892CCD-AE54-974F-A31F-991CE584A5F7}" type="parTrans" cxnId="{7757365E-84DF-AB4E-A26B-176555EAB84A}">
      <dgm:prSet/>
      <dgm:spPr/>
      <dgm:t>
        <a:bodyPr/>
        <a:lstStyle/>
        <a:p>
          <a:endParaRPr lang="en-US" sz="3600"/>
        </a:p>
      </dgm:t>
    </dgm:pt>
    <dgm:pt modelId="{008FF266-2260-804B-97AA-BA7110016674}" type="sibTrans" cxnId="{7757365E-84DF-AB4E-A26B-176555EAB84A}">
      <dgm:prSet/>
      <dgm:spPr/>
      <dgm:t>
        <a:bodyPr/>
        <a:lstStyle/>
        <a:p>
          <a:endParaRPr lang="en-US" sz="3600"/>
        </a:p>
      </dgm:t>
    </dgm:pt>
    <dgm:pt modelId="{DC75CF97-7A9C-0C46-8312-4E735A76BC8A}">
      <dgm:prSet custT="1"/>
      <dgm:spPr/>
      <dgm:t>
        <a:bodyPr/>
        <a:lstStyle/>
        <a:p>
          <a:r>
            <a:rPr lang="en-US" sz="3600" b="0" i="0" dirty="0"/>
            <a:t>Emphasize systems to support implementation</a:t>
          </a:r>
          <a:endParaRPr lang="en-US" sz="3600" dirty="0"/>
        </a:p>
      </dgm:t>
    </dgm:pt>
    <dgm:pt modelId="{E20F9B69-A4D1-8440-A05B-8D96D752F0FA}" type="parTrans" cxnId="{1B852ECD-DF14-C848-B1B7-02825A26C3C3}">
      <dgm:prSet/>
      <dgm:spPr/>
      <dgm:t>
        <a:bodyPr/>
        <a:lstStyle/>
        <a:p>
          <a:endParaRPr lang="en-US" sz="3600"/>
        </a:p>
      </dgm:t>
    </dgm:pt>
    <dgm:pt modelId="{990C1640-0A76-CE4F-BFBE-C4DEBF82B27B}" type="sibTrans" cxnId="{1B852ECD-DF14-C848-B1B7-02825A26C3C3}">
      <dgm:prSet/>
      <dgm:spPr/>
      <dgm:t>
        <a:bodyPr/>
        <a:lstStyle/>
        <a:p>
          <a:endParaRPr lang="en-US" sz="3600"/>
        </a:p>
      </dgm:t>
    </dgm:pt>
    <dgm:pt modelId="{8147346C-197D-3841-B705-40D02AB50BB4}">
      <dgm:prSet custT="1"/>
      <dgm:spPr/>
      <dgm:t>
        <a:bodyPr/>
        <a:lstStyle/>
        <a:p>
          <a:r>
            <a:rPr lang="en-US" sz="3600" dirty="0"/>
            <a:t>Build awareness</a:t>
          </a:r>
        </a:p>
      </dgm:t>
    </dgm:pt>
    <dgm:pt modelId="{0AAA6612-62B2-6A49-B702-157ECE22A524}" type="parTrans" cxnId="{7B2029CC-CD43-3747-A33B-F325A6FAA5A4}">
      <dgm:prSet/>
      <dgm:spPr/>
      <dgm:t>
        <a:bodyPr/>
        <a:lstStyle/>
        <a:p>
          <a:endParaRPr lang="en-US" sz="3600"/>
        </a:p>
      </dgm:t>
    </dgm:pt>
    <dgm:pt modelId="{345ACB43-78DD-C948-86ED-38330B83A4D6}" type="sibTrans" cxnId="{7B2029CC-CD43-3747-A33B-F325A6FAA5A4}">
      <dgm:prSet/>
      <dgm:spPr/>
      <dgm:t>
        <a:bodyPr/>
        <a:lstStyle/>
        <a:p>
          <a:endParaRPr lang="en-US" sz="3600"/>
        </a:p>
      </dgm:t>
    </dgm:pt>
    <dgm:pt modelId="{3DB77257-6205-504F-B4C4-809791AD8AD6}" type="pres">
      <dgm:prSet presAssocID="{1461FFDC-C66D-7945-83F8-4D6D8BCF46AA}" presName="linear" presStyleCnt="0">
        <dgm:presLayoutVars>
          <dgm:animLvl val="lvl"/>
          <dgm:resizeHandles val="exact"/>
        </dgm:presLayoutVars>
      </dgm:prSet>
      <dgm:spPr/>
    </dgm:pt>
    <dgm:pt modelId="{A0E00953-1CD5-6147-A82A-5E9863A0481E}" type="pres">
      <dgm:prSet presAssocID="{8147346C-197D-3841-B705-40D02AB50BB4}" presName="parentText" presStyleLbl="node1" presStyleIdx="0" presStyleCnt="3">
        <dgm:presLayoutVars>
          <dgm:chMax val="0"/>
          <dgm:bulletEnabled val="1"/>
        </dgm:presLayoutVars>
      </dgm:prSet>
      <dgm:spPr/>
    </dgm:pt>
    <dgm:pt modelId="{1AA13D47-270A-A14E-87FD-AB6D2CE4B331}" type="pres">
      <dgm:prSet presAssocID="{345ACB43-78DD-C948-86ED-38330B83A4D6}" presName="spacer" presStyleCnt="0"/>
      <dgm:spPr/>
    </dgm:pt>
    <dgm:pt modelId="{CE4A8558-BF6F-8344-BC06-A3CE0092DDE0}" type="pres">
      <dgm:prSet presAssocID="{5C503E40-9B55-0C4C-9E66-F3171A17C966}" presName="parentText" presStyleLbl="node1" presStyleIdx="1" presStyleCnt="3">
        <dgm:presLayoutVars>
          <dgm:chMax val="0"/>
          <dgm:bulletEnabled val="1"/>
        </dgm:presLayoutVars>
      </dgm:prSet>
      <dgm:spPr/>
    </dgm:pt>
    <dgm:pt modelId="{FC435D2E-B888-1749-A0E1-57B9C3F08D39}" type="pres">
      <dgm:prSet presAssocID="{008FF266-2260-804B-97AA-BA7110016674}" presName="spacer" presStyleCnt="0"/>
      <dgm:spPr/>
    </dgm:pt>
    <dgm:pt modelId="{C333FCFD-C173-F745-B104-1527DC945B97}" type="pres">
      <dgm:prSet presAssocID="{DC75CF97-7A9C-0C46-8312-4E735A76BC8A}" presName="parentText" presStyleLbl="node1" presStyleIdx="2" presStyleCnt="3">
        <dgm:presLayoutVars>
          <dgm:chMax val="0"/>
          <dgm:bulletEnabled val="1"/>
        </dgm:presLayoutVars>
      </dgm:prSet>
      <dgm:spPr/>
    </dgm:pt>
  </dgm:ptLst>
  <dgm:cxnLst>
    <dgm:cxn modelId="{1B0DC20A-8FF3-D047-AB38-2ED6DF6820A5}" type="presOf" srcId="{5C503E40-9B55-0C4C-9E66-F3171A17C966}" destId="{CE4A8558-BF6F-8344-BC06-A3CE0092DDE0}" srcOrd="0" destOrd="0" presId="urn:microsoft.com/office/officeart/2005/8/layout/vList2"/>
    <dgm:cxn modelId="{2A681834-FD18-C144-A858-AF72849732F6}" type="presOf" srcId="{8147346C-197D-3841-B705-40D02AB50BB4}" destId="{A0E00953-1CD5-6147-A82A-5E9863A0481E}" srcOrd="0" destOrd="0" presId="urn:microsoft.com/office/officeart/2005/8/layout/vList2"/>
    <dgm:cxn modelId="{7757365E-84DF-AB4E-A26B-176555EAB84A}" srcId="{1461FFDC-C66D-7945-83F8-4D6D8BCF46AA}" destId="{5C503E40-9B55-0C4C-9E66-F3171A17C966}" srcOrd="1" destOrd="0" parTransId="{DD892CCD-AE54-974F-A31F-991CE584A5F7}" sibTransId="{008FF266-2260-804B-97AA-BA7110016674}"/>
    <dgm:cxn modelId="{2E8E7069-8FEA-0E45-A5DE-19E8D103D80A}" type="presOf" srcId="{1461FFDC-C66D-7945-83F8-4D6D8BCF46AA}" destId="{3DB77257-6205-504F-B4C4-809791AD8AD6}" srcOrd="0" destOrd="0" presId="urn:microsoft.com/office/officeart/2005/8/layout/vList2"/>
    <dgm:cxn modelId="{B7E7CE88-A6ED-BE4A-A843-80BED1CC5165}" type="presOf" srcId="{DC75CF97-7A9C-0C46-8312-4E735A76BC8A}" destId="{C333FCFD-C173-F745-B104-1527DC945B97}" srcOrd="0" destOrd="0" presId="urn:microsoft.com/office/officeart/2005/8/layout/vList2"/>
    <dgm:cxn modelId="{7B2029CC-CD43-3747-A33B-F325A6FAA5A4}" srcId="{1461FFDC-C66D-7945-83F8-4D6D8BCF46AA}" destId="{8147346C-197D-3841-B705-40D02AB50BB4}" srcOrd="0" destOrd="0" parTransId="{0AAA6612-62B2-6A49-B702-157ECE22A524}" sibTransId="{345ACB43-78DD-C948-86ED-38330B83A4D6}"/>
    <dgm:cxn modelId="{1B852ECD-DF14-C848-B1B7-02825A26C3C3}" srcId="{1461FFDC-C66D-7945-83F8-4D6D8BCF46AA}" destId="{DC75CF97-7A9C-0C46-8312-4E735A76BC8A}" srcOrd="2" destOrd="0" parTransId="{E20F9B69-A4D1-8440-A05B-8D96D752F0FA}" sibTransId="{990C1640-0A76-CE4F-BFBE-C4DEBF82B27B}"/>
    <dgm:cxn modelId="{B5F5EEAD-038C-4F47-9656-65DFBAAE5692}" type="presParOf" srcId="{3DB77257-6205-504F-B4C4-809791AD8AD6}" destId="{A0E00953-1CD5-6147-A82A-5E9863A0481E}" srcOrd="0" destOrd="0" presId="urn:microsoft.com/office/officeart/2005/8/layout/vList2"/>
    <dgm:cxn modelId="{A2B54C9D-8A9D-1342-9280-3020C23B1B70}" type="presParOf" srcId="{3DB77257-6205-504F-B4C4-809791AD8AD6}" destId="{1AA13D47-270A-A14E-87FD-AB6D2CE4B331}" srcOrd="1" destOrd="0" presId="urn:microsoft.com/office/officeart/2005/8/layout/vList2"/>
    <dgm:cxn modelId="{E210EDF1-3CDE-E54F-B854-EFB0CD4B766B}" type="presParOf" srcId="{3DB77257-6205-504F-B4C4-809791AD8AD6}" destId="{CE4A8558-BF6F-8344-BC06-A3CE0092DDE0}" srcOrd="2" destOrd="0" presId="urn:microsoft.com/office/officeart/2005/8/layout/vList2"/>
    <dgm:cxn modelId="{932EDBAB-5173-554E-94FD-AD815A18CA37}" type="presParOf" srcId="{3DB77257-6205-504F-B4C4-809791AD8AD6}" destId="{FC435D2E-B888-1749-A0E1-57B9C3F08D39}" srcOrd="3" destOrd="0" presId="urn:microsoft.com/office/officeart/2005/8/layout/vList2"/>
    <dgm:cxn modelId="{C7C04DA3-879D-624B-9806-9C7EDAA588E0}" type="presParOf" srcId="{3DB77257-6205-504F-B4C4-809791AD8AD6}" destId="{C333FCFD-C173-F745-B104-1527DC945B9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59627AD-CCE1-334A-B29D-FFD2F0C9F6B9}" type="doc">
      <dgm:prSet loTypeId="urn:microsoft.com/office/officeart/2008/layout/CaptionedPictures" loCatId="list" qsTypeId="urn:microsoft.com/office/officeart/2005/8/quickstyle/simple1" qsCatId="simple" csTypeId="urn:microsoft.com/office/officeart/2005/8/colors/accent1_2" csCatId="accent1" phldr="1"/>
      <dgm:spPr/>
      <dgm:t>
        <a:bodyPr/>
        <a:lstStyle/>
        <a:p>
          <a:endParaRPr lang="en-US"/>
        </a:p>
      </dgm:t>
    </dgm:pt>
    <dgm:pt modelId="{2CD5F4A0-CF07-B74F-B90A-FC6E6D10D685}">
      <dgm:prSet custT="1"/>
      <dgm:spPr/>
      <dgm:t>
        <a:bodyPr/>
        <a:lstStyle/>
        <a:p>
          <a:r>
            <a:rPr lang="en-US" sz="2200" dirty="0"/>
            <a:t>Model understanding and appreciation for mental health</a:t>
          </a:r>
        </a:p>
      </dgm:t>
    </dgm:pt>
    <dgm:pt modelId="{2298F4F2-1FF9-DC4A-89D8-9F292441F891}" type="parTrans" cxnId="{021C598B-B4D8-364F-866D-3D22D97C6C1E}">
      <dgm:prSet/>
      <dgm:spPr/>
      <dgm:t>
        <a:bodyPr/>
        <a:lstStyle/>
        <a:p>
          <a:endParaRPr lang="en-US" sz="2200"/>
        </a:p>
      </dgm:t>
    </dgm:pt>
    <dgm:pt modelId="{D73FB739-84F0-AC43-8FCC-0818B2D66E2B}" type="sibTrans" cxnId="{021C598B-B4D8-364F-866D-3D22D97C6C1E}">
      <dgm:prSet/>
      <dgm:spPr/>
      <dgm:t>
        <a:bodyPr/>
        <a:lstStyle/>
        <a:p>
          <a:endParaRPr lang="en-US" sz="2200"/>
        </a:p>
      </dgm:t>
    </dgm:pt>
    <dgm:pt modelId="{6664B8A2-D3F0-094C-AA6C-AE4D4E38DDF4}">
      <dgm:prSet custT="1"/>
      <dgm:spPr/>
      <dgm:t>
        <a:bodyPr/>
        <a:lstStyle/>
        <a:p>
          <a:r>
            <a:rPr lang="en-US" sz="2200" dirty="0"/>
            <a:t>Engage in routine check ins</a:t>
          </a:r>
        </a:p>
      </dgm:t>
    </dgm:pt>
    <dgm:pt modelId="{F9BFF4DC-A965-D64A-941B-E9333F89B271}" type="parTrans" cxnId="{9ECBF107-0B72-BC44-936A-1101E233ABD9}">
      <dgm:prSet/>
      <dgm:spPr/>
      <dgm:t>
        <a:bodyPr/>
        <a:lstStyle/>
        <a:p>
          <a:endParaRPr lang="en-US" sz="2200"/>
        </a:p>
      </dgm:t>
    </dgm:pt>
    <dgm:pt modelId="{CF4EAB53-FC6E-1543-983B-A4BD9634900A}" type="sibTrans" cxnId="{9ECBF107-0B72-BC44-936A-1101E233ABD9}">
      <dgm:prSet/>
      <dgm:spPr/>
      <dgm:t>
        <a:bodyPr/>
        <a:lstStyle/>
        <a:p>
          <a:endParaRPr lang="en-US" sz="2200"/>
        </a:p>
      </dgm:t>
    </dgm:pt>
    <dgm:pt modelId="{3DBE779D-C12F-C048-8421-56C002A37C05}">
      <dgm:prSet custT="1"/>
      <dgm:spPr/>
      <dgm:t>
        <a:bodyPr/>
        <a:lstStyle/>
        <a:p>
          <a:r>
            <a:rPr lang="en-US" sz="2200"/>
            <a:t>Teach how to recognize signs and symptoms of SEB needs</a:t>
          </a:r>
        </a:p>
      </dgm:t>
    </dgm:pt>
    <dgm:pt modelId="{DD4B1E88-79A1-F84E-A9ED-95F9BFEBB64E}" type="parTrans" cxnId="{9FDE7176-F0D3-C148-9035-BDD67BDFFBEC}">
      <dgm:prSet/>
      <dgm:spPr/>
      <dgm:t>
        <a:bodyPr/>
        <a:lstStyle/>
        <a:p>
          <a:endParaRPr lang="en-US" sz="2200"/>
        </a:p>
      </dgm:t>
    </dgm:pt>
    <dgm:pt modelId="{A0D02EC2-7A78-1843-B9B5-74E92A4D2396}" type="sibTrans" cxnId="{9FDE7176-F0D3-C148-9035-BDD67BDFFBEC}">
      <dgm:prSet/>
      <dgm:spPr/>
      <dgm:t>
        <a:bodyPr/>
        <a:lstStyle/>
        <a:p>
          <a:endParaRPr lang="en-US" sz="2200"/>
        </a:p>
      </dgm:t>
    </dgm:pt>
    <dgm:pt modelId="{62096BF6-96E0-E345-A346-EB4DEF5A5CC0}">
      <dgm:prSet custT="1"/>
      <dgm:spPr/>
      <dgm:t>
        <a:bodyPr/>
        <a:lstStyle/>
        <a:p>
          <a:r>
            <a:rPr lang="en-US" sz="2200" dirty="0"/>
            <a:t>Normalize asking for and explicitly teach how to get help</a:t>
          </a:r>
        </a:p>
      </dgm:t>
    </dgm:pt>
    <dgm:pt modelId="{00943097-8947-CD49-BBE3-56D30FD52E63}" type="parTrans" cxnId="{AFD29CF2-1448-2042-8FB8-DBB76ABACF4E}">
      <dgm:prSet/>
      <dgm:spPr/>
      <dgm:t>
        <a:bodyPr/>
        <a:lstStyle/>
        <a:p>
          <a:endParaRPr lang="en-US" sz="2200"/>
        </a:p>
      </dgm:t>
    </dgm:pt>
    <dgm:pt modelId="{6718246A-1F9F-5044-AA84-CECF44E08572}" type="sibTrans" cxnId="{AFD29CF2-1448-2042-8FB8-DBB76ABACF4E}">
      <dgm:prSet/>
      <dgm:spPr/>
      <dgm:t>
        <a:bodyPr/>
        <a:lstStyle/>
        <a:p>
          <a:endParaRPr lang="en-US" sz="2200"/>
        </a:p>
      </dgm:t>
    </dgm:pt>
    <dgm:pt modelId="{5BD5D5A4-419E-F743-B808-372BE1BAEC66}" type="pres">
      <dgm:prSet presAssocID="{759627AD-CCE1-334A-B29D-FFD2F0C9F6B9}" presName="Name0" presStyleCnt="0">
        <dgm:presLayoutVars>
          <dgm:chMax/>
          <dgm:chPref/>
          <dgm:dir/>
        </dgm:presLayoutVars>
      </dgm:prSet>
      <dgm:spPr/>
    </dgm:pt>
    <dgm:pt modelId="{A6FC00E1-0CD0-BC4F-BE3B-1901E76A62E9}" type="pres">
      <dgm:prSet presAssocID="{2CD5F4A0-CF07-B74F-B90A-FC6E6D10D685}" presName="composite" presStyleCnt="0">
        <dgm:presLayoutVars>
          <dgm:chMax val="1"/>
          <dgm:chPref val="1"/>
        </dgm:presLayoutVars>
      </dgm:prSet>
      <dgm:spPr/>
    </dgm:pt>
    <dgm:pt modelId="{8025F217-830F-0D4F-BCBB-637DC4E7C80A}" type="pres">
      <dgm:prSet presAssocID="{2CD5F4A0-CF07-B74F-B90A-FC6E6D10D685}" presName="Accent" presStyleLbl="trAlignAcc1" presStyleIdx="0" presStyleCnt="4" custScaleX="155546">
        <dgm:presLayoutVars>
          <dgm:chMax val="0"/>
          <dgm:chPref val="0"/>
        </dgm:presLayoutVars>
      </dgm:prSet>
      <dgm:spPr/>
    </dgm:pt>
    <dgm:pt modelId="{654AE864-8FFF-A544-A63F-708FFD977E0F}" type="pres">
      <dgm:prSet presAssocID="{2CD5F4A0-CF07-B74F-B90A-FC6E6D10D685}" presName="Image" presStyleLbl="alignImgPlace1" presStyleIdx="0" presStyleCnt="4">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81A0B8D1-7E49-2B45-96DE-EF192A72353C}" type="pres">
      <dgm:prSet presAssocID="{2CD5F4A0-CF07-B74F-B90A-FC6E6D10D685}" presName="ChildComposite" presStyleCnt="0"/>
      <dgm:spPr/>
    </dgm:pt>
    <dgm:pt modelId="{3A7FA5B7-CEAC-4B4C-8936-4ADD141AAE7F}" type="pres">
      <dgm:prSet presAssocID="{2CD5F4A0-CF07-B74F-B90A-FC6E6D10D685}" presName="Child" presStyleLbl="node1" presStyleIdx="0" presStyleCnt="0">
        <dgm:presLayoutVars>
          <dgm:chMax val="0"/>
          <dgm:chPref val="0"/>
          <dgm:bulletEnabled val="1"/>
        </dgm:presLayoutVars>
      </dgm:prSet>
      <dgm:spPr/>
    </dgm:pt>
    <dgm:pt modelId="{14DD1EA8-9CF1-6F40-924F-ECD262731C49}" type="pres">
      <dgm:prSet presAssocID="{2CD5F4A0-CF07-B74F-B90A-FC6E6D10D685}" presName="Parent" presStyleLbl="revTx" presStyleIdx="0" presStyleCnt="4" custScaleX="187136">
        <dgm:presLayoutVars>
          <dgm:chMax val="1"/>
          <dgm:chPref val="0"/>
          <dgm:bulletEnabled val="1"/>
        </dgm:presLayoutVars>
      </dgm:prSet>
      <dgm:spPr/>
    </dgm:pt>
    <dgm:pt modelId="{2D66E6B4-980A-1549-8BD7-1B5532C099D2}" type="pres">
      <dgm:prSet presAssocID="{D73FB739-84F0-AC43-8FCC-0818B2D66E2B}" presName="sibTrans" presStyleCnt="0"/>
      <dgm:spPr/>
    </dgm:pt>
    <dgm:pt modelId="{A77CCFB7-0606-4140-8793-05F952FF4591}" type="pres">
      <dgm:prSet presAssocID="{6664B8A2-D3F0-094C-AA6C-AE4D4E38DDF4}" presName="composite" presStyleCnt="0">
        <dgm:presLayoutVars>
          <dgm:chMax val="1"/>
          <dgm:chPref val="1"/>
        </dgm:presLayoutVars>
      </dgm:prSet>
      <dgm:spPr/>
    </dgm:pt>
    <dgm:pt modelId="{9FF3BEDA-708E-494F-B2D6-45F95380A104}" type="pres">
      <dgm:prSet presAssocID="{6664B8A2-D3F0-094C-AA6C-AE4D4E38DDF4}" presName="Accent" presStyleLbl="trAlignAcc1" presStyleIdx="1" presStyleCnt="4" custScaleX="155546" custLinFactNeighborX="-6243" custLinFactNeighborY="-2388">
        <dgm:presLayoutVars>
          <dgm:chMax val="0"/>
          <dgm:chPref val="0"/>
        </dgm:presLayoutVars>
      </dgm:prSet>
      <dgm:spPr/>
    </dgm:pt>
    <dgm:pt modelId="{EED7AC6A-FB1D-9144-AD73-911A58D65EAE}" type="pres">
      <dgm:prSet presAssocID="{6664B8A2-D3F0-094C-AA6C-AE4D4E38DDF4}" presName="Image" presStyleLbl="alignImgPlace1" presStyleIdx="1" presStyleCnt="4" custLinFactNeighborX="-5675" custLinFactNeighborY="742">
        <dgm:presLayoutVars>
          <dgm:chMax val="0"/>
          <dgm:chPref val="0"/>
        </dgm:presLayoutVars>
      </dgm:prSet>
      <dgm:spPr>
        <a:blipFill rotWithShape="1">
          <a:blip xmlns:r="http://schemas.openxmlformats.org/officeDocument/2006/relationships" r:embed="rId2"/>
          <a:srcRect/>
          <a:stretch>
            <a:fillRect l="-21000" r="-21000"/>
          </a:stretch>
        </a:blipFill>
      </dgm:spPr>
    </dgm:pt>
    <dgm:pt modelId="{F9011F42-B987-934D-B5B8-7F3AFD540045}" type="pres">
      <dgm:prSet presAssocID="{6664B8A2-D3F0-094C-AA6C-AE4D4E38DDF4}" presName="ChildComposite" presStyleCnt="0"/>
      <dgm:spPr/>
    </dgm:pt>
    <dgm:pt modelId="{9BCDF430-3868-6043-96CD-A041D44A6A85}" type="pres">
      <dgm:prSet presAssocID="{6664B8A2-D3F0-094C-AA6C-AE4D4E38DDF4}" presName="Child" presStyleLbl="node1" presStyleIdx="0" presStyleCnt="0">
        <dgm:presLayoutVars>
          <dgm:chMax val="0"/>
          <dgm:chPref val="0"/>
          <dgm:bulletEnabled val="1"/>
        </dgm:presLayoutVars>
      </dgm:prSet>
      <dgm:spPr/>
    </dgm:pt>
    <dgm:pt modelId="{0476B45C-AE8F-FB4E-AEB7-DD1F59472DB4}" type="pres">
      <dgm:prSet presAssocID="{6664B8A2-D3F0-094C-AA6C-AE4D4E38DDF4}" presName="Parent" presStyleLbl="revTx" presStyleIdx="1" presStyleCnt="4" custScaleX="175365" custLinFactNeighborX="-4896" custLinFactNeighborY="-738">
        <dgm:presLayoutVars>
          <dgm:chMax val="1"/>
          <dgm:chPref val="0"/>
          <dgm:bulletEnabled val="1"/>
        </dgm:presLayoutVars>
      </dgm:prSet>
      <dgm:spPr/>
    </dgm:pt>
    <dgm:pt modelId="{170512A2-4BE7-6542-A60A-7D88F6AC695C}" type="pres">
      <dgm:prSet presAssocID="{CF4EAB53-FC6E-1543-983B-A4BD9634900A}" presName="sibTrans" presStyleCnt="0"/>
      <dgm:spPr/>
    </dgm:pt>
    <dgm:pt modelId="{6B8720F1-7795-C04A-8C9E-BE18662F8A69}" type="pres">
      <dgm:prSet presAssocID="{3DBE779D-C12F-C048-8421-56C002A37C05}" presName="composite" presStyleCnt="0">
        <dgm:presLayoutVars>
          <dgm:chMax val="1"/>
          <dgm:chPref val="1"/>
        </dgm:presLayoutVars>
      </dgm:prSet>
      <dgm:spPr/>
    </dgm:pt>
    <dgm:pt modelId="{09B4B31A-2DDE-1A44-9418-2A3BF819E75E}" type="pres">
      <dgm:prSet presAssocID="{3DBE779D-C12F-C048-8421-56C002A37C05}" presName="Accent" presStyleLbl="trAlignAcc1" presStyleIdx="2" presStyleCnt="4" custScaleX="155546">
        <dgm:presLayoutVars>
          <dgm:chMax val="0"/>
          <dgm:chPref val="0"/>
        </dgm:presLayoutVars>
      </dgm:prSet>
      <dgm:spPr/>
    </dgm:pt>
    <dgm:pt modelId="{78F5D703-E774-6F42-92BE-2E04B898ACD5}" type="pres">
      <dgm:prSet presAssocID="{3DBE779D-C12F-C048-8421-56C002A37C05}" presName="Image" presStyleLbl="alignImgPlace1" presStyleIdx="2" presStyleCnt="4" custLinFactNeighborX="2447" custLinFactNeighborY="66">
        <dgm:presLayoutVars>
          <dgm:chMax val="0"/>
          <dgm:chPref val="0"/>
        </dgm:presLayoutVars>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 modelId="{CC10DAB0-C11B-1243-ADEE-A300989C82EA}" type="pres">
      <dgm:prSet presAssocID="{3DBE779D-C12F-C048-8421-56C002A37C05}" presName="ChildComposite" presStyleCnt="0"/>
      <dgm:spPr/>
    </dgm:pt>
    <dgm:pt modelId="{02A49DCB-9A8D-3B47-967A-3713E82DE479}" type="pres">
      <dgm:prSet presAssocID="{3DBE779D-C12F-C048-8421-56C002A37C05}" presName="Child" presStyleLbl="node1" presStyleIdx="0" presStyleCnt="0">
        <dgm:presLayoutVars>
          <dgm:chMax val="0"/>
          <dgm:chPref val="0"/>
          <dgm:bulletEnabled val="1"/>
        </dgm:presLayoutVars>
      </dgm:prSet>
      <dgm:spPr/>
    </dgm:pt>
    <dgm:pt modelId="{257BA086-BFE0-B64C-B5A4-F96CC96CF06E}" type="pres">
      <dgm:prSet presAssocID="{3DBE779D-C12F-C048-8421-56C002A37C05}" presName="Parent" presStyleLbl="revTx" presStyleIdx="2" presStyleCnt="4" custScaleX="175365">
        <dgm:presLayoutVars>
          <dgm:chMax val="1"/>
          <dgm:chPref val="0"/>
          <dgm:bulletEnabled val="1"/>
        </dgm:presLayoutVars>
      </dgm:prSet>
      <dgm:spPr/>
    </dgm:pt>
    <dgm:pt modelId="{C316491F-2D7B-7D47-BB0A-868923F35E9F}" type="pres">
      <dgm:prSet presAssocID="{A0D02EC2-7A78-1843-B9B5-74E92A4D2396}" presName="sibTrans" presStyleCnt="0"/>
      <dgm:spPr/>
    </dgm:pt>
    <dgm:pt modelId="{9B14FF87-5452-3742-BE41-5DA83A3EEBED}" type="pres">
      <dgm:prSet presAssocID="{62096BF6-96E0-E345-A346-EB4DEF5A5CC0}" presName="composite" presStyleCnt="0">
        <dgm:presLayoutVars>
          <dgm:chMax val="1"/>
          <dgm:chPref val="1"/>
        </dgm:presLayoutVars>
      </dgm:prSet>
      <dgm:spPr/>
    </dgm:pt>
    <dgm:pt modelId="{15E342A3-B0B5-5E46-BED8-45124EBBD902}" type="pres">
      <dgm:prSet presAssocID="{62096BF6-96E0-E345-A346-EB4DEF5A5CC0}" presName="Accent" presStyleLbl="trAlignAcc1" presStyleIdx="3" presStyleCnt="4" custScaleX="155546">
        <dgm:presLayoutVars>
          <dgm:chMax val="0"/>
          <dgm:chPref val="0"/>
        </dgm:presLayoutVars>
      </dgm:prSet>
      <dgm:spPr/>
    </dgm:pt>
    <dgm:pt modelId="{D307480C-C7B3-CC41-A5A9-45F296623AC4}" type="pres">
      <dgm:prSet presAssocID="{62096BF6-96E0-E345-A346-EB4DEF5A5CC0}" presName="Image" presStyleLbl="alignImgPlace1" presStyleIdx="3" presStyleCnt="4">
        <dgm:presLayoutVars>
          <dgm:chMax val="0"/>
          <dgm:chPref val="0"/>
        </dgm:presLayoutVars>
      </dgm:prSet>
      <dgm:spPr>
        <a:blipFill rotWithShape="1">
          <a:blip xmlns:r="http://schemas.openxmlformats.org/officeDocument/2006/relationships" r:embed="rId4"/>
          <a:srcRect/>
          <a:stretch>
            <a:fillRect l="-6000" r="-6000"/>
          </a:stretch>
        </a:blipFill>
      </dgm:spPr>
    </dgm:pt>
    <dgm:pt modelId="{797E591F-AA0F-DA45-B6E5-EE0F424E673D}" type="pres">
      <dgm:prSet presAssocID="{62096BF6-96E0-E345-A346-EB4DEF5A5CC0}" presName="ChildComposite" presStyleCnt="0"/>
      <dgm:spPr/>
    </dgm:pt>
    <dgm:pt modelId="{6F2AE6B0-DFCD-394A-A2EF-E175E7EEF834}" type="pres">
      <dgm:prSet presAssocID="{62096BF6-96E0-E345-A346-EB4DEF5A5CC0}" presName="Child" presStyleLbl="node1" presStyleIdx="0" presStyleCnt="0">
        <dgm:presLayoutVars>
          <dgm:chMax val="0"/>
          <dgm:chPref val="0"/>
          <dgm:bulletEnabled val="1"/>
        </dgm:presLayoutVars>
      </dgm:prSet>
      <dgm:spPr/>
    </dgm:pt>
    <dgm:pt modelId="{C3101FDB-3035-1F43-8BEE-659F415A6DF8}" type="pres">
      <dgm:prSet presAssocID="{62096BF6-96E0-E345-A346-EB4DEF5A5CC0}" presName="Parent" presStyleLbl="revTx" presStyleIdx="3" presStyleCnt="4" custScaleX="175365">
        <dgm:presLayoutVars>
          <dgm:chMax val="1"/>
          <dgm:chPref val="0"/>
          <dgm:bulletEnabled val="1"/>
        </dgm:presLayoutVars>
      </dgm:prSet>
      <dgm:spPr/>
    </dgm:pt>
  </dgm:ptLst>
  <dgm:cxnLst>
    <dgm:cxn modelId="{9ECBF107-0B72-BC44-936A-1101E233ABD9}" srcId="{759627AD-CCE1-334A-B29D-FFD2F0C9F6B9}" destId="{6664B8A2-D3F0-094C-AA6C-AE4D4E38DDF4}" srcOrd="1" destOrd="0" parTransId="{F9BFF4DC-A965-D64A-941B-E9333F89B271}" sibTransId="{CF4EAB53-FC6E-1543-983B-A4BD9634900A}"/>
    <dgm:cxn modelId="{023F365A-8006-6141-B891-96ACA6596E2A}" type="presOf" srcId="{62096BF6-96E0-E345-A346-EB4DEF5A5CC0}" destId="{C3101FDB-3035-1F43-8BEE-659F415A6DF8}" srcOrd="0" destOrd="0" presId="urn:microsoft.com/office/officeart/2008/layout/CaptionedPictures"/>
    <dgm:cxn modelId="{9FDE7176-F0D3-C148-9035-BDD67BDFFBEC}" srcId="{759627AD-CCE1-334A-B29D-FFD2F0C9F6B9}" destId="{3DBE779D-C12F-C048-8421-56C002A37C05}" srcOrd="2" destOrd="0" parTransId="{DD4B1E88-79A1-F84E-A9ED-95F9BFEBB64E}" sibTransId="{A0D02EC2-7A78-1843-B9B5-74E92A4D2396}"/>
    <dgm:cxn modelId="{FBAF1889-A904-3749-8BC2-6D49A8009129}" type="presOf" srcId="{3DBE779D-C12F-C048-8421-56C002A37C05}" destId="{257BA086-BFE0-B64C-B5A4-F96CC96CF06E}" srcOrd="0" destOrd="0" presId="urn:microsoft.com/office/officeart/2008/layout/CaptionedPictures"/>
    <dgm:cxn modelId="{021C598B-B4D8-364F-866D-3D22D97C6C1E}" srcId="{759627AD-CCE1-334A-B29D-FFD2F0C9F6B9}" destId="{2CD5F4A0-CF07-B74F-B90A-FC6E6D10D685}" srcOrd="0" destOrd="0" parTransId="{2298F4F2-1FF9-DC4A-89D8-9F292441F891}" sibTransId="{D73FB739-84F0-AC43-8FCC-0818B2D66E2B}"/>
    <dgm:cxn modelId="{31854FCA-271F-4C4D-85D1-6AAAF85EDA12}" type="presOf" srcId="{6664B8A2-D3F0-094C-AA6C-AE4D4E38DDF4}" destId="{0476B45C-AE8F-FB4E-AEB7-DD1F59472DB4}" srcOrd="0" destOrd="0" presId="urn:microsoft.com/office/officeart/2008/layout/CaptionedPictures"/>
    <dgm:cxn modelId="{E96458D9-84CF-9F42-B158-C76A6C931596}" type="presOf" srcId="{2CD5F4A0-CF07-B74F-B90A-FC6E6D10D685}" destId="{14DD1EA8-9CF1-6F40-924F-ECD262731C49}" srcOrd="0" destOrd="0" presId="urn:microsoft.com/office/officeart/2008/layout/CaptionedPictures"/>
    <dgm:cxn modelId="{AFD29CF2-1448-2042-8FB8-DBB76ABACF4E}" srcId="{759627AD-CCE1-334A-B29D-FFD2F0C9F6B9}" destId="{62096BF6-96E0-E345-A346-EB4DEF5A5CC0}" srcOrd="3" destOrd="0" parTransId="{00943097-8947-CD49-BBE3-56D30FD52E63}" sibTransId="{6718246A-1F9F-5044-AA84-CECF44E08572}"/>
    <dgm:cxn modelId="{98B32EFF-7F92-2643-9D6C-1284FCF08320}" type="presOf" srcId="{759627AD-CCE1-334A-B29D-FFD2F0C9F6B9}" destId="{5BD5D5A4-419E-F743-B808-372BE1BAEC66}" srcOrd="0" destOrd="0" presId="urn:microsoft.com/office/officeart/2008/layout/CaptionedPictures"/>
    <dgm:cxn modelId="{AD54477B-5A12-3241-96E3-8FBE53AFA07B}" type="presParOf" srcId="{5BD5D5A4-419E-F743-B808-372BE1BAEC66}" destId="{A6FC00E1-0CD0-BC4F-BE3B-1901E76A62E9}" srcOrd="0" destOrd="0" presId="urn:microsoft.com/office/officeart/2008/layout/CaptionedPictures"/>
    <dgm:cxn modelId="{226AE0B7-FEEC-BB40-BBF7-CEF9EAB18468}" type="presParOf" srcId="{A6FC00E1-0CD0-BC4F-BE3B-1901E76A62E9}" destId="{8025F217-830F-0D4F-BCBB-637DC4E7C80A}" srcOrd="0" destOrd="0" presId="urn:microsoft.com/office/officeart/2008/layout/CaptionedPictures"/>
    <dgm:cxn modelId="{9D016286-D33E-D94B-A36C-B5BBB32A056C}" type="presParOf" srcId="{A6FC00E1-0CD0-BC4F-BE3B-1901E76A62E9}" destId="{654AE864-8FFF-A544-A63F-708FFD977E0F}" srcOrd="1" destOrd="0" presId="urn:microsoft.com/office/officeart/2008/layout/CaptionedPictures"/>
    <dgm:cxn modelId="{1FB772E7-58EE-2445-B748-0DA7FB2B1C95}" type="presParOf" srcId="{A6FC00E1-0CD0-BC4F-BE3B-1901E76A62E9}" destId="{81A0B8D1-7E49-2B45-96DE-EF192A72353C}" srcOrd="2" destOrd="0" presId="urn:microsoft.com/office/officeart/2008/layout/CaptionedPictures"/>
    <dgm:cxn modelId="{B87417A0-5C09-ED48-88BA-3B5442EC7345}" type="presParOf" srcId="{81A0B8D1-7E49-2B45-96DE-EF192A72353C}" destId="{3A7FA5B7-CEAC-4B4C-8936-4ADD141AAE7F}" srcOrd="0" destOrd="0" presId="urn:microsoft.com/office/officeart/2008/layout/CaptionedPictures"/>
    <dgm:cxn modelId="{F391874C-CC95-D340-8290-BE0FBF4017C8}" type="presParOf" srcId="{81A0B8D1-7E49-2B45-96DE-EF192A72353C}" destId="{14DD1EA8-9CF1-6F40-924F-ECD262731C49}" srcOrd="1" destOrd="0" presId="urn:microsoft.com/office/officeart/2008/layout/CaptionedPictures"/>
    <dgm:cxn modelId="{3B1A8F0A-27AE-FE48-BADD-C1DF2A9C7799}" type="presParOf" srcId="{5BD5D5A4-419E-F743-B808-372BE1BAEC66}" destId="{2D66E6B4-980A-1549-8BD7-1B5532C099D2}" srcOrd="1" destOrd="0" presId="urn:microsoft.com/office/officeart/2008/layout/CaptionedPictures"/>
    <dgm:cxn modelId="{EE5B6DDE-B97A-FD4B-9572-5B031F8CDE4A}" type="presParOf" srcId="{5BD5D5A4-419E-F743-B808-372BE1BAEC66}" destId="{A77CCFB7-0606-4140-8793-05F952FF4591}" srcOrd="2" destOrd="0" presId="urn:microsoft.com/office/officeart/2008/layout/CaptionedPictures"/>
    <dgm:cxn modelId="{448568A8-95D9-A442-9F5D-4A9C43414CE9}" type="presParOf" srcId="{A77CCFB7-0606-4140-8793-05F952FF4591}" destId="{9FF3BEDA-708E-494F-B2D6-45F95380A104}" srcOrd="0" destOrd="0" presId="urn:microsoft.com/office/officeart/2008/layout/CaptionedPictures"/>
    <dgm:cxn modelId="{088AABEB-6E58-1B45-BEDA-21887A3F73F9}" type="presParOf" srcId="{A77CCFB7-0606-4140-8793-05F952FF4591}" destId="{EED7AC6A-FB1D-9144-AD73-911A58D65EAE}" srcOrd="1" destOrd="0" presId="urn:microsoft.com/office/officeart/2008/layout/CaptionedPictures"/>
    <dgm:cxn modelId="{84DB73F3-7F11-A140-8B7B-760761AF8AAF}" type="presParOf" srcId="{A77CCFB7-0606-4140-8793-05F952FF4591}" destId="{F9011F42-B987-934D-B5B8-7F3AFD540045}" srcOrd="2" destOrd="0" presId="urn:microsoft.com/office/officeart/2008/layout/CaptionedPictures"/>
    <dgm:cxn modelId="{8E984D37-BDB6-7848-89CC-926A65178C18}" type="presParOf" srcId="{F9011F42-B987-934D-B5B8-7F3AFD540045}" destId="{9BCDF430-3868-6043-96CD-A041D44A6A85}" srcOrd="0" destOrd="0" presId="urn:microsoft.com/office/officeart/2008/layout/CaptionedPictures"/>
    <dgm:cxn modelId="{AA24A0B7-D2C8-1A4B-A249-9B7CD9DE47A2}" type="presParOf" srcId="{F9011F42-B987-934D-B5B8-7F3AFD540045}" destId="{0476B45C-AE8F-FB4E-AEB7-DD1F59472DB4}" srcOrd="1" destOrd="0" presId="urn:microsoft.com/office/officeart/2008/layout/CaptionedPictures"/>
    <dgm:cxn modelId="{CC9016C0-8280-EC45-8A81-19C6A532AA4D}" type="presParOf" srcId="{5BD5D5A4-419E-F743-B808-372BE1BAEC66}" destId="{170512A2-4BE7-6542-A60A-7D88F6AC695C}" srcOrd="3" destOrd="0" presId="urn:microsoft.com/office/officeart/2008/layout/CaptionedPictures"/>
    <dgm:cxn modelId="{3C195C29-874D-074B-A47B-860DFC7D8F31}" type="presParOf" srcId="{5BD5D5A4-419E-F743-B808-372BE1BAEC66}" destId="{6B8720F1-7795-C04A-8C9E-BE18662F8A69}" srcOrd="4" destOrd="0" presId="urn:microsoft.com/office/officeart/2008/layout/CaptionedPictures"/>
    <dgm:cxn modelId="{F0B9EF40-7B65-4344-8170-71000CA4B0D7}" type="presParOf" srcId="{6B8720F1-7795-C04A-8C9E-BE18662F8A69}" destId="{09B4B31A-2DDE-1A44-9418-2A3BF819E75E}" srcOrd="0" destOrd="0" presId="urn:microsoft.com/office/officeart/2008/layout/CaptionedPictures"/>
    <dgm:cxn modelId="{06F66E64-A7E4-D54B-BE82-3D36B48ECA79}" type="presParOf" srcId="{6B8720F1-7795-C04A-8C9E-BE18662F8A69}" destId="{78F5D703-E774-6F42-92BE-2E04B898ACD5}" srcOrd="1" destOrd="0" presId="urn:microsoft.com/office/officeart/2008/layout/CaptionedPictures"/>
    <dgm:cxn modelId="{B256CD93-37D4-3C4B-8D80-D57BE0AAB621}" type="presParOf" srcId="{6B8720F1-7795-C04A-8C9E-BE18662F8A69}" destId="{CC10DAB0-C11B-1243-ADEE-A300989C82EA}" srcOrd="2" destOrd="0" presId="urn:microsoft.com/office/officeart/2008/layout/CaptionedPictures"/>
    <dgm:cxn modelId="{F76629E2-DDC6-CA4E-A46F-1EDDAEB4CB13}" type="presParOf" srcId="{CC10DAB0-C11B-1243-ADEE-A300989C82EA}" destId="{02A49DCB-9A8D-3B47-967A-3713E82DE479}" srcOrd="0" destOrd="0" presId="urn:microsoft.com/office/officeart/2008/layout/CaptionedPictures"/>
    <dgm:cxn modelId="{DFF490CA-B598-B14E-9972-6CAE67D46868}" type="presParOf" srcId="{CC10DAB0-C11B-1243-ADEE-A300989C82EA}" destId="{257BA086-BFE0-B64C-B5A4-F96CC96CF06E}" srcOrd="1" destOrd="0" presId="urn:microsoft.com/office/officeart/2008/layout/CaptionedPictures"/>
    <dgm:cxn modelId="{40C3C9C0-43A4-F64D-B2C4-8C324F82EADF}" type="presParOf" srcId="{5BD5D5A4-419E-F743-B808-372BE1BAEC66}" destId="{C316491F-2D7B-7D47-BB0A-868923F35E9F}" srcOrd="5" destOrd="0" presId="urn:microsoft.com/office/officeart/2008/layout/CaptionedPictures"/>
    <dgm:cxn modelId="{8F85591A-CE7E-C448-9636-769939807479}" type="presParOf" srcId="{5BD5D5A4-419E-F743-B808-372BE1BAEC66}" destId="{9B14FF87-5452-3742-BE41-5DA83A3EEBED}" srcOrd="6" destOrd="0" presId="urn:microsoft.com/office/officeart/2008/layout/CaptionedPictures"/>
    <dgm:cxn modelId="{DEA4B5BC-3397-3746-AB29-18CBC752B737}" type="presParOf" srcId="{9B14FF87-5452-3742-BE41-5DA83A3EEBED}" destId="{15E342A3-B0B5-5E46-BED8-45124EBBD902}" srcOrd="0" destOrd="0" presId="urn:microsoft.com/office/officeart/2008/layout/CaptionedPictures"/>
    <dgm:cxn modelId="{9BDBD6FD-6E61-EB45-94D2-530CEBDF09BB}" type="presParOf" srcId="{9B14FF87-5452-3742-BE41-5DA83A3EEBED}" destId="{D307480C-C7B3-CC41-A5A9-45F296623AC4}" srcOrd="1" destOrd="0" presId="urn:microsoft.com/office/officeart/2008/layout/CaptionedPictures"/>
    <dgm:cxn modelId="{725B2E1E-F15F-D245-8B87-0A60271EDB2C}" type="presParOf" srcId="{9B14FF87-5452-3742-BE41-5DA83A3EEBED}" destId="{797E591F-AA0F-DA45-B6E5-EE0F424E673D}" srcOrd="2" destOrd="0" presId="urn:microsoft.com/office/officeart/2008/layout/CaptionedPictures"/>
    <dgm:cxn modelId="{878A286B-C67B-BF48-B75E-BF549FC05844}" type="presParOf" srcId="{797E591F-AA0F-DA45-B6E5-EE0F424E673D}" destId="{6F2AE6B0-DFCD-394A-A2EF-E175E7EEF834}" srcOrd="0" destOrd="0" presId="urn:microsoft.com/office/officeart/2008/layout/CaptionedPictures"/>
    <dgm:cxn modelId="{D3175EE5-935D-7E4F-BA91-9C4405707222}" type="presParOf" srcId="{797E591F-AA0F-DA45-B6E5-EE0F424E673D}" destId="{C3101FDB-3035-1F43-8BEE-659F415A6DF8}"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59627AD-CCE1-334A-B29D-FFD2F0C9F6B9}" type="doc">
      <dgm:prSet loTypeId="urn:microsoft.com/office/officeart/2008/layout/CaptionedPictures" loCatId="list" qsTypeId="urn:microsoft.com/office/officeart/2005/8/quickstyle/simple1" qsCatId="simple" csTypeId="urn:microsoft.com/office/officeart/2005/8/colors/accent1_2" csCatId="accent1" phldr="1"/>
      <dgm:spPr/>
      <dgm:t>
        <a:bodyPr/>
        <a:lstStyle/>
        <a:p>
          <a:endParaRPr lang="en-US"/>
        </a:p>
      </dgm:t>
    </dgm:pt>
    <dgm:pt modelId="{6664B8A2-D3F0-094C-AA6C-AE4D4E38DDF4}">
      <dgm:prSet custT="1"/>
      <dgm:spPr/>
      <dgm:t>
        <a:bodyPr/>
        <a:lstStyle/>
        <a:p>
          <a:r>
            <a:rPr lang="en-US" sz="1200" dirty="0">
              <a:solidFill>
                <a:schemeClr val="bg1"/>
              </a:solidFill>
            </a:rPr>
            <a:t>NAMI</a:t>
          </a:r>
        </a:p>
      </dgm:t>
    </dgm:pt>
    <dgm:pt modelId="{F9BFF4DC-A965-D64A-941B-E9333F89B271}" type="parTrans" cxnId="{9ECBF107-0B72-BC44-936A-1101E233ABD9}">
      <dgm:prSet/>
      <dgm:spPr/>
      <dgm:t>
        <a:bodyPr/>
        <a:lstStyle/>
        <a:p>
          <a:endParaRPr lang="en-US" sz="1200">
            <a:solidFill>
              <a:schemeClr val="tx1"/>
            </a:solidFill>
          </a:endParaRPr>
        </a:p>
      </dgm:t>
    </dgm:pt>
    <dgm:pt modelId="{CF4EAB53-FC6E-1543-983B-A4BD9634900A}" type="sibTrans" cxnId="{9ECBF107-0B72-BC44-936A-1101E233ABD9}">
      <dgm:prSet/>
      <dgm:spPr/>
      <dgm:t>
        <a:bodyPr/>
        <a:lstStyle/>
        <a:p>
          <a:endParaRPr lang="en-US" sz="1200">
            <a:solidFill>
              <a:schemeClr val="tx1"/>
            </a:solidFill>
          </a:endParaRPr>
        </a:p>
      </dgm:t>
    </dgm:pt>
    <dgm:pt modelId="{62096BF6-96E0-E345-A346-EB4DEF5A5CC0}">
      <dgm:prSet custT="1"/>
      <dgm:spPr/>
      <dgm:t>
        <a:bodyPr/>
        <a:lstStyle/>
        <a:p>
          <a:r>
            <a:rPr lang="en-US" sz="1200" dirty="0">
              <a:solidFill>
                <a:schemeClr val="bg1"/>
              </a:solidFill>
            </a:rPr>
            <a:t>Classroom WISE</a:t>
          </a:r>
        </a:p>
      </dgm:t>
    </dgm:pt>
    <dgm:pt modelId="{00943097-8947-CD49-BBE3-56D30FD52E63}" type="parTrans" cxnId="{AFD29CF2-1448-2042-8FB8-DBB76ABACF4E}">
      <dgm:prSet/>
      <dgm:spPr/>
      <dgm:t>
        <a:bodyPr/>
        <a:lstStyle/>
        <a:p>
          <a:endParaRPr lang="en-US" sz="1200">
            <a:solidFill>
              <a:schemeClr val="tx1"/>
            </a:solidFill>
          </a:endParaRPr>
        </a:p>
      </dgm:t>
    </dgm:pt>
    <dgm:pt modelId="{6718246A-1F9F-5044-AA84-CECF44E08572}" type="sibTrans" cxnId="{AFD29CF2-1448-2042-8FB8-DBB76ABACF4E}">
      <dgm:prSet/>
      <dgm:spPr/>
      <dgm:t>
        <a:bodyPr/>
        <a:lstStyle/>
        <a:p>
          <a:endParaRPr lang="en-US" sz="1200">
            <a:solidFill>
              <a:schemeClr val="tx1"/>
            </a:solidFill>
          </a:endParaRPr>
        </a:p>
      </dgm:t>
    </dgm:pt>
    <dgm:pt modelId="{956DB5BA-8CDB-9844-958A-CDF74AB08D72}">
      <dgm:prSet custT="1"/>
      <dgm:spPr>
        <a:noFill/>
        <a:ln>
          <a:noFill/>
        </a:ln>
      </dgm:spPr>
      <dgm:t>
        <a:bodyPr/>
        <a:lstStyle/>
        <a:p>
          <a:pPr>
            <a:buNone/>
          </a:pPr>
          <a:r>
            <a:rPr lang="en-US" sz="2400" dirty="0">
              <a:solidFill>
                <a:schemeClr val="tx1"/>
              </a:solidFill>
            </a:rPr>
            <a:t>Warning signs and symptoms</a:t>
          </a:r>
        </a:p>
      </dgm:t>
    </dgm:pt>
    <dgm:pt modelId="{73896A94-55A2-1B4E-9482-E891DC3CDC3B}" type="parTrans" cxnId="{D1FDDB14-3089-A846-AD97-9B8BAEFA1D0E}">
      <dgm:prSet/>
      <dgm:spPr/>
      <dgm:t>
        <a:bodyPr/>
        <a:lstStyle/>
        <a:p>
          <a:endParaRPr lang="en-US" sz="1200">
            <a:solidFill>
              <a:schemeClr val="tx1"/>
            </a:solidFill>
          </a:endParaRPr>
        </a:p>
      </dgm:t>
    </dgm:pt>
    <dgm:pt modelId="{ADCD000F-F19A-DB4D-9354-D5147354E837}" type="sibTrans" cxnId="{D1FDDB14-3089-A846-AD97-9B8BAEFA1D0E}">
      <dgm:prSet/>
      <dgm:spPr/>
      <dgm:t>
        <a:bodyPr/>
        <a:lstStyle/>
        <a:p>
          <a:endParaRPr lang="en-US" sz="1200">
            <a:solidFill>
              <a:schemeClr val="tx1"/>
            </a:solidFill>
          </a:endParaRPr>
        </a:p>
      </dgm:t>
    </dgm:pt>
    <dgm:pt modelId="{9A1B9BC6-D6BE-BF41-B7EF-1AC8D886F703}">
      <dgm:prSet custT="1"/>
      <dgm:spPr>
        <a:noFill/>
        <a:ln>
          <a:noFill/>
        </a:ln>
      </dgm:spPr>
      <dgm:t>
        <a:bodyPr/>
        <a:lstStyle/>
        <a:p>
          <a:r>
            <a:rPr lang="en-US" sz="2400" dirty="0">
              <a:solidFill>
                <a:schemeClr val="tx1"/>
              </a:solidFill>
            </a:rPr>
            <a:t>Education and awareness materials</a:t>
          </a:r>
        </a:p>
      </dgm:t>
    </dgm:pt>
    <dgm:pt modelId="{F8E82220-8484-8545-9B5D-A89AFFB85AB2}" type="parTrans" cxnId="{06882C0F-CA1D-8240-9AA8-42E20877500D}">
      <dgm:prSet/>
      <dgm:spPr/>
      <dgm:t>
        <a:bodyPr/>
        <a:lstStyle/>
        <a:p>
          <a:endParaRPr lang="en-US" sz="1200">
            <a:solidFill>
              <a:schemeClr val="tx1"/>
            </a:solidFill>
          </a:endParaRPr>
        </a:p>
      </dgm:t>
    </dgm:pt>
    <dgm:pt modelId="{35419DB4-E8F3-2A44-8DC6-EF25D04F32BB}" type="sibTrans" cxnId="{06882C0F-CA1D-8240-9AA8-42E20877500D}">
      <dgm:prSet/>
      <dgm:spPr/>
      <dgm:t>
        <a:bodyPr/>
        <a:lstStyle/>
        <a:p>
          <a:endParaRPr lang="en-US" sz="1200">
            <a:solidFill>
              <a:schemeClr val="tx1"/>
            </a:solidFill>
          </a:endParaRPr>
        </a:p>
      </dgm:t>
    </dgm:pt>
    <dgm:pt modelId="{A2490D00-AA41-4D44-B120-8B3385D2BB14}">
      <dgm:prSet custT="1"/>
      <dgm:spPr>
        <a:noFill/>
        <a:ln>
          <a:noFill/>
        </a:ln>
      </dgm:spPr>
      <dgm:t>
        <a:bodyPr/>
        <a:lstStyle/>
        <a:p>
          <a:r>
            <a:rPr lang="en-US" sz="2400" dirty="0">
              <a:solidFill>
                <a:schemeClr val="tx1"/>
              </a:solidFill>
            </a:rPr>
            <a:t>Connection to local organizations</a:t>
          </a:r>
        </a:p>
      </dgm:t>
    </dgm:pt>
    <dgm:pt modelId="{8720204A-710F-E343-8792-1714F1561CFF}" type="parTrans" cxnId="{EBD52546-ABA6-734A-BB21-6FB098494D41}">
      <dgm:prSet/>
      <dgm:spPr/>
      <dgm:t>
        <a:bodyPr/>
        <a:lstStyle/>
        <a:p>
          <a:endParaRPr lang="en-US" sz="1200">
            <a:solidFill>
              <a:schemeClr val="tx1"/>
            </a:solidFill>
          </a:endParaRPr>
        </a:p>
      </dgm:t>
    </dgm:pt>
    <dgm:pt modelId="{3BF125D0-9E00-7A48-A3B2-1B1C1F1D11B7}" type="sibTrans" cxnId="{EBD52546-ABA6-734A-BB21-6FB098494D41}">
      <dgm:prSet/>
      <dgm:spPr/>
      <dgm:t>
        <a:bodyPr/>
        <a:lstStyle/>
        <a:p>
          <a:endParaRPr lang="en-US" sz="1200">
            <a:solidFill>
              <a:schemeClr val="tx1"/>
            </a:solidFill>
          </a:endParaRPr>
        </a:p>
      </dgm:t>
    </dgm:pt>
    <dgm:pt modelId="{3DBE779D-C12F-C048-8421-56C002A37C05}">
      <dgm:prSet custT="1"/>
      <dgm:spPr/>
      <dgm:t>
        <a:bodyPr/>
        <a:lstStyle/>
        <a:p>
          <a:r>
            <a:rPr lang="en-US" sz="1200" dirty="0">
              <a:solidFill>
                <a:schemeClr val="bg1"/>
              </a:solidFill>
            </a:rPr>
            <a:t>SAMHSA</a:t>
          </a:r>
        </a:p>
      </dgm:t>
    </dgm:pt>
    <dgm:pt modelId="{A0D02EC2-7A78-1843-B9B5-74E92A4D2396}" type="sibTrans" cxnId="{9FDE7176-F0D3-C148-9035-BDD67BDFFBEC}">
      <dgm:prSet/>
      <dgm:spPr/>
      <dgm:t>
        <a:bodyPr/>
        <a:lstStyle/>
        <a:p>
          <a:endParaRPr lang="en-US" sz="1200">
            <a:solidFill>
              <a:schemeClr val="tx1"/>
            </a:solidFill>
          </a:endParaRPr>
        </a:p>
      </dgm:t>
    </dgm:pt>
    <dgm:pt modelId="{DD4B1E88-79A1-F84E-A9ED-95F9BFEBB64E}" type="parTrans" cxnId="{9FDE7176-F0D3-C148-9035-BDD67BDFFBEC}">
      <dgm:prSet/>
      <dgm:spPr/>
      <dgm:t>
        <a:bodyPr/>
        <a:lstStyle/>
        <a:p>
          <a:endParaRPr lang="en-US" sz="1200">
            <a:solidFill>
              <a:schemeClr val="tx1"/>
            </a:solidFill>
          </a:endParaRPr>
        </a:p>
      </dgm:t>
    </dgm:pt>
    <dgm:pt modelId="{8CFC0762-B94E-CB49-AAF0-05A74D8B0612}">
      <dgm:prSet custT="1"/>
      <dgm:spPr>
        <a:noFill/>
        <a:ln>
          <a:noFill/>
        </a:ln>
      </dgm:spPr>
      <dgm:t>
        <a:bodyPr/>
        <a:lstStyle/>
        <a:p>
          <a:r>
            <a:rPr lang="en-US" sz="2400" dirty="0">
              <a:solidFill>
                <a:schemeClr val="tx1"/>
              </a:solidFill>
            </a:rPr>
            <a:t>Practitioner training</a:t>
          </a:r>
        </a:p>
      </dgm:t>
    </dgm:pt>
    <dgm:pt modelId="{E070304E-A168-B34E-AF9D-76A02862E00C}" type="parTrans" cxnId="{CE42E371-BE33-CC4D-B909-22CD44F2963B}">
      <dgm:prSet/>
      <dgm:spPr/>
      <dgm:t>
        <a:bodyPr/>
        <a:lstStyle/>
        <a:p>
          <a:endParaRPr lang="en-US" sz="1200">
            <a:solidFill>
              <a:schemeClr val="tx1"/>
            </a:solidFill>
          </a:endParaRPr>
        </a:p>
      </dgm:t>
    </dgm:pt>
    <dgm:pt modelId="{ABFF1FEF-8C02-CB40-818E-34D17DADAFE6}" type="sibTrans" cxnId="{CE42E371-BE33-CC4D-B909-22CD44F2963B}">
      <dgm:prSet/>
      <dgm:spPr/>
      <dgm:t>
        <a:bodyPr/>
        <a:lstStyle/>
        <a:p>
          <a:endParaRPr lang="en-US" sz="1200">
            <a:solidFill>
              <a:schemeClr val="tx1"/>
            </a:solidFill>
          </a:endParaRPr>
        </a:p>
      </dgm:t>
    </dgm:pt>
    <dgm:pt modelId="{33143CE8-8F42-6947-86C3-06305AE719E4}">
      <dgm:prSet custT="1"/>
      <dgm:spPr>
        <a:noFill/>
        <a:ln>
          <a:noFill/>
        </a:ln>
      </dgm:spPr>
      <dgm:t>
        <a:bodyPr/>
        <a:lstStyle/>
        <a:p>
          <a:r>
            <a:rPr lang="en-US" sz="2400" dirty="0">
              <a:solidFill>
                <a:schemeClr val="tx1"/>
              </a:solidFill>
            </a:rPr>
            <a:t>Evidence-based Practice Resource Center</a:t>
          </a:r>
        </a:p>
      </dgm:t>
    </dgm:pt>
    <dgm:pt modelId="{764F9130-03BC-AF41-8939-573DF9F5B99A}" type="parTrans" cxnId="{208D8499-C359-1A4B-A548-7FF188329FEC}">
      <dgm:prSet/>
      <dgm:spPr/>
      <dgm:t>
        <a:bodyPr/>
        <a:lstStyle/>
        <a:p>
          <a:endParaRPr lang="en-US" sz="1200">
            <a:solidFill>
              <a:schemeClr val="tx1"/>
            </a:solidFill>
          </a:endParaRPr>
        </a:p>
      </dgm:t>
    </dgm:pt>
    <dgm:pt modelId="{2D72A3B9-CCC1-8B4D-9C08-F4C42B40D7D8}" type="sibTrans" cxnId="{208D8499-C359-1A4B-A548-7FF188329FEC}">
      <dgm:prSet/>
      <dgm:spPr/>
      <dgm:t>
        <a:bodyPr/>
        <a:lstStyle/>
        <a:p>
          <a:endParaRPr lang="en-US" sz="1200">
            <a:solidFill>
              <a:schemeClr val="tx1"/>
            </a:solidFill>
          </a:endParaRPr>
        </a:p>
      </dgm:t>
    </dgm:pt>
    <dgm:pt modelId="{EF1CC006-B08F-CB45-B794-1D6E75F888B7}">
      <dgm:prSet custT="1"/>
      <dgm:spPr>
        <a:noFill/>
        <a:ln>
          <a:noFill/>
        </a:ln>
      </dgm:spPr>
      <dgm:t>
        <a:bodyPr/>
        <a:lstStyle/>
        <a:p>
          <a:r>
            <a:rPr lang="en-US" sz="2400" dirty="0">
              <a:solidFill>
                <a:schemeClr val="tx1"/>
              </a:solidFill>
            </a:rPr>
            <a:t>Mental health literacy materials</a:t>
          </a:r>
        </a:p>
      </dgm:t>
    </dgm:pt>
    <dgm:pt modelId="{B8D1A945-8DCB-A742-9471-CE9C8439FA67}" type="parTrans" cxnId="{AE3E86AD-B76E-434D-8BE7-E531A71D0419}">
      <dgm:prSet/>
      <dgm:spPr/>
      <dgm:t>
        <a:bodyPr/>
        <a:lstStyle/>
        <a:p>
          <a:endParaRPr lang="en-US" sz="1200">
            <a:solidFill>
              <a:schemeClr val="tx1"/>
            </a:solidFill>
          </a:endParaRPr>
        </a:p>
      </dgm:t>
    </dgm:pt>
    <dgm:pt modelId="{96C90C88-4D8D-9B4B-99DE-8EC4F47E4DFA}" type="sibTrans" cxnId="{AE3E86AD-B76E-434D-8BE7-E531A71D0419}">
      <dgm:prSet/>
      <dgm:spPr/>
      <dgm:t>
        <a:bodyPr/>
        <a:lstStyle/>
        <a:p>
          <a:endParaRPr lang="en-US" sz="1200">
            <a:solidFill>
              <a:schemeClr val="tx1"/>
            </a:solidFill>
          </a:endParaRPr>
        </a:p>
      </dgm:t>
    </dgm:pt>
    <dgm:pt modelId="{A128D90A-173F-0C43-9966-DB6B1FA8A4F6}">
      <dgm:prSet custT="1"/>
      <dgm:spPr>
        <a:noFill/>
        <a:ln>
          <a:noFill/>
        </a:ln>
      </dgm:spPr>
      <dgm:t>
        <a:bodyPr/>
        <a:lstStyle/>
        <a:p>
          <a:r>
            <a:rPr lang="en-US" sz="2400" dirty="0">
              <a:solidFill>
                <a:schemeClr val="tx1"/>
              </a:solidFill>
            </a:rPr>
            <a:t>Professional development</a:t>
          </a:r>
        </a:p>
      </dgm:t>
    </dgm:pt>
    <dgm:pt modelId="{B8D509DD-0BCE-8249-8689-D8B4283C5FEB}" type="parTrans" cxnId="{BC9D7543-D022-7943-B39F-9763B8B5E8AE}">
      <dgm:prSet/>
      <dgm:spPr/>
      <dgm:t>
        <a:bodyPr/>
        <a:lstStyle/>
        <a:p>
          <a:endParaRPr lang="en-US" sz="1200">
            <a:solidFill>
              <a:schemeClr val="tx1"/>
            </a:solidFill>
          </a:endParaRPr>
        </a:p>
      </dgm:t>
    </dgm:pt>
    <dgm:pt modelId="{8BE01496-F11C-FE4B-BCA4-989446B7D176}" type="sibTrans" cxnId="{BC9D7543-D022-7943-B39F-9763B8B5E8AE}">
      <dgm:prSet/>
      <dgm:spPr/>
      <dgm:t>
        <a:bodyPr/>
        <a:lstStyle/>
        <a:p>
          <a:endParaRPr lang="en-US" sz="1200">
            <a:solidFill>
              <a:schemeClr val="tx1"/>
            </a:solidFill>
          </a:endParaRPr>
        </a:p>
      </dgm:t>
    </dgm:pt>
    <dgm:pt modelId="{3AD1ED8F-B2D9-1940-B7F3-3F9A48CE0A94}">
      <dgm:prSet custT="1"/>
      <dgm:spPr>
        <a:noFill/>
        <a:ln>
          <a:noFill/>
        </a:ln>
      </dgm:spPr>
      <dgm:t>
        <a:bodyPr/>
        <a:lstStyle/>
        <a:p>
          <a:r>
            <a:rPr lang="en-US" sz="2400" dirty="0">
              <a:solidFill>
                <a:schemeClr val="tx1"/>
              </a:solidFill>
            </a:rPr>
            <a:t>Video library</a:t>
          </a:r>
        </a:p>
      </dgm:t>
    </dgm:pt>
    <dgm:pt modelId="{DAFD6A27-F119-E74C-8798-66D9A2236C22}" type="parTrans" cxnId="{3B96936B-B395-C341-93E5-32F26CAD2D77}">
      <dgm:prSet/>
      <dgm:spPr/>
      <dgm:t>
        <a:bodyPr/>
        <a:lstStyle/>
        <a:p>
          <a:endParaRPr lang="en-US" sz="1200">
            <a:solidFill>
              <a:schemeClr val="tx1"/>
            </a:solidFill>
          </a:endParaRPr>
        </a:p>
      </dgm:t>
    </dgm:pt>
    <dgm:pt modelId="{13570DA8-3FAD-1245-A5CA-A27484163C49}" type="sibTrans" cxnId="{3B96936B-B395-C341-93E5-32F26CAD2D77}">
      <dgm:prSet/>
      <dgm:spPr/>
      <dgm:t>
        <a:bodyPr/>
        <a:lstStyle/>
        <a:p>
          <a:endParaRPr lang="en-US" sz="1200">
            <a:solidFill>
              <a:schemeClr val="tx1"/>
            </a:solidFill>
          </a:endParaRPr>
        </a:p>
      </dgm:t>
    </dgm:pt>
    <dgm:pt modelId="{5BD5D5A4-419E-F743-B808-372BE1BAEC66}" type="pres">
      <dgm:prSet presAssocID="{759627AD-CCE1-334A-B29D-FFD2F0C9F6B9}" presName="Name0" presStyleCnt="0">
        <dgm:presLayoutVars>
          <dgm:chMax/>
          <dgm:chPref/>
          <dgm:dir/>
        </dgm:presLayoutVars>
      </dgm:prSet>
      <dgm:spPr/>
    </dgm:pt>
    <dgm:pt modelId="{A77CCFB7-0606-4140-8793-05F952FF4591}" type="pres">
      <dgm:prSet presAssocID="{6664B8A2-D3F0-094C-AA6C-AE4D4E38DDF4}" presName="composite" presStyleCnt="0">
        <dgm:presLayoutVars>
          <dgm:chMax val="1"/>
          <dgm:chPref val="1"/>
        </dgm:presLayoutVars>
      </dgm:prSet>
      <dgm:spPr/>
    </dgm:pt>
    <dgm:pt modelId="{9FF3BEDA-708E-494F-B2D6-45F95380A104}" type="pres">
      <dgm:prSet presAssocID="{6664B8A2-D3F0-094C-AA6C-AE4D4E38DDF4}" presName="Accent" presStyleLbl="trAlignAcc1" presStyleIdx="0" presStyleCnt="3" custScaleX="158635" custScaleY="175515" custLinFactNeighborX="-173" custLinFactNeighborY="3334">
        <dgm:presLayoutVars>
          <dgm:chMax val="0"/>
          <dgm:chPref val="0"/>
        </dgm:presLayoutVars>
      </dgm:prSet>
      <dgm:spPr/>
    </dgm:pt>
    <dgm:pt modelId="{EED7AC6A-FB1D-9144-AD73-911A58D65EAE}" type="pres">
      <dgm:prSet presAssocID="{6664B8A2-D3F0-094C-AA6C-AE4D4E38DDF4}" presName="Image" presStyleLbl="alignImgPlace1" presStyleIdx="0" presStyleCnt="3" custScaleX="139293" custLinFactNeighborX="-7810" custLinFactNeighborY="-38124">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dgm:spPr>
    </dgm:pt>
    <dgm:pt modelId="{F9011F42-B987-934D-B5B8-7F3AFD540045}" type="pres">
      <dgm:prSet presAssocID="{6664B8A2-D3F0-094C-AA6C-AE4D4E38DDF4}" presName="ChildComposite" presStyleCnt="0"/>
      <dgm:spPr/>
    </dgm:pt>
    <dgm:pt modelId="{9BCDF430-3868-6043-96CD-A041D44A6A85}" type="pres">
      <dgm:prSet presAssocID="{6664B8A2-D3F0-094C-AA6C-AE4D4E38DDF4}" presName="Child" presStyleLbl="node1" presStyleIdx="0" presStyleCnt="3" custScaleX="169200" custScaleY="179274" custLinFactNeighborX="1085" custLinFactNeighborY="27045">
        <dgm:presLayoutVars>
          <dgm:chMax val="0"/>
          <dgm:chPref val="0"/>
          <dgm:bulletEnabled val="1"/>
        </dgm:presLayoutVars>
      </dgm:prSet>
      <dgm:spPr/>
    </dgm:pt>
    <dgm:pt modelId="{0476B45C-AE8F-FB4E-AEB7-DD1F59472DB4}" type="pres">
      <dgm:prSet presAssocID="{6664B8A2-D3F0-094C-AA6C-AE4D4E38DDF4}" presName="Parent" presStyleLbl="revTx" presStyleIdx="0" presStyleCnt="3" custScaleX="175365" custLinFactNeighborX="-4896" custLinFactNeighborY="-738">
        <dgm:presLayoutVars>
          <dgm:chMax val="1"/>
          <dgm:chPref val="0"/>
          <dgm:bulletEnabled val="1"/>
        </dgm:presLayoutVars>
      </dgm:prSet>
      <dgm:spPr/>
    </dgm:pt>
    <dgm:pt modelId="{170512A2-4BE7-6542-A60A-7D88F6AC695C}" type="pres">
      <dgm:prSet presAssocID="{CF4EAB53-FC6E-1543-983B-A4BD9634900A}" presName="sibTrans" presStyleCnt="0"/>
      <dgm:spPr/>
    </dgm:pt>
    <dgm:pt modelId="{6B8720F1-7795-C04A-8C9E-BE18662F8A69}" type="pres">
      <dgm:prSet presAssocID="{3DBE779D-C12F-C048-8421-56C002A37C05}" presName="composite" presStyleCnt="0">
        <dgm:presLayoutVars>
          <dgm:chMax val="1"/>
          <dgm:chPref val="1"/>
        </dgm:presLayoutVars>
      </dgm:prSet>
      <dgm:spPr/>
    </dgm:pt>
    <dgm:pt modelId="{09B4B31A-2DDE-1A44-9418-2A3BF819E75E}" type="pres">
      <dgm:prSet presAssocID="{3DBE779D-C12F-C048-8421-56C002A37C05}" presName="Accent" presStyleLbl="trAlignAcc1" presStyleIdx="1" presStyleCnt="3" custScaleX="158635" custScaleY="175515" custLinFactNeighborX="0" custLinFactNeighborY="526">
        <dgm:presLayoutVars>
          <dgm:chMax val="0"/>
          <dgm:chPref val="0"/>
        </dgm:presLayoutVars>
      </dgm:prSet>
      <dgm:spPr/>
    </dgm:pt>
    <dgm:pt modelId="{78F5D703-E774-6F42-92BE-2E04B898ACD5}" type="pres">
      <dgm:prSet presAssocID="{3DBE779D-C12F-C048-8421-56C002A37C05}" presName="Image" presStyleLbl="alignImgPlace1" presStyleIdx="1" presStyleCnt="3" custScaleX="139293" custLinFactNeighborX="312" custLinFactNeighborY="-38800">
        <dgm:presLayoutVars>
          <dgm:chMax val="0"/>
          <dgm:chPref val="0"/>
        </dgm:presLayoutVars>
      </dgm:prSet>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CC10DAB0-C11B-1243-ADEE-A300989C82EA}" type="pres">
      <dgm:prSet presAssocID="{3DBE779D-C12F-C048-8421-56C002A37C05}" presName="ChildComposite" presStyleCnt="0"/>
      <dgm:spPr/>
    </dgm:pt>
    <dgm:pt modelId="{02A49DCB-9A8D-3B47-967A-3713E82DE479}" type="pres">
      <dgm:prSet presAssocID="{3DBE779D-C12F-C048-8421-56C002A37C05}" presName="Child" presStyleLbl="node1" presStyleIdx="1" presStyleCnt="3" custScaleX="166149" custScaleY="179274" custLinFactNeighborX="0" custLinFactNeighborY="-49810">
        <dgm:presLayoutVars>
          <dgm:chMax val="0"/>
          <dgm:chPref val="0"/>
          <dgm:bulletEnabled val="1"/>
        </dgm:presLayoutVars>
      </dgm:prSet>
      <dgm:spPr/>
    </dgm:pt>
    <dgm:pt modelId="{257BA086-BFE0-B64C-B5A4-F96CC96CF06E}" type="pres">
      <dgm:prSet presAssocID="{3DBE779D-C12F-C048-8421-56C002A37C05}" presName="Parent" presStyleLbl="revTx" presStyleIdx="1" presStyleCnt="3" custScaleX="175365">
        <dgm:presLayoutVars>
          <dgm:chMax val="1"/>
          <dgm:chPref val="0"/>
          <dgm:bulletEnabled val="1"/>
        </dgm:presLayoutVars>
      </dgm:prSet>
      <dgm:spPr/>
    </dgm:pt>
    <dgm:pt modelId="{C316491F-2D7B-7D47-BB0A-868923F35E9F}" type="pres">
      <dgm:prSet presAssocID="{A0D02EC2-7A78-1843-B9B5-74E92A4D2396}" presName="sibTrans" presStyleCnt="0"/>
      <dgm:spPr/>
    </dgm:pt>
    <dgm:pt modelId="{9B14FF87-5452-3742-BE41-5DA83A3EEBED}" type="pres">
      <dgm:prSet presAssocID="{62096BF6-96E0-E345-A346-EB4DEF5A5CC0}" presName="composite" presStyleCnt="0">
        <dgm:presLayoutVars>
          <dgm:chMax val="1"/>
          <dgm:chPref val="1"/>
        </dgm:presLayoutVars>
      </dgm:prSet>
      <dgm:spPr/>
    </dgm:pt>
    <dgm:pt modelId="{15E342A3-B0B5-5E46-BED8-45124EBBD902}" type="pres">
      <dgm:prSet presAssocID="{62096BF6-96E0-E345-A346-EB4DEF5A5CC0}" presName="Accent" presStyleLbl="trAlignAcc1" presStyleIdx="2" presStyleCnt="3" custScaleX="158635" custScaleY="175515">
        <dgm:presLayoutVars>
          <dgm:chMax val="0"/>
          <dgm:chPref val="0"/>
        </dgm:presLayoutVars>
      </dgm:prSet>
      <dgm:spPr/>
    </dgm:pt>
    <dgm:pt modelId="{D307480C-C7B3-CC41-A5A9-45F296623AC4}" type="pres">
      <dgm:prSet presAssocID="{62096BF6-96E0-E345-A346-EB4DEF5A5CC0}" presName="Image" presStyleLbl="alignImgPlace1" presStyleIdx="2" presStyleCnt="3" custScaleX="139293" custLinFactNeighborX="-2135" custLinFactNeighborY="-38866">
        <dgm:presLayoutVars>
          <dgm:chMax val="0"/>
          <dgm:chPref val="0"/>
        </dgm:presLayoutVars>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797E591F-AA0F-DA45-B6E5-EE0F424E673D}" type="pres">
      <dgm:prSet presAssocID="{62096BF6-96E0-E345-A346-EB4DEF5A5CC0}" presName="ChildComposite" presStyleCnt="0"/>
      <dgm:spPr/>
    </dgm:pt>
    <dgm:pt modelId="{6F2AE6B0-DFCD-394A-A2EF-E175E7EEF834}" type="pres">
      <dgm:prSet presAssocID="{62096BF6-96E0-E345-A346-EB4DEF5A5CC0}" presName="Child" presStyleLbl="node1" presStyleIdx="2" presStyleCnt="3" custScaleX="165516" custScaleY="179274">
        <dgm:presLayoutVars>
          <dgm:chMax val="0"/>
          <dgm:chPref val="0"/>
          <dgm:bulletEnabled val="1"/>
        </dgm:presLayoutVars>
      </dgm:prSet>
      <dgm:spPr/>
    </dgm:pt>
    <dgm:pt modelId="{C3101FDB-3035-1F43-8BEE-659F415A6DF8}" type="pres">
      <dgm:prSet presAssocID="{62096BF6-96E0-E345-A346-EB4DEF5A5CC0}" presName="Parent" presStyleLbl="revTx" presStyleIdx="2" presStyleCnt="3" custScaleX="175365">
        <dgm:presLayoutVars>
          <dgm:chMax val="1"/>
          <dgm:chPref val="0"/>
          <dgm:bulletEnabled val="1"/>
        </dgm:presLayoutVars>
      </dgm:prSet>
      <dgm:spPr/>
    </dgm:pt>
  </dgm:ptLst>
  <dgm:cxnLst>
    <dgm:cxn modelId="{9ECBF107-0B72-BC44-936A-1101E233ABD9}" srcId="{759627AD-CCE1-334A-B29D-FFD2F0C9F6B9}" destId="{6664B8A2-D3F0-094C-AA6C-AE4D4E38DDF4}" srcOrd="0" destOrd="0" parTransId="{F9BFF4DC-A965-D64A-941B-E9333F89B271}" sibTransId="{CF4EAB53-FC6E-1543-983B-A4BD9634900A}"/>
    <dgm:cxn modelId="{06882C0F-CA1D-8240-9AA8-42E20877500D}" srcId="{6664B8A2-D3F0-094C-AA6C-AE4D4E38DDF4}" destId="{9A1B9BC6-D6BE-BF41-B7EF-1AC8D886F703}" srcOrd="1" destOrd="0" parTransId="{F8E82220-8484-8545-9B5D-A89AFFB85AB2}" sibTransId="{35419DB4-E8F3-2A44-8DC6-EF25D04F32BB}"/>
    <dgm:cxn modelId="{D1FDDB14-3089-A846-AD97-9B8BAEFA1D0E}" srcId="{6664B8A2-D3F0-094C-AA6C-AE4D4E38DDF4}" destId="{956DB5BA-8CDB-9844-958A-CDF74AB08D72}" srcOrd="0" destOrd="0" parTransId="{73896A94-55A2-1B4E-9482-E891DC3CDC3B}" sibTransId="{ADCD000F-F19A-DB4D-9354-D5147354E837}"/>
    <dgm:cxn modelId="{152B2215-D57B-BE42-8167-239C22AC7AB0}" type="presOf" srcId="{EF1CC006-B08F-CB45-B794-1D6E75F888B7}" destId="{6F2AE6B0-DFCD-394A-A2EF-E175E7EEF834}" srcOrd="0" destOrd="0" presId="urn:microsoft.com/office/officeart/2008/layout/CaptionedPictures"/>
    <dgm:cxn modelId="{891DDF2D-4265-6847-A2A4-1C18C772E1E0}" type="presOf" srcId="{3AD1ED8F-B2D9-1940-B7F3-3F9A48CE0A94}" destId="{6F2AE6B0-DFCD-394A-A2EF-E175E7EEF834}" srcOrd="0" destOrd="2" presId="urn:microsoft.com/office/officeart/2008/layout/CaptionedPictures"/>
    <dgm:cxn modelId="{2307D931-5AF1-8743-B0E2-36921B3E7037}" type="presOf" srcId="{8CFC0762-B94E-CB49-AAF0-05A74D8B0612}" destId="{02A49DCB-9A8D-3B47-967A-3713E82DE479}" srcOrd="0" destOrd="0" presId="urn:microsoft.com/office/officeart/2008/layout/CaptionedPictures"/>
    <dgm:cxn modelId="{936C6E37-27DB-1B47-AC97-59C318F0461C}" type="presOf" srcId="{956DB5BA-8CDB-9844-958A-CDF74AB08D72}" destId="{9BCDF430-3868-6043-96CD-A041D44A6A85}" srcOrd="0" destOrd="0" presId="urn:microsoft.com/office/officeart/2008/layout/CaptionedPictures"/>
    <dgm:cxn modelId="{BC9D7543-D022-7943-B39F-9763B8B5E8AE}" srcId="{62096BF6-96E0-E345-A346-EB4DEF5A5CC0}" destId="{A128D90A-173F-0C43-9966-DB6B1FA8A4F6}" srcOrd="1" destOrd="0" parTransId="{B8D509DD-0BCE-8249-8689-D8B4283C5FEB}" sibTransId="{8BE01496-F11C-FE4B-BCA4-989446B7D176}"/>
    <dgm:cxn modelId="{EBD52546-ABA6-734A-BB21-6FB098494D41}" srcId="{6664B8A2-D3F0-094C-AA6C-AE4D4E38DDF4}" destId="{A2490D00-AA41-4D44-B120-8B3385D2BB14}" srcOrd="2" destOrd="0" parTransId="{8720204A-710F-E343-8792-1714F1561CFF}" sibTransId="{3BF125D0-9E00-7A48-A3B2-1B1C1F1D11B7}"/>
    <dgm:cxn modelId="{023F365A-8006-6141-B891-96ACA6596E2A}" type="presOf" srcId="{62096BF6-96E0-E345-A346-EB4DEF5A5CC0}" destId="{C3101FDB-3035-1F43-8BEE-659F415A6DF8}" srcOrd="0" destOrd="0" presId="urn:microsoft.com/office/officeart/2008/layout/CaptionedPictures"/>
    <dgm:cxn modelId="{3E067E63-0FC5-464D-B846-F97035A952E4}" type="presOf" srcId="{33143CE8-8F42-6947-86C3-06305AE719E4}" destId="{02A49DCB-9A8D-3B47-967A-3713E82DE479}" srcOrd="0" destOrd="1" presId="urn:microsoft.com/office/officeart/2008/layout/CaptionedPictures"/>
    <dgm:cxn modelId="{DFFE3864-8B80-FC46-9732-672819DF5564}" type="presOf" srcId="{A2490D00-AA41-4D44-B120-8B3385D2BB14}" destId="{9BCDF430-3868-6043-96CD-A041D44A6A85}" srcOrd="0" destOrd="2" presId="urn:microsoft.com/office/officeart/2008/layout/CaptionedPictures"/>
    <dgm:cxn modelId="{3B96936B-B395-C341-93E5-32F26CAD2D77}" srcId="{62096BF6-96E0-E345-A346-EB4DEF5A5CC0}" destId="{3AD1ED8F-B2D9-1940-B7F3-3F9A48CE0A94}" srcOrd="2" destOrd="0" parTransId="{DAFD6A27-F119-E74C-8798-66D9A2236C22}" sibTransId="{13570DA8-3FAD-1245-A5CA-A27484163C49}"/>
    <dgm:cxn modelId="{CE42E371-BE33-CC4D-B909-22CD44F2963B}" srcId="{3DBE779D-C12F-C048-8421-56C002A37C05}" destId="{8CFC0762-B94E-CB49-AAF0-05A74D8B0612}" srcOrd="0" destOrd="0" parTransId="{E070304E-A168-B34E-AF9D-76A02862E00C}" sibTransId="{ABFF1FEF-8C02-CB40-818E-34D17DADAFE6}"/>
    <dgm:cxn modelId="{9FDE7176-F0D3-C148-9035-BDD67BDFFBEC}" srcId="{759627AD-CCE1-334A-B29D-FFD2F0C9F6B9}" destId="{3DBE779D-C12F-C048-8421-56C002A37C05}" srcOrd="1" destOrd="0" parTransId="{DD4B1E88-79A1-F84E-A9ED-95F9BFEBB64E}" sibTransId="{A0D02EC2-7A78-1843-B9B5-74E92A4D2396}"/>
    <dgm:cxn modelId="{FBAF1889-A904-3749-8BC2-6D49A8009129}" type="presOf" srcId="{3DBE779D-C12F-C048-8421-56C002A37C05}" destId="{257BA086-BFE0-B64C-B5A4-F96CC96CF06E}" srcOrd="0" destOrd="0" presId="urn:microsoft.com/office/officeart/2008/layout/CaptionedPictures"/>
    <dgm:cxn modelId="{F3CA778D-F1FA-A348-9E41-11D80B0428B8}" type="presOf" srcId="{9A1B9BC6-D6BE-BF41-B7EF-1AC8D886F703}" destId="{9BCDF430-3868-6043-96CD-A041D44A6A85}" srcOrd="0" destOrd="1" presId="urn:microsoft.com/office/officeart/2008/layout/CaptionedPictures"/>
    <dgm:cxn modelId="{208D8499-C359-1A4B-A548-7FF188329FEC}" srcId="{3DBE779D-C12F-C048-8421-56C002A37C05}" destId="{33143CE8-8F42-6947-86C3-06305AE719E4}" srcOrd="1" destOrd="0" parTransId="{764F9130-03BC-AF41-8939-573DF9F5B99A}" sibTransId="{2D72A3B9-CCC1-8B4D-9C08-F4C42B40D7D8}"/>
    <dgm:cxn modelId="{AE3E86AD-B76E-434D-8BE7-E531A71D0419}" srcId="{62096BF6-96E0-E345-A346-EB4DEF5A5CC0}" destId="{EF1CC006-B08F-CB45-B794-1D6E75F888B7}" srcOrd="0" destOrd="0" parTransId="{B8D1A945-8DCB-A742-9471-CE9C8439FA67}" sibTransId="{96C90C88-4D8D-9B4B-99DE-8EC4F47E4DFA}"/>
    <dgm:cxn modelId="{31854FCA-271F-4C4D-85D1-6AAAF85EDA12}" type="presOf" srcId="{6664B8A2-D3F0-094C-AA6C-AE4D4E38DDF4}" destId="{0476B45C-AE8F-FB4E-AEB7-DD1F59472DB4}" srcOrd="0" destOrd="0" presId="urn:microsoft.com/office/officeart/2008/layout/CaptionedPictures"/>
    <dgm:cxn modelId="{B9E4C2CF-458A-E941-AEE2-495139D1CF78}" type="presOf" srcId="{A128D90A-173F-0C43-9966-DB6B1FA8A4F6}" destId="{6F2AE6B0-DFCD-394A-A2EF-E175E7EEF834}" srcOrd="0" destOrd="1" presId="urn:microsoft.com/office/officeart/2008/layout/CaptionedPictures"/>
    <dgm:cxn modelId="{AFD29CF2-1448-2042-8FB8-DBB76ABACF4E}" srcId="{759627AD-CCE1-334A-B29D-FFD2F0C9F6B9}" destId="{62096BF6-96E0-E345-A346-EB4DEF5A5CC0}" srcOrd="2" destOrd="0" parTransId="{00943097-8947-CD49-BBE3-56D30FD52E63}" sibTransId="{6718246A-1F9F-5044-AA84-CECF44E08572}"/>
    <dgm:cxn modelId="{98B32EFF-7F92-2643-9D6C-1284FCF08320}" type="presOf" srcId="{759627AD-CCE1-334A-B29D-FFD2F0C9F6B9}" destId="{5BD5D5A4-419E-F743-B808-372BE1BAEC66}" srcOrd="0" destOrd="0" presId="urn:microsoft.com/office/officeart/2008/layout/CaptionedPictures"/>
    <dgm:cxn modelId="{EE5B6DDE-B97A-FD4B-9572-5B031F8CDE4A}" type="presParOf" srcId="{5BD5D5A4-419E-F743-B808-372BE1BAEC66}" destId="{A77CCFB7-0606-4140-8793-05F952FF4591}" srcOrd="0" destOrd="0" presId="urn:microsoft.com/office/officeart/2008/layout/CaptionedPictures"/>
    <dgm:cxn modelId="{448568A8-95D9-A442-9F5D-4A9C43414CE9}" type="presParOf" srcId="{A77CCFB7-0606-4140-8793-05F952FF4591}" destId="{9FF3BEDA-708E-494F-B2D6-45F95380A104}" srcOrd="0" destOrd="0" presId="urn:microsoft.com/office/officeart/2008/layout/CaptionedPictures"/>
    <dgm:cxn modelId="{088AABEB-6E58-1B45-BEDA-21887A3F73F9}" type="presParOf" srcId="{A77CCFB7-0606-4140-8793-05F952FF4591}" destId="{EED7AC6A-FB1D-9144-AD73-911A58D65EAE}" srcOrd="1" destOrd="0" presId="urn:microsoft.com/office/officeart/2008/layout/CaptionedPictures"/>
    <dgm:cxn modelId="{84DB73F3-7F11-A140-8B7B-760761AF8AAF}" type="presParOf" srcId="{A77CCFB7-0606-4140-8793-05F952FF4591}" destId="{F9011F42-B987-934D-B5B8-7F3AFD540045}" srcOrd="2" destOrd="0" presId="urn:microsoft.com/office/officeart/2008/layout/CaptionedPictures"/>
    <dgm:cxn modelId="{8E984D37-BDB6-7848-89CC-926A65178C18}" type="presParOf" srcId="{F9011F42-B987-934D-B5B8-7F3AFD540045}" destId="{9BCDF430-3868-6043-96CD-A041D44A6A85}" srcOrd="0" destOrd="0" presId="urn:microsoft.com/office/officeart/2008/layout/CaptionedPictures"/>
    <dgm:cxn modelId="{AA24A0B7-D2C8-1A4B-A249-9B7CD9DE47A2}" type="presParOf" srcId="{F9011F42-B987-934D-B5B8-7F3AFD540045}" destId="{0476B45C-AE8F-FB4E-AEB7-DD1F59472DB4}" srcOrd="1" destOrd="0" presId="urn:microsoft.com/office/officeart/2008/layout/CaptionedPictures"/>
    <dgm:cxn modelId="{CC9016C0-8280-EC45-8A81-19C6A532AA4D}" type="presParOf" srcId="{5BD5D5A4-419E-F743-B808-372BE1BAEC66}" destId="{170512A2-4BE7-6542-A60A-7D88F6AC695C}" srcOrd="1" destOrd="0" presId="urn:microsoft.com/office/officeart/2008/layout/CaptionedPictures"/>
    <dgm:cxn modelId="{3C195C29-874D-074B-A47B-860DFC7D8F31}" type="presParOf" srcId="{5BD5D5A4-419E-F743-B808-372BE1BAEC66}" destId="{6B8720F1-7795-C04A-8C9E-BE18662F8A69}" srcOrd="2" destOrd="0" presId="urn:microsoft.com/office/officeart/2008/layout/CaptionedPictures"/>
    <dgm:cxn modelId="{F0B9EF40-7B65-4344-8170-71000CA4B0D7}" type="presParOf" srcId="{6B8720F1-7795-C04A-8C9E-BE18662F8A69}" destId="{09B4B31A-2DDE-1A44-9418-2A3BF819E75E}" srcOrd="0" destOrd="0" presId="urn:microsoft.com/office/officeart/2008/layout/CaptionedPictures"/>
    <dgm:cxn modelId="{06F66E64-A7E4-D54B-BE82-3D36B48ECA79}" type="presParOf" srcId="{6B8720F1-7795-C04A-8C9E-BE18662F8A69}" destId="{78F5D703-E774-6F42-92BE-2E04B898ACD5}" srcOrd="1" destOrd="0" presId="urn:microsoft.com/office/officeart/2008/layout/CaptionedPictures"/>
    <dgm:cxn modelId="{B256CD93-37D4-3C4B-8D80-D57BE0AAB621}" type="presParOf" srcId="{6B8720F1-7795-C04A-8C9E-BE18662F8A69}" destId="{CC10DAB0-C11B-1243-ADEE-A300989C82EA}" srcOrd="2" destOrd="0" presId="urn:microsoft.com/office/officeart/2008/layout/CaptionedPictures"/>
    <dgm:cxn modelId="{F76629E2-DDC6-CA4E-A46F-1EDDAEB4CB13}" type="presParOf" srcId="{CC10DAB0-C11B-1243-ADEE-A300989C82EA}" destId="{02A49DCB-9A8D-3B47-967A-3713E82DE479}" srcOrd="0" destOrd="0" presId="urn:microsoft.com/office/officeart/2008/layout/CaptionedPictures"/>
    <dgm:cxn modelId="{DFF490CA-B598-B14E-9972-6CAE67D46868}" type="presParOf" srcId="{CC10DAB0-C11B-1243-ADEE-A300989C82EA}" destId="{257BA086-BFE0-B64C-B5A4-F96CC96CF06E}" srcOrd="1" destOrd="0" presId="urn:microsoft.com/office/officeart/2008/layout/CaptionedPictures"/>
    <dgm:cxn modelId="{40C3C9C0-43A4-F64D-B2C4-8C324F82EADF}" type="presParOf" srcId="{5BD5D5A4-419E-F743-B808-372BE1BAEC66}" destId="{C316491F-2D7B-7D47-BB0A-868923F35E9F}" srcOrd="3" destOrd="0" presId="urn:microsoft.com/office/officeart/2008/layout/CaptionedPictures"/>
    <dgm:cxn modelId="{8F85591A-CE7E-C448-9636-769939807479}" type="presParOf" srcId="{5BD5D5A4-419E-F743-B808-372BE1BAEC66}" destId="{9B14FF87-5452-3742-BE41-5DA83A3EEBED}" srcOrd="4" destOrd="0" presId="urn:microsoft.com/office/officeart/2008/layout/CaptionedPictures"/>
    <dgm:cxn modelId="{DEA4B5BC-3397-3746-AB29-18CBC752B737}" type="presParOf" srcId="{9B14FF87-5452-3742-BE41-5DA83A3EEBED}" destId="{15E342A3-B0B5-5E46-BED8-45124EBBD902}" srcOrd="0" destOrd="0" presId="urn:microsoft.com/office/officeart/2008/layout/CaptionedPictures"/>
    <dgm:cxn modelId="{9BDBD6FD-6E61-EB45-94D2-530CEBDF09BB}" type="presParOf" srcId="{9B14FF87-5452-3742-BE41-5DA83A3EEBED}" destId="{D307480C-C7B3-CC41-A5A9-45F296623AC4}" srcOrd="1" destOrd="0" presId="urn:microsoft.com/office/officeart/2008/layout/CaptionedPictures"/>
    <dgm:cxn modelId="{725B2E1E-F15F-D245-8B87-0A60271EDB2C}" type="presParOf" srcId="{9B14FF87-5452-3742-BE41-5DA83A3EEBED}" destId="{797E591F-AA0F-DA45-B6E5-EE0F424E673D}" srcOrd="2" destOrd="0" presId="urn:microsoft.com/office/officeart/2008/layout/CaptionedPictures"/>
    <dgm:cxn modelId="{878A286B-C67B-BF48-B75E-BF549FC05844}" type="presParOf" srcId="{797E591F-AA0F-DA45-B6E5-EE0F424E673D}" destId="{6F2AE6B0-DFCD-394A-A2EF-E175E7EEF834}" srcOrd="0" destOrd="0" presId="urn:microsoft.com/office/officeart/2008/layout/CaptionedPictures"/>
    <dgm:cxn modelId="{D3175EE5-935D-7E4F-BA91-9C4405707222}" type="presParOf" srcId="{797E591F-AA0F-DA45-B6E5-EE0F424E673D}" destId="{C3101FDB-3035-1F43-8BEE-659F415A6DF8}"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59627AD-CCE1-334A-B29D-FFD2F0C9F6B9}" type="doc">
      <dgm:prSet loTypeId="urn:microsoft.com/office/officeart/2008/layout/CaptionedPictures" loCatId="list" qsTypeId="urn:microsoft.com/office/officeart/2005/8/quickstyle/simple1" qsCatId="simple" csTypeId="urn:microsoft.com/office/officeart/2005/8/colors/accent1_2" csCatId="accent1" phldr="1"/>
      <dgm:spPr/>
      <dgm:t>
        <a:bodyPr/>
        <a:lstStyle/>
        <a:p>
          <a:endParaRPr lang="en-US"/>
        </a:p>
      </dgm:t>
    </dgm:pt>
    <dgm:pt modelId="{54CC417D-5298-0841-8BFF-620B3EA51364}">
      <dgm:prSet custT="1"/>
      <dgm:spPr/>
      <dgm:t>
        <a:bodyPr/>
        <a:lstStyle/>
        <a:p>
          <a:r>
            <a:rPr lang="en-US" sz="2200" dirty="0">
              <a:solidFill>
                <a:srgbClr val="333333"/>
              </a:solidFill>
              <a:latin typeface="Open Sans" panose="020B0606030504020204" pitchFamily="34" charset="0"/>
            </a:rPr>
            <a:t>Movement routines</a:t>
          </a:r>
        </a:p>
      </dgm:t>
    </dgm:pt>
    <dgm:pt modelId="{0CE9C41D-765D-DE4B-AC4D-41648DF6F978}" type="parTrans" cxnId="{30E77A3B-610F-5E42-A379-DE1512403447}">
      <dgm:prSet/>
      <dgm:spPr/>
      <dgm:t>
        <a:bodyPr/>
        <a:lstStyle/>
        <a:p>
          <a:endParaRPr lang="en-US" sz="2200"/>
        </a:p>
      </dgm:t>
    </dgm:pt>
    <dgm:pt modelId="{0F45A095-B0B1-AC41-898C-8D3D0042EEE3}" type="sibTrans" cxnId="{30E77A3B-610F-5E42-A379-DE1512403447}">
      <dgm:prSet/>
      <dgm:spPr/>
      <dgm:t>
        <a:bodyPr/>
        <a:lstStyle/>
        <a:p>
          <a:endParaRPr lang="en-US" sz="2200"/>
        </a:p>
      </dgm:t>
    </dgm:pt>
    <dgm:pt modelId="{8D984B89-68A0-AB4E-B7F0-93C85BE99EB6}">
      <dgm:prSet custT="1"/>
      <dgm:spPr/>
      <dgm:t>
        <a:bodyPr/>
        <a:lstStyle/>
        <a:p>
          <a:r>
            <a:rPr lang="en-US" sz="2200" dirty="0">
              <a:solidFill>
                <a:srgbClr val="333333"/>
              </a:solidFill>
              <a:latin typeface="Open Sans" panose="020B0606030504020204" pitchFamily="34" charset="0"/>
            </a:rPr>
            <a:t>Quiet</a:t>
          </a:r>
          <a:r>
            <a:rPr lang="en-US" sz="2200" b="0" i="0" dirty="0">
              <a:solidFill>
                <a:srgbClr val="333333"/>
              </a:solidFill>
              <a:effectLst/>
              <a:latin typeface="Open Sans" panose="020B0606030504020204" pitchFamily="34" charset="0"/>
            </a:rPr>
            <a:t> spaces</a:t>
          </a:r>
        </a:p>
      </dgm:t>
    </dgm:pt>
    <dgm:pt modelId="{4BD42C9C-D04C-0A49-BFC9-DB7BAD7A8BB1}" type="parTrans" cxnId="{9F06A427-A7BE-F744-9DF2-353C68ACF5A5}">
      <dgm:prSet/>
      <dgm:spPr/>
      <dgm:t>
        <a:bodyPr/>
        <a:lstStyle/>
        <a:p>
          <a:endParaRPr lang="en-US" sz="2200"/>
        </a:p>
      </dgm:t>
    </dgm:pt>
    <dgm:pt modelId="{C571882C-E56B-4E42-8DBD-4EEC4ACF853D}" type="sibTrans" cxnId="{9F06A427-A7BE-F744-9DF2-353C68ACF5A5}">
      <dgm:prSet/>
      <dgm:spPr/>
      <dgm:t>
        <a:bodyPr/>
        <a:lstStyle/>
        <a:p>
          <a:endParaRPr lang="en-US" sz="2200"/>
        </a:p>
      </dgm:t>
    </dgm:pt>
    <dgm:pt modelId="{59122131-63B1-824B-AA33-99BB8E16BA33}">
      <dgm:prSet custT="1"/>
      <dgm:spPr/>
      <dgm:t>
        <a:bodyPr/>
        <a:lstStyle/>
        <a:p>
          <a:r>
            <a:rPr lang="en-US" sz="2200">
              <a:solidFill>
                <a:srgbClr val="333333"/>
              </a:solidFill>
              <a:latin typeface="Open Sans" panose="020B0606030504020204" pitchFamily="34" charset="0"/>
            </a:rPr>
            <a:t>Debriefing after stressful events</a:t>
          </a:r>
          <a:endParaRPr lang="en-US" sz="2200" dirty="0">
            <a:solidFill>
              <a:srgbClr val="333333"/>
            </a:solidFill>
            <a:latin typeface="Open Sans" panose="020B0606030504020204" pitchFamily="34" charset="0"/>
          </a:endParaRPr>
        </a:p>
      </dgm:t>
    </dgm:pt>
    <dgm:pt modelId="{B9CCDBCF-28BF-A146-8CC9-B4558C7F396D}" type="parTrans" cxnId="{C1FA608E-DB61-634D-B8D6-5E59A4C7CD76}">
      <dgm:prSet/>
      <dgm:spPr/>
      <dgm:t>
        <a:bodyPr/>
        <a:lstStyle/>
        <a:p>
          <a:endParaRPr lang="en-US" sz="2200"/>
        </a:p>
      </dgm:t>
    </dgm:pt>
    <dgm:pt modelId="{59A8519C-563F-3B48-A2F4-26E780DAC11F}" type="sibTrans" cxnId="{C1FA608E-DB61-634D-B8D6-5E59A4C7CD76}">
      <dgm:prSet/>
      <dgm:spPr/>
      <dgm:t>
        <a:bodyPr/>
        <a:lstStyle/>
        <a:p>
          <a:endParaRPr lang="en-US" sz="2200"/>
        </a:p>
      </dgm:t>
    </dgm:pt>
    <dgm:pt modelId="{37E4DFFC-D651-1248-AD56-D7F45E5AB439}">
      <dgm:prSet custT="1"/>
      <dgm:spPr/>
      <dgm:t>
        <a:bodyPr/>
        <a:lstStyle/>
        <a:p>
          <a:r>
            <a:rPr lang="en-US" sz="2200">
              <a:solidFill>
                <a:srgbClr val="333333"/>
              </a:solidFill>
              <a:latin typeface="Open Sans" panose="020B0606030504020204" pitchFamily="34" charset="0"/>
            </a:rPr>
            <a:t>Opportunities for connection</a:t>
          </a:r>
          <a:endParaRPr lang="en-US" sz="2200" b="0" i="0" dirty="0">
            <a:solidFill>
              <a:srgbClr val="333333"/>
            </a:solidFill>
            <a:effectLst/>
            <a:latin typeface="Open Sans" panose="020B0606030504020204" pitchFamily="34" charset="0"/>
          </a:endParaRPr>
        </a:p>
      </dgm:t>
    </dgm:pt>
    <dgm:pt modelId="{40B5C2E3-F445-C049-907B-FEB26DFE1C86}" type="parTrans" cxnId="{BD7F5B20-6A64-6145-87A8-796DCA621575}">
      <dgm:prSet/>
      <dgm:spPr/>
      <dgm:t>
        <a:bodyPr/>
        <a:lstStyle/>
        <a:p>
          <a:endParaRPr lang="en-US" sz="2200"/>
        </a:p>
      </dgm:t>
    </dgm:pt>
    <dgm:pt modelId="{AAFF32A0-0179-1342-A5DB-AF52B693DF6B}" type="sibTrans" cxnId="{BD7F5B20-6A64-6145-87A8-796DCA621575}">
      <dgm:prSet/>
      <dgm:spPr/>
      <dgm:t>
        <a:bodyPr/>
        <a:lstStyle/>
        <a:p>
          <a:endParaRPr lang="en-US" sz="2200"/>
        </a:p>
      </dgm:t>
    </dgm:pt>
    <dgm:pt modelId="{CABBCCC2-AA35-F344-BDDE-1BB22949F4D7}">
      <dgm:prSet custT="1"/>
      <dgm:spPr/>
      <dgm:t>
        <a:bodyPr/>
        <a:lstStyle/>
        <a:p>
          <a:r>
            <a:rPr lang="en-US" sz="2200" dirty="0">
              <a:solidFill>
                <a:srgbClr val="333333"/>
              </a:solidFill>
              <a:latin typeface="Open Sans" panose="020B0606030504020204" pitchFamily="34" charset="0"/>
            </a:rPr>
            <a:t>Realistic workloads</a:t>
          </a:r>
          <a:endParaRPr lang="en-US" sz="2200" b="0" i="0" dirty="0">
            <a:solidFill>
              <a:srgbClr val="333333"/>
            </a:solidFill>
            <a:effectLst/>
            <a:latin typeface="Open Sans" panose="020B0606030504020204" pitchFamily="34" charset="0"/>
          </a:endParaRPr>
        </a:p>
      </dgm:t>
    </dgm:pt>
    <dgm:pt modelId="{3652B8EA-BBC4-C44A-A158-89754F030290}" type="parTrans" cxnId="{35980643-208C-8E4F-A086-37D7B6E2313B}">
      <dgm:prSet/>
      <dgm:spPr/>
      <dgm:t>
        <a:bodyPr/>
        <a:lstStyle/>
        <a:p>
          <a:endParaRPr lang="en-US" sz="2200"/>
        </a:p>
      </dgm:t>
    </dgm:pt>
    <dgm:pt modelId="{475C81A3-BA70-694D-9976-408B01114C2C}" type="sibTrans" cxnId="{35980643-208C-8E4F-A086-37D7B6E2313B}">
      <dgm:prSet/>
      <dgm:spPr/>
      <dgm:t>
        <a:bodyPr/>
        <a:lstStyle/>
        <a:p>
          <a:endParaRPr lang="en-US" sz="2200"/>
        </a:p>
      </dgm:t>
    </dgm:pt>
    <dgm:pt modelId="{5BD5D5A4-419E-F743-B808-372BE1BAEC66}" type="pres">
      <dgm:prSet presAssocID="{759627AD-CCE1-334A-B29D-FFD2F0C9F6B9}" presName="Name0" presStyleCnt="0">
        <dgm:presLayoutVars>
          <dgm:chMax/>
          <dgm:chPref/>
          <dgm:dir/>
        </dgm:presLayoutVars>
      </dgm:prSet>
      <dgm:spPr/>
    </dgm:pt>
    <dgm:pt modelId="{6F9B3FC3-F5DE-8540-81E6-C433902EECA3}" type="pres">
      <dgm:prSet presAssocID="{54CC417D-5298-0841-8BFF-620B3EA51364}" presName="composite" presStyleCnt="0">
        <dgm:presLayoutVars>
          <dgm:chMax val="1"/>
          <dgm:chPref val="1"/>
        </dgm:presLayoutVars>
      </dgm:prSet>
      <dgm:spPr/>
    </dgm:pt>
    <dgm:pt modelId="{BE520366-A471-1847-A7F7-85045A0E2CD0}" type="pres">
      <dgm:prSet presAssocID="{54CC417D-5298-0841-8BFF-620B3EA51364}" presName="Accent" presStyleLbl="trAlignAcc1" presStyleIdx="0" presStyleCnt="5">
        <dgm:presLayoutVars>
          <dgm:chMax val="0"/>
          <dgm:chPref val="0"/>
        </dgm:presLayoutVars>
      </dgm:prSet>
      <dgm:spPr/>
    </dgm:pt>
    <dgm:pt modelId="{0F72AA55-F806-C44A-A8E4-772092A8EB58}" type="pres">
      <dgm:prSet presAssocID="{54CC417D-5298-0841-8BFF-620B3EA51364}" presName="Image" presStyleLbl="alignImgPlace1" presStyleIdx="0" presStyleCnt="5">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7ED50B72-5717-F44F-AB01-8EF4F345BAC0}" type="pres">
      <dgm:prSet presAssocID="{54CC417D-5298-0841-8BFF-620B3EA51364}" presName="ChildComposite" presStyleCnt="0"/>
      <dgm:spPr/>
    </dgm:pt>
    <dgm:pt modelId="{26C73C82-B1AC-6E4F-BF6E-2206E29C04EF}" type="pres">
      <dgm:prSet presAssocID="{54CC417D-5298-0841-8BFF-620B3EA51364}" presName="Child" presStyleLbl="node1" presStyleIdx="0" presStyleCnt="0">
        <dgm:presLayoutVars>
          <dgm:chMax val="0"/>
          <dgm:chPref val="0"/>
          <dgm:bulletEnabled val="1"/>
        </dgm:presLayoutVars>
      </dgm:prSet>
      <dgm:spPr/>
    </dgm:pt>
    <dgm:pt modelId="{8B65BE6A-0C2F-B541-81E7-09613E26E0CD}" type="pres">
      <dgm:prSet presAssocID="{54CC417D-5298-0841-8BFF-620B3EA51364}" presName="Parent" presStyleLbl="revTx" presStyleIdx="0" presStyleCnt="5" custScaleX="118076">
        <dgm:presLayoutVars>
          <dgm:chMax val="1"/>
          <dgm:chPref val="0"/>
          <dgm:bulletEnabled val="1"/>
        </dgm:presLayoutVars>
      </dgm:prSet>
      <dgm:spPr/>
    </dgm:pt>
    <dgm:pt modelId="{32EA297E-DAA8-8743-818A-CF18D8BC0760}" type="pres">
      <dgm:prSet presAssocID="{0F45A095-B0B1-AC41-898C-8D3D0042EEE3}" presName="sibTrans" presStyleCnt="0"/>
      <dgm:spPr/>
    </dgm:pt>
    <dgm:pt modelId="{6933E5D7-E865-1342-9638-B7CD7A972AAF}" type="pres">
      <dgm:prSet presAssocID="{8D984B89-68A0-AB4E-B7F0-93C85BE99EB6}" presName="composite" presStyleCnt="0">
        <dgm:presLayoutVars>
          <dgm:chMax val="1"/>
          <dgm:chPref val="1"/>
        </dgm:presLayoutVars>
      </dgm:prSet>
      <dgm:spPr/>
    </dgm:pt>
    <dgm:pt modelId="{69B5EC41-ACBB-B942-B150-FC88CC4409AB}" type="pres">
      <dgm:prSet presAssocID="{8D984B89-68A0-AB4E-B7F0-93C85BE99EB6}" presName="Accent" presStyleLbl="trAlignAcc1" presStyleIdx="1" presStyleCnt="5">
        <dgm:presLayoutVars>
          <dgm:chMax val="0"/>
          <dgm:chPref val="0"/>
        </dgm:presLayoutVars>
      </dgm:prSet>
      <dgm:spPr/>
    </dgm:pt>
    <dgm:pt modelId="{F527E578-C9B5-5B43-A269-6F304B71ED71}" type="pres">
      <dgm:prSet presAssocID="{8D984B89-68A0-AB4E-B7F0-93C85BE99EB6}" presName="Image" presStyleLbl="alignImgPlace1" presStyleIdx="1" presStyleCnt="5">
        <dgm:presLayoutVars>
          <dgm:chMax val="0"/>
          <dgm:chPref val="0"/>
        </dgm:presLayoutVars>
      </dgm:prSet>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F3E86F93-10CB-554D-9816-8DF057669520}" type="pres">
      <dgm:prSet presAssocID="{8D984B89-68A0-AB4E-B7F0-93C85BE99EB6}" presName="ChildComposite" presStyleCnt="0"/>
      <dgm:spPr/>
    </dgm:pt>
    <dgm:pt modelId="{E4F95DEC-0118-2E42-BAD9-8FD6BD4DA0D9}" type="pres">
      <dgm:prSet presAssocID="{8D984B89-68A0-AB4E-B7F0-93C85BE99EB6}" presName="Child" presStyleLbl="node1" presStyleIdx="0" presStyleCnt="0">
        <dgm:presLayoutVars>
          <dgm:chMax val="0"/>
          <dgm:chPref val="0"/>
          <dgm:bulletEnabled val="1"/>
        </dgm:presLayoutVars>
      </dgm:prSet>
      <dgm:spPr/>
    </dgm:pt>
    <dgm:pt modelId="{CC6357AE-77C7-534A-855E-20C3AE27A593}" type="pres">
      <dgm:prSet presAssocID="{8D984B89-68A0-AB4E-B7F0-93C85BE99EB6}" presName="Parent" presStyleLbl="revTx" presStyleIdx="1" presStyleCnt="5" custScaleX="118076">
        <dgm:presLayoutVars>
          <dgm:chMax val="1"/>
          <dgm:chPref val="0"/>
          <dgm:bulletEnabled val="1"/>
        </dgm:presLayoutVars>
      </dgm:prSet>
      <dgm:spPr/>
    </dgm:pt>
    <dgm:pt modelId="{D3515CFE-0AB8-7347-BE08-F5B8D22D7505}" type="pres">
      <dgm:prSet presAssocID="{C571882C-E56B-4E42-8DBD-4EEC4ACF853D}" presName="sibTrans" presStyleCnt="0"/>
      <dgm:spPr/>
    </dgm:pt>
    <dgm:pt modelId="{B9AA85DD-AD8B-B643-A6CA-11DE4901F5EC}" type="pres">
      <dgm:prSet presAssocID="{59122131-63B1-824B-AA33-99BB8E16BA33}" presName="composite" presStyleCnt="0">
        <dgm:presLayoutVars>
          <dgm:chMax val="1"/>
          <dgm:chPref val="1"/>
        </dgm:presLayoutVars>
      </dgm:prSet>
      <dgm:spPr/>
    </dgm:pt>
    <dgm:pt modelId="{4D4A9E12-8B63-F847-99D8-552133C578F4}" type="pres">
      <dgm:prSet presAssocID="{59122131-63B1-824B-AA33-99BB8E16BA33}" presName="Accent" presStyleLbl="trAlignAcc1" presStyleIdx="2" presStyleCnt="5">
        <dgm:presLayoutVars>
          <dgm:chMax val="0"/>
          <dgm:chPref val="0"/>
        </dgm:presLayoutVars>
      </dgm:prSet>
      <dgm:spPr/>
    </dgm:pt>
    <dgm:pt modelId="{B431AE85-EA41-D149-9CAA-5424192F5118}" type="pres">
      <dgm:prSet presAssocID="{59122131-63B1-824B-AA33-99BB8E16BA33}" presName="Image" presStyleLbl="alignImgPlace1" presStyleIdx="2" presStyleCnt="5">
        <dgm:presLayoutVars>
          <dgm:chMax val="0"/>
          <dgm:chPref val="0"/>
        </dgm:presLayoutVars>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3B2F1E22-3D3D-5B48-B2FB-39EAD8E07178}" type="pres">
      <dgm:prSet presAssocID="{59122131-63B1-824B-AA33-99BB8E16BA33}" presName="ChildComposite" presStyleCnt="0"/>
      <dgm:spPr/>
    </dgm:pt>
    <dgm:pt modelId="{66C825B1-4AE0-EE42-B61D-4F9A2CE42050}" type="pres">
      <dgm:prSet presAssocID="{59122131-63B1-824B-AA33-99BB8E16BA33}" presName="Child" presStyleLbl="node1" presStyleIdx="0" presStyleCnt="0">
        <dgm:presLayoutVars>
          <dgm:chMax val="0"/>
          <dgm:chPref val="0"/>
          <dgm:bulletEnabled val="1"/>
        </dgm:presLayoutVars>
      </dgm:prSet>
      <dgm:spPr/>
    </dgm:pt>
    <dgm:pt modelId="{9365651F-6B9E-4644-ABE6-68FC6306A86B}" type="pres">
      <dgm:prSet presAssocID="{59122131-63B1-824B-AA33-99BB8E16BA33}" presName="Parent" presStyleLbl="revTx" presStyleIdx="2" presStyleCnt="5" custScaleX="118076">
        <dgm:presLayoutVars>
          <dgm:chMax val="1"/>
          <dgm:chPref val="0"/>
          <dgm:bulletEnabled val="1"/>
        </dgm:presLayoutVars>
      </dgm:prSet>
      <dgm:spPr/>
    </dgm:pt>
    <dgm:pt modelId="{43EB1ACF-CB57-CB45-BCF2-B366F4786908}" type="pres">
      <dgm:prSet presAssocID="{59A8519C-563F-3B48-A2F4-26E780DAC11F}" presName="sibTrans" presStyleCnt="0"/>
      <dgm:spPr/>
    </dgm:pt>
    <dgm:pt modelId="{A7BF7EE5-7A0B-D342-A61A-BDAE60C90180}" type="pres">
      <dgm:prSet presAssocID="{CABBCCC2-AA35-F344-BDDE-1BB22949F4D7}" presName="composite" presStyleCnt="0">
        <dgm:presLayoutVars>
          <dgm:chMax val="1"/>
          <dgm:chPref val="1"/>
        </dgm:presLayoutVars>
      </dgm:prSet>
      <dgm:spPr/>
    </dgm:pt>
    <dgm:pt modelId="{603784B1-B88B-F04E-B087-C8D0F544EA56}" type="pres">
      <dgm:prSet presAssocID="{CABBCCC2-AA35-F344-BDDE-1BB22949F4D7}" presName="Accent" presStyleLbl="trAlignAcc1" presStyleIdx="3" presStyleCnt="5">
        <dgm:presLayoutVars>
          <dgm:chMax val="0"/>
          <dgm:chPref val="0"/>
        </dgm:presLayoutVars>
      </dgm:prSet>
      <dgm:spPr/>
    </dgm:pt>
    <dgm:pt modelId="{2EACFBD7-CA2F-804D-B074-26786ABBEB45}" type="pres">
      <dgm:prSet presAssocID="{CABBCCC2-AA35-F344-BDDE-1BB22949F4D7}" presName="Image" presStyleLbl="alignImgPlace1" presStyleIdx="3" presStyleCnt="5">
        <dgm:presLayoutVars>
          <dgm:chMax val="0"/>
          <dgm:chPref val="0"/>
        </dgm:presLayoutVars>
      </dgm:prSet>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dgm:spPr>
    </dgm:pt>
    <dgm:pt modelId="{00A7D6E9-ED9B-6047-97C5-410FDE9345BC}" type="pres">
      <dgm:prSet presAssocID="{CABBCCC2-AA35-F344-BDDE-1BB22949F4D7}" presName="ChildComposite" presStyleCnt="0"/>
      <dgm:spPr/>
    </dgm:pt>
    <dgm:pt modelId="{4BA9B71C-8BB4-F740-A2E6-28CB09BDA177}" type="pres">
      <dgm:prSet presAssocID="{CABBCCC2-AA35-F344-BDDE-1BB22949F4D7}" presName="Child" presStyleLbl="node1" presStyleIdx="0" presStyleCnt="0">
        <dgm:presLayoutVars>
          <dgm:chMax val="0"/>
          <dgm:chPref val="0"/>
          <dgm:bulletEnabled val="1"/>
        </dgm:presLayoutVars>
      </dgm:prSet>
      <dgm:spPr/>
    </dgm:pt>
    <dgm:pt modelId="{9B70D705-7DE6-B041-829A-A237FD23B34E}" type="pres">
      <dgm:prSet presAssocID="{CABBCCC2-AA35-F344-BDDE-1BB22949F4D7}" presName="Parent" presStyleLbl="revTx" presStyleIdx="3" presStyleCnt="5" custScaleX="118076">
        <dgm:presLayoutVars>
          <dgm:chMax val="1"/>
          <dgm:chPref val="0"/>
          <dgm:bulletEnabled val="1"/>
        </dgm:presLayoutVars>
      </dgm:prSet>
      <dgm:spPr/>
    </dgm:pt>
    <dgm:pt modelId="{5CB6865E-5591-3540-B6EE-7DA18680B6FF}" type="pres">
      <dgm:prSet presAssocID="{475C81A3-BA70-694D-9976-408B01114C2C}" presName="sibTrans" presStyleCnt="0"/>
      <dgm:spPr/>
    </dgm:pt>
    <dgm:pt modelId="{D4394FE5-3C93-9247-AE8F-117FF253B2F7}" type="pres">
      <dgm:prSet presAssocID="{37E4DFFC-D651-1248-AD56-D7F45E5AB439}" presName="composite" presStyleCnt="0">
        <dgm:presLayoutVars>
          <dgm:chMax val="1"/>
          <dgm:chPref val="1"/>
        </dgm:presLayoutVars>
      </dgm:prSet>
      <dgm:spPr/>
    </dgm:pt>
    <dgm:pt modelId="{7D81F772-BE79-B14F-89A9-B585C41242D1}" type="pres">
      <dgm:prSet presAssocID="{37E4DFFC-D651-1248-AD56-D7F45E5AB439}" presName="Accent" presStyleLbl="trAlignAcc1" presStyleIdx="4" presStyleCnt="5">
        <dgm:presLayoutVars>
          <dgm:chMax val="0"/>
          <dgm:chPref val="0"/>
        </dgm:presLayoutVars>
      </dgm:prSet>
      <dgm:spPr/>
    </dgm:pt>
    <dgm:pt modelId="{8A7DE21A-B875-F044-AD32-BDD29F13528F}" type="pres">
      <dgm:prSet presAssocID="{37E4DFFC-D651-1248-AD56-D7F45E5AB439}" presName="Image" presStyleLbl="alignImgPlace1" presStyleIdx="4" presStyleCnt="5">
        <dgm:presLayoutVars>
          <dgm:chMax val="0"/>
          <dgm:chPref val="0"/>
        </dgm:presLayoutVars>
      </dgm:prSet>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8EE55869-CCFD-584E-93F9-0CB7EB07C50A}" type="pres">
      <dgm:prSet presAssocID="{37E4DFFC-D651-1248-AD56-D7F45E5AB439}" presName="ChildComposite" presStyleCnt="0"/>
      <dgm:spPr/>
    </dgm:pt>
    <dgm:pt modelId="{CAA2B861-E918-1747-B796-A3DC267EC0C7}" type="pres">
      <dgm:prSet presAssocID="{37E4DFFC-D651-1248-AD56-D7F45E5AB439}" presName="Child" presStyleLbl="node1" presStyleIdx="0" presStyleCnt="0">
        <dgm:presLayoutVars>
          <dgm:chMax val="0"/>
          <dgm:chPref val="0"/>
          <dgm:bulletEnabled val="1"/>
        </dgm:presLayoutVars>
      </dgm:prSet>
      <dgm:spPr/>
    </dgm:pt>
    <dgm:pt modelId="{871D56AF-2517-784D-8B12-FC1C66763342}" type="pres">
      <dgm:prSet presAssocID="{37E4DFFC-D651-1248-AD56-D7F45E5AB439}" presName="Parent" presStyleLbl="revTx" presStyleIdx="4" presStyleCnt="5" custScaleX="118076">
        <dgm:presLayoutVars>
          <dgm:chMax val="1"/>
          <dgm:chPref val="0"/>
          <dgm:bulletEnabled val="1"/>
        </dgm:presLayoutVars>
      </dgm:prSet>
      <dgm:spPr/>
    </dgm:pt>
  </dgm:ptLst>
  <dgm:cxnLst>
    <dgm:cxn modelId="{12621520-63C9-6B42-BE02-CCB75F4EFC30}" type="presOf" srcId="{37E4DFFC-D651-1248-AD56-D7F45E5AB439}" destId="{871D56AF-2517-784D-8B12-FC1C66763342}" srcOrd="0" destOrd="0" presId="urn:microsoft.com/office/officeart/2008/layout/CaptionedPictures"/>
    <dgm:cxn modelId="{BD7F5B20-6A64-6145-87A8-796DCA621575}" srcId="{759627AD-CCE1-334A-B29D-FFD2F0C9F6B9}" destId="{37E4DFFC-D651-1248-AD56-D7F45E5AB439}" srcOrd="4" destOrd="0" parTransId="{40B5C2E3-F445-C049-907B-FEB26DFE1C86}" sibTransId="{AAFF32A0-0179-1342-A5DB-AF52B693DF6B}"/>
    <dgm:cxn modelId="{9F06A427-A7BE-F744-9DF2-353C68ACF5A5}" srcId="{759627AD-CCE1-334A-B29D-FFD2F0C9F6B9}" destId="{8D984B89-68A0-AB4E-B7F0-93C85BE99EB6}" srcOrd="1" destOrd="0" parTransId="{4BD42C9C-D04C-0A49-BFC9-DB7BAD7A8BB1}" sibTransId="{C571882C-E56B-4E42-8DBD-4EEC4ACF853D}"/>
    <dgm:cxn modelId="{30E77A3B-610F-5E42-A379-DE1512403447}" srcId="{759627AD-CCE1-334A-B29D-FFD2F0C9F6B9}" destId="{54CC417D-5298-0841-8BFF-620B3EA51364}" srcOrd="0" destOrd="0" parTransId="{0CE9C41D-765D-DE4B-AC4D-41648DF6F978}" sibTransId="{0F45A095-B0B1-AC41-898C-8D3D0042EEE3}"/>
    <dgm:cxn modelId="{35980643-208C-8E4F-A086-37D7B6E2313B}" srcId="{759627AD-CCE1-334A-B29D-FFD2F0C9F6B9}" destId="{CABBCCC2-AA35-F344-BDDE-1BB22949F4D7}" srcOrd="3" destOrd="0" parTransId="{3652B8EA-BBC4-C44A-A158-89754F030290}" sibTransId="{475C81A3-BA70-694D-9976-408B01114C2C}"/>
    <dgm:cxn modelId="{2EA02643-54E0-9343-858D-22A4FB60117A}" type="presOf" srcId="{CABBCCC2-AA35-F344-BDDE-1BB22949F4D7}" destId="{9B70D705-7DE6-B041-829A-A237FD23B34E}" srcOrd="0" destOrd="0" presId="urn:microsoft.com/office/officeart/2008/layout/CaptionedPictures"/>
    <dgm:cxn modelId="{7936125C-3BA8-DD44-A499-AFE70554F2BB}" type="presOf" srcId="{54CC417D-5298-0841-8BFF-620B3EA51364}" destId="{8B65BE6A-0C2F-B541-81E7-09613E26E0CD}" srcOrd="0" destOrd="0" presId="urn:microsoft.com/office/officeart/2008/layout/CaptionedPictures"/>
    <dgm:cxn modelId="{BB4C617D-6D89-3144-8396-12DA11E0B752}" type="presOf" srcId="{59122131-63B1-824B-AA33-99BB8E16BA33}" destId="{9365651F-6B9E-4644-ABE6-68FC6306A86B}" srcOrd="0" destOrd="0" presId="urn:microsoft.com/office/officeart/2008/layout/CaptionedPictures"/>
    <dgm:cxn modelId="{C1FA608E-DB61-634D-B8D6-5E59A4C7CD76}" srcId="{759627AD-CCE1-334A-B29D-FFD2F0C9F6B9}" destId="{59122131-63B1-824B-AA33-99BB8E16BA33}" srcOrd="2" destOrd="0" parTransId="{B9CCDBCF-28BF-A146-8CC9-B4558C7F396D}" sibTransId="{59A8519C-563F-3B48-A2F4-26E780DAC11F}"/>
    <dgm:cxn modelId="{801B26DE-BA03-0A4E-8FDD-0556041CB0C9}" type="presOf" srcId="{8D984B89-68A0-AB4E-B7F0-93C85BE99EB6}" destId="{CC6357AE-77C7-534A-855E-20C3AE27A593}" srcOrd="0" destOrd="0" presId="urn:microsoft.com/office/officeart/2008/layout/CaptionedPictures"/>
    <dgm:cxn modelId="{98B32EFF-7F92-2643-9D6C-1284FCF08320}" type="presOf" srcId="{759627AD-CCE1-334A-B29D-FFD2F0C9F6B9}" destId="{5BD5D5A4-419E-F743-B808-372BE1BAEC66}" srcOrd="0" destOrd="0" presId="urn:microsoft.com/office/officeart/2008/layout/CaptionedPictures"/>
    <dgm:cxn modelId="{AE7E3935-7984-8A40-8603-80384F14E5F5}" type="presParOf" srcId="{5BD5D5A4-419E-F743-B808-372BE1BAEC66}" destId="{6F9B3FC3-F5DE-8540-81E6-C433902EECA3}" srcOrd="0" destOrd="0" presId="urn:microsoft.com/office/officeart/2008/layout/CaptionedPictures"/>
    <dgm:cxn modelId="{5D97B08D-3D78-DF4D-90CB-BAEBAA7D9152}" type="presParOf" srcId="{6F9B3FC3-F5DE-8540-81E6-C433902EECA3}" destId="{BE520366-A471-1847-A7F7-85045A0E2CD0}" srcOrd="0" destOrd="0" presId="urn:microsoft.com/office/officeart/2008/layout/CaptionedPictures"/>
    <dgm:cxn modelId="{D3272A1A-FD48-8343-A5B3-4E76091F57D8}" type="presParOf" srcId="{6F9B3FC3-F5DE-8540-81E6-C433902EECA3}" destId="{0F72AA55-F806-C44A-A8E4-772092A8EB58}" srcOrd="1" destOrd="0" presId="urn:microsoft.com/office/officeart/2008/layout/CaptionedPictures"/>
    <dgm:cxn modelId="{E6A559FB-5B1D-C142-A401-6F57FB5C13DD}" type="presParOf" srcId="{6F9B3FC3-F5DE-8540-81E6-C433902EECA3}" destId="{7ED50B72-5717-F44F-AB01-8EF4F345BAC0}" srcOrd="2" destOrd="0" presId="urn:microsoft.com/office/officeart/2008/layout/CaptionedPictures"/>
    <dgm:cxn modelId="{F8BD6E38-79C1-0240-BEDA-67350DEABA80}" type="presParOf" srcId="{7ED50B72-5717-F44F-AB01-8EF4F345BAC0}" destId="{26C73C82-B1AC-6E4F-BF6E-2206E29C04EF}" srcOrd="0" destOrd="0" presId="urn:microsoft.com/office/officeart/2008/layout/CaptionedPictures"/>
    <dgm:cxn modelId="{41D4ED00-D29E-414E-BFCB-55C5E6320EF0}" type="presParOf" srcId="{7ED50B72-5717-F44F-AB01-8EF4F345BAC0}" destId="{8B65BE6A-0C2F-B541-81E7-09613E26E0CD}" srcOrd="1" destOrd="0" presId="urn:microsoft.com/office/officeart/2008/layout/CaptionedPictures"/>
    <dgm:cxn modelId="{B178EDCC-62B6-F745-B182-946276F76A5C}" type="presParOf" srcId="{5BD5D5A4-419E-F743-B808-372BE1BAEC66}" destId="{32EA297E-DAA8-8743-818A-CF18D8BC0760}" srcOrd="1" destOrd="0" presId="urn:microsoft.com/office/officeart/2008/layout/CaptionedPictures"/>
    <dgm:cxn modelId="{A17E82D3-0176-1F45-A7E5-D55993AC4222}" type="presParOf" srcId="{5BD5D5A4-419E-F743-B808-372BE1BAEC66}" destId="{6933E5D7-E865-1342-9638-B7CD7A972AAF}" srcOrd="2" destOrd="0" presId="urn:microsoft.com/office/officeart/2008/layout/CaptionedPictures"/>
    <dgm:cxn modelId="{AD8493D6-9EAF-844E-8CC3-9815BB943258}" type="presParOf" srcId="{6933E5D7-E865-1342-9638-B7CD7A972AAF}" destId="{69B5EC41-ACBB-B942-B150-FC88CC4409AB}" srcOrd="0" destOrd="0" presId="urn:microsoft.com/office/officeart/2008/layout/CaptionedPictures"/>
    <dgm:cxn modelId="{0D8A43E5-FF5F-4345-9D78-3085F94A5ABA}" type="presParOf" srcId="{6933E5D7-E865-1342-9638-B7CD7A972AAF}" destId="{F527E578-C9B5-5B43-A269-6F304B71ED71}" srcOrd="1" destOrd="0" presId="urn:microsoft.com/office/officeart/2008/layout/CaptionedPictures"/>
    <dgm:cxn modelId="{E16DB78C-B906-B343-812C-FE40D0CCCABC}" type="presParOf" srcId="{6933E5D7-E865-1342-9638-B7CD7A972AAF}" destId="{F3E86F93-10CB-554D-9816-8DF057669520}" srcOrd="2" destOrd="0" presId="urn:microsoft.com/office/officeart/2008/layout/CaptionedPictures"/>
    <dgm:cxn modelId="{4D42B3DD-DC23-884E-A623-6087A7A1BFEB}" type="presParOf" srcId="{F3E86F93-10CB-554D-9816-8DF057669520}" destId="{E4F95DEC-0118-2E42-BAD9-8FD6BD4DA0D9}" srcOrd="0" destOrd="0" presId="urn:microsoft.com/office/officeart/2008/layout/CaptionedPictures"/>
    <dgm:cxn modelId="{21D27D2E-DF0E-1C40-BB34-961C6420F12D}" type="presParOf" srcId="{F3E86F93-10CB-554D-9816-8DF057669520}" destId="{CC6357AE-77C7-534A-855E-20C3AE27A593}" srcOrd="1" destOrd="0" presId="urn:microsoft.com/office/officeart/2008/layout/CaptionedPictures"/>
    <dgm:cxn modelId="{304C4696-60AB-E645-865A-29BF8CA99369}" type="presParOf" srcId="{5BD5D5A4-419E-F743-B808-372BE1BAEC66}" destId="{D3515CFE-0AB8-7347-BE08-F5B8D22D7505}" srcOrd="3" destOrd="0" presId="urn:microsoft.com/office/officeart/2008/layout/CaptionedPictures"/>
    <dgm:cxn modelId="{7B232FC8-1214-0245-B394-B3850477B090}" type="presParOf" srcId="{5BD5D5A4-419E-F743-B808-372BE1BAEC66}" destId="{B9AA85DD-AD8B-B643-A6CA-11DE4901F5EC}" srcOrd="4" destOrd="0" presId="urn:microsoft.com/office/officeart/2008/layout/CaptionedPictures"/>
    <dgm:cxn modelId="{AA64B243-112C-6C48-9F13-44DE49206AD1}" type="presParOf" srcId="{B9AA85DD-AD8B-B643-A6CA-11DE4901F5EC}" destId="{4D4A9E12-8B63-F847-99D8-552133C578F4}" srcOrd="0" destOrd="0" presId="urn:microsoft.com/office/officeart/2008/layout/CaptionedPictures"/>
    <dgm:cxn modelId="{6157BC06-F53B-3F44-80CD-160A2221B20A}" type="presParOf" srcId="{B9AA85DD-AD8B-B643-A6CA-11DE4901F5EC}" destId="{B431AE85-EA41-D149-9CAA-5424192F5118}" srcOrd="1" destOrd="0" presId="urn:microsoft.com/office/officeart/2008/layout/CaptionedPictures"/>
    <dgm:cxn modelId="{A3E5FE2A-C71B-0D4A-8403-A9F41EFE3613}" type="presParOf" srcId="{B9AA85DD-AD8B-B643-A6CA-11DE4901F5EC}" destId="{3B2F1E22-3D3D-5B48-B2FB-39EAD8E07178}" srcOrd="2" destOrd="0" presId="urn:microsoft.com/office/officeart/2008/layout/CaptionedPictures"/>
    <dgm:cxn modelId="{98D7686C-59F4-B842-9233-A7B059E0D43A}" type="presParOf" srcId="{3B2F1E22-3D3D-5B48-B2FB-39EAD8E07178}" destId="{66C825B1-4AE0-EE42-B61D-4F9A2CE42050}" srcOrd="0" destOrd="0" presId="urn:microsoft.com/office/officeart/2008/layout/CaptionedPictures"/>
    <dgm:cxn modelId="{8FF52156-6E85-3647-B0A5-5BAA46712C06}" type="presParOf" srcId="{3B2F1E22-3D3D-5B48-B2FB-39EAD8E07178}" destId="{9365651F-6B9E-4644-ABE6-68FC6306A86B}" srcOrd="1" destOrd="0" presId="urn:microsoft.com/office/officeart/2008/layout/CaptionedPictures"/>
    <dgm:cxn modelId="{C0F50658-4A72-3440-ABB1-1613C43FF93A}" type="presParOf" srcId="{5BD5D5A4-419E-F743-B808-372BE1BAEC66}" destId="{43EB1ACF-CB57-CB45-BCF2-B366F4786908}" srcOrd="5" destOrd="0" presId="urn:microsoft.com/office/officeart/2008/layout/CaptionedPictures"/>
    <dgm:cxn modelId="{95AFDA26-4B38-C444-9A8D-2CEF5C5E831E}" type="presParOf" srcId="{5BD5D5A4-419E-F743-B808-372BE1BAEC66}" destId="{A7BF7EE5-7A0B-D342-A61A-BDAE60C90180}" srcOrd="6" destOrd="0" presId="urn:microsoft.com/office/officeart/2008/layout/CaptionedPictures"/>
    <dgm:cxn modelId="{92F69B6C-65D0-5C42-8031-30D3A704B123}" type="presParOf" srcId="{A7BF7EE5-7A0B-D342-A61A-BDAE60C90180}" destId="{603784B1-B88B-F04E-B087-C8D0F544EA56}" srcOrd="0" destOrd="0" presId="urn:microsoft.com/office/officeart/2008/layout/CaptionedPictures"/>
    <dgm:cxn modelId="{DB75F2FD-6468-944D-AE3E-2284DA466E19}" type="presParOf" srcId="{A7BF7EE5-7A0B-D342-A61A-BDAE60C90180}" destId="{2EACFBD7-CA2F-804D-B074-26786ABBEB45}" srcOrd="1" destOrd="0" presId="urn:microsoft.com/office/officeart/2008/layout/CaptionedPictures"/>
    <dgm:cxn modelId="{096C07FE-1CFC-1C4B-AA2B-EEF80E0EBCDF}" type="presParOf" srcId="{A7BF7EE5-7A0B-D342-A61A-BDAE60C90180}" destId="{00A7D6E9-ED9B-6047-97C5-410FDE9345BC}" srcOrd="2" destOrd="0" presId="urn:microsoft.com/office/officeart/2008/layout/CaptionedPictures"/>
    <dgm:cxn modelId="{130E8B62-D1C3-F446-8057-EB2BD3F2E646}" type="presParOf" srcId="{00A7D6E9-ED9B-6047-97C5-410FDE9345BC}" destId="{4BA9B71C-8BB4-F740-A2E6-28CB09BDA177}" srcOrd="0" destOrd="0" presId="urn:microsoft.com/office/officeart/2008/layout/CaptionedPictures"/>
    <dgm:cxn modelId="{FCDAF62A-582C-0F48-A086-F3E2E8ED7F90}" type="presParOf" srcId="{00A7D6E9-ED9B-6047-97C5-410FDE9345BC}" destId="{9B70D705-7DE6-B041-829A-A237FD23B34E}" srcOrd="1" destOrd="0" presId="urn:microsoft.com/office/officeart/2008/layout/CaptionedPictures"/>
    <dgm:cxn modelId="{646D2063-60FE-064C-B123-19296D8EE0BE}" type="presParOf" srcId="{5BD5D5A4-419E-F743-B808-372BE1BAEC66}" destId="{5CB6865E-5591-3540-B6EE-7DA18680B6FF}" srcOrd="7" destOrd="0" presId="urn:microsoft.com/office/officeart/2008/layout/CaptionedPictures"/>
    <dgm:cxn modelId="{E4A758E3-4F33-A440-9574-95C2DD97AE4E}" type="presParOf" srcId="{5BD5D5A4-419E-F743-B808-372BE1BAEC66}" destId="{D4394FE5-3C93-9247-AE8F-117FF253B2F7}" srcOrd="8" destOrd="0" presId="urn:microsoft.com/office/officeart/2008/layout/CaptionedPictures"/>
    <dgm:cxn modelId="{5FBD682C-7B8C-6640-98ED-462D9FB734A9}" type="presParOf" srcId="{D4394FE5-3C93-9247-AE8F-117FF253B2F7}" destId="{7D81F772-BE79-B14F-89A9-B585C41242D1}" srcOrd="0" destOrd="0" presId="urn:microsoft.com/office/officeart/2008/layout/CaptionedPictures"/>
    <dgm:cxn modelId="{3B6827B7-DDA1-0A40-B61F-3ADF4ADE76B8}" type="presParOf" srcId="{D4394FE5-3C93-9247-AE8F-117FF253B2F7}" destId="{8A7DE21A-B875-F044-AD32-BDD29F13528F}" srcOrd="1" destOrd="0" presId="urn:microsoft.com/office/officeart/2008/layout/CaptionedPictures"/>
    <dgm:cxn modelId="{DDBACC29-5FAB-6C44-AD70-CC8E49BA3E6A}" type="presParOf" srcId="{D4394FE5-3C93-9247-AE8F-117FF253B2F7}" destId="{8EE55869-CCFD-584E-93F9-0CB7EB07C50A}" srcOrd="2" destOrd="0" presId="urn:microsoft.com/office/officeart/2008/layout/CaptionedPictures"/>
    <dgm:cxn modelId="{28FBD564-BCD5-C34E-A9D7-713C084CC074}" type="presParOf" srcId="{8EE55869-CCFD-584E-93F9-0CB7EB07C50A}" destId="{CAA2B861-E918-1747-B796-A3DC267EC0C7}" srcOrd="0" destOrd="0" presId="urn:microsoft.com/office/officeart/2008/layout/CaptionedPictures"/>
    <dgm:cxn modelId="{A8933A0A-A587-1741-8888-1A90CD29F773}" type="presParOf" srcId="{8EE55869-CCFD-584E-93F9-0CB7EB07C50A}" destId="{871D56AF-2517-784D-8B12-FC1C66763342}"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59627AD-CCE1-334A-B29D-FFD2F0C9F6B9}" type="doc">
      <dgm:prSet loTypeId="urn:microsoft.com/office/officeart/2008/layout/CaptionedPictures" loCatId="list" qsTypeId="urn:microsoft.com/office/officeart/2005/8/quickstyle/simple1" qsCatId="simple" csTypeId="urn:microsoft.com/office/officeart/2005/8/colors/accent1_2" csCatId="accent1" phldr="1"/>
      <dgm:spPr/>
      <dgm:t>
        <a:bodyPr/>
        <a:lstStyle/>
        <a:p>
          <a:endParaRPr lang="en-US"/>
        </a:p>
      </dgm:t>
    </dgm:pt>
    <dgm:pt modelId="{55AF28CB-D223-8B45-AA09-440DD46686AA}">
      <dgm:prSet custT="1"/>
      <dgm:spPr/>
      <dgm:t>
        <a:bodyPr/>
        <a:lstStyle/>
        <a:p>
          <a:r>
            <a:rPr lang="en-US" sz="2200" dirty="0"/>
            <a:t>2-way, transparent, valued communication loops</a:t>
          </a:r>
        </a:p>
      </dgm:t>
    </dgm:pt>
    <dgm:pt modelId="{530B9DA5-BABA-C947-85D8-BBDF2D4F6CE1}" type="parTrans" cxnId="{0926B14F-7F36-4A46-BEBB-644C7D999E68}">
      <dgm:prSet/>
      <dgm:spPr/>
      <dgm:t>
        <a:bodyPr/>
        <a:lstStyle/>
        <a:p>
          <a:endParaRPr lang="en-US" sz="2200"/>
        </a:p>
      </dgm:t>
    </dgm:pt>
    <dgm:pt modelId="{19CE84FB-A099-2B4E-9085-1038CA499B2B}" type="sibTrans" cxnId="{0926B14F-7F36-4A46-BEBB-644C7D999E68}">
      <dgm:prSet/>
      <dgm:spPr/>
      <dgm:t>
        <a:bodyPr/>
        <a:lstStyle/>
        <a:p>
          <a:endParaRPr lang="en-US" sz="2200"/>
        </a:p>
      </dgm:t>
    </dgm:pt>
    <dgm:pt modelId="{A4B23DEA-B873-5D48-B3E6-3EC4E513DA0E}">
      <dgm:prSet custT="1"/>
      <dgm:spPr/>
      <dgm:t>
        <a:bodyPr/>
        <a:lstStyle/>
        <a:p>
          <a:r>
            <a:rPr lang="en-US" sz="2200" dirty="0"/>
            <a:t>Representative team with wellness expertise</a:t>
          </a:r>
        </a:p>
      </dgm:t>
    </dgm:pt>
    <dgm:pt modelId="{A4512453-DB31-ED48-A59A-ACE1AFCF8F38}" type="parTrans" cxnId="{EF4F1DED-1168-204B-B5EB-F3732FBCEA15}">
      <dgm:prSet/>
      <dgm:spPr/>
      <dgm:t>
        <a:bodyPr/>
        <a:lstStyle/>
        <a:p>
          <a:endParaRPr lang="en-US" sz="2200"/>
        </a:p>
      </dgm:t>
    </dgm:pt>
    <dgm:pt modelId="{D31470FA-BE01-5040-90D9-003BD9D0DB6C}" type="sibTrans" cxnId="{EF4F1DED-1168-204B-B5EB-F3732FBCEA15}">
      <dgm:prSet/>
      <dgm:spPr/>
      <dgm:t>
        <a:bodyPr/>
        <a:lstStyle/>
        <a:p>
          <a:endParaRPr lang="en-US" sz="2200"/>
        </a:p>
      </dgm:t>
    </dgm:pt>
    <dgm:pt modelId="{04FD3D32-A749-2D4D-8E3B-E7A183C79AAE}">
      <dgm:prSet custT="1"/>
      <dgm:spPr/>
      <dgm:t>
        <a:bodyPr/>
        <a:lstStyle/>
        <a:p>
          <a:r>
            <a:rPr lang="en-US" sz="2200" dirty="0"/>
            <a:t>Continuous professional development and coaching</a:t>
          </a:r>
        </a:p>
      </dgm:t>
    </dgm:pt>
    <dgm:pt modelId="{0F636CD6-2E6B-3E42-B78E-B2675066B8ED}" type="parTrans" cxnId="{9846C7A1-E5A2-E842-9789-6EF524C90632}">
      <dgm:prSet/>
      <dgm:spPr/>
      <dgm:t>
        <a:bodyPr/>
        <a:lstStyle/>
        <a:p>
          <a:endParaRPr lang="en-US" sz="2200"/>
        </a:p>
      </dgm:t>
    </dgm:pt>
    <dgm:pt modelId="{DC3920B3-12F4-0E41-913C-0A0028B59C88}" type="sibTrans" cxnId="{9846C7A1-E5A2-E842-9789-6EF524C90632}">
      <dgm:prSet/>
      <dgm:spPr/>
      <dgm:t>
        <a:bodyPr/>
        <a:lstStyle/>
        <a:p>
          <a:endParaRPr lang="en-US" sz="2200"/>
        </a:p>
      </dgm:t>
    </dgm:pt>
    <dgm:pt modelId="{EFA1DFC4-B09E-A94F-AED3-C4461291949B}">
      <dgm:prSet custT="1"/>
      <dgm:spPr/>
      <dgm:t>
        <a:bodyPr/>
        <a:lstStyle/>
        <a:p>
          <a:r>
            <a:rPr lang="en-US" sz="2200" dirty="0"/>
            <a:t>Recognize and respond to SEB challenges through a consistent continuum of support</a:t>
          </a:r>
        </a:p>
      </dgm:t>
    </dgm:pt>
    <dgm:pt modelId="{31742ECB-C214-BB4F-A3D3-6D10AD967AE4}" type="parTrans" cxnId="{6643DB9D-8FD2-864F-B53B-C19C95A0F126}">
      <dgm:prSet/>
      <dgm:spPr/>
      <dgm:t>
        <a:bodyPr/>
        <a:lstStyle/>
        <a:p>
          <a:endParaRPr lang="en-US" sz="2200"/>
        </a:p>
      </dgm:t>
    </dgm:pt>
    <dgm:pt modelId="{08D2D7C5-B29B-7645-B3AB-49903F3EAC08}" type="sibTrans" cxnId="{6643DB9D-8FD2-864F-B53B-C19C95A0F126}">
      <dgm:prSet/>
      <dgm:spPr/>
      <dgm:t>
        <a:bodyPr/>
        <a:lstStyle/>
        <a:p>
          <a:endParaRPr lang="en-US" sz="2200"/>
        </a:p>
      </dgm:t>
    </dgm:pt>
    <dgm:pt modelId="{B863B29B-FDED-1C47-8399-30C7A965CCAD}">
      <dgm:prSet custT="1"/>
      <dgm:spPr/>
      <dgm:t>
        <a:bodyPr/>
        <a:lstStyle/>
        <a:p>
          <a:r>
            <a:rPr lang="en-US" sz="2200" dirty="0"/>
            <a:t>Eliminate ineffective or redundant practices, teams, and systems</a:t>
          </a:r>
        </a:p>
      </dgm:t>
    </dgm:pt>
    <dgm:pt modelId="{92FDCAFC-D1A4-D14E-88DB-40BDBD9A83A0}" type="parTrans" cxnId="{506878E2-BF85-3E4E-AEA6-691B8229BD9B}">
      <dgm:prSet/>
      <dgm:spPr/>
      <dgm:t>
        <a:bodyPr/>
        <a:lstStyle/>
        <a:p>
          <a:endParaRPr lang="en-US" sz="2200"/>
        </a:p>
      </dgm:t>
    </dgm:pt>
    <dgm:pt modelId="{C388BDC5-39C4-BF48-A014-58EC4521BE8C}" type="sibTrans" cxnId="{506878E2-BF85-3E4E-AEA6-691B8229BD9B}">
      <dgm:prSet/>
      <dgm:spPr/>
      <dgm:t>
        <a:bodyPr/>
        <a:lstStyle/>
        <a:p>
          <a:endParaRPr lang="en-US" sz="2200"/>
        </a:p>
      </dgm:t>
    </dgm:pt>
    <dgm:pt modelId="{5BD5D5A4-419E-F743-B808-372BE1BAEC66}" type="pres">
      <dgm:prSet presAssocID="{759627AD-CCE1-334A-B29D-FFD2F0C9F6B9}" presName="Name0" presStyleCnt="0">
        <dgm:presLayoutVars>
          <dgm:chMax/>
          <dgm:chPref/>
          <dgm:dir/>
        </dgm:presLayoutVars>
      </dgm:prSet>
      <dgm:spPr/>
    </dgm:pt>
    <dgm:pt modelId="{32BFD2D8-7F7B-9D40-9C7F-A29895211010}" type="pres">
      <dgm:prSet presAssocID="{55AF28CB-D223-8B45-AA09-440DD46686AA}" presName="composite" presStyleCnt="0">
        <dgm:presLayoutVars>
          <dgm:chMax val="1"/>
          <dgm:chPref val="1"/>
        </dgm:presLayoutVars>
      </dgm:prSet>
      <dgm:spPr/>
    </dgm:pt>
    <dgm:pt modelId="{B185BFA2-AD1B-C346-97AE-D430F531B7EF}" type="pres">
      <dgm:prSet presAssocID="{55AF28CB-D223-8B45-AA09-440DD46686AA}" presName="Accent" presStyleLbl="trAlignAcc1" presStyleIdx="0" presStyleCnt="5" custScaleX="228859" custScaleY="134732">
        <dgm:presLayoutVars>
          <dgm:chMax val="0"/>
          <dgm:chPref val="0"/>
        </dgm:presLayoutVars>
      </dgm:prSet>
      <dgm:spPr>
        <a:noFill/>
      </dgm:spPr>
    </dgm:pt>
    <dgm:pt modelId="{CB65BA67-9DC0-DF46-A19D-B7420335AE37}" type="pres">
      <dgm:prSet presAssocID="{55AF28CB-D223-8B45-AA09-440DD46686AA}" presName="Image" presStyleLbl="alignImgPlace1" presStyleIdx="0" presStyleCnt="5" custScaleX="136572" custScaleY="129600" custLinFactNeighborY="-8087">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E1EB8094-A41C-1A4F-9982-F65F9278CAEB}" type="pres">
      <dgm:prSet presAssocID="{55AF28CB-D223-8B45-AA09-440DD46686AA}" presName="ChildComposite" presStyleCnt="0"/>
      <dgm:spPr/>
    </dgm:pt>
    <dgm:pt modelId="{9B0F1C22-AEC2-2745-9456-9AACE7DBFC35}" type="pres">
      <dgm:prSet presAssocID="{55AF28CB-D223-8B45-AA09-440DD46686AA}" presName="Child" presStyleLbl="node1" presStyleIdx="0" presStyleCnt="0">
        <dgm:presLayoutVars>
          <dgm:chMax val="0"/>
          <dgm:chPref val="0"/>
          <dgm:bulletEnabled val="1"/>
        </dgm:presLayoutVars>
      </dgm:prSet>
      <dgm:spPr/>
    </dgm:pt>
    <dgm:pt modelId="{E2582E1D-25ED-8B40-A3C4-79229381AC30}" type="pres">
      <dgm:prSet presAssocID="{55AF28CB-D223-8B45-AA09-440DD46686AA}" presName="Parent" presStyleLbl="revTx" presStyleIdx="0" presStyleCnt="5" custScaleX="255103" custScaleY="242871" custLinFactNeighborX="-1761" custLinFactNeighborY="24952">
        <dgm:presLayoutVars>
          <dgm:chMax val="1"/>
          <dgm:chPref val="0"/>
          <dgm:bulletEnabled val="1"/>
        </dgm:presLayoutVars>
      </dgm:prSet>
      <dgm:spPr/>
    </dgm:pt>
    <dgm:pt modelId="{EB69F0A6-8B68-6B46-9C6D-468CBDE24DB6}" type="pres">
      <dgm:prSet presAssocID="{19CE84FB-A099-2B4E-9085-1038CA499B2B}" presName="sibTrans" presStyleCnt="0"/>
      <dgm:spPr/>
    </dgm:pt>
    <dgm:pt modelId="{763EDE7B-A882-0449-AE10-D9D88928BA77}" type="pres">
      <dgm:prSet presAssocID="{A4B23DEA-B873-5D48-B3E6-3EC4E513DA0E}" presName="composite" presStyleCnt="0">
        <dgm:presLayoutVars>
          <dgm:chMax val="1"/>
          <dgm:chPref val="1"/>
        </dgm:presLayoutVars>
      </dgm:prSet>
      <dgm:spPr/>
    </dgm:pt>
    <dgm:pt modelId="{33115A87-2DF3-8B46-877E-3638B3590BD7}" type="pres">
      <dgm:prSet presAssocID="{A4B23DEA-B873-5D48-B3E6-3EC4E513DA0E}" presName="Accent" presStyleLbl="trAlignAcc1" presStyleIdx="1" presStyleCnt="5" custScaleX="228859" custScaleY="134732">
        <dgm:presLayoutVars>
          <dgm:chMax val="0"/>
          <dgm:chPref val="0"/>
        </dgm:presLayoutVars>
      </dgm:prSet>
      <dgm:spPr>
        <a:solidFill>
          <a:schemeClr val="bg1"/>
        </a:solidFill>
      </dgm:spPr>
    </dgm:pt>
    <dgm:pt modelId="{90DA05B5-37EE-1648-8658-7E4CE6C21FD0}" type="pres">
      <dgm:prSet presAssocID="{A4B23DEA-B873-5D48-B3E6-3EC4E513DA0E}" presName="Image" presStyleLbl="alignImgPlace1" presStyleIdx="1" presStyleCnt="5" custScaleX="126312" custScaleY="110976" custLinFactNeighborY="-17329">
        <dgm:presLayoutVars>
          <dgm:chMax val="0"/>
          <dgm:chPref val="0"/>
        </dgm:presLayoutVars>
      </dgm:prSet>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31000" r="-31000"/>
          </a:stretch>
        </a:blipFill>
      </dgm:spPr>
    </dgm:pt>
    <dgm:pt modelId="{AB92A426-108C-3C41-A56E-B16016C8E02F}" type="pres">
      <dgm:prSet presAssocID="{A4B23DEA-B873-5D48-B3E6-3EC4E513DA0E}" presName="ChildComposite" presStyleCnt="0"/>
      <dgm:spPr/>
    </dgm:pt>
    <dgm:pt modelId="{D7C4C0D1-BC33-C048-92DA-B1DED6BAF288}" type="pres">
      <dgm:prSet presAssocID="{A4B23DEA-B873-5D48-B3E6-3EC4E513DA0E}" presName="Child" presStyleLbl="node1" presStyleIdx="0" presStyleCnt="0">
        <dgm:presLayoutVars>
          <dgm:chMax val="0"/>
          <dgm:chPref val="0"/>
          <dgm:bulletEnabled val="1"/>
        </dgm:presLayoutVars>
      </dgm:prSet>
      <dgm:spPr/>
    </dgm:pt>
    <dgm:pt modelId="{54D178B0-9A4C-A942-8A37-36D9EF677825}" type="pres">
      <dgm:prSet presAssocID="{A4B23DEA-B873-5D48-B3E6-3EC4E513DA0E}" presName="Parent" presStyleLbl="revTx" presStyleIdx="1" presStyleCnt="5" custScaleX="255103" custScaleY="242871" custLinFactNeighborX="-1761" custLinFactNeighborY="24952">
        <dgm:presLayoutVars>
          <dgm:chMax val="1"/>
          <dgm:chPref val="0"/>
          <dgm:bulletEnabled val="1"/>
        </dgm:presLayoutVars>
      </dgm:prSet>
      <dgm:spPr/>
    </dgm:pt>
    <dgm:pt modelId="{0E4DCDBA-A7CA-3449-B259-76B1254B7DF7}" type="pres">
      <dgm:prSet presAssocID="{D31470FA-BE01-5040-90D9-003BD9D0DB6C}" presName="sibTrans" presStyleCnt="0"/>
      <dgm:spPr/>
    </dgm:pt>
    <dgm:pt modelId="{77C31AF0-C42A-8947-BF3C-0397660FDDAA}" type="pres">
      <dgm:prSet presAssocID="{04FD3D32-A749-2D4D-8E3B-E7A183C79AAE}" presName="composite" presStyleCnt="0">
        <dgm:presLayoutVars>
          <dgm:chMax val="1"/>
          <dgm:chPref val="1"/>
        </dgm:presLayoutVars>
      </dgm:prSet>
      <dgm:spPr/>
    </dgm:pt>
    <dgm:pt modelId="{C3EFDD96-AE6F-3747-ABCC-87141C4F622A}" type="pres">
      <dgm:prSet presAssocID="{04FD3D32-A749-2D4D-8E3B-E7A183C79AAE}" presName="Accent" presStyleLbl="trAlignAcc1" presStyleIdx="2" presStyleCnt="5" custScaleX="228859" custScaleY="134732">
        <dgm:presLayoutVars>
          <dgm:chMax val="0"/>
          <dgm:chPref val="0"/>
        </dgm:presLayoutVars>
      </dgm:prSet>
      <dgm:spPr>
        <a:noFill/>
      </dgm:spPr>
    </dgm:pt>
    <dgm:pt modelId="{F3E44E0D-62D9-304F-8EBF-E4F0F71CA0A1}" type="pres">
      <dgm:prSet presAssocID="{04FD3D32-A749-2D4D-8E3B-E7A183C79AAE}" presName="Image" presStyleLbl="alignImgPlace1" presStyleIdx="2" presStyleCnt="5" custScaleX="136572" custScaleY="129600" custLinFactNeighborX="-1722" custLinFactNeighborY="-10234">
        <dgm:presLayoutVars>
          <dgm:chMax val="0"/>
          <dgm:chPref val="0"/>
        </dgm:presLayoutVars>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3ABCACCD-6964-4147-A70A-63B64187E248}" type="pres">
      <dgm:prSet presAssocID="{04FD3D32-A749-2D4D-8E3B-E7A183C79AAE}" presName="ChildComposite" presStyleCnt="0"/>
      <dgm:spPr/>
    </dgm:pt>
    <dgm:pt modelId="{862F44F8-76F7-034D-8184-2DF71D9FCAF2}" type="pres">
      <dgm:prSet presAssocID="{04FD3D32-A749-2D4D-8E3B-E7A183C79AAE}" presName="Child" presStyleLbl="node1" presStyleIdx="0" presStyleCnt="0">
        <dgm:presLayoutVars>
          <dgm:chMax val="0"/>
          <dgm:chPref val="0"/>
          <dgm:bulletEnabled val="1"/>
        </dgm:presLayoutVars>
      </dgm:prSet>
      <dgm:spPr/>
    </dgm:pt>
    <dgm:pt modelId="{EAE08877-A074-0643-AF5A-2883B3B3C7EA}" type="pres">
      <dgm:prSet presAssocID="{04FD3D32-A749-2D4D-8E3B-E7A183C79AAE}" presName="Parent" presStyleLbl="revTx" presStyleIdx="2" presStyleCnt="5" custScaleX="255103" custScaleY="242871" custLinFactNeighborX="-1761" custLinFactNeighborY="24952">
        <dgm:presLayoutVars>
          <dgm:chMax val="1"/>
          <dgm:chPref val="0"/>
          <dgm:bulletEnabled val="1"/>
        </dgm:presLayoutVars>
      </dgm:prSet>
      <dgm:spPr/>
    </dgm:pt>
    <dgm:pt modelId="{6322985C-A6F9-2C49-9459-D872C2B2499D}" type="pres">
      <dgm:prSet presAssocID="{DC3920B3-12F4-0E41-913C-0A0028B59C88}" presName="sibTrans" presStyleCnt="0"/>
      <dgm:spPr/>
    </dgm:pt>
    <dgm:pt modelId="{C56651CB-D23C-EA4C-8F97-C5EBA98AFDD0}" type="pres">
      <dgm:prSet presAssocID="{EFA1DFC4-B09E-A94F-AED3-C4461291949B}" presName="composite" presStyleCnt="0">
        <dgm:presLayoutVars>
          <dgm:chMax val="1"/>
          <dgm:chPref val="1"/>
        </dgm:presLayoutVars>
      </dgm:prSet>
      <dgm:spPr/>
    </dgm:pt>
    <dgm:pt modelId="{8AD2C415-2766-FD48-8FEA-9EC5AD23256C}" type="pres">
      <dgm:prSet presAssocID="{EFA1DFC4-B09E-A94F-AED3-C4461291949B}" presName="Accent" presStyleLbl="trAlignAcc1" presStyleIdx="3" presStyleCnt="5" custScaleX="255924" custScaleY="131633">
        <dgm:presLayoutVars>
          <dgm:chMax val="0"/>
          <dgm:chPref val="0"/>
        </dgm:presLayoutVars>
      </dgm:prSet>
      <dgm:spPr>
        <a:noFill/>
      </dgm:spPr>
    </dgm:pt>
    <dgm:pt modelId="{2674E70F-704E-BD4A-A01D-6E594CBF3E73}" type="pres">
      <dgm:prSet presAssocID="{EFA1DFC4-B09E-A94F-AED3-C4461291949B}" presName="Image" presStyleLbl="alignImgPlace1" presStyleIdx="3" presStyleCnt="5" custScaleX="101933" custScaleY="91522" custLinFactNeighborX="-1722" custLinFactNeighborY="-31313">
        <dgm:presLayoutVars>
          <dgm:chMax val="0"/>
          <dgm:chPref val="0"/>
        </dgm:presLayoutVars>
      </dgm:prSet>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 modelId="{77208CD8-F4CE-4743-B220-F2F4B1332FCD}" type="pres">
      <dgm:prSet presAssocID="{EFA1DFC4-B09E-A94F-AED3-C4461291949B}" presName="ChildComposite" presStyleCnt="0"/>
      <dgm:spPr/>
    </dgm:pt>
    <dgm:pt modelId="{A39440C1-F8C6-FE46-95A6-5533A3858D3B}" type="pres">
      <dgm:prSet presAssocID="{EFA1DFC4-B09E-A94F-AED3-C4461291949B}" presName="Child" presStyleLbl="node1" presStyleIdx="0" presStyleCnt="0">
        <dgm:presLayoutVars>
          <dgm:chMax val="0"/>
          <dgm:chPref val="0"/>
          <dgm:bulletEnabled val="1"/>
        </dgm:presLayoutVars>
      </dgm:prSet>
      <dgm:spPr/>
    </dgm:pt>
    <dgm:pt modelId="{BF3ABE86-DB56-744C-82AD-6669507E614C}" type="pres">
      <dgm:prSet presAssocID="{EFA1DFC4-B09E-A94F-AED3-C4461291949B}" presName="Parent" presStyleLbl="revTx" presStyleIdx="3" presStyleCnt="5" custScaleX="255103" custScaleY="242871" custLinFactNeighborX="-1761" custLinFactNeighborY="24952">
        <dgm:presLayoutVars>
          <dgm:chMax val="1"/>
          <dgm:chPref val="0"/>
          <dgm:bulletEnabled val="1"/>
        </dgm:presLayoutVars>
      </dgm:prSet>
      <dgm:spPr/>
    </dgm:pt>
    <dgm:pt modelId="{F0A7B041-5E8D-AC4C-8C06-DB020848421C}" type="pres">
      <dgm:prSet presAssocID="{08D2D7C5-B29B-7645-B3AB-49903F3EAC08}" presName="sibTrans" presStyleCnt="0"/>
      <dgm:spPr/>
    </dgm:pt>
    <dgm:pt modelId="{28ED06AA-1EB7-5246-BBCA-C5CC2A47CF28}" type="pres">
      <dgm:prSet presAssocID="{B863B29B-FDED-1C47-8399-30C7A965CCAD}" presName="composite" presStyleCnt="0">
        <dgm:presLayoutVars>
          <dgm:chMax val="1"/>
          <dgm:chPref val="1"/>
        </dgm:presLayoutVars>
      </dgm:prSet>
      <dgm:spPr/>
    </dgm:pt>
    <dgm:pt modelId="{9C13537F-1360-954D-AD1B-60FD08DB6A91}" type="pres">
      <dgm:prSet presAssocID="{B863B29B-FDED-1C47-8399-30C7A965CCAD}" presName="Accent" presStyleLbl="trAlignAcc1" presStyleIdx="4" presStyleCnt="5" custScaleX="260080" custScaleY="134666">
        <dgm:presLayoutVars>
          <dgm:chMax val="0"/>
          <dgm:chPref val="0"/>
        </dgm:presLayoutVars>
      </dgm:prSet>
      <dgm:spPr>
        <a:noFill/>
      </dgm:spPr>
    </dgm:pt>
    <dgm:pt modelId="{B9DECD42-FCB0-A54E-8992-0EF1A5F62D3F}" type="pres">
      <dgm:prSet presAssocID="{B863B29B-FDED-1C47-8399-30C7A965CCAD}" presName="Image" presStyleLbl="alignImgPlace1" presStyleIdx="4" presStyleCnt="5" custScaleX="139944" custScaleY="131953" custLinFactNeighborX="-7868" custLinFactNeighborY="-12940">
        <dgm:presLayoutVars>
          <dgm:chMax val="0"/>
          <dgm:chPref val="0"/>
        </dgm:presLayoutVars>
      </dgm:prSet>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dgm:spPr>
    </dgm:pt>
    <dgm:pt modelId="{7BC7574B-BB17-6947-AC9C-D3D76DA70701}" type="pres">
      <dgm:prSet presAssocID="{B863B29B-FDED-1C47-8399-30C7A965CCAD}" presName="ChildComposite" presStyleCnt="0"/>
      <dgm:spPr/>
    </dgm:pt>
    <dgm:pt modelId="{CA5D9217-CC29-A346-BA58-9F8E6849E9AE}" type="pres">
      <dgm:prSet presAssocID="{B863B29B-FDED-1C47-8399-30C7A965CCAD}" presName="Child" presStyleLbl="node1" presStyleIdx="0" presStyleCnt="0">
        <dgm:presLayoutVars>
          <dgm:chMax val="0"/>
          <dgm:chPref val="0"/>
          <dgm:bulletEnabled val="1"/>
        </dgm:presLayoutVars>
      </dgm:prSet>
      <dgm:spPr/>
    </dgm:pt>
    <dgm:pt modelId="{CC7825DC-BE42-D74B-BE09-EB3B4BB121C6}" type="pres">
      <dgm:prSet presAssocID="{B863B29B-FDED-1C47-8399-30C7A965CCAD}" presName="Parent" presStyleLbl="revTx" presStyleIdx="4" presStyleCnt="5" custScaleX="286180" custScaleY="162780" custLinFactNeighborX="-1761" custLinFactNeighborY="45846">
        <dgm:presLayoutVars>
          <dgm:chMax val="1"/>
          <dgm:chPref val="0"/>
          <dgm:bulletEnabled val="1"/>
        </dgm:presLayoutVars>
      </dgm:prSet>
      <dgm:spPr/>
    </dgm:pt>
  </dgm:ptLst>
  <dgm:cxnLst>
    <dgm:cxn modelId="{7E1B7006-F096-F440-BDED-C4C61614C636}" type="presOf" srcId="{A4B23DEA-B873-5D48-B3E6-3EC4E513DA0E}" destId="{54D178B0-9A4C-A942-8A37-36D9EF677825}" srcOrd="0" destOrd="0" presId="urn:microsoft.com/office/officeart/2008/layout/CaptionedPictures"/>
    <dgm:cxn modelId="{5C39172F-1A7F-D84D-8B2C-5AC8D51503E8}" type="presOf" srcId="{04FD3D32-A749-2D4D-8E3B-E7A183C79AAE}" destId="{EAE08877-A074-0643-AF5A-2883B3B3C7EA}" srcOrd="0" destOrd="0" presId="urn:microsoft.com/office/officeart/2008/layout/CaptionedPictures"/>
    <dgm:cxn modelId="{0926B14F-7F36-4A46-BEBB-644C7D999E68}" srcId="{759627AD-CCE1-334A-B29D-FFD2F0C9F6B9}" destId="{55AF28CB-D223-8B45-AA09-440DD46686AA}" srcOrd="0" destOrd="0" parTransId="{530B9DA5-BABA-C947-85D8-BBDF2D4F6CE1}" sibTransId="{19CE84FB-A099-2B4E-9085-1038CA499B2B}"/>
    <dgm:cxn modelId="{FD5BCC82-8CF8-3B45-8A68-03832EECE17C}" type="presOf" srcId="{EFA1DFC4-B09E-A94F-AED3-C4461291949B}" destId="{BF3ABE86-DB56-744C-82AD-6669507E614C}" srcOrd="0" destOrd="0" presId="urn:microsoft.com/office/officeart/2008/layout/CaptionedPictures"/>
    <dgm:cxn modelId="{ED63968F-AF54-D840-90D7-627D8D8247A2}" type="presOf" srcId="{B863B29B-FDED-1C47-8399-30C7A965CCAD}" destId="{CC7825DC-BE42-D74B-BE09-EB3B4BB121C6}" srcOrd="0" destOrd="0" presId="urn:microsoft.com/office/officeart/2008/layout/CaptionedPictures"/>
    <dgm:cxn modelId="{6643DB9D-8FD2-864F-B53B-C19C95A0F126}" srcId="{759627AD-CCE1-334A-B29D-FFD2F0C9F6B9}" destId="{EFA1DFC4-B09E-A94F-AED3-C4461291949B}" srcOrd="3" destOrd="0" parTransId="{31742ECB-C214-BB4F-A3D3-6D10AD967AE4}" sibTransId="{08D2D7C5-B29B-7645-B3AB-49903F3EAC08}"/>
    <dgm:cxn modelId="{9846C7A1-E5A2-E842-9789-6EF524C90632}" srcId="{759627AD-CCE1-334A-B29D-FFD2F0C9F6B9}" destId="{04FD3D32-A749-2D4D-8E3B-E7A183C79AAE}" srcOrd="2" destOrd="0" parTransId="{0F636CD6-2E6B-3E42-B78E-B2675066B8ED}" sibTransId="{DC3920B3-12F4-0E41-913C-0A0028B59C88}"/>
    <dgm:cxn modelId="{24521AA5-C711-374A-8E59-051006ACB861}" type="presOf" srcId="{55AF28CB-D223-8B45-AA09-440DD46686AA}" destId="{E2582E1D-25ED-8B40-A3C4-79229381AC30}" srcOrd="0" destOrd="0" presId="urn:microsoft.com/office/officeart/2008/layout/CaptionedPictures"/>
    <dgm:cxn modelId="{506878E2-BF85-3E4E-AEA6-691B8229BD9B}" srcId="{759627AD-CCE1-334A-B29D-FFD2F0C9F6B9}" destId="{B863B29B-FDED-1C47-8399-30C7A965CCAD}" srcOrd="4" destOrd="0" parTransId="{92FDCAFC-D1A4-D14E-88DB-40BDBD9A83A0}" sibTransId="{C388BDC5-39C4-BF48-A014-58EC4521BE8C}"/>
    <dgm:cxn modelId="{EF4F1DED-1168-204B-B5EB-F3732FBCEA15}" srcId="{759627AD-CCE1-334A-B29D-FFD2F0C9F6B9}" destId="{A4B23DEA-B873-5D48-B3E6-3EC4E513DA0E}" srcOrd="1" destOrd="0" parTransId="{A4512453-DB31-ED48-A59A-ACE1AFCF8F38}" sibTransId="{D31470FA-BE01-5040-90D9-003BD9D0DB6C}"/>
    <dgm:cxn modelId="{98B32EFF-7F92-2643-9D6C-1284FCF08320}" type="presOf" srcId="{759627AD-CCE1-334A-B29D-FFD2F0C9F6B9}" destId="{5BD5D5A4-419E-F743-B808-372BE1BAEC66}" srcOrd="0" destOrd="0" presId="urn:microsoft.com/office/officeart/2008/layout/CaptionedPictures"/>
    <dgm:cxn modelId="{0EE1755A-114E-4F49-BC9F-9FF682B7852F}" type="presParOf" srcId="{5BD5D5A4-419E-F743-B808-372BE1BAEC66}" destId="{32BFD2D8-7F7B-9D40-9C7F-A29895211010}" srcOrd="0" destOrd="0" presId="urn:microsoft.com/office/officeart/2008/layout/CaptionedPictures"/>
    <dgm:cxn modelId="{9423D01F-0E1C-BB44-990A-2A8278B33346}" type="presParOf" srcId="{32BFD2D8-7F7B-9D40-9C7F-A29895211010}" destId="{B185BFA2-AD1B-C346-97AE-D430F531B7EF}" srcOrd="0" destOrd="0" presId="urn:microsoft.com/office/officeart/2008/layout/CaptionedPictures"/>
    <dgm:cxn modelId="{A88F259A-7163-F148-BB79-51C088D12BE7}" type="presParOf" srcId="{32BFD2D8-7F7B-9D40-9C7F-A29895211010}" destId="{CB65BA67-9DC0-DF46-A19D-B7420335AE37}" srcOrd="1" destOrd="0" presId="urn:microsoft.com/office/officeart/2008/layout/CaptionedPictures"/>
    <dgm:cxn modelId="{B82BD393-02EE-8C4D-96CF-C682F8B0A34C}" type="presParOf" srcId="{32BFD2D8-7F7B-9D40-9C7F-A29895211010}" destId="{E1EB8094-A41C-1A4F-9982-F65F9278CAEB}" srcOrd="2" destOrd="0" presId="urn:microsoft.com/office/officeart/2008/layout/CaptionedPictures"/>
    <dgm:cxn modelId="{DE7A9CD6-1F98-054D-A896-104EE47886D1}" type="presParOf" srcId="{E1EB8094-A41C-1A4F-9982-F65F9278CAEB}" destId="{9B0F1C22-AEC2-2745-9456-9AACE7DBFC35}" srcOrd="0" destOrd="0" presId="urn:microsoft.com/office/officeart/2008/layout/CaptionedPictures"/>
    <dgm:cxn modelId="{3D82EBDA-292F-DB40-8D23-CE3D90B7FB36}" type="presParOf" srcId="{E1EB8094-A41C-1A4F-9982-F65F9278CAEB}" destId="{E2582E1D-25ED-8B40-A3C4-79229381AC30}" srcOrd="1" destOrd="0" presId="urn:microsoft.com/office/officeart/2008/layout/CaptionedPictures"/>
    <dgm:cxn modelId="{8E246AD1-3F35-474E-B8F1-4DFAA9005702}" type="presParOf" srcId="{5BD5D5A4-419E-F743-B808-372BE1BAEC66}" destId="{EB69F0A6-8B68-6B46-9C6D-468CBDE24DB6}" srcOrd="1" destOrd="0" presId="urn:microsoft.com/office/officeart/2008/layout/CaptionedPictures"/>
    <dgm:cxn modelId="{1161A924-AB6A-2249-9E20-270B7DE014F8}" type="presParOf" srcId="{5BD5D5A4-419E-F743-B808-372BE1BAEC66}" destId="{763EDE7B-A882-0449-AE10-D9D88928BA77}" srcOrd="2" destOrd="0" presId="urn:microsoft.com/office/officeart/2008/layout/CaptionedPictures"/>
    <dgm:cxn modelId="{35D78BFC-31EF-BD40-B085-AAC3C2BF0304}" type="presParOf" srcId="{763EDE7B-A882-0449-AE10-D9D88928BA77}" destId="{33115A87-2DF3-8B46-877E-3638B3590BD7}" srcOrd="0" destOrd="0" presId="urn:microsoft.com/office/officeart/2008/layout/CaptionedPictures"/>
    <dgm:cxn modelId="{43F41ED7-211B-DD44-B10B-A133D20191C0}" type="presParOf" srcId="{763EDE7B-A882-0449-AE10-D9D88928BA77}" destId="{90DA05B5-37EE-1648-8658-7E4CE6C21FD0}" srcOrd="1" destOrd="0" presId="urn:microsoft.com/office/officeart/2008/layout/CaptionedPictures"/>
    <dgm:cxn modelId="{2F18BCBE-3794-5A4A-8D55-127AE876F88B}" type="presParOf" srcId="{763EDE7B-A882-0449-AE10-D9D88928BA77}" destId="{AB92A426-108C-3C41-A56E-B16016C8E02F}" srcOrd="2" destOrd="0" presId="urn:microsoft.com/office/officeart/2008/layout/CaptionedPictures"/>
    <dgm:cxn modelId="{CEFA226B-7572-5645-BC78-FF7BA9471DEB}" type="presParOf" srcId="{AB92A426-108C-3C41-A56E-B16016C8E02F}" destId="{D7C4C0D1-BC33-C048-92DA-B1DED6BAF288}" srcOrd="0" destOrd="0" presId="urn:microsoft.com/office/officeart/2008/layout/CaptionedPictures"/>
    <dgm:cxn modelId="{CDB0796E-CD15-5142-9F99-FE4A6DF469F6}" type="presParOf" srcId="{AB92A426-108C-3C41-A56E-B16016C8E02F}" destId="{54D178B0-9A4C-A942-8A37-36D9EF677825}" srcOrd="1" destOrd="0" presId="urn:microsoft.com/office/officeart/2008/layout/CaptionedPictures"/>
    <dgm:cxn modelId="{739A865F-9794-004E-8FFC-021999CBB5EB}" type="presParOf" srcId="{5BD5D5A4-419E-F743-B808-372BE1BAEC66}" destId="{0E4DCDBA-A7CA-3449-B259-76B1254B7DF7}" srcOrd="3" destOrd="0" presId="urn:microsoft.com/office/officeart/2008/layout/CaptionedPictures"/>
    <dgm:cxn modelId="{4A902F12-0626-1440-8F5E-9BB38E95D1A6}" type="presParOf" srcId="{5BD5D5A4-419E-F743-B808-372BE1BAEC66}" destId="{77C31AF0-C42A-8947-BF3C-0397660FDDAA}" srcOrd="4" destOrd="0" presId="urn:microsoft.com/office/officeart/2008/layout/CaptionedPictures"/>
    <dgm:cxn modelId="{43C83800-8CC3-7F4A-8B6F-D1C355B64C36}" type="presParOf" srcId="{77C31AF0-C42A-8947-BF3C-0397660FDDAA}" destId="{C3EFDD96-AE6F-3747-ABCC-87141C4F622A}" srcOrd="0" destOrd="0" presId="urn:microsoft.com/office/officeart/2008/layout/CaptionedPictures"/>
    <dgm:cxn modelId="{3A5A3C37-57A6-D446-8870-F66038C5BA22}" type="presParOf" srcId="{77C31AF0-C42A-8947-BF3C-0397660FDDAA}" destId="{F3E44E0D-62D9-304F-8EBF-E4F0F71CA0A1}" srcOrd="1" destOrd="0" presId="urn:microsoft.com/office/officeart/2008/layout/CaptionedPictures"/>
    <dgm:cxn modelId="{E8B55612-E8C2-AF4A-B189-59E8AA7226CF}" type="presParOf" srcId="{77C31AF0-C42A-8947-BF3C-0397660FDDAA}" destId="{3ABCACCD-6964-4147-A70A-63B64187E248}" srcOrd="2" destOrd="0" presId="urn:microsoft.com/office/officeart/2008/layout/CaptionedPictures"/>
    <dgm:cxn modelId="{C1B5EC9F-4D08-FD47-88BA-73D77EF52A4F}" type="presParOf" srcId="{3ABCACCD-6964-4147-A70A-63B64187E248}" destId="{862F44F8-76F7-034D-8184-2DF71D9FCAF2}" srcOrd="0" destOrd="0" presId="urn:microsoft.com/office/officeart/2008/layout/CaptionedPictures"/>
    <dgm:cxn modelId="{A9BA6E12-85AA-F142-B0C9-9BEFA52DD8C0}" type="presParOf" srcId="{3ABCACCD-6964-4147-A70A-63B64187E248}" destId="{EAE08877-A074-0643-AF5A-2883B3B3C7EA}" srcOrd="1" destOrd="0" presId="urn:microsoft.com/office/officeart/2008/layout/CaptionedPictures"/>
    <dgm:cxn modelId="{8CC38974-1D24-CF4A-8EF8-81ED95025259}" type="presParOf" srcId="{5BD5D5A4-419E-F743-B808-372BE1BAEC66}" destId="{6322985C-A6F9-2C49-9459-D872C2B2499D}" srcOrd="5" destOrd="0" presId="urn:microsoft.com/office/officeart/2008/layout/CaptionedPictures"/>
    <dgm:cxn modelId="{39118BA3-1883-224F-AF95-77B7B56D9E21}" type="presParOf" srcId="{5BD5D5A4-419E-F743-B808-372BE1BAEC66}" destId="{C56651CB-D23C-EA4C-8F97-C5EBA98AFDD0}" srcOrd="6" destOrd="0" presId="urn:microsoft.com/office/officeart/2008/layout/CaptionedPictures"/>
    <dgm:cxn modelId="{B7869F62-0005-3A4D-BC51-C42D97B91BC6}" type="presParOf" srcId="{C56651CB-D23C-EA4C-8F97-C5EBA98AFDD0}" destId="{8AD2C415-2766-FD48-8FEA-9EC5AD23256C}" srcOrd="0" destOrd="0" presId="urn:microsoft.com/office/officeart/2008/layout/CaptionedPictures"/>
    <dgm:cxn modelId="{60166F92-B59B-2241-892D-440EDB732A93}" type="presParOf" srcId="{C56651CB-D23C-EA4C-8F97-C5EBA98AFDD0}" destId="{2674E70F-704E-BD4A-A01D-6E594CBF3E73}" srcOrd="1" destOrd="0" presId="urn:microsoft.com/office/officeart/2008/layout/CaptionedPictures"/>
    <dgm:cxn modelId="{A05AE41C-E52E-974A-9F8E-6F97B278A49B}" type="presParOf" srcId="{C56651CB-D23C-EA4C-8F97-C5EBA98AFDD0}" destId="{77208CD8-F4CE-4743-B220-F2F4B1332FCD}" srcOrd="2" destOrd="0" presId="urn:microsoft.com/office/officeart/2008/layout/CaptionedPictures"/>
    <dgm:cxn modelId="{EE96E9C2-512A-DE44-84C4-81D733ED40F4}" type="presParOf" srcId="{77208CD8-F4CE-4743-B220-F2F4B1332FCD}" destId="{A39440C1-F8C6-FE46-95A6-5533A3858D3B}" srcOrd="0" destOrd="0" presId="urn:microsoft.com/office/officeart/2008/layout/CaptionedPictures"/>
    <dgm:cxn modelId="{683A1322-2805-B241-B7BF-25A3976EFC8B}" type="presParOf" srcId="{77208CD8-F4CE-4743-B220-F2F4B1332FCD}" destId="{BF3ABE86-DB56-744C-82AD-6669507E614C}" srcOrd="1" destOrd="0" presId="urn:microsoft.com/office/officeart/2008/layout/CaptionedPictures"/>
    <dgm:cxn modelId="{C4D00826-E377-194C-8F18-FE74A9723226}" type="presParOf" srcId="{5BD5D5A4-419E-F743-B808-372BE1BAEC66}" destId="{F0A7B041-5E8D-AC4C-8C06-DB020848421C}" srcOrd="7" destOrd="0" presId="urn:microsoft.com/office/officeart/2008/layout/CaptionedPictures"/>
    <dgm:cxn modelId="{429A05DF-B9EE-DF47-9D56-06FF7CD06787}" type="presParOf" srcId="{5BD5D5A4-419E-F743-B808-372BE1BAEC66}" destId="{28ED06AA-1EB7-5246-BBCA-C5CC2A47CF28}" srcOrd="8" destOrd="0" presId="urn:microsoft.com/office/officeart/2008/layout/CaptionedPictures"/>
    <dgm:cxn modelId="{E94C9CE5-1E29-8E4D-83DB-827B61700E1F}" type="presParOf" srcId="{28ED06AA-1EB7-5246-BBCA-C5CC2A47CF28}" destId="{9C13537F-1360-954D-AD1B-60FD08DB6A91}" srcOrd="0" destOrd="0" presId="urn:microsoft.com/office/officeart/2008/layout/CaptionedPictures"/>
    <dgm:cxn modelId="{008A8FCE-5352-334D-B63A-24D7CD899F83}" type="presParOf" srcId="{28ED06AA-1EB7-5246-BBCA-C5CC2A47CF28}" destId="{B9DECD42-FCB0-A54E-8992-0EF1A5F62D3F}" srcOrd="1" destOrd="0" presId="urn:microsoft.com/office/officeart/2008/layout/CaptionedPictures"/>
    <dgm:cxn modelId="{19419DED-C0BE-004A-8A1A-8EC2B3B3FDEF}" type="presParOf" srcId="{28ED06AA-1EB7-5246-BBCA-C5CC2A47CF28}" destId="{7BC7574B-BB17-6947-AC9C-D3D76DA70701}" srcOrd="2" destOrd="0" presId="urn:microsoft.com/office/officeart/2008/layout/CaptionedPictures"/>
    <dgm:cxn modelId="{16DEE9E0-EAEF-6E4D-94CE-7F417610187B}" type="presParOf" srcId="{7BC7574B-BB17-6947-AC9C-D3D76DA70701}" destId="{CA5D9217-CC29-A346-BA58-9F8E6849E9AE}" srcOrd="0" destOrd="0" presId="urn:microsoft.com/office/officeart/2008/layout/CaptionedPictures"/>
    <dgm:cxn modelId="{8C2D7342-30A7-9E4E-B559-F92C7F30F504}" type="presParOf" srcId="{7BC7574B-BB17-6947-AC9C-D3D76DA70701}" destId="{CC7825DC-BE42-D74B-BE09-EB3B4BB121C6}"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2: Implement and Strengthen </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7</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8</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3A76AD05-95E5-F340-8728-37CBAD64856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Systems</a:t>
          </a:r>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9</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15E7F59C-F70B-2848-A8B6-D693B24AA84B}">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Data</a:t>
          </a:r>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A40BB383-4A4D-7B49-9214-CC3D6D83A7A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dirty="0">
              <a:solidFill>
                <a:schemeClr val="accent6">
                  <a:lumMod val="50000"/>
                </a:schemeClr>
              </a:solidFill>
            </a:rPr>
            <a:t>Practices</a:t>
          </a:r>
        </a:p>
      </dgm:t>
    </dgm:pt>
    <dgm:pt modelId="{5CA39F19-7E49-A340-895E-93068B0A85DD}" type="parTrans" cxnId="{1EFC6B5F-AFB4-544F-80FB-1B92BC76F713}">
      <dgm:prSet/>
      <dgm:spPr/>
      <dgm:t>
        <a:bodyPr/>
        <a:lstStyle/>
        <a:p>
          <a:endParaRPr lang="en-US"/>
        </a:p>
      </dgm:t>
    </dgm:pt>
    <dgm:pt modelId="{90AFFEBF-2701-6344-9E98-4BB18B9B1928}" type="sibTrans" cxnId="{1EFC6B5F-AFB4-544F-80FB-1B92BC76F713}">
      <dgm:prSet/>
      <dgm:spPr/>
      <dgm:t>
        <a:bodyPr/>
        <a:lstStyle/>
        <a:p>
          <a:endParaRPr lang="en-US"/>
        </a:p>
      </dgm:t>
    </dgm:pt>
    <dgm:pt modelId="{1FE84DE4-756B-354A-8175-BDB2F06A4E2C}">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dirty="0">
              <a:solidFill>
                <a:schemeClr val="accent6">
                  <a:lumMod val="50000"/>
                </a:schemeClr>
              </a:solidFill>
            </a:rPr>
            <a:t>Tier 1 Check In</a:t>
          </a:r>
        </a:p>
        <a:p>
          <a:r>
            <a:rPr lang="en-US" sz="2000" b="0" dirty="0">
              <a:solidFill>
                <a:schemeClr val="accent6">
                  <a:lumMod val="50000"/>
                </a:schemeClr>
              </a:solidFill>
            </a:rPr>
            <a:t>Family Engagement</a:t>
          </a:r>
        </a:p>
      </dgm:t>
    </dgm:pt>
    <dgm:pt modelId="{10F95714-D60A-A84D-9D75-DF2B5E8B5D94}" type="parTrans" cxnId="{0EE25049-FFDE-3040-854D-012ECBC57C28}">
      <dgm:prSet/>
      <dgm:spPr/>
      <dgm:t>
        <a:bodyPr/>
        <a:lstStyle/>
        <a:p>
          <a:endParaRPr lang="en-US"/>
        </a:p>
      </dgm:t>
    </dgm:pt>
    <dgm:pt modelId="{68D82FC0-38E0-4D4C-8222-76580C045B42}" type="sibTrans" cxnId="{0EE25049-FFDE-3040-854D-012ECBC57C28}">
      <dgm:prSet/>
      <dgm:spPr/>
      <dgm:t>
        <a:bodyPr/>
        <a:lstStyle/>
        <a:p>
          <a:endParaRPr lang="en-US"/>
        </a:p>
      </dgm:t>
    </dgm:pt>
    <dgm:pt modelId="{9FC4F3B5-972A-884C-BDD7-CBCD6C1FB913}">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Culture</a:t>
          </a:r>
          <a:r>
            <a:rPr lang="en-US" sz="2000" b="0" baseline="0" dirty="0"/>
            <a:t> of Wellness</a:t>
          </a:r>
        </a:p>
      </dgm:t>
    </dgm:pt>
    <dgm:pt modelId="{4C56BAD1-313B-8745-9876-F44A6077D41E}" type="parTrans" cxnId="{0747390F-B055-7641-A7CC-48F367F74765}">
      <dgm:prSet/>
      <dgm:spPr/>
      <dgm:t>
        <a:bodyPr/>
        <a:lstStyle/>
        <a:p>
          <a:endParaRPr lang="en-US"/>
        </a:p>
      </dgm:t>
    </dgm:pt>
    <dgm:pt modelId="{6C79B637-15D7-AA46-BABB-ECA1FAA94538}" type="sibTrans" cxnId="{0747390F-B055-7641-A7CC-48F367F74765}">
      <dgm:prSet/>
      <dgm:spPr/>
      <dgm:t>
        <a:bodyPr/>
        <a:lstStyle/>
        <a:p>
          <a:endParaRPr lang="en-US"/>
        </a:p>
      </dgm:t>
    </dgm:pt>
    <dgm:pt modelId="{8BD41257-31C8-854F-B0E0-FCDC246222C3}">
      <dgm:prSet custT="1">
        <dgm:style>
          <a:lnRef idx="2">
            <a:schemeClr val="accent1"/>
          </a:lnRef>
          <a:fillRef idx="1">
            <a:schemeClr val="lt1"/>
          </a:fillRef>
          <a:effectRef idx="0">
            <a:schemeClr val="accent1"/>
          </a:effectRef>
          <a:fontRef idx="minor">
            <a:schemeClr val="dk1"/>
          </a:fontRef>
        </dgm:style>
      </dgm:prSet>
      <dgm:spPr/>
      <dgm:t>
        <a:bodyPr/>
        <a:lstStyle/>
        <a:p>
          <a:pPr>
            <a:buClrTx/>
            <a:buSzTx/>
            <a:buFontTx/>
            <a:buNone/>
          </a:pPr>
          <a:r>
            <a:rPr lang="en-US" sz="2000" b="0" baseline="0"/>
            <a:t>Crisis and Emergency Response Planning </a:t>
          </a:r>
          <a:endParaRPr lang="en-US" sz="2000" b="0" dirty="0"/>
        </a:p>
      </dgm:t>
    </dgm:pt>
    <dgm:pt modelId="{39638FB9-CE6D-3F43-944A-A256F3EB576C}" type="parTrans" cxnId="{FD1FC581-8D4C-0D42-80B5-19EC420A5A2D}">
      <dgm:prSet/>
      <dgm:spPr/>
      <dgm:t>
        <a:bodyPr/>
        <a:lstStyle/>
        <a:p>
          <a:endParaRPr lang="en-US"/>
        </a:p>
      </dgm:t>
    </dgm:pt>
    <dgm:pt modelId="{77F409AA-9A8B-2B4C-9523-72EBA3B1A655}" type="sibTrans" cxnId="{FD1FC581-8D4C-0D42-80B5-19EC420A5A2D}">
      <dgm:prSet/>
      <dgm:spPr/>
      <dgm:t>
        <a:bodyPr/>
        <a:lstStyle/>
        <a:p>
          <a:endParaRPr lang="en-US"/>
        </a:p>
      </dgm:t>
    </dgm:pt>
    <dgm:pt modelId="{7D116191-F23A-AE4B-B1FF-65302BEE3E41}">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Precise Problems and Outcomes</a:t>
          </a:r>
        </a:p>
      </dgm:t>
    </dgm:pt>
    <dgm:pt modelId="{6AA246B3-7B70-5F4C-BF95-DA5DE06595D8}" type="parTrans" cxnId="{8F37CBA5-A6EF-D441-959B-B127397CDDD9}">
      <dgm:prSet/>
      <dgm:spPr/>
      <dgm:t>
        <a:bodyPr/>
        <a:lstStyle/>
        <a:p>
          <a:endParaRPr lang="en-US"/>
        </a:p>
      </dgm:t>
    </dgm:pt>
    <dgm:pt modelId="{9477484D-1A88-194A-ACD0-0626016B288D}" type="sibTrans" cxnId="{8F37CBA5-A6EF-D441-959B-B127397CDDD9}">
      <dgm:prSet/>
      <dgm:spPr/>
      <dgm:t>
        <a:bodyPr/>
        <a:lstStyle/>
        <a:p>
          <a:endParaRPr lang="en-US"/>
        </a:p>
      </dgm:t>
    </dgm:pt>
    <dgm:pt modelId="{B5D5A487-59CA-E94A-B42D-B63386A5F77E}">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Equity Review</a:t>
          </a:r>
        </a:p>
      </dgm:t>
    </dgm:pt>
    <dgm:pt modelId="{B2E1A154-4896-1644-8809-B726A042C5C1}" type="parTrans" cxnId="{01BDC26A-4573-2D47-B2A2-65F53EBEB6F4}">
      <dgm:prSet/>
      <dgm:spPr/>
      <dgm:t>
        <a:bodyPr/>
        <a:lstStyle/>
        <a:p>
          <a:endParaRPr lang="en-US"/>
        </a:p>
      </dgm:t>
    </dgm:pt>
    <dgm:pt modelId="{1A1FBF65-357A-224B-92DE-5513285A7CDB}" type="sibTrans" cxnId="{01BDC26A-4573-2D47-B2A2-65F53EBEB6F4}">
      <dgm:prSet/>
      <dgm:spPr/>
      <dgm:t>
        <a:bodyPr/>
        <a:lstStyle/>
        <a:p>
          <a:endParaRPr lang="en-US"/>
        </a:p>
      </dgm:t>
    </dgm:pt>
    <dgm:pt modelId="{43969056-81B8-974C-BFC7-F14B025849CD}">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Evaluation </a:t>
          </a:r>
        </a:p>
      </dgm:t>
    </dgm:pt>
    <dgm:pt modelId="{4701294E-7296-5148-AA5E-851B33385830}" type="parTrans" cxnId="{4146C370-5E11-8743-9D73-7DD8EEE55396}">
      <dgm:prSet/>
      <dgm:spPr/>
      <dgm:t>
        <a:bodyPr/>
        <a:lstStyle/>
        <a:p>
          <a:endParaRPr lang="en-US"/>
        </a:p>
      </dgm:t>
    </dgm:pt>
    <dgm:pt modelId="{B72A8DFE-E858-AD45-BF24-5C9C36BEF91D}" type="sibTrans" cxnId="{4146C370-5E11-8743-9D73-7DD8EEE55396}">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54790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3"/>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3" custScaleX="176858">
        <dgm:presLayoutVars>
          <dgm:chPref val="3"/>
        </dgm:presLayoutVars>
      </dgm:prSet>
      <dgm:spPr/>
    </dgm:pt>
    <dgm:pt modelId="{D77C884D-E628-9346-AD5A-42986AC33A3D}" type="pres">
      <dgm:prSet presAssocID="{FB038EF3-0F49-E44E-A35F-720BEA9BCDCA}" presName="rootConnector" presStyleLbl="node2" presStyleIdx="0" presStyleCnt="3"/>
      <dgm:spPr/>
    </dgm:pt>
    <dgm:pt modelId="{7A2CA4C0-E0F3-9A44-9EAC-CCFC1BC961FF}" type="pres">
      <dgm:prSet presAssocID="{FB038EF3-0F49-E44E-A35F-720BEA9BCDCA}" presName="hierChild4" presStyleCnt="0"/>
      <dgm:spPr/>
    </dgm:pt>
    <dgm:pt modelId="{677B551A-85EB-6F43-94DF-92388CFD80C0}" type="pres">
      <dgm:prSet presAssocID="{10F95714-D60A-A84D-9D75-DF2B5E8B5D94}" presName="Name37" presStyleLbl="parChTrans1D3" presStyleIdx="0" presStyleCnt="9"/>
      <dgm:spPr/>
    </dgm:pt>
    <dgm:pt modelId="{4A6C87B4-3002-4744-8AAD-A3D2702CA8FB}" type="pres">
      <dgm:prSet presAssocID="{1FE84DE4-756B-354A-8175-BDB2F06A4E2C}" presName="hierRoot2" presStyleCnt="0">
        <dgm:presLayoutVars>
          <dgm:hierBranch val="init"/>
        </dgm:presLayoutVars>
      </dgm:prSet>
      <dgm:spPr/>
    </dgm:pt>
    <dgm:pt modelId="{0049C0B3-729C-9E43-888F-1FA3F0B57E61}" type="pres">
      <dgm:prSet presAssocID="{1FE84DE4-756B-354A-8175-BDB2F06A4E2C}" presName="rootComposite" presStyleCnt="0"/>
      <dgm:spPr/>
    </dgm:pt>
    <dgm:pt modelId="{C11198D0-ACD4-E64B-904D-1F51BB770CD3}" type="pres">
      <dgm:prSet presAssocID="{1FE84DE4-756B-354A-8175-BDB2F06A4E2C}" presName="rootText" presStyleLbl="node3" presStyleIdx="0" presStyleCnt="9" custScaleX="145322" custScaleY="107128">
        <dgm:presLayoutVars>
          <dgm:chPref val="3"/>
        </dgm:presLayoutVars>
      </dgm:prSet>
      <dgm:spPr/>
    </dgm:pt>
    <dgm:pt modelId="{1D9B18C6-8403-934A-A9D4-011F28817E79}" type="pres">
      <dgm:prSet presAssocID="{1FE84DE4-756B-354A-8175-BDB2F06A4E2C}" presName="rootConnector" presStyleLbl="node3" presStyleIdx="0" presStyleCnt="9"/>
      <dgm:spPr/>
    </dgm:pt>
    <dgm:pt modelId="{F9748377-E2E8-3A4C-BCDA-A54CEFF37C9F}" type="pres">
      <dgm:prSet presAssocID="{1FE84DE4-756B-354A-8175-BDB2F06A4E2C}" presName="hierChild4" presStyleCnt="0"/>
      <dgm:spPr/>
    </dgm:pt>
    <dgm:pt modelId="{14C458CC-DA27-D74E-941D-CF384FAA2287}" type="pres">
      <dgm:prSet presAssocID="{1FE84DE4-756B-354A-8175-BDB2F06A4E2C}" presName="hierChild5" presStyleCnt="0"/>
      <dgm:spPr/>
    </dgm:pt>
    <dgm:pt modelId="{6231EB90-56D4-3544-B607-FBDA5DB9C80F}" type="pres">
      <dgm:prSet presAssocID="{5CA39F19-7E49-A340-895E-93068B0A85DD}" presName="Name37" presStyleLbl="parChTrans1D3" presStyleIdx="1" presStyleCnt="9"/>
      <dgm:spPr/>
    </dgm:pt>
    <dgm:pt modelId="{C397C7B6-48C1-5942-B207-2121611BD439}" type="pres">
      <dgm:prSet presAssocID="{A40BB383-4A4D-7B49-9214-CC3D6D83A7A5}" presName="hierRoot2" presStyleCnt="0">
        <dgm:presLayoutVars>
          <dgm:hierBranch val="init"/>
        </dgm:presLayoutVars>
      </dgm:prSet>
      <dgm:spPr/>
    </dgm:pt>
    <dgm:pt modelId="{5C7AD6B3-803F-624D-B254-3846A6B73A3A}" type="pres">
      <dgm:prSet presAssocID="{A40BB383-4A4D-7B49-9214-CC3D6D83A7A5}" presName="rootComposite" presStyleCnt="0"/>
      <dgm:spPr/>
    </dgm:pt>
    <dgm:pt modelId="{12D033F0-80FA-4A43-BBA6-76169568A918}" type="pres">
      <dgm:prSet presAssocID="{A40BB383-4A4D-7B49-9214-CC3D6D83A7A5}" presName="rootText" presStyleLbl="node3" presStyleIdx="1" presStyleCnt="9" custScaleX="145322" custScaleY="107128">
        <dgm:presLayoutVars>
          <dgm:chPref val="3"/>
        </dgm:presLayoutVars>
      </dgm:prSet>
      <dgm:spPr/>
    </dgm:pt>
    <dgm:pt modelId="{B9B9514C-6511-5E40-904E-52363413693C}" type="pres">
      <dgm:prSet presAssocID="{A40BB383-4A4D-7B49-9214-CC3D6D83A7A5}" presName="rootConnector" presStyleLbl="node3" presStyleIdx="1" presStyleCnt="9"/>
      <dgm:spPr/>
    </dgm:pt>
    <dgm:pt modelId="{85F4390B-027B-9A4C-BEF9-91486A51F723}" type="pres">
      <dgm:prSet presAssocID="{A40BB383-4A4D-7B49-9214-CC3D6D83A7A5}" presName="hierChild4" presStyleCnt="0"/>
      <dgm:spPr/>
    </dgm:pt>
    <dgm:pt modelId="{5C558EDD-FD1F-4149-AA0F-943641226DCF}" type="pres">
      <dgm:prSet presAssocID="{A40BB383-4A4D-7B49-9214-CC3D6D83A7A5}" presName="hierChild5" presStyleCnt="0"/>
      <dgm:spPr/>
    </dgm:pt>
    <dgm:pt modelId="{A1FE1F5F-9E8B-2042-9FCD-2C4B7DC44272}" type="pres">
      <dgm:prSet presAssocID="{6AA246B3-7B70-5F4C-BF95-DA5DE06595D8}" presName="Name37" presStyleLbl="parChTrans1D3" presStyleIdx="2" presStyleCnt="9"/>
      <dgm:spPr/>
    </dgm:pt>
    <dgm:pt modelId="{969A6BF0-8C5F-4F46-B026-0A09147A330E}" type="pres">
      <dgm:prSet presAssocID="{7D116191-F23A-AE4B-B1FF-65302BEE3E41}" presName="hierRoot2" presStyleCnt="0">
        <dgm:presLayoutVars>
          <dgm:hierBranch val="init"/>
        </dgm:presLayoutVars>
      </dgm:prSet>
      <dgm:spPr/>
    </dgm:pt>
    <dgm:pt modelId="{23677990-DDAA-8448-AEA3-C30D9A8844C9}" type="pres">
      <dgm:prSet presAssocID="{7D116191-F23A-AE4B-B1FF-65302BEE3E41}" presName="rootComposite" presStyleCnt="0"/>
      <dgm:spPr/>
    </dgm:pt>
    <dgm:pt modelId="{17787660-89C6-FD4B-9FA1-8CEA0AEC2FBD}" type="pres">
      <dgm:prSet presAssocID="{7D116191-F23A-AE4B-B1FF-65302BEE3E41}" presName="rootText" presStyleLbl="node3" presStyleIdx="2" presStyleCnt="9" custScaleX="145322" custScaleY="107128">
        <dgm:presLayoutVars>
          <dgm:chPref val="3"/>
        </dgm:presLayoutVars>
      </dgm:prSet>
      <dgm:spPr/>
    </dgm:pt>
    <dgm:pt modelId="{E855BB72-2936-FB48-9645-B07A00ECC60C}" type="pres">
      <dgm:prSet presAssocID="{7D116191-F23A-AE4B-B1FF-65302BEE3E41}" presName="rootConnector" presStyleLbl="node3" presStyleIdx="2" presStyleCnt="9"/>
      <dgm:spPr/>
    </dgm:pt>
    <dgm:pt modelId="{B2BFF96D-F591-FA47-8924-0E4EEC622A13}" type="pres">
      <dgm:prSet presAssocID="{7D116191-F23A-AE4B-B1FF-65302BEE3E41}" presName="hierChild4" presStyleCnt="0"/>
      <dgm:spPr/>
    </dgm:pt>
    <dgm:pt modelId="{D7A23F79-752D-2E46-8184-CBB3FBBC8549}" type="pres">
      <dgm:prSet presAssocID="{7D116191-F23A-AE4B-B1FF-65302BEE3E41}"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3"/>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3" custScaleX="176858">
        <dgm:presLayoutVars>
          <dgm:chPref val="3"/>
        </dgm:presLayoutVars>
      </dgm:prSet>
      <dgm:spPr/>
    </dgm:pt>
    <dgm:pt modelId="{1595679C-9573-5442-B433-DE4F8B1DCC39}" type="pres">
      <dgm:prSet presAssocID="{DBA6761B-C4C5-3C4D-9DD1-F8C92B0CDF97}" presName="rootConnector" presStyleLbl="node2" presStyleIdx="1" presStyleCnt="3"/>
      <dgm:spPr/>
    </dgm:pt>
    <dgm:pt modelId="{0EC4248C-2537-4946-BCBA-5DC0686F70E1}" type="pres">
      <dgm:prSet presAssocID="{DBA6761B-C4C5-3C4D-9DD1-F8C92B0CDF97}" presName="hierChild4" presStyleCnt="0"/>
      <dgm:spPr/>
    </dgm:pt>
    <dgm:pt modelId="{3606F4BB-FB71-BE45-8499-C7793DA4974C}" type="pres">
      <dgm:prSet presAssocID="{4C56BAD1-313B-8745-9876-F44A6077D41E}" presName="Name37" presStyleLbl="parChTrans1D3" presStyleIdx="3" presStyleCnt="9"/>
      <dgm:spPr/>
    </dgm:pt>
    <dgm:pt modelId="{1FDE1A3C-F4FC-AC4C-991C-9987A7CCCB1B}" type="pres">
      <dgm:prSet presAssocID="{9FC4F3B5-972A-884C-BDD7-CBCD6C1FB913}" presName="hierRoot2" presStyleCnt="0">
        <dgm:presLayoutVars>
          <dgm:hierBranch val="init"/>
        </dgm:presLayoutVars>
      </dgm:prSet>
      <dgm:spPr/>
    </dgm:pt>
    <dgm:pt modelId="{E5A9D0AD-1958-6B4B-BEB3-D0ED3651E6F9}" type="pres">
      <dgm:prSet presAssocID="{9FC4F3B5-972A-884C-BDD7-CBCD6C1FB913}" presName="rootComposite" presStyleCnt="0"/>
      <dgm:spPr/>
    </dgm:pt>
    <dgm:pt modelId="{31BE7373-2215-434D-A7E4-87505B41640D}" type="pres">
      <dgm:prSet presAssocID="{9FC4F3B5-972A-884C-BDD7-CBCD6C1FB913}" presName="rootText" presStyleLbl="node3" presStyleIdx="3" presStyleCnt="9" custScaleX="145322" custScaleY="107128">
        <dgm:presLayoutVars>
          <dgm:chPref val="3"/>
        </dgm:presLayoutVars>
      </dgm:prSet>
      <dgm:spPr/>
    </dgm:pt>
    <dgm:pt modelId="{10025D48-DC89-0843-B761-7130EF287F94}" type="pres">
      <dgm:prSet presAssocID="{9FC4F3B5-972A-884C-BDD7-CBCD6C1FB913}" presName="rootConnector" presStyleLbl="node3" presStyleIdx="3" presStyleCnt="9"/>
      <dgm:spPr/>
    </dgm:pt>
    <dgm:pt modelId="{AFF208B7-63A6-D947-B89B-BCF3CF37DC67}" type="pres">
      <dgm:prSet presAssocID="{9FC4F3B5-972A-884C-BDD7-CBCD6C1FB913}" presName="hierChild4" presStyleCnt="0"/>
      <dgm:spPr/>
    </dgm:pt>
    <dgm:pt modelId="{C8321FAA-CB72-C649-A3E0-2B10648450D8}" type="pres">
      <dgm:prSet presAssocID="{9FC4F3B5-972A-884C-BDD7-CBCD6C1FB913}" presName="hierChild5" presStyleCnt="0"/>
      <dgm:spPr/>
    </dgm:pt>
    <dgm:pt modelId="{34E6D1F3-2FDD-4E4E-AE67-6F8F9FF0DD38}" type="pres">
      <dgm:prSet presAssocID="{DB0C3104-06E3-B94A-B52F-D4945147AA1D}" presName="Name37" presStyleLbl="parChTrans1D3" presStyleIdx="4" presStyleCnt="9"/>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4" presStyleCnt="9" custScaleX="145322" custScaleY="107128">
        <dgm:presLayoutVars>
          <dgm:chPref val="3"/>
        </dgm:presLayoutVars>
      </dgm:prSet>
      <dgm:spPr/>
    </dgm:pt>
    <dgm:pt modelId="{D93CBA38-802B-8045-AF48-260612028520}" type="pres">
      <dgm:prSet presAssocID="{3A76AD05-95E5-F340-8728-37CBAD648560}" presName="rootConnector" presStyleLbl="node3" presStyleIdx="4" presStyleCnt="9"/>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06618415-3516-9D47-847B-184860EB2437}" type="pres">
      <dgm:prSet presAssocID="{B2E1A154-4896-1644-8809-B726A042C5C1}" presName="Name37" presStyleLbl="parChTrans1D3" presStyleIdx="5" presStyleCnt="9"/>
      <dgm:spPr/>
    </dgm:pt>
    <dgm:pt modelId="{0EF8061A-5F86-8C41-801B-71B176D5D128}" type="pres">
      <dgm:prSet presAssocID="{B5D5A487-59CA-E94A-B42D-B63386A5F77E}" presName="hierRoot2" presStyleCnt="0">
        <dgm:presLayoutVars>
          <dgm:hierBranch val="init"/>
        </dgm:presLayoutVars>
      </dgm:prSet>
      <dgm:spPr/>
    </dgm:pt>
    <dgm:pt modelId="{44C38055-DB0D-0345-86E6-AB82DA1863F1}" type="pres">
      <dgm:prSet presAssocID="{B5D5A487-59CA-E94A-B42D-B63386A5F77E}" presName="rootComposite" presStyleCnt="0"/>
      <dgm:spPr/>
    </dgm:pt>
    <dgm:pt modelId="{DC852A30-5A7F-DB49-91B6-139E8AAEFA37}" type="pres">
      <dgm:prSet presAssocID="{B5D5A487-59CA-E94A-B42D-B63386A5F77E}" presName="rootText" presStyleLbl="node3" presStyleIdx="5" presStyleCnt="9" custScaleX="145322" custScaleY="107128">
        <dgm:presLayoutVars>
          <dgm:chPref val="3"/>
        </dgm:presLayoutVars>
      </dgm:prSet>
      <dgm:spPr/>
    </dgm:pt>
    <dgm:pt modelId="{53D2A1F6-DE04-6E45-8AC1-200CA3CB7298}" type="pres">
      <dgm:prSet presAssocID="{B5D5A487-59CA-E94A-B42D-B63386A5F77E}" presName="rootConnector" presStyleLbl="node3" presStyleIdx="5" presStyleCnt="9"/>
      <dgm:spPr/>
    </dgm:pt>
    <dgm:pt modelId="{E8E1DAF6-483E-294B-B38E-2C7A159C437B}" type="pres">
      <dgm:prSet presAssocID="{B5D5A487-59CA-E94A-B42D-B63386A5F77E}" presName="hierChild4" presStyleCnt="0"/>
      <dgm:spPr/>
    </dgm:pt>
    <dgm:pt modelId="{EC43FBF0-2FB3-5E46-BAB9-5732F62E8B13}" type="pres">
      <dgm:prSet presAssocID="{B5D5A487-59CA-E94A-B42D-B63386A5F77E}"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3"/>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3" custScaleX="176858">
        <dgm:presLayoutVars>
          <dgm:chPref val="3"/>
        </dgm:presLayoutVars>
      </dgm:prSet>
      <dgm:spPr/>
    </dgm:pt>
    <dgm:pt modelId="{3EADE6D1-6DDE-8340-9E7E-A5B4F1B24098}" type="pres">
      <dgm:prSet presAssocID="{A3F1F271-3F4F-0E4C-B746-1B4A23AF823D}" presName="rootConnector" presStyleLbl="node2" presStyleIdx="2" presStyleCnt="3"/>
      <dgm:spPr/>
    </dgm:pt>
    <dgm:pt modelId="{83667F77-BE0E-E545-A46F-9530D5AA4AC5}" type="pres">
      <dgm:prSet presAssocID="{A3F1F271-3F4F-0E4C-B746-1B4A23AF823D}" presName="hierChild4" presStyleCnt="0"/>
      <dgm:spPr/>
    </dgm:pt>
    <dgm:pt modelId="{C721ED28-EC81-7C4A-B9A1-05BD1B1DB003}" type="pres">
      <dgm:prSet presAssocID="{39638FB9-CE6D-3F43-944A-A256F3EB576C}" presName="Name37" presStyleLbl="parChTrans1D3" presStyleIdx="6" presStyleCnt="9"/>
      <dgm:spPr/>
    </dgm:pt>
    <dgm:pt modelId="{B4814B63-EC43-6746-971A-8CBCC1BCA0B7}" type="pres">
      <dgm:prSet presAssocID="{8BD41257-31C8-854F-B0E0-FCDC246222C3}" presName="hierRoot2" presStyleCnt="0">
        <dgm:presLayoutVars>
          <dgm:hierBranch val="init"/>
        </dgm:presLayoutVars>
      </dgm:prSet>
      <dgm:spPr/>
    </dgm:pt>
    <dgm:pt modelId="{425722D9-A26B-2347-AD2F-5E4B25853502}" type="pres">
      <dgm:prSet presAssocID="{8BD41257-31C8-854F-B0E0-FCDC246222C3}" presName="rootComposite" presStyleCnt="0"/>
      <dgm:spPr/>
    </dgm:pt>
    <dgm:pt modelId="{3EF8DF2B-419B-944C-83D2-0E4C4D84C0AC}" type="pres">
      <dgm:prSet presAssocID="{8BD41257-31C8-854F-B0E0-FCDC246222C3}" presName="rootText" presStyleLbl="node3" presStyleIdx="6" presStyleCnt="9" custScaleX="145322" custScaleY="107128">
        <dgm:presLayoutVars>
          <dgm:chPref val="3"/>
        </dgm:presLayoutVars>
      </dgm:prSet>
      <dgm:spPr/>
    </dgm:pt>
    <dgm:pt modelId="{432FFC77-E294-864E-A8BC-C26D30DCECD0}" type="pres">
      <dgm:prSet presAssocID="{8BD41257-31C8-854F-B0E0-FCDC246222C3}" presName="rootConnector" presStyleLbl="node3" presStyleIdx="6" presStyleCnt="9"/>
      <dgm:spPr/>
    </dgm:pt>
    <dgm:pt modelId="{E317FC81-26AE-1A48-A3F6-7EE754F6A66F}" type="pres">
      <dgm:prSet presAssocID="{8BD41257-31C8-854F-B0E0-FCDC246222C3}" presName="hierChild4" presStyleCnt="0"/>
      <dgm:spPr/>
    </dgm:pt>
    <dgm:pt modelId="{491A38CC-97F6-9145-86E0-9A18C221BB63}" type="pres">
      <dgm:prSet presAssocID="{8BD41257-31C8-854F-B0E0-FCDC246222C3}" presName="hierChild5" presStyleCnt="0"/>
      <dgm:spPr/>
    </dgm:pt>
    <dgm:pt modelId="{94BE3345-8354-1746-B9D0-51D97CCE3426}" type="pres">
      <dgm:prSet presAssocID="{8F9864A0-F8E8-4D43-9595-DD06EFB7BA0C}" presName="Name37" presStyleLbl="parChTrans1D3" presStyleIdx="7" presStyleCnt="9"/>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7" presStyleCnt="9" custScaleX="145322" custScaleY="107128">
        <dgm:presLayoutVars>
          <dgm:chPref val="3"/>
        </dgm:presLayoutVars>
      </dgm:prSet>
      <dgm:spPr/>
    </dgm:pt>
    <dgm:pt modelId="{4D5D1464-CF5A-914F-8282-4F0C5945C1F1}" type="pres">
      <dgm:prSet presAssocID="{15E7F59C-F70B-2848-A8B6-D693B24AA84B}" presName="rootConnector" presStyleLbl="node3" presStyleIdx="7" presStyleCnt="9"/>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DD7961A6-F1CC-5646-8DAD-FC3D1131566F}" type="pres">
      <dgm:prSet presAssocID="{4701294E-7296-5148-AA5E-851B33385830}" presName="Name37" presStyleLbl="parChTrans1D3" presStyleIdx="8" presStyleCnt="9"/>
      <dgm:spPr/>
    </dgm:pt>
    <dgm:pt modelId="{6BF7D351-9094-0B46-BE93-B2CCD29B416B}" type="pres">
      <dgm:prSet presAssocID="{43969056-81B8-974C-BFC7-F14B025849CD}" presName="hierRoot2" presStyleCnt="0">
        <dgm:presLayoutVars>
          <dgm:hierBranch val="init"/>
        </dgm:presLayoutVars>
      </dgm:prSet>
      <dgm:spPr/>
    </dgm:pt>
    <dgm:pt modelId="{582D13B1-515F-0247-960D-5EA67F6F92B2}" type="pres">
      <dgm:prSet presAssocID="{43969056-81B8-974C-BFC7-F14B025849CD}" presName="rootComposite" presStyleCnt="0"/>
      <dgm:spPr/>
    </dgm:pt>
    <dgm:pt modelId="{C3F5D332-09B5-5D41-A5FD-A4314C6800EA}" type="pres">
      <dgm:prSet presAssocID="{43969056-81B8-974C-BFC7-F14B025849CD}" presName="rootText" presStyleLbl="node3" presStyleIdx="8" presStyleCnt="9" custScaleX="145322" custScaleY="107128">
        <dgm:presLayoutVars>
          <dgm:chPref val="3"/>
        </dgm:presLayoutVars>
      </dgm:prSet>
      <dgm:spPr/>
    </dgm:pt>
    <dgm:pt modelId="{C4635078-39BC-9B46-9BF7-6D0C01822214}" type="pres">
      <dgm:prSet presAssocID="{43969056-81B8-974C-BFC7-F14B025849CD}" presName="rootConnector" presStyleLbl="node3" presStyleIdx="8" presStyleCnt="9"/>
      <dgm:spPr/>
    </dgm:pt>
    <dgm:pt modelId="{09C72343-7F7D-3748-8625-E1C0576000A0}" type="pres">
      <dgm:prSet presAssocID="{43969056-81B8-974C-BFC7-F14B025849CD}" presName="hierChild4" presStyleCnt="0"/>
      <dgm:spPr/>
    </dgm:pt>
    <dgm:pt modelId="{4A671C2C-8682-7F4A-8FF6-19FCB4173218}" type="pres">
      <dgm:prSet presAssocID="{43969056-81B8-974C-BFC7-F14B025849CD}" presName="hierChild5" presStyleCnt="0"/>
      <dgm:spPr/>
    </dgm:pt>
    <dgm:pt modelId="{81B7E18B-3595-6D42-91FF-D851D9D2D3B3}" type="pres">
      <dgm:prSet presAssocID="{A3F1F271-3F4F-0E4C-B746-1B4A23AF823D}" presName="hierChild5" presStyleCnt="0"/>
      <dgm:spPr/>
    </dgm:pt>
    <dgm:pt modelId="{9D7F94D7-A2CB-0F44-B198-C505FE895483}" type="pres">
      <dgm:prSet presAssocID="{012D9EB0-23DE-6A45-8A79-BEC3416AD525}" presName="hierChild3" presStyleCnt="0"/>
      <dgm:spPr/>
    </dgm:pt>
  </dgm:ptLst>
  <dgm:cxnLst>
    <dgm:cxn modelId="{73814800-9A88-2549-B353-FFE472DB995F}" type="presOf" srcId="{1FE84DE4-756B-354A-8175-BDB2F06A4E2C}" destId="{1D9B18C6-8403-934A-A9D4-011F28817E79}" srcOrd="1" destOrd="0" presId="urn:microsoft.com/office/officeart/2005/8/layout/orgChart1"/>
    <dgm:cxn modelId="{45E62A02-118C-CF45-A23D-FF38DFC5DDE5}" type="presOf" srcId="{39638FB9-CE6D-3F43-944A-A256F3EB576C}" destId="{C721ED28-EC81-7C4A-B9A1-05BD1B1DB003}" srcOrd="0"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0747390F-B055-7641-A7CC-48F367F74765}" srcId="{DBA6761B-C4C5-3C4D-9DD1-F8C92B0CDF97}" destId="{9FC4F3B5-972A-884C-BDD7-CBCD6C1FB913}" srcOrd="0" destOrd="0" parTransId="{4C56BAD1-313B-8745-9876-F44A6077D41E}" sibTransId="{6C79B637-15D7-AA46-BABB-ECA1FAA94538}"/>
    <dgm:cxn modelId="{FC264313-9725-1044-ACEF-A0CD38E8F0CA}" type="presOf" srcId="{012D9EB0-23DE-6A45-8A79-BEC3416AD525}" destId="{C7A03429-A1B7-C343-9FB6-17882A031324}" srcOrd="1" destOrd="0" presId="urn:microsoft.com/office/officeart/2005/8/layout/orgChart1"/>
    <dgm:cxn modelId="{8737AB1C-FCFF-B44D-B834-2B2DABCF3CF1}" type="presOf" srcId="{43969056-81B8-974C-BFC7-F14B025849CD}" destId="{C3F5D332-09B5-5D41-A5FD-A4314C6800EA}"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DBCF6641-3EAE-674B-B3EA-5A63EFF65836}" type="presOf" srcId="{9FC4F3B5-972A-884C-BDD7-CBCD6C1FB913}" destId="{10025D48-DC89-0843-B761-7130EF287F94}" srcOrd="1"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57F14A48-22F8-A246-8733-9C06C3CFBE1E}" type="presOf" srcId="{4C56BAD1-313B-8745-9876-F44A6077D41E}" destId="{3606F4BB-FB71-BE45-8499-C7793DA4974C}" srcOrd="0" destOrd="0" presId="urn:microsoft.com/office/officeart/2005/8/layout/orgChart1"/>
    <dgm:cxn modelId="{0EE25049-FFDE-3040-854D-012ECBC57C28}" srcId="{FB038EF3-0F49-E44E-A35F-720BEA9BCDCA}" destId="{1FE84DE4-756B-354A-8175-BDB2F06A4E2C}" srcOrd="0" destOrd="0" parTransId="{10F95714-D60A-A84D-9D75-DF2B5E8B5D94}" sibTransId="{68D82FC0-38E0-4D4C-8222-76580C045B42}"/>
    <dgm:cxn modelId="{4731BA49-43DF-634A-A45E-D06E7EE961C9}" type="presOf" srcId="{AE457E6D-8726-4A4E-B172-8F0573AE0EA4}" destId="{344715D0-0953-504D-B08D-BE5E271989E4}" srcOrd="0" destOrd="0" presId="urn:microsoft.com/office/officeart/2005/8/layout/orgChart1"/>
    <dgm:cxn modelId="{D72F2055-34C7-D04D-B9C5-0C54FE46E0FE}" type="presOf" srcId="{10F95714-D60A-A84D-9D75-DF2B5E8B5D94}" destId="{677B551A-85EB-6F43-94DF-92388CFD80C0}" srcOrd="0" destOrd="0" presId="urn:microsoft.com/office/officeart/2005/8/layout/orgChart1"/>
    <dgm:cxn modelId="{E9DCF056-79AA-4544-B051-112867D53254}" type="presOf" srcId="{A40BB383-4A4D-7B49-9214-CC3D6D83A7A5}" destId="{B9B9514C-6511-5E40-904E-52363413693C}"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1EFC6B5F-AFB4-544F-80FB-1B92BC76F713}" srcId="{FB038EF3-0F49-E44E-A35F-720BEA9BCDCA}" destId="{A40BB383-4A4D-7B49-9214-CC3D6D83A7A5}" srcOrd="1" destOrd="0" parTransId="{5CA39F19-7E49-A340-895E-93068B0A85DD}" sibTransId="{90AFFEBF-2701-6344-9E98-4BB18B9B1928}"/>
    <dgm:cxn modelId="{35E1E569-22EA-2549-9F81-F5213B649BB3}" type="presOf" srcId="{3A76AD05-95E5-F340-8728-37CBAD648560}" destId="{A03AE5AA-A9F3-5949-BA96-8042E03424A2}" srcOrd="0" destOrd="0" presId="urn:microsoft.com/office/officeart/2005/8/layout/orgChart1"/>
    <dgm:cxn modelId="{DC65426A-EC46-574F-A4EA-27317EBFC97C}" type="presOf" srcId="{9FC4F3B5-972A-884C-BDD7-CBCD6C1FB913}" destId="{31BE7373-2215-434D-A7E4-87505B41640D}"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01BDC26A-4573-2D47-B2A2-65F53EBEB6F4}" srcId="{DBA6761B-C4C5-3C4D-9DD1-F8C92B0CDF97}" destId="{B5D5A487-59CA-E94A-B42D-B63386A5F77E}" srcOrd="2" destOrd="0" parTransId="{B2E1A154-4896-1644-8809-B726A042C5C1}" sibTransId="{1A1FBF65-357A-224B-92DE-5513285A7CDB}"/>
    <dgm:cxn modelId="{4146C370-5E11-8743-9D73-7DD8EEE55396}" srcId="{A3F1F271-3F4F-0E4C-B746-1B4A23AF823D}" destId="{43969056-81B8-974C-BFC7-F14B025849CD}" srcOrd="2" destOrd="0" parTransId="{4701294E-7296-5148-AA5E-851B33385830}" sibTransId="{B72A8DFE-E858-AD45-BF24-5C9C36BEF91D}"/>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9F7CDB7C-DBA5-F14F-8B5F-7E2E5B295D1B}" type="presOf" srcId="{1FE84DE4-756B-354A-8175-BDB2F06A4E2C}" destId="{C11198D0-ACD4-E64B-904D-1F51BB770CD3}" srcOrd="0" destOrd="0" presId="urn:microsoft.com/office/officeart/2005/8/layout/orgChart1"/>
    <dgm:cxn modelId="{EA608981-5E25-154F-8C97-6FE3A94B5B0D}" type="presOf" srcId="{8BD41257-31C8-854F-B0E0-FCDC246222C3}" destId="{432FFC77-E294-864E-A8BC-C26D30DCECD0}" srcOrd="1" destOrd="0" presId="urn:microsoft.com/office/officeart/2005/8/layout/orgChart1"/>
    <dgm:cxn modelId="{FD1FC581-8D4C-0D42-80B5-19EC420A5A2D}" srcId="{A3F1F271-3F4F-0E4C-B746-1B4A23AF823D}" destId="{8BD41257-31C8-854F-B0E0-FCDC246222C3}" srcOrd="0" destOrd="0" parTransId="{39638FB9-CE6D-3F43-944A-A256F3EB576C}" sibTransId="{77F409AA-9A8B-2B4C-9523-72EBA3B1A655}"/>
    <dgm:cxn modelId="{9B3CB886-51D2-D642-9F0C-14E1FCF2CA60}" srcId="{012D9EB0-23DE-6A45-8A79-BEC3416AD525}" destId="{A3F1F271-3F4F-0E4C-B746-1B4A23AF823D}" srcOrd="2" destOrd="0" parTransId="{7D8CC466-6D94-6946-99FD-E49A8B00D405}" sibTransId="{5814A541-99FC-5B47-AFFD-4B3E57ACC107}"/>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176D489A-3E97-7F4E-8757-7688BFFBB5CF}" type="presOf" srcId="{A40BB383-4A4D-7B49-9214-CC3D6D83A7A5}" destId="{12D033F0-80FA-4A43-BBA6-76169568A918}" srcOrd="0" destOrd="0" presId="urn:microsoft.com/office/officeart/2005/8/layout/orgChart1"/>
    <dgm:cxn modelId="{2962549D-39D5-544B-9E60-98641B94B076}" type="presOf" srcId="{7D116191-F23A-AE4B-B1FF-65302BEE3E41}" destId="{E855BB72-2936-FB48-9645-B07A00ECC60C}"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8F37CBA5-A6EF-D441-959B-B127397CDDD9}" srcId="{FB038EF3-0F49-E44E-A35F-720BEA9BCDCA}" destId="{7D116191-F23A-AE4B-B1FF-65302BEE3E41}" srcOrd="2" destOrd="0" parTransId="{6AA246B3-7B70-5F4C-BF95-DA5DE06595D8}" sibTransId="{9477484D-1A88-194A-ACD0-0626016B288D}"/>
    <dgm:cxn modelId="{055452A9-0465-094E-8669-6BD84541661B}" type="presOf" srcId="{B2E1A154-4896-1644-8809-B726A042C5C1}" destId="{06618415-3516-9D47-847B-184860EB2437}"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942BC7B1-2964-A54A-845F-55AD451CA019}" type="presOf" srcId="{4701294E-7296-5148-AA5E-851B33385830}" destId="{DD7961A6-F1CC-5646-8DAD-FC3D1131566F}" srcOrd="0" destOrd="0" presId="urn:microsoft.com/office/officeart/2005/8/layout/orgChart1"/>
    <dgm:cxn modelId="{65B477B4-DBCE-5444-B1F0-4321DBAEDD78}" type="presOf" srcId="{5CA39F19-7E49-A340-895E-93068B0A85DD}" destId="{6231EB90-56D4-3544-B607-FBDA5DB9C80F}" srcOrd="0" destOrd="0" presId="urn:microsoft.com/office/officeart/2005/8/layout/orgChart1"/>
    <dgm:cxn modelId="{3BFF00C3-24B9-4B47-A377-84AAEE47F18F}" type="presOf" srcId="{6AA246B3-7B70-5F4C-BF95-DA5DE06595D8}" destId="{A1FE1F5F-9E8B-2042-9FCD-2C4B7DC44272}" srcOrd="0" destOrd="0" presId="urn:microsoft.com/office/officeart/2005/8/layout/orgChart1"/>
    <dgm:cxn modelId="{4573E6C4-7889-D940-8874-D2F9D8AC3F04}" type="presOf" srcId="{8BD41257-31C8-854F-B0E0-FCDC246222C3}" destId="{3EF8DF2B-419B-944C-83D2-0E4C4D84C0AC}"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E39364DB-A8D2-8947-B7D5-1482E8BFAFB1}" srcId="{DBA6761B-C4C5-3C4D-9DD1-F8C92B0CDF97}" destId="{3A76AD05-95E5-F340-8728-37CBAD648560}" srcOrd="1" destOrd="0" parTransId="{DB0C3104-06E3-B94A-B52F-D4945147AA1D}" sibTransId="{7AA578D4-D95F-9E40-8845-54BD9B92A70E}"/>
    <dgm:cxn modelId="{C7D0BFE2-78DA-7D43-AB27-4FC2BE25A500}" type="presOf" srcId="{8F9864A0-F8E8-4D43-9595-DD06EFB7BA0C}" destId="{94BE3345-8354-1746-B9D0-51D97CCE3426}" srcOrd="0" destOrd="0" presId="urn:microsoft.com/office/officeart/2005/8/layout/orgChart1"/>
    <dgm:cxn modelId="{942D43EA-A070-D64F-99E9-5ACB3C853B18}" type="presOf" srcId="{B5D5A487-59CA-E94A-B42D-B63386A5F77E}" destId="{53D2A1F6-DE04-6E45-8AC1-200CA3CB7298}" srcOrd="1" destOrd="0" presId="urn:microsoft.com/office/officeart/2005/8/layout/orgChart1"/>
    <dgm:cxn modelId="{C2C4DCEA-290D-8E46-AE20-133184279DB4}" type="presOf" srcId="{DBA6761B-C4C5-3C4D-9DD1-F8C92B0CDF97}" destId="{C8CBEEF8-4CA3-0143-BE3A-44BCBF5D6FAB}" srcOrd="0" destOrd="0" presId="urn:microsoft.com/office/officeart/2005/8/layout/orgChart1"/>
    <dgm:cxn modelId="{235D1EF1-1EE6-CE42-AFF5-68F737D8A633}" type="presOf" srcId="{B5D5A487-59CA-E94A-B42D-B63386A5F77E}" destId="{DC852A30-5A7F-DB49-91B6-139E8AAEFA37}" srcOrd="0" destOrd="0" presId="urn:microsoft.com/office/officeart/2005/8/layout/orgChart1"/>
    <dgm:cxn modelId="{F70DE6F6-A652-324D-BD61-E81F0C3F3B71}" type="presOf" srcId="{7D116191-F23A-AE4B-B1FF-65302BEE3E41}" destId="{17787660-89C6-FD4B-9FA1-8CEA0AEC2FBD}"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B1F565FB-EB1E-6E47-8D52-7CF855BED7BF}" type="presOf" srcId="{43969056-81B8-974C-BFC7-F14B025849CD}" destId="{C4635078-39BC-9B46-9BF7-6D0C01822214}" srcOrd="1"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4CAEFE03-C0A4-C846-BD6D-1258BADA5CB2}" type="presParOf" srcId="{7A2CA4C0-E0F3-9A44-9EAC-CCFC1BC961FF}" destId="{677B551A-85EB-6F43-94DF-92388CFD80C0}" srcOrd="0" destOrd="0" presId="urn:microsoft.com/office/officeart/2005/8/layout/orgChart1"/>
    <dgm:cxn modelId="{85DD4608-70D9-AA48-8F93-6B1D92A4D548}" type="presParOf" srcId="{7A2CA4C0-E0F3-9A44-9EAC-CCFC1BC961FF}" destId="{4A6C87B4-3002-4744-8AAD-A3D2702CA8FB}" srcOrd="1" destOrd="0" presId="urn:microsoft.com/office/officeart/2005/8/layout/orgChart1"/>
    <dgm:cxn modelId="{17E563B8-B62F-0D43-BF25-9DA7E3639645}" type="presParOf" srcId="{4A6C87B4-3002-4744-8AAD-A3D2702CA8FB}" destId="{0049C0B3-729C-9E43-888F-1FA3F0B57E61}" srcOrd="0" destOrd="0" presId="urn:microsoft.com/office/officeart/2005/8/layout/orgChart1"/>
    <dgm:cxn modelId="{3E6A0F5F-A5BE-3844-B54F-F50D845956AD}" type="presParOf" srcId="{0049C0B3-729C-9E43-888F-1FA3F0B57E61}" destId="{C11198D0-ACD4-E64B-904D-1F51BB770CD3}" srcOrd="0" destOrd="0" presId="urn:microsoft.com/office/officeart/2005/8/layout/orgChart1"/>
    <dgm:cxn modelId="{8DBC09AE-9718-8C40-83B1-1B07E5E8D0E3}" type="presParOf" srcId="{0049C0B3-729C-9E43-888F-1FA3F0B57E61}" destId="{1D9B18C6-8403-934A-A9D4-011F28817E79}" srcOrd="1" destOrd="0" presId="urn:microsoft.com/office/officeart/2005/8/layout/orgChart1"/>
    <dgm:cxn modelId="{F39C2FAB-524C-4A4C-A05D-E700A67705DD}" type="presParOf" srcId="{4A6C87B4-3002-4744-8AAD-A3D2702CA8FB}" destId="{F9748377-E2E8-3A4C-BCDA-A54CEFF37C9F}" srcOrd="1" destOrd="0" presId="urn:microsoft.com/office/officeart/2005/8/layout/orgChart1"/>
    <dgm:cxn modelId="{18C38587-C3FE-1640-9051-1D11F4B76F80}" type="presParOf" srcId="{4A6C87B4-3002-4744-8AAD-A3D2702CA8FB}" destId="{14C458CC-DA27-D74E-941D-CF384FAA2287}" srcOrd="2" destOrd="0" presId="urn:microsoft.com/office/officeart/2005/8/layout/orgChart1"/>
    <dgm:cxn modelId="{AF8A1A64-336A-C44E-B5B5-4B0EF59CD820}" type="presParOf" srcId="{7A2CA4C0-E0F3-9A44-9EAC-CCFC1BC961FF}" destId="{6231EB90-56D4-3544-B607-FBDA5DB9C80F}" srcOrd="2" destOrd="0" presId="urn:microsoft.com/office/officeart/2005/8/layout/orgChart1"/>
    <dgm:cxn modelId="{5F5B5F7C-D45F-5047-A0C1-DB70695AB05D}" type="presParOf" srcId="{7A2CA4C0-E0F3-9A44-9EAC-CCFC1BC961FF}" destId="{C397C7B6-48C1-5942-B207-2121611BD439}" srcOrd="3" destOrd="0" presId="urn:microsoft.com/office/officeart/2005/8/layout/orgChart1"/>
    <dgm:cxn modelId="{C61BCB89-D15E-D444-B509-ADC98532E315}" type="presParOf" srcId="{C397C7B6-48C1-5942-B207-2121611BD439}" destId="{5C7AD6B3-803F-624D-B254-3846A6B73A3A}" srcOrd="0" destOrd="0" presId="urn:microsoft.com/office/officeart/2005/8/layout/orgChart1"/>
    <dgm:cxn modelId="{5B3896BF-058A-BA42-BA5D-177F81782596}" type="presParOf" srcId="{5C7AD6B3-803F-624D-B254-3846A6B73A3A}" destId="{12D033F0-80FA-4A43-BBA6-76169568A918}" srcOrd="0" destOrd="0" presId="urn:microsoft.com/office/officeart/2005/8/layout/orgChart1"/>
    <dgm:cxn modelId="{489B7492-D21C-9B4B-BEDC-C6807C7C1566}" type="presParOf" srcId="{5C7AD6B3-803F-624D-B254-3846A6B73A3A}" destId="{B9B9514C-6511-5E40-904E-52363413693C}" srcOrd="1" destOrd="0" presId="urn:microsoft.com/office/officeart/2005/8/layout/orgChart1"/>
    <dgm:cxn modelId="{D744D784-FEB6-004D-BEE8-2EE85BFBCDF6}" type="presParOf" srcId="{C397C7B6-48C1-5942-B207-2121611BD439}" destId="{85F4390B-027B-9A4C-BEF9-91486A51F723}" srcOrd="1" destOrd="0" presId="urn:microsoft.com/office/officeart/2005/8/layout/orgChart1"/>
    <dgm:cxn modelId="{1852EB31-CC18-9C46-8A73-8FC8EFA4275E}" type="presParOf" srcId="{C397C7B6-48C1-5942-B207-2121611BD439}" destId="{5C558EDD-FD1F-4149-AA0F-943641226DCF}" srcOrd="2" destOrd="0" presId="urn:microsoft.com/office/officeart/2005/8/layout/orgChart1"/>
    <dgm:cxn modelId="{18200DB4-3B43-0441-AC1D-A2DC16EE3EAB}" type="presParOf" srcId="{7A2CA4C0-E0F3-9A44-9EAC-CCFC1BC961FF}" destId="{A1FE1F5F-9E8B-2042-9FCD-2C4B7DC44272}" srcOrd="4" destOrd="0" presId="urn:microsoft.com/office/officeart/2005/8/layout/orgChart1"/>
    <dgm:cxn modelId="{8A18A3C1-82DF-7C4E-B2B2-70B046CDEF6E}" type="presParOf" srcId="{7A2CA4C0-E0F3-9A44-9EAC-CCFC1BC961FF}" destId="{969A6BF0-8C5F-4F46-B026-0A09147A330E}" srcOrd="5" destOrd="0" presId="urn:microsoft.com/office/officeart/2005/8/layout/orgChart1"/>
    <dgm:cxn modelId="{87E19E52-B02E-884E-8E0C-8A7E72232387}" type="presParOf" srcId="{969A6BF0-8C5F-4F46-B026-0A09147A330E}" destId="{23677990-DDAA-8448-AEA3-C30D9A8844C9}" srcOrd="0" destOrd="0" presId="urn:microsoft.com/office/officeart/2005/8/layout/orgChart1"/>
    <dgm:cxn modelId="{CD3A3849-49C9-E646-B37A-ED11D1679CB6}" type="presParOf" srcId="{23677990-DDAA-8448-AEA3-C30D9A8844C9}" destId="{17787660-89C6-FD4B-9FA1-8CEA0AEC2FBD}" srcOrd="0" destOrd="0" presId="urn:microsoft.com/office/officeart/2005/8/layout/orgChart1"/>
    <dgm:cxn modelId="{7B275C7F-DDFA-0646-9839-81060BD0D004}" type="presParOf" srcId="{23677990-DDAA-8448-AEA3-C30D9A8844C9}" destId="{E855BB72-2936-FB48-9645-B07A00ECC60C}" srcOrd="1" destOrd="0" presId="urn:microsoft.com/office/officeart/2005/8/layout/orgChart1"/>
    <dgm:cxn modelId="{5FF85E3D-03F9-E84C-BB3A-C325B19DBB63}" type="presParOf" srcId="{969A6BF0-8C5F-4F46-B026-0A09147A330E}" destId="{B2BFF96D-F591-FA47-8924-0E4EEC622A13}" srcOrd="1" destOrd="0" presId="urn:microsoft.com/office/officeart/2005/8/layout/orgChart1"/>
    <dgm:cxn modelId="{AD26B5B8-A65A-E542-87A5-21C5EF255F3F}" type="presParOf" srcId="{969A6BF0-8C5F-4F46-B026-0A09147A330E}" destId="{D7A23F79-752D-2E46-8184-CBB3FBBC8549}"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E96F0BF0-4947-FC4B-B486-211791149C1F}" type="presParOf" srcId="{0EC4248C-2537-4946-BCBA-5DC0686F70E1}" destId="{3606F4BB-FB71-BE45-8499-C7793DA4974C}" srcOrd="0" destOrd="0" presId="urn:microsoft.com/office/officeart/2005/8/layout/orgChart1"/>
    <dgm:cxn modelId="{378C2595-66DC-AB4E-B36B-C2D3024024FE}" type="presParOf" srcId="{0EC4248C-2537-4946-BCBA-5DC0686F70E1}" destId="{1FDE1A3C-F4FC-AC4C-991C-9987A7CCCB1B}" srcOrd="1" destOrd="0" presId="urn:microsoft.com/office/officeart/2005/8/layout/orgChart1"/>
    <dgm:cxn modelId="{F783A3EE-D41A-A347-BFF2-603CFD1F0604}" type="presParOf" srcId="{1FDE1A3C-F4FC-AC4C-991C-9987A7CCCB1B}" destId="{E5A9D0AD-1958-6B4B-BEB3-D0ED3651E6F9}" srcOrd="0" destOrd="0" presId="urn:microsoft.com/office/officeart/2005/8/layout/orgChart1"/>
    <dgm:cxn modelId="{08EDA85F-D191-924A-B372-E1889CB2C473}" type="presParOf" srcId="{E5A9D0AD-1958-6B4B-BEB3-D0ED3651E6F9}" destId="{31BE7373-2215-434D-A7E4-87505B41640D}" srcOrd="0" destOrd="0" presId="urn:microsoft.com/office/officeart/2005/8/layout/orgChart1"/>
    <dgm:cxn modelId="{AA5936EB-221A-5742-B45A-58A56DD5249F}" type="presParOf" srcId="{E5A9D0AD-1958-6B4B-BEB3-D0ED3651E6F9}" destId="{10025D48-DC89-0843-B761-7130EF287F94}" srcOrd="1" destOrd="0" presId="urn:microsoft.com/office/officeart/2005/8/layout/orgChart1"/>
    <dgm:cxn modelId="{154245DB-43F1-D04E-AB13-2254144FFA48}" type="presParOf" srcId="{1FDE1A3C-F4FC-AC4C-991C-9987A7CCCB1B}" destId="{AFF208B7-63A6-D947-B89B-BCF3CF37DC67}" srcOrd="1" destOrd="0" presId="urn:microsoft.com/office/officeart/2005/8/layout/orgChart1"/>
    <dgm:cxn modelId="{4BB43CEB-16DE-CA43-AD05-1EDFB4FA02C3}" type="presParOf" srcId="{1FDE1A3C-F4FC-AC4C-991C-9987A7CCCB1B}" destId="{C8321FAA-CB72-C649-A3E0-2B10648450D8}"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C4E60844-6C5D-A34F-BEED-91F1CEAC262E}" type="presParOf" srcId="{0EC4248C-2537-4946-BCBA-5DC0686F70E1}" destId="{06618415-3516-9D47-847B-184860EB2437}" srcOrd="4" destOrd="0" presId="urn:microsoft.com/office/officeart/2005/8/layout/orgChart1"/>
    <dgm:cxn modelId="{CDC60982-9AE3-E447-8FE8-EE9A3BF46A6F}" type="presParOf" srcId="{0EC4248C-2537-4946-BCBA-5DC0686F70E1}" destId="{0EF8061A-5F86-8C41-801B-71B176D5D128}" srcOrd="5" destOrd="0" presId="urn:microsoft.com/office/officeart/2005/8/layout/orgChart1"/>
    <dgm:cxn modelId="{007AA991-D26F-FC42-8401-A37EEA284BDE}" type="presParOf" srcId="{0EF8061A-5F86-8C41-801B-71B176D5D128}" destId="{44C38055-DB0D-0345-86E6-AB82DA1863F1}" srcOrd="0" destOrd="0" presId="urn:microsoft.com/office/officeart/2005/8/layout/orgChart1"/>
    <dgm:cxn modelId="{3598AD6F-12B0-2940-9F47-3A4C9AD7DBBC}" type="presParOf" srcId="{44C38055-DB0D-0345-86E6-AB82DA1863F1}" destId="{DC852A30-5A7F-DB49-91B6-139E8AAEFA37}" srcOrd="0" destOrd="0" presId="urn:microsoft.com/office/officeart/2005/8/layout/orgChart1"/>
    <dgm:cxn modelId="{B3212C82-ECC6-164E-B8A6-F62D4BAAF078}" type="presParOf" srcId="{44C38055-DB0D-0345-86E6-AB82DA1863F1}" destId="{53D2A1F6-DE04-6E45-8AC1-200CA3CB7298}" srcOrd="1" destOrd="0" presId="urn:microsoft.com/office/officeart/2005/8/layout/orgChart1"/>
    <dgm:cxn modelId="{57C68F39-BED1-7B45-BC9C-6EA9E59B858C}" type="presParOf" srcId="{0EF8061A-5F86-8C41-801B-71B176D5D128}" destId="{E8E1DAF6-483E-294B-B38E-2C7A159C437B}" srcOrd="1" destOrd="0" presId="urn:microsoft.com/office/officeart/2005/8/layout/orgChart1"/>
    <dgm:cxn modelId="{A4DF1A49-38D7-074F-A152-E5161EA32603}" type="presParOf" srcId="{0EF8061A-5F86-8C41-801B-71B176D5D128}" destId="{EC43FBF0-2FB3-5E46-BAB9-5732F62E8B13}"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1ABD5B61-BB4E-6B4C-8470-0CFBBB8B1B30}" type="presParOf" srcId="{83667F77-BE0E-E545-A46F-9530D5AA4AC5}" destId="{C721ED28-EC81-7C4A-B9A1-05BD1B1DB003}" srcOrd="0" destOrd="0" presId="urn:microsoft.com/office/officeart/2005/8/layout/orgChart1"/>
    <dgm:cxn modelId="{3590BBAB-E741-7F44-9FBD-D6317C1CAEF5}" type="presParOf" srcId="{83667F77-BE0E-E545-A46F-9530D5AA4AC5}" destId="{B4814B63-EC43-6746-971A-8CBCC1BCA0B7}" srcOrd="1" destOrd="0" presId="urn:microsoft.com/office/officeart/2005/8/layout/orgChart1"/>
    <dgm:cxn modelId="{DDD4EC55-2299-8849-855C-C5C3B3B4EA15}" type="presParOf" srcId="{B4814B63-EC43-6746-971A-8CBCC1BCA0B7}" destId="{425722D9-A26B-2347-AD2F-5E4B25853502}" srcOrd="0" destOrd="0" presId="urn:microsoft.com/office/officeart/2005/8/layout/orgChart1"/>
    <dgm:cxn modelId="{24803308-93FE-0340-B2B7-CEB55A1B7A87}" type="presParOf" srcId="{425722D9-A26B-2347-AD2F-5E4B25853502}" destId="{3EF8DF2B-419B-944C-83D2-0E4C4D84C0AC}" srcOrd="0" destOrd="0" presId="urn:microsoft.com/office/officeart/2005/8/layout/orgChart1"/>
    <dgm:cxn modelId="{D24C1A79-CE54-7D47-A79D-95E0A6A6DA02}" type="presParOf" srcId="{425722D9-A26B-2347-AD2F-5E4B25853502}" destId="{432FFC77-E294-864E-A8BC-C26D30DCECD0}" srcOrd="1" destOrd="0" presId="urn:microsoft.com/office/officeart/2005/8/layout/orgChart1"/>
    <dgm:cxn modelId="{F2C11017-FE0D-E241-A2D6-2E7CFCE7BB2C}" type="presParOf" srcId="{B4814B63-EC43-6746-971A-8CBCC1BCA0B7}" destId="{E317FC81-26AE-1A48-A3F6-7EE754F6A66F}" srcOrd="1" destOrd="0" presId="urn:microsoft.com/office/officeart/2005/8/layout/orgChart1"/>
    <dgm:cxn modelId="{F2940A04-4963-0E4A-BC01-DF9DB74E662B}" type="presParOf" srcId="{B4814B63-EC43-6746-971A-8CBCC1BCA0B7}" destId="{491A38CC-97F6-9145-86E0-9A18C221BB63}"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1F76F38C-DEAF-2B44-82D1-648BE5E9966E}" type="presParOf" srcId="{83667F77-BE0E-E545-A46F-9530D5AA4AC5}" destId="{DD7961A6-F1CC-5646-8DAD-FC3D1131566F}" srcOrd="4" destOrd="0" presId="urn:microsoft.com/office/officeart/2005/8/layout/orgChart1"/>
    <dgm:cxn modelId="{452EC90C-3E89-474C-B37F-F2333ED7230D}" type="presParOf" srcId="{83667F77-BE0E-E545-A46F-9530D5AA4AC5}" destId="{6BF7D351-9094-0B46-BE93-B2CCD29B416B}" srcOrd="5" destOrd="0" presId="urn:microsoft.com/office/officeart/2005/8/layout/orgChart1"/>
    <dgm:cxn modelId="{D02CF1DB-9FB5-CC4C-AEF2-6B2D99977F50}" type="presParOf" srcId="{6BF7D351-9094-0B46-BE93-B2CCD29B416B}" destId="{582D13B1-515F-0247-960D-5EA67F6F92B2}" srcOrd="0" destOrd="0" presId="urn:microsoft.com/office/officeart/2005/8/layout/orgChart1"/>
    <dgm:cxn modelId="{89FCCBD6-0851-4A4B-9BB9-0B531098FFD2}" type="presParOf" srcId="{582D13B1-515F-0247-960D-5EA67F6F92B2}" destId="{C3F5D332-09B5-5D41-A5FD-A4314C6800EA}" srcOrd="0" destOrd="0" presId="urn:microsoft.com/office/officeart/2005/8/layout/orgChart1"/>
    <dgm:cxn modelId="{5F504BC2-43DC-D241-93B2-D83C68366E01}" type="presParOf" srcId="{582D13B1-515F-0247-960D-5EA67F6F92B2}" destId="{C4635078-39BC-9B46-9BF7-6D0C01822214}" srcOrd="1" destOrd="0" presId="urn:microsoft.com/office/officeart/2005/8/layout/orgChart1"/>
    <dgm:cxn modelId="{B563E6B4-4636-FF4A-8979-4B53D87CBC4D}" type="presParOf" srcId="{6BF7D351-9094-0B46-BE93-B2CCD29B416B}" destId="{09C72343-7F7D-3748-8625-E1C0576000A0}" srcOrd="1" destOrd="0" presId="urn:microsoft.com/office/officeart/2005/8/layout/orgChart1"/>
    <dgm:cxn modelId="{47BF2C41-F22C-9840-A895-54E37C6EB7BA}" type="presParOf" srcId="{6BF7D351-9094-0B46-BE93-B2CCD29B416B}" destId="{4A671C2C-8682-7F4A-8FF6-19FCB4173218}"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A71A1E3-73C7-CA48-BDD9-9938FBA5BBE8}"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1CB0EC67-1BEE-C54F-8B4E-EF026BCC1473}">
      <dgm:prSet/>
      <dgm:spPr/>
      <dgm:t>
        <a:bodyPr/>
        <a:lstStyle/>
        <a:p>
          <a:r>
            <a:rPr lang="en-US" dirty="0"/>
            <a:t>Prioritize</a:t>
          </a:r>
          <a:r>
            <a:rPr lang="en-US" b="0" i="0" dirty="0"/>
            <a:t> and enhance wellness for ALL</a:t>
          </a:r>
          <a:endParaRPr lang="en-US" dirty="0"/>
        </a:p>
      </dgm:t>
    </dgm:pt>
    <dgm:pt modelId="{C6E548E9-5595-2B40-B6BF-86DD7E8E0FCF}" type="parTrans" cxnId="{635FE252-D104-7C4C-AF28-734087AB9C68}">
      <dgm:prSet/>
      <dgm:spPr/>
      <dgm:t>
        <a:bodyPr/>
        <a:lstStyle/>
        <a:p>
          <a:endParaRPr lang="en-US"/>
        </a:p>
      </dgm:t>
    </dgm:pt>
    <dgm:pt modelId="{09D682B1-9DAD-9A4A-818A-04C7B378015F}" type="sibTrans" cxnId="{635FE252-D104-7C4C-AF28-734087AB9C68}">
      <dgm:prSet/>
      <dgm:spPr/>
      <dgm:t>
        <a:bodyPr/>
        <a:lstStyle/>
        <a:p>
          <a:endParaRPr lang="en-US"/>
        </a:p>
      </dgm:t>
    </dgm:pt>
    <dgm:pt modelId="{096BCD48-3E6D-8A47-89A5-9FF02C4AB6B3}">
      <dgm:prSet/>
      <dgm:spPr/>
      <dgm:t>
        <a:bodyPr/>
        <a:lstStyle/>
        <a:p>
          <a:r>
            <a:rPr lang="en-US" b="0" i="0" dirty="0"/>
            <a:t>Use data to determine wellness </a:t>
          </a:r>
          <a:r>
            <a:rPr lang="en-US" dirty="0"/>
            <a:t>strengths and needs</a:t>
          </a:r>
        </a:p>
      </dgm:t>
    </dgm:pt>
    <dgm:pt modelId="{9FBCBACC-7A39-A445-B5F4-BB6880609E4A}" type="parTrans" cxnId="{E8C3D65E-BF0E-5B44-98A9-3CEEE7A9BB4F}">
      <dgm:prSet/>
      <dgm:spPr/>
      <dgm:t>
        <a:bodyPr/>
        <a:lstStyle/>
        <a:p>
          <a:endParaRPr lang="en-US"/>
        </a:p>
      </dgm:t>
    </dgm:pt>
    <dgm:pt modelId="{95AFCA58-9ABA-6E4F-ABFC-F43B528A0D2D}" type="sibTrans" cxnId="{E8C3D65E-BF0E-5B44-98A9-3CEEE7A9BB4F}">
      <dgm:prSet/>
      <dgm:spPr/>
      <dgm:t>
        <a:bodyPr/>
        <a:lstStyle/>
        <a:p>
          <a:endParaRPr lang="en-US"/>
        </a:p>
      </dgm:t>
    </dgm:pt>
    <dgm:pt modelId="{E1719232-DCDC-FF40-AEF9-8E728E5722AF}">
      <dgm:prSet/>
      <dgm:spPr/>
      <dgm:t>
        <a:bodyPr/>
        <a:lstStyle/>
        <a:p>
          <a:r>
            <a:rPr lang="en-US" b="0" i="0" dirty="0"/>
            <a:t>Integrate SEB competencies into Tier 1</a:t>
          </a:r>
          <a:endParaRPr lang="en-US" dirty="0"/>
        </a:p>
      </dgm:t>
    </dgm:pt>
    <dgm:pt modelId="{43216BA6-CF3B-6940-B3D3-1C7474C4A68A}" type="parTrans" cxnId="{F6E14C8B-9894-0A43-A735-D554A1858922}">
      <dgm:prSet/>
      <dgm:spPr/>
      <dgm:t>
        <a:bodyPr/>
        <a:lstStyle/>
        <a:p>
          <a:endParaRPr lang="en-US"/>
        </a:p>
      </dgm:t>
    </dgm:pt>
    <dgm:pt modelId="{8DB133C9-B583-D94C-87EA-538AC654FACF}" type="sibTrans" cxnId="{F6E14C8B-9894-0A43-A735-D554A1858922}">
      <dgm:prSet/>
      <dgm:spPr/>
      <dgm:t>
        <a:bodyPr/>
        <a:lstStyle/>
        <a:p>
          <a:endParaRPr lang="en-US"/>
        </a:p>
      </dgm:t>
    </dgm:pt>
    <dgm:pt modelId="{8AFD6B8B-6240-BF40-BA8B-308D3D39551D}" type="pres">
      <dgm:prSet presAssocID="{AA71A1E3-73C7-CA48-BDD9-9938FBA5BBE8}" presName="diagram" presStyleCnt="0">
        <dgm:presLayoutVars>
          <dgm:dir/>
          <dgm:resizeHandles val="exact"/>
        </dgm:presLayoutVars>
      </dgm:prSet>
      <dgm:spPr/>
    </dgm:pt>
    <dgm:pt modelId="{A71727CF-29BE-074B-9884-09D7BE57013E}" type="pres">
      <dgm:prSet presAssocID="{096BCD48-3E6D-8A47-89A5-9FF02C4AB6B3}" presName="node" presStyleLbl="node1" presStyleIdx="0" presStyleCnt="3">
        <dgm:presLayoutVars>
          <dgm:bulletEnabled val="1"/>
        </dgm:presLayoutVars>
      </dgm:prSet>
      <dgm:spPr/>
    </dgm:pt>
    <dgm:pt modelId="{3DA1AFA5-3206-194B-8903-178B33481588}" type="pres">
      <dgm:prSet presAssocID="{95AFCA58-9ABA-6E4F-ABFC-F43B528A0D2D}" presName="sibTrans" presStyleCnt="0"/>
      <dgm:spPr/>
    </dgm:pt>
    <dgm:pt modelId="{6E8B071F-5BD4-8044-9A1A-87F25331258A}" type="pres">
      <dgm:prSet presAssocID="{1CB0EC67-1BEE-C54F-8B4E-EF026BCC1473}" presName="node" presStyleLbl="node1" presStyleIdx="1" presStyleCnt="3">
        <dgm:presLayoutVars>
          <dgm:bulletEnabled val="1"/>
        </dgm:presLayoutVars>
      </dgm:prSet>
      <dgm:spPr/>
    </dgm:pt>
    <dgm:pt modelId="{AED4E64D-1A9D-F247-B22B-C5A6E11C4796}" type="pres">
      <dgm:prSet presAssocID="{09D682B1-9DAD-9A4A-818A-04C7B378015F}" presName="sibTrans" presStyleCnt="0"/>
      <dgm:spPr/>
    </dgm:pt>
    <dgm:pt modelId="{81A8D574-4E96-6D41-8D26-E14D16DED924}" type="pres">
      <dgm:prSet presAssocID="{E1719232-DCDC-FF40-AEF9-8E728E5722AF}" presName="node" presStyleLbl="node1" presStyleIdx="2" presStyleCnt="3">
        <dgm:presLayoutVars>
          <dgm:bulletEnabled val="1"/>
        </dgm:presLayoutVars>
      </dgm:prSet>
      <dgm:spPr/>
    </dgm:pt>
  </dgm:ptLst>
  <dgm:cxnLst>
    <dgm:cxn modelId="{68B6AB3C-5456-AF48-A542-9A190739B65F}" type="presOf" srcId="{AA71A1E3-73C7-CA48-BDD9-9938FBA5BBE8}" destId="{8AFD6B8B-6240-BF40-BA8B-308D3D39551D}" srcOrd="0" destOrd="0" presId="urn:microsoft.com/office/officeart/2005/8/layout/default"/>
    <dgm:cxn modelId="{635FE252-D104-7C4C-AF28-734087AB9C68}" srcId="{AA71A1E3-73C7-CA48-BDD9-9938FBA5BBE8}" destId="{1CB0EC67-1BEE-C54F-8B4E-EF026BCC1473}" srcOrd="1" destOrd="0" parTransId="{C6E548E9-5595-2B40-B6BF-86DD7E8E0FCF}" sibTransId="{09D682B1-9DAD-9A4A-818A-04C7B378015F}"/>
    <dgm:cxn modelId="{E8C3D65E-BF0E-5B44-98A9-3CEEE7A9BB4F}" srcId="{AA71A1E3-73C7-CA48-BDD9-9938FBA5BBE8}" destId="{096BCD48-3E6D-8A47-89A5-9FF02C4AB6B3}" srcOrd="0" destOrd="0" parTransId="{9FBCBACC-7A39-A445-B5F4-BB6880609E4A}" sibTransId="{95AFCA58-9ABA-6E4F-ABFC-F43B528A0D2D}"/>
    <dgm:cxn modelId="{6B5CD763-F04D-7D47-9B39-48E707AD498B}" type="presOf" srcId="{1CB0EC67-1BEE-C54F-8B4E-EF026BCC1473}" destId="{6E8B071F-5BD4-8044-9A1A-87F25331258A}" srcOrd="0" destOrd="0" presId="urn:microsoft.com/office/officeart/2005/8/layout/default"/>
    <dgm:cxn modelId="{62F6096C-7C1E-4B40-AC57-1A30710E24E8}" type="presOf" srcId="{E1719232-DCDC-FF40-AEF9-8E728E5722AF}" destId="{81A8D574-4E96-6D41-8D26-E14D16DED924}" srcOrd="0" destOrd="0" presId="urn:microsoft.com/office/officeart/2005/8/layout/default"/>
    <dgm:cxn modelId="{F6E14C8B-9894-0A43-A735-D554A1858922}" srcId="{AA71A1E3-73C7-CA48-BDD9-9938FBA5BBE8}" destId="{E1719232-DCDC-FF40-AEF9-8E728E5722AF}" srcOrd="2" destOrd="0" parTransId="{43216BA6-CF3B-6940-B3D3-1C7474C4A68A}" sibTransId="{8DB133C9-B583-D94C-87EA-538AC654FACF}"/>
    <dgm:cxn modelId="{E34E22BA-7403-EA41-974F-C7250AB49D7E}" type="presOf" srcId="{096BCD48-3E6D-8A47-89A5-9FF02C4AB6B3}" destId="{A71727CF-29BE-074B-9884-09D7BE57013E}" srcOrd="0" destOrd="0" presId="urn:microsoft.com/office/officeart/2005/8/layout/default"/>
    <dgm:cxn modelId="{3554A724-CFAF-6646-BE6D-248B0EA713A8}" type="presParOf" srcId="{8AFD6B8B-6240-BF40-BA8B-308D3D39551D}" destId="{A71727CF-29BE-074B-9884-09D7BE57013E}" srcOrd="0" destOrd="0" presId="urn:microsoft.com/office/officeart/2005/8/layout/default"/>
    <dgm:cxn modelId="{01119636-7FAC-404C-9C80-61E464D15671}" type="presParOf" srcId="{8AFD6B8B-6240-BF40-BA8B-308D3D39551D}" destId="{3DA1AFA5-3206-194B-8903-178B33481588}" srcOrd="1" destOrd="0" presId="urn:microsoft.com/office/officeart/2005/8/layout/default"/>
    <dgm:cxn modelId="{6376ECB3-CECD-7640-89B5-A5586FD8145E}" type="presParOf" srcId="{8AFD6B8B-6240-BF40-BA8B-308D3D39551D}" destId="{6E8B071F-5BD4-8044-9A1A-87F25331258A}" srcOrd="2" destOrd="0" presId="urn:microsoft.com/office/officeart/2005/8/layout/default"/>
    <dgm:cxn modelId="{A80BF736-23C4-3B4B-98D3-7139339FFAF7}" type="presParOf" srcId="{8AFD6B8B-6240-BF40-BA8B-308D3D39551D}" destId="{AED4E64D-1A9D-F247-B22B-C5A6E11C4796}" srcOrd="3" destOrd="0" presId="urn:microsoft.com/office/officeart/2005/8/layout/default"/>
    <dgm:cxn modelId="{F376FF5B-CF1A-014B-829A-E445D11535C2}" type="presParOf" srcId="{8AFD6B8B-6240-BF40-BA8B-308D3D39551D}" destId="{81A8D574-4E96-6D41-8D26-E14D16DED92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95C7134-4763-7F40-8879-0C280A4F746E}" type="doc">
      <dgm:prSet loTypeId="urn:microsoft.com/office/officeart/2005/8/layout/vList2" loCatId="list" qsTypeId="urn:microsoft.com/office/officeart/2005/8/quickstyle/simple4" qsCatId="simple" csTypeId="urn:microsoft.com/office/officeart/2005/8/colors/accent2_1" csCatId="accent2" phldr="1"/>
      <dgm:spPr/>
      <dgm:t>
        <a:bodyPr/>
        <a:lstStyle/>
        <a:p>
          <a:endParaRPr lang="en-US"/>
        </a:p>
      </dgm:t>
    </dgm:pt>
    <dgm:pt modelId="{4F93FFC0-C07E-C84F-AC3A-6A514A5584A7}">
      <dgm:prSet custT="1"/>
      <dgm:spPr/>
      <dgm:t>
        <a:bodyPr/>
        <a:lstStyle/>
        <a:p>
          <a:r>
            <a:rPr lang="en-US" sz="3600" dirty="0"/>
            <a:t>Align initiatives to promote consistency</a:t>
          </a:r>
        </a:p>
      </dgm:t>
    </dgm:pt>
    <dgm:pt modelId="{A59D3C0F-CABC-5A43-A1F4-23F01A000400}" type="parTrans" cxnId="{0DBBD57E-0BB4-2243-B24D-1F6178193DBA}">
      <dgm:prSet/>
      <dgm:spPr/>
      <dgm:t>
        <a:bodyPr/>
        <a:lstStyle/>
        <a:p>
          <a:endParaRPr lang="en-US" sz="3600"/>
        </a:p>
      </dgm:t>
    </dgm:pt>
    <dgm:pt modelId="{2C02CBE4-27F2-214B-8650-6F0D16C697B3}" type="sibTrans" cxnId="{0DBBD57E-0BB4-2243-B24D-1F6178193DBA}">
      <dgm:prSet/>
      <dgm:spPr/>
      <dgm:t>
        <a:bodyPr/>
        <a:lstStyle/>
        <a:p>
          <a:endParaRPr lang="en-US" sz="3600"/>
        </a:p>
      </dgm:t>
    </dgm:pt>
    <dgm:pt modelId="{C29EAC13-855A-2249-B8E2-7EA1CFFB6A25}">
      <dgm:prSet custT="1"/>
      <dgm:spPr/>
      <dgm:t>
        <a:bodyPr/>
        <a:lstStyle/>
        <a:p>
          <a:r>
            <a:rPr lang="en-US" sz="3600" dirty="0"/>
            <a:t>Embed SEB competencies into teaching matrices</a:t>
          </a:r>
        </a:p>
      </dgm:t>
    </dgm:pt>
    <dgm:pt modelId="{5A575194-4105-8D46-9B0E-CB3B851DF94A}" type="parTrans" cxnId="{81528375-F0B5-C64A-9109-3930C3B80956}">
      <dgm:prSet/>
      <dgm:spPr/>
      <dgm:t>
        <a:bodyPr/>
        <a:lstStyle/>
        <a:p>
          <a:endParaRPr lang="en-US" sz="3600"/>
        </a:p>
      </dgm:t>
    </dgm:pt>
    <dgm:pt modelId="{EA24D95F-D2F8-704E-BE41-0DB7C7381579}" type="sibTrans" cxnId="{81528375-F0B5-C64A-9109-3930C3B80956}">
      <dgm:prSet/>
      <dgm:spPr/>
      <dgm:t>
        <a:bodyPr/>
        <a:lstStyle/>
        <a:p>
          <a:endParaRPr lang="en-US" sz="3600"/>
        </a:p>
      </dgm:t>
    </dgm:pt>
    <dgm:pt modelId="{D7C93961-E8B8-2146-AE91-F13E9F9AE830}">
      <dgm:prSet custT="1"/>
      <dgm:spPr/>
      <dgm:t>
        <a:bodyPr/>
        <a:lstStyle/>
        <a:p>
          <a:r>
            <a:rPr lang="en-US" sz="3600" dirty="0"/>
            <a:t>Integrate SEB skills into academic instruction</a:t>
          </a:r>
        </a:p>
      </dgm:t>
    </dgm:pt>
    <dgm:pt modelId="{2322624E-E4F3-B348-9EBA-90AF8FE33C06}" type="parTrans" cxnId="{B5A8C279-60E4-384E-B81E-C0556DC4019E}">
      <dgm:prSet/>
      <dgm:spPr/>
      <dgm:t>
        <a:bodyPr/>
        <a:lstStyle/>
        <a:p>
          <a:endParaRPr lang="en-US" sz="3600"/>
        </a:p>
      </dgm:t>
    </dgm:pt>
    <dgm:pt modelId="{87E3862F-B9F3-3D46-B38B-07B79B194B96}" type="sibTrans" cxnId="{B5A8C279-60E4-384E-B81E-C0556DC4019E}">
      <dgm:prSet/>
      <dgm:spPr/>
      <dgm:t>
        <a:bodyPr/>
        <a:lstStyle/>
        <a:p>
          <a:endParaRPr lang="en-US" sz="3600"/>
        </a:p>
      </dgm:t>
    </dgm:pt>
    <dgm:pt modelId="{7000386D-358E-C949-9A18-AB71966B24B5}" type="pres">
      <dgm:prSet presAssocID="{C95C7134-4763-7F40-8879-0C280A4F746E}" presName="linear" presStyleCnt="0">
        <dgm:presLayoutVars>
          <dgm:animLvl val="lvl"/>
          <dgm:resizeHandles val="exact"/>
        </dgm:presLayoutVars>
      </dgm:prSet>
      <dgm:spPr/>
    </dgm:pt>
    <dgm:pt modelId="{5F49DB2A-85CC-7942-952F-1D7FF9DF3A8A}" type="pres">
      <dgm:prSet presAssocID="{4F93FFC0-C07E-C84F-AC3A-6A514A5584A7}" presName="parentText" presStyleLbl="node1" presStyleIdx="0" presStyleCnt="3">
        <dgm:presLayoutVars>
          <dgm:chMax val="0"/>
          <dgm:bulletEnabled val="1"/>
        </dgm:presLayoutVars>
      </dgm:prSet>
      <dgm:spPr/>
    </dgm:pt>
    <dgm:pt modelId="{C4DA93E5-DEE2-AE47-A978-03FDAA0F13AC}" type="pres">
      <dgm:prSet presAssocID="{2C02CBE4-27F2-214B-8650-6F0D16C697B3}" presName="spacer" presStyleCnt="0"/>
      <dgm:spPr/>
    </dgm:pt>
    <dgm:pt modelId="{B53DA11A-E14C-784A-8AAF-B20AA6D7C4FF}" type="pres">
      <dgm:prSet presAssocID="{C29EAC13-855A-2249-B8E2-7EA1CFFB6A25}" presName="parentText" presStyleLbl="node1" presStyleIdx="1" presStyleCnt="3">
        <dgm:presLayoutVars>
          <dgm:chMax val="0"/>
          <dgm:bulletEnabled val="1"/>
        </dgm:presLayoutVars>
      </dgm:prSet>
      <dgm:spPr/>
    </dgm:pt>
    <dgm:pt modelId="{9505ED3B-3ED4-314E-8E02-9F2E7619C410}" type="pres">
      <dgm:prSet presAssocID="{EA24D95F-D2F8-704E-BE41-0DB7C7381579}" presName="spacer" presStyleCnt="0"/>
      <dgm:spPr/>
    </dgm:pt>
    <dgm:pt modelId="{4C9EEDC6-BAF1-BF40-B93E-62DBC11440E3}" type="pres">
      <dgm:prSet presAssocID="{D7C93961-E8B8-2146-AE91-F13E9F9AE830}" presName="parentText" presStyleLbl="node1" presStyleIdx="2" presStyleCnt="3">
        <dgm:presLayoutVars>
          <dgm:chMax val="0"/>
          <dgm:bulletEnabled val="1"/>
        </dgm:presLayoutVars>
      </dgm:prSet>
      <dgm:spPr/>
    </dgm:pt>
  </dgm:ptLst>
  <dgm:cxnLst>
    <dgm:cxn modelId="{97D0E11B-632B-BE42-932D-AA00E70A99A6}" type="presOf" srcId="{4F93FFC0-C07E-C84F-AC3A-6A514A5584A7}" destId="{5F49DB2A-85CC-7942-952F-1D7FF9DF3A8A}" srcOrd="0" destOrd="0" presId="urn:microsoft.com/office/officeart/2005/8/layout/vList2"/>
    <dgm:cxn modelId="{68E83643-6E6F-5A44-A601-6C559E4DE3EE}" type="presOf" srcId="{D7C93961-E8B8-2146-AE91-F13E9F9AE830}" destId="{4C9EEDC6-BAF1-BF40-B93E-62DBC11440E3}" srcOrd="0" destOrd="0" presId="urn:microsoft.com/office/officeart/2005/8/layout/vList2"/>
    <dgm:cxn modelId="{81528375-F0B5-C64A-9109-3930C3B80956}" srcId="{C95C7134-4763-7F40-8879-0C280A4F746E}" destId="{C29EAC13-855A-2249-B8E2-7EA1CFFB6A25}" srcOrd="1" destOrd="0" parTransId="{5A575194-4105-8D46-9B0E-CB3B851DF94A}" sibTransId="{EA24D95F-D2F8-704E-BE41-0DB7C7381579}"/>
    <dgm:cxn modelId="{B5A8C279-60E4-384E-B81E-C0556DC4019E}" srcId="{C95C7134-4763-7F40-8879-0C280A4F746E}" destId="{D7C93961-E8B8-2146-AE91-F13E9F9AE830}" srcOrd="2" destOrd="0" parTransId="{2322624E-E4F3-B348-9EBA-90AF8FE33C06}" sibTransId="{87E3862F-B9F3-3D46-B38B-07B79B194B96}"/>
    <dgm:cxn modelId="{0DBBD57E-0BB4-2243-B24D-1F6178193DBA}" srcId="{C95C7134-4763-7F40-8879-0C280A4F746E}" destId="{4F93FFC0-C07E-C84F-AC3A-6A514A5584A7}" srcOrd="0" destOrd="0" parTransId="{A59D3C0F-CABC-5A43-A1F4-23F01A000400}" sibTransId="{2C02CBE4-27F2-214B-8650-6F0D16C697B3}"/>
    <dgm:cxn modelId="{5B6147AA-DE9B-3D43-8ECE-5146F7FED803}" type="presOf" srcId="{C29EAC13-855A-2249-B8E2-7EA1CFFB6A25}" destId="{B53DA11A-E14C-784A-8AAF-B20AA6D7C4FF}" srcOrd="0" destOrd="0" presId="urn:microsoft.com/office/officeart/2005/8/layout/vList2"/>
    <dgm:cxn modelId="{4C3AA7D9-B938-F04F-B075-F39D709A567A}" type="presOf" srcId="{C95C7134-4763-7F40-8879-0C280A4F746E}" destId="{7000386D-358E-C949-9A18-AB71966B24B5}" srcOrd="0" destOrd="0" presId="urn:microsoft.com/office/officeart/2005/8/layout/vList2"/>
    <dgm:cxn modelId="{73AE7A38-CFB1-C243-B5F5-A30FA77709C6}" type="presParOf" srcId="{7000386D-358E-C949-9A18-AB71966B24B5}" destId="{5F49DB2A-85CC-7942-952F-1D7FF9DF3A8A}" srcOrd="0" destOrd="0" presId="urn:microsoft.com/office/officeart/2005/8/layout/vList2"/>
    <dgm:cxn modelId="{B855F66B-A1DD-544A-AB28-6ADFD87091A0}" type="presParOf" srcId="{7000386D-358E-C949-9A18-AB71966B24B5}" destId="{C4DA93E5-DEE2-AE47-A978-03FDAA0F13AC}" srcOrd="1" destOrd="0" presId="urn:microsoft.com/office/officeart/2005/8/layout/vList2"/>
    <dgm:cxn modelId="{36C78C05-1C6C-9048-9AA7-57759B6F1516}" type="presParOf" srcId="{7000386D-358E-C949-9A18-AB71966B24B5}" destId="{B53DA11A-E14C-784A-8AAF-B20AA6D7C4FF}" srcOrd="2" destOrd="0" presId="urn:microsoft.com/office/officeart/2005/8/layout/vList2"/>
    <dgm:cxn modelId="{B8BAF079-2028-1042-8939-8D19C5B67AAF}" type="presParOf" srcId="{7000386D-358E-C949-9A18-AB71966B24B5}" destId="{9505ED3B-3ED4-314E-8E02-9F2E7619C410}" srcOrd="3" destOrd="0" presId="urn:microsoft.com/office/officeart/2005/8/layout/vList2"/>
    <dgm:cxn modelId="{2E349F3C-36AA-F647-867D-1CB84D5C3AAD}" type="presParOf" srcId="{7000386D-358E-C949-9A18-AB71966B24B5}" destId="{4C9EEDC6-BAF1-BF40-B93E-62DBC11440E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D3903B2-FBBE-8D45-BDC7-98EAFF181A5C}" type="doc">
      <dgm:prSet loTypeId="urn:microsoft.com/office/officeart/2005/8/layout/funnel1" loCatId="" qsTypeId="urn:microsoft.com/office/officeart/2005/8/quickstyle/simple1" qsCatId="simple" csTypeId="urn:microsoft.com/office/officeart/2005/8/colors/accent1_1" csCatId="accent1" phldr="1"/>
      <dgm:spPr/>
      <dgm:t>
        <a:bodyPr/>
        <a:lstStyle/>
        <a:p>
          <a:endParaRPr lang="en-US"/>
        </a:p>
      </dgm:t>
    </dgm:pt>
    <dgm:pt modelId="{B0FE3E52-E219-084C-848D-BD76FE1AF3DE}">
      <dgm:prSet phldrT="[Text]" custT="1"/>
      <dgm:spPr/>
      <dgm:t>
        <a:bodyPr/>
        <a:lstStyle/>
        <a:p>
          <a:r>
            <a:rPr lang="en-US" sz="2400" dirty="0"/>
            <a:t>SEL Curriculum</a:t>
          </a:r>
        </a:p>
      </dgm:t>
    </dgm:pt>
    <dgm:pt modelId="{E75EBABD-C538-BF45-BF20-016F71800D4F}" type="parTrans" cxnId="{2BCDDA52-EBE3-9841-8390-6A3FBC784529}">
      <dgm:prSet/>
      <dgm:spPr/>
      <dgm:t>
        <a:bodyPr/>
        <a:lstStyle/>
        <a:p>
          <a:endParaRPr lang="en-US"/>
        </a:p>
      </dgm:t>
    </dgm:pt>
    <dgm:pt modelId="{9C0786D7-BE1C-5440-B47B-E3AF4133370B}" type="sibTrans" cxnId="{2BCDDA52-EBE3-9841-8390-6A3FBC784529}">
      <dgm:prSet/>
      <dgm:spPr/>
      <dgm:t>
        <a:bodyPr/>
        <a:lstStyle/>
        <a:p>
          <a:endParaRPr lang="en-US"/>
        </a:p>
      </dgm:t>
    </dgm:pt>
    <dgm:pt modelId="{E0115447-0918-0E44-A5B2-DCA06E20131B}">
      <dgm:prSet phldrT="[Text]" custT="1"/>
      <dgm:spPr/>
      <dgm:t>
        <a:bodyPr/>
        <a:lstStyle/>
        <a:p>
          <a:r>
            <a:rPr lang="en-US" sz="2400" dirty="0"/>
            <a:t>Restorative Practices</a:t>
          </a:r>
        </a:p>
      </dgm:t>
    </dgm:pt>
    <dgm:pt modelId="{1E2D9A7E-E77E-3F45-9799-DB53C22D0C90}" type="parTrans" cxnId="{47E5000E-89B7-9148-8911-A474FC81CB8A}">
      <dgm:prSet/>
      <dgm:spPr/>
      <dgm:t>
        <a:bodyPr/>
        <a:lstStyle/>
        <a:p>
          <a:endParaRPr lang="en-US"/>
        </a:p>
      </dgm:t>
    </dgm:pt>
    <dgm:pt modelId="{635C76F9-FA50-444C-9893-86D1EBC4FD3D}" type="sibTrans" cxnId="{47E5000E-89B7-9148-8911-A474FC81CB8A}">
      <dgm:prSet/>
      <dgm:spPr/>
      <dgm:t>
        <a:bodyPr/>
        <a:lstStyle/>
        <a:p>
          <a:endParaRPr lang="en-US"/>
        </a:p>
      </dgm:t>
    </dgm:pt>
    <dgm:pt modelId="{170E9B81-D5F3-D649-8757-A5E84B6AE87C}">
      <dgm:prSet phldrT="[Text]" custT="1"/>
      <dgm:spPr/>
      <dgm:t>
        <a:bodyPr/>
        <a:lstStyle/>
        <a:p>
          <a:r>
            <a:rPr lang="en-US" sz="2400" dirty="0"/>
            <a:t>Trauma Informed Practices</a:t>
          </a:r>
        </a:p>
      </dgm:t>
    </dgm:pt>
    <dgm:pt modelId="{856AD4DB-7187-BF4B-8005-CC026C69E42D}" type="parTrans" cxnId="{27D92B5B-DA8B-794D-8184-96DCB07E19C4}">
      <dgm:prSet/>
      <dgm:spPr/>
      <dgm:t>
        <a:bodyPr/>
        <a:lstStyle/>
        <a:p>
          <a:endParaRPr lang="en-US"/>
        </a:p>
      </dgm:t>
    </dgm:pt>
    <dgm:pt modelId="{C847CBD9-57D7-B749-9678-62534699F7A1}" type="sibTrans" cxnId="{27D92B5B-DA8B-794D-8184-96DCB07E19C4}">
      <dgm:prSet/>
      <dgm:spPr/>
      <dgm:t>
        <a:bodyPr/>
        <a:lstStyle/>
        <a:p>
          <a:endParaRPr lang="en-US"/>
        </a:p>
      </dgm:t>
    </dgm:pt>
    <dgm:pt modelId="{E7CD57F6-D04C-474D-8B4E-A4276DB59DCB}">
      <dgm:prSet phldrT="[Text]"/>
      <dgm:spPr/>
      <dgm:t>
        <a:bodyPr/>
        <a:lstStyle/>
        <a:p>
          <a:endParaRPr lang="en-US" dirty="0"/>
        </a:p>
      </dgm:t>
    </dgm:pt>
    <dgm:pt modelId="{8CE5EA0A-E31E-CA46-B54E-9FE9209A5668}" type="parTrans" cxnId="{300FD9F4-ED31-0842-898B-78AF90118BED}">
      <dgm:prSet/>
      <dgm:spPr/>
      <dgm:t>
        <a:bodyPr/>
        <a:lstStyle/>
        <a:p>
          <a:endParaRPr lang="en-US"/>
        </a:p>
      </dgm:t>
    </dgm:pt>
    <dgm:pt modelId="{5B6DDE8B-7713-2540-8FC2-ED318DEB8961}" type="sibTrans" cxnId="{300FD9F4-ED31-0842-898B-78AF90118BED}">
      <dgm:prSet/>
      <dgm:spPr/>
      <dgm:t>
        <a:bodyPr/>
        <a:lstStyle/>
        <a:p>
          <a:endParaRPr lang="en-US"/>
        </a:p>
      </dgm:t>
    </dgm:pt>
    <dgm:pt modelId="{3BA19B79-BC3A-6342-9620-7CFA090DEE00}" type="pres">
      <dgm:prSet presAssocID="{7D3903B2-FBBE-8D45-BDC7-98EAFF181A5C}" presName="Name0" presStyleCnt="0">
        <dgm:presLayoutVars>
          <dgm:chMax val="4"/>
          <dgm:resizeHandles val="exact"/>
        </dgm:presLayoutVars>
      </dgm:prSet>
      <dgm:spPr/>
    </dgm:pt>
    <dgm:pt modelId="{0A378CC5-38A9-9348-8F71-97CBC30FEFB3}" type="pres">
      <dgm:prSet presAssocID="{7D3903B2-FBBE-8D45-BDC7-98EAFF181A5C}" presName="ellipse" presStyleLbl="trBgShp" presStyleIdx="0" presStyleCnt="1"/>
      <dgm:spPr/>
    </dgm:pt>
    <dgm:pt modelId="{C4BE2D44-9191-8149-9CF5-924185AE5BE8}" type="pres">
      <dgm:prSet presAssocID="{7D3903B2-FBBE-8D45-BDC7-98EAFF181A5C}" presName="arrow1" presStyleLbl="fgShp" presStyleIdx="0" presStyleCnt="1" custLinFactNeighborX="-27454" custLinFactNeighborY="96768"/>
      <dgm:spPr/>
    </dgm:pt>
    <dgm:pt modelId="{A4A5B9A4-6F2B-9748-AAC1-17355175BC90}" type="pres">
      <dgm:prSet presAssocID="{7D3903B2-FBBE-8D45-BDC7-98EAFF181A5C}" presName="rectangle" presStyleLbl="revTx" presStyleIdx="0" presStyleCnt="1" custScaleX="250568" custScaleY="189821" custLinFactNeighborX="0" custLinFactNeighborY="40909">
        <dgm:presLayoutVars>
          <dgm:bulletEnabled val="1"/>
        </dgm:presLayoutVars>
      </dgm:prSet>
      <dgm:spPr/>
    </dgm:pt>
    <dgm:pt modelId="{406EE5C0-6C8A-3B4C-BEA4-CF732D2F69D6}" type="pres">
      <dgm:prSet presAssocID="{E0115447-0918-0E44-A5B2-DCA06E20131B}" presName="item1" presStyleLbl="node1" presStyleIdx="0" presStyleCnt="3" custScaleX="159673" custScaleY="153286" custLinFactNeighborX="-31359" custLinFactNeighborY="16364">
        <dgm:presLayoutVars>
          <dgm:bulletEnabled val="1"/>
        </dgm:presLayoutVars>
      </dgm:prSet>
      <dgm:spPr/>
    </dgm:pt>
    <dgm:pt modelId="{F3E688EA-7E1B-E143-8A19-F7E8718E0A23}" type="pres">
      <dgm:prSet presAssocID="{170E9B81-D5F3-D649-8757-A5E84B6AE87C}" presName="item2" presStyleLbl="node1" presStyleIdx="1" presStyleCnt="3" custScaleX="159673" custScaleY="153286" custLinFactNeighborX="-51184" custLinFactNeighborY="-45401">
        <dgm:presLayoutVars>
          <dgm:bulletEnabled val="1"/>
        </dgm:presLayoutVars>
      </dgm:prSet>
      <dgm:spPr/>
    </dgm:pt>
    <dgm:pt modelId="{4AF44154-3BA3-ED42-9FAA-76428119E188}" type="pres">
      <dgm:prSet presAssocID="{E7CD57F6-D04C-474D-8B4E-A4276DB59DCB}" presName="item3" presStyleLbl="node1" presStyleIdx="2" presStyleCnt="3" custScaleX="159673" custScaleY="153286" custLinFactNeighborX="-15204" custLinFactNeighborY="-47043">
        <dgm:presLayoutVars>
          <dgm:bulletEnabled val="1"/>
        </dgm:presLayoutVars>
      </dgm:prSet>
      <dgm:spPr/>
    </dgm:pt>
    <dgm:pt modelId="{853FAA40-C587-2145-8A9C-1DA6FCFD0F18}" type="pres">
      <dgm:prSet presAssocID="{7D3903B2-FBBE-8D45-BDC7-98EAFF181A5C}" presName="funnel" presStyleLbl="trAlignAcc1" presStyleIdx="0" presStyleCnt="1" custScaleX="127742" custScaleY="129045" custLinFactNeighborX="-7093" custLinFactNeighborY="4894"/>
      <dgm:spPr/>
    </dgm:pt>
  </dgm:ptLst>
  <dgm:cxnLst>
    <dgm:cxn modelId="{B36E5D0D-5463-AC4A-890B-109A87F14A4D}" type="presOf" srcId="{170E9B81-D5F3-D649-8757-A5E84B6AE87C}" destId="{406EE5C0-6C8A-3B4C-BEA4-CF732D2F69D6}" srcOrd="0" destOrd="0" presId="urn:microsoft.com/office/officeart/2005/8/layout/funnel1"/>
    <dgm:cxn modelId="{47E5000E-89B7-9148-8911-A474FC81CB8A}" srcId="{7D3903B2-FBBE-8D45-BDC7-98EAFF181A5C}" destId="{E0115447-0918-0E44-A5B2-DCA06E20131B}" srcOrd="1" destOrd="0" parTransId="{1E2D9A7E-E77E-3F45-9799-DB53C22D0C90}" sibTransId="{635C76F9-FA50-444C-9893-86D1EBC4FD3D}"/>
    <dgm:cxn modelId="{2BCDDA52-EBE3-9841-8390-6A3FBC784529}" srcId="{7D3903B2-FBBE-8D45-BDC7-98EAFF181A5C}" destId="{B0FE3E52-E219-084C-848D-BD76FE1AF3DE}" srcOrd="0" destOrd="0" parTransId="{E75EBABD-C538-BF45-BF20-016F71800D4F}" sibTransId="{9C0786D7-BE1C-5440-B47B-E3AF4133370B}"/>
    <dgm:cxn modelId="{B7C6D457-59C3-5441-8C28-80F724BFAA9F}" type="presOf" srcId="{B0FE3E52-E219-084C-848D-BD76FE1AF3DE}" destId="{4AF44154-3BA3-ED42-9FAA-76428119E188}" srcOrd="0" destOrd="0" presId="urn:microsoft.com/office/officeart/2005/8/layout/funnel1"/>
    <dgm:cxn modelId="{27D92B5B-DA8B-794D-8184-96DCB07E19C4}" srcId="{7D3903B2-FBBE-8D45-BDC7-98EAFF181A5C}" destId="{170E9B81-D5F3-D649-8757-A5E84B6AE87C}" srcOrd="2" destOrd="0" parTransId="{856AD4DB-7187-BF4B-8005-CC026C69E42D}" sibTransId="{C847CBD9-57D7-B749-9678-62534699F7A1}"/>
    <dgm:cxn modelId="{4AE40579-C9C4-D747-946F-D33A7DFD4D91}" type="presOf" srcId="{7D3903B2-FBBE-8D45-BDC7-98EAFF181A5C}" destId="{3BA19B79-BC3A-6342-9620-7CFA090DEE00}" srcOrd="0" destOrd="0" presId="urn:microsoft.com/office/officeart/2005/8/layout/funnel1"/>
    <dgm:cxn modelId="{0F737DAA-F720-9E4E-8507-F5979888A113}" type="presOf" srcId="{E0115447-0918-0E44-A5B2-DCA06E20131B}" destId="{F3E688EA-7E1B-E143-8A19-F7E8718E0A23}" srcOrd="0" destOrd="0" presId="urn:microsoft.com/office/officeart/2005/8/layout/funnel1"/>
    <dgm:cxn modelId="{B534B9F2-EE12-2148-824A-FB9C87FBCD6A}" type="presOf" srcId="{E7CD57F6-D04C-474D-8B4E-A4276DB59DCB}" destId="{A4A5B9A4-6F2B-9748-AAC1-17355175BC90}" srcOrd="0" destOrd="0" presId="urn:microsoft.com/office/officeart/2005/8/layout/funnel1"/>
    <dgm:cxn modelId="{300FD9F4-ED31-0842-898B-78AF90118BED}" srcId="{7D3903B2-FBBE-8D45-BDC7-98EAFF181A5C}" destId="{E7CD57F6-D04C-474D-8B4E-A4276DB59DCB}" srcOrd="3" destOrd="0" parTransId="{8CE5EA0A-E31E-CA46-B54E-9FE9209A5668}" sibTransId="{5B6DDE8B-7713-2540-8FC2-ED318DEB8961}"/>
    <dgm:cxn modelId="{A5C234C0-11CE-C642-BAAD-A61CE921A481}" type="presParOf" srcId="{3BA19B79-BC3A-6342-9620-7CFA090DEE00}" destId="{0A378CC5-38A9-9348-8F71-97CBC30FEFB3}" srcOrd="0" destOrd="0" presId="urn:microsoft.com/office/officeart/2005/8/layout/funnel1"/>
    <dgm:cxn modelId="{6A7683A2-C95C-574E-A9EE-B6E66A71035C}" type="presParOf" srcId="{3BA19B79-BC3A-6342-9620-7CFA090DEE00}" destId="{C4BE2D44-9191-8149-9CF5-924185AE5BE8}" srcOrd="1" destOrd="0" presId="urn:microsoft.com/office/officeart/2005/8/layout/funnel1"/>
    <dgm:cxn modelId="{5ABEE47B-15D9-8542-9FCB-657043EE98E3}" type="presParOf" srcId="{3BA19B79-BC3A-6342-9620-7CFA090DEE00}" destId="{A4A5B9A4-6F2B-9748-AAC1-17355175BC90}" srcOrd="2" destOrd="0" presId="urn:microsoft.com/office/officeart/2005/8/layout/funnel1"/>
    <dgm:cxn modelId="{570AC5DC-9F56-C244-B918-EBAF83B55560}" type="presParOf" srcId="{3BA19B79-BC3A-6342-9620-7CFA090DEE00}" destId="{406EE5C0-6C8A-3B4C-BEA4-CF732D2F69D6}" srcOrd="3" destOrd="0" presId="urn:microsoft.com/office/officeart/2005/8/layout/funnel1"/>
    <dgm:cxn modelId="{3B29326F-3292-374E-8414-B708CA3A343E}" type="presParOf" srcId="{3BA19B79-BC3A-6342-9620-7CFA090DEE00}" destId="{F3E688EA-7E1B-E143-8A19-F7E8718E0A23}" srcOrd="4" destOrd="0" presId="urn:microsoft.com/office/officeart/2005/8/layout/funnel1"/>
    <dgm:cxn modelId="{2EEC6FDE-24C5-6640-B357-A084D99CFFC4}" type="presParOf" srcId="{3BA19B79-BC3A-6342-9620-7CFA090DEE00}" destId="{4AF44154-3BA3-ED42-9FAA-76428119E188}" srcOrd="5" destOrd="0" presId="urn:microsoft.com/office/officeart/2005/8/layout/funnel1"/>
    <dgm:cxn modelId="{8080C87A-2DFE-4E42-9487-2471B28515E0}" type="presParOf" srcId="{3BA19B79-BC3A-6342-9620-7CFA090DEE00}" destId="{853FAA40-C587-2145-8A9C-1DA6FCFD0F18}"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59627AD-CCE1-334A-B29D-FFD2F0C9F6B9}" type="doc">
      <dgm:prSet loTypeId="urn:microsoft.com/office/officeart/2008/layout/CaptionedPictures" loCatId="list" qsTypeId="urn:microsoft.com/office/officeart/2005/8/quickstyle/simple1" qsCatId="simple" csTypeId="urn:microsoft.com/office/officeart/2005/8/colors/accent1_2" csCatId="accent1" phldr="1"/>
      <dgm:spPr/>
      <dgm:t>
        <a:bodyPr/>
        <a:lstStyle/>
        <a:p>
          <a:endParaRPr lang="en-US"/>
        </a:p>
      </dgm:t>
    </dgm:pt>
    <dgm:pt modelId="{2CD5F4A0-CF07-B74F-B90A-FC6E6D10D685}">
      <dgm:prSet custT="1"/>
      <dgm:spPr/>
      <dgm:t>
        <a:bodyPr/>
        <a:lstStyle/>
        <a:p>
          <a:r>
            <a:rPr lang="en-US" sz="2400" dirty="0"/>
            <a:t>Prompt SEB skills at the start of instruction</a:t>
          </a:r>
        </a:p>
      </dgm:t>
    </dgm:pt>
    <dgm:pt modelId="{2298F4F2-1FF9-DC4A-89D8-9F292441F891}" type="parTrans" cxnId="{021C598B-B4D8-364F-866D-3D22D97C6C1E}">
      <dgm:prSet/>
      <dgm:spPr/>
      <dgm:t>
        <a:bodyPr/>
        <a:lstStyle/>
        <a:p>
          <a:endParaRPr lang="en-US" sz="2400"/>
        </a:p>
      </dgm:t>
    </dgm:pt>
    <dgm:pt modelId="{D73FB739-84F0-AC43-8FCC-0818B2D66E2B}" type="sibTrans" cxnId="{021C598B-B4D8-364F-866D-3D22D97C6C1E}">
      <dgm:prSet/>
      <dgm:spPr/>
      <dgm:t>
        <a:bodyPr/>
        <a:lstStyle/>
        <a:p>
          <a:endParaRPr lang="en-US" sz="2400"/>
        </a:p>
      </dgm:t>
    </dgm:pt>
    <dgm:pt modelId="{6664B8A2-D3F0-094C-AA6C-AE4D4E38DDF4}">
      <dgm:prSet custT="1"/>
      <dgm:spPr/>
      <dgm:t>
        <a:bodyPr/>
        <a:lstStyle/>
        <a:p>
          <a:r>
            <a:rPr lang="en-US" sz="2400" i="0" dirty="0"/>
            <a:t>Highlight examples and non-examples of SEB skills in curricular materials</a:t>
          </a:r>
        </a:p>
      </dgm:t>
    </dgm:pt>
    <dgm:pt modelId="{F9BFF4DC-A965-D64A-941B-E9333F89B271}" type="parTrans" cxnId="{9ECBF107-0B72-BC44-936A-1101E233ABD9}">
      <dgm:prSet/>
      <dgm:spPr/>
      <dgm:t>
        <a:bodyPr/>
        <a:lstStyle/>
        <a:p>
          <a:endParaRPr lang="en-US" sz="2400"/>
        </a:p>
      </dgm:t>
    </dgm:pt>
    <dgm:pt modelId="{CF4EAB53-FC6E-1543-983B-A4BD9634900A}" type="sibTrans" cxnId="{9ECBF107-0B72-BC44-936A-1101E233ABD9}">
      <dgm:prSet/>
      <dgm:spPr/>
      <dgm:t>
        <a:bodyPr/>
        <a:lstStyle/>
        <a:p>
          <a:endParaRPr lang="en-US" sz="2400"/>
        </a:p>
      </dgm:t>
    </dgm:pt>
    <dgm:pt modelId="{697836FB-E0CE-7B49-BBCE-53909977FD86}">
      <dgm:prSet custT="1"/>
      <dgm:spPr/>
      <dgm:t>
        <a:bodyPr/>
        <a:lstStyle/>
        <a:p>
          <a:r>
            <a:rPr lang="en-US" sz="2400" dirty="0"/>
            <a:t>Provide opportunities to demonstrate SEB skills within academic routines</a:t>
          </a:r>
        </a:p>
      </dgm:t>
    </dgm:pt>
    <dgm:pt modelId="{78C7FE20-9146-D941-BF07-885A4F17E9B0}" type="parTrans" cxnId="{39B3D5E2-722D-AC48-A15D-AC2A25E8E308}">
      <dgm:prSet/>
      <dgm:spPr/>
      <dgm:t>
        <a:bodyPr/>
        <a:lstStyle/>
        <a:p>
          <a:endParaRPr lang="en-US" sz="2400"/>
        </a:p>
      </dgm:t>
    </dgm:pt>
    <dgm:pt modelId="{6B49CD0D-3288-124A-BA48-FE27A2812308}" type="sibTrans" cxnId="{39B3D5E2-722D-AC48-A15D-AC2A25E8E308}">
      <dgm:prSet/>
      <dgm:spPr/>
      <dgm:t>
        <a:bodyPr/>
        <a:lstStyle/>
        <a:p>
          <a:endParaRPr lang="en-US" sz="2400"/>
        </a:p>
      </dgm:t>
    </dgm:pt>
    <dgm:pt modelId="{5988471D-AA01-EA46-A11F-97EDDB379968}">
      <dgm:prSet custT="1"/>
      <dgm:spPr/>
      <dgm:t>
        <a:bodyPr/>
        <a:lstStyle/>
        <a:p>
          <a:r>
            <a:rPr lang="en-US" sz="2400" dirty="0"/>
            <a:t>Deliver feedback and acknowledgement for use of SEB skills across instructional activities</a:t>
          </a:r>
        </a:p>
      </dgm:t>
    </dgm:pt>
    <dgm:pt modelId="{7C302633-EEB8-AF48-A055-040E46E191AD}" type="parTrans" cxnId="{04304317-897B-B848-A7FB-F21322395BFF}">
      <dgm:prSet/>
      <dgm:spPr/>
      <dgm:t>
        <a:bodyPr/>
        <a:lstStyle/>
        <a:p>
          <a:endParaRPr lang="en-US" sz="2400"/>
        </a:p>
      </dgm:t>
    </dgm:pt>
    <dgm:pt modelId="{D08B8433-E819-424E-B1EB-38FBB26E914E}" type="sibTrans" cxnId="{04304317-897B-B848-A7FB-F21322395BFF}">
      <dgm:prSet/>
      <dgm:spPr/>
      <dgm:t>
        <a:bodyPr/>
        <a:lstStyle/>
        <a:p>
          <a:endParaRPr lang="en-US" sz="2400"/>
        </a:p>
      </dgm:t>
    </dgm:pt>
    <dgm:pt modelId="{5BD5D5A4-419E-F743-B808-372BE1BAEC66}" type="pres">
      <dgm:prSet presAssocID="{759627AD-CCE1-334A-B29D-FFD2F0C9F6B9}" presName="Name0" presStyleCnt="0">
        <dgm:presLayoutVars>
          <dgm:chMax/>
          <dgm:chPref/>
          <dgm:dir/>
        </dgm:presLayoutVars>
      </dgm:prSet>
      <dgm:spPr/>
    </dgm:pt>
    <dgm:pt modelId="{A6FC00E1-0CD0-BC4F-BE3B-1901E76A62E9}" type="pres">
      <dgm:prSet presAssocID="{2CD5F4A0-CF07-B74F-B90A-FC6E6D10D685}" presName="composite" presStyleCnt="0">
        <dgm:presLayoutVars>
          <dgm:chMax val="1"/>
          <dgm:chPref val="1"/>
        </dgm:presLayoutVars>
      </dgm:prSet>
      <dgm:spPr/>
    </dgm:pt>
    <dgm:pt modelId="{8025F217-830F-0D4F-BCBB-637DC4E7C80A}" type="pres">
      <dgm:prSet presAssocID="{2CD5F4A0-CF07-B74F-B90A-FC6E6D10D685}" presName="Accent" presStyleLbl="trAlignAcc1" presStyleIdx="0" presStyleCnt="4" custScaleX="166262" custScaleY="248607" custLinFactNeighborX="-30184" custLinFactNeighborY="29457">
        <dgm:presLayoutVars>
          <dgm:chMax val="0"/>
          <dgm:chPref val="0"/>
        </dgm:presLayoutVars>
      </dgm:prSet>
      <dgm:spPr/>
    </dgm:pt>
    <dgm:pt modelId="{654AE864-8FFF-A544-A63F-708FFD977E0F}" type="pres">
      <dgm:prSet presAssocID="{2CD5F4A0-CF07-B74F-B90A-FC6E6D10D685}" presName="Image" presStyleLbl="alignImgPlace1" presStyleIdx="0" presStyleCnt="4" custScaleX="174347" custScaleY="174794" custLinFactNeighborX="3002" custLinFactNeighborY="-5822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81A0B8D1-7E49-2B45-96DE-EF192A72353C}" type="pres">
      <dgm:prSet presAssocID="{2CD5F4A0-CF07-B74F-B90A-FC6E6D10D685}" presName="ChildComposite" presStyleCnt="0"/>
      <dgm:spPr/>
    </dgm:pt>
    <dgm:pt modelId="{3A7FA5B7-CEAC-4B4C-8936-4ADD141AAE7F}" type="pres">
      <dgm:prSet presAssocID="{2CD5F4A0-CF07-B74F-B90A-FC6E6D10D685}" presName="Child" presStyleLbl="node1" presStyleIdx="0" presStyleCnt="0">
        <dgm:presLayoutVars>
          <dgm:chMax val="0"/>
          <dgm:chPref val="0"/>
          <dgm:bulletEnabled val="1"/>
        </dgm:presLayoutVars>
      </dgm:prSet>
      <dgm:spPr/>
    </dgm:pt>
    <dgm:pt modelId="{14DD1EA8-9CF1-6F40-924F-ECD262731C49}" type="pres">
      <dgm:prSet presAssocID="{2CD5F4A0-CF07-B74F-B90A-FC6E6D10D685}" presName="Parent" presStyleLbl="revTx" presStyleIdx="0" presStyleCnt="4" custScaleX="179611" custScaleY="399847" custLinFactNeighborX="-2131" custLinFactNeighborY="76202">
        <dgm:presLayoutVars>
          <dgm:chMax val="1"/>
          <dgm:chPref val="0"/>
          <dgm:bulletEnabled val="1"/>
        </dgm:presLayoutVars>
      </dgm:prSet>
      <dgm:spPr/>
    </dgm:pt>
    <dgm:pt modelId="{2D66E6B4-980A-1549-8BD7-1B5532C099D2}" type="pres">
      <dgm:prSet presAssocID="{D73FB739-84F0-AC43-8FCC-0818B2D66E2B}" presName="sibTrans" presStyleCnt="0"/>
      <dgm:spPr/>
    </dgm:pt>
    <dgm:pt modelId="{A77CCFB7-0606-4140-8793-05F952FF4591}" type="pres">
      <dgm:prSet presAssocID="{6664B8A2-D3F0-094C-AA6C-AE4D4E38DDF4}" presName="composite" presStyleCnt="0">
        <dgm:presLayoutVars>
          <dgm:chMax val="1"/>
          <dgm:chPref val="1"/>
        </dgm:presLayoutVars>
      </dgm:prSet>
      <dgm:spPr/>
    </dgm:pt>
    <dgm:pt modelId="{9FF3BEDA-708E-494F-B2D6-45F95380A104}" type="pres">
      <dgm:prSet presAssocID="{6664B8A2-D3F0-094C-AA6C-AE4D4E38DDF4}" presName="Accent" presStyleLbl="trAlignAcc1" presStyleIdx="1" presStyleCnt="4" custScaleX="166262" custScaleY="248607" custLinFactNeighborX="-4410" custLinFactNeighborY="13165">
        <dgm:presLayoutVars>
          <dgm:chMax val="0"/>
          <dgm:chPref val="0"/>
        </dgm:presLayoutVars>
      </dgm:prSet>
      <dgm:spPr/>
    </dgm:pt>
    <dgm:pt modelId="{EED7AC6A-FB1D-9144-AD73-911A58D65EAE}" type="pres">
      <dgm:prSet presAssocID="{6664B8A2-D3F0-094C-AA6C-AE4D4E38DDF4}" presName="Image" presStyleLbl="alignImgPlace1" presStyleIdx="1" presStyleCnt="4" custScaleX="174347" custScaleY="174794" custLinFactNeighborX="-351" custLinFactNeighborY="-61555">
        <dgm:presLayoutVars>
          <dgm:chMax val="0"/>
          <dgm:chPref val="0"/>
        </dgm:presLayoutVars>
      </dgm:prSet>
      <dgm:spPr>
        <a:blipFill rotWithShape="1">
          <a:blip xmlns:r="http://schemas.openxmlformats.org/officeDocument/2006/relationships" r:embed="rId2"/>
          <a:srcRect/>
          <a:stretch>
            <a:fillRect t="-2000" b="-2000"/>
          </a:stretch>
        </a:blipFill>
      </dgm:spPr>
    </dgm:pt>
    <dgm:pt modelId="{F9011F42-B987-934D-B5B8-7F3AFD540045}" type="pres">
      <dgm:prSet presAssocID="{6664B8A2-D3F0-094C-AA6C-AE4D4E38DDF4}" presName="ChildComposite" presStyleCnt="0"/>
      <dgm:spPr/>
    </dgm:pt>
    <dgm:pt modelId="{9BCDF430-3868-6043-96CD-A041D44A6A85}" type="pres">
      <dgm:prSet presAssocID="{6664B8A2-D3F0-094C-AA6C-AE4D4E38DDF4}" presName="Child" presStyleLbl="node1" presStyleIdx="0" presStyleCnt="0">
        <dgm:presLayoutVars>
          <dgm:chMax val="0"/>
          <dgm:chPref val="0"/>
          <dgm:bulletEnabled val="1"/>
        </dgm:presLayoutVars>
      </dgm:prSet>
      <dgm:spPr/>
    </dgm:pt>
    <dgm:pt modelId="{0476B45C-AE8F-FB4E-AEB7-DD1F59472DB4}" type="pres">
      <dgm:prSet presAssocID="{6664B8A2-D3F0-094C-AA6C-AE4D4E38DDF4}" presName="Parent" presStyleLbl="revTx" presStyleIdx="1" presStyleCnt="4" custScaleX="179611" custScaleY="399847" custLinFactNeighborX="-2278" custLinFactNeighborY="80131">
        <dgm:presLayoutVars>
          <dgm:chMax val="1"/>
          <dgm:chPref val="0"/>
          <dgm:bulletEnabled val="1"/>
        </dgm:presLayoutVars>
      </dgm:prSet>
      <dgm:spPr/>
    </dgm:pt>
    <dgm:pt modelId="{15094D9D-3F1E-F64B-9169-B24035CE835F}" type="pres">
      <dgm:prSet presAssocID="{CF4EAB53-FC6E-1543-983B-A4BD9634900A}" presName="sibTrans" presStyleCnt="0"/>
      <dgm:spPr/>
    </dgm:pt>
    <dgm:pt modelId="{3AA55D3B-FCCC-5049-8F85-F9FD937418F4}" type="pres">
      <dgm:prSet presAssocID="{697836FB-E0CE-7B49-BBCE-53909977FD86}" presName="composite" presStyleCnt="0">
        <dgm:presLayoutVars>
          <dgm:chMax val="1"/>
          <dgm:chPref val="1"/>
        </dgm:presLayoutVars>
      </dgm:prSet>
      <dgm:spPr/>
    </dgm:pt>
    <dgm:pt modelId="{0FEF9ACD-B736-7B43-9914-1887E1AC767D}" type="pres">
      <dgm:prSet presAssocID="{697836FB-E0CE-7B49-BBCE-53909977FD86}" presName="Accent" presStyleLbl="trAlignAcc1" presStyleIdx="2" presStyleCnt="4" custScaleX="166262" custScaleY="248607" custLinFactNeighborX="-16410" custLinFactNeighborY="12432">
        <dgm:presLayoutVars>
          <dgm:chMax val="0"/>
          <dgm:chPref val="0"/>
        </dgm:presLayoutVars>
      </dgm:prSet>
      <dgm:spPr/>
    </dgm:pt>
    <dgm:pt modelId="{966C2F07-C915-9C49-84BF-E7CB19DB7F53}" type="pres">
      <dgm:prSet presAssocID="{697836FB-E0CE-7B49-BBCE-53909977FD86}" presName="Image" presStyleLbl="alignImgPlace1" presStyleIdx="2" presStyleCnt="4" custScaleX="174347" custScaleY="174794" custLinFactNeighborX="-21015" custLinFactNeighborY="-56970">
        <dgm:presLayoutVars>
          <dgm:chMax val="0"/>
          <dgm:chPref val="0"/>
        </dgm:presLayoutVars>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E3E289F4-FA78-F541-9738-229B1B342212}" type="pres">
      <dgm:prSet presAssocID="{697836FB-E0CE-7B49-BBCE-53909977FD86}" presName="ChildComposite" presStyleCnt="0"/>
      <dgm:spPr/>
    </dgm:pt>
    <dgm:pt modelId="{05F59CDE-A55C-844B-B9BD-28D42548C7DB}" type="pres">
      <dgm:prSet presAssocID="{697836FB-E0CE-7B49-BBCE-53909977FD86}" presName="Child" presStyleLbl="node1" presStyleIdx="0" presStyleCnt="0">
        <dgm:presLayoutVars>
          <dgm:chMax val="0"/>
          <dgm:chPref val="0"/>
          <dgm:bulletEnabled val="1"/>
        </dgm:presLayoutVars>
      </dgm:prSet>
      <dgm:spPr/>
    </dgm:pt>
    <dgm:pt modelId="{173579DD-A8A2-574A-9843-5FCB0C96ACCF}" type="pres">
      <dgm:prSet presAssocID="{697836FB-E0CE-7B49-BBCE-53909977FD86}" presName="Parent" presStyleLbl="revTx" presStyleIdx="2" presStyleCnt="4" custScaleX="179611" custScaleY="399847" custLinFactNeighborX="-13464" custLinFactNeighborY="94570">
        <dgm:presLayoutVars>
          <dgm:chMax val="1"/>
          <dgm:chPref val="0"/>
          <dgm:bulletEnabled val="1"/>
        </dgm:presLayoutVars>
      </dgm:prSet>
      <dgm:spPr/>
    </dgm:pt>
    <dgm:pt modelId="{6249C015-B72B-064A-8782-77A3E93F23DA}" type="pres">
      <dgm:prSet presAssocID="{6B49CD0D-3288-124A-BA48-FE27A2812308}" presName="sibTrans" presStyleCnt="0"/>
      <dgm:spPr/>
    </dgm:pt>
    <dgm:pt modelId="{C1BFAE03-F9FF-FE4D-BDCE-03B914D29265}" type="pres">
      <dgm:prSet presAssocID="{5988471D-AA01-EA46-A11F-97EDDB379968}" presName="composite" presStyleCnt="0">
        <dgm:presLayoutVars>
          <dgm:chMax val="1"/>
          <dgm:chPref val="1"/>
        </dgm:presLayoutVars>
      </dgm:prSet>
      <dgm:spPr/>
    </dgm:pt>
    <dgm:pt modelId="{5CC1F998-3D3A-B847-AC67-F36CD8086CF6}" type="pres">
      <dgm:prSet presAssocID="{5988471D-AA01-EA46-A11F-97EDDB379968}" presName="Accent" presStyleLbl="trAlignAcc1" presStyleIdx="3" presStyleCnt="4" custScaleX="166262" custScaleY="248607" custLinFactNeighborX="-23929" custLinFactNeighborY="14630">
        <dgm:presLayoutVars>
          <dgm:chMax val="0"/>
          <dgm:chPref val="0"/>
        </dgm:presLayoutVars>
      </dgm:prSet>
      <dgm:spPr/>
    </dgm:pt>
    <dgm:pt modelId="{C30A479C-DBDF-4148-899B-C52927B0F1CA}" type="pres">
      <dgm:prSet presAssocID="{5988471D-AA01-EA46-A11F-97EDDB379968}" presName="Image" presStyleLbl="alignImgPlace1" presStyleIdx="3" presStyleCnt="4" custScaleX="174347" custScaleY="174794" custLinFactNeighborX="-31204" custLinFactNeighborY="-57089">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pt>
    <dgm:pt modelId="{32E8EB85-8FA2-8C47-A80F-8C3E343F0F72}" type="pres">
      <dgm:prSet presAssocID="{5988471D-AA01-EA46-A11F-97EDDB379968}" presName="ChildComposite" presStyleCnt="0"/>
      <dgm:spPr/>
    </dgm:pt>
    <dgm:pt modelId="{DCA2133C-0DF2-2247-A108-4B00F56A3644}" type="pres">
      <dgm:prSet presAssocID="{5988471D-AA01-EA46-A11F-97EDDB379968}" presName="Child" presStyleLbl="node1" presStyleIdx="0" presStyleCnt="0">
        <dgm:presLayoutVars>
          <dgm:chMax val="0"/>
          <dgm:chPref val="0"/>
          <dgm:bulletEnabled val="1"/>
        </dgm:presLayoutVars>
      </dgm:prSet>
      <dgm:spPr/>
    </dgm:pt>
    <dgm:pt modelId="{F47A7611-8C39-404A-8DF1-470A46EA9E4C}" type="pres">
      <dgm:prSet presAssocID="{5988471D-AA01-EA46-A11F-97EDDB379968}" presName="Parent" presStyleLbl="revTx" presStyleIdx="3" presStyleCnt="4" custScaleX="189599" custScaleY="399847" custLinFactY="43771" custLinFactNeighborX="-29925" custLinFactNeighborY="100000">
        <dgm:presLayoutVars>
          <dgm:chMax val="1"/>
          <dgm:chPref val="0"/>
          <dgm:bulletEnabled val="1"/>
        </dgm:presLayoutVars>
      </dgm:prSet>
      <dgm:spPr/>
    </dgm:pt>
  </dgm:ptLst>
  <dgm:cxnLst>
    <dgm:cxn modelId="{9ECBF107-0B72-BC44-936A-1101E233ABD9}" srcId="{759627AD-CCE1-334A-B29D-FFD2F0C9F6B9}" destId="{6664B8A2-D3F0-094C-AA6C-AE4D4E38DDF4}" srcOrd="1" destOrd="0" parTransId="{F9BFF4DC-A965-D64A-941B-E9333F89B271}" sibTransId="{CF4EAB53-FC6E-1543-983B-A4BD9634900A}"/>
    <dgm:cxn modelId="{04304317-897B-B848-A7FB-F21322395BFF}" srcId="{759627AD-CCE1-334A-B29D-FFD2F0C9F6B9}" destId="{5988471D-AA01-EA46-A11F-97EDDB379968}" srcOrd="3" destOrd="0" parTransId="{7C302633-EEB8-AF48-A055-040E46E191AD}" sibTransId="{D08B8433-E819-424E-B1EB-38FBB26E914E}"/>
    <dgm:cxn modelId="{40DF1980-3622-4444-ABDC-C25BB214A4F1}" type="presOf" srcId="{697836FB-E0CE-7B49-BBCE-53909977FD86}" destId="{173579DD-A8A2-574A-9843-5FCB0C96ACCF}" srcOrd="0" destOrd="0" presId="urn:microsoft.com/office/officeart/2008/layout/CaptionedPictures"/>
    <dgm:cxn modelId="{021C598B-B4D8-364F-866D-3D22D97C6C1E}" srcId="{759627AD-CCE1-334A-B29D-FFD2F0C9F6B9}" destId="{2CD5F4A0-CF07-B74F-B90A-FC6E6D10D685}" srcOrd="0" destOrd="0" parTransId="{2298F4F2-1FF9-DC4A-89D8-9F292441F891}" sibTransId="{D73FB739-84F0-AC43-8FCC-0818B2D66E2B}"/>
    <dgm:cxn modelId="{FF435DB6-A327-C24A-BE6A-346626A1A2D2}" type="presOf" srcId="{5988471D-AA01-EA46-A11F-97EDDB379968}" destId="{F47A7611-8C39-404A-8DF1-470A46EA9E4C}" srcOrd="0" destOrd="0" presId="urn:microsoft.com/office/officeart/2008/layout/CaptionedPictures"/>
    <dgm:cxn modelId="{31854FCA-271F-4C4D-85D1-6AAAF85EDA12}" type="presOf" srcId="{6664B8A2-D3F0-094C-AA6C-AE4D4E38DDF4}" destId="{0476B45C-AE8F-FB4E-AEB7-DD1F59472DB4}" srcOrd="0" destOrd="0" presId="urn:microsoft.com/office/officeart/2008/layout/CaptionedPictures"/>
    <dgm:cxn modelId="{E96458D9-84CF-9F42-B158-C76A6C931596}" type="presOf" srcId="{2CD5F4A0-CF07-B74F-B90A-FC6E6D10D685}" destId="{14DD1EA8-9CF1-6F40-924F-ECD262731C49}" srcOrd="0" destOrd="0" presId="urn:microsoft.com/office/officeart/2008/layout/CaptionedPictures"/>
    <dgm:cxn modelId="{39B3D5E2-722D-AC48-A15D-AC2A25E8E308}" srcId="{759627AD-CCE1-334A-B29D-FFD2F0C9F6B9}" destId="{697836FB-E0CE-7B49-BBCE-53909977FD86}" srcOrd="2" destOrd="0" parTransId="{78C7FE20-9146-D941-BF07-885A4F17E9B0}" sibTransId="{6B49CD0D-3288-124A-BA48-FE27A2812308}"/>
    <dgm:cxn modelId="{98B32EFF-7F92-2643-9D6C-1284FCF08320}" type="presOf" srcId="{759627AD-CCE1-334A-B29D-FFD2F0C9F6B9}" destId="{5BD5D5A4-419E-F743-B808-372BE1BAEC66}" srcOrd="0" destOrd="0" presId="urn:microsoft.com/office/officeart/2008/layout/CaptionedPictures"/>
    <dgm:cxn modelId="{AD54477B-5A12-3241-96E3-8FBE53AFA07B}" type="presParOf" srcId="{5BD5D5A4-419E-F743-B808-372BE1BAEC66}" destId="{A6FC00E1-0CD0-BC4F-BE3B-1901E76A62E9}" srcOrd="0" destOrd="0" presId="urn:microsoft.com/office/officeart/2008/layout/CaptionedPictures"/>
    <dgm:cxn modelId="{226AE0B7-FEEC-BB40-BBF7-CEF9EAB18468}" type="presParOf" srcId="{A6FC00E1-0CD0-BC4F-BE3B-1901E76A62E9}" destId="{8025F217-830F-0D4F-BCBB-637DC4E7C80A}" srcOrd="0" destOrd="0" presId="urn:microsoft.com/office/officeart/2008/layout/CaptionedPictures"/>
    <dgm:cxn modelId="{9D016286-D33E-D94B-A36C-B5BBB32A056C}" type="presParOf" srcId="{A6FC00E1-0CD0-BC4F-BE3B-1901E76A62E9}" destId="{654AE864-8FFF-A544-A63F-708FFD977E0F}" srcOrd="1" destOrd="0" presId="urn:microsoft.com/office/officeart/2008/layout/CaptionedPictures"/>
    <dgm:cxn modelId="{1FB772E7-58EE-2445-B748-0DA7FB2B1C95}" type="presParOf" srcId="{A6FC00E1-0CD0-BC4F-BE3B-1901E76A62E9}" destId="{81A0B8D1-7E49-2B45-96DE-EF192A72353C}" srcOrd="2" destOrd="0" presId="urn:microsoft.com/office/officeart/2008/layout/CaptionedPictures"/>
    <dgm:cxn modelId="{B87417A0-5C09-ED48-88BA-3B5442EC7345}" type="presParOf" srcId="{81A0B8D1-7E49-2B45-96DE-EF192A72353C}" destId="{3A7FA5B7-CEAC-4B4C-8936-4ADD141AAE7F}" srcOrd="0" destOrd="0" presId="urn:microsoft.com/office/officeart/2008/layout/CaptionedPictures"/>
    <dgm:cxn modelId="{F391874C-CC95-D340-8290-BE0FBF4017C8}" type="presParOf" srcId="{81A0B8D1-7E49-2B45-96DE-EF192A72353C}" destId="{14DD1EA8-9CF1-6F40-924F-ECD262731C49}" srcOrd="1" destOrd="0" presId="urn:microsoft.com/office/officeart/2008/layout/CaptionedPictures"/>
    <dgm:cxn modelId="{3B1A8F0A-27AE-FE48-BADD-C1DF2A9C7799}" type="presParOf" srcId="{5BD5D5A4-419E-F743-B808-372BE1BAEC66}" destId="{2D66E6B4-980A-1549-8BD7-1B5532C099D2}" srcOrd="1" destOrd="0" presId="urn:microsoft.com/office/officeart/2008/layout/CaptionedPictures"/>
    <dgm:cxn modelId="{EE5B6DDE-B97A-FD4B-9572-5B031F8CDE4A}" type="presParOf" srcId="{5BD5D5A4-419E-F743-B808-372BE1BAEC66}" destId="{A77CCFB7-0606-4140-8793-05F952FF4591}" srcOrd="2" destOrd="0" presId="urn:microsoft.com/office/officeart/2008/layout/CaptionedPictures"/>
    <dgm:cxn modelId="{448568A8-95D9-A442-9F5D-4A9C43414CE9}" type="presParOf" srcId="{A77CCFB7-0606-4140-8793-05F952FF4591}" destId="{9FF3BEDA-708E-494F-B2D6-45F95380A104}" srcOrd="0" destOrd="0" presId="urn:microsoft.com/office/officeart/2008/layout/CaptionedPictures"/>
    <dgm:cxn modelId="{088AABEB-6E58-1B45-BEDA-21887A3F73F9}" type="presParOf" srcId="{A77CCFB7-0606-4140-8793-05F952FF4591}" destId="{EED7AC6A-FB1D-9144-AD73-911A58D65EAE}" srcOrd="1" destOrd="0" presId="urn:microsoft.com/office/officeart/2008/layout/CaptionedPictures"/>
    <dgm:cxn modelId="{84DB73F3-7F11-A140-8B7B-760761AF8AAF}" type="presParOf" srcId="{A77CCFB7-0606-4140-8793-05F952FF4591}" destId="{F9011F42-B987-934D-B5B8-7F3AFD540045}" srcOrd="2" destOrd="0" presId="urn:microsoft.com/office/officeart/2008/layout/CaptionedPictures"/>
    <dgm:cxn modelId="{8E984D37-BDB6-7848-89CC-926A65178C18}" type="presParOf" srcId="{F9011F42-B987-934D-B5B8-7F3AFD540045}" destId="{9BCDF430-3868-6043-96CD-A041D44A6A85}" srcOrd="0" destOrd="0" presId="urn:microsoft.com/office/officeart/2008/layout/CaptionedPictures"/>
    <dgm:cxn modelId="{AA24A0B7-D2C8-1A4B-A249-9B7CD9DE47A2}" type="presParOf" srcId="{F9011F42-B987-934D-B5B8-7F3AFD540045}" destId="{0476B45C-AE8F-FB4E-AEB7-DD1F59472DB4}" srcOrd="1" destOrd="0" presId="urn:microsoft.com/office/officeart/2008/layout/CaptionedPictures"/>
    <dgm:cxn modelId="{F3409333-4200-6A4D-9C25-ACC898A576F5}" type="presParOf" srcId="{5BD5D5A4-419E-F743-B808-372BE1BAEC66}" destId="{15094D9D-3F1E-F64B-9169-B24035CE835F}" srcOrd="3" destOrd="0" presId="urn:microsoft.com/office/officeart/2008/layout/CaptionedPictures"/>
    <dgm:cxn modelId="{673324BA-F202-6A41-8BBB-B44C6AF0FC83}" type="presParOf" srcId="{5BD5D5A4-419E-F743-B808-372BE1BAEC66}" destId="{3AA55D3B-FCCC-5049-8F85-F9FD937418F4}" srcOrd="4" destOrd="0" presId="urn:microsoft.com/office/officeart/2008/layout/CaptionedPictures"/>
    <dgm:cxn modelId="{55D1140F-22E3-954F-806D-DD34EE090E4C}" type="presParOf" srcId="{3AA55D3B-FCCC-5049-8F85-F9FD937418F4}" destId="{0FEF9ACD-B736-7B43-9914-1887E1AC767D}" srcOrd="0" destOrd="0" presId="urn:microsoft.com/office/officeart/2008/layout/CaptionedPictures"/>
    <dgm:cxn modelId="{7B53F41E-BB88-2B4D-9064-72320B11C4E0}" type="presParOf" srcId="{3AA55D3B-FCCC-5049-8F85-F9FD937418F4}" destId="{966C2F07-C915-9C49-84BF-E7CB19DB7F53}" srcOrd="1" destOrd="0" presId="urn:microsoft.com/office/officeart/2008/layout/CaptionedPictures"/>
    <dgm:cxn modelId="{EF667BD1-1D36-F94A-93CD-7DCC4895AA73}" type="presParOf" srcId="{3AA55D3B-FCCC-5049-8F85-F9FD937418F4}" destId="{E3E289F4-FA78-F541-9738-229B1B342212}" srcOrd="2" destOrd="0" presId="urn:microsoft.com/office/officeart/2008/layout/CaptionedPictures"/>
    <dgm:cxn modelId="{CDC40EF4-7E32-9A4F-9AB4-CCAA1DAA0A3F}" type="presParOf" srcId="{E3E289F4-FA78-F541-9738-229B1B342212}" destId="{05F59CDE-A55C-844B-B9BD-28D42548C7DB}" srcOrd="0" destOrd="0" presId="urn:microsoft.com/office/officeart/2008/layout/CaptionedPictures"/>
    <dgm:cxn modelId="{6EECE7C0-14FA-3644-AA5D-20B5C792161A}" type="presParOf" srcId="{E3E289F4-FA78-F541-9738-229B1B342212}" destId="{173579DD-A8A2-574A-9843-5FCB0C96ACCF}" srcOrd="1" destOrd="0" presId="urn:microsoft.com/office/officeart/2008/layout/CaptionedPictures"/>
    <dgm:cxn modelId="{8A2030C0-35AB-9B44-A240-0285A76DC66C}" type="presParOf" srcId="{5BD5D5A4-419E-F743-B808-372BE1BAEC66}" destId="{6249C015-B72B-064A-8782-77A3E93F23DA}" srcOrd="5" destOrd="0" presId="urn:microsoft.com/office/officeart/2008/layout/CaptionedPictures"/>
    <dgm:cxn modelId="{FD39B494-7D94-BB4A-A3DF-DA00CDD0F565}" type="presParOf" srcId="{5BD5D5A4-419E-F743-B808-372BE1BAEC66}" destId="{C1BFAE03-F9FF-FE4D-BDCE-03B914D29265}" srcOrd="6" destOrd="0" presId="urn:microsoft.com/office/officeart/2008/layout/CaptionedPictures"/>
    <dgm:cxn modelId="{EBADEA58-53FA-C44A-A4A7-AC6969815B59}" type="presParOf" srcId="{C1BFAE03-F9FF-FE4D-BDCE-03B914D29265}" destId="{5CC1F998-3D3A-B847-AC67-F36CD8086CF6}" srcOrd="0" destOrd="0" presId="urn:microsoft.com/office/officeart/2008/layout/CaptionedPictures"/>
    <dgm:cxn modelId="{F8FCC3BB-021D-BA41-B4C8-553C975BE8E3}" type="presParOf" srcId="{C1BFAE03-F9FF-FE4D-BDCE-03B914D29265}" destId="{C30A479C-DBDF-4148-899B-C52927B0F1CA}" srcOrd="1" destOrd="0" presId="urn:microsoft.com/office/officeart/2008/layout/CaptionedPictures"/>
    <dgm:cxn modelId="{BDF0E07E-2D72-4F40-BC7D-402E82AF3B5B}" type="presParOf" srcId="{C1BFAE03-F9FF-FE4D-BDCE-03B914D29265}" destId="{32E8EB85-8FA2-8C47-A80F-8C3E343F0F72}" srcOrd="2" destOrd="0" presId="urn:microsoft.com/office/officeart/2008/layout/CaptionedPictures"/>
    <dgm:cxn modelId="{97A177E1-765B-1047-B5E1-4DEA868C58AD}" type="presParOf" srcId="{32E8EB85-8FA2-8C47-A80F-8C3E343F0F72}" destId="{DCA2133C-0DF2-2247-A108-4B00F56A3644}" srcOrd="0" destOrd="0" presId="urn:microsoft.com/office/officeart/2008/layout/CaptionedPictures"/>
    <dgm:cxn modelId="{9BEA489A-F428-9B45-B1F3-0BDF815D67F9}" type="presParOf" srcId="{32E8EB85-8FA2-8C47-A80F-8C3E343F0F72}" destId="{F47A7611-8C39-404A-8DF1-470A46EA9E4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56576FA-0ABE-E948-A373-92C18D123EAD}">
      <dgm:prSet phldrT="[Text]" custT="1"/>
      <dgm:spPr>
        <a:solidFill>
          <a:srgbClr val="F5C8E1"/>
        </a:solidFill>
      </dgm:spPr>
      <dgm:t>
        <a:bodyPr/>
        <a:lstStyle/>
        <a:p>
          <a:pPr algn="ctr"/>
          <a:r>
            <a:rPr lang="en-US" sz="2000" b="1" dirty="0"/>
            <a:t>1. Establish Foundations to Support Classroom Implementation</a:t>
          </a:r>
        </a:p>
      </dgm:t>
    </dgm:pt>
    <dgm:pt modelId="{3FA3CBD5-CE6A-824E-9A88-B112B69DA06B}" type="parTrans" cxnId="{9236F58F-DC00-0B4C-990F-B1AAD41950FC}">
      <dgm:prSet/>
      <dgm:spPr/>
      <dgm:t>
        <a:bodyPr/>
        <a:lstStyle/>
        <a:p>
          <a:pPr algn="l"/>
          <a:endParaRPr lang="en-US"/>
        </a:p>
      </dgm:t>
    </dgm:pt>
    <dgm:pt modelId="{3EF9AD22-AB22-F547-B0D5-ACB4C2BB241B}" type="sibTrans" cxnId="{9236F58F-DC00-0B4C-990F-B1AAD41950FC}">
      <dgm:prSet/>
      <dgm:spPr/>
      <dgm:t>
        <a:bodyPr/>
        <a:lstStyle/>
        <a:p>
          <a:pPr algn="l"/>
          <a:endParaRPr lang="en-US"/>
        </a:p>
      </dgm:t>
    </dgm:pt>
    <dgm:pt modelId="{87F6CAF6-E4A1-0A49-A0E6-CEC959B51C92}">
      <dgm:prSet phldrT="[Text]" custT="1"/>
      <dgm:spPr>
        <a:solidFill>
          <a:schemeClr val="bg1"/>
        </a:solidFill>
        <a:ln>
          <a:solidFill>
            <a:srgbClr val="E2345B"/>
          </a:solidFill>
        </a:ln>
      </dgm:spPr>
      <dgm:t>
        <a:bodyPr/>
        <a:lstStyle/>
        <a:p>
          <a:pPr algn="l"/>
          <a:r>
            <a:rPr lang="en-US" sz="1800" dirty="0">
              <a:solidFill>
                <a:schemeClr val="bg2">
                  <a:lumMod val="50000"/>
                </a:schemeClr>
              </a:solidFill>
            </a:rPr>
            <a:t>1.1 Establish Priority</a:t>
          </a:r>
        </a:p>
      </dgm:t>
    </dgm:pt>
    <dgm:pt modelId="{14F84423-110F-5B43-B77F-9C7B5C963D13}" type="parTrans" cxnId="{7EDD884B-CEC4-1F45-818F-91CE9BCE05DE}">
      <dgm:prSet/>
      <dgm:spPr/>
      <dgm:t>
        <a:bodyPr/>
        <a:lstStyle/>
        <a:p>
          <a:pPr algn="l"/>
          <a:endParaRPr lang="en-US"/>
        </a:p>
      </dgm:t>
    </dgm:pt>
    <dgm:pt modelId="{C1976853-CBF1-3A4E-B68E-9DC818E50047}" type="sibTrans" cxnId="{7EDD884B-CEC4-1F45-818F-91CE9BCE05DE}">
      <dgm:prSet/>
      <dgm:spPr/>
      <dgm:t>
        <a:bodyPr/>
        <a:lstStyle/>
        <a:p>
          <a:pPr algn="l"/>
          <a:endParaRPr lang="en-US"/>
        </a:p>
      </dgm:t>
    </dgm:pt>
    <dgm:pt modelId="{25483569-1557-BB42-9C81-B38F1E37EF6D}">
      <dgm:prSet phldrT="[Text]" custT="1"/>
      <dgm:spPr>
        <a:solidFill>
          <a:schemeClr val="bg1"/>
        </a:solidFill>
        <a:ln>
          <a:solidFill>
            <a:srgbClr val="E2345B"/>
          </a:solidFill>
        </a:ln>
      </dgm:spPr>
      <dgm:t>
        <a:bodyPr/>
        <a:lstStyle/>
        <a:p>
          <a:pPr algn="l"/>
          <a:r>
            <a:rPr lang="en-US" sz="1800" dirty="0">
              <a:solidFill>
                <a:schemeClr val="bg2">
                  <a:lumMod val="50000"/>
                </a:schemeClr>
              </a:solidFill>
            </a:rPr>
            <a:t>1.2 Secure Resources</a:t>
          </a:r>
        </a:p>
      </dgm:t>
    </dgm:pt>
    <dgm:pt modelId="{1D5D8ACD-8529-8743-8F93-8C714A5C33B0}" type="parTrans" cxnId="{B9E2791C-5342-B940-A37C-7CCA1B434730}">
      <dgm:prSet/>
      <dgm:spPr/>
      <dgm:t>
        <a:bodyPr/>
        <a:lstStyle/>
        <a:p>
          <a:pPr algn="l"/>
          <a:endParaRPr lang="en-US"/>
        </a:p>
      </dgm:t>
    </dgm:pt>
    <dgm:pt modelId="{407032E5-7094-014D-9A35-1DA967267829}" type="sibTrans" cxnId="{B9E2791C-5342-B940-A37C-7CCA1B434730}">
      <dgm:prSet/>
      <dgm:spPr/>
      <dgm:t>
        <a:bodyPr/>
        <a:lstStyle/>
        <a:p>
          <a:pPr algn="l"/>
          <a:endParaRPr lang="en-US"/>
        </a:p>
      </dgm:t>
    </dgm:pt>
    <dgm:pt modelId="{4C66CB9D-29B5-C040-B029-3588769F413F}">
      <dgm:prSet phldrT="[Text]" custT="1"/>
      <dgm:spPr>
        <a:solidFill>
          <a:srgbClr val="F5C8E1"/>
        </a:solidFill>
      </dgm:spPr>
      <dgm:t>
        <a:bodyPr/>
        <a:lstStyle/>
        <a:p>
          <a:pPr algn="ctr"/>
          <a:r>
            <a:rPr lang="en-US" sz="2000" b="1" dirty="0"/>
            <a:t>2. Explicitly Teach &amp; Coach</a:t>
          </a:r>
        </a:p>
      </dgm:t>
    </dgm:pt>
    <dgm:pt modelId="{2A7433D3-DCE1-F640-8F3F-635D675FD343}" type="parTrans" cxnId="{BABEDF8F-F8A2-EB41-AB2D-84332D19802C}">
      <dgm:prSet/>
      <dgm:spPr/>
      <dgm:t>
        <a:bodyPr/>
        <a:lstStyle/>
        <a:p>
          <a:pPr algn="l"/>
          <a:endParaRPr lang="en-US"/>
        </a:p>
      </dgm:t>
    </dgm:pt>
    <dgm:pt modelId="{6DB57ED4-4668-2946-A371-27FA3ED29646}" type="sibTrans" cxnId="{BABEDF8F-F8A2-EB41-AB2D-84332D19802C}">
      <dgm:prSet/>
      <dgm:spPr/>
      <dgm:t>
        <a:bodyPr/>
        <a:lstStyle/>
        <a:p>
          <a:pPr algn="l"/>
          <a:endParaRPr lang="en-US"/>
        </a:p>
      </dgm:t>
    </dgm:pt>
    <dgm:pt modelId="{C6911B42-00CA-EC41-983C-0B13B88B0DCE}">
      <dgm:prSet phldrT="[Text]" custT="1"/>
      <dgm:spPr>
        <a:solidFill>
          <a:schemeClr val="bg1"/>
        </a:solidFill>
        <a:ln>
          <a:solidFill>
            <a:srgbClr val="E2345B"/>
          </a:solidFill>
        </a:ln>
      </dgm:spPr>
      <dgm:t>
        <a:bodyPr/>
        <a:lstStyle/>
        <a:p>
          <a:pPr algn="l"/>
          <a:r>
            <a:rPr lang="en-US" sz="1800" dirty="0">
              <a:solidFill>
                <a:schemeClr val="bg2">
                  <a:lumMod val="50000"/>
                </a:schemeClr>
              </a:solidFill>
            </a:rPr>
            <a:t>2.1 Communicate Clear Expectations</a:t>
          </a:r>
        </a:p>
      </dgm:t>
    </dgm:pt>
    <dgm:pt modelId="{134AF80C-691A-454D-8952-65DEF55668E7}" type="parTrans" cxnId="{514A31B6-7A51-1840-AA46-B0EE8F1E9303}">
      <dgm:prSet/>
      <dgm:spPr/>
      <dgm:t>
        <a:bodyPr/>
        <a:lstStyle/>
        <a:p>
          <a:pPr algn="l"/>
          <a:endParaRPr lang="en-US"/>
        </a:p>
      </dgm:t>
    </dgm:pt>
    <dgm:pt modelId="{7269ABA2-EAB1-0A4D-BCBA-D8269C29E020}" type="sibTrans" cxnId="{514A31B6-7A51-1840-AA46-B0EE8F1E9303}">
      <dgm:prSet/>
      <dgm:spPr/>
      <dgm:t>
        <a:bodyPr/>
        <a:lstStyle/>
        <a:p>
          <a:pPr algn="l"/>
          <a:endParaRPr lang="en-US"/>
        </a:p>
      </dgm:t>
    </dgm:pt>
    <dgm:pt modelId="{26191B0B-8931-EF4D-89C9-FBABFF0D91CC}">
      <dgm:prSet phldrT="[Text]" custT="1"/>
      <dgm:spPr>
        <a:solidFill>
          <a:schemeClr val="bg1"/>
        </a:solidFill>
        <a:ln>
          <a:solidFill>
            <a:srgbClr val="E2345B"/>
          </a:solidFill>
        </a:ln>
      </dgm:spPr>
      <dgm:t>
        <a:bodyPr/>
        <a:lstStyle/>
        <a:p>
          <a:pPr algn="l"/>
          <a:r>
            <a:rPr lang="en-US" sz="1800" dirty="0">
              <a:solidFill>
                <a:schemeClr val="bg2">
                  <a:lumMod val="50000"/>
                </a:schemeClr>
              </a:solidFill>
            </a:rPr>
            <a:t>2.2 Explicitly Teach</a:t>
          </a:r>
        </a:p>
      </dgm:t>
    </dgm:pt>
    <dgm:pt modelId="{15DBAFB7-4A9D-8840-A4B4-3F7F86E114AC}" type="parTrans" cxnId="{E985692D-CE8E-AD4C-B8A1-DC88FAF61C97}">
      <dgm:prSet/>
      <dgm:spPr/>
      <dgm:t>
        <a:bodyPr/>
        <a:lstStyle/>
        <a:p>
          <a:pPr algn="l"/>
          <a:endParaRPr lang="en-US"/>
        </a:p>
      </dgm:t>
    </dgm:pt>
    <dgm:pt modelId="{8FEB0EAE-26D2-554B-BE8C-4A9549C1CFE2}" type="sibTrans" cxnId="{E985692D-CE8E-AD4C-B8A1-DC88FAF61C97}">
      <dgm:prSet/>
      <dgm:spPr/>
      <dgm:t>
        <a:bodyPr/>
        <a:lstStyle/>
        <a:p>
          <a:pPr algn="l"/>
          <a:endParaRPr lang="en-US"/>
        </a:p>
      </dgm:t>
    </dgm:pt>
    <dgm:pt modelId="{0B4A0D3B-02E7-3B4A-B0AA-051CF964F07B}">
      <dgm:prSet phldrT="[Text]" custT="1"/>
      <dgm:spPr>
        <a:solidFill>
          <a:srgbClr val="C9E996"/>
        </a:solidFill>
      </dgm:spPr>
      <dgm:t>
        <a:bodyPr/>
        <a:lstStyle/>
        <a:p>
          <a:pPr algn="ctr"/>
          <a:r>
            <a:rPr lang="en-US" sz="2000" b="1" dirty="0"/>
            <a:t>3. Monitor Systems Implementation &amp; Use Problem-Solving Process</a:t>
          </a:r>
        </a:p>
      </dgm:t>
    </dgm:pt>
    <dgm:pt modelId="{1E450D6D-EC60-9D47-9A8D-DCF06FE7A072}" type="parTrans" cxnId="{761D9149-CA6E-6F41-AE75-87D6C89EDFE1}">
      <dgm:prSet/>
      <dgm:spPr/>
      <dgm:t>
        <a:bodyPr/>
        <a:lstStyle/>
        <a:p>
          <a:pPr algn="l"/>
          <a:endParaRPr lang="en-US"/>
        </a:p>
      </dgm:t>
    </dgm:pt>
    <dgm:pt modelId="{5CA58B59-0910-FD4D-8EBB-D45615E98E44}" type="sibTrans" cxnId="{761D9149-CA6E-6F41-AE75-87D6C89EDFE1}">
      <dgm:prSet/>
      <dgm:spPr/>
      <dgm:t>
        <a:bodyPr/>
        <a:lstStyle/>
        <a:p>
          <a:pPr algn="l"/>
          <a:endParaRPr lang="en-US"/>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3.1 Monitor Team Implementation of Steps 1 &amp; 2</a:t>
          </a:r>
        </a:p>
      </dgm:t>
    </dgm:pt>
    <dgm:pt modelId="{408250F4-B055-9F4C-ABEB-6DC212D9918F}" type="parTrans" cxnId="{A537ED31-D122-FA4C-A5EC-B7162F663B73}">
      <dgm:prSet/>
      <dgm:spPr/>
      <dgm:t>
        <a:bodyPr/>
        <a:lstStyle/>
        <a:p>
          <a:pPr algn="l"/>
          <a:endParaRPr lang="en-US"/>
        </a:p>
      </dgm:t>
    </dgm:pt>
    <dgm:pt modelId="{A89CD6D8-693C-EE4B-BD76-B6739A9959BC}" type="sibTrans" cxnId="{A537ED31-D122-FA4C-A5EC-B7162F663B73}">
      <dgm:prSet/>
      <dgm:spPr/>
      <dgm:t>
        <a:bodyPr/>
        <a:lstStyle/>
        <a:p>
          <a:pPr algn="l"/>
          <a:endParaRPr lang="en-US"/>
        </a:p>
      </dgm:t>
    </dgm:pt>
    <dgm:pt modelId="{BF6A907D-ABFF-064A-BDA7-D9A50888ED29}">
      <dgm:prSet phldrT="[Text]">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dirty="0"/>
        </a:p>
      </dgm:t>
    </dgm:pt>
    <dgm:pt modelId="{FB3008BE-848A-7C40-B9CA-A8C454BFA764}" type="parTrans" cxnId="{DAA1C4D2-7636-164B-A8FC-B94A93967ECA}">
      <dgm:prSet/>
      <dgm:spPr/>
      <dgm:t>
        <a:bodyPr/>
        <a:lstStyle/>
        <a:p>
          <a:pPr algn="l"/>
          <a:endParaRPr lang="en-US"/>
        </a:p>
      </dgm:t>
    </dgm:pt>
    <dgm:pt modelId="{E38B7EEF-8510-E24B-A699-3D9FD6C3535C}" type="sibTrans" cxnId="{DAA1C4D2-7636-164B-A8FC-B94A93967ECA}">
      <dgm:prSet/>
      <dgm:spPr/>
      <dgm:t>
        <a:bodyPr/>
        <a:lstStyle/>
        <a:p>
          <a:pPr algn="l"/>
          <a:endParaRPr lang="en-US"/>
        </a:p>
      </dgm:t>
    </dgm:pt>
    <dgm:pt modelId="{854FFA80-27FA-1240-90EA-02AE367EA900}">
      <dgm:prSet custT="1"/>
      <dgm:spPr>
        <a:solidFill>
          <a:srgbClr val="C9E996"/>
        </a:solidFill>
      </dgm:spPr>
      <dgm:t>
        <a:bodyPr/>
        <a:lstStyle/>
        <a:p>
          <a:pPr algn="ctr"/>
          <a:r>
            <a:rPr lang="en-US" sz="2000" b="1" dirty="0"/>
            <a:t>4. Monitor Educator Implementation &amp; Use Problem-solving Process</a:t>
          </a:r>
        </a:p>
      </dgm:t>
    </dgm:pt>
    <dgm:pt modelId="{AFF9F95A-B0B9-AD44-9312-F9C91880609A}" type="parTrans" cxnId="{90BBDEC1-AE9E-7C4E-A610-3A317BC9EE6A}">
      <dgm:prSet/>
      <dgm:spPr/>
      <dgm:t>
        <a:bodyPr/>
        <a:lstStyle/>
        <a:p>
          <a:pPr algn="l"/>
          <a:endParaRPr lang="en-US"/>
        </a:p>
      </dgm:t>
    </dgm:pt>
    <dgm:pt modelId="{8F51FAC7-5569-1544-9EA4-AC8814A42912}" type="sibTrans" cxnId="{90BBDEC1-AE9E-7C4E-A610-3A317BC9EE6A}">
      <dgm:prSet/>
      <dgm:spPr/>
      <dgm:t>
        <a:bodyPr/>
        <a:lstStyle/>
        <a:p>
          <a:pPr algn="l"/>
          <a:endParaRPr lang="en-US"/>
        </a:p>
      </dgm:t>
    </dgm:pt>
    <dgm:pt modelId="{59535A03-E8F4-974C-921E-91DAA48C926D}">
      <dgm:prSet custT="1"/>
      <dgm:spPr>
        <a:solidFill>
          <a:srgbClr val="C9E996"/>
        </a:solidFill>
      </dgm:spPr>
      <dgm:t>
        <a:bodyPr/>
        <a:lstStyle/>
        <a:p>
          <a:pPr algn="ctr"/>
          <a:r>
            <a:rPr lang="en-US" sz="2000" b="1" dirty="0"/>
            <a:t>5. Monitor Equitable Student Benefit &amp; Use Problem-Solving Process</a:t>
          </a:r>
        </a:p>
      </dgm:t>
    </dgm:pt>
    <dgm:pt modelId="{F66DC4B7-9242-804B-A0EB-73E2A2D52942}" type="parTrans" cxnId="{F95EFC85-6073-9F41-AD4E-571B81548A59}">
      <dgm:prSet/>
      <dgm:spPr/>
      <dgm:t>
        <a:bodyPr/>
        <a:lstStyle/>
        <a:p>
          <a:pPr algn="l"/>
          <a:endParaRPr lang="en-US"/>
        </a:p>
      </dgm:t>
    </dgm:pt>
    <dgm:pt modelId="{DBA86BC4-C162-934C-87D7-7B78E557F983}" type="sibTrans" cxnId="{F95EFC85-6073-9F41-AD4E-571B81548A59}">
      <dgm:prSet/>
      <dgm:spPr/>
      <dgm:t>
        <a:bodyPr/>
        <a:lstStyle/>
        <a:p>
          <a:pPr algn="l"/>
          <a:endParaRPr lang="en-US"/>
        </a:p>
      </dgm:t>
    </dgm:pt>
    <dgm:pt modelId="{CDEC9C5B-12C0-2B47-B96C-12DF1D87AB0E}">
      <dgm:prSet custT="1"/>
      <dgm:spPr>
        <a:solidFill>
          <a:schemeClr val="bg1"/>
        </a:solidFill>
        <a:ln>
          <a:solidFill>
            <a:srgbClr val="E2345B"/>
          </a:solidFill>
        </a:ln>
      </dgm:spPr>
      <dgm:t>
        <a:bodyPr/>
        <a:lstStyle/>
        <a:p>
          <a:pPr algn="l"/>
          <a:r>
            <a:rPr lang="en-US" sz="1800" dirty="0">
              <a:solidFill>
                <a:schemeClr val="bg2">
                  <a:lumMod val="50000"/>
                </a:schemeClr>
              </a:solidFill>
            </a:rPr>
            <a:t>1.3 Align &amp; Integrate with Other Approaches</a:t>
          </a:r>
        </a:p>
      </dgm:t>
    </dgm:pt>
    <dgm:pt modelId="{2482D40A-547D-0748-B496-01643CE1B381}" type="parTrans" cxnId="{A753D750-7132-0A4F-9BBA-E4CE5F2605DE}">
      <dgm:prSet/>
      <dgm:spPr/>
      <dgm:t>
        <a:bodyPr/>
        <a:lstStyle/>
        <a:p>
          <a:pPr algn="l"/>
          <a:endParaRPr lang="en-US"/>
        </a:p>
      </dgm:t>
    </dgm:pt>
    <dgm:pt modelId="{CA73D747-B9E5-B749-A109-64A48B878A7D}" type="sibTrans" cxnId="{A753D750-7132-0A4F-9BBA-E4CE5F2605DE}">
      <dgm:prSet/>
      <dgm:spPr/>
      <dgm:t>
        <a:bodyPr/>
        <a:lstStyle/>
        <a:p>
          <a:pPr algn="l"/>
          <a:endParaRPr lang="en-US"/>
        </a:p>
      </dgm:t>
    </dgm:pt>
    <dgm:pt modelId="{92D8D470-B7E2-0A46-BB7A-5BCD0C3D3EC3}">
      <dgm:prSet custT="1"/>
      <dgm:spPr>
        <a:solidFill>
          <a:schemeClr val="bg1"/>
        </a:solidFill>
        <a:ln>
          <a:solidFill>
            <a:srgbClr val="E2345B"/>
          </a:solidFill>
        </a:ln>
      </dgm:spPr>
      <dgm:t>
        <a:bodyPr/>
        <a:lstStyle/>
        <a:p>
          <a:pPr algn="l"/>
          <a:r>
            <a:rPr lang="en-US" sz="1800" dirty="0">
              <a:solidFill>
                <a:schemeClr val="bg2">
                  <a:lumMod val="50000"/>
                </a:schemeClr>
              </a:solidFill>
            </a:rPr>
            <a:t>1.4 Promote a Culture of Wellness</a:t>
          </a:r>
        </a:p>
      </dgm:t>
    </dgm:pt>
    <dgm:pt modelId="{302973E2-0658-9E44-B1D8-1487E779D99F}" type="parTrans" cxnId="{4D8833F5-79D7-464A-93B1-F24DB6C08FD3}">
      <dgm:prSet/>
      <dgm:spPr/>
      <dgm:t>
        <a:bodyPr/>
        <a:lstStyle/>
        <a:p>
          <a:pPr algn="l"/>
          <a:endParaRPr lang="en-US"/>
        </a:p>
      </dgm:t>
    </dgm:pt>
    <dgm:pt modelId="{E819333A-F742-0D49-8076-3898CB43D08C}" type="sibTrans" cxnId="{4D8833F5-79D7-464A-93B1-F24DB6C08FD3}">
      <dgm:prSet/>
      <dgm:spPr/>
      <dgm:t>
        <a:bodyPr/>
        <a:lstStyle/>
        <a:p>
          <a:pPr algn="l"/>
          <a:endParaRPr lang="en-US"/>
        </a:p>
      </dgm:t>
    </dgm:pt>
    <dgm:pt modelId="{C40193C4-6E05-6B4B-9BFF-529396CFE6B3}">
      <dgm:prSet custT="1"/>
      <dgm:spPr>
        <a:solidFill>
          <a:schemeClr val="bg1"/>
        </a:solidFill>
        <a:ln>
          <a:solidFill>
            <a:srgbClr val="E2345B"/>
          </a:solidFill>
        </a:ln>
      </dgm:spPr>
      <dgm:t>
        <a:bodyPr/>
        <a:lstStyle/>
        <a:p>
          <a:pPr algn="l"/>
          <a:r>
            <a:rPr lang="en-US" sz="1800" dirty="0">
              <a:solidFill>
                <a:schemeClr val="bg2">
                  <a:lumMod val="50000"/>
                </a:schemeClr>
              </a:solidFill>
            </a:rPr>
            <a:t>2.3 Coach &amp; Provide Supportive Feedback</a:t>
          </a:r>
        </a:p>
      </dgm:t>
    </dgm:pt>
    <dgm:pt modelId="{E657EC92-160E-A248-A491-B3CE18795A1C}" type="parTrans" cxnId="{840F9FF4-51D3-C544-B582-1A6BB8459012}">
      <dgm:prSet/>
      <dgm:spPr/>
      <dgm:t>
        <a:bodyPr/>
        <a:lstStyle/>
        <a:p>
          <a:pPr algn="l"/>
          <a:endParaRPr lang="en-US"/>
        </a:p>
      </dgm:t>
    </dgm:pt>
    <dgm:pt modelId="{A8D0F7AD-371A-E44A-AB28-3950B6989532}" type="sibTrans" cxnId="{840F9FF4-51D3-C544-B582-1A6BB8459012}">
      <dgm:prSet/>
      <dgm:spPr/>
      <dgm:t>
        <a:bodyPr/>
        <a:lstStyle/>
        <a:p>
          <a:pPr algn="l"/>
          <a:endParaRPr lang="en-US"/>
        </a:p>
      </dgm:t>
    </dgm:pt>
    <dgm:pt modelId="{AA1422AB-E64A-A945-93AE-961BF0844FAA}">
      <dgm:prSet custT="1"/>
      <dgm:spPr>
        <a:solidFill>
          <a:schemeClr val="bg1"/>
        </a:solidFill>
        <a:ln>
          <a:solidFill>
            <a:srgbClr val="E2345B"/>
          </a:solidFill>
        </a:ln>
      </dgm:spPr>
      <dgm:t>
        <a:bodyPr/>
        <a:lstStyle/>
        <a:p>
          <a:pPr algn="l"/>
          <a:r>
            <a:rPr lang="en-US" sz="1800" dirty="0">
              <a:solidFill>
                <a:schemeClr val="bg2">
                  <a:lumMod val="50000"/>
                </a:schemeClr>
              </a:solidFill>
            </a:rPr>
            <a:t>2.4 Celebrate Success!</a:t>
          </a:r>
        </a:p>
      </dgm:t>
    </dgm:pt>
    <dgm:pt modelId="{DFE80551-5446-284B-9EC1-E07DC6714CB1}" type="parTrans" cxnId="{99932190-0670-DA49-A0E9-510A195DD35C}">
      <dgm:prSet/>
      <dgm:spPr/>
      <dgm:t>
        <a:bodyPr/>
        <a:lstStyle/>
        <a:p>
          <a:pPr algn="l"/>
          <a:endParaRPr lang="en-US"/>
        </a:p>
      </dgm:t>
    </dgm:pt>
    <dgm:pt modelId="{F1B7DDDC-7547-3048-B383-4ADAE686B4AE}" type="sibTrans" cxnId="{99932190-0670-DA49-A0E9-510A195DD35C}">
      <dgm:prSet/>
      <dgm:spPr/>
      <dgm:t>
        <a:bodyPr/>
        <a:lstStyle/>
        <a:p>
          <a:pPr algn="l"/>
          <a:endParaRPr lang="en-US"/>
        </a:p>
      </dgm:t>
    </dgm:pt>
    <dgm:pt modelId="{E90C07AA-B475-7940-9DF3-464A95C347D9}">
      <dgm:prSet phldrT="[Tex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system</a:t>
          </a:r>
          <a:r>
            <a:rPr lang="en-US" sz="1800" dirty="0">
              <a:solidFill>
                <a:schemeClr val="bg2">
                  <a:lumMod val="50000"/>
                </a:schemeClr>
              </a:solidFill>
            </a:rPr>
            <a:t> </a:t>
          </a:r>
          <a:r>
            <a:rPr lang="en-US" sz="1800" b="1" dirty="0">
              <a:solidFill>
                <a:schemeClr val="bg2">
                  <a:lumMod val="50000"/>
                </a:schemeClr>
              </a:solidFill>
            </a:rPr>
            <a:t>implementation</a:t>
          </a:r>
          <a:r>
            <a:rPr lang="en-US" sz="1800" dirty="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a:p>
      </dgm:t>
    </dgm:pt>
    <dgm:pt modelId="{C2AA7A20-6D83-3941-A3C4-28F394DE12D9}" type="sibTrans" cxnId="{6F4A6C2B-39CC-4A44-90C3-B20AFD1F8E67}">
      <dgm:prSet/>
      <dgm:spPr/>
      <dgm:t>
        <a:bodyPr/>
        <a:lstStyle/>
        <a:p>
          <a:pPr algn="l"/>
          <a:endParaRPr lang="en-US"/>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3.3 Revisit and Enhance Systems (Steps 1 &amp; 2)</a:t>
          </a:r>
        </a:p>
      </dgm:t>
    </dgm:pt>
    <dgm:pt modelId="{E9906C0C-129E-9445-8DF7-76507DF92A75}" type="parTrans" cxnId="{A6F4AD7B-6D4C-8046-9AF4-F3EF30CEF219}">
      <dgm:prSet/>
      <dgm:spPr/>
      <dgm:t>
        <a:bodyPr/>
        <a:lstStyle/>
        <a:p>
          <a:pPr algn="l"/>
          <a:endParaRPr lang="en-US"/>
        </a:p>
      </dgm:t>
    </dgm:pt>
    <dgm:pt modelId="{F80472E5-7BFC-6D4F-99F6-C4860376517C}" type="sibTrans" cxnId="{A6F4AD7B-6D4C-8046-9AF4-F3EF30CEF219}">
      <dgm:prSet/>
      <dgm:spPr/>
      <dgm:t>
        <a:bodyPr/>
        <a:lstStyle/>
        <a:p>
          <a:pPr algn="l"/>
          <a:endParaRPr lang="en-US"/>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4.1 Monitor Educator Implementation &amp; Acceptability</a:t>
          </a:r>
        </a:p>
      </dgm:t>
    </dgm:pt>
    <dgm:pt modelId="{1E2F35FA-FEFE-FD47-BBB2-C787FBB9FBAE}" type="parTrans" cxnId="{CEEB3FA9-5EBF-AC40-8C5A-859A51F3EE6A}">
      <dgm:prSet/>
      <dgm:spPr/>
      <dgm:t>
        <a:bodyPr/>
        <a:lstStyle/>
        <a:p>
          <a:pPr algn="l"/>
          <a:endParaRPr lang="en-US"/>
        </a:p>
      </dgm:t>
    </dgm:pt>
    <dgm:pt modelId="{62341F02-1554-6647-9B05-2EF3FEEDF3C9}" type="sibTrans" cxnId="{CEEB3FA9-5EBF-AC40-8C5A-859A51F3EE6A}">
      <dgm:prSet/>
      <dgm:spPr/>
      <dgm:t>
        <a:bodyPr/>
        <a:lstStyle/>
        <a:p>
          <a:pPr algn="l"/>
          <a:endParaRPr lang="en-US"/>
        </a:p>
      </dgm:t>
    </dgm:pt>
    <dgm:pt modelId="{F4CF2E72-3DC6-6147-894E-8318095D0BBE}">
      <dgm:prSe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educator</a:t>
          </a:r>
          <a:r>
            <a:rPr lang="en-US" sz="1800" dirty="0">
              <a:solidFill>
                <a:schemeClr val="bg2">
                  <a:lumMod val="50000"/>
                </a:schemeClr>
              </a:solidFill>
            </a:rPr>
            <a:t> </a:t>
          </a:r>
          <a:r>
            <a:rPr lang="en-US" sz="1800" b="1" dirty="0">
              <a:solidFill>
                <a:schemeClr val="bg2">
                  <a:lumMod val="50000"/>
                </a:schemeClr>
              </a:solidFill>
            </a:rPr>
            <a:t>implementation</a:t>
          </a:r>
          <a:r>
            <a:rPr lang="en-US" sz="1800" dirty="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a:p>
      </dgm:t>
    </dgm:pt>
    <dgm:pt modelId="{C537DE95-3F80-674B-B19C-DA94766D9935}" type="sibTrans" cxnId="{C8E16CA6-D032-F94A-9859-EF7C91E41DE1}">
      <dgm:prSet/>
      <dgm:spPr/>
      <dgm:t>
        <a:bodyPr/>
        <a:lstStyle/>
        <a:p>
          <a:pPr algn="l"/>
          <a:endParaRPr lang="en-US"/>
        </a:p>
      </dgm:t>
    </dgm:pt>
    <dgm:pt modelId="{5C4353E3-310D-154C-A2E1-87DEB835076D}">
      <dgm:prSet/>
      <dgm:spPr>
        <a:noFill/>
        <a:ln>
          <a:noFill/>
        </a:ln>
      </dgm:spPr>
      <dgm:t>
        <a:bodyPr/>
        <a:lstStyle/>
        <a:p>
          <a:pPr algn="l"/>
          <a:endParaRPr lang="en-US" dirty="0"/>
        </a:p>
      </dgm:t>
    </dgm:pt>
    <dgm:pt modelId="{A9F175BE-621A-2B4D-845E-DFECFD87F8AC}" type="parTrans" cxnId="{133D6064-56EE-FC46-9F2C-14413B5047A0}">
      <dgm:prSet/>
      <dgm:spPr/>
      <dgm:t>
        <a:bodyPr/>
        <a:lstStyle/>
        <a:p>
          <a:pPr algn="l"/>
          <a:endParaRPr lang="en-US"/>
        </a:p>
      </dgm:t>
    </dgm:pt>
    <dgm:pt modelId="{50B73B9F-2E9C-DB45-B703-1542A0D7EA05}" type="sibTrans" cxnId="{133D6064-56EE-FC46-9F2C-14413B5047A0}">
      <dgm:prSet/>
      <dgm:spPr/>
      <dgm:t>
        <a:bodyPr/>
        <a:lstStyle/>
        <a:p>
          <a:pPr algn="l"/>
          <a:endParaRPr lang="en-US"/>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4.3 Differentiate Training, Coaching, &amp; Feedback</a:t>
          </a:r>
        </a:p>
      </dgm:t>
    </dgm:pt>
    <dgm:pt modelId="{D45D5F79-3836-CB43-B55D-451FC4DF3C63}" type="parTrans" cxnId="{DA4A1F25-03BE-F847-833C-D41397D504DD}">
      <dgm:prSet/>
      <dgm:spPr/>
      <dgm:t>
        <a:bodyPr/>
        <a:lstStyle/>
        <a:p>
          <a:pPr algn="l"/>
          <a:endParaRPr lang="en-US"/>
        </a:p>
      </dgm:t>
    </dgm:pt>
    <dgm:pt modelId="{E3586E6D-4399-AA4B-B13C-52266E11594A}" type="sibTrans" cxnId="{DA4A1F25-03BE-F847-833C-D41397D504DD}">
      <dgm:prSet/>
      <dgm:spPr/>
      <dgm:t>
        <a:bodyPr/>
        <a:lstStyle/>
        <a:p>
          <a:pPr algn="l"/>
          <a:endParaRPr lang="en-US"/>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5.1 Monitor Valued Student Outcomes &amp; Acceptability</a:t>
          </a:r>
        </a:p>
      </dgm:t>
    </dgm:pt>
    <dgm:pt modelId="{C189F5EE-B830-8C4C-8A69-1A04E592BA2E}" type="parTrans" cxnId="{9046AFDD-B2DD-254F-B172-0B9E277005B9}">
      <dgm:prSet/>
      <dgm:spPr/>
      <dgm:t>
        <a:bodyPr/>
        <a:lstStyle/>
        <a:p>
          <a:pPr algn="l"/>
          <a:endParaRPr lang="en-US"/>
        </a:p>
      </dgm:t>
    </dgm:pt>
    <dgm:pt modelId="{DCEAEBAD-798F-634F-ABF3-8E9998AE63C3}" type="sibTrans" cxnId="{9046AFDD-B2DD-254F-B172-0B9E277005B9}">
      <dgm:prSet/>
      <dgm:spPr/>
      <dgm:t>
        <a:bodyPr/>
        <a:lstStyle/>
        <a:p>
          <a:pPr algn="l"/>
          <a:endParaRPr lang="en-US"/>
        </a:p>
      </dgm:t>
    </dgm:pt>
    <dgm:pt modelId="{A2AB8957-BF44-EC40-A8BD-2D76EC15A8C5}">
      <dgm:prSe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students do not benefit </a:t>
          </a:r>
          <a:r>
            <a:rPr lang="en-US" sz="1800" dirty="0">
              <a:solidFill>
                <a:schemeClr val="bg2">
                  <a:lumMod val="50000"/>
                </a:schemeClr>
              </a:solidFill>
            </a:rPr>
            <a:t>equitably...</a:t>
          </a:r>
        </a:p>
      </dgm:t>
    </dgm:pt>
    <dgm:pt modelId="{654437F1-A5B4-6C4F-9AC8-EE943034DD2D}" type="parTrans" cxnId="{B139E63E-465C-9143-8A57-07397B688A77}">
      <dgm:prSet/>
      <dgm:spPr/>
      <dgm:t>
        <a:bodyPr/>
        <a:lstStyle/>
        <a:p>
          <a:pPr algn="l"/>
          <a:endParaRPr lang="en-US"/>
        </a:p>
      </dgm:t>
    </dgm:pt>
    <dgm:pt modelId="{43AC4688-D449-424D-8705-2075CFB6341E}" type="sibTrans" cxnId="{B139E63E-465C-9143-8A57-07397B688A77}">
      <dgm:prSet/>
      <dgm:spPr/>
      <dgm:t>
        <a:bodyPr/>
        <a:lstStyle/>
        <a:p>
          <a:pPr algn="l"/>
          <a:endParaRPr lang="en-US"/>
        </a:p>
      </dgm:t>
    </dgm:pt>
    <dgm:pt modelId="{1CDEA59A-5B74-6C4A-AC46-6AB3F1030BCE}">
      <dgm:prSet/>
      <dgm:spPr>
        <a:noFill/>
        <a:ln>
          <a:noFill/>
        </a:ln>
      </dgm:spPr>
      <dgm:t>
        <a:bodyPr/>
        <a:lstStyle/>
        <a:p>
          <a:pPr algn="l"/>
          <a:endParaRPr lang="en-US" dirty="0"/>
        </a:p>
      </dgm:t>
    </dgm:pt>
    <dgm:pt modelId="{65C7C3FA-2EC9-F04D-B47E-E64EA0F7401C}" type="parTrans" cxnId="{7EF95C64-0BEA-2B48-AB4B-FFD244C9FB91}">
      <dgm:prSet/>
      <dgm:spPr/>
      <dgm:t>
        <a:bodyPr/>
        <a:lstStyle/>
        <a:p>
          <a:pPr algn="l"/>
          <a:endParaRPr lang="en-US"/>
        </a:p>
      </dgm:t>
    </dgm:pt>
    <dgm:pt modelId="{764282FF-F73C-E042-9EC7-E3F4E9488AEB}" type="sibTrans" cxnId="{7EF95C64-0BEA-2B48-AB4B-FFD244C9FB91}">
      <dgm:prSet/>
      <dgm:spPr/>
      <dgm:t>
        <a:bodyPr/>
        <a:lstStyle/>
        <a:p>
          <a:pPr algn="l"/>
          <a:endParaRPr lang="en-US"/>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5.3 Enhance SEB Support &amp; Modify Training and Coaching</a:t>
          </a:r>
        </a:p>
      </dgm:t>
    </dgm:pt>
    <dgm:pt modelId="{A0707F3F-C48C-7A41-80EE-BBD070053330}" type="parTrans" cxnId="{FE8F9FCC-D066-E247-869E-790D84FB2DA6}">
      <dgm:prSet/>
      <dgm:spPr/>
      <dgm:t>
        <a:bodyPr/>
        <a:lstStyle/>
        <a:p>
          <a:pPr algn="l"/>
          <a:endParaRPr lang="en-US"/>
        </a:p>
      </dgm:t>
    </dgm:pt>
    <dgm:pt modelId="{298CEC39-1594-7146-9B70-9D60F9520793}" type="sibTrans" cxnId="{FE8F9FCC-D066-E247-869E-790D84FB2DA6}">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9AE949E1-567A-C94D-B026-2C7E4E04A3F3}" type="pres">
      <dgm:prSet presAssocID="{756576FA-0ABE-E948-A373-92C18D123EAD}" presName="compNode" presStyleCnt="0"/>
      <dgm:spPr/>
    </dgm:pt>
    <dgm:pt modelId="{73EAF2AC-3D1C-4D40-B9E1-945C3A018D07}" type="pres">
      <dgm:prSet presAssocID="{756576FA-0ABE-E948-A373-92C18D123EAD}" presName="aNode" presStyleLbl="bgShp" presStyleIdx="0" presStyleCnt="5"/>
      <dgm:spPr/>
    </dgm:pt>
    <dgm:pt modelId="{3330F9B5-DCC6-8445-B021-E199FE54B3D7}" type="pres">
      <dgm:prSet presAssocID="{756576FA-0ABE-E948-A373-92C18D123EAD}" presName="textNode" presStyleLbl="bgShp" presStyleIdx="0" presStyleCnt="5"/>
      <dgm:spPr/>
    </dgm:pt>
    <dgm:pt modelId="{6FC40E2C-A04E-A246-958A-276E3B8488DC}" type="pres">
      <dgm:prSet presAssocID="{756576FA-0ABE-E948-A373-92C18D123EAD}" presName="compChildNode" presStyleCnt="0"/>
      <dgm:spPr/>
    </dgm:pt>
    <dgm:pt modelId="{030F6F54-A4AD-7245-BCCE-E049C967465A}" type="pres">
      <dgm:prSet presAssocID="{756576FA-0ABE-E948-A373-92C18D123EAD}" presName="theInnerList" presStyleCnt="0"/>
      <dgm:spPr/>
    </dgm:pt>
    <dgm:pt modelId="{EC3590F1-69AF-4746-B82F-EE0695AA656C}" type="pres">
      <dgm:prSet presAssocID="{87F6CAF6-E4A1-0A49-A0E6-CEC959B51C92}" presName="childNode" presStyleLbl="node1" presStyleIdx="0" presStyleCnt="20" custScaleX="114151">
        <dgm:presLayoutVars>
          <dgm:bulletEnabled val="1"/>
        </dgm:presLayoutVars>
      </dgm:prSet>
      <dgm:spPr/>
    </dgm:pt>
    <dgm:pt modelId="{D8CB3606-A252-984E-8FB3-9B3E12FFA300}" type="pres">
      <dgm:prSet presAssocID="{87F6CAF6-E4A1-0A49-A0E6-CEC959B51C92}" presName="aSpace2" presStyleCnt="0"/>
      <dgm:spPr/>
    </dgm:pt>
    <dgm:pt modelId="{52B3C9A1-5CAE-E844-925C-F298992BD4A1}" type="pres">
      <dgm:prSet presAssocID="{25483569-1557-BB42-9C81-B38F1E37EF6D}" presName="childNode" presStyleLbl="node1" presStyleIdx="1" presStyleCnt="20" custScaleX="114151">
        <dgm:presLayoutVars>
          <dgm:bulletEnabled val="1"/>
        </dgm:presLayoutVars>
      </dgm:prSet>
      <dgm:spPr/>
    </dgm:pt>
    <dgm:pt modelId="{9C1B0790-D603-5741-B01B-32CB25E6EB8F}" type="pres">
      <dgm:prSet presAssocID="{25483569-1557-BB42-9C81-B38F1E37EF6D}" presName="aSpace2" presStyleCnt="0"/>
      <dgm:spPr/>
    </dgm:pt>
    <dgm:pt modelId="{4F0DA688-4C77-324B-B09A-47FB0970C31C}" type="pres">
      <dgm:prSet presAssocID="{CDEC9C5B-12C0-2B47-B96C-12DF1D87AB0E}" presName="childNode" presStyleLbl="node1" presStyleIdx="2" presStyleCnt="20" custScaleX="114151">
        <dgm:presLayoutVars>
          <dgm:bulletEnabled val="1"/>
        </dgm:presLayoutVars>
      </dgm:prSet>
      <dgm:spPr/>
    </dgm:pt>
    <dgm:pt modelId="{D5E02381-92A2-2444-BCC0-4D32A35BD60A}" type="pres">
      <dgm:prSet presAssocID="{CDEC9C5B-12C0-2B47-B96C-12DF1D87AB0E}" presName="aSpace2" presStyleCnt="0"/>
      <dgm:spPr/>
    </dgm:pt>
    <dgm:pt modelId="{3D0F5C00-4ADB-FB48-8DB8-8D7761BD1996}" type="pres">
      <dgm:prSet presAssocID="{92D8D470-B7E2-0A46-BB7A-5BCD0C3D3EC3}" presName="childNode" presStyleLbl="node1" presStyleIdx="3" presStyleCnt="20" custScaleX="114151">
        <dgm:presLayoutVars>
          <dgm:bulletEnabled val="1"/>
        </dgm:presLayoutVars>
      </dgm:prSet>
      <dgm:spPr/>
    </dgm:pt>
    <dgm:pt modelId="{03582D8B-1EE8-A34C-BB2F-9D0F86C925DA}" type="pres">
      <dgm:prSet presAssocID="{756576FA-0ABE-E948-A373-92C18D123EAD}" presName="aSpace" presStyleCnt="0"/>
      <dgm:spPr/>
    </dgm:pt>
    <dgm:pt modelId="{78AA5415-8D25-114C-9AF7-6EDD04285FCC}" type="pres">
      <dgm:prSet presAssocID="{4C66CB9D-29B5-C040-B029-3588769F413F}" presName="compNode" presStyleCnt="0"/>
      <dgm:spPr/>
    </dgm:pt>
    <dgm:pt modelId="{3958CC2D-1E31-A943-BA57-D42F0248121B}" type="pres">
      <dgm:prSet presAssocID="{4C66CB9D-29B5-C040-B029-3588769F413F}" presName="aNode" presStyleLbl="bgShp" presStyleIdx="1" presStyleCnt="5"/>
      <dgm:spPr/>
    </dgm:pt>
    <dgm:pt modelId="{5CCCDF3A-8C4B-C549-B12B-1DB1913B1A6A}" type="pres">
      <dgm:prSet presAssocID="{4C66CB9D-29B5-C040-B029-3588769F413F}" presName="textNode" presStyleLbl="bgShp" presStyleIdx="1" presStyleCnt="5"/>
      <dgm:spPr/>
    </dgm:pt>
    <dgm:pt modelId="{0F290261-6CA0-8D49-9E62-0626418E8743}" type="pres">
      <dgm:prSet presAssocID="{4C66CB9D-29B5-C040-B029-3588769F413F}" presName="compChildNode" presStyleCnt="0"/>
      <dgm:spPr/>
    </dgm:pt>
    <dgm:pt modelId="{850FE1E7-F08A-F143-B04A-B4BECFA23B45}" type="pres">
      <dgm:prSet presAssocID="{4C66CB9D-29B5-C040-B029-3588769F413F}" presName="theInnerList" presStyleCnt="0"/>
      <dgm:spPr/>
    </dgm:pt>
    <dgm:pt modelId="{40B6884E-886D-B349-A78A-BAB383D37D01}" type="pres">
      <dgm:prSet presAssocID="{C6911B42-00CA-EC41-983C-0B13B88B0DCE}" presName="childNode" presStyleLbl="node1" presStyleIdx="4" presStyleCnt="20" custScaleX="114151">
        <dgm:presLayoutVars>
          <dgm:bulletEnabled val="1"/>
        </dgm:presLayoutVars>
      </dgm:prSet>
      <dgm:spPr/>
    </dgm:pt>
    <dgm:pt modelId="{3D74F723-80E2-2745-8CE4-12979CFF3208}" type="pres">
      <dgm:prSet presAssocID="{C6911B42-00CA-EC41-983C-0B13B88B0DCE}" presName="aSpace2" presStyleCnt="0"/>
      <dgm:spPr/>
    </dgm:pt>
    <dgm:pt modelId="{570D97AC-2833-7341-954F-801DB2E5C9C6}" type="pres">
      <dgm:prSet presAssocID="{26191B0B-8931-EF4D-89C9-FBABFF0D91CC}" presName="childNode" presStyleLbl="node1" presStyleIdx="5" presStyleCnt="20" custScaleX="114151">
        <dgm:presLayoutVars>
          <dgm:bulletEnabled val="1"/>
        </dgm:presLayoutVars>
      </dgm:prSet>
      <dgm:spPr/>
    </dgm:pt>
    <dgm:pt modelId="{1EB04D1F-785F-0C40-A0D3-F5D6A896D288}" type="pres">
      <dgm:prSet presAssocID="{26191B0B-8931-EF4D-89C9-FBABFF0D91CC}" presName="aSpace2" presStyleCnt="0"/>
      <dgm:spPr/>
    </dgm:pt>
    <dgm:pt modelId="{8CA0CB3F-7FBD-8B40-82C6-F7C1C7770A72}" type="pres">
      <dgm:prSet presAssocID="{C40193C4-6E05-6B4B-9BFF-529396CFE6B3}" presName="childNode" presStyleLbl="node1" presStyleIdx="6" presStyleCnt="20" custScaleX="114151">
        <dgm:presLayoutVars>
          <dgm:bulletEnabled val="1"/>
        </dgm:presLayoutVars>
      </dgm:prSet>
      <dgm:spPr/>
    </dgm:pt>
    <dgm:pt modelId="{3161532C-39DE-7E47-B370-F08970424BDA}" type="pres">
      <dgm:prSet presAssocID="{C40193C4-6E05-6B4B-9BFF-529396CFE6B3}" presName="aSpace2" presStyleCnt="0"/>
      <dgm:spPr/>
    </dgm:pt>
    <dgm:pt modelId="{DC67C9EC-232A-0648-88FB-96D541994BF2}" type="pres">
      <dgm:prSet presAssocID="{AA1422AB-E64A-A945-93AE-961BF0844FAA}" presName="childNode" presStyleLbl="node1" presStyleIdx="7" presStyleCnt="20" custScaleX="114151">
        <dgm:presLayoutVars>
          <dgm:bulletEnabled val="1"/>
        </dgm:presLayoutVars>
      </dgm:prSet>
      <dgm:spPr/>
    </dgm:pt>
    <dgm:pt modelId="{1739B401-F991-2248-A83E-7809D75E76E4}" type="pres">
      <dgm:prSet presAssocID="{4C66CB9D-29B5-C040-B029-3588769F413F}" presName="aSpace" presStyleCnt="0"/>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2" presStyleCnt="5"/>
      <dgm:spPr/>
    </dgm:pt>
    <dgm:pt modelId="{C420AA82-3AA4-3749-8BAE-C2D2DBDD45EF}" type="pres">
      <dgm:prSet presAssocID="{0B4A0D3B-02E7-3B4A-B0AA-051CF964F07B}" presName="textNode" presStyleLbl="bgShp" presStyleIdx="2" presStyleCnt="5"/>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8" presStyleCnt="20" custScaleX="114151" custScaleY="164057">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9" presStyleCnt="20">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10" presStyleCnt="20"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11" presStyleCnt="20" custScaleX="114151" custScaleY="164057">
        <dgm:presLayoutVars>
          <dgm:bulletEnabled val="1"/>
        </dgm:presLayoutVars>
      </dgm:prSet>
      <dgm:spPr/>
    </dgm:pt>
    <dgm:pt modelId="{9C69B24F-48B3-674A-A3FE-C10E178253A5}" type="pres">
      <dgm:prSet presAssocID="{0B4A0D3B-02E7-3B4A-B0AA-051CF964F07B}" presName="aSpace" presStyleCnt="0"/>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3" presStyleCnt="5"/>
      <dgm:spPr/>
    </dgm:pt>
    <dgm:pt modelId="{5CA9DFDA-68DA-0E4A-8383-B6C7AC6FF010}" type="pres">
      <dgm:prSet presAssocID="{854FFA80-27FA-1240-90EA-02AE367EA900}" presName="textNode" presStyleLbl="bgShp" presStyleIdx="3" presStyleCnt="5"/>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12" presStyleCnt="20" custScaleX="114151" custScaleY="164057">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13" presStyleCnt="20">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14" presStyleCnt="20"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15" presStyleCnt="20" custScaleX="114151" custScaleY="164057">
        <dgm:presLayoutVars>
          <dgm:bulletEnabled val="1"/>
        </dgm:presLayoutVars>
      </dgm:prSet>
      <dgm:spPr/>
    </dgm:pt>
    <dgm:pt modelId="{8E636512-F0E0-9A40-85C3-6574C1A88F1C}" type="pres">
      <dgm:prSet presAssocID="{854FFA80-27FA-1240-90EA-02AE367EA900}" presName="aSpace" presStyleCnt="0"/>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4" presStyleCnt="5"/>
      <dgm:spPr/>
    </dgm:pt>
    <dgm:pt modelId="{F615DB02-8211-6843-8D70-82788522907C}" type="pres">
      <dgm:prSet presAssocID="{59535A03-E8F4-974C-921E-91DAA48C926D}" presName="textNode" presStyleLbl="bgShp" presStyleIdx="4" presStyleCnt="5"/>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16" presStyleCnt="20" custScaleX="114151" custScaleY="164057">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17" presStyleCnt="20">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18" presStyleCnt="20"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19" presStyleCnt="20"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9696D711-1EA9-7745-81DC-0DCF381434D0}" type="presOf" srcId="{CDEC9C5B-12C0-2B47-B96C-12DF1D87AB0E}" destId="{4F0DA688-4C77-324B-B09A-47FB0970C31C}" srcOrd="0" destOrd="0" presId="urn:microsoft.com/office/officeart/2005/8/layout/lProcess2"/>
    <dgm:cxn modelId="{71FBC113-B286-2F43-A154-20D9EBB1B552}" type="presOf" srcId="{92D8D470-B7E2-0A46-BB7A-5BCD0C3D3EC3}" destId="{3D0F5C00-4ADB-FB48-8DB8-8D7761BD1996}" srcOrd="0" destOrd="0" presId="urn:microsoft.com/office/officeart/2005/8/layout/lProcess2"/>
    <dgm:cxn modelId="{B9E2791C-5342-B940-A37C-7CCA1B434730}" srcId="{756576FA-0ABE-E948-A373-92C18D123EAD}" destId="{25483569-1557-BB42-9C81-B38F1E37EF6D}" srcOrd="1" destOrd="0" parTransId="{1D5D8ACD-8529-8743-8F93-8C714A5C33B0}" sibTransId="{407032E5-7094-014D-9A35-1DA967267829}"/>
    <dgm:cxn modelId="{DA4A1F25-03BE-F847-833C-D41397D504DD}" srcId="{854FFA80-27FA-1240-90EA-02AE367EA900}" destId="{0B589B5A-074A-4C48-90B8-1B7A62D24E19}" srcOrd="3" destOrd="0" parTransId="{D45D5F79-3836-CB43-B55D-451FC4DF3C63}" sibTransId="{E3586E6D-4399-AA4B-B13C-52266E11594A}"/>
    <dgm:cxn modelId="{6F4A6C2B-39CC-4A44-90C3-B20AFD1F8E67}" srcId="{0B4A0D3B-02E7-3B4A-B0AA-051CF964F07B}" destId="{E90C07AA-B475-7940-9DF3-464A95C347D9}" srcOrd="2" destOrd="0" parTransId="{37EA9C9B-6DFF-584A-8BCB-4CDC6BF7B1CC}" sibTransId="{C2AA7A20-6D83-3941-A3C4-28F394DE12D9}"/>
    <dgm:cxn modelId="{E985692D-CE8E-AD4C-B8A1-DC88FAF61C97}" srcId="{4C66CB9D-29B5-C040-B029-3588769F413F}" destId="{26191B0B-8931-EF4D-89C9-FBABFF0D91CC}" srcOrd="1" destOrd="0" parTransId="{15DBAFB7-4A9D-8840-A4B4-3F7F86E114AC}" sibTransId="{8FEB0EAE-26D2-554B-BE8C-4A9549C1CFE2}"/>
    <dgm:cxn modelId="{0BF6032E-2DB7-3D45-AE17-816A41366483}" type="presOf" srcId="{0B589B5A-074A-4C48-90B8-1B7A62D24E19}" destId="{83EA58AC-89DB-2742-A2B4-144C90D27764}" srcOrd="0" destOrd="0" presId="urn:microsoft.com/office/officeart/2005/8/layout/lProcess2"/>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761D9149-CA6E-6F41-AE75-87D6C89EDFE1}" srcId="{DA011F73-76F8-3F42-A85E-AAD786D31F33}" destId="{0B4A0D3B-02E7-3B4A-B0AA-051CF964F07B}" srcOrd="2" destOrd="0" parTransId="{1E450D6D-EC60-9D47-9A8D-DCF06FE7A072}" sibTransId="{5CA58B59-0910-FD4D-8EBB-D45615E98E44}"/>
    <dgm:cxn modelId="{7EDD884B-CEC4-1F45-818F-91CE9BCE05DE}" srcId="{756576FA-0ABE-E948-A373-92C18D123EAD}" destId="{87F6CAF6-E4A1-0A49-A0E6-CEC959B51C92}" srcOrd="0" destOrd="0" parTransId="{14F84423-110F-5B43-B77F-9C7B5C963D13}" sibTransId="{C1976853-CBF1-3A4E-B68E-9DC818E50047}"/>
    <dgm:cxn modelId="{90EAA24C-F696-6F4F-BF72-A6B304299D7C}" type="presOf" srcId="{0B4A0D3B-02E7-3B4A-B0AA-051CF964F07B}" destId="{95AD5996-B826-1B4F-B995-E29C091BA8A5}" srcOrd="0" destOrd="0" presId="urn:microsoft.com/office/officeart/2005/8/layout/lProcess2"/>
    <dgm:cxn modelId="{A753D750-7132-0A4F-9BBA-E4CE5F2605DE}" srcId="{756576FA-0ABE-E948-A373-92C18D123EAD}" destId="{CDEC9C5B-12C0-2B47-B96C-12DF1D87AB0E}" srcOrd="2" destOrd="0" parTransId="{2482D40A-547D-0748-B496-01643CE1B381}" sibTransId="{CA73D747-B9E5-B749-A109-64A48B878A7D}"/>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133D6064-56EE-FC46-9F2C-14413B5047A0}" srcId="{854FFA80-27FA-1240-90EA-02AE367EA900}" destId="{5C4353E3-310D-154C-A2E1-87DEB835076D}" srcOrd="1" destOrd="0" parTransId="{A9F175BE-621A-2B4D-845E-DFECFD87F8AC}" sibTransId="{50B73B9F-2E9C-DB45-B703-1542A0D7EA05}"/>
    <dgm:cxn modelId="{3BF8F676-35F1-2A4A-9107-5B5D910C5029}" type="presOf" srcId="{3BBF754B-FE44-6247-B8AE-681E5039F5CB}" destId="{043BBAB0-0122-5D48-855B-36C22998E868}"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F95EFC85-6073-9F41-AD4E-571B81548A59}" srcId="{DA011F73-76F8-3F42-A85E-AAD786D31F33}" destId="{59535A03-E8F4-974C-921E-91DAA48C926D}" srcOrd="4" destOrd="0" parTransId="{F66DC4B7-9242-804B-A0EB-73E2A2D52942}" sibTransId="{DBA86BC4-C162-934C-87D7-7B78E557F983}"/>
    <dgm:cxn modelId="{47D11388-36A7-2849-9C66-450DBB02F22B}" type="presOf" srcId="{26191B0B-8931-EF4D-89C9-FBABFF0D91CC}" destId="{570D97AC-2833-7341-954F-801DB2E5C9C6}" srcOrd="0" destOrd="0" presId="urn:microsoft.com/office/officeart/2005/8/layout/lProcess2"/>
    <dgm:cxn modelId="{86E2D38B-81D9-CD45-BAC3-81EA3938B28B}" type="presOf" srcId="{854FFA80-27FA-1240-90EA-02AE367EA900}" destId="{AB5D0715-9425-F043-81FA-377B3B5819A1}" srcOrd="0" destOrd="0" presId="urn:microsoft.com/office/officeart/2005/8/layout/lProcess2"/>
    <dgm:cxn modelId="{BABEDF8F-F8A2-EB41-AB2D-84332D19802C}" srcId="{DA011F73-76F8-3F42-A85E-AAD786D31F33}" destId="{4C66CB9D-29B5-C040-B029-3588769F413F}" srcOrd="1" destOrd="0" parTransId="{2A7433D3-DCE1-F640-8F3F-635D675FD343}" sibTransId="{6DB57ED4-4668-2946-A371-27FA3ED29646}"/>
    <dgm:cxn modelId="{9236F58F-DC00-0B4C-990F-B1AAD41950FC}" srcId="{DA011F73-76F8-3F42-A85E-AAD786D31F33}" destId="{756576FA-0ABE-E948-A373-92C18D123EAD}" srcOrd="0" destOrd="0" parTransId="{3FA3CBD5-CE6A-824E-9A88-B112B69DA06B}" sibTransId="{3EF9AD22-AB22-F547-B0D5-ACB4C2BB241B}"/>
    <dgm:cxn modelId="{99932190-0670-DA49-A0E9-510A195DD35C}" srcId="{4C66CB9D-29B5-C040-B029-3588769F413F}" destId="{AA1422AB-E64A-A945-93AE-961BF0844FAA}" srcOrd="3" destOrd="0" parTransId="{DFE80551-5446-284B-9EC1-E07DC6714CB1}" sibTransId="{F1B7DDDC-7547-3048-B383-4ADAE686B4AE}"/>
    <dgm:cxn modelId="{83B9D792-A676-A14E-9F40-3476F574A223}" type="presOf" srcId="{F4CF2E72-3DC6-6147-894E-8318095D0BBE}" destId="{13E990BE-F17C-B446-924A-BECF73464FC0}" srcOrd="0" destOrd="0" presId="urn:microsoft.com/office/officeart/2005/8/layout/lProcess2"/>
    <dgm:cxn modelId="{79980F95-2E2F-664B-85EA-48CB1A0A46F5}" type="presOf" srcId="{D2B6D2BD-86AA-914F-A9B0-FD9FBDDAB5BA}" destId="{DBFF50CC-0C18-2C40-9419-C31C0424DCE5}" srcOrd="0" destOrd="0" presId="urn:microsoft.com/office/officeart/2005/8/layout/lProcess2"/>
    <dgm:cxn modelId="{C1D5CD9B-104E-B940-A5FD-08F19BF8F0FF}" type="presOf" srcId="{87F6CAF6-E4A1-0A49-A0E6-CEC959B51C92}" destId="{EC3590F1-69AF-4746-B82F-EE0695AA656C}" srcOrd="0" destOrd="0" presId="urn:microsoft.com/office/officeart/2005/8/layout/lProcess2"/>
    <dgm:cxn modelId="{CA15B19C-1A28-6743-A5BC-2E63901B22D9}" type="presOf" srcId="{4C66CB9D-29B5-C040-B029-3588769F413F}" destId="{3958CC2D-1E31-A943-BA57-D42F0248121B}" srcOrd="0" destOrd="0" presId="urn:microsoft.com/office/officeart/2005/8/layout/lProcess2"/>
    <dgm:cxn modelId="{F9A52BA0-A95C-C945-8040-864B9A84B390}" type="presOf" srcId="{C6911B42-00CA-EC41-983C-0B13B88B0DCE}" destId="{40B6884E-886D-B349-A78A-BAB383D37D01}"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E0820CAB-D717-D341-B590-852628C96801}" type="presOf" srcId="{C40193C4-6E05-6B4B-9BFF-529396CFE6B3}" destId="{8CA0CB3F-7FBD-8B40-82C6-F7C1C7770A72}" srcOrd="0" destOrd="0" presId="urn:microsoft.com/office/officeart/2005/8/layout/lProcess2"/>
    <dgm:cxn modelId="{514A31B6-7A51-1840-AA46-B0EE8F1E9303}" srcId="{4C66CB9D-29B5-C040-B029-3588769F413F}" destId="{C6911B42-00CA-EC41-983C-0B13B88B0DCE}" srcOrd="0" destOrd="0" parTransId="{134AF80C-691A-454D-8952-65DEF55668E7}" sibTransId="{7269ABA2-EAB1-0A4D-BCBA-D8269C29E020}"/>
    <dgm:cxn modelId="{E42A7CB7-9EEF-9640-A446-A8DCF12F72B7}" type="presOf" srcId="{1CDEA59A-5B74-6C4A-AC46-6AB3F1030BCE}" destId="{BFF955BD-D605-E149-A373-71F75E375FF5}"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90BBDEC1-AE9E-7C4E-A610-3A317BC9EE6A}" srcId="{DA011F73-76F8-3F42-A85E-AAD786D31F33}" destId="{854FFA80-27FA-1240-90EA-02AE367EA900}" srcOrd="3" destOrd="0" parTransId="{AFF9F95A-B0B9-AD44-9312-F9C91880609A}" sibTransId="{8F51FAC7-5569-1544-9EA4-AC8814A42912}"/>
    <dgm:cxn modelId="{FE8F9FCC-D066-E247-869E-790D84FB2DA6}" srcId="{59535A03-E8F4-974C-921E-91DAA48C926D}" destId="{3BBF754B-FE44-6247-B8AE-681E5039F5CB}" srcOrd="3" destOrd="0" parTransId="{A0707F3F-C48C-7A41-80EE-BBD070053330}" sibTransId="{298CEC39-1594-7146-9B70-9D60F9520793}"/>
    <dgm:cxn modelId="{DAA1C4D2-7636-164B-A8FC-B94A93967ECA}" srcId="{0B4A0D3B-02E7-3B4A-B0AA-051CF964F07B}" destId="{BF6A907D-ABFF-064A-BDA7-D9A50888ED29}" srcOrd="1" destOrd="0" parTransId="{FB3008BE-848A-7C40-B9CA-A8C454BFA764}" sibTransId="{E38B7EEF-8510-E24B-A699-3D9FD6C3535C}"/>
    <dgm:cxn modelId="{D584BFD7-AA05-BB43-BA11-5D0AD628D31C}" type="presOf" srcId="{565AE5BB-21F2-5A46-88A3-551737DA6A31}" destId="{64CEB5F2-C1E4-6645-966F-90F6755580C1}" srcOrd="0" destOrd="0" presId="urn:microsoft.com/office/officeart/2005/8/layout/lProcess2"/>
    <dgm:cxn modelId="{9046AFDD-B2DD-254F-B172-0B9E277005B9}" srcId="{59535A03-E8F4-974C-921E-91DAA48C926D}" destId="{D2B6D2BD-86AA-914F-A9B0-FD9FBDDAB5BA}" srcOrd="0" destOrd="0" parTransId="{C189F5EE-B830-8C4C-8A69-1A04E592BA2E}" sibTransId="{DCEAEBAD-798F-634F-ABF3-8E9998AE63C3}"/>
    <dgm:cxn modelId="{D5DEB3DD-2A4D-9E48-B360-4374FA558DB9}" type="presOf" srcId="{756576FA-0ABE-E948-A373-92C18D123EAD}" destId="{73EAF2AC-3D1C-4D40-B9E1-945C3A018D07}" srcOrd="0" destOrd="0" presId="urn:microsoft.com/office/officeart/2005/8/layout/lProcess2"/>
    <dgm:cxn modelId="{A966BBDE-F36D-5442-92FA-5F1D149008EA}" type="presOf" srcId="{1CD4943B-3A2D-9741-A4E4-11A903F42FDC}" destId="{718A1C37-C394-1546-A382-27F07F154B77}" srcOrd="0" destOrd="0" presId="urn:microsoft.com/office/officeart/2005/8/layout/lProcess2"/>
    <dgm:cxn modelId="{202932E9-103A-E847-A00C-BB1A41E7A078}" type="presOf" srcId="{756576FA-0ABE-E948-A373-92C18D123EAD}" destId="{3330F9B5-DCC6-8445-B021-E199FE54B3D7}" srcOrd="1" destOrd="0" presId="urn:microsoft.com/office/officeart/2005/8/layout/lProcess2"/>
    <dgm:cxn modelId="{EBDED6F3-79FD-8143-A443-05EBB93FF6BF}" type="presOf" srcId="{A2AB8957-BF44-EC40-A8BD-2D76EC15A8C5}" destId="{F35ECBEC-E185-0B41-B52E-86D12BB3E999}" srcOrd="0" destOrd="0" presId="urn:microsoft.com/office/officeart/2005/8/layout/lProcess2"/>
    <dgm:cxn modelId="{840F9FF4-51D3-C544-B582-1A6BB8459012}" srcId="{4C66CB9D-29B5-C040-B029-3588769F413F}" destId="{C40193C4-6E05-6B4B-9BFF-529396CFE6B3}" srcOrd="2" destOrd="0" parTransId="{E657EC92-160E-A248-A491-B3CE18795A1C}" sibTransId="{A8D0F7AD-371A-E44A-AB28-3950B6989532}"/>
    <dgm:cxn modelId="{4D8833F5-79D7-464A-93B1-F24DB6C08FD3}" srcId="{756576FA-0ABE-E948-A373-92C18D123EAD}" destId="{92D8D470-B7E2-0A46-BB7A-5BCD0C3D3EC3}" srcOrd="3" destOrd="0" parTransId="{302973E2-0658-9E44-B1D8-1487E779D99F}" sibTransId="{E819333A-F742-0D49-8076-3898CB43D08C}"/>
    <dgm:cxn modelId="{995E72FB-7556-F94E-9F9F-DD1C17D57AB4}" type="presOf" srcId="{AA1422AB-E64A-A945-93AE-961BF0844FAA}" destId="{DC67C9EC-232A-0648-88FB-96D541994BF2}" srcOrd="0" destOrd="0" presId="urn:microsoft.com/office/officeart/2005/8/layout/lProcess2"/>
    <dgm:cxn modelId="{796DCEFB-C709-DE46-8A71-CB330E506DEC}" type="presOf" srcId="{4C66CB9D-29B5-C040-B029-3588769F413F}" destId="{5CCCDF3A-8C4B-C549-B12B-1DB1913B1A6A}" srcOrd="1"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D5A311FF-2B63-F04A-92BF-E628095DB984}" type="presOf" srcId="{25483569-1557-BB42-9C81-B38F1E37EF6D}" destId="{52B3C9A1-5CAE-E844-925C-F298992BD4A1}" srcOrd="0" destOrd="0" presId="urn:microsoft.com/office/officeart/2005/8/layout/lProcess2"/>
    <dgm:cxn modelId="{12291E84-4746-B04F-8CF3-078AD5BEF4B7}" type="presParOf" srcId="{8A44D4BB-8259-7F40-A2D1-AF632696DB7E}" destId="{9AE949E1-567A-C94D-B026-2C7E4E04A3F3}" srcOrd="0" destOrd="0" presId="urn:microsoft.com/office/officeart/2005/8/layout/lProcess2"/>
    <dgm:cxn modelId="{FC173E78-9973-2A49-9433-F486803611D3}" type="presParOf" srcId="{9AE949E1-567A-C94D-B026-2C7E4E04A3F3}" destId="{73EAF2AC-3D1C-4D40-B9E1-945C3A018D07}" srcOrd="0" destOrd="0" presId="urn:microsoft.com/office/officeart/2005/8/layout/lProcess2"/>
    <dgm:cxn modelId="{0A3B81AE-BF6F-A642-AA8D-7F6DEC4EE1DD}" type="presParOf" srcId="{9AE949E1-567A-C94D-B026-2C7E4E04A3F3}" destId="{3330F9B5-DCC6-8445-B021-E199FE54B3D7}" srcOrd="1" destOrd="0" presId="urn:microsoft.com/office/officeart/2005/8/layout/lProcess2"/>
    <dgm:cxn modelId="{9C0F76AC-C4F9-9B49-A5A7-F58BB2871A97}" type="presParOf" srcId="{9AE949E1-567A-C94D-B026-2C7E4E04A3F3}" destId="{6FC40E2C-A04E-A246-958A-276E3B8488DC}" srcOrd="2" destOrd="0" presId="urn:microsoft.com/office/officeart/2005/8/layout/lProcess2"/>
    <dgm:cxn modelId="{B7840C72-64F9-9748-B259-4EF1BD193755}" type="presParOf" srcId="{6FC40E2C-A04E-A246-958A-276E3B8488DC}" destId="{030F6F54-A4AD-7245-BCCE-E049C967465A}" srcOrd="0" destOrd="0" presId="urn:microsoft.com/office/officeart/2005/8/layout/lProcess2"/>
    <dgm:cxn modelId="{6C342926-EC18-F645-9575-E19B89A204D4}" type="presParOf" srcId="{030F6F54-A4AD-7245-BCCE-E049C967465A}" destId="{EC3590F1-69AF-4746-B82F-EE0695AA656C}" srcOrd="0" destOrd="0" presId="urn:microsoft.com/office/officeart/2005/8/layout/lProcess2"/>
    <dgm:cxn modelId="{BE838981-6524-834C-98D0-8B6225804820}" type="presParOf" srcId="{030F6F54-A4AD-7245-BCCE-E049C967465A}" destId="{D8CB3606-A252-984E-8FB3-9B3E12FFA300}" srcOrd="1" destOrd="0" presId="urn:microsoft.com/office/officeart/2005/8/layout/lProcess2"/>
    <dgm:cxn modelId="{6500C727-3CD1-5345-AF93-12E2060401E1}" type="presParOf" srcId="{030F6F54-A4AD-7245-BCCE-E049C967465A}" destId="{52B3C9A1-5CAE-E844-925C-F298992BD4A1}" srcOrd="2" destOrd="0" presId="urn:microsoft.com/office/officeart/2005/8/layout/lProcess2"/>
    <dgm:cxn modelId="{1B422711-2FC5-124B-8D58-2A2CC2CD9020}" type="presParOf" srcId="{030F6F54-A4AD-7245-BCCE-E049C967465A}" destId="{9C1B0790-D603-5741-B01B-32CB25E6EB8F}" srcOrd="3" destOrd="0" presId="urn:microsoft.com/office/officeart/2005/8/layout/lProcess2"/>
    <dgm:cxn modelId="{810B6C98-D426-114E-95D9-04ECFCEEFC3C}" type="presParOf" srcId="{030F6F54-A4AD-7245-BCCE-E049C967465A}" destId="{4F0DA688-4C77-324B-B09A-47FB0970C31C}" srcOrd="4" destOrd="0" presId="urn:microsoft.com/office/officeart/2005/8/layout/lProcess2"/>
    <dgm:cxn modelId="{44EEA89D-375E-364F-9AE8-191C0F1095C8}" type="presParOf" srcId="{030F6F54-A4AD-7245-BCCE-E049C967465A}" destId="{D5E02381-92A2-2444-BCC0-4D32A35BD60A}" srcOrd="5" destOrd="0" presId="urn:microsoft.com/office/officeart/2005/8/layout/lProcess2"/>
    <dgm:cxn modelId="{CCEA3354-CD1A-9649-9546-55941FD409D7}" type="presParOf" srcId="{030F6F54-A4AD-7245-BCCE-E049C967465A}" destId="{3D0F5C00-4ADB-FB48-8DB8-8D7761BD1996}" srcOrd="6" destOrd="0" presId="urn:microsoft.com/office/officeart/2005/8/layout/lProcess2"/>
    <dgm:cxn modelId="{1AD6FF0F-4D58-8346-9E49-FCF4B9653A93}" type="presParOf" srcId="{8A44D4BB-8259-7F40-A2D1-AF632696DB7E}" destId="{03582D8B-1EE8-A34C-BB2F-9D0F86C925DA}" srcOrd="1" destOrd="0" presId="urn:microsoft.com/office/officeart/2005/8/layout/lProcess2"/>
    <dgm:cxn modelId="{6DF56223-D93F-2947-90FA-BB9D2F823BBE}" type="presParOf" srcId="{8A44D4BB-8259-7F40-A2D1-AF632696DB7E}" destId="{78AA5415-8D25-114C-9AF7-6EDD04285FCC}" srcOrd="2" destOrd="0" presId="urn:microsoft.com/office/officeart/2005/8/layout/lProcess2"/>
    <dgm:cxn modelId="{174271A4-5A86-064A-986F-AC461A4460AA}" type="presParOf" srcId="{78AA5415-8D25-114C-9AF7-6EDD04285FCC}" destId="{3958CC2D-1E31-A943-BA57-D42F0248121B}" srcOrd="0" destOrd="0" presId="urn:microsoft.com/office/officeart/2005/8/layout/lProcess2"/>
    <dgm:cxn modelId="{2E197449-D5E9-5346-85D0-AA479ABCE5F2}" type="presParOf" srcId="{78AA5415-8D25-114C-9AF7-6EDD04285FCC}" destId="{5CCCDF3A-8C4B-C549-B12B-1DB1913B1A6A}" srcOrd="1" destOrd="0" presId="urn:microsoft.com/office/officeart/2005/8/layout/lProcess2"/>
    <dgm:cxn modelId="{ADA52013-28EA-2544-8DDF-7E781FFE9A52}" type="presParOf" srcId="{78AA5415-8D25-114C-9AF7-6EDD04285FCC}" destId="{0F290261-6CA0-8D49-9E62-0626418E8743}" srcOrd="2" destOrd="0" presId="urn:microsoft.com/office/officeart/2005/8/layout/lProcess2"/>
    <dgm:cxn modelId="{48FF04D2-5BD2-D849-A99F-90FABC3080A2}" type="presParOf" srcId="{0F290261-6CA0-8D49-9E62-0626418E8743}" destId="{850FE1E7-F08A-F143-B04A-B4BECFA23B45}" srcOrd="0" destOrd="0" presId="urn:microsoft.com/office/officeart/2005/8/layout/lProcess2"/>
    <dgm:cxn modelId="{0CA3D610-349A-D04C-9457-7BBBB10F7671}" type="presParOf" srcId="{850FE1E7-F08A-F143-B04A-B4BECFA23B45}" destId="{40B6884E-886D-B349-A78A-BAB383D37D01}" srcOrd="0" destOrd="0" presId="urn:microsoft.com/office/officeart/2005/8/layout/lProcess2"/>
    <dgm:cxn modelId="{18E10FE9-BCDA-7E42-8316-1357479DB92A}" type="presParOf" srcId="{850FE1E7-F08A-F143-B04A-B4BECFA23B45}" destId="{3D74F723-80E2-2745-8CE4-12979CFF3208}" srcOrd="1" destOrd="0" presId="urn:microsoft.com/office/officeart/2005/8/layout/lProcess2"/>
    <dgm:cxn modelId="{CF45A0EA-EADC-7E47-9936-2F907097A414}" type="presParOf" srcId="{850FE1E7-F08A-F143-B04A-B4BECFA23B45}" destId="{570D97AC-2833-7341-954F-801DB2E5C9C6}" srcOrd="2" destOrd="0" presId="urn:microsoft.com/office/officeart/2005/8/layout/lProcess2"/>
    <dgm:cxn modelId="{328A8F32-6479-2A4A-8DAC-589B6C675900}" type="presParOf" srcId="{850FE1E7-F08A-F143-B04A-B4BECFA23B45}" destId="{1EB04D1F-785F-0C40-A0D3-F5D6A896D288}" srcOrd="3" destOrd="0" presId="urn:microsoft.com/office/officeart/2005/8/layout/lProcess2"/>
    <dgm:cxn modelId="{F06A85C1-5328-6241-B0D0-25A5FFA2B475}" type="presParOf" srcId="{850FE1E7-F08A-F143-B04A-B4BECFA23B45}" destId="{8CA0CB3F-7FBD-8B40-82C6-F7C1C7770A72}" srcOrd="4" destOrd="0" presId="urn:microsoft.com/office/officeart/2005/8/layout/lProcess2"/>
    <dgm:cxn modelId="{21589A9E-D6CE-3B4A-85A1-90D804A732FB}" type="presParOf" srcId="{850FE1E7-F08A-F143-B04A-B4BECFA23B45}" destId="{3161532C-39DE-7E47-B370-F08970424BDA}" srcOrd="5" destOrd="0" presId="urn:microsoft.com/office/officeart/2005/8/layout/lProcess2"/>
    <dgm:cxn modelId="{714CA086-DFAC-8746-90C3-103AD2F71899}" type="presParOf" srcId="{850FE1E7-F08A-F143-B04A-B4BECFA23B45}" destId="{DC67C9EC-232A-0648-88FB-96D541994BF2}" srcOrd="6" destOrd="0" presId="urn:microsoft.com/office/officeart/2005/8/layout/lProcess2"/>
    <dgm:cxn modelId="{F48DF41D-29FA-6543-95BF-F884DC0E3CB5}" type="presParOf" srcId="{8A44D4BB-8259-7F40-A2D1-AF632696DB7E}" destId="{1739B401-F991-2248-A83E-7809D75E76E4}" srcOrd="3" destOrd="0" presId="urn:microsoft.com/office/officeart/2005/8/layout/lProcess2"/>
    <dgm:cxn modelId="{63484F52-F1B0-1F44-8906-10A52061847A}" type="presParOf" srcId="{8A44D4BB-8259-7F40-A2D1-AF632696DB7E}" destId="{7A6B2A8A-AD6A-7642-ADBD-2964CAC6BDD1}" srcOrd="4"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 modelId="{61ED69DA-772E-D04B-802F-E63FF91BC032}" type="presParOf" srcId="{8A44D4BB-8259-7F40-A2D1-AF632696DB7E}" destId="{9C69B24F-48B3-674A-A3FE-C10E178253A5}" srcOrd="5" destOrd="0" presId="urn:microsoft.com/office/officeart/2005/8/layout/lProcess2"/>
    <dgm:cxn modelId="{0FF7367B-23E4-7C43-97B7-3988CFA22167}" type="presParOf" srcId="{8A44D4BB-8259-7F40-A2D1-AF632696DB7E}" destId="{8AED3844-4BF8-2444-BD89-2E7FEF4A54F5}" srcOrd="6"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 modelId="{14A741C9-F84D-154B-9160-9DB621E81336}" type="presParOf" srcId="{8A44D4BB-8259-7F40-A2D1-AF632696DB7E}" destId="{8E636512-F0E0-9A40-85C3-6574C1A88F1C}" srcOrd="7" destOrd="0" presId="urn:microsoft.com/office/officeart/2005/8/layout/lProcess2"/>
    <dgm:cxn modelId="{4AC11978-B314-CA47-A54A-09D2BB7AE37E}" type="presParOf" srcId="{8A44D4BB-8259-7F40-A2D1-AF632696DB7E}" destId="{A15E8B70-57E4-D14F-BD23-9A01DD0B86C9}" srcOrd="8"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56576FA-0ABE-E948-A373-92C18D123EAD}">
      <dgm:prSet phldrT="[Text]" custT="1"/>
      <dgm:spPr>
        <a:solidFill>
          <a:srgbClr val="F5C8E1"/>
        </a:solidFill>
      </dgm:spPr>
      <dgm:t>
        <a:bodyPr/>
        <a:lstStyle/>
        <a:p>
          <a:pPr algn="ctr"/>
          <a:r>
            <a:rPr lang="en-US" sz="2000" b="1" dirty="0"/>
            <a:t>1. Establish Foundations to Support Classroom Implementation</a:t>
          </a:r>
        </a:p>
      </dgm:t>
    </dgm:pt>
    <dgm:pt modelId="{3FA3CBD5-CE6A-824E-9A88-B112B69DA06B}" type="parTrans" cxnId="{9236F58F-DC00-0B4C-990F-B1AAD41950FC}">
      <dgm:prSet/>
      <dgm:spPr/>
      <dgm:t>
        <a:bodyPr/>
        <a:lstStyle/>
        <a:p>
          <a:pPr algn="l"/>
          <a:endParaRPr lang="en-US"/>
        </a:p>
      </dgm:t>
    </dgm:pt>
    <dgm:pt modelId="{3EF9AD22-AB22-F547-B0D5-ACB4C2BB241B}" type="sibTrans" cxnId="{9236F58F-DC00-0B4C-990F-B1AAD41950FC}">
      <dgm:prSet/>
      <dgm:spPr/>
      <dgm:t>
        <a:bodyPr/>
        <a:lstStyle/>
        <a:p>
          <a:pPr algn="l"/>
          <a:endParaRPr lang="en-US"/>
        </a:p>
      </dgm:t>
    </dgm:pt>
    <dgm:pt modelId="{87F6CAF6-E4A1-0A49-A0E6-CEC959B51C92}">
      <dgm:prSet phldrT="[Text]" custT="1"/>
      <dgm:spPr>
        <a:solidFill>
          <a:schemeClr val="bg1"/>
        </a:solidFill>
        <a:ln>
          <a:solidFill>
            <a:srgbClr val="E2345B"/>
          </a:solidFill>
        </a:ln>
      </dgm:spPr>
      <dgm:t>
        <a:bodyPr/>
        <a:lstStyle/>
        <a:p>
          <a:pPr algn="l"/>
          <a:r>
            <a:rPr lang="en-US" sz="1800" dirty="0">
              <a:solidFill>
                <a:schemeClr val="bg2">
                  <a:lumMod val="50000"/>
                </a:schemeClr>
              </a:solidFill>
            </a:rPr>
            <a:t>1.1 Establish Priority</a:t>
          </a:r>
        </a:p>
      </dgm:t>
    </dgm:pt>
    <dgm:pt modelId="{14F84423-110F-5B43-B77F-9C7B5C963D13}" type="parTrans" cxnId="{7EDD884B-CEC4-1F45-818F-91CE9BCE05DE}">
      <dgm:prSet/>
      <dgm:spPr/>
      <dgm:t>
        <a:bodyPr/>
        <a:lstStyle/>
        <a:p>
          <a:pPr algn="l"/>
          <a:endParaRPr lang="en-US"/>
        </a:p>
      </dgm:t>
    </dgm:pt>
    <dgm:pt modelId="{C1976853-CBF1-3A4E-B68E-9DC818E50047}" type="sibTrans" cxnId="{7EDD884B-CEC4-1F45-818F-91CE9BCE05DE}">
      <dgm:prSet/>
      <dgm:spPr/>
      <dgm:t>
        <a:bodyPr/>
        <a:lstStyle/>
        <a:p>
          <a:pPr algn="l"/>
          <a:endParaRPr lang="en-US"/>
        </a:p>
      </dgm:t>
    </dgm:pt>
    <dgm:pt modelId="{25483569-1557-BB42-9C81-B38F1E37EF6D}">
      <dgm:prSet phldrT="[Text]" custT="1"/>
      <dgm:spPr>
        <a:solidFill>
          <a:schemeClr val="bg1"/>
        </a:solidFill>
        <a:ln>
          <a:solidFill>
            <a:srgbClr val="E2345B"/>
          </a:solidFill>
        </a:ln>
      </dgm:spPr>
      <dgm:t>
        <a:bodyPr/>
        <a:lstStyle/>
        <a:p>
          <a:pPr algn="l"/>
          <a:r>
            <a:rPr lang="en-US" sz="1800" dirty="0">
              <a:solidFill>
                <a:schemeClr val="bg2">
                  <a:lumMod val="50000"/>
                </a:schemeClr>
              </a:solidFill>
            </a:rPr>
            <a:t>1.2 Secure Resources</a:t>
          </a:r>
        </a:p>
      </dgm:t>
    </dgm:pt>
    <dgm:pt modelId="{1D5D8ACD-8529-8743-8F93-8C714A5C33B0}" type="parTrans" cxnId="{B9E2791C-5342-B940-A37C-7CCA1B434730}">
      <dgm:prSet/>
      <dgm:spPr/>
      <dgm:t>
        <a:bodyPr/>
        <a:lstStyle/>
        <a:p>
          <a:pPr algn="l"/>
          <a:endParaRPr lang="en-US"/>
        </a:p>
      </dgm:t>
    </dgm:pt>
    <dgm:pt modelId="{407032E5-7094-014D-9A35-1DA967267829}" type="sibTrans" cxnId="{B9E2791C-5342-B940-A37C-7CCA1B434730}">
      <dgm:prSet/>
      <dgm:spPr/>
      <dgm:t>
        <a:bodyPr/>
        <a:lstStyle/>
        <a:p>
          <a:pPr algn="l"/>
          <a:endParaRPr lang="en-US"/>
        </a:p>
      </dgm:t>
    </dgm:pt>
    <dgm:pt modelId="{4C66CB9D-29B5-C040-B029-3588769F413F}">
      <dgm:prSet phldrT="[Text]" custT="1"/>
      <dgm:spPr>
        <a:solidFill>
          <a:srgbClr val="F5C8E1"/>
        </a:solidFill>
      </dgm:spPr>
      <dgm:t>
        <a:bodyPr/>
        <a:lstStyle/>
        <a:p>
          <a:pPr algn="ctr"/>
          <a:r>
            <a:rPr lang="en-US" sz="2000" b="1" dirty="0"/>
            <a:t>2. Explicitly Teach &amp; Coach</a:t>
          </a:r>
        </a:p>
      </dgm:t>
    </dgm:pt>
    <dgm:pt modelId="{2A7433D3-DCE1-F640-8F3F-635D675FD343}" type="parTrans" cxnId="{BABEDF8F-F8A2-EB41-AB2D-84332D19802C}">
      <dgm:prSet/>
      <dgm:spPr/>
      <dgm:t>
        <a:bodyPr/>
        <a:lstStyle/>
        <a:p>
          <a:pPr algn="l"/>
          <a:endParaRPr lang="en-US"/>
        </a:p>
      </dgm:t>
    </dgm:pt>
    <dgm:pt modelId="{6DB57ED4-4668-2946-A371-27FA3ED29646}" type="sibTrans" cxnId="{BABEDF8F-F8A2-EB41-AB2D-84332D19802C}">
      <dgm:prSet/>
      <dgm:spPr/>
      <dgm:t>
        <a:bodyPr/>
        <a:lstStyle/>
        <a:p>
          <a:pPr algn="l"/>
          <a:endParaRPr lang="en-US"/>
        </a:p>
      </dgm:t>
    </dgm:pt>
    <dgm:pt modelId="{C6911B42-00CA-EC41-983C-0B13B88B0DCE}">
      <dgm:prSet phldrT="[Text]" custT="1"/>
      <dgm:spPr>
        <a:solidFill>
          <a:schemeClr val="bg1"/>
        </a:solidFill>
        <a:ln>
          <a:solidFill>
            <a:srgbClr val="E2345B"/>
          </a:solidFill>
        </a:ln>
      </dgm:spPr>
      <dgm:t>
        <a:bodyPr/>
        <a:lstStyle/>
        <a:p>
          <a:pPr algn="l"/>
          <a:r>
            <a:rPr lang="en-US" sz="1800" dirty="0">
              <a:solidFill>
                <a:schemeClr val="bg2">
                  <a:lumMod val="50000"/>
                </a:schemeClr>
              </a:solidFill>
            </a:rPr>
            <a:t>2.1 Communicate Clear Expectations</a:t>
          </a:r>
        </a:p>
      </dgm:t>
    </dgm:pt>
    <dgm:pt modelId="{134AF80C-691A-454D-8952-65DEF55668E7}" type="parTrans" cxnId="{514A31B6-7A51-1840-AA46-B0EE8F1E9303}">
      <dgm:prSet/>
      <dgm:spPr/>
      <dgm:t>
        <a:bodyPr/>
        <a:lstStyle/>
        <a:p>
          <a:pPr algn="l"/>
          <a:endParaRPr lang="en-US"/>
        </a:p>
      </dgm:t>
    </dgm:pt>
    <dgm:pt modelId="{7269ABA2-EAB1-0A4D-BCBA-D8269C29E020}" type="sibTrans" cxnId="{514A31B6-7A51-1840-AA46-B0EE8F1E9303}">
      <dgm:prSet/>
      <dgm:spPr/>
      <dgm:t>
        <a:bodyPr/>
        <a:lstStyle/>
        <a:p>
          <a:pPr algn="l"/>
          <a:endParaRPr lang="en-US"/>
        </a:p>
      </dgm:t>
    </dgm:pt>
    <dgm:pt modelId="{26191B0B-8931-EF4D-89C9-FBABFF0D91CC}">
      <dgm:prSet phldrT="[Text]" custT="1"/>
      <dgm:spPr>
        <a:solidFill>
          <a:schemeClr val="bg1"/>
        </a:solidFill>
        <a:ln>
          <a:solidFill>
            <a:srgbClr val="E2345B"/>
          </a:solidFill>
        </a:ln>
      </dgm:spPr>
      <dgm:t>
        <a:bodyPr/>
        <a:lstStyle/>
        <a:p>
          <a:pPr algn="l"/>
          <a:r>
            <a:rPr lang="en-US" sz="1800" dirty="0">
              <a:solidFill>
                <a:schemeClr val="bg2">
                  <a:lumMod val="50000"/>
                </a:schemeClr>
              </a:solidFill>
            </a:rPr>
            <a:t>2.2 Explicitly Teach</a:t>
          </a:r>
        </a:p>
      </dgm:t>
    </dgm:pt>
    <dgm:pt modelId="{15DBAFB7-4A9D-8840-A4B4-3F7F86E114AC}" type="parTrans" cxnId="{E985692D-CE8E-AD4C-B8A1-DC88FAF61C97}">
      <dgm:prSet/>
      <dgm:spPr/>
      <dgm:t>
        <a:bodyPr/>
        <a:lstStyle/>
        <a:p>
          <a:pPr algn="l"/>
          <a:endParaRPr lang="en-US"/>
        </a:p>
      </dgm:t>
    </dgm:pt>
    <dgm:pt modelId="{8FEB0EAE-26D2-554B-BE8C-4A9549C1CFE2}" type="sibTrans" cxnId="{E985692D-CE8E-AD4C-B8A1-DC88FAF61C97}">
      <dgm:prSet/>
      <dgm:spPr/>
      <dgm:t>
        <a:bodyPr/>
        <a:lstStyle/>
        <a:p>
          <a:pPr algn="l"/>
          <a:endParaRPr lang="en-US"/>
        </a:p>
      </dgm:t>
    </dgm:pt>
    <dgm:pt modelId="{CDEC9C5B-12C0-2B47-B96C-12DF1D87AB0E}">
      <dgm:prSet custT="1"/>
      <dgm:spPr>
        <a:solidFill>
          <a:schemeClr val="bg1"/>
        </a:solidFill>
        <a:ln>
          <a:solidFill>
            <a:srgbClr val="E2345B"/>
          </a:solidFill>
        </a:ln>
      </dgm:spPr>
      <dgm:t>
        <a:bodyPr/>
        <a:lstStyle/>
        <a:p>
          <a:pPr algn="l"/>
          <a:r>
            <a:rPr lang="en-US" sz="1800" dirty="0">
              <a:solidFill>
                <a:schemeClr val="bg2">
                  <a:lumMod val="50000"/>
                </a:schemeClr>
              </a:solidFill>
            </a:rPr>
            <a:t>1.3 Align &amp; Integrate with Other Approaches</a:t>
          </a:r>
        </a:p>
      </dgm:t>
    </dgm:pt>
    <dgm:pt modelId="{2482D40A-547D-0748-B496-01643CE1B381}" type="parTrans" cxnId="{A753D750-7132-0A4F-9BBA-E4CE5F2605DE}">
      <dgm:prSet/>
      <dgm:spPr/>
      <dgm:t>
        <a:bodyPr/>
        <a:lstStyle/>
        <a:p>
          <a:pPr algn="l"/>
          <a:endParaRPr lang="en-US"/>
        </a:p>
      </dgm:t>
    </dgm:pt>
    <dgm:pt modelId="{CA73D747-B9E5-B749-A109-64A48B878A7D}" type="sibTrans" cxnId="{A753D750-7132-0A4F-9BBA-E4CE5F2605DE}">
      <dgm:prSet/>
      <dgm:spPr/>
      <dgm:t>
        <a:bodyPr/>
        <a:lstStyle/>
        <a:p>
          <a:pPr algn="l"/>
          <a:endParaRPr lang="en-US"/>
        </a:p>
      </dgm:t>
    </dgm:pt>
    <dgm:pt modelId="{92D8D470-B7E2-0A46-BB7A-5BCD0C3D3EC3}">
      <dgm:prSet custT="1"/>
      <dgm:spPr>
        <a:solidFill>
          <a:schemeClr val="bg1"/>
        </a:solidFill>
        <a:ln>
          <a:solidFill>
            <a:srgbClr val="E2345B"/>
          </a:solidFill>
        </a:ln>
      </dgm:spPr>
      <dgm:t>
        <a:bodyPr/>
        <a:lstStyle/>
        <a:p>
          <a:pPr algn="l"/>
          <a:r>
            <a:rPr lang="en-US" sz="1800" dirty="0">
              <a:solidFill>
                <a:schemeClr val="bg2">
                  <a:lumMod val="50000"/>
                </a:schemeClr>
              </a:solidFill>
            </a:rPr>
            <a:t>1.4 Promote a Culture of Wellness</a:t>
          </a:r>
        </a:p>
      </dgm:t>
    </dgm:pt>
    <dgm:pt modelId="{302973E2-0658-9E44-B1D8-1487E779D99F}" type="parTrans" cxnId="{4D8833F5-79D7-464A-93B1-F24DB6C08FD3}">
      <dgm:prSet/>
      <dgm:spPr/>
      <dgm:t>
        <a:bodyPr/>
        <a:lstStyle/>
        <a:p>
          <a:pPr algn="l"/>
          <a:endParaRPr lang="en-US"/>
        </a:p>
      </dgm:t>
    </dgm:pt>
    <dgm:pt modelId="{E819333A-F742-0D49-8076-3898CB43D08C}" type="sibTrans" cxnId="{4D8833F5-79D7-464A-93B1-F24DB6C08FD3}">
      <dgm:prSet/>
      <dgm:spPr/>
      <dgm:t>
        <a:bodyPr/>
        <a:lstStyle/>
        <a:p>
          <a:pPr algn="l"/>
          <a:endParaRPr lang="en-US"/>
        </a:p>
      </dgm:t>
    </dgm:pt>
    <dgm:pt modelId="{C40193C4-6E05-6B4B-9BFF-529396CFE6B3}">
      <dgm:prSet custT="1"/>
      <dgm:spPr>
        <a:solidFill>
          <a:schemeClr val="bg1"/>
        </a:solidFill>
        <a:ln>
          <a:solidFill>
            <a:srgbClr val="E2345B"/>
          </a:solidFill>
        </a:ln>
      </dgm:spPr>
      <dgm:t>
        <a:bodyPr/>
        <a:lstStyle/>
        <a:p>
          <a:pPr algn="l"/>
          <a:r>
            <a:rPr lang="en-US" sz="1800" dirty="0">
              <a:solidFill>
                <a:schemeClr val="bg2">
                  <a:lumMod val="50000"/>
                </a:schemeClr>
              </a:solidFill>
            </a:rPr>
            <a:t>2.3 Coach &amp; Provide Supportive Feedback</a:t>
          </a:r>
        </a:p>
      </dgm:t>
    </dgm:pt>
    <dgm:pt modelId="{E657EC92-160E-A248-A491-B3CE18795A1C}" type="parTrans" cxnId="{840F9FF4-51D3-C544-B582-1A6BB8459012}">
      <dgm:prSet/>
      <dgm:spPr/>
      <dgm:t>
        <a:bodyPr/>
        <a:lstStyle/>
        <a:p>
          <a:pPr algn="l"/>
          <a:endParaRPr lang="en-US"/>
        </a:p>
      </dgm:t>
    </dgm:pt>
    <dgm:pt modelId="{A8D0F7AD-371A-E44A-AB28-3950B6989532}" type="sibTrans" cxnId="{840F9FF4-51D3-C544-B582-1A6BB8459012}">
      <dgm:prSet/>
      <dgm:spPr/>
      <dgm:t>
        <a:bodyPr/>
        <a:lstStyle/>
        <a:p>
          <a:pPr algn="l"/>
          <a:endParaRPr lang="en-US"/>
        </a:p>
      </dgm:t>
    </dgm:pt>
    <dgm:pt modelId="{AA1422AB-E64A-A945-93AE-961BF0844FAA}">
      <dgm:prSet custT="1"/>
      <dgm:spPr>
        <a:solidFill>
          <a:schemeClr val="bg1"/>
        </a:solidFill>
        <a:ln>
          <a:solidFill>
            <a:srgbClr val="E2345B"/>
          </a:solidFill>
        </a:ln>
      </dgm:spPr>
      <dgm:t>
        <a:bodyPr/>
        <a:lstStyle/>
        <a:p>
          <a:pPr algn="l"/>
          <a:r>
            <a:rPr lang="en-US" sz="1800" dirty="0">
              <a:solidFill>
                <a:schemeClr val="bg2">
                  <a:lumMod val="50000"/>
                </a:schemeClr>
              </a:solidFill>
            </a:rPr>
            <a:t>2.4 Celebrate Success!</a:t>
          </a:r>
        </a:p>
      </dgm:t>
    </dgm:pt>
    <dgm:pt modelId="{DFE80551-5446-284B-9EC1-E07DC6714CB1}" type="parTrans" cxnId="{99932190-0670-DA49-A0E9-510A195DD35C}">
      <dgm:prSet/>
      <dgm:spPr/>
      <dgm:t>
        <a:bodyPr/>
        <a:lstStyle/>
        <a:p>
          <a:pPr algn="l"/>
          <a:endParaRPr lang="en-US"/>
        </a:p>
      </dgm:t>
    </dgm:pt>
    <dgm:pt modelId="{F1B7DDDC-7547-3048-B383-4ADAE686B4AE}" type="sibTrans" cxnId="{99932190-0670-DA49-A0E9-510A195DD35C}">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9AE949E1-567A-C94D-B026-2C7E4E04A3F3}" type="pres">
      <dgm:prSet presAssocID="{756576FA-0ABE-E948-A373-92C18D123EAD}" presName="compNode" presStyleCnt="0"/>
      <dgm:spPr/>
    </dgm:pt>
    <dgm:pt modelId="{73EAF2AC-3D1C-4D40-B9E1-945C3A018D07}" type="pres">
      <dgm:prSet presAssocID="{756576FA-0ABE-E948-A373-92C18D123EAD}" presName="aNode" presStyleLbl="bgShp" presStyleIdx="0" presStyleCnt="2"/>
      <dgm:spPr/>
    </dgm:pt>
    <dgm:pt modelId="{3330F9B5-DCC6-8445-B021-E199FE54B3D7}" type="pres">
      <dgm:prSet presAssocID="{756576FA-0ABE-E948-A373-92C18D123EAD}" presName="textNode" presStyleLbl="bgShp" presStyleIdx="0" presStyleCnt="2"/>
      <dgm:spPr/>
    </dgm:pt>
    <dgm:pt modelId="{6FC40E2C-A04E-A246-958A-276E3B8488DC}" type="pres">
      <dgm:prSet presAssocID="{756576FA-0ABE-E948-A373-92C18D123EAD}" presName="compChildNode" presStyleCnt="0"/>
      <dgm:spPr/>
    </dgm:pt>
    <dgm:pt modelId="{030F6F54-A4AD-7245-BCCE-E049C967465A}" type="pres">
      <dgm:prSet presAssocID="{756576FA-0ABE-E948-A373-92C18D123EAD}" presName="theInnerList" presStyleCnt="0"/>
      <dgm:spPr/>
    </dgm:pt>
    <dgm:pt modelId="{EC3590F1-69AF-4746-B82F-EE0695AA656C}" type="pres">
      <dgm:prSet presAssocID="{87F6CAF6-E4A1-0A49-A0E6-CEC959B51C92}" presName="childNode" presStyleLbl="node1" presStyleIdx="0" presStyleCnt="8" custScaleX="114151">
        <dgm:presLayoutVars>
          <dgm:bulletEnabled val="1"/>
        </dgm:presLayoutVars>
      </dgm:prSet>
      <dgm:spPr/>
    </dgm:pt>
    <dgm:pt modelId="{D8CB3606-A252-984E-8FB3-9B3E12FFA300}" type="pres">
      <dgm:prSet presAssocID="{87F6CAF6-E4A1-0A49-A0E6-CEC959B51C92}" presName="aSpace2" presStyleCnt="0"/>
      <dgm:spPr/>
    </dgm:pt>
    <dgm:pt modelId="{52B3C9A1-5CAE-E844-925C-F298992BD4A1}" type="pres">
      <dgm:prSet presAssocID="{25483569-1557-BB42-9C81-B38F1E37EF6D}" presName="childNode" presStyleLbl="node1" presStyleIdx="1" presStyleCnt="8" custScaleX="114151">
        <dgm:presLayoutVars>
          <dgm:bulletEnabled val="1"/>
        </dgm:presLayoutVars>
      </dgm:prSet>
      <dgm:spPr/>
    </dgm:pt>
    <dgm:pt modelId="{9C1B0790-D603-5741-B01B-32CB25E6EB8F}" type="pres">
      <dgm:prSet presAssocID="{25483569-1557-BB42-9C81-B38F1E37EF6D}" presName="aSpace2" presStyleCnt="0"/>
      <dgm:spPr/>
    </dgm:pt>
    <dgm:pt modelId="{4F0DA688-4C77-324B-B09A-47FB0970C31C}" type="pres">
      <dgm:prSet presAssocID="{CDEC9C5B-12C0-2B47-B96C-12DF1D87AB0E}" presName="childNode" presStyleLbl="node1" presStyleIdx="2" presStyleCnt="8" custScaleX="114151">
        <dgm:presLayoutVars>
          <dgm:bulletEnabled val="1"/>
        </dgm:presLayoutVars>
      </dgm:prSet>
      <dgm:spPr/>
    </dgm:pt>
    <dgm:pt modelId="{D5E02381-92A2-2444-BCC0-4D32A35BD60A}" type="pres">
      <dgm:prSet presAssocID="{CDEC9C5B-12C0-2B47-B96C-12DF1D87AB0E}" presName="aSpace2" presStyleCnt="0"/>
      <dgm:spPr/>
    </dgm:pt>
    <dgm:pt modelId="{3D0F5C00-4ADB-FB48-8DB8-8D7761BD1996}" type="pres">
      <dgm:prSet presAssocID="{92D8D470-B7E2-0A46-BB7A-5BCD0C3D3EC3}" presName="childNode" presStyleLbl="node1" presStyleIdx="3" presStyleCnt="8" custScaleX="114151">
        <dgm:presLayoutVars>
          <dgm:bulletEnabled val="1"/>
        </dgm:presLayoutVars>
      </dgm:prSet>
      <dgm:spPr/>
    </dgm:pt>
    <dgm:pt modelId="{03582D8B-1EE8-A34C-BB2F-9D0F86C925DA}" type="pres">
      <dgm:prSet presAssocID="{756576FA-0ABE-E948-A373-92C18D123EAD}" presName="aSpace" presStyleCnt="0"/>
      <dgm:spPr/>
    </dgm:pt>
    <dgm:pt modelId="{78AA5415-8D25-114C-9AF7-6EDD04285FCC}" type="pres">
      <dgm:prSet presAssocID="{4C66CB9D-29B5-C040-B029-3588769F413F}" presName="compNode" presStyleCnt="0"/>
      <dgm:spPr/>
    </dgm:pt>
    <dgm:pt modelId="{3958CC2D-1E31-A943-BA57-D42F0248121B}" type="pres">
      <dgm:prSet presAssocID="{4C66CB9D-29B5-C040-B029-3588769F413F}" presName="aNode" presStyleLbl="bgShp" presStyleIdx="1" presStyleCnt="2"/>
      <dgm:spPr/>
    </dgm:pt>
    <dgm:pt modelId="{5CCCDF3A-8C4B-C549-B12B-1DB1913B1A6A}" type="pres">
      <dgm:prSet presAssocID="{4C66CB9D-29B5-C040-B029-3588769F413F}" presName="textNode" presStyleLbl="bgShp" presStyleIdx="1" presStyleCnt="2"/>
      <dgm:spPr/>
    </dgm:pt>
    <dgm:pt modelId="{0F290261-6CA0-8D49-9E62-0626418E8743}" type="pres">
      <dgm:prSet presAssocID="{4C66CB9D-29B5-C040-B029-3588769F413F}" presName="compChildNode" presStyleCnt="0"/>
      <dgm:spPr/>
    </dgm:pt>
    <dgm:pt modelId="{850FE1E7-F08A-F143-B04A-B4BECFA23B45}" type="pres">
      <dgm:prSet presAssocID="{4C66CB9D-29B5-C040-B029-3588769F413F}" presName="theInnerList" presStyleCnt="0"/>
      <dgm:spPr/>
    </dgm:pt>
    <dgm:pt modelId="{40B6884E-886D-B349-A78A-BAB383D37D01}" type="pres">
      <dgm:prSet presAssocID="{C6911B42-00CA-EC41-983C-0B13B88B0DCE}" presName="childNode" presStyleLbl="node1" presStyleIdx="4" presStyleCnt="8" custScaleX="114151">
        <dgm:presLayoutVars>
          <dgm:bulletEnabled val="1"/>
        </dgm:presLayoutVars>
      </dgm:prSet>
      <dgm:spPr/>
    </dgm:pt>
    <dgm:pt modelId="{3D74F723-80E2-2745-8CE4-12979CFF3208}" type="pres">
      <dgm:prSet presAssocID="{C6911B42-00CA-EC41-983C-0B13B88B0DCE}" presName="aSpace2" presStyleCnt="0"/>
      <dgm:spPr/>
    </dgm:pt>
    <dgm:pt modelId="{570D97AC-2833-7341-954F-801DB2E5C9C6}" type="pres">
      <dgm:prSet presAssocID="{26191B0B-8931-EF4D-89C9-FBABFF0D91CC}" presName="childNode" presStyleLbl="node1" presStyleIdx="5" presStyleCnt="8" custScaleX="114151">
        <dgm:presLayoutVars>
          <dgm:bulletEnabled val="1"/>
        </dgm:presLayoutVars>
      </dgm:prSet>
      <dgm:spPr/>
    </dgm:pt>
    <dgm:pt modelId="{1EB04D1F-785F-0C40-A0D3-F5D6A896D288}" type="pres">
      <dgm:prSet presAssocID="{26191B0B-8931-EF4D-89C9-FBABFF0D91CC}" presName="aSpace2" presStyleCnt="0"/>
      <dgm:spPr/>
    </dgm:pt>
    <dgm:pt modelId="{8CA0CB3F-7FBD-8B40-82C6-F7C1C7770A72}" type="pres">
      <dgm:prSet presAssocID="{C40193C4-6E05-6B4B-9BFF-529396CFE6B3}" presName="childNode" presStyleLbl="node1" presStyleIdx="6" presStyleCnt="8" custScaleX="114151">
        <dgm:presLayoutVars>
          <dgm:bulletEnabled val="1"/>
        </dgm:presLayoutVars>
      </dgm:prSet>
      <dgm:spPr/>
    </dgm:pt>
    <dgm:pt modelId="{3161532C-39DE-7E47-B370-F08970424BDA}" type="pres">
      <dgm:prSet presAssocID="{C40193C4-6E05-6B4B-9BFF-529396CFE6B3}" presName="aSpace2" presStyleCnt="0"/>
      <dgm:spPr/>
    </dgm:pt>
    <dgm:pt modelId="{DC67C9EC-232A-0648-88FB-96D541994BF2}" type="pres">
      <dgm:prSet presAssocID="{AA1422AB-E64A-A945-93AE-961BF0844FAA}" presName="childNode" presStyleLbl="node1" presStyleIdx="7" presStyleCnt="8" custScaleX="114151">
        <dgm:presLayoutVars>
          <dgm:bulletEnabled val="1"/>
        </dgm:presLayoutVars>
      </dgm:prSet>
      <dgm:spPr/>
    </dgm:pt>
  </dgm:ptLst>
  <dgm:cxnLst>
    <dgm:cxn modelId="{65333B0D-2963-3947-A8A8-A8E6F164F320}" type="presOf" srcId="{DA011F73-76F8-3F42-A85E-AAD786D31F33}" destId="{8A44D4BB-8259-7F40-A2D1-AF632696DB7E}" srcOrd="0" destOrd="0" presId="urn:microsoft.com/office/officeart/2005/8/layout/lProcess2"/>
    <dgm:cxn modelId="{9696D711-1EA9-7745-81DC-0DCF381434D0}" type="presOf" srcId="{CDEC9C5B-12C0-2B47-B96C-12DF1D87AB0E}" destId="{4F0DA688-4C77-324B-B09A-47FB0970C31C}" srcOrd="0" destOrd="0" presId="urn:microsoft.com/office/officeart/2005/8/layout/lProcess2"/>
    <dgm:cxn modelId="{71FBC113-B286-2F43-A154-20D9EBB1B552}" type="presOf" srcId="{92D8D470-B7E2-0A46-BB7A-5BCD0C3D3EC3}" destId="{3D0F5C00-4ADB-FB48-8DB8-8D7761BD1996}" srcOrd="0" destOrd="0" presId="urn:microsoft.com/office/officeart/2005/8/layout/lProcess2"/>
    <dgm:cxn modelId="{B9E2791C-5342-B940-A37C-7CCA1B434730}" srcId="{756576FA-0ABE-E948-A373-92C18D123EAD}" destId="{25483569-1557-BB42-9C81-B38F1E37EF6D}" srcOrd="1" destOrd="0" parTransId="{1D5D8ACD-8529-8743-8F93-8C714A5C33B0}" sibTransId="{407032E5-7094-014D-9A35-1DA967267829}"/>
    <dgm:cxn modelId="{E985692D-CE8E-AD4C-B8A1-DC88FAF61C97}" srcId="{4C66CB9D-29B5-C040-B029-3588769F413F}" destId="{26191B0B-8931-EF4D-89C9-FBABFF0D91CC}" srcOrd="1" destOrd="0" parTransId="{15DBAFB7-4A9D-8840-A4B4-3F7F86E114AC}" sibTransId="{8FEB0EAE-26D2-554B-BE8C-4A9549C1CFE2}"/>
    <dgm:cxn modelId="{7EDD884B-CEC4-1F45-818F-91CE9BCE05DE}" srcId="{756576FA-0ABE-E948-A373-92C18D123EAD}" destId="{87F6CAF6-E4A1-0A49-A0E6-CEC959B51C92}" srcOrd="0" destOrd="0" parTransId="{14F84423-110F-5B43-B77F-9C7B5C963D13}" sibTransId="{C1976853-CBF1-3A4E-B68E-9DC818E50047}"/>
    <dgm:cxn modelId="{A753D750-7132-0A4F-9BBA-E4CE5F2605DE}" srcId="{756576FA-0ABE-E948-A373-92C18D123EAD}" destId="{CDEC9C5B-12C0-2B47-B96C-12DF1D87AB0E}" srcOrd="2" destOrd="0" parTransId="{2482D40A-547D-0748-B496-01643CE1B381}" sibTransId="{CA73D747-B9E5-B749-A109-64A48B878A7D}"/>
    <dgm:cxn modelId="{47D11388-36A7-2849-9C66-450DBB02F22B}" type="presOf" srcId="{26191B0B-8931-EF4D-89C9-FBABFF0D91CC}" destId="{570D97AC-2833-7341-954F-801DB2E5C9C6}" srcOrd="0" destOrd="0" presId="urn:microsoft.com/office/officeart/2005/8/layout/lProcess2"/>
    <dgm:cxn modelId="{BABEDF8F-F8A2-EB41-AB2D-84332D19802C}" srcId="{DA011F73-76F8-3F42-A85E-AAD786D31F33}" destId="{4C66CB9D-29B5-C040-B029-3588769F413F}" srcOrd="1" destOrd="0" parTransId="{2A7433D3-DCE1-F640-8F3F-635D675FD343}" sibTransId="{6DB57ED4-4668-2946-A371-27FA3ED29646}"/>
    <dgm:cxn modelId="{9236F58F-DC00-0B4C-990F-B1AAD41950FC}" srcId="{DA011F73-76F8-3F42-A85E-AAD786D31F33}" destId="{756576FA-0ABE-E948-A373-92C18D123EAD}" srcOrd="0" destOrd="0" parTransId="{3FA3CBD5-CE6A-824E-9A88-B112B69DA06B}" sibTransId="{3EF9AD22-AB22-F547-B0D5-ACB4C2BB241B}"/>
    <dgm:cxn modelId="{99932190-0670-DA49-A0E9-510A195DD35C}" srcId="{4C66CB9D-29B5-C040-B029-3588769F413F}" destId="{AA1422AB-E64A-A945-93AE-961BF0844FAA}" srcOrd="3" destOrd="0" parTransId="{DFE80551-5446-284B-9EC1-E07DC6714CB1}" sibTransId="{F1B7DDDC-7547-3048-B383-4ADAE686B4AE}"/>
    <dgm:cxn modelId="{C1D5CD9B-104E-B940-A5FD-08F19BF8F0FF}" type="presOf" srcId="{87F6CAF6-E4A1-0A49-A0E6-CEC959B51C92}" destId="{EC3590F1-69AF-4746-B82F-EE0695AA656C}" srcOrd="0" destOrd="0" presId="urn:microsoft.com/office/officeart/2005/8/layout/lProcess2"/>
    <dgm:cxn modelId="{CA15B19C-1A28-6743-A5BC-2E63901B22D9}" type="presOf" srcId="{4C66CB9D-29B5-C040-B029-3588769F413F}" destId="{3958CC2D-1E31-A943-BA57-D42F0248121B}" srcOrd="0" destOrd="0" presId="urn:microsoft.com/office/officeart/2005/8/layout/lProcess2"/>
    <dgm:cxn modelId="{F9A52BA0-A95C-C945-8040-864B9A84B390}" type="presOf" srcId="{C6911B42-00CA-EC41-983C-0B13B88B0DCE}" destId="{40B6884E-886D-B349-A78A-BAB383D37D01}" srcOrd="0" destOrd="0" presId="urn:microsoft.com/office/officeart/2005/8/layout/lProcess2"/>
    <dgm:cxn modelId="{E0820CAB-D717-D341-B590-852628C96801}" type="presOf" srcId="{C40193C4-6E05-6B4B-9BFF-529396CFE6B3}" destId="{8CA0CB3F-7FBD-8B40-82C6-F7C1C7770A72}" srcOrd="0" destOrd="0" presId="urn:microsoft.com/office/officeart/2005/8/layout/lProcess2"/>
    <dgm:cxn modelId="{514A31B6-7A51-1840-AA46-B0EE8F1E9303}" srcId="{4C66CB9D-29B5-C040-B029-3588769F413F}" destId="{C6911B42-00CA-EC41-983C-0B13B88B0DCE}" srcOrd="0" destOrd="0" parTransId="{134AF80C-691A-454D-8952-65DEF55668E7}" sibTransId="{7269ABA2-EAB1-0A4D-BCBA-D8269C29E020}"/>
    <dgm:cxn modelId="{D5DEB3DD-2A4D-9E48-B360-4374FA558DB9}" type="presOf" srcId="{756576FA-0ABE-E948-A373-92C18D123EAD}" destId="{73EAF2AC-3D1C-4D40-B9E1-945C3A018D07}" srcOrd="0" destOrd="0" presId="urn:microsoft.com/office/officeart/2005/8/layout/lProcess2"/>
    <dgm:cxn modelId="{202932E9-103A-E847-A00C-BB1A41E7A078}" type="presOf" srcId="{756576FA-0ABE-E948-A373-92C18D123EAD}" destId="{3330F9B5-DCC6-8445-B021-E199FE54B3D7}" srcOrd="1" destOrd="0" presId="urn:microsoft.com/office/officeart/2005/8/layout/lProcess2"/>
    <dgm:cxn modelId="{840F9FF4-51D3-C544-B582-1A6BB8459012}" srcId="{4C66CB9D-29B5-C040-B029-3588769F413F}" destId="{C40193C4-6E05-6B4B-9BFF-529396CFE6B3}" srcOrd="2" destOrd="0" parTransId="{E657EC92-160E-A248-A491-B3CE18795A1C}" sibTransId="{A8D0F7AD-371A-E44A-AB28-3950B6989532}"/>
    <dgm:cxn modelId="{4D8833F5-79D7-464A-93B1-F24DB6C08FD3}" srcId="{756576FA-0ABE-E948-A373-92C18D123EAD}" destId="{92D8D470-B7E2-0A46-BB7A-5BCD0C3D3EC3}" srcOrd="3" destOrd="0" parTransId="{302973E2-0658-9E44-B1D8-1487E779D99F}" sibTransId="{E819333A-F742-0D49-8076-3898CB43D08C}"/>
    <dgm:cxn modelId="{995E72FB-7556-F94E-9F9F-DD1C17D57AB4}" type="presOf" srcId="{AA1422AB-E64A-A945-93AE-961BF0844FAA}" destId="{DC67C9EC-232A-0648-88FB-96D541994BF2}" srcOrd="0" destOrd="0" presId="urn:microsoft.com/office/officeart/2005/8/layout/lProcess2"/>
    <dgm:cxn modelId="{796DCEFB-C709-DE46-8A71-CB330E506DEC}" type="presOf" srcId="{4C66CB9D-29B5-C040-B029-3588769F413F}" destId="{5CCCDF3A-8C4B-C549-B12B-1DB1913B1A6A}" srcOrd="1" destOrd="0" presId="urn:microsoft.com/office/officeart/2005/8/layout/lProcess2"/>
    <dgm:cxn modelId="{D5A311FF-2B63-F04A-92BF-E628095DB984}" type="presOf" srcId="{25483569-1557-BB42-9C81-B38F1E37EF6D}" destId="{52B3C9A1-5CAE-E844-925C-F298992BD4A1}" srcOrd="0" destOrd="0" presId="urn:microsoft.com/office/officeart/2005/8/layout/lProcess2"/>
    <dgm:cxn modelId="{12291E84-4746-B04F-8CF3-078AD5BEF4B7}" type="presParOf" srcId="{8A44D4BB-8259-7F40-A2D1-AF632696DB7E}" destId="{9AE949E1-567A-C94D-B026-2C7E4E04A3F3}" srcOrd="0" destOrd="0" presId="urn:microsoft.com/office/officeart/2005/8/layout/lProcess2"/>
    <dgm:cxn modelId="{FC173E78-9973-2A49-9433-F486803611D3}" type="presParOf" srcId="{9AE949E1-567A-C94D-B026-2C7E4E04A3F3}" destId="{73EAF2AC-3D1C-4D40-B9E1-945C3A018D07}" srcOrd="0" destOrd="0" presId="urn:microsoft.com/office/officeart/2005/8/layout/lProcess2"/>
    <dgm:cxn modelId="{0A3B81AE-BF6F-A642-AA8D-7F6DEC4EE1DD}" type="presParOf" srcId="{9AE949E1-567A-C94D-B026-2C7E4E04A3F3}" destId="{3330F9B5-DCC6-8445-B021-E199FE54B3D7}" srcOrd="1" destOrd="0" presId="urn:microsoft.com/office/officeart/2005/8/layout/lProcess2"/>
    <dgm:cxn modelId="{9C0F76AC-C4F9-9B49-A5A7-F58BB2871A97}" type="presParOf" srcId="{9AE949E1-567A-C94D-B026-2C7E4E04A3F3}" destId="{6FC40E2C-A04E-A246-958A-276E3B8488DC}" srcOrd="2" destOrd="0" presId="urn:microsoft.com/office/officeart/2005/8/layout/lProcess2"/>
    <dgm:cxn modelId="{B7840C72-64F9-9748-B259-4EF1BD193755}" type="presParOf" srcId="{6FC40E2C-A04E-A246-958A-276E3B8488DC}" destId="{030F6F54-A4AD-7245-BCCE-E049C967465A}" srcOrd="0" destOrd="0" presId="urn:microsoft.com/office/officeart/2005/8/layout/lProcess2"/>
    <dgm:cxn modelId="{6C342926-EC18-F645-9575-E19B89A204D4}" type="presParOf" srcId="{030F6F54-A4AD-7245-BCCE-E049C967465A}" destId="{EC3590F1-69AF-4746-B82F-EE0695AA656C}" srcOrd="0" destOrd="0" presId="urn:microsoft.com/office/officeart/2005/8/layout/lProcess2"/>
    <dgm:cxn modelId="{BE838981-6524-834C-98D0-8B6225804820}" type="presParOf" srcId="{030F6F54-A4AD-7245-BCCE-E049C967465A}" destId="{D8CB3606-A252-984E-8FB3-9B3E12FFA300}" srcOrd="1" destOrd="0" presId="urn:microsoft.com/office/officeart/2005/8/layout/lProcess2"/>
    <dgm:cxn modelId="{6500C727-3CD1-5345-AF93-12E2060401E1}" type="presParOf" srcId="{030F6F54-A4AD-7245-BCCE-E049C967465A}" destId="{52B3C9A1-5CAE-E844-925C-F298992BD4A1}" srcOrd="2" destOrd="0" presId="urn:microsoft.com/office/officeart/2005/8/layout/lProcess2"/>
    <dgm:cxn modelId="{1B422711-2FC5-124B-8D58-2A2CC2CD9020}" type="presParOf" srcId="{030F6F54-A4AD-7245-BCCE-E049C967465A}" destId="{9C1B0790-D603-5741-B01B-32CB25E6EB8F}" srcOrd="3" destOrd="0" presId="urn:microsoft.com/office/officeart/2005/8/layout/lProcess2"/>
    <dgm:cxn modelId="{810B6C98-D426-114E-95D9-04ECFCEEFC3C}" type="presParOf" srcId="{030F6F54-A4AD-7245-BCCE-E049C967465A}" destId="{4F0DA688-4C77-324B-B09A-47FB0970C31C}" srcOrd="4" destOrd="0" presId="urn:microsoft.com/office/officeart/2005/8/layout/lProcess2"/>
    <dgm:cxn modelId="{44EEA89D-375E-364F-9AE8-191C0F1095C8}" type="presParOf" srcId="{030F6F54-A4AD-7245-BCCE-E049C967465A}" destId="{D5E02381-92A2-2444-BCC0-4D32A35BD60A}" srcOrd="5" destOrd="0" presId="urn:microsoft.com/office/officeart/2005/8/layout/lProcess2"/>
    <dgm:cxn modelId="{CCEA3354-CD1A-9649-9546-55941FD409D7}" type="presParOf" srcId="{030F6F54-A4AD-7245-BCCE-E049C967465A}" destId="{3D0F5C00-4ADB-FB48-8DB8-8D7761BD1996}" srcOrd="6" destOrd="0" presId="urn:microsoft.com/office/officeart/2005/8/layout/lProcess2"/>
    <dgm:cxn modelId="{1AD6FF0F-4D58-8346-9E49-FCF4B9653A93}" type="presParOf" srcId="{8A44D4BB-8259-7F40-A2D1-AF632696DB7E}" destId="{03582D8B-1EE8-A34C-BB2F-9D0F86C925DA}" srcOrd="1" destOrd="0" presId="urn:microsoft.com/office/officeart/2005/8/layout/lProcess2"/>
    <dgm:cxn modelId="{6DF56223-D93F-2947-90FA-BB9D2F823BBE}" type="presParOf" srcId="{8A44D4BB-8259-7F40-A2D1-AF632696DB7E}" destId="{78AA5415-8D25-114C-9AF7-6EDD04285FCC}" srcOrd="2" destOrd="0" presId="urn:microsoft.com/office/officeart/2005/8/layout/lProcess2"/>
    <dgm:cxn modelId="{174271A4-5A86-064A-986F-AC461A4460AA}" type="presParOf" srcId="{78AA5415-8D25-114C-9AF7-6EDD04285FCC}" destId="{3958CC2D-1E31-A943-BA57-D42F0248121B}" srcOrd="0" destOrd="0" presId="urn:microsoft.com/office/officeart/2005/8/layout/lProcess2"/>
    <dgm:cxn modelId="{2E197449-D5E9-5346-85D0-AA479ABCE5F2}" type="presParOf" srcId="{78AA5415-8D25-114C-9AF7-6EDD04285FCC}" destId="{5CCCDF3A-8C4B-C549-B12B-1DB1913B1A6A}" srcOrd="1" destOrd="0" presId="urn:microsoft.com/office/officeart/2005/8/layout/lProcess2"/>
    <dgm:cxn modelId="{ADA52013-28EA-2544-8DDF-7E781FFE9A52}" type="presParOf" srcId="{78AA5415-8D25-114C-9AF7-6EDD04285FCC}" destId="{0F290261-6CA0-8D49-9E62-0626418E8743}" srcOrd="2" destOrd="0" presId="urn:microsoft.com/office/officeart/2005/8/layout/lProcess2"/>
    <dgm:cxn modelId="{48FF04D2-5BD2-D849-A99F-90FABC3080A2}" type="presParOf" srcId="{0F290261-6CA0-8D49-9E62-0626418E8743}" destId="{850FE1E7-F08A-F143-B04A-B4BECFA23B45}" srcOrd="0" destOrd="0" presId="urn:microsoft.com/office/officeart/2005/8/layout/lProcess2"/>
    <dgm:cxn modelId="{0CA3D610-349A-D04C-9457-7BBBB10F7671}" type="presParOf" srcId="{850FE1E7-F08A-F143-B04A-B4BECFA23B45}" destId="{40B6884E-886D-B349-A78A-BAB383D37D01}" srcOrd="0" destOrd="0" presId="urn:microsoft.com/office/officeart/2005/8/layout/lProcess2"/>
    <dgm:cxn modelId="{18E10FE9-BCDA-7E42-8316-1357479DB92A}" type="presParOf" srcId="{850FE1E7-F08A-F143-B04A-B4BECFA23B45}" destId="{3D74F723-80E2-2745-8CE4-12979CFF3208}" srcOrd="1" destOrd="0" presId="urn:microsoft.com/office/officeart/2005/8/layout/lProcess2"/>
    <dgm:cxn modelId="{CF45A0EA-EADC-7E47-9936-2F907097A414}" type="presParOf" srcId="{850FE1E7-F08A-F143-B04A-B4BECFA23B45}" destId="{570D97AC-2833-7341-954F-801DB2E5C9C6}" srcOrd="2" destOrd="0" presId="urn:microsoft.com/office/officeart/2005/8/layout/lProcess2"/>
    <dgm:cxn modelId="{328A8F32-6479-2A4A-8DAC-589B6C675900}" type="presParOf" srcId="{850FE1E7-F08A-F143-B04A-B4BECFA23B45}" destId="{1EB04D1F-785F-0C40-A0D3-F5D6A896D288}" srcOrd="3" destOrd="0" presId="urn:microsoft.com/office/officeart/2005/8/layout/lProcess2"/>
    <dgm:cxn modelId="{F06A85C1-5328-6241-B0D0-25A5FFA2B475}" type="presParOf" srcId="{850FE1E7-F08A-F143-B04A-B4BECFA23B45}" destId="{8CA0CB3F-7FBD-8B40-82C6-F7C1C7770A72}" srcOrd="4" destOrd="0" presId="urn:microsoft.com/office/officeart/2005/8/layout/lProcess2"/>
    <dgm:cxn modelId="{21589A9E-D6CE-3B4A-85A1-90D804A732FB}" type="presParOf" srcId="{850FE1E7-F08A-F143-B04A-B4BECFA23B45}" destId="{3161532C-39DE-7E47-B370-F08970424BDA}" srcOrd="5" destOrd="0" presId="urn:microsoft.com/office/officeart/2005/8/layout/lProcess2"/>
    <dgm:cxn modelId="{714CA086-DFAC-8746-90C3-103AD2F71899}" type="presParOf" srcId="{850FE1E7-F08A-F143-B04A-B4BECFA23B45}" destId="{DC67C9EC-232A-0648-88FB-96D541994BF2}"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56576FA-0ABE-E948-A373-92C18D123EAD}">
      <dgm:prSet phldrT="[Text]" custT="1"/>
      <dgm:spPr>
        <a:solidFill>
          <a:srgbClr val="F5C8E1"/>
        </a:solidFill>
      </dgm:spPr>
      <dgm:t>
        <a:bodyPr/>
        <a:lstStyle/>
        <a:p>
          <a:pPr algn="ctr"/>
          <a:r>
            <a:rPr lang="en-US" sz="2000" b="1" dirty="0"/>
            <a:t>1. Establish Foundations to Support Classroom Implementation</a:t>
          </a:r>
        </a:p>
      </dgm:t>
    </dgm:pt>
    <dgm:pt modelId="{3FA3CBD5-CE6A-824E-9A88-B112B69DA06B}" type="parTrans" cxnId="{9236F58F-DC00-0B4C-990F-B1AAD41950FC}">
      <dgm:prSet/>
      <dgm:spPr/>
      <dgm:t>
        <a:bodyPr/>
        <a:lstStyle/>
        <a:p>
          <a:pPr algn="l"/>
          <a:endParaRPr lang="en-US"/>
        </a:p>
      </dgm:t>
    </dgm:pt>
    <dgm:pt modelId="{3EF9AD22-AB22-F547-B0D5-ACB4C2BB241B}" type="sibTrans" cxnId="{9236F58F-DC00-0B4C-990F-B1AAD41950FC}">
      <dgm:prSet/>
      <dgm:spPr/>
      <dgm:t>
        <a:bodyPr/>
        <a:lstStyle/>
        <a:p>
          <a:pPr algn="l"/>
          <a:endParaRPr lang="en-US"/>
        </a:p>
      </dgm:t>
    </dgm:pt>
    <dgm:pt modelId="{87F6CAF6-E4A1-0A49-A0E6-CEC959B51C92}">
      <dgm:prSet phldrT="[Text]" custT="1"/>
      <dgm:spPr>
        <a:solidFill>
          <a:schemeClr val="bg1"/>
        </a:solidFill>
        <a:ln>
          <a:solidFill>
            <a:srgbClr val="E2345B"/>
          </a:solidFill>
        </a:ln>
      </dgm:spPr>
      <dgm:t>
        <a:bodyPr/>
        <a:lstStyle/>
        <a:p>
          <a:pPr algn="l"/>
          <a:r>
            <a:rPr lang="en-US" sz="1800" dirty="0">
              <a:solidFill>
                <a:schemeClr val="bg2">
                  <a:lumMod val="50000"/>
                </a:schemeClr>
              </a:solidFill>
            </a:rPr>
            <a:t>1.1 Establish Priority</a:t>
          </a:r>
        </a:p>
      </dgm:t>
    </dgm:pt>
    <dgm:pt modelId="{14F84423-110F-5B43-B77F-9C7B5C963D13}" type="parTrans" cxnId="{7EDD884B-CEC4-1F45-818F-91CE9BCE05DE}">
      <dgm:prSet/>
      <dgm:spPr/>
      <dgm:t>
        <a:bodyPr/>
        <a:lstStyle/>
        <a:p>
          <a:pPr algn="l"/>
          <a:endParaRPr lang="en-US"/>
        </a:p>
      </dgm:t>
    </dgm:pt>
    <dgm:pt modelId="{C1976853-CBF1-3A4E-B68E-9DC818E50047}" type="sibTrans" cxnId="{7EDD884B-CEC4-1F45-818F-91CE9BCE05DE}">
      <dgm:prSet/>
      <dgm:spPr/>
      <dgm:t>
        <a:bodyPr/>
        <a:lstStyle/>
        <a:p>
          <a:pPr algn="l"/>
          <a:endParaRPr lang="en-US"/>
        </a:p>
      </dgm:t>
    </dgm:pt>
    <dgm:pt modelId="{25483569-1557-BB42-9C81-B38F1E37EF6D}">
      <dgm:prSet phldrT="[Text]" custT="1"/>
      <dgm:spPr>
        <a:solidFill>
          <a:schemeClr val="bg1"/>
        </a:solidFill>
        <a:ln>
          <a:solidFill>
            <a:srgbClr val="E2345B"/>
          </a:solidFill>
        </a:ln>
      </dgm:spPr>
      <dgm:t>
        <a:bodyPr/>
        <a:lstStyle/>
        <a:p>
          <a:pPr algn="l"/>
          <a:r>
            <a:rPr lang="en-US" sz="1800" dirty="0">
              <a:solidFill>
                <a:schemeClr val="bg2">
                  <a:lumMod val="50000"/>
                </a:schemeClr>
              </a:solidFill>
            </a:rPr>
            <a:t>1.2 Secure Resources</a:t>
          </a:r>
        </a:p>
      </dgm:t>
    </dgm:pt>
    <dgm:pt modelId="{1D5D8ACD-8529-8743-8F93-8C714A5C33B0}" type="parTrans" cxnId="{B9E2791C-5342-B940-A37C-7CCA1B434730}">
      <dgm:prSet/>
      <dgm:spPr/>
      <dgm:t>
        <a:bodyPr/>
        <a:lstStyle/>
        <a:p>
          <a:pPr algn="l"/>
          <a:endParaRPr lang="en-US"/>
        </a:p>
      </dgm:t>
    </dgm:pt>
    <dgm:pt modelId="{407032E5-7094-014D-9A35-1DA967267829}" type="sibTrans" cxnId="{B9E2791C-5342-B940-A37C-7CCA1B434730}">
      <dgm:prSet/>
      <dgm:spPr/>
      <dgm:t>
        <a:bodyPr/>
        <a:lstStyle/>
        <a:p>
          <a:pPr algn="l"/>
          <a:endParaRPr lang="en-US"/>
        </a:p>
      </dgm:t>
    </dgm:pt>
    <dgm:pt modelId="{CDEC9C5B-12C0-2B47-B96C-12DF1D87AB0E}">
      <dgm:prSet custT="1"/>
      <dgm:spPr>
        <a:solidFill>
          <a:schemeClr val="bg1"/>
        </a:solidFill>
        <a:ln>
          <a:solidFill>
            <a:srgbClr val="E2345B"/>
          </a:solidFill>
        </a:ln>
      </dgm:spPr>
      <dgm:t>
        <a:bodyPr/>
        <a:lstStyle/>
        <a:p>
          <a:pPr algn="l"/>
          <a:r>
            <a:rPr lang="en-US" sz="1800" dirty="0">
              <a:solidFill>
                <a:schemeClr val="bg2">
                  <a:lumMod val="50000"/>
                </a:schemeClr>
              </a:solidFill>
            </a:rPr>
            <a:t>1.3 Align &amp; Integrate with Other Approaches</a:t>
          </a:r>
        </a:p>
      </dgm:t>
    </dgm:pt>
    <dgm:pt modelId="{2482D40A-547D-0748-B496-01643CE1B381}" type="parTrans" cxnId="{A753D750-7132-0A4F-9BBA-E4CE5F2605DE}">
      <dgm:prSet/>
      <dgm:spPr/>
      <dgm:t>
        <a:bodyPr/>
        <a:lstStyle/>
        <a:p>
          <a:pPr algn="l"/>
          <a:endParaRPr lang="en-US"/>
        </a:p>
      </dgm:t>
    </dgm:pt>
    <dgm:pt modelId="{CA73D747-B9E5-B749-A109-64A48B878A7D}" type="sibTrans" cxnId="{A753D750-7132-0A4F-9BBA-E4CE5F2605DE}">
      <dgm:prSet/>
      <dgm:spPr/>
      <dgm:t>
        <a:bodyPr/>
        <a:lstStyle/>
        <a:p>
          <a:pPr algn="l"/>
          <a:endParaRPr lang="en-US"/>
        </a:p>
      </dgm:t>
    </dgm:pt>
    <dgm:pt modelId="{92D8D470-B7E2-0A46-BB7A-5BCD0C3D3EC3}">
      <dgm:prSet custT="1"/>
      <dgm:spPr>
        <a:solidFill>
          <a:schemeClr val="bg1"/>
        </a:solidFill>
        <a:ln>
          <a:solidFill>
            <a:srgbClr val="E2345B"/>
          </a:solidFill>
        </a:ln>
      </dgm:spPr>
      <dgm:t>
        <a:bodyPr/>
        <a:lstStyle/>
        <a:p>
          <a:pPr algn="l"/>
          <a:r>
            <a:rPr lang="en-US" sz="1800" dirty="0">
              <a:solidFill>
                <a:schemeClr val="bg2">
                  <a:lumMod val="50000"/>
                </a:schemeClr>
              </a:solidFill>
            </a:rPr>
            <a:t>1.4 Promote a Culture of Wellness</a:t>
          </a:r>
        </a:p>
      </dgm:t>
    </dgm:pt>
    <dgm:pt modelId="{302973E2-0658-9E44-B1D8-1487E779D99F}" type="parTrans" cxnId="{4D8833F5-79D7-464A-93B1-F24DB6C08FD3}">
      <dgm:prSet/>
      <dgm:spPr/>
      <dgm:t>
        <a:bodyPr/>
        <a:lstStyle/>
        <a:p>
          <a:pPr algn="l"/>
          <a:endParaRPr lang="en-US"/>
        </a:p>
      </dgm:t>
    </dgm:pt>
    <dgm:pt modelId="{E819333A-F742-0D49-8076-3898CB43D08C}" type="sibTrans" cxnId="{4D8833F5-79D7-464A-93B1-F24DB6C08FD3}">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9AE949E1-567A-C94D-B026-2C7E4E04A3F3}" type="pres">
      <dgm:prSet presAssocID="{756576FA-0ABE-E948-A373-92C18D123EAD}" presName="compNode" presStyleCnt="0"/>
      <dgm:spPr/>
    </dgm:pt>
    <dgm:pt modelId="{73EAF2AC-3D1C-4D40-B9E1-945C3A018D07}" type="pres">
      <dgm:prSet presAssocID="{756576FA-0ABE-E948-A373-92C18D123EAD}" presName="aNode" presStyleLbl="bgShp" presStyleIdx="0" presStyleCnt="1"/>
      <dgm:spPr/>
    </dgm:pt>
    <dgm:pt modelId="{3330F9B5-DCC6-8445-B021-E199FE54B3D7}" type="pres">
      <dgm:prSet presAssocID="{756576FA-0ABE-E948-A373-92C18D123EAD}" presName="textNode" presStyleLbl="bgShp" presStyleIdx="0" presStyleCnt="1"/>
      <dgm:spPr/>
    </dgm:pt>
    <dgm:pt modelId="{6FC40E2C-A04E-A246-958A-276E3B8488DC}" type="pres">
      <dgm:prSet presAssocID="{756576FA-0ABE-E948-A373-92C18D123EAD}" presName="compChildNode" presStyleCnt="0"/>
      <dgm:spPr/>
    </dgm:pt>
    <dgm:pt modelId="{030F6F54-A4AD-7245-BCCE-E049C967465A}" type="pres">
      <dgm:prSet presAssocID="{756576FA-0ABE-E948-A373-92C18D123EAD}" presName="theInnerList" presStyleCnt="0"/>
      <dgm:spPr/>
    </dgm:pt>
    <dgm:pt modelId="{EC3590F1-69AF-4746-B82F-EE0695AA656C}" type="pres">
      <dgm:prSet presAssocID="{87F6CAF6-E4A1-0A49-A0E6-CEC959B51C92}" presName="childNode" presStyleLbl="node1" presStyleIdx="0" presStyleCnt="4" custScaleX="114151">
        <dgm:presLayoutVars>
          <dgm:bulletEnabled val="1"/>
        </dgm:presLayoutVars>
      </dgm:prSet>
      <dgm:spPr/>
    </dgm:pt>
    <dgm:pt modelId="{D8CB3606-A252-984E-8FB3-9B3E12FFA300}" type="pres">
      <dgm:prSet presAssocID="{87F6CAF6-E4A1-0A49-A0E6-CEC959B51C92}" presName="aSpace2" presStyleCnt="0"/>
      <dgm:spPr/>
    </dgm:pt>
    <dgm:pt modelId="{52B3C9A1-5CAE-E844-925C-F298992BD4A1}" type="pres">
      <dgm:prSet presAssocID="{25483569-1557-BB42-9C81-B38F1E37EF6D}" presName="childNode" presStyleLbl="node1" presStyleIdx="1" presStyleCnt="4" custScaleX="114151">
        <dgm:presLayoutVars>
          <dgm:bulletEnabled val="1"/>
        </dgm:presLayoutVars>
      </dgm:prSet>
      <dgm:spPr/>
    </dgm:pt>
    <dgm:pt modelId="{9C1B0790-D603-5741-B01B-32CB25E6EB8F}" type="pres">
      <dgm:prSet presAssocID="{25483569-1557-BB42-9C81-B38F1E37EF6D}" presName="aSpace2" presStyleCnt="0"/>
      <dgm:spPr/>
    </dgm:pt>
    <dgm:pt modelId="{4F0DA688-4C77-324B-B09A-47FB0970C31C}" type="pres">
      <dgm:prSet presAssocID="{CDEC9C5B-12C0-2B47-B96C-12DF1D87AB0E}" presName="childNode" presStyleLbl="node1" presStyleIdx="2" presStyleCnt="4" custScaleX="114151">
        <dgm:presLayoutVars>
          <dgm:bulletEnabled val="1"/>
        </dgm:presLayoutVars>
      </dgm:prSet>
      <dgm:spPr/>
    </dgm:pt>
    <dgm:pt modelId="{D5E02381-92A2-2444-BCC0-4D32A35BD60A}" type="pres">
      <dgm:prSet presAssocID="{CDEC9C5B-12C0-2B47-B96C-12DF1D87AB0E}" presName="aSpace2" presStyleCnt="0"/>
      <dgm:spPr/>
    </dgm:pt>
    <dgm:pt modelId="{3D0F5C00-4ADB-FB48-8DB8-8D7761BD1996}" type="pres">
      <dgm:prSet presAssocID="{92D8D470-B7E2-0A46-BB7A-5BCD0C3D3EC3}" presName="childNode" presStyleLbl="node1" presStyleIdx="3" presStyleCnt="4" custScaleX="114151">
        <dgm:presLayoutVars>
          <dgm:bulletEnabled val="1"/>
        </dgm:presLayoutVars>
      </dgm:prSet>
      <dgm:spPr/>
    </dgm:pt>
  </dgm:ptLst>
  <dgm:cxnLst>
    <dgm:cxn modelId="{65333B0D-2963-3947-A8A8-A8E6F164F320}" type="presOf" srcId="{DA011F73-76F8-3F42-A85E-AAD786D31F33}" destId="{8A44D4BB-8259-7F40-A2D1-AF632696DB7E}" srcOrd="0" destOrd="0" presId="urn:microsoft.com/office/officeart/2005/8/layout/lProcess2"/>
    <dgm:cxn modelId="{9696D711-1EA9-7745-81DC-0DCF381434D0}" type="presOf" srcId="{CDEC9C5B-12C0-2B47-B96C-12DF1D87AB0E}" destId="{4F0DA688-4C77-324B-B09A-47FB0970C31C}" srcOrd="0" destOrd="0" presId="urn:microsoft.com/office/officeart/2005/8/layout/lProcess2"/>
    <dgm:cxn modelId="{71FBC113-B286-2F43-A154-20D9EBB1B552}" type="presOf" srcId="{92D8D470-B7E2-0A46-BB7A-5BCD0C3D3EC3}" destId="{3D0F5C00-4ADB-FB48-8DB8-8D7761BD1996}" srcOrd="0" destOrd="0" presId="urn:microsoft.com/office/officeart/2005/8/layout/lProcess2"/>
    <dgm:cxn modelId="{B9E2791C-5342-B940-A37C-7CCA1B434730}" srcId="{756576FA-0ABE-E948-A373-92C18D123EAD}" destId="{25483569-1557-BB42-9C81-B38F1E37EF6D}" srcOrd="1" destOrd="0" parTransId="{1D5D8ACD-8529-8743-8F93-8C714A5C33B0}" sibTransId="{407032E5-7094-014D-9A35-1DA967267829}"/>
    <dgm:cxn modelId="{7EDD884B-CEC4-1F45-818F-91CE9BCE05DE}" srcId="{756576FA-0ABE-E948-A373-92C18D123EAD}" destId="{87F6CAF6-E4A1-0A49-A0E6-CEC959B51C92}" srcOrd="0" destOrd="0" parTransId="{14F84423-110F-5B43-B77F-9C7B5C963D13}" sibTransId="{C1976853-CBF1-3A4E-B68E-9DC818E50047}"/>
    <dgm:cxn modelId="{A753D750-7132-0A4F-9BBA-E4CE5F2605DE}" srcId="{756576FA-0ABE-E948-A373-92C18D123EAD}" destId="{CDEC9C5B-12C0-2B47-B96C-12DF1D87AB0E}" srcOrd="2" destOrd="0" parTransId="{2482D40A-547D-0748-B496-01643CE1B381}" sibTransId="{CA73D747-B9E5-B749-A109-64A48B878A7D}"/>
    <dgm:cxn modelId="{9236F58F-DC00-0B4C-990F-B1AAD41950FC}" srcId="{DA011F73-76F8-3F42-A85E-AAD786D31F33}" destId="{756576FA-0ABE-E948-A373-92C18D123EAD}" srcOrd="0" destOrd="0" parTransId="{3FA3CBD5-CE6A-824E-9A88-B112B69DA06B}" sibTransId="{3EF9AD22-AB22-F547-B0D5-ACB4C2BB241B}"/>
    <dgm:cxn modelId="{C1D5CD9B-104E-B940-A5FD-08F19BF8F0FF}" type="presOf" srcId="{87F6CAF6-E4A1-0A49-A0E6-CEC959B51C92}" destId="{EC3590F1-69AF-4746-B82F-EE0695AA656C}" srcOrd="0" destOrd="0" presId="urn:microsoft.com/office/officeart/2005/8/layout/lProcess2"/>
    <dgm:cxn modelId="{D5DEB3DD-2A4D-9E48-B360-4374FA558DB9}" type="presOf" srcId="{756576FA-0ABE-E948-A373-92C18D123EAD}" destId="{73EAF2AC-3D1C-4D40-B9E1-945C3A018D07}" srcOrd="0" destOrd="0" presId="urn:microsoft.com/office/officeart/2005/8/layout/lProcess2"/>
    <dgm:cxn modelId="{202932E9-103A-E847-A00C-BB1A41E7A078}" type="presOf" srcId="{756576FA-0ABE-E948-A373-92C18D123EAD}" destId="{3330F9B5-DCC6-8445-B021-E199FE54B3D7}" srcOrd="1" destOrd="0" presId="urn:microsoft.com/office/officeart/2005/8/layout/lProcess2"/>
    <dgm:cxn modelId="{4D8833F5-79D7-464A-93B1-F24DB6C08FD3}" srcId="{756576FA-0ABE-E948-A373-92C18D123EAD}" destId="{92D8D470-B7E2-0A46-BB7A-5BCD0C3D3EC3}" srcOrd="3" destOrd="0" parTransId="{302973E2-0658-9E44-B1D8-1487E779D99F}" sibTransId="{E819333A-F742-0D49-8076-3898CB43D08C}"/>
    <dgm:cxn modelId="{D5A311FF-2B63-F04A-92BF-E628095DB984}" type="presOf" srcId="{25483569-1557-BB42-9C81-B38F1E37EF6D}" destId="{52B3C9A1-5CAE-E844-925C-F298992BD4A1}" srcOrd="0" destOrd="0" presId="urn:microsoft.com/office/officeart/2005/8/layout/lProcess2"/>
    <dgm:cxn modelId="{12291E84-4746-B04F-8CF3-078AD5BEF4B7}" type="presParOf" srcId="{8A44D4BB-8259-7F40-A2D1-AF632696DB7E}" destId="{9AE949E1-567A-C94D-B026-2C7E4E04A3F3}" srcOrd="0" destOrd="0" presId="urn:microsoft.com/office/officeart/2005/8/layout/lProcess2"/>
    <dgm:cxn modelId="{FC173E78-9973-2A49-9433-F486803611D3}" type="presParOf" srcId="{9AE949E1-567A-C94D-B026-2C7E4E04A3F3}" destId="{73EAF2AC-3D1C-4D40-B9E1-945C3A018D07}" srcOrd="0" destOrd="0" presId="urn:microsoft.com/office/officeart/2005/8/layout/lProcess2"/>
    <dgm:cxn modelId="{0A3B81AE-BF6F-A642-AA8D-7F6DEC4EE1DD}" type="presParOf" srcId="{9AE949E1-567A-C94D-B026-2C7E4E04A3F3}" destId="{3330F9B5-DCC6-8445-B021-E199FE54B3D7}" srcOrd="1" destOrd="0" presId="urn:microsoft.com/office/officeart/2005/8/layout/lProcess2"/>
    <dgm:cxn modelId="{9C0F76AC-C4F9-9B49-A5A7-F58BB2871A97}" type="presParOf" srcId="{9AE949E1-567A-C94D-B026-2C7E4E04A3F3}" destId="{6FC40E2C-A04E-A246-958A-276E3B8488DC}" srcOrd="2" destOrd="0" presId="urn:microsoft.com/office/officeart/2005/8/layout/lProcess2"/>
    <dgm:cxn modelId="{B7840C72-64F9-9748-B259-4EF1BD193755}" type="presParOf" srcId="{6FC40E2C-A04E-A246-958A-276E3B8488DC}" destId="{030F6F54-A4AD-7245-BCCE-E049C967465A}" srcOrd="0" destOrd="0" presId="urn:microsoft.com/office/officeart/2005/8/layout/lProcess2"/>
    <dgm:cxn modelId="{6C342926-EC18-F645-9575-E19B89A204D4}" type="presParOf" srcId="{030F6F54-A4AD-7245-BCCE-E049C967465A}" destId="{EC3590F1-69AF-4746-B82F-EE0695AA656C}" srcOrd="0" destOrd="0" presId="urn:microsoft.com/office/officeart/2005/8/layout/lProcess2"/>
    <dgm:cxn modelId="{BE838981-6524-834C-98D0-8B6225804820}" type="presParOf" srcId="{030F6F54-A4AD-7245-BCCE-E049C967465A}" destId="{D8CB3606-A252-984E-8FB3-9B3E12FFA300}" srcOrd="1" destOrd="0" presId="urn:microsoft.com/office/officeart/2005/8/layout/lProcess2"/>
    <dgm:cxn modelId="{6500C727-3CD1-5345-AF93-12E2060401E1}" type="presParOf" srcId="{030F6F54-A4AD-7245-BCCE-E049C967465A}" destId="{52B3C9A1-5CAE-E844-925C-F298992BD4A1}" srcOrd="2" destOrd="0" presId="urn:microsoft.com/office/officeart/2005/8/layout/lProcess2"/>
    <dgm:cxn modelId="{1B422711-2FC5-124B-8D58-2A2CC2CD9020}" type="presParOf" srcId="{030F6F54-A4AD-7245-BCCE-E049C967465A}" destId="{9C1B0790-D603-5741-B01B-32CB25E6EB8F}" srcOrd="3" destOrd="0" presId="urn:microsoft.com/office/officeart/2005/8/layout/lProcess2"/>
    <dgm:cxn modelId="{810B6C98-D426-114E-95D9-04ECFCEEFC3C}" type="presParOf" srcId="{030F6F54-A4AD-7245-BCCE-E049C967465A}" destId="{4F0DA688-4C77-324B-B09A-47FB0970C31C}" srcOrd="4" destOrd="0" presId="urn:microsoft.com/office/officeart/2005/8/layout/lProcess2"/>
    <dgm:cxn modelId="{44EEA89D-375E-364F-9AE8-191C0F1095C8}" type="presParOf" srcId="{030F6F54-A4AD-7245-BCCE-E049C967465A}" destId="{D5E02381-92A2-2444-BCC0-4D32A35BD60A}" srcOrd="5" destOrd="0" presId="urn:microsoft.com/office/officeart/2005/8/layout/lProcess2"/>
    <dgm:cxn modelId="{CCEA3354-CD1A-9649-9546-55941FD409D7}" type="presParOf" srcId="{030F6F54-A4AD-7245-BCCE-E049C967465A}" destId="{3D0F5C00-4ADB-FB48-8DB8-8D7761BD1996}"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FC738B85-F441-D34B-8025-A9740DFC46AD}"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3926C43D-B643-8D40-8EF8-EC018A89CC5E}">
      <dgm:prSet phldrT="[Text]"/>
      <dgm:spPr/>
      <dgm:t>
        <a:bodyPr/>
        <a:lstStyle/>
        <a:p>
          <a:r>
            <a:rPr lang="en-US" dirty="0"/>
            <a:t>District and school leaders jointly communicate a clear and ongoing priority for classroom PBIS implementation to educators.</a:t>
          </a:r>
        </a:p>
      </dgm:t>
    </dgm:pt>
    <dgm:pt modelId="{F78CBFF4-878F-A049-BE0B-6862BDA2980A}" type="parTrans" cxnId="{D4124086-A000-FC43-BDD9-ECBA3EAD2F69}">
      <dgm:prSet/>
      <dgm:spPr/>
      <dgm:t>
        <a:bodyPr/>
        <a:lstStyle/>
        <a:p>
          <a:endParaRPr lang="en-US"/>
        </a:p>
      </dgm:t>
    </dgm:pt>
    <dgm:pt modelId="{B5DAC70A-58C1-9A48-977E-C51B4C428AFE}" type="sibTrans" cxnId="{D4124086-A000-FC43-BDD9-ECBA3EAD2F69}">
      <dgm:prSet/>
      <dgm:spPr/>
      <dgm:t>
        <a:bodyPr/>
        <a:lstStyle/>
        <a:p>
          <a:endParaRPr lang="en-US"/>
        </a:p>
      </dgm:t>
    </dgm:pt>
    <dgm:pt modelId="{6F71F358-CB91-A340-93BF-D7C86345FE37}">
      <dgm:prSet phldrT="[Text]"/>
      <dgm:spPr/>
      <dgm:t>
        <a:bodyPr/>
        <a:lstStyle/>
        <a:p>
          <a:r>
            <a:rPr lang="en-US"/>
            <a:t>District and school leaders use data to demonstrate the need for effective implementation of classroom PBIS. </a:t>
          </a:r>
          <a:endParaRPr lang="en-US" dirty="0"/>
        </a:p>
      </dgm:t>
    </dgm:pt>
    <dgm:pt modelId="{43A21720-FBE0-404E-B4A4-B54678325F91}" type="parTrans" cxnId="{0A3D4F14-88DD-EE46-AE03-838815118DBF}">
      <dgm:prSet/>
      <dgm:spPr/>
      <dgm:t>
        <a:bodyPr/>
        <a:lstStyle/>
        <a:p>
          <a:endParaRPr lang="en-US"/>
        </a:p>
      </dgm:t>
    </dgm:pt>
    <dgm:pt modelId="{8456C473-46CA-F843-A5FD-26E469638946}" type="sibTrans" cxnId="{0A3D4F14-88DD-EE46-AE03-838815118DBF}">
      <dgm:prSet/>
      <dgm:spPr/>
      <dgm:t>
        <a:bodyPr/>
        <a:lstStyle/>
        <a:p>
          <a:endParaRPr lang="en-US"/>
        </a:p>
      </dgm:t>
    </dgm:pt>
    <dgm:pt modelId="{6A084697-33B3-724A-9D51-049B6C03B379}" type="pres">
      <dgm:prSet presAssocID="{FC738B85-F441-D34B-8025-A9740DFC46AD}" presName="Name0" presStyleCnt="0">
        <dgm:presLayoutVars>
          <dgm:dir/>
          <dgm:resizeHandles val="exact"/>
        </dgm:presLayoutVars>
      </dgm:prSet>
      <dgm:spPr/>
    </dgm:pt>
    <dgm:pt modelId="{2C0DB26E-2263-474D-A5F7-8AAB0B127C0E}" type="pres">
      <dgm:prSet presAssocID="{3926C43D-B643-8D40-8EF8-EC018A89CC5E}" presName="compNode" presStyleCnt="0"/>
      <dgm:spPr/>
    </dgm:pt>
    <dgm:pt modelId="{78B822D7-F09C-334D-956E-9BCFBFE0D49C}" type="pres">
      <dgm:prSet presAssocID="{3926C43D-B643-8D40-8EF8-EC018A89CC5E}" presName="pict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C738ADC4-E1B4-CF41-9C5A-9CA6B28F0348}" type="pres">
      <dgm:prSet presAssocID="{3926C43D-B643-8D40-8EF8-EC018A89CC5E}" presName="textRect" presStyleLbl="revTx" presStyleIdx="0" presStyleCnt="2">
        <dgm:presLayoutVars>
          <dgm:bulletEnabled val="1"/>
        </dgm:presLayoutVars>
      </dgm:prSet>
      <dgm:spPr/>
    </dgm:pt>
    <dgm:pt modelId="{D7EF1C68-9164-4440-AB23-A2E99F92FF0C}" type="pres">
      <dgm:prSet presAssocID="{B5DAC70A-58C1-9A48-977E-C51B4C428AFE}" presName="sibTrans" presStyleLbl="sibTrans2D1" presStyleIdx="0" presStyleCnt="0"/>
      <dgm:spPr/>
    </dgm:pt>
    <dgm:pt modelId="{5657E050-3FF7-E649-8521-8415FF3B96E4}" type="pres">
      <dgm:prSet presAssocID="{6F71F358-CB91-A340-93BF-D7C86345FE37}" presName="compNode" presStyleCnt="0"/>
      <dgm:spPr/>
    </dgm:pt>
    <dgm:pt modelId="{DEFB2FCC-8859-CB4E-97CE-48D31971D250}" type="pres">
      <dgm:prSet presAssocID="{6F71F358-CB91-A340-93BF-D7C86345FE37}" presName="pictRect" presStyleLbl="node1" presStyleIdx="1" presStyleCnt="2"/>
      <dgm:spPr>
        <a:blipFill rotWithShape="1">
          <a:blip xmlns:r="http://schemas.openxmlformats.org/officeDocument/2006/relationships" r:embed="rId2"/>
          <a:srcRect/>
          <a:stretch>
            <a:fillRect t="-31000" b="-31000"/>
          </a:stretch>
        </a:blipFill>
      </dgm:spPr>
    </dgm:pt>
    <dgm:pt modelId="{8D4CC653-2A6F-2C40-A1B0-B88BACA460FB}" type="pres">
      <dgm:prSet presAssocID="{6F71F358-CB91-A340-93BF-D7C86345FE37}" presName="textRect" presStyleLbl="revTx" presStyleIdx="1" presStyleCnt="2">
        <dgm:presLayoutVars>
          <dgm:bulletEnabled val="1"/>
        </dgm:presLayoutVars>
      </dgm:prSet>
      <dgm:spPr/>
    </dgm:pt>
  </dgm:ptLst>
  <dgm:cxnLst>
    <dgm:cxn modelId="{51173A09-5428-C644-B078-41A75B7D8667}" type="presOf" srcId="{3926C43D-B643-8D40-8EF8-EC018A89CC5E}" destId="{C738ADC4-E1B4-CF41-9C5A-9CA6B28F0348}" srcOrd="0" destOrd="0" presId="urn:microsoft.com/office/officeart/2005/8/layout/pList1"/>
    <dgm:cxn modelId="{0A3D4F14-88DD-EE46-AE03-838815118DBF}" srcId="{FC738B85-F441-D34B-8025-A9740DFC46AD}" destId="{6F71F358-CB91-A340-93BF-D7C86345FE37}" srcOrd="1" destOrd="0" parTransId="{43A21720-FBE0-404E-B4A4-B54678325F91}" sibTransId="{8456C473-46CA-F843-A5FD-26E469638946}"/>
    <dgm:cxn modelId="{A4904620-15DA-2B40-9525-9E89C8D1459B}" type="presOf" srcId="{FC738B85-F441-D34B-8025-A9740DFC46AD}" destId="{6A084697-33B3-724A-9D51-049B6C03B379}" srcOrd="0" destOrd="0" presId="urn:microsoft.com/office/officeart/2005/8/layout/pList1"/>
    <dgm:cxn modelId="{D4124086-A000-FC43-BDD9-ECBA3EAD2F69}" srcId="{FC738B85-F441-D34B-8025-A9740DFC46AD}" destId="{3926C43D-B643-8D40-8EF8-EC018A89CC5E}" srcOrd="0" destOrd="0" parTransId="{F78CBFF4-878F-A049-BE0B-6862BDA2980A}" sibTransId="{B5DAC70A-58C1-9A48-977E-C51B4C428AFE}"/>
    <dgm:cxn modelId="{E219BFE6-F50F-3447-B42C-CE6168E66609}" type="presOf" srcId="{B5DAC70A-58C1-9A48-977E-C51B4C428AFE}" destId="{D7EF1C68-9164-4440-AB23-A2E99F92FF0C}" srcOrd="0" destOrd="0" presId="urn:microsoft.com/office/officeart/2005/8/layout/pList1"/>
    <dgm:cxn modelId="{C5FF67FB-DABB-F748-90E8-BDD9E09E639B}" type="presOf" srcId="{6F71F358-CB91-A340-93BF-D7C86345FE37}" destId="{8D4CC653-2A6F-2C40-A1B0-B88BACA460FB}" srcOrd="0" destOrd="0" presId="urn:microsoft.com/office/officeart/2005/8/layout/pList1"/>
    <dgm:cxn modelId="{228A9EC1-DF06-8B49-B65F-8A236CDB088C}" type="presParOf" srcId="{6A084697-33B3-724A-9D51-049B6C03B379}" destId="{2C0DB26E-2263-474D-A5F7-8AAB0B127C0E}" srcOrd="0" destOrd="0" presId="urn:microsoft.com/office/officeart/2005/8/layout/pList1"/>
    <dgm:cxn modelId="{7E85EF9C-C2ED-DB40-9FF2-A0D518EECCC2}" type="presParOf" srcId="{2C0DB26E-2263-474D-A5F7-8AAB0B127C0E}" destId="{78B822D7-F09C-334D-956E-9BCFBFE0D49C}" srcOrd="0" destOrd="0" presId="urn:microsoft.com/office/officeart/2005/8/layout/pList1"/>
    <dgm:cxn modelId="{7208655E-1283-D04F-9FC9-16CD0F213548}" type="presParOf" srcId="{2C0DB26E-2263-474D-A5F7-8AAB0B127C0E}" destId="{C738ADC4-E1B4-CF41-9C5A-9CA6B28F0348}" srcOrd="1" destOrd="0" presId="urn:microsoft.com/office/officeart/2005/8/layout/pList1"/>
    <dgm:cxn modelId="{D6B7B80E-1813-8649-B18E-0B95F7DC882E}" type="presParOf" srcId="{6A084697-33B3-724A-9D51-049B6C03B379}" destId="{D7EF1C68-9164-4440-AB23-A2E99F92FF0C}" srcOrd="1" destOrd="0" presId="urn:microsoft.com/office/officeart/2005/8/layout/pList1"/>
    <dgm:cxn modelId="{CC763CE7-9476-9141-9AB3-8D40CD073C89}" type="presParOf" srcId="{6A084697-33B3-724A-9D51-049B6C03B379}" destId="{5657E050-3FF7-E649-8521-8415FF3B96E4}" srcOrd="2" destOrd="0" presId="urn:microsoft.com/office/officeart/2005/8/layout/pList1"/>
    <dgm:cxn modelId="{163D32A5-975B-504F-B60A-71B89BEAA2FF}" type="presParOf" srcId="{5657E050-3FF7-E649-8521-8415FF3B96E4}" destId="{DEFB2FCC-8859-CB4E-97CE-48D31971D250}" srcOrd="0" destOrd="0" presId="urn:microsoft.com/office/officeart/2005/8/layout/pList1"/>
    <dgm:cxn modelId="{0EFC066D-7128-474C-A863-760C835DA2AF}" type="presParOf" srcId="{5657E050-3FF7-E649-8521-8415FF3B96E4}" destId="{8D4CC653-2A6F-2C40-A1B0-B88BACA460F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F9148B2-C370-7B41-AF4C-79BE19B28FD0}"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82667C4D-1E25-B44B-8BEE-42A21D08CCFB}">
      <dgm:prSet/>
      <dgm:spPr/>
      <dgm:t>
        <a:bodyPr/>
        <a:lstStyle/>
        <a:p>
          <a:r>
            <a:rPr lang="en-US"/>
            <a:t>School and district resources (e.g., time, coaching expertise, funding) are available to support classroom PBIS implementation.</a:t>
          </a:r>
        </a:p>
      </dgm:t>
    </dgm:pt>
    <dgm:pt modelId="{751B190E-F6BB-4449-80F5-0938DCB1A0F3}" type="parTrans" cxnId="{F1CC964C-B2A6-8549-B60A-D1D3D4A48941}">
      <dgm:prSet/>
      <dgm:spPr/>
      <dgm:t>
        <a:bodyPr/>
        <a:lstStyle/>
        <a:p>
          <a:endParaRPr lang="en-US"/>
        </a:p>
      </dgm:t>
    </dgm:pt>
    <dgm:pt modelId="{D3664FA1-B8A7-224F-84B2-1C30DFE88A64}" type="sibTrans" cxnId="{F1CC964C-B2A6-8549-B60A-D1D3D4A48941}">
      <dgm:prSet/>
      <dgm:spPr/>
      <dgm:t>
        <a:bodyPr/>
        <a:lstStyle/>
        <a:p>
          <a:endParaRPr lang="en-US"/>
        </a:p>
      </dgm:t>
    </dgm:pt>
    <dgm:pt modelId="{E95C7838-73AE-F540-A767-D6C38F9CB771}">
      <dgm:prSet/>
      <dgm:spPr/>
      <dgm:t>
        <a:bodyPr/>
        <a:lstStyle/>
        <a:p>
          <a:r>
            <a:rPr lang="en-US"/>
            <a:t>Time is provided for classroom PBIS data collection and analysis.</a:t>
          </a:r>
        </a:p>
      </dgm:t>
    </dgm:pt>
    <dgm:pt modelId="{B8126B6B-A4AE-F94C-B620-C2FF315CC1EB}" type="parTrans" cxnId="{71F52A56-67A9-0B4A-9F20-B32C8500684E}">
      <dgm:prSet/>
      <dgm:spPr/>
      <dgm:t>
        <a:bodyPr/>
        <a:lstStyle/>
        <a:p>
          <a:endParaRPr lang="en-US"/>
        </a:p>
      </dgm:t>
    </dgm:pt>
    <dgm:pt modelId="{45DCE8C9-9DF4-104A-AC22-29F6FFC7ADCB}" type="sibTrans" cxnId="{71F52A56-67A9-0B4A-9F20-B32C8500684E}">
      <dgm:prSet/>
      <dgm:spPr/>
      <dgm:t>
        <a:bodyPr/>
        <a:lstStyle/>
        <a:p>
          <a:endParaRPr lang="en-US"/>
        </a:p>
      </dgm:t>
    </dgm:pt>
    <dgm:pt modelId="{0F6DC39D-D4FB-DC40-90DC-20D4CF8F4A89}" type="pres">
      <dgm:prSet presAssocID="{6F9148B2-C370-7B41-AF4C-79BE19B28FD0}" presName="Name0" presStyleCnt="0">
        <dgm:presLayoutVars>
          <dgm:dir/>
          <dgm:resizeHandles val="exact"/>
        </dgm:presLayoutVars>
      </dgm:prSet>
      <dgm:spPr/>
    </dgm:pt>
    <dgm:pt modelId="{875E4BF5-BDBE-374E-B450-ECC14DDC09A0}" type="pres">
      <dgm:prSet presAssocID="{82667C4D-1E25-B44B-8BEE-42A21D08CCFB}" presName="composite" presStyleCnt="0"/>
      <dgm:spPr/>
    </dgm:pt>
    <dgm:pt modelId="{3A8041C2-74EE-184F-AAB7-0B857FD2BB14}" type="pres">
      <dgm:prSet presAssocID="{82667C4D-1E25-B44B-8BEE-42A21D08CCFB}" presName="rect1" presStyleLbl="trAlignAcc1" presStyleIdx="0" presStyleCnt="2">
        <dgm:presLayoutVars>
          <dgm:bulletEnabled val="1"/>
        </dgm:presLayoutVars>
      </dgm:prSet>
      <dgm:spPr/>
    </dgm:pt>
    <dgm:pt modelId="{2BE1DBD6-D090-9A40-9E2A-DD6088C7665D}" type="pres">
      <dgm:prSet presAssocID="{82667C4D-1E25-B44B-8BEE-42A21D08CCFB}" presName="rect2" presStyleLbl="fgImgPlace1"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95F26C67-6788-2D4C-B360-A3FF2419BF14}" type="pres">
      <dgm:prSet presAssocID="{D3664FA1-B8A7-224F-84B2-1C30DFE88A64}" presName="sibTrans" presStyleCnt="0"/>
      <dgm:spPr/>
    </dgm:pt>
    <dgm:pt modelId="{24A0AD9C-C2E9-334D-B462-E082725437E6}" type="pres">
      <dgm:prSet presAssocID="{E95C7838-73AE-F540-A767-D6C38F9CB771}" presName="composite" presStyleCnt="0"/>
      <dgm:spPr/>
    </dgm:pt>
    <dgm:pt modelId="{D978B4E8-07AE-CA44-944F-1F54F374CBB7}" type="pres">
      <dgm:prSet presAssocID="{E95C7838-73AE-F540-A767-D6C38F9CB771}" presName="rect1" presStyleLbl="trAlignAcc1" presStyleIdx="1" presStyleCnt="2">
        <dgm:presLayoutVars>
          <dgm:bulletEnabled val="1"/>
        </dgm:presLayoutVars>
      </dgm:prSet>
      <dgm:spPr/>
    </dgm:pt>
    <dgm:pt modelId="{5A1A0F6F-6883-494F-9133-7689BE75A527}" type="pres">
      <dgm:prSet presAssocID="{E95C7838-73AE-F540-A767-D6C38F9CB771}" presName="rect2" presStyleLbl="fgImgPlace1" presStyleIdx="1" presStyleCnt="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Lst>
  <dgm:cxnLst>
    <dgm:cxn modelId="{F1CC964C-B2A6-8549-B60A-D1D3D4A48941}" srcId="{6F9148B2-C370-7B41-AF4C-79BE19B28FD0}" destId="{82667C4D-1E25-B44B-8BEE-42A21D08CCFB}" srcOrd="0" destOrd="0" parTransId="{751B190E-F6BB-4449-80F5-0938DCB1A0F3}" sibTransId="{D3664FA1-B8A7-224F-84B2-1C30DFE88A64}"/>
    <dgm:cxn modelId="{71F52A56-67A9-0B4A-9F20-B32C8500684E}" srcId="{6F9148B2-C370-7B41-AF4C-79BE19B28FD0}" destId="{E95C7838-73AE-F540-A767-D6C38F9CB771}" srcOrd="1" destOrd="0" parTransId="{B8126B6B-A4AE-F94C-B620-C2FF315CC1EB}" sibTransId="{45DCE8C9-9DF4-104A-AC22-29F6FFC7ADCB}"/>
    <dgm:cxn modelId="{65E56F82-9CC4-2744-B66F-32DA642116F0}" type="presOf" srcId="{82667C4D-1E25-B44B-8BEE-42A21D08CCFB}" destId="{3A8041C2-74EE-184F-AAB7-0B857FD2BB14}" srcOrd="0" destOrd="0" presId="urn:microsoft.com/office/officeart/2008/layout/PictureStrips"/>
    <dgm:cxn modelId="{3A3CACD6-CF09-3641-920B-188B8CDD71CE}" type="presOf" srcId="{E95C7838-73AE-F540-A767-D6C38F9CB771}" destId="{D978B4E8-07AE-CA44-944F-1F54F374CBB7}" srcOrd="0" destOrd="0" presId="urn:microsoft.com/office/officeart/2008/layout/PictureStrips"/>
    <dgm:cxn modelId="{825E62E1-17C7-CC4A-A5E0-04643147F4CB}" type="presOf" srcId="{6F9148B2-C370-7B41-AF4C-79BE19B28FD0}" destId="{0F6DC39D-D4FB-DC40-90DC-20D4CF8F4A89}" srcOrd="0" destOrd="0" presId="urn:microsoft.com/office/officeart/2008/layout/PictureStrips"/>
    <dgm:cxn modelId="{7E9B380A-BF21-EC42-A70A-68E134764111}" type="presParOf" srcId="{0F6DC39D-D4FB-DC40-90DC-20D4CF8F4A89}" destId="{875E4BF5-BDBE-374E-B450-ECC14DDC09A0}" srcOrd="0" destOrd="0" presId="urn:microsoft.com/office/officeart/2008/layout/PictureStrips"/>
    <dgm:cxn modelId="{E7AD3887-8BF5-2A45-9A78-4311D342F404}" type="presParOf" srcId="{875E4BF5-BDBE-374E-B450-ECC14DDC09A0}" destId="{3A8041C2-74EE-184F-AAB7-0B857FD2BB14}" srcOrd="0" destOrd="0" presId="urn:microsoft.com/office/officeart/2008/layout/PictureStrips"/>
    <dgm:cxn modelId="{0FBAFCFC-12FB-1946-BE23-D541C32DC7AF}" type="presParOf" srcId="{875E4BF5-BDBE-374E-B450-ECC14DDC09A0}" destId="{2BE1DBD6-D090-9A40-9E2A-DD6088C7665D}" srcOrd="1" destOrd="0" presId="urn:microsoft.com/office/officeart/2008/layout/PictureStrips"/>
    <dgm:cxn modelId="{A7C8528C-B58C-0645-B37F-CC0E4FCC52B3}" type="presParOf" srcId="{0F6DC39D-D4FB-DC40-90DC-20D4CF8F4A89}" destId="{95F26C67-6788-2D4C-B360-A3FF2419BF14}" srcOrd="1" destOrd="0" presId="urn:microsoft.com/office/officeart/2008/layout/PictureStrips"/>
    <dgm:cxn modelId="{E848193C-90C6-4841-B0F8-5E8DE3FDCFB3}" type="presParOf" srcId="{0F6DC39D-D4FB-DC40-90DC-20D4CF8F4A89}" destId="{24A0AD9C-C2E9-334D-B462-E082725437E6}" srcOrd="2" destOrd="0" presId="urn:microsoft.com/office/officeart/2008/layout/PictureStrips"/>
    <dgm:cxn modelId="{4E712BA9-C59F-B049-9532-F67917CBF960}" type="presParOf" srcId="{24A0AD9C-C2E9-334D-B462-E082725437E6}" destId="{D978B4E8-07AE-CA44-944F-1F54F374CBB7}" srcOrd="0" destOrd="0" presId="urn:microsoft.com/office/officeart/2008/layout/PictureStrips"/>
    <dgm:cxn modelId="{462521EB-3145-AC40-ADF4-B1111FCAC8D1}" type="presParOf" srcId="{24A0AD9C-C2E9-334D-B462-E082725437E6}" destId="{5A1A0F6F-6883-494F-9133-7689BE75A52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C7B580B-69DF-2740-9386-36BEA2FBA7B5}"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08E08EEE-69F2-0E40-892D-8FE18BE45516}">
      <dgm:prSet phldrT="[Text]" custT="1"/>
      <dgm:spPr>
        <a:noFill/>
      </dgm:spPr>
      <dgm:t>
        <a:bodyPr/>
        <a:lstStyle/>
        <a:p>
          <a:r>
            <a:rPr lang="en-US" sz="2400" dirty="0">
              <a:latin typeface="Arial" panose="020B0604020202020204" pitchFamily="34" charset="0"/>
              <a:cs typeface="Arial" panose="020B0604020202020204" pitchFamily="34" charset="0"/>
            </a:rPr>
            <a:t>School and district teams have considered alignment and integration of classroom PBIS with other district priorities, needs, and SEB initiatives.</a:t>
          </a:r>
        </a:p>
      </dgm:t>
    </dgm:pt>
    <dgm:pt modelId="{7C5124B4-A198-5B49-B32B-68971D04DCD6}" type="parTrans" cxnId="{92E36A69-729A-CF4F-99A1-6D8F91DFFB65}">
      <dgm:prSet/>
      <dgm:spPr/>
      <dgm:t>
        <a:bodyPr/>
        <a:lstStyle/>
        <a:p>
          <a:endParaRPr lang="en-US"/>
        </a:p>
      </dgm:t>
    </dgm:pt>
    <dgm:pt modelId="{8BF0827E-1EF9-C547-AD61-100AA6210889}" type="sibTrans" cxnId="{92E36A69-729A-CF4F-99A1-6D8F91DFFB65}">
      <dgm:prSet/>
      <dgm:spPr/>
      <dgm:t>
        <a:bodyPr/>
        <a:lstStyle/>
        <a:p>
          <a:endParaRPr lang="en-US"/>
        </a:p>
      </dgm:t>
    </dgm:pt>
    <dgm:pt modelId="{C7F345FD-452F-D54A-B883-10C326F6D6D6}">
      <dgm:prSet phldrT="[Text]" custT="1"/>
      <dgm:spPr>
        <a:noFill/>
      </dgm:spPr>
      <dgm:t>
        <a:bodyPr/>
        <a:lstStyle/>
        <a:p>
          <a:r>
            <a:rPr lang="en-US" sz="2400" dirty="0">
              <a:latin typeface="Arial" panose="020B0604020202020204" pitchFamily="34" charset="0"/>
              <a:cs typeface="Arial" panose="020B0604020202020204" pitchFamily="34" charset="0"/>
            </a:rPr>
            <a:t>Implementation of classroom PBIS is connected to academic instructional practices.</a:t>
          </a:r>
        </a:p>
      </dgm:t>
    </dgm:pt>
    <dgm:pt modelId="{3B185798-90DC-EB4A-AA20-3066372B72E3}" type="parTrans" cxnId="{0B4064C2-D2C6-7A45-85E2-1C68C9434D3B}">
      <dgm:prSet/>
      <dgm:spPr/>
      <dgm:t>
        <a:bodyPr/>
        <a:lstStyle/>
        <a:p>
          <a:endParaRPr lang="en-US"/>
        </a:p>
      </dgm:t>
    </dgm:pt>
    <dgm:pt modelId="{086773D9-ADEA-C44B-BB2B-6935FA25B1E9}" type="sibTrans" cxnId="{0B4064C2-D2C6-7A45-85E2-1C68C9434D3B}">
      <dgm:prSet/>
      <dgm:spPr/>
      <dgm:t>
        <a:bodyPr/>
        <a:lstStyle/>
        <a:p>
          <a:endParaRPr lang="en-US"/>
        </a:p>
      </dgm:t>
    </dgm:pt>
    <dgm:pt modelId="{2878B3AD-7CA0-9F44-89ED-774D8675D4EE}">
      <dgm:prSet phldrT="[Text]" custT="1"/>
      <dgm:spPr>
        <a:noFill/>
      </dgm:spPr>
      <dgm:t>
        <a:bodyPr/>
        <a:lstStyle/>
        <a:p>
          <a:r>
            <a:rPr lang="en-US" sz="2400" dirty="0">
              <a:latin typeface="Arial" panose="020B0604020202020204" pitchFamily="34" charset="0"/>
              <a:cs typeface="Arial" panose="020B0604020202020204" pitchFamily="34" charset="0"/>
            </a:rPr>
            <a:t>Classroom PBIS strategies are adapted to ensure classroom contextual fit.</a:t>
          </a:r>
        </a:p>
      </dgm:t>
    </dgm:pt>
    <dgm:pt modelId="{60752B77-401F-1747-B535-0F10E28D348E}" type="parTrans" cxnId="{09629772-5C73-7840-BC59-0F4477CB1805}">
      <dgm:prSet/>
      <dgm:spPr/>
      <dgm:t>
        <a:bodyPr/>
        <a:lstStyle/>
        <a:p>
          <a:endParaRPr lang="en-US"/>
        </a:p>
      </dgm:t>
    </dgm:pt>
    <dgm:pt modelId="{80FEA25C-5E70-A643-B749-FF9B5EB8856A}" type="sibTrans" cxnId="{09629772-5C73-7840-BC59-0F4477CB1805}">
      <dgm:prSet/>
      <dgm:spPr/>
      <dgm:t>
        <a:bodyPr/>
        <a:lstStyle/>
        <a:p>
          <a:endParaRPr lang="en-US"/>
        </a:p>
      </dgm:t>
    </dgm:pt>
    <dgm:pt modelId="{02BD592F-DD60-0A41-87A4-FDD7F812799B}" type="pres">
      <dgm:prSet presAssocID="{BC7B580B-69DF-2740-9386-36BEA2FBA7B5}" presName="Name0" presStyleCnt="0">
        <dgm:presLayoutVars>
          <dgm:dir/>
          <dgm:resizeHandles val="exact"/>
        </dgm:presLayoutVars>
      </dgm:prSet>
      <dgm:spPr/>
    </dgm:pt>
    <dgm:pt modelId="{65EF7985-031D-0B4F-ACF1-587808D09A8F}" type="pres">
      <dgm:prSet presAssocID="{08E08EEE-69F2-0E40-892D-8FE18BE45516}" presName="compNode" presStyleCnt="0"/>
      <dgm:spPr/>
    </dgm:pt>
    <dgm:pt modelId="{85D5E2B2-4A4C-5C49-8DB5-8F8D4AB185A7}" type="pres">
      <dgm:prSet presAssocID="{08E08EEE-69F2-0E40-892D-8FE18BE45516}" presName="pictRect" presStyleLbl="node1" presStyleIdx="0" presStyleCnt="3" custScaleX="83867" custLinFactNeighborX="-1609" custLinFactNeighborY="-14291"/>
      <dgm:spPr>
        <a:blipFill rotWithShape="1">
          <a:blip xmlns:r="http://schemas.openxmlformats.org/officeDocument/2006/relationships" r:embed="rId1"/>
          <a:srcRect/>
          <a:stretch>
            <a:fillRect l="-24000" r="-24000"/>
          </a:stretch>
        </a:blipFill>
        <a:ln>
          <a:noFill/>
        </a:ln>
      </dgm:spPr>
    </dgm:pt>
    <dgm:pt modelId="{831F24E2-4181-0740-9533-2AA73B8846E2}" type="pres">
      <dgm:prSet presAssocID="{08E08EEE-69F2-0E40-892D-8FE18BE45516}" presName="textRect" presStyleLbl="revTx" presStyleIdx="0" presStyleCnt="3" custScaleX="104142" custScaleY="126289">
        <dgm:presLayoutVars>
          <dgm:bulletEnabled val="1"/>
        </dgm:presLayoutVars>
      </dgm:prSet>
      <dgm:spPr/>
    </dgm:pt>
    <dgm:pt modelId="{29EE84E1-86DE-2A46-969A-D07C8233A1B5}" type="pres">
      <dgm:prSet presAssocID="{8BF0827E-1EF9-C547-AD61-100AA6210889}" presName="sibTrans" presStyleLbl="sibTrans2D1" presStyleIdx="0" presStyleCnt="0"/>
      <dgm:spPr/>
    </dgm:pt>
    <dgm:pt modelId="{47043962-7B14-5D40-BC14-947DB827EE48}" type="pres">
      <dgm:prSet presAssocID="{C7F345FD-452F-D54A-B883-10C326F6D6D6}" presName="compNode" presStyleCnt="0"/>
      <dgm:spPr/>
    </dgm:pt>
    <dgm:pt modelId="{09FF3E67-AD23-3D4F-91CE-BD65AE513B73}" type="pres">
      <dgm:prSet presAssocID="{C7F345FD-452F-D54A-B883-10C326F6D6D6}" presName="pictRect" presStyleLbl="node1" presStyleIdx="1" presStyleCnt="3" custScaleX="83867" custLinFactNeighborX="-1609" custLinFactNeighborY="-14291"/>
      <dgm:spPr>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pt>
    <dgm:pt modelId="{9EAA297F-0523-E744-B211-FB15422C075F}" type="pres">
      <dgm:prSet presAssocID="{C7F345FD-452F-D54A-B883-10C326F6D6D6}" presName="textRect" presStyleLbl="revTx" presStyleIdx="1" presStyleCnt="3" custScaleY="126289">
        <dgm:presLayoutVars>
          <dgm:bulletEnabled val="1"/>
        </dgm:presLayoutVars>
      </dgm:prSet>
      <dgm:spPr/>
    </dgm:pt>
    <dgm:pt modelId="{9F5C51CA-43E9-C240-A547-AB87CA705578}" type="pres">
      <dgm:prSet presAssocID="{086773D9-ADEA-C44B-BB2B-6935FA25B1E9}" presName="sibTrans" presStyleLbl="sibTrans2D1" presStyleIdx="0" presStyleCnt="0"/>
      <dgm:spPr/>
    </dgm:pt>
    <dgm:pt modelId="{1038F512-E7DF-0347-B684-1ADB2D636C07}" type="pres">
      <dgm:prSet presAssocID="{2878B3AD-7CA0-9F44-89ED-774D8675D4EE}" presName="compNode" presStyleCnt="0"/>
      <dgm:spPr/>
    </dgm:pt>
    <dgm:pt modelId="{68415FD4-5814-9E4F-AC52-8F3D62C8E2E2}" type="pres">
      <dgm:prSet presAssocID="{2878B3AD-7CA0-9F44-89ED-774D8675D4EE}" presName="pictRect" presStyleLbl="node1" presStyleIdx="2" presStyleCnt="3" custScaleX="83867" custLinFactNeighborX="-1609" custLinFactNeighborY="-14291"/>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D40963C5-5F25-384A-8127-894C2D5C5C70}" type="pres">
      <dgm:prSet presAssocID="{2878B3AD-7CA0-9F44-89ED-774D8675D4EE}" presName="textRect" presStyleLbl="revTx" presStyleIdx="2" presStyleCnt="3" custScaleY="126289">
        <dgm:presLayoutVars>
          <dgm:bulletEnabled val="1"/>
        </dgm:presLayoutVars>
      </dgm:prSet>
      <dgm:spPr/>
    </dgm:pt>
  </dgm:ptLst>
  <dgm:cxnLst>
    <dgm:cxn modelId="{0B8B5829-DB05-C04B-BB45-CC31861FD168}" type="presOf" srcId="{C7F345FD-452F-D54A-B883-10C326F6D6D6}" destId="{9EAA297F-0523-E744-B211-FB15422C075F}" srcOrd="0" destOrd="0" presId="urn:microsoft.com/office/officeart/2005/8/layout/pList1"/>
    <dgm:cxn modelId="{12713138-A497-144C-8FCF-B034E5F09EAF}" type="presOf" srcId="{2878B3AD-7CA0-9F44-89ED-774D8675D4EE}" destId="{D40963C5-5F25-384A-8127-894C2D5C5C70}" srcOrd="0" destOrd="0" presId="urn:microsoft.com/office/officeart/2005/8/layout/pList1"/>
    <dgm:cxn modelId="{92E36A69-729A-CF4F-99A1-6D8F91DFFB65}" srcId="{BC7B580B-69DF-2740-9386-36BEA2FBA7B5}" destId="{08E08EEE-69F2-0E40-892D-8FE18BE45516}" srcOrd="0" destOrd="0" parTransId="{7C5124B4-A198-5B49-B32B-68971D04DCD6}" sibTransId="{8BF0827E-1EF9-C547-AD61-100AA6210889}"/>
    <dgm:cxn modelId="{4B92536B-D05C-2546-A2F7-712AB0B837D9}" type="presOf" srcId="{08E08EEE-69F2-0E40-892D-8FE18BE45516}" destId="{831F24E2-4181-0740-9533-2AA73B8846E2}" srcOrd="0" destOrd="0" presId="urn:microsoft.com/office/officeart/2005/8/layout/pList1"/>
    <dgm:cxn modelId="{09629772-5C73-7840-BC59-0F4477CB1805}" srcId="{BC7B580B-69DF-2740-9386-36BEA2FBA7B5}" destId="{2878B3AD-7CA0-9F44-89ED-774D8675D4EE}" srcOrd="2" destOrd="0" parTransId="{60752B77-401F-1747-B535-0F10E28D348E}" sibTransId="{80FEA25C-5E70-A643-B749-FF9B5EB8856A}"/>
    <dgm:cxn modelId="{B777148B-8DA5-EF46-839C-225613BA4797}" type="presOf" srcId="{086773D9-ADEA-C44B-BB2B-6935FA25B1E9}" destId="{9F5C51CA-43E9-C240-A547-AB87CA705578}" srcOrd="0" destOrd="0" presId="urn:microsoft.com/office/officeart/2005/8/layout/pList1"/>
    <dgm:cxn modelId="{970E528C-FDBB-DE46-963E-A454A5DFAAF8}" type="presOf" srcId="{BC7B580B-69DF-2740-9386-36BEA2FBA7B5}" destId="{02BD592F-DD60-0A41-87A4-FDD7F812799B}" srcOrd="0" destOrd="0" presId="urn:microsoft.com/office/officeart/2005/8/layout/pList1"/>
    <dgm:cxn modelId="{0B4064C2-D2C6-7A45-85E2-1C68C9434D3B}" srcId="{BC7B580B-69DF-2740-9386-36BEA2FBA7B5}" destId="{C7F345FD-452F-D54A-B883-10C326F6D6D6}" srcOrd="1" destOrd="0" parTransId="{3B185798-90DC-EB4A-AA20-3066372B72E3}" sibTransId="{086773D9-ADEA-C44B-BB2B-6935FA25B1E9}"/>
    <dgm:cxn modelId="{3EBA4BE7-066B-874F-8D25-36C1B5E0BF72}" type="presOf" srcId="{8BF0827E-1EF9-C547-AD61-100AA6210889}" destId="{29EE84E1-86DE-2A46-969A-D07C8233A1B5}" srcOrd="0" destOrd="0" presId="urn:microsoft.com/office/officeart/2005/8/layout/pList1"/>
    <dgm:cxn modelId="{A4E9B5A5-BA5A-CB4F-8B87-4BFE40778F5F}" type="presParOf" srcId="{02BD592F-DD60-0A41-87A4-FDD7F812799B}" destId="{65EF7985-031D-0B4F-ACF1-587808D09A8F}" srcOrd="0" destOrd="0" presId="urn:microsoft.com/office/officeart/2005/8/layout/pList1"/>
    <dgm:cxn modelId="{D7CB72B5-76CE-914A-BA34-697EB9379AB7}" type="presParOf" srcId="{65EF7985-031D-0B4F-ACF1-587808D09A8F}" destId="{85D5E2B2-4A4C-5C49-8DB5-8F8D4AB185A7}" srcOrd="0" destOrd="0" presId="urn:microsoft.com/office/officeart/2005/8/layout/pList1"/>
    <dgm:cxn modelId="{1BCCB746-06EB-AA45-99A3-399258B813B1}" type="presParOf" srcId="{65EF7985-031D-0B4F-ACF1-587808D09A8F}" destId="{831F24E2-4181-0740-9533-2AA73B8846E2}" srcOrd="1" destOrd="0" presId="urn:microsoft.com/office/officeart/2005/8/layout/pList1"/>
    <dgm:cxn modelId="{69CECEEC-C296-B041-8A1E-F8E0F0B4B67C}" type="presParOf" srcId="{02BD592F-DD60-0A41-87A4-FDD7F812799B}" destId="{29EE84E1-86DE-2A46-969A-D07C8233A1B5}" srcOrd="1" destOrd="0" presId="urn:microsoft.com/office/officeart/2005/8/layout/pList1"/>
    <dgm:cxn modelId="{129991FD-0134-FB44-AEAD-9F01259AA123}" type="presParOf" srcId="{02BD592F-DD60-0A41-87A4-FDD7F812799B}" destId="{47043962-7B14-5D40-BC14-947DB827EE48}" srcOrd="2" destOrd="0" presId="urn:microsoft.com/office/officeart/2005/8/layout/pList1"/>
    <dgm:cxn modelId="{715DDF74-8631-894F-AF98-398D75E8F557}" type="presParOf" srcId="{47043962-7B14-5D40-BC14-947DB827EE48}" destId="{09FF3E67-AD23-3D4F-91CE-BD65AE513B73}" srcOrd="0" destOrd="0" presId="urn:microsoft.com/office/officeart/2005/8/layout/pList1"/>
    <dgm:cxn modelId="{3D60993C-2992-824D-8610-1CCCA6380220}" type="presParOf" srcId="{47043962-7B14-5D40-BC14-947DB827EE48}" destId="{9EAA297F-0523-E744-B211-FB15422C075F}" srcOrd="1" destOrd="0" presId="urn:microsoft.com/office/officeart/2005/8/layout/pList1"/>
    <dgm:cxn modelId="{6CFF3E35-6A4D-D44F-8D3E-B4797FEF165B}" type="presParOf" srcId="{02BD592F-DD60-0A41-87A4-FDD7F812799B}" destId="{9F5C51CA-43E9-C240-A547-AB87CA705578}" srcOrd="3" destOrd="0" presId="urn:microsoft.com/office/officeart/2005/8/layout/pList1"/>
    <dgm:cxn modelId="{D7946C9D-0CDF-0C44-8BE1-21734CBB5475}" type="presParOf" srcId="{02BD592F-DD60-0A41-87A4-FDD7F812799B}" destId="{1038F512-E7DF-0347-B684-1ADB2D636C07}" srcOrd="4" destOrd="0" presId="urn:microsoft.com/office/officeart/2005/8/layout/pList1"/>
    <dgm:cxn modelId="{3CA99D05-6FA2-EF4C-9211-05655580FC7D}" type="presParOf" srcId="{1038F512-E7DF-0347-B684-1ADB2D636C07}" destId="{68415FD4-5814-9E4F-AC52-8F3D62C8E2E2}" srcOrd="0" destOrd="0" presId="urn:microsoft.com/office/officeart/2005/8/layout/pList1"/>
    <dgm:cxn modelId="{D91D5BFF-C0B8-A84E-B9AF-28B0601202E5}" type="presParOf" srcId="{1038F512-E7DF-0347-B684-1ADB2D636C07}" destId="{D40963C5-5F25-384A-8127-894C2D5C5C70}" srcOrd="1" destOrd="0" presId="urn:microsoft.com/office/officeart/2005/8/layout/p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B2E7027-591D-014E-9B3F-8DC201111EBA}" type="doc">
      <dgm:prSet loTypeId="urn:microsoft.com/office/officeart/2005/8/layout/pList2" loCatId="" qsTypeId="urn:microsoft.com/office/officeart/2005/8/quickstyle/simple1" qsCatId="simple" csTypeId="urn:microsoft.com/office/officeart/2005/8/colors/accent2_1" csCatId="accent2" phldr="1"/>
      <dgm:spPr/>
    </dgm:pt>
    <dgm:pt modelId="{FAE0CD68-47DF-C54D-9954-1597673C8902}">
      <dgm:prSet phldrT="[Text]" custT="1"/>
      <dgm:spPr>
        <a:noFill/>
        <a:ln>
          <a:noFill/>
        </a:ln>
      </dgm:spPr>
      <dgm:t>
        <a:bodyPr/>
        <a:lstStyle/>
        <a:p>
          <a:r>
            <a:rPr lang="en-US" sz="2400" dirty="0"/>
            <a:t>Health and wellness needs are determined by gathering and reviewing relevant data. </a:t>
          </a:r>
        </a:p>
      </dgm:t>
    </dgm:pt>
    <dgm:pt modelId="{2B39285B-DA87-D844-AD9C-84093BACCC49}" type="parTrans" cxnId="{7191C6EC-D6B5-404E-9054-9C91980B5BC4}">
      <dgm:prSet/>
      <dgm:spPr/>
      <dgm:t>
        <a:bodyPr/>
        <a:lstStyle/>
        <a:p>
          <a:endParaRPr lang="en-US" sz="2400"/>
        </a:p>
      </dgm:t>
    </dgm:pt>
    <dgm:pt modelId="{E2709096-DB53-2E45-BF6E-C2310280AE39}" type="sibTrans" cxnId="{7191C6EC-D6B5-404E-9054-9C91980B5BC4}">
      <dgm:prSet/>
      <dgm:spPr/>
      <dgm:t>
        <a:bodyPr/>
        <a:lstStyle/>
        <a:p>
          <a:endParaRPr lang="en-US" sz="2400"/>
        </a:p>
      </dgm:t>
    </dgm:pt>
    <dgm:pt modelId="{D20BDC57-9291-F841-A5A8-1B87F1714C09}">
      <dgm:prSet custT="1"/>
      <dgm:spPr>
        <a:noFill/>
        <a:ln>
          <a:noFill/>
        </a:ln>
      </dgm:spPr>
      <dgm:t>
        <a:bodyPr/>
        <a:lstStyle/>
        <a:p>
          <a:r>
            <a:rPr lang="en-US" sz="2400" dirty="0"/>
            <a:t>Prioritize</a:t>
          </a:r>
          <a:r>
            <a:rPr lang="en-US" sz="2400" b="0" i="0" dirty="0"/>
            <a:t> and enhance wellness for ALL</a:t>
          </a:r>
          <a:endParaRPr lang="en-US" sz="2400" dirty="0"/>
        </a:p>
      </dgm:t>
    </dgm:pt>
    <dgm:pt modelId="{5B203B7E-4D06-F94A-B3F0-8BE9AC310C98}" type="parTrans" cxnId="{046B0E96-E795-3243-9B3F-99D483C8072E}">
      <dgm:prSet/>
      <dgm:spPr/>
      <dgm:t>
        <a:bodyPr/>
        <a:lstStyle/>
        <a:p>
          <a:endParaRPr lang="en-US" sz="2400"/>
        </a:p>
      </dgm:t>
    </dgm:pt>
    <dgm:pt modelId="{3EF984D1-02D1-374A-A2A4-39580E0223F5}" type="sibTrans" cxnId="{046B0E96-E795-3243-9B3F-99D483C8072E}">
      <dgm:prSet/>
      <dgm:spPr/>
      <dgm:t>
        <a:bodyPr/>
        <a:lstStyle/>
        <a:p>
          <a:endParaRPr lang="en-US" sz="2400"/>
        </a:p>
      </dgm:t>
    </dgm:pt>
    <dgm:pt modelId="{791346F7-D731-5A45-9CA8-D477E4B09DCF}">
      <dgm:prSet phldrT="[Text]" custT="1"/>
      <dgm:spPr>
        <a:noFill/>
        <a:ln>
          <a:noFill/>
        </a:ln>
      </dgm:spPr>
      <dgm:t>
        <a:bodyPr/>
        <a:lstStyle/>
        <a:p>
          <a:r>
            <a:rPr lang="en-US" sz="2400" dirty="0"/>
            <a:t>Integrate wellness into Tier 1 </a:t>
          </a:r>
        </a:p>
      </dgm:t>
    </dgm:pt>
    <dgm:pt modelId="{D954E2D8-93BD-D942-9C90-0C9D832E063C}" type="sibTrans" cxnId="{08BC768D-0D3E-5E4B-B4EA-C80746F2D5B3}">
      <dgm:prSet/>
      <dgm:spPr/>
      <dgm:t>
        <a:bodyPr/>
        <a:lstStyle/>
        <a:p>
          <a:endParaRPr lang="en-US" sz="2400"/>
        </a:p>
      </dgm:t>
    </dgm:pt>
    <dgm:pt modelId="{9B7A688C-A36E-9B47-A0B0-47FD65B284DC}" type="parTrans" cxnId="{08BC768D-0D3E-5E4B-B4EA-C80746F2D5B3}">
      <dgm:prSet/>
      <dgm:spPr/>
      <dgm:t>
        <a:bodyPr/>
        <a:lstStyle/>
        <a:p>
          <a:endParaRPr lang="en-US" sz="2400"/>
        </a:p>
      </dgm:t>
    </dgm:pt>
    <dgm:pt modelId="{98423073-D87E-1E4F-91D8-421CAE70687E}" type="pres">
      <dgm:prSet presAssocID="{2B2E7027-591D-014E-9B3F-8DC201111EBA}" presName="Name0" presStyleCnt="0">
        <dgm:presLayoutVars>
          <dgm:dir/>
          <dgm:resizeHandles val="exact"/>
        </dgm:presLayoutVars>
      </dgm:prSet>
      <dgm:spPr/>
    </dgm:pt>
    <dgm:pt modelId="{0064544A-3A7F-B844-950D-4DE2EAF56372}" type="pres">
      <dgm:prSet presAssocID="{2B2E7027-591D-014E-9B3F-8DC201111EBA}" presName="bkgdShp" presStyleLbl="alignAccFollowNode1" presStyleIdx="0" presStyleCnt="1"/>
      <dgm:spPr>
        <a:ln>
          <a:noFill/>
        </a:ln>
      </dgm:spPr>
    </dgm:pt>
    <dgm:pt modelId="{0FC09B3C-F345-AD44-9C7A-CFC9E43968B0}" type="pres">
      <dgm:prSet presAssocID="{2B2E7027-591D-014E-9B3F-8DC201111EBA}" presName="linComp" presStyleCnt="0"/>
      <dgm:spPr/>
    </dgm:pt>
    <dgm:pt modelId="{BD888935-382D-3446-9A81-E471F7E52985}" type="pres">
      <dgm:prSet presAssocID="{FAE0CD68-47DF-C54D-9954-1597673C8902}" presName="compNode" presStyleCnt="0"/>
      <dgm:spPr/>
    </dgm:pt>
    <dgm:pt modelId="{F380B316-9AB1-E84A-93EE-2998DC156601}" type="pres">
      <dgm:prSet presAssocID="{FAE0CD68-47DF-C54D-9954-1597673C8902}" presName="node" presStyleLbl="node1" presStyleIdx="0" presStyleCnt="3">
        <dgm:presLayoutVars>
          <dgm:bulletEnabled val="1"/>
        </dgm:presLayoutVars>
      </dgm:prSet>
      <dgm:spPr/>
    </dgm:pt>
    <dgm:pt modelId="{B38C7EB0-510E-874B-89E2-1CFAD52F61CA}" type="pres">
      <dgm:prSet presAssocID="{FAE0CD68-47DF-C54D-9954-1597673C8902}" presName="invisiNode" presStyleLbl="node1" presStyleIdx="0" presStyleCnt="3"/>
      <dgm:spPr/>
    </dgm:pt>
    <dgm:pt modelId="{B43E7145-40ED-284D-B793-932409ECE025}" type="pres">
      <dgm:prSet presAssocID="{FAE0CD68-47DF-C54D-9954-1597673C8902}" presName="imagNode"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49000" b="-49000"/>
          </a:stretch>
        </a:blipFill>
      </dgm:spPr>
    </dgm:pt>
    <dgm:pt modelId="{7D29B57D-B951-C347-B471-D7A680865B7A}" type="pres">
      <dgm:prSet presAssocID="{E2709096-DB53-2E45-BF6E-C2310280AE39}" presName="sibTrans" presStyleLbl="sibTrans2D1" presStyleIdx="0" presStyleCnt="0"/>
      <dgm:spPr/>
    </dgm:pt>
    <dgm:pt modelId="{490E7A85-D893-B848-A641-11C9430105C2}" type="pres">
      <dgm:prSet presAssocID="{D20BDC57-9291-F841-A5A8-1B87F1714C09}" presName="compNode" presStyleCnt="0"/>
      <dgm:spPr/>
    </dgm:pt>
    <dgm:pt modelId="{510D5AA6-7346-FC43-AC8A-58592102EC04}" type="pres">
      <dgm:prSet presAssocID="{D20BDC57-9291-F841-A5A8-1B87F1714C09}" presName="node" presStyleLbl="node1" presStyleIdx="1" presStyleCnt="3">
        <dgm:presLayoutVars>
          <dgm:bulletEnabled val="1"/>
        </dgm:presLayoutVars>
      </dgm:prSet>
      <dgm:spPr/>
    </dgm:pt>
    <dgm:pt modelId="{EF8AAC27-E163-3B40-B09F-99BC556E5169}" type="pres">
      <dgm:prSet presAssocID="{D20BDC57-9291-F841-A5A8-1B87F1714C09}" presName="invisiNode" presStyleLbl="node1" presStyleIdx="1" presStyleCnt="3"/>
      <dgm:spPr/>
    </dgm:pt>
    <dgm:pt modelId="{0BCA2C03-B059-8A4E-8089-2BF801B822AE}" type="pres">
      <dgm:prSet presAssocID="{D20BDC57-9291-F841-A5A8-1B87F1714C09}" presName="imagNode"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CCBF845D-9533-DF4A-B94A-B4875E2C2C88}" type="pres">
      <dgm:prSet presAssocID="{3EF984D1-02D1-374A-A2A4-39580E0223F5}" presName="sibTrans" presStyleLbl="sibTrans2D1" presStyleIdx="0" presStyleCnt="0"/>
      <dgm:spPr/>
    </dgm:pt>
    <dgm:pt modelId="{4DE93635-81B1-2B4C-A5E5-34E25758781D}" type="pres">
      <dgm:prSet presAssocID="{791346F7-D731-5A45-9CA8-D477E4B09DCF}" presName="compNode" presStyleCnt="0"/>
      <dgm:spPr/>
    </dgm:pt>
    <dgm:pt modelId="{A802D8E1-AEF3-CC46-B95A-EB6CD6D25A25}" type="pres">
      <dgm:prSet presAssocID="{791346F7-D731-5A45-9CA8-D477E4B09DCF}" presName="node" presStyleLbl="node1" presStyleIdx="2" presStyleCnt="3" custScaleX="110817">
        <dgm:presLayoutVars>
          <dgm:bulletEnabled val="1"/>
        </dgm:presLayoutVars>
      </dgm:prSet>
      <dgm:spPr/>
    </dgm:pt>
    <dgm:pt modelId="{70B5B591-8739-F648-B404-253680CF4904}" type="pres">
      <dgm:prSet presAssocID="{791346F7-D731-5A45-9CA8-D477E4B09DCF}" presName="invisiNode" presStyleLbl="node1" presStyleIdx="2" presStyleCnt="3"/>
      <dgm:spPr/>
    </dgm:pt>
    <dgm:pt modelId="{21B5E223-FA37-CF43-9BC6-7A5B6A406A89}" type="pres">
      <dgm:prSet presAssocID="{791346F7-D731-5A45-9CA8-D477E4B09DCF}" presName="imagNode"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dgm:spPr>
    </dgm:pt>
  </dgm:ptLst>
  <dgm:cxnLst>
    <dgm:cxn modelId="{6DDF110A-68ED-C94A-8234-312DB535D865}" type="presOf" srcId="{FAE0CD68-47DF-C54D-9954-1597673C8902}" destId="{F380B316-9AB1-E84A-93EE-2998DC156601}" srcOrd="0" destOrd="0" presId="urn:microsoft.com/office/officeart/2005/8/layout/pList2"/>
    <dgm:cxn modelId="{9DC42D70-7D9A-FC4F-843A-2D36C40B423F}" type="presOf" srcId="{3EF984D1-02D1-374A-A2A4-39580E0223F5}" destId="{CCBF845D-9533-DF4A-B94A-B4875E2C2C88}" srcOrd="0" destOrd="0" presId="urn:microsoft.com/office/officeart/2005/8/layout/pList2"/>
    <dgm:cxn modelId="{9E886B70-8751-394E-B660-51B0311A7B98}" type="presOf" srcId="{E2709096-DB53-2E45-BF6E-C2310280AE39}" destId="{7D29B57D-B951-C347-B471-D7A680865B7A}" srcOrd="0" destOrd="0" presId="urn:microsoft.com/office/officeart/2005/8/layout/pList2"/>
    <dgm:cxn modelId="{08BC768D-0D3E-5E4B-B4EA-C80746F2D5B3}" srcId="{2B2E7027-591D-014E-9B3F-8DC201111EBA}" destId="{791346F7-D731-5A45-9CA8-D477E4B09DCF}" srcOrd="2" destOrd="0" parTransId="{9B7A688C-A36E-9B47-A0B0-47FD65B284DC}" sibTransId="{D954E2D8-93BD-D942-9C90-0C9D832E063C}"/>
    <dgm:cxn modelId="{046B0E96-E795-3243-9B3F-99D483C8072E}" srcId="{2B2E7027-591D-014E-9B3F-8DC201111EBA}" destId="{D20BDC57-9291-F841-A5A8-1B87F1714C09}" srcOrd="1" destOrd="0" parTransId="{5B203B7E-4D06-F94A-B3F0-8BE9AC310C98}" sibTransId="{3EF984D1-02D1-374A-A2A4-39580E0223F5}"/>
    <dgm:cxn modelId="{A39D50BB-6934-C441-94EE-62FC3809CB98}" type="presOf" srcId="{D20BDC57-9291-F841-A5A8-1B87F1714C09}" destId="{510D5AA6-7346-FC43-AC8A-58592102EC04}" srcOrd="0" destOrd="0" presId="urn:microsoft.com/office/officeart/2005/8/layout/pList2"/>
    <dgm:cxn modelId="{B14965D2-B72C-A748-9ACC-3FB5D24BE1C4}" type="presOf" srcId="{2B2E7027-591D-014E-9B3F-8DC201111EBA}" destId="{98423073-D87E-1E4F-91D8-421CAE70687E}" srcOrd="0" destOrd="0" presId="urn:microsoft.com/office/officeart/2005/8/layout/pList2"/>
    <dgm:cxn modelId="{5BDA20EC-8551-764D-99B0-040DB4D2E5ED}" type="presOf" srcId="{791346F7-D731-5A45-9CA8-D477E4B09DCF}" destId="{A802D8E1-AEF3-CC46-B95A-EB6CD6D25A25}" srcOrd="0" destOrd="0" presId="urn:microsoft.com/office/officeart/2005/8/layout/pList2"/>
    <dgm:cxn modelId="{7191C6EC-D6B5-404E-9054-9C91980B5BC4}" srcId="{2B2E7027-591D-014E-9B3F-8DC201111EBA}" destId="{FAE0CD68-47DF-C54D-9954-1597673C8902}" srcOrd="0" destOrd="0" parTransId="{2B39285B-DA87-D844-AD9C-84093BACCC49}" sibTransId="{E2709096-DB53-2E45-BF6E-C2310280AE39}"/>
    <dgm:cxn modelId="{DC4DE399-DBAF-DA4B-B235-4AE87C00C680}" type="presParOf" srcId="{98423073-D87E-1E4F-91D8-421CAE70687E}" destId="{0064544A-3A7F-B844-950D-4DE2EAF56372}" srcOrd="0" destOrd="0" presId="urn:microsoft.com/office/officeart/2005/8/layout/pList2"/>
    <dgm:cxn modelId="{52C02235-2978-584E-A97D-2E17CB4869EE}" type="presParOf" srcId="{98423073-D87E-1E4F-91D8-421CAE70687E}" destId="{0FC09B3C-F345-AD44-9C7A-CFC9E43968B0}" srcOrd="1" destOrd="0" presId="urn:microsoft.com/office/officeart/2005/8/layout/pList2"/>
    <dgm:cxn modelId="{B340B536-8012-CB4A-89D4-1B4A33752C84}" type="presParOf" srcId="{0FC09B3C-F345-AD44-9C7A-CFC9E43968B0}" destId="{BD888935-382D-3446-9A81-E471F7E52985}" srcOrd="0" destOrd="0" presId="urn:microsoft.com/office/officeart/2005/8/layout/pList2"/>
    <dgm:cxn modelId="{296C7191-82C9-AF4E-B5D2-5864960A1B03}" type="presParOf" srcId="{BD888935-382D-3446-9A81-E471F7E52985}" destId="{F380B316-9AB1-E84A-93EE-2998DC156601}" srcOrd="0" destOrd="0" presId="urn:microsoft.com/office/officeart/2005/8/layout/pList2"/>
    <dgm:cxn modelId="{4E0621B3-732F-C344-992C-C58792FCE531}" type="presParOf" srcId="{BD888935-382D-3446-9A81-E471F7E52985}" destId="{B38C7EB0-510E-874B-89E2-1CFAD52F61CA}" srcOrd="1" destOrd="0" presId="urn:microsoft.com/office/officeart/2005/8/layout/pList2"/>
    <dgm:cxn modelId="{2239AAA4-3FE7-484C-9B72-5F18B56254B5}" type="presParOf" srcId="{BD888935-382D-3446-9A81-E471F7E52985}" destId="{B43E7145-40ED-284D-B793-932409ECE025}" srcOrd="2" destOrd="0" presId="urn:microsoft.com/office/officeart/2005/8/layout/pList2"/>
    <dgm:cxn modelId="{9A737E87-9650-5345-9B18-C3AAF139D117}" type="presParOf" srcId="{0FC09B3C-F345-AD44-9C7A-CFC9E43968B0}" destId="{7D29B57D-B951-C347-B471-D7A680865B7A}" srcOrd="1" destOrd="0" presId="urn:microsoft.com/office/officeart/2005/8/layout/pList2"/>
    <dgm:cxn modelId="{617A8CE0-C932-4F40-9653-16363C0577C1}" type="presParOf" srcId="{0FC09B3C-F345-AD44-9C7A-CFC9E43968B0}" destId="{490E7A85-D893-B848-A641-11C9430105C2}" srcOrd="2" destOrd="0" presId="urn:microsoft.com/office/officeart/2005/8/layout/pList2"/>
    <dgm:cxn modelId="{44E14F39-CE31-9448-AA0D-54721448EF58}" type="presParOf" srcId="{490E7A85-D893-B848-A641-11C9430105C2}" destId="{510D5AA6-7346-FC43-AC8A-58592102EC04}" srcOrd="0" destOrd="0" presId="urn:microsoft.com/office/officeart/2005/8/layout/pList2"/>
    <dgm:cxn modelId="{45C82AFB-6EE4-1E4D-BBC6-568D9BB8FD90}" type="presParOf" srcId="{490E7A85-D893-B848-A641-11C9430105C2}" destId="{EF8AAC27-E163-3B40-B09F-99BC556E5169}" srcOrd="1" destOrd="0" presId="urn:microsoft.com/office/officeart/2005/8/layout/pList2"/>
    <dgm:cxn modelId="{87BB98D4-5A1C-ED4C-9309-15FA6EB4DF89}" type="presParOf" srcId="{490E7A85-D893-B848-A641-11C9430105C2}" destId="{0BCA2C03-B059-8A4E-8089-2BF801B822AE}" srcOrd="2" destOrd="0" presId="urn:microsoft.com/office/officeart/2005/8/layout/pList2"/>
    <dgm:cxn modelId="{214805DC-8EB2-6643-BE0A-581D6ADBCB8E}" type="presParOf" srcId="{0FC09B3C-F345-AD44-9C7A-CFC9E43968B0}" destId="{CCBF845D-9533-DF4A-B94A-B4875E2C2C88}" srcOrd="3" destOrd="0" presId="urn:microsoft.com/office/officeart/2005/8/layout/pList2"/>
    <dgm:cxn modelId="{981E0809-6F05-9546-AC6C-3CFA9E162435}" type="presParOf" srcId="{0FC09B3C-F345-AD44-9C7A-CFC9E43968B0}" destId="{4DE93635-81B1-2B4C-A5E5-34E25758781D}" srcOrd="4" destOrd="0" presId="urn:microsoft.com/office/officeart/2005/8/layout/pList2"/>
    <dgm:cxn modelId="{D66D4632-E9E8-7C43-9D19-24BDB271C8E7}" type="presParOf" srcId="{4DE93635-81B1-2B4C-A5E5-34E25758781D}" destId="{A802D8E1-AEF3-CC46-B95A-EB6CD6D25A25}" srcOrd="0" destOrd="0" presId="urn:microsoft.com/office/officeart/2005/8/layout/pList2"/>
    <dgm:cxn modelId="{2D073912-6549-E143-93DF-298B5B2E79EB}" type="presParOf" srcId="{4DE93635-81B1-2B4C-A5E5-34E25758781D}" destId="{70B5B591-8739-F648-B404-253680CF4904}" srcOrd="1" destOrd="0" presId="urn:microsoft.com/office/officeart/2005/8/layout/pList2"/>
    <dgm:cxn modelId="{4051D13B-165E-7340-B4E3-20AADF2A13A9}" type="presParOf" srcId="{4DE93635-81B1-2B4C-A5E5-34E25758781D}" destId="{21B5E223-FA37-CF43-9BC6-7A5B6A406A8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FDE5C87C-F051-7342-9FE1-09027ABADDD7}"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7815F32C-C1CC-224D-AE4C-E2E2AF9FC805}">
      <dgm:prSet phldrT="[Text]" custT="1"/>
      <dgm:spPr>
        <a:solidFill>
          <a:srgbClr val="E2919B"/>
        </a:solidFill>
        <a:ln>
          <a:solidFill>
            <a:srgbClr val="E2919B"/>
          </a:solidFill>
        </a:ln>
      </dgm:spPr>
      <dgm:t>
        <a:bodyPr/>
        <a:lstStyle/>
        <a:p>
          <a:r>
            <a:rPr lang="en-US" sz="3200" b="1" dirty="0">
              <a:solidFill>
                <a:schemeClr val="bg2">
                  <a:lumMod val="50000"/>
                </a:schemeClr>
              </a:solidFill>
            </a:rPr>
            <a:t>District</a:t>
          </a:r>
        </a:p>
      </dgm:t>
    </dgm:pt>
    <dgm:pt modelId="{C84E1A0C-C0E7-F142-9B2A-2BE11564D5D4}" type="parTrans" cxnId="{2B242C58-C15B-8F48-AFC6-BFBA5E2008CC}">
      <dgm:prSet/>
      <dgm:spPr/>
      <dgm:t>
        <a:bodyPr/>
        <a:lstStyle/>
        <a:p>
          <a:endParaRPr lang="en-US"/>
        </a:p>
      </dgm:t>
    </dgm:pt>
    <dgm:pt modelId="{376C6AD8-61DE-794C-919B-E74967B4CBD5}" type="sibTrans" cxnId="{2B242C58-C15B-8F48-AFC6-BFBA5E2008CC}">
      <dgm:prSet/>
      <dgm:spPr>
        <a:solidFill>
          <a:srgbClr val="F5C8E1"/>
        </a:solidFill>
      </dgm:spPr>
      <dgm:t>
        <a:bodyPr/>
        <a:lstStyle/>
        <a:p>
          <a:endParaRPr lang="en-US" sz="3200" b="1">
            <a:solidFill>
              <a:schemeClr val="bg2">
                <a:lumMod val="50000"/>
              </a:schemeClr>
            </a:solidFill>
          </a:endParaRPr>
        </a:p>
      </dgm:t>
    </dgm:pt>
    <dgm:pt modelId="{0753B94D-3EDE-EC4E-9C69-695FB2EA0E68}">
      <dgm:prSet phldrT="[Text]" custT="1"/>
      <dgm:spPr>
        <a:ln>
          <a:solidFill>
            <a:srgbClr val="E2919B"/>
          </a:solidFill>
        </a:ln>
      </dgm:spPr>
      <dgm:t>
        <a:bodyPr/>
        <a:lstStyle/>
        <a:p>
          <a:pPr>
            <a:buClr>
              <a:schemeClr val="bg1"/>
            </a:buClr>
          </a:pPr>
          <a:r>
            <a:rPr lang="en-US" sz="2400" dirty="0"/>
            <a:t>Provides the necessary structure and resources to support staff with implementation throughout the schools</a:t>
          </a:r>
        </a:p>
      </dgm:t>
    </dgm:pt>
    <dgm:pt modelId="{8218855E-0DA2-4746-9EDE-0AE45B041F6A}" type="parTrans" cxnId="{E10F83EE-7EBF-034E-9F67-5A320C136A95}">
      <dgm:prSet/>
      <dgm:spPr/>
      <dgm:t>
        <a:bodyPr/>
        <a:lstStyle/>
        <a:p>
          <a:endParaRPr lang="en-US"/>
        </a:p>
      </dgm:t>
    </dgm:pt>
    <dgm:pt modelId="{F3339E3C-8D87-A745-8595-F646E5A47E50}" type="sibTrans" cxnId="{E10F83EE-7EBF-034E-9F67-5A320C136A95}">
      <dgm:prSet/>
      <dgm:spPr/>
      <dgm:t>
        <a:bodyPr/>
        <a:lstStyle/>
        <a:p>
          <a:endParaRPr lang="en-US"/>
        </a:p>
      </dgm:t>
    </dgm:pt>
    <dgm:pt modelId="{D41CF319-9B2A-544B-80B6-AAF47DC60CD2}">
      <dgm:prSet phldrT="[Text]" custT="1"/>
      <dgm:spPr>
        <a:solidFill>
          <a:srgbClr val="E1B3C8"/>
        </a:solidFill>
        <a:ln>
          <a:solidFill>
            <a:srgbClr val="E2919B"/>
          </a:solidFill>
        </a:ln>
      </dgm:spPr>
      <dgm:t>
        <a:bodyPr/>
        <a:lstStyle/>
        <a:p>
          <a:r>
            <a:rPr lang="en-US" sz="3200" b="1" dirty="0">
              <a:solidFill>
                <a:schemeClr val="bg2">
                  <a:lumMod val="50000"/>
                </a:schemeClr>
              </a:solidFill>
            </a:rPr>
            <a:t>School</a:t>
          </a:r>
        </a:p>
      </dgm:t>
    </dgm:pt>
    <dgm:pt modelId="{73C694CA-5744-A444-BC85-6BB29EAF10BD}" type="parTrans" cxnId="{D92A5944-51F3-3D4A-8BBB-F3EFDDCB6FB1}">
      <dgm:prSet/>
      <dgm:spPr/>
      <dgm:t>
        <a:bodyPr/>
        <a:lstStyle/>
        <a:p>
          <a:endParaRPr lang="en-US"/>
        </a:p>
      </dgm:t>
    </dgm:pt>
    <dgm:pt modelId="{7C7F48F6-870C-8944-A919-9564339C8CD8}" type="sibTrans" cxnId="{D92A5944-51F3-3D4A-8BBB-F3EFDDCB6FB1}">
      <dgm:prSet/>
      <dgm:spPr>
        <a:solidFill>
          <a:srgbClr val="F5C8E1"/>
        </a:solidFill>
      </dgm:spPr>
      <dgm:t>
        <a:bodyPr/>
        <a:lstStyle/>
        <a:p>
          <a:endParaRPr lang="en-US"/>
        </a:p>
      </dgm:t>
    </dgm:pt>
    <dgm:pt modelId="{04C39400-6498-DE4F-9BCA-42C0CE36E765}">
      <dgm:prSet phldrT="[Text]" custT="1"/>
      <dgm:spPr>
        <a:ln>
          <a:solidFill>
            <a:srgbClr val="E2919B"/>
          </a:solidFill>
        </a:ln>
      </dgm:spPr>
      <dgm:t>
        <a:bodyPr/>
        <a:lstStyle/>
        <a:p>
          <a:pPr>
            <a:buClr>
              <a:schemeClr val="bg1"/>
            </a:buClr>
          </a:pPr>
          <a:r>
            <a:rPr lang="en-US" sz="2400" dirty="0"/>
            <a:t>Provides training, coaching, performance feedback to educators who are implementing in the classrooms</a:t>
          </a:r>
        </a:p>
      </dgm:t>
    </dgm:pt>
    <dgm:pt modelId="{327537FF-9C84-D54D-832D-9ADD90DC33C6}" type="parTrans" cxnId="{D2431D5C-201A-D84A-B9E4-D3CDA90BD994}">
      <dgm:prSet/>
      <dgm:spPr/>
      <dgm:t>
        <a:bodyPr/>
        <a:lstStyle/>
        <a:p>
          <a:endParaRPr lang="en-US"/>
        </a:p>
      </dgm:t>
    </dgm:pt>
    <dgm:pt modelId="{370D2682-650A-7841-B643-272B253B958B}" type="sibTrans" cxnId="{D2431D5C-201A-D84A-B9E4-D3CDA90BD994}">
      <dgm:prSet/>
      <dgm:spPr/>
      <dgm:t>
        <a:bodyPr/>
        <a:lstStyle/>
        <a:p>
          <a:endParaRPr lang="en-US"/>
        </a:p>
      </dgm:t>
    </dgm:pt>
    <dgm:pt modelId="{B6149D66-6C52-C24B-827E-903390A17F39}">
      <dgm:prSet phldrT="[Text]" custT="1"/>
      <dgm:spPr>
        <a:solidFill>
          <a:srgbClr val="F5C8E1"/>
        </a:solidFill>
        <a:ln>
          <a:solidFill>
            <a:srgbClr val="E2919B"/>
          </a:solidFill>
        </a:ln>
      </dgm:spPr>
      <dgm:t>
        <a:bodyPr/>
        <a:lstStyle/>
        <a:p>
          <a:r>
            <a:rPr lang="en-US" sz="2800" b="1" dirty="0">
              <a:solidFill>
                <a:schemeClr val="bg2">
                  <a:lumMod val="50000"/>
                </a:schemeClr>
              </a:solidFill>
            </a:rPr>
            <a:t>Classroom</a:t>
          </a:r>
        </a:p>
      </dgm:t>
    </dgm:pt>
    <dgm:pt modelId="{5B2FEC78-BC65-D346-B40C-9448C5892F1D}" type="parTrans" cxnId="{9453DD33-7939-F743-983E-4A65C95BE01B}">
      <dgm:prSet/>
      <dgm:spPr/>
      <dgm:t>
        <a:bodyPr/>
        <a:lstStyle/>
        <a:p>
          <a:endParaRPr lang="en-US"/>
        </a:p>
      </dgm:t>
    </dgm:pt>
    <dgm:pt modelId="{A5EDD4F8-014B-6E41-9733-2EF94DA0DA58}" type="sibTrans" cxnId="{9453DD33-7939-F743-983E-4A65C95BE01B}">
      <dgm:prSet/>
      <dgm:spPr>
        <a:solidFill>
          <a:srgbClr val="F5C8E1"/>
        </a:solidFill>
      </dgm:spPr>
      <dgm:t>
        <a:bodyPr/>
        <a:lstStyle/>
        <a:p>
          <a:endParaRPr lang="en-US"/>
        </a:p>
      </dgm:t>
    </dgm:pt>
    <dgm:pt modelId="{30542C2F-1B8C-134D-8FD5-D617CCA73174}">
      <dgm:prSet phldrT="[Text]" custT="1"/>
      <dgm:spPr>
        <a:ln>
          <a:solidFill>
            <a:srgbClr val="E2919B"/>
          </a:solidFill>
        </a:ln>
      </dgm:spPr>
      <dgm:t>
        <a:bodyPr/>
        <a:lstStyle/>
        <a:p>
          <a:pPr>
            <a:buClr>
              <a:schemeClr val="bg1"/>
            </a:buClr>
          </a:pPr>
          <a:r>
            <a:rPr lang="en-US" sz="2400" dirty="0"/>
            <a:t>Educators effectively and equitably implement Classroom PBIS practices to support SEB growth in students</a:t>
          </a:r>
        </a:p>
      </dgm:t>
    </dgm:pt>
    <dgm:pt modelId="{EDF3E386-7C16-2B47-A52B-659A2D0E740D}" type="parTrans" cxnId="{D5A3220C-DC39-7E40-B92B-C98B3B04AE68}">
      <dgm:prSet/>
      <dgm:spPr/>
      <dgm:t>
        <a:bodyPr/>
        <a:lstStyle/>
        <a:p>
          <a:endParaRPr lang="en-US"/>
        </a:p>
      </dgm:t>
    </dgm:pt>
    <dgm:pt modelId="{6A78E319-81CF-F842-BE76-655F9AFD166B}" type="sibTrans" cxnId="{D5A3220C-DC39-7E40-B92B-C98B3B04AE68}">
      <dgm:prSet/>
      <dgm:spPr/>
      <dgm:t>
        <a:bodyPr/>
        <a:lstStyle/>
        <a:p>
          <a:endParaRPr lang="en-US"/>
        </a:p>
      </dgm:t>
    </dgm:pt>
    <dgm:pt modelId="{CF4D7E36-9A0A-534E-8646-29604176088A}" type="pres">
      <dgm:prSet presAssocID="{FDE5C87C-F051-7342-9FE1-09027ABADDD7}" presName="composite" presStyleCnt="0">
        <dgm:presLayoutVars>
          <dgm:chMax val="3"/>
          <dgm:animLvl val="lvl"/>
          <dgm:resizeHandles val="exact"/>
        </dgm:presLayoutVars>
      </dgm:prSet>
      <dgm:spPr/>
    </dgm:pt>
    <dgm:pt modelId="{808CBDDB-95BD-3442-9A8F-2573D2FEEEFA}" type="pres">
      <dgm:prSet presAssocID="{7815F32C-C1CC-224D-AE4C-E2E2AF9FC805}" presName="gear1" presStyleLbl="node1" presStyleIdx="0" presStyleCnt="3" custLinFactNeighborX="12130" custLinFactNeighborY="2968">
        <dgm:presLayoutVars>
          <dgm:chMax val="1"/>
          <dgm:bulletEnabled val="1"/>
        </dgm:presLayoutVars>
      </dgm:prSet>
      <dgm:spPr/>
    </dgm:pt>
    <dgm:pt modelId="{44FB5107-1775-944B-824E-F1673ADC5C71}" type="pres">
      <dgm:prSet presAssocID="{7815F32C-C1CC-224D-AE4C-E2E2AF9FC805}" presName="gear1srcNode" presStyleLbl="node1" presStyleIdx="0" presStyleCnt="3"/>
      <dgm:spPr/>
    </dgm:pt>
    <dgm:pt modelId="{A16EAC5A-1DA4-4849-8C3B-A370C4476EFF}" type="pres">
      <dgm:prSet presAssocID="{7815F32C-C1CC-224D-AE4C-E2E2AF9FC805}" presName="gear1dstNode" presStyleLbl="node1" presStyleIdx="0" presStyleCnt="3"/>
      <dgm:spPr/>
    </dgm:pt>
    <dgm:pt modelId="{3656E959-ACC0-4B46-A5AF-29BFCDDA80ED}" type="pres">
      <dgm:prSet presAssocID="{7815F32C-C1CC-224D-AE4C-E2E2AF9FC805}" presName="gear1ch" presStyleLbl="fgAcc1" presStyleIdx="0" presStyleCnt="3" custScaleX="242954" custScaleY="81630" custLinFactX="-17158" custLinFactNeighborX="-100000" custLinFactNeighborY="-18797">
        <dgm:presLayoutVars>
          <dgm:chMax val="0"/>
          <dgm:bulletEnabled val="1"/>
        </dgm:presLayoutVars>
      </dgm:prSet>
      <dgm:spPr/>
    </dgm:pt>
    <dgm:pt modelId="{0AEEE97C-B75D-2E4D-90EF-F7F0F6B6CB47}" type="pres">
      <dgm:prSet presAssocID="{D41CF319-9B2A-544B-80B6-AAF47DC60CD2}" presName="gear2" presStyleLbl="node1" presStyleIdx="1" presStyleCnt="3" custScaleX="114849" custScaleY="112366" custLinFactNeighborX="9654" custLinFactNeighborY="1586">
        <dgm:presLayoutVars>
          <dgm:chMax val="1"/>
          <dgm:bulletEnabled val="1"/>
        </dgm:presLayoutVars>
      </dgm:prSet>
      <dgm:spPr/>
    </dgm:pt>
    <dgm:pt modelId="{1488FF56-1719-7744-A0C0-D48CF8B504CF}" type="pres">
      <dgm:prSet presAssocID="{D41CF319-9B2A-544B-80B6-AAF47DC60CD2}" presName="gear2srcNode" presStyleLbl="node1" presStyleIdx="1" presStyleCnt="3"/>
      <dgm:spPr/>
    </dgm:pt>
    <dgm:pt modelId="{FD912D90-94F6-214C-A897-9BEFBD03F60A}" type="pres">
      <dgm:prSet presAssocID="{D41CF319-9B2A-544B-80B6-AAF47DC60CD2}" presName="gear2dstNode" presStyleLbl="node1" presStyleIdx="1" presStyleCnt="3"/>
      <dgm:spPr/>
    </dgm:pt>
    <dgm:pt modelId="{6DD4E9F0-1317-414E-95D5-D91A0FD7A7F8}" type="pres">
      <dgm:prSet presAssocID="{D41CF319-9B2A-544B-80B6-AAF47DC60CD2}" presName="gear2ch" presStyleLbl="fgAcc1" presStyleIdx="1" presStyleCnt="3" custScaleX="134264" custScaleY="193424" custLinFactY="-4915" custLinFactNeighborX="-82910" custLinFactNeighborY="-100000">
        <dgm:presLayoutVars>
          <dgm:chMax val="0"/>
          <dgm:bulletEnabled val="1"/>
        </dgm:presLayoutVars>
      </dgm:prSet>
      <dgm:spPr/>
    </dgm:pt>
    <dgm:pt modelId="{360AC434-A262-5F48-B9D8-2E57C7538308}" type="pres">
      <dgm:prSet presAssocID="{B6149D66-6C52-C24B-827E-903390A17F39}" presName="gear3" presStyleLbl="node1" presStyleIdx="2" presStyleCnt="3" custScaleX="119145" custScaleY="111549" custLinFactNeighborX="17488" custLinFactNeighborY="0"/>
      <dgm:spPr/>
    </dgm:pt>
    <dgm:pt modelId="{028572B9-1EA6-794F-BF03-C5B4FC6AACE4}" type="pres">
      <dgm:prSet presAssocID="{B6149D66-6C52-C24B-827E-903390A17F39}" presName="gear3tx" presStyleLbl="node1" presStyleIdx="2" presStyleCnt="3">
        <dgm:presLayoutVars>
          <dgm:chMax val="1"/>
          <dgm:bulletEnabled val="1"/>
        </dgm:presLayoutVars>
      </dgm:prSet>
      <dgm:spPr/>
    </dgm:pt>
    <dgm:pt modelId="{B7B8CFF7-BADA-C748-A4FB-6A94BB159CAF}" type="pres">
      <dgm:prSet presAssocID="{B6149D66-6C52-C24B-827E-903390A17F39}" presName="gear3srcNode" presStyleLbl="node1" presStyleIdx="2" presStyleCnt="3"/>
      <dgm:spPr/>
    </dgm:pt>
    <dgm:pt modelId="{06622071-26F3-6246-A2A6-91CC051FF933}" type="pres">
      <dgm:prSet presAssocID="{B6149D66-6C52-C24B-827E-903390A17F39}" presName="gear3dstNode" presStyleLbl="node1" presStyleIdx="2" presStyleCnt="3"/>
      <dgm:spPr/>
    </dgm:pt>
    <dgm:pt modelId="{7AEF74D1-30A7-4A43-A590-3C745C8BBB37}" type="pres">
      <dgm:prSet presAssocID="{B6149D66-6C52-C24B-827E-903390A17F39}" presName="gear3ch" presStyleLbl="fgAcc1" presStyleIdx="2" presStyleCnt="3" custScaleX="180758" custScaleY="135895" custLinFactNeighborX="94204" custLinFactNeighborY="-18327">
        <dgm:presLayoutVars>
          <dgm:chMax val="0"/>
          <dgm:bulletEnabled val="1"/>
        </dgm:presLayoutVars>
      </dgm:prSet>
      <dgm:spPr/>
    </dgm:pt>
    <dgm:pt modelId="{358982D7-2F5A-2346-86A8-05EE346CC38D}" type="pres">
      <dgm:prSet presAssocID="{376C6AD8-61DE-794C-919B-E74967B4CBD5}" presName="connector1" presStyleLbl="sibTrans2D1" presStyleIdx="0" presStyleCnt="3"/>
      <dgm:spPr/>
    </dgm:pt>
    <dgm:pt modelId="{EE9655CB-FC02-624A-BC27-9086D243C85B}" type="pres">
      <dgm:prSet presAssocID="{7C7F48F6-870C-8944-A919-9564339C8CD8}" presName="connector2" presStyleLbl="sibTrans2D1" presStyleIdx="1" presStyleCnt="3"/>
      <dgm:spPr/>
    </dgm:pt>
    <dgm:pt modelId="{B44BA938-CD21-4B4A-8B2B-895EA29C76A4}" type="pres">
      <dgm:prSet presAssocID="{A5EDD4F8-014B-6E41-9733-2EF94DA0DA58}" presName="connector3" presStyleLbl="sibTrans2D1" presStyleIdx="2" presStyleCnt="3"/>
      <dgm:spPr/>
    </dgm:pt>
  </dgm:ptLst>
  <dgm:cxnLst>
    <dgm:cxn modelId="{98ED6106-1101-AE49-8BE0-D2443E2780D8}" type="presOf" srcId="{30542C2F-1B8C-134D-8FD5-D617CCA73174}" destId="{7AEF74D1-30A7-4A43-A590-3C745C8BBB37}" srcOrd="0" destOrd="0" presId="urn:microsoft.com/office/officeart/2005/8/layout/gear1"/>
    <dgm:cxn modelId="{D5A3220C-DC39-7E40-B92B-C98B3B04AE68}" srcId="{B6149D66-6C52-C24B-827E-903390A17F39}" destId="{30542C2F-1B8C-134D-8FD5-D617CCA73174}" srcOrd="0" destOrd="0" parTransId="{EDF3E386-7C16-2B47-A52B-659A2D0E740D}" sibTransId="{6A78E319-81CF-F842-BE76-655F9AFD166B}"/>
    <dgm:cxn modelId="{4BD8D80E-1845-D947-B3DF-603C8BE342C1}" type="presOf" srcId="{B6149D66-6C52-C24B-827E-903390A17F39}" destId="{360AC434-A262-5F48-B9D8-2E57C7538308}" srcOrd="0" destOrd="0" presId="urn:microsoft.com/office/officeart/2005/8/layout/gear1"/>
    <dgm:cxn modelId="{89969112-0AB3-AB42-98E2-F06500537388}" type="presOf" srcId="{04C39400-6498-DE4F-9BCA-42C0CE36E765}" destId="{6DD4E9F0-1317-414E-95D5-D91A0FD7A7F8}" srcOrd="0" destOrd="0" presId="urn:microsoft.com/office/officeart/2005/8/layout/gear1"/>
    <dgm:cxn modelId="{2D6ACF1B-071E-3A4D-9509-82628B5E9F98}" type="presOf" srcId="{7815F32C-C1CC-224D-AE4C-E2E2AF9FC805}" destId="{44FB5107-1775-944B-824E-F1673ADC5C71}" srcOrd="1" destOrd="0" presId="urn:microsoft.com/office/officeart/2005/8/layout/gear1"/>
    <dgm:cxn modelId="{C768651F-5723-C14D-8EE3-C742E23280CE}" type="presOf" srcId="{0753B94D-3EDE-EC4E-9C69-695FB2EA0E68}" destId="{3656E959-ACC0-4B46-A5AF-29BFCDDA80ED}" srcOrd="0" destOrd="0" presId="urn:microsoft.com/office/officeart/2005/8/layout/gear1"/>
    <dgm:cxn modelId="{9453DD33-7939-F743-983E-4A65C95BE01B}" srcId="{FDE5C87C-F051-7342-9FE1-09027ABADDD7}" destId="{B6149D66-6C52-C24B-827E-903390A17F39}" srcOrd="2" destOrd="0" parTransId="{5B2FEC78-BC65-D346-B40C-9448C5892F1D}" sibTransId="{A5EDD4F8-014B-6E41-9733-2EF94DA0DA58}"/>
    <dgm:cxn modelId="{18C3A836-4B39-DD42-B925-05B8E8422CEF}" type="presOf" srcId="{B6149D66-6C52-C24B-827E-903390A17F39}" destId="{06622071-26F3-6246-A2A6-91CC051FF933}" srcOrd="3" destOrd="0" presId="urn:microsoft.com/office/officeart/2005/8/layout/gear1"/>
    <dgm:cxn modelId="{9384B638-7701-8E44-A56C-09A2DA6A6152}" type="presOf" srcId="{A5EDD4F8-014B-6E41-9733-2EF94DA0DA58}" destId="{B44BA938-CD21-4B4A-8B2B-895EA29C76A4}" srcOrd="0" destOrd="0" presId="urn:microsoft.com/office/officeart/2005/8/layout/gear1"/>
    <dgm:cxn modelId="{9A637B3E-D21D-8644-9D60-EE7752834D41}" type="presOf" srcId="{D41CF319-9B2A-544B-80B6-AAF47DC60CD2}" destId="{1488FF56-1719-7744-A0C0-D48CF8B504CF}" srcOrd="1" destOrd="0" presId="urn:microsoft.com/office/officeart/2005/8/layout/gear1"/>
    <dgm:cxn modelId="{D92A5944-51F3-3D4A-8BBB-F3EFDDCB6FB1}" srcId="{FDE5C87C-F051-7342-9FE1-09027ABADDD7}" destId="{D41CF319-9B2A-544B-80B6-AAF47DC60CD2}" srcOrd="1" destOrd="0" parTransId="{73C694CA-5744-A444-BC85-6BB29EAF10BD}" sibTransId="{7C7F48F6-870C-8944-A919-9564339C8CD8}"/>
    <dgm:cxn modelId="{D5D71E53-2B68-A246-91F2-4B764442C161}" type="presOf" srcId="{7815F32C-C1CC-224D-AE4C-E2E2AF9FC805}" destId="{A16EAC5A-1DA4-4849-8C3B-A370C4476EFF}" srcOrd="2" destOrd="0" presId="urn:microsoft.com/office/officeart/2005/8/layout/gear1"/>
    <dgm:cxn modelId="{2B242C58-C15B-8F48-AFC6-BFBA5E2008CC}" srcId="{FDE5C87C-F051-7342-9FE1-09027ABADDD7}" destId="{7815F32C-C1CC-224D-AE4C-E2E2AF9FC805}" srcOrd="0" destOrd="0" parTransId="{C84E1A0C-C0E7-F142-9B2A-2BE11564D5D4}" sibTransId="{376C6AD8-61DE-794C-919B-E74967B4CBD5}"/>
    <dgm:cxn modelId="{1B44F458-5881-C747-88BB-3AB74E729790}" type="presOf" srcId="{FDE5C87C-F051-7342-9FE1-09027ABADDD7}" destId="{CF4D7E36-9A0A-534E-8646-29604176088A}" srcOrd="0" destOrd="0" presId="urn:microsoft.com/office/officeart/2005/8/layout/gear1"/>
    <dgm:cxn modelId="{4A80715A-33F8-534B-B152-FF1549EE82D9}" type="presOf" srcId="{376C6AD8-61DE-794C-919B-E74967B4CBD5}" destId="{358982D7-2F5A-2346-86A8-05EE346CC38D}" srcOrd="0" destOrd="0" presId="urn:microsoft.com/office/officeart/2005/8/layout/gear1"/>
    <dgm:cxn modelId="{D2431D5C-201A-D84A-B9E4-D3CDA90BD994}" srcId="{D41CF319-9B2A-544B-80B6-AAF47DC60CD2}" destId="{04C39400-6498-DE4F-9BCA-42C0CE36E765}" srcOrd="0" destOrd="0" parTransId="{327537FF-9C84-D54D-832D-9ADD90DC33C6}" sibTransId="{370D2682-650A-7841-B643-272B253B958B}"/>
    <dgm:cxn modelId="{D2FC91B9-4809-BF4C-8183-4054A474B090}" type="presOf" srcId="{7C7F48F6-870C-8944-A919-9564339C8CD8}" destId="{EE9655CB-FC02-624A-BC27-9086D243C85B}" srcOrd="0" destOrd="0" presId="urn:microsoft.com/office/officeart/2005/8/layout/gear1"/>
    <dgm:cxn modelId="{0D62A9BA-5083-874E-ABE7-857C7D528B95}" type="presOf" srcId="{D41CF319-9B2A-544B-80B6-AAF47DC60CD2}" destId="{0AEEE97C-B75D-2E4D-90EF-F7F0F6B6CB47}" srcOrd="0" destOrd="0" presId="urn:microsoft.com/office/officeart/2005/8/layout/gear1"/>
    <dgm:cxn modelId="{3270A4C9-767D-D344-9A14-239904273929}" type="presOf" srcId="{7815F32C-C1CC-224D-AE4C-E2E2AF9FC805}" destId="{808CBDDB-95BD-3442-9A8F-2573D2FEEEFA}" srcOrd="0" destOrd="0" presId="urn:microsoft.com/office/officeart/2005/8/layout/gear1"/>
    <dgm:cxn modelId="{77EE90DB-C35C-5B42-8971-2E46F4648D3F}" type="presOf" srcId="{B6149D66-6C52-C24B-827E-903390A17F39}" destId="{B7B8CFF7-BADA-C748-A4FB-6A94BB159CAF}" srcOrd="2" destOrd="0" presId="urn:microsoft.com/office/officeart/2005/8/layout/gear1"/>
    <dgm:cxn modelId="{839726E9-3D95-5C44-B9CF-FF8D91D905F0}" type="presOf" srcId="{B6149D66-6C52-C24B-827E-903390A17F39}" destId="{028572B9-1EA6-794F-BF03-C5B4FC6AACE4}" srcOrd="1" destOrd="0" presId="urn:microsoft.com/office/officeart/2005/8/layout/gear1"/>
    <dgm:cxn modelId="{E10F83EE-7EBF-034E-9F67-5A320C136A95}" srcId="{7815F32C-C1CC-224D-AE4C-E2E2AF9FC805}" destId="{0753B94D-3EDE-EC4E-9C69-695FB2EA0E68}" srcOrd="0" destOrd="0" parTransId="{8218855E-0DA2-4746-9EDE-0AE45B041F6A}" sibTransId="{F3339E3C-8D87-A745-8595-F646E5A47E50}"/>
    <dgm:cxn modelId="{D69C01FF-D5F1-6043-B7F5-6142135A9438}" type="presOf" srcId="{D41CF319-9B2A-544B-80B6-AAF47DC60CD2}" destId="{FD912D90-94F6-214C-A897-9BEFBD03F60A}" srcOrd="2" destOrd="0" presId="urn:microsoft.com/office/officeart/2005/8/layout/gear1"/>
    <dgm:cxn modelId="{CDAC33AE-CE74-8242-A33F-DF8985A77E90}" type="presParOf" srcId="{CF4D7E36-9A0A-534E-8646-29604176088A}" destId="{808CBDDB-95BD-3442-9A8F-2573D2FEEEFA}" srcOrd="0" destOrd="0" presId="urn:microsoft.com/office/officeart/2005/8/layout/gear1"/>
    <dgm:cxn modelId="{FBDBFD72-6CA8-D649-B244-16EE03578D48}" type="presParOf" srcId="{CF4D7E36-9A0A-534E-8646-29604176088A}" destId="{44FB5107-1775-944B-824E-F1673ADC5C71}" srcOrd="1" destOrd="0" presId="urn:microsoft.com/office/officeart/2005/8/layout/gear1"/>
    <dgm:cxn modelId="{3E0FE62F-00E2-E84A-9D1A-84C2EBA45EC1}" type="presParOf" srcId="{CF4D7E36-9A0A-534E-8646-29604176088A}" destId="{A16EAC5A-1DA4-4849-8C3B-A370C4476EFF}" srcOrd="2" destOrd="0" presId="urn:microsoft.com/office/officeart/2005/8/layout/gear1"/>
    <dgm:cxn modelId="{D87B3D3C-D9A4-2745-882C-06703CFA8B6E}" type="presParOf" srcId="{CF4D7E36-9A0A-534E-8646-29604176088A}" destId="{3656E959-ACC0-4B46-A5AF-29BFCDDA80ED}" srcOrd="3" destOrd="0" presId="urn:microsoft.com/office/officeart/2005/8/layout/gear1"/>
    <dgm:cxn modelId="{375E8979-6577-D94B-9EAE-9C297BD1E5F4}" type="presParOf" srcId="{CF4D7E36-9A0A-534E-8646-29604176088A}" destId="{0AEEE97C-B75D-2E4D-90EF-F7F0F6B6CB47}" srcOrd="4" destOrd="0" presId="urn:microsoft.com/office/officeart/2005/8/layout/gear1"/>
    <dgm:cxn modelId="{CCDD42F9-59BE-E34A-A0BE-A58F5E920944}" type="presParOf" srcId="{CF4D7E36-9A0A-534E-8646-29604176088A}" destId="{1488FF56-1719-7744-A0C0-D48CF8B504CF}" srcOrd="5" destOrd="0" presId="urn:microsoft.com/office/officeart/2005/8/layout/gear1"/>
    <dgm:cxn modelId="{94C29AF0-11EE-5A4F-AB23-5F954E1041F6}" type="presParOf" srcId="{CF4D7E36-9A0A-534E-8646-29604176088A}" destId="{FD912D90-94F6-214C-A897-9BEFBD03F60A}" srcOrd="6" destOrd="0" presId="urn:microsoft.com/office/officeart/2005/8/layout/gear1"/>
    <dgm:cxn modelId="{A1CD0662-D499-EF43-B392-6C913BE5851A}" type="presParOf" srcId="{CF4D7E36-9A0A-534E-8646-29604176088A}" destId="{6DD4E9F0-1317-414E-95D5-D91A0FD7A7F8}" srcOrd="7" destOrd="0" presId="urn:microsoft.com/office/officeart/2005/8/layout/gear1"/>
    <dgm:cxn modelId="{9B2556FB-B643-2149-9209-3A6B31959D6C}" type="presParOf" srcId="{CF4D7E36-9A0A-534E-8646-29604176088A}" destId="{360AC434-A262-5F48-B9D8-2E57C7538308}" srcOrd="8" destOrd="0" presId="urn:microsoft.com/office/officeart/2005/8/layout/gear1"/>
    <dgm:cxn modelId="{120F4B41-44ED-A84B-981A-B70913251461}" type="presParOf" srcId="{CF4D7E36-9A0A-534E-8646-29604176088A}" destId="{028572B9-1EA6-794F-BF03-C5B4FC6AACE4}" srcOrd="9" destOrd="0" presId="urn:microsoft.com/office/officeart/2005/8/layout/gear1"/>
    <dgm:cxn modelId="{4390667D-143F-1F43-B517-BA7AF9D70C2B}" type="presParOf" srcId="{CF4D7E36-9A0A-534E-8646-29604176088A}" destId="{B7B8CFF7-BADA-C748-A4FB-6A94BB159CAF}" srcOrd="10" destOrd="0" presId="urn:microsoft.com/office/officeart/2005/8/layout/gear1"/>
    <dgm:cxn modelId="{0BF4C4E1-D508-424D-8DE7-244DF9AB6EAD}" type="presParOf" srcId="{CF4D7E36-9A0A-534E-8646-29604176088A}" destId="{06622071-26F3-6246-A2A6-91CC051FF933}" srcOrd="11" destOrd="0" presId="urn:microsoft.com/office/officeart/2005/8/layout/gear1"/>
    <dgm:cxn modelId="{3652BB31-E39A-F547-8B3C-F5F7C86D4888}" type="presParOf" srcId="{CF4D7E36-9A0A-534E-8646-29604176088A}" destId="{7AEF74D1-30A7-4A43-A590-3C745C8BBB37}" srcOrd="12" destOrd="0" presId="urn:microsoft.com/office/officeart/2005/8/layout/gear1"/>
    <dgm:cxn modelId="{6B18B417-9DEC-8243-AEB8-362E961FC167}" type="presParOf" srcId="{CF4D7E36-9A0A-534E-8646-29604176088A}" destId="{358982D7-2F5A-2346-86A8-05EE346CC38D}" srcOrd="13" destOrd="0" presId="urn:microsoft.com/office/officeart/2005/8/layout/gear1"/>
    <dgm:cxn modelId="{E3E1E89E-395F-8540-BECE-835ADA4AC3F6}" type="presParOf" srcId="{CF4D7E36-9A0A-534E-8646-29604176088A}" destId="{EE9655CB-FC02-624A-BC27-9086D243C85B}" srcOrd="14" destOrd="0" presId="urn:microsoft.com/office/officeart/2005/8/layout/gear1"/>
    <dgm:cxn modelId="{061E6BD1-99DF-3640-82CC-67DBD864E9CA}" type="presParOf" srcId="{CF4D7E36-9A0A-534E-8646-29604176088A}" destId="{B44BA938-CD21-4B4A-8B2B-895EA29C76A4}" srcOrd="15"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A3170A9-6602-D04E-9322-D96671B60FE6}" type="doc">
      <dgm:prSet loTypeId="urn:microsoft.com/office/officeart/2005/8/layout/lProcess2" loCatId="" qsTypeId="urn:microsoft.com/office/officeart/2005/8/quickstyle/simple1" qsCatId="simple" csTypeId="urn:microsoft.com/office/officeart/2005/8/colors/accent0_1" csCatId="mainScheme" phldr="1"/>
      <dgm:spPr/>
    </dgm:pt>
    <dgm:pt modelId="{8547D6E0-E034-4647-8C79-66BE0816D8F2}">
      <dgm:prSet custT="1"/>
      <dgm:spPr>
        <a:ln>
          <a:solidFill>
            <a:srgbClr val="E2345B"/>
          </a:solidFill>
        </a:ln>
      </dgm:spPr>
      <dgm:t>
        <a:bodyPr/>
        <a:lstStyle/>
        <a:p>
          <a:r>
            <a:rPr lang="en-US" sz="2200" dirty="0"/>
            <a:t>A school-wide leadership team </a:t>
          </a:r>
          <a:r>
            <a:rPr lang="en-US" sz="2200" b="1" dirty="0"/>
            <a:t>inventories existing initiatives/programs </a:t>
          </a:r>
          <a:r>
            <a:rPr lang="en-US" sz="2200" dirty="0"/>
            <a:t>to consider how new initiatives/ programs complement, compete, or replace existing ones, including classroom PBIS.</a:t>
          </a:r>
        </a:p>
      </dgm:t>
    </dgm:pt>
    <dgm:pt modelId="{8D892FB0-2734-F646-B32B-944A2DB00816}" type="parTrans" cxnId="{D7C2EA0C-4711-3D4A-9021-01BE1984F0EB}">
      <dgm:prSet/>
      <dgm:spPr/>
      <dgm:t>
        <a:bodyPr/>
        <a:lstStyle/>
        <a:p>
          <a:endParaRPr lang="en-US" sz="2200"/>
        </a:p>
      </dgm:t>
    </dgm:pt>
    <dgm:pt modelId="{9FAF0AE7-3B9C-0C4F-B0A1-286812165A11}" type="sibTrans" cxnId="{D7C2EA0C-4711-3D4A-9021-01BE1984F0EB}">
      <dgm:prSet/>
      <dgm:spPr/>
      <dgm:t>
        <a:bodyPr/>
        <a:lstStyle/>
        <a:p>
          <a:endParaRPr lang="en-US" sz="2200"/>
        </a:p>
      </dgm:t>
    </dgm:pt>
    <dgm:pt modelId="{E5CC95C8-6322-B542-A8A4-F40BDED15E51}">
      <dgm:prSet custT="1"/>
      <dgm:spPr>
        <a:ln>
          <a:solidFill>
            <a:srgbClr val="E2345B"/>
          </a:solidFill>
        </a:ln>
      </dgm:spPr>
      <dgm:t>
        <a:bodyPr/>
        <a:lstStyle/>
        <a:p>
          <a:r>
            <a:rPr lang="en-US" sz="2200" dirty="0"/>
            <a:t>The school leadership teams include a </a:t>
          </a:r>
          <a:r>
            <a:rPr lang="en-US" sz="2200" b="1" dirty="0"/>
            <a:t>representative group </a:t>
          </a:r>
          <a:r>
            <a:rPr lang="en-US" sz="2200" dirty="0"/>
            <a:t>of educators, students, and families. Each member has opportunities to share perspectives, be included in decision-making, and experience a sense of being valued.</a:t>
          </a:r>
        </a:p>
      </dgm:t>
    </dgm:pt>
    <dgm:pt modelId="{694A0A1B-A9FC-A246-8AED-244D7F2E3A63}" type="parTrans" cxnId="{BEBB4BE6-8AC5-994E-ADAA-94DAB1C4D089}">
      <dgm:prSet/>
      <dgm:spPr/>
      <dgm:t>
        <a:bodyPr/>
        <a:lstStyle/>
        <a:p>
          <a:endParaRPr lang="en-US" sz="2200"/>
        </a:p>
      </dgm:t>
    </dgm:pt>
    <dgm:pt modelId="{FE3CCA4B-2914-7E4A-AA6B-9FF3139C1224}" type="sibTrans" cxnId="{BEBB4BE6-8AC5-994E-ADAA-94DAB1C4D089}">
      <dgm:prSet/>
      <dgm:spPr/>
      <dgm:t>
        <a:bodyPr/>
        <a:lstStyle/>
        <a:p>
          <a:endParaRPr lang="en-US" sz="2200"/>
        </a:p>
      </dgm:t>
    </dgm:pt>
    <dgm:pt modelId="{BB2E9B57-2537-7841-BBD0-F7D22F5155B2}">
      <dgm:prSet custT="1"/>
      <dgm:spPr>
        <a:solidFill>
          <a:srgbClr val="F5C8E1"/>
        </a:solidFill>
      </dgm:spPr>
      <dgm:t>
        <a:bodyPr/>
        <a:lstStyle/>
        <a:p>
          <a:r>
            <a:rPr lang="en-US" sz="4000" b="1" dirty="0"/>
            <a:t>Establishing Foundations: </a:t>
          </a:r>
          <a:r>
            <a:rPr lang="en-US" sz="4000" b="1" i="1" dirty="0"/>
            <a:t>School</a:t>
          </a:r>
          <a:r>
            <a:rPr lang="en-US" sz="4000" b="1" dirty="0"/>
            <a:t> Level</a:t>
          </a:r>
        </a:p>
        <a:p>
          <a:endParaRPr lang="en-US" sz="4000" dirty="0"/>
        </a:p>
      </dgm:t>
    </dgm:pt>
    <dgm:pt modelId="{E0CC9968-95B8-E541-8901-ADD081907434}" type="parTrans" cxnId="{D3CC9B4A-190E-4549-9A78-DECF3D6FCB2C}">
      <dgm:prSet/>
      <dgm:spPr/>
      <dgm:t>
        <a:bodyPr/>
        <a:lstStyle/>
        <a:p>
          <a:endParaRPr lang="en-US" sz="2200"/>
        </a:p>
      </dgm:t>
    </dgm:pt>
    <dgm:pt modelId="{2847A9C4-2906-4447-AA81-EEE3FC530A27}" type="sibTrans" cxnId="{D3CC9B4A-190E-4549-9A78-DECF3D6FCB2C}">
      <dgm:prSet/>
      <dgm:spPr/>
      <dgm:t>
        <a:bodyPr/>
        <a:lstStyle/>
        <a:p>
          <a:endParaRPr lang="en-US" sz="2200"/>
        </a:p>
      </dgm:t>
    </dgm:pt>
    <dgm:pt modelId="{C6C1E1E3-85D0-754B-B171-424F575ED57F}">
      <dgm:prSet phldrT="[Text]" custT="1"/>
      <dgm:spPr>
        <a:ln>
          <a:solidFill>
            <a:srgbClr val="E2345B"/>
          </a:solidFill>
        </a:ln>
      </dgm:spPr>
      <dgm:t>
        <a:bodyPr/>
        <a:lstStyle/>
        <a:p>
          <a:r>
            <a:rPr lang="en-US" sz="2200" dirty="0"/>
            <a:t>Classroom PBIS implementation is documented as one of the top 3–5 building goals.</a:t>
          </a:r>
        </a:p>
      </dgm:t>
    </dgm:pt>
    <dgm:pt modelId="{8F47CC3C-FA05-F64E-AE8D-35008331A216}" type="sibTrans" cxnId="{B9E0F61D-D41B-D64F-B78A-967EF6AE354B}">
      <dgm:prSet/>
      <dgm:spPr/>
      <dgm:t>
        <a:bodyPr/>
        <a:lstStyle/>
        <a:p>
          <a:endParaRPr lang="en-US" sz="2200"/>
        </a:p>
      </dgm:t>
    </dgm:pt>
    <dgm:pt modelId="{AAC978BE-F4F3-8D48-8A66-E4CEE2B12A32}" type="parTrans" cxnId="{B9E0F61D-D41B-D64F-B78A-967EF6AE354B}">
      <dgm:prSet/>
      <dgm:spPr/>
      <dgm:t>
        <a:bodyPr/>
        <a:lstStyle/>
        <a:p>
          <a:endParaRPr lang="en-US" sz="2200"/>
        </a:p>
      </dgm:t>
    </dgm:pt>
    <dgm:pt modelId="{D1D07E24-B62F-FC42-942C-4751676F0BB1}">
      <dgm:prSet phldrT="[Text]" custT="1"/>
      <dgm:spPr>
        <a:ln>
          <a:solidFill>
            <a:srgbClr val="E2345B"/>
          </a:solidFill>
        </a:ln>
      </dgm:spPr>
      <dgm:t>
        <a:bodyPr/>
        <a:lstStyle/>
        <a:p>
          <a:r>
            <a:rPr lang="en-US" sz="2200" dirty="0"/>
            <a:t>Time is allotted for coaches and peers to observe instructional periods to support implementation, collect data, and provide performance feedback.</a:t>
          </a:r>
        </a:p>
      </dgm:t>
    </dgm:pt>
    <dgm:pt modelId="{D405F8AA-445C-7A4D-A7E8-A7B3FCDE75A1}" type="parTrans" cxnId="{06E2FC63-430D-C144-A516-F7BA76011964}">
      <dgm:prSet/>
      <dgm:spPr/>
      <dgm:t>
        <a:bodyPr/>
        <a:lstStyle/>
        <a:p>
          <a:endParaRPr lang="en-US"/>
        </a:p>
      </dgm:t>
    </dgm:pt>
    <dgm:pt modelId="{5159D870-41B6-CB4D-B94E-39A9DDC2C79E}" type="sibTrans" cxnId="{06E2FC63-430D-C144-A516-F7BA76011964}">
      <dgm:prSet/>
      <dgm:spPr/>
      <dgm:t>
        <a:bodyPr/>
        <a:lstStyle/>
        <a:p>
          <a:endParaRPr lang="en-US"/>
        </a:p>
      </dgm:t>
    </dgm:pt>
    <dgm:pt modelId="{210598E0-9197-F244-B8A9-59924FDD4DD5}" type="pres">
      <dgm:prSet presAssocID="{6A3170A9-6602-D04E-9322-D96671B60FE6}" presName="theList" presStyleCnt="0">
        <dgm:presLayoutVars>
          <dgm:dir/>
          <dgm:animLvl val="lvl"/>
          <dgm:resizeHandles val="exact"/>
        </dgm:presLayoutVars>
      </dgm:prSet>
      <dgm:spPr/>
    </dgm:pt>
    <dgm:pt modelId="{FD7D3FF5-99F6-D949-B5A1-2CEE4F91F728}" type="pres">
      <dgm:prSet presAssocID="{BB2E9B57-2537-7841-BBD0-F7D22F5155B2}" presName="compNode" presStyleCnt="0"/>
      <dgm:spPr/>
    </dgm:pt>
    <dgm:pt modelId="{4A546866-B7A9-F245-9270-2B3595478479}" type="pres">
      <dgm:prSet presAssocID="{BB2E9B57-2537-7841-BBD0-F7D22F5155B2}" presName="aNode" presStyleLbl="bgShp" presStyleIdx="0" presStyleCnt="1" custScaleX="100098" custLinFactNeighborX="4584" custLinFactNeighborY="-686"/>
      <dgm:spPr/>
    </dgm:pt>
    <dgm:pt modelId="{70B8A1C1-3049-5542-AA14-924C783D0EB4}" type="pres">
      <dgm:prSet presAssocID="{BB2E9B57-2537-7841-BBD0-F7D22F5155B2}" presName="textNode" presStyleLbl="bgShp" presStyleIdx="0" presStyleCnt="1"/>
      <dgm:spPr/>
    </dgm:pt>
    <dgm:pt modelId="{E2A88ADD-FF78-9541-A97B-165F4420BD57}" type="pres">
      <dgm:prSet presAssocID="{BB2E9B57-2537-7841-BBD0-F7D22F5155B2}" presName="compChildNode" presStyleCnt="0"/>
      <dgm:spPr/>
    </dgm:pt>
    <dgm:pt modelId="{C01B3EBC-5FF0-6A43-9FF5-BDA695F3C380}" type="pres">
      <dgm:prSet presAssocID="{BB2E9B57-2537-7841-BBD0-F7D22F5155B2}" presName="theInnerList" presStyleCnt="0"/>
      <dgm:spPr/>
    </dgm:pt>
    <dgm:pt modelId="{1C93E110-05E3-3147-918E-89BC44EE51D9}" type="pres">
      <dgm:prSet presAssocID="{C6C1E1E3-85D0-754B-B171-424F575ED57F}" presName="childNode" presStyleLbl="node1" presStyleIdx="0" presStyleCnt="4" custScaleX="116740" custScaleY="2000000" custLinFactY="-1000000" custLinFactNeighborX="-708" custLinFactNeighborY="-1024639">
        <dgm:presLayoutVars>
          <dgm:bulletEnabled val="1"/>
        </dgm:presLayoutVars>
      </dgm:prSet>
      <dgm:spPr/>
    </dgm:pt>
    <dgm:pt modelId="{E2D2E5F1-645E-2144-9D46-C114BEED9C1D}" type="pres">
      <dgm:prSet presAssocID="{C6C1E1E3-85D0-754B-B171-424F575ED57F}" presName="aSpace2" presStyleCnt="0"/>
      <dgm:spPr/>
    </dgm:pt>
    <dgm:pt modelId="{E7DA922F-DD2E-614E-BC5D-4AEDC10A1028}" type="pres">
      <dgm:prSet presAssocID="{D1D07E24-B62F-FC42-942C-4751676F0BB1}" presName="childNode" presStyleLbl="node1" presStyleIdx="1" presStyleCnt="4" custScaleX="115938" custScaleY="2000000" custLinFactY="-879026" custLinFactNeighborX="-507" custLinFactNeighborY="-900000">
        <dgm:presLayoutVars>
          <dgm:bulletEnabled val="1"/>
        </dgm:presLayoutVars>
      </dgm:prSet>
      <dgm:spPr/>
    </dgm:pt>
    <dgm:pt modelId="{8DBF5D4F-85B1-B94E-A5BA-DD14F6228434}" type="pres">
      <dgm:prSet presAssocID="{D1D07E24-B62F-FC42-942C-4751676F0BB1}" presName="aSpace2" presStyleCnt="0"/>
      <dgm:spPr/>
    </dgm:pt>
    <dgm:pt modelId="{D3881B5B-A5E8-1C4D-AEF0-5574C81B9D4A}" type="pres">
      <dgm:prSet presAssocID="{8547D6E0-E034-4647-8C79-66BE0816D8F2}" presName="childNode" presStyleLbl="node1" presStyleIdx="2" presStyleCnt="4" custScaleX="116740" custScaleY="2000000" custLinFactY="-420289" custLinFactNeighborX="-531" custLinFactNeighborY="-500000">
        <dgm:presLayoutVars>
          <dgm:bulletEnabled val="1"/>
        </dgm:presLayoutVars>
      </dgm:prSet>
      <dgm:spPr/>
    </dgm:pt>
    <dgm:pt modelId="{9212C9C8-EC16-1743-9CCF-FAB0DC88FD39}" type="pres">
      <dgm:prSet presAssocID="{8547D6E0-E034-4647-8C79-66BE0816D8F2}" presName="aSpace2" presStyleCnt="0"/>
      <dgm:spPr/>
    </dgm:pt>
    <dgm:pt modelId="{E2DF7EAD-51FF-144B-BA7E-345D629706E0}" type="pres">
      <dgm:prSet presAssocID="{E5CC95C8-6322-B542-A8A4-F40BDED15E51}" presName="childNode" presStyleLbl="node1" presStyleIdx="3" presStyleCnt="4" custScaleX="116740" custScaleY="2000000">
        <dgm:presLayoutVars>
          <dgm:bulletEnabled val="1"/>
        </dgm:presLayoutVars>
      </dgm:prSet>
      <dgm:spPr/>
    </dgm:pt>
  </dgm:ptLst>
  <dgm:cxnLst>
    <dgm:cxn modelId="{D7C2EA0C-4711-3D4A-9021-01BE1984F0EB}" srcId="{BB2E9B57-2537-7841-BBD0-F7D22F5155B2}" destId="{8547D6E0-E034-4647-8C79-66BE0816D8F2}" srcOrd="2" destOrd="0" parTransId="{8D892FB0-2734-F646-B32B-944A2DB00816}" sibTransId="{9FAF0AE7-3B9C-0C4F-B0A1-286812165A11}"/>
    <dgm:cxn modelId="{B9E0F61D-D41B-D64F-B78A-967EF6AE354B}" srcId="{BB2E9B57-2537-7841-BBD0-F7D22F5155B2}" destId="{C6C1E1E3-85D0-754B-B171-424F575ED57F}" srcOrd="0" destOrd="0" parTransId="{AAC978BE-F4F3-8D48-8A66-E4CEE2B12A32}" sibTransId="{8F47CC3C-FA05-F64E-AE8D-35008331A216}"/>
    <dgm:cxn modelId="{7561A62A-620B-9F45-81E4-E9FC0E343655}" type="presOf" srcId="{D1D07E24-B62F-FC42-942C-4751676F0BB1}" destId="{E7DA922F-DD2E-614E-BC5D-4AEDC10A1028}" srcOrd="0" destOrd="0" presId="urn:microsoft.com/office/officeart/2005/8/layout/lProcess2"/>
    <dgm:cxn modelId="{D3CC9B4A-190E-4549-9A78-DECF3D6FCB2C}" srcId="{6A3170A9-6602-D04E-9322-D96671B60FE6}" destId="{BB2E9B57-2537-7841-BBD0-F7D22F5155B2}" srcOrd="0" destOrd="0" parTransId="{E0CC9968-95B8-E541-8901-ADD081907434}" sibTransId="{2847A9C4-2906-4447-AA81-EEE3FC530A27}"/>
    <dgm:cxn modelId="{06E2FC63-430D-C144-A516-F7BA76011964}" srcId="{BB2E9B57-2537-7841-BBD0-F7D22F5155B2}" destId="{D1D07E24-B62F-FC42-942C-4751676F0BB1}" srcOrd="1" destOrd="0" parTransId="{D405F8AA-445C-7A4D-A7E8-A7B3FCDE75A1}" sibTransId="{5159D870-41B6-CB4D-B94E-39A9DDC2C79E}"/>
    <dgm:cxn modelId="{5EBB9168-5DA4-9A43-A060-F2C3BA6AE7F9}" type="presOf" srcId="{C6C1E1E3-85D0-754B-B171-424F575ED57F}" destId="{1C93E110-05E3-3147-918E-89BC44EE51D9}" srcOrd="0" destOrd="0" presId="urn:microsoft.com/office/officeart/2005/8/layout/lProcess2"/>
    <dgm:cxn modelId="{7D31A1B5-BA24-A54D-81F2-5E4FADAFC5E7}" type="presOf" srcId="{E5CC95C8-6322-B542-A8A4-F40BDED15E51}" destId="{E2DF7EAD-51FF-144B-BA7E-345D629706E0}" srcOrd="0" destOrd="0" presId="urn:microsoft.com/office/officeart/2005/8/layout/lProcess2"/>
    <dgm:cxn modelId="{3A9AD4B7-479B-2B4B-A3B5-DC3564310AE7}" type="presOf" srcId="{BB2E9B57-2537-7841-BBD0-F7D22F5155B2}" destId="{4A546866-B7A9-F245-9270-2B3595478479}" srcOrd="0" destOrd="0" presId="urn:microsoft.com/office/officeart/2005/8/layout/lProcess2"/>
    <dgm:cxn modelId="{72D5A1C3-6DB8-794B-A34B-FEC59752CD08}" type="presOf" srcId="{8547D6E0-E034-4647-8C79-66BE0816D8F2}" destId="{D3881B5B-A5E8-1C4D-AEF0-5574C81B9D4A}" srcOrd="0" destOrd="0" presId="urn:microsoft.com/office/officeart/2005/8/layout/lProcess2"/>
    <dgm:cxn modelId="{BEBB4BE6-8AC5-994E-ADAA-94DAB1C4D089}" srcId="{BB2E9B57-2537-7841-BBD0-F7D22F5155B2}" destId="{E5CC95C8-6322-B542-A8A4-F40BDED15E51}" srcOrd="3" destOrd="0" parTransId="{694A0A1B-A9FC-A246-8AED-244D7F2E3A63}" sibTransId="{FE3CCA4B-2914-7E4A-AA6B-9FF3139C1224}"/>
    <dgm:cxn modelId="{20F42FEB-DED2-9241-9176-74EE52ACBD0A}" type="presOf" srcId="{6A3170A9-6602-D04E-9322-D96671B60FE6}" destId="{210598E0-9197-F244-B8A9-59924FDD4DD5}" srcOrd="0" destOrd="0" presId="urn:microsoft.com/office/officeart/2005/8/layout/lProcess2"/>
    <dgm:cxn modelId="{96F328FD-A3E2-824D-AC2C-43EBEA3FEB52}" type="presOf" srcId="{BB2E9B57-2537-7841-BBD0-F7D22F5155B2}" destId="{70B8A1C1-3049-5542-AA14-924C783D0EB4}" srcOrd="1" destOrd="0" presId="urn:microsoft.com/office/officeart/2005/8/layout/lProcess2"/>
    <dgm:cxn modelId="{C858B8E0-4152-BF41-AF32-9570ABF2B663}" type="presParOf" srcId="{210598E0-9197-F244-B8A9-59924FDD4DD5}" destId="{FD7D3FF5-99F6-D949-B5A1-2CEE4F91F728}" srcOrd="0" destOrd="0" presId="urn:microsoft.com/office/officeart/2005/8/layout/lProcess2"/>
    <dgm:cxn modelId="{F76CF6E8-FC9A-D641-B9C5-F176B0B9E23D}" type="presParOf" srcId="{FD7D3FF5-99F6-D949-B5A1-2CEE4F91F728}" destId="{4A546866-B7A9-F245-9270-2B3595478479}" srcOrd="0" destOrd="0" presId="urn:microsoft.com/office/officeart/2005/8/layout/lProcess2"/>
    <dgm:cxn modelId="{AB893008-2619-6941-840B-70476C0B1B5F}" type="presParOf" srcId="{FD7D3FF5-99F6-D949-B5A1-2CEE4F91F728}" destId="{70B8A1C1-3049-5542-AA14-924C783D0EB4}" srcOrd="1" destOrd="0" presId="urn:microsoft.com/office/officeart/2005/8/layout/lProcess2"/>
    <dgm:cxn modelId="{DA6AF838-F32B-3843-98CC-F7BD91C3762A}" type="presParOf" srcId="{FD7D3FF5-99F6-D949-B5A1-2CEE4F91F728}" destId="{E2A88ADD-FF78-9541-A97B-165F4420BD57}" srcOrd="2" destOrd="0" presId="urn:microsoft.com/office/officeart/2005/8/layout/lProcess2"/>
    <dgm:cxn modelId="{09419E88-3757-1140-BBC4-6DCF84C93CCB}" type="presParOf" srcId="{E2A88ADD-FF78-9541-A97B-165F4420BD57}" destId="{C01B3EBC-5FF0-6A43-9FF5-BDA695F3C380}" srcOrd="0" destOrd="0" presId="urn:microsoft.com/office/officeart/2005/8/layout/lProcess2"/>
    <dgm:cxn modelId="{2420D3AD-6B8C-804A-AF05-7EBEE76526A4}" type="presParOf" srcId="{C01B3EBC-5FF0-6A43-9FF5-BDA695F3C380}" destId="{1C93E110-05E3-3147-918E-89BC44EE51D9}" srcOrd="0" destOrd="0" presId="urn:microsoft.com/office/officeart/2005/8/layout/lProcess2"/>
    <dgm:cxn modelId="{5F3F7D10-62E3-5348-92D9-DCA2A3153D25}" type="presParOf" srcId="{C01B3EBC-5FF0-6A43-9FF5-BDA695F3C380}" destId="{E2D2E5F1-645E-2144-9D46-C114BEED9C1D}" srcOrd="1" destOrd="0" presId="urn:microsoft.com/office/officeart/2005/8/layout/lProcess2"/>
    <dgm:cxn modelId="{7D9E8DE3-FF79-DE45-A557-45B7A4C86C5D}" type="presParOf" srcId="{C01B3EBC-5FF0-6A43-9FF5-BDA695F3C380}" destId="{E7DA922F-DD2E-614E-BC5D-4AEDC10A1028}" srcOrd="2" destOrd="0" presId="urn:microsoft.com/office/officeart/2005/8/layout/lProcess2"/>
    <dgm:cxn modelId="{BC9B245C-FF42-D541-973C-13BE151052FA}" type="presParOf" srcId="{C01B3EBC-5FF0-6A43-9FF5-BDA695F3C380}" destId="{8DBF5D4F-85B1-B94E-A5BA-DD14F6228434}" srcOrd="3" destOrd="0" presId="urn:microsoft.com/office/officeart/2005/8/layout/lProcess2"/>
    <dgm:cxn modelId="{F364759A-4AD7-224B-8D8F-193D293E5BD6}" type="presParOf" srcId="{C01B3EBC-5FF0-6A43-9FF5-BDA695F3C380}" destId="{D3881B5B-A5E8-1C4D-AEF0-5574C81B9D4A}" srcOrd="4" destOrd="0" presId="urn:microsoft.com/office/officeart/2005/8/layout/lProcess2"/>
    <dgm:cxn modelId="{F0A3B4F4-756E-E147-AEC8-9649A3670AE9}" type="presParOf" srcId="{C01B3EBC-5FF0-6A43-9FF5-BDA695F3C380}" destId="{9212C9C8-EC16-1743-9CCF-FAB0DC88FD39}" srcOrd="5" destOrd="0" presId="urn:microsoft.com/office/officeart/2005/8/layout/lProcess2"/>
    <dgm:cxn modelId="{C7940015-F866-0F4D-9247-808C26697610}" type="presParOf" srcId="{C01B3EBC-5FF0-6A43-9FF5-BDA695F3C380}" destId="{E2DF7EAD-51FF-144B-BA7E-345D629706E0}"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56576FA-0ABE-E948-A373-92C18D123EAD}">
      <dgm:prSet phldrT="[Text]" custT="1"/>
      <dgm:spPr>
        <a:solidFill>
          <a:srgbClr val="F5C8E1"/>
        </a:solidFill>
      </dgm:spPr>
      <dgm:t>
        <a:bodyPr/>
        <a:lstStyle/>
        <a:p>
          <a:pPr algn="ctr"/>
          <a:r>
            <a:rPr lang="en-US" sz="1600" b="1" dirty="0"/>
            <a:t>1. Establish Foundations to Support Classroom Implementation</a:t>
          </a:r>
        </a:p>
        <a:p>
          <a:pPr algn="ctr"/>
          <a:endParaRPr lang="en-US" sz="1600" b="1" dirty="0"/>
        </a:p>
        <a:p>
          <a:pPr algn="ctr"/>
          <a:endParaRPr lang="en-US" sz="2000" b="1" dirty="0"/>
        </a:p>
      </dgm:t>
    </dgm:pt>
    <dgm:pt modelId="{3FA3CBD5-CE6A-824E-9A88-B112B69DA06B}" type="parTrans" cxnId="{9236F58F-DC00-0B4C-990F-B1AAD41950FC}">
      <dgm:prSet/>
      <dgm:spPr/>
      <dgm:t>
        <a:bodyPr/>
        <a:lstStyle/>
        <a:p>
          <a:pPr algn="l"/>
          <a:endParaRPr lang="en-US"/>
        </a:p>
      </dgm:t>
    </dgm:pt>
    <dgm:pt modelId="{3EF9AD22-AB22-F547-B0D5-ACB4C2BB241B}" type="sibTrans" cxnId="{9236F58F-DC00-0B4C-990F-B1AAD41950FC}">
      <dgm:prSet/>
      <dgm:spPr/>
      <dgm:t>
        <a:bodyPr/>
        <a:lstStyle/>
        <a:p>
          <a:pPr algn="l"/>
          <a:endParaRPr lang="en-US"/>
        </a:p>
      </dgm:t>
    </dgm:pt>
    <dgm:pt modelId="{87F6CAF6-E4A1-0A49-A0E6-CEC959B51C92}">
      <dgm:prSet phldrT="[Text]" custT="1"/>
      <dgm:spPr>
        <a:solidFill>
          <a:schemeClr val="bg1"/>
        </a:solidFill>
        <a:ln>
          <a:solidFill>
            <a:srgbClr val="E2345B"/>
          </a:solidFill>
        </a:ln>
      </dgm:spPr>
      <dgm:t>
        <a:bodyPr/>
        <a:lstStyle/>
        <a:p>
          <a:pPr algn="l"/>
          <a:r>
            <a:rPr lang="en-US" sz="1800" dirty="0">
              <a:solidFill>
                <a:schemeClr val="bg2">
                  <a:lumMod val="50000"/>
                </a:schemeClr>
              </a:solidFill>
            </a:rPr>
            <a:t>1.1 Establish Priority</a:t>
          </a:r>
        </a:p>
      </dgm:t>
    </dgm:pt>
    <dgm:pt modelId="{14F84423-110F-5B43-B77F-9C7B5C963D13}" type="parTrans" cxnId="{7EDD884B-CEC4-1F45-818F-91CE9BCE05DE}">
      <dgm:prSet/>
      <dgm:spPr/>
      <dgm:t>
        <a:bodyPr/>
        <a:lstStyle/>
        <a:p>
          <a:pPr algn="l"/>
          <a:endParaRPr lang="en-US"/>
        </a:p>
      </dgm:t>
    </dgm:pt>
    <dgm:pt modelId="{C1976853-CBF1-3A4E-B68E-9DC818E50047}" type="sibTrans" cxnId="{7EDD884B-CEC4-1F45-818F-91CE9BCE05DE}">
      <dgm:prSet/>
      <dgm:spPr/>
      <dgm:t>
        <a:bodyPr/>
        <a:lstStyle/>
        <a:p>
          <a:pPr algn="l"/>
          <a:endParaRPr lang="en-US"/>
        </a:p>
      </dgm:t>
    </dgm:pt>
    <dgm:pt modelId="{25483569-1557-BB42-9C81-B38F1E37EF6D}">
      <dgm:prSet phldrT="[Text]" custT="1"/>
      <dgm:spPr>
        <a:solidFill>
          <a:schemeClr val="bg1"/>
        </a:solidFill>
        <a:ln>
          <a:solidFill>
            <a:srgbClr val="E2345B"/>
          </a:solidFill>
        </a:ln>
      </dgm:spPr>
      <dgm:t>
        <a:bodyPr/>
        <a:lstStyle/>
        <a:p>
          <a:pPr algn="l"/>
          <a:r>
            <a:rPr lang="en-US" sz="1800" dirty="0">
              <a:solidFill>
                <a:schemeClr val="bg2">
                  <a:lumMod val="50000"/>
                </a:schemeClr>
              </a:solidFill>
            </a:rPr>
            <a:t>1.2 Secure Resources</a:t>
          </a:r>
        </a:p>
      </dgm:t>
    </dgm:pt>
    <dgm:pt modelId="{1D5D8ACD-8529-8743-8F93-8C714A5C33B0}" type="parTrans" cxnId="{B9E2791C-5342-B940-A37C-7CCA1B434730}">
      <dgm:prSet/>
      <dgm:spPr/>
      <dgm:t>
        <a:bodyPr/>
        <a:lstStyle/>
        <a:p>
          <a:pPr algn="l"/>
          <a:endParaRPr lang="en-US"/>
        </a:p>
      </dgm:t>
    </dgm:pt>
    <dgm:pt modelId="{407032E5-7094-014D-9A35-1DA967267829}" type="sibTrans" cxnId="{B9E2791C-5342-B940-A37C-7CCA1B434730}">
      <dgm:prSet/>
      <dgm:spPr/>
      <dgm:t>
        <a:bodyPr/>
        <a:lstStyle/>
        <a:p>
          <a:pPr algn="l"/>
          <a:endParaRPr lang="en-US"/>
        </a:p>
      </dgm:t>
    </dgm:pt>
    <dgm:pt modelId="{CDEC9C5B-12C0-2B47-B96C-12DF1D87AB0E}">
      <dgm:prSet custT="1"/>
      <dgm:spPr>
        <a:solidFill>
          <a:schemeClr val="bg1"/>
        </a:solidFill>
        <a:ln>
          <a:solidFill>
            <a:srgbClr val="E2345B"/>
          </a:solidFill>
        </a:ln>
      </dgm:spPr>
      <dgm:t>
        <a:bodyPr/>
        <a:lstStyle/>
        <a:p>
          <a:pPr algn="l"/>
          <a:r>
            <a:rPr lang="en-US" sz="1800" dirty="0">
              <a:solidFill>
                <a:schemeClr val="bg2">
                  <a:lumMod val="50000"/>
                </a:schemeClr>
              </a:solidFill>
            </a:rPr>
            <a:t>1.3 Align &amp; Integrate with Other Approaches</a:t>
          </a:r>
        </a:p>
      </dgm:t>
    </dgm:pt>
    <dgm:pt modelId="{2482D40A-547D-0748-B496-01643CE1B381}" type="parTrans" cxnId="{A753D750-7132-0A4F-9BBA-E4CE5F2605DE}">
      <dgm:prSet/>
      <dgm:spPr/>
      <dgm:t>
        <a:bodyPr/>
        <a:lstStyle/>
        <a:p>
          <a:pPr algn="l"/>
          <a:endParaRPr lang="en-US"/>
        </a:p>
      </dgm:t>
    </dgm:pt>
    <dgm:pt modelId="{CA73D747-B9E5-B749-A109-64A48B878A7D}" type="sibTrans" cxnId="{A753D750-7132-0A4F-9BBA-E4CE5F2605DE}">
      <dgm:prSet/>
      <dgm:spPr/>
      <dgm:t>
        <a:bodyPr/>
        <a:lstStyle/>
        <a:p>
          <a:pPr algn="l"/>
          <a:endParaRPr lang="en-US"/>
        </a:p>
      </dgm:t>
    </dgm:pt>
    <dgm:pt modelId="{92D8D470-B7E2-0A46-BB7A-5BCD0C3D3EC3}">
      <dgm:prSet custT="1"/>
      <dgm:spPr>
        <a:solidFill>
          <a:schemeClr val="bg1"/>
        </a:solidFill>
        <a:ln>
          <a:solidFill>
            <a:srgbClr val="E2345B"/>
          </a:solidFill>
        </a:ln>
      </dgm:spPr>
      <dgm:t>
        <a:bodyPr/>
        <a:lstStyle/>
        <a:p>
          <a:pPr algn="l"/>
          <a:r>
            <a:rPr lang="en-US" sz="1800" dirty="0">
              <a:solidFill>
                <a:schemeClr val="bg2">
                  <a:lumMod val="50000"/>
                </a:schemeClr>
              </a:solidFill>
            </a:rPr>
            <a:t>1.4 Promote a Culture of Wellness</a:t>
          </a:r>
        </a:p>
      </dgm:t>
    </dgm:pt>
    <dgm:pt modelId="{302973E2-0658-9E44-B1D8-1487E779D99F}" type="parTrans" cxnId="{4D8833F5-79D7-464A-93B1-F24DB6C08FD3}">
      <dgm:prSet/>
      <dgm:spPr/>
      <dgm:t>
        <a:bodyPr/>
        <a:lstStyle/>
        <a:p>
          <a:pPr algn="l"/>
          <a:endParaRPr lang="en-US"/>
        </a:p>
      </dgm:t>
    </dgm:pt>
    <dgm:pt modelId="{E819333A-F742-0D49-8076-3898CB43D08C}" type="sibTrans" cxnId="{4D8833F5-79D7-464A-93B1-F24DB6C08FD3}">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9AE949E1-567A-C94D-B026-2C7E4E04A3F3}" type="pres">
      <dgm:prSet presAssocID="{756576FA-0ABE-E948-A373-92C18D123EAD}" presName="compNode" presStyleCnt="0"/>
      <dgm:spPr/>
    </dgm:pt>
    <dgm:pt modelId="{73EAF2AC-3D1C-4D40-B9E1-945C3A018D07}" type="pres">
      <dgm:prSet presAssocID="{756576FA-0ABE-E948-A373-92C18D123EAD}" presName="aNode" presStyleLbl="bgShp" presStyleIdx="0" presStyleCnt="1" custLinFactNeighborX="-10751"/>
      <dgm:spPr/>
    </dgm:pt>
    <dgm:pt modelId="{3330F9B5-DCC6-8445-B021-E199FE54B3D7}" type="pres">
      <dgm:prSet presAssocID="{756576FA-0ABE-E948-A373-92C18D123EAD}" presName="textNode" presStyleLbl="bgShp" presStyleIdx="0" presStyleCnt="1"/>
      <dgm:spPr/>
    </dgm:pt>
    <dgm:pt modelId="{6FC40E2C-A04E-A246-958A-276E3B8488DC}" type="pres">
      <dgm:prSet presAssocID="{756576FA-0ABE-E948-A373-92C18D123EAD}" presName="compChildNode" presStyleCnt="0"/>
      <dgm:spPr/>
    </dgm:pt>
    <dgm:pt modelId="{030F6F54-A4AD-7245-BCCE-E049C967465A}" type="pres">
      <dgm:prSet presAssocID="{756576FA-0ABE-E948-A373-92C18D123EAD}" presName="theInnerList" presStyleCnt="0"/>
      <dgm:spPr/>
    </dgm:pt>
    <dgm:pt modelId="{EC3590F1-69AF-4746-B82F-EE0695AA656C}" type="pres">
      <dgm:prSet presAssocID="{87F6CAF6-E4A1-0A49-A0E6-CEC959B51C92}" presName="childNode" presStyleLbl="node1" presStyleIdx="0" presStyleCnt="4" custScaleX="114151" custScaleY="2000000" custLinFactY="-916487" custLinFactNeighborX="652" custLinFactNeighborY="-1000000">
        <dgm:presLayoutVars>
          <dgm:bulletEnabled val="1"/>
        </dgm:presLayoutVars>
      </dgm:prSet>
      <dgm:spPr/>
    </dgm:pt>
    <dgm:pt modelId="{D8CB3606-A252-984E-8FB3-9B3E12FFA300}" type="pres">
      <dgm:prSet presAssocID="{87F6CAF6-E4A1-0A49-A0E6-CEC959B51C92}" presName="aSpace2" presStyleCnt="0"/>
      <dgm:spPr/>
    </dgm:pt>
    <dgm:pt modelId="{52B3C9A1-5CAE-E844-925C-F298992BD4A1}" type="pres">
      <dgm:prSet presAssocID="{25483569-1557-BB42-9C81-B38F1E37EF6D}" presName="childNode" presStyleLbl="node1" presStyleIdx="1" presStyleCnt="4" custScaleX="114151" custScaleY="2000000" custLinFactY="-700000" custLinFactNeighborX="1302" custLinFactNeighborY="-752996">
        <dgm:presLayoutVars>
          <dgm:bulletEnabled val="1"/>
        </dgm:presLayoutVars>
      </dgm:prSet>
      <dgm:spPr/>
    </dgm:pt>
    <dgm:pt modelId="{9C1B0790-D603-5741-B01B-32CB25E6EB8F}" type="pres">
      <dgm:prSet presAssocID="{25483569-1557-BB42-9C81-B38F1E37EF6D}" presName="aSpace2" presStyleCnt="0"/>
      <dgm:spPr/>
    </dgm:pt>
    <dgm:pt modelId="{4F0DA688-4C77-324B-B09A-47FB0970C31C}" type="pres">
      <dgm:prSet presAssocID="{CDEC9C5B-12C0-2B47-B96C-12DF1D87AB0E}" presName="childNode" presStyleLbl="node1" presStyleIdx="2" presStyleCnt="4" custScaleX="114151" custScaleY="2000000" custLinFactY="-422996" custLinFactNeighborX="1918" custLinFactNeighborY="-500000">
        <dgm:presLayoutVars>
          <dgm:bulletEnabled val="1"/>
        </dgm:presLayoutVars>
      </dgm:prSet>
      <dgm:spPr/>
    </dgm:pt>
    <dgm:pt modelId="{D5E02381-92A2-2444-BCC0-4D32A35BD60A}" type="pres">
      <dgm:prSet presAssocID="{CDEC9C5B-12C0-2B47-B96C-12DF1D87AB0E}" presName="aSpace2" presStyleCnt="0"/>
      <dgm:spPr/>
    </dgm:pt>
    <dgm:pt modelId="{3D0F5C00-4ADB-FB48-8DB8-8D7761BD1996}" type="pres">
      <dgm:prSet presAssocID="{92D8D470-B7E2-0A46-BB7A-5BCD0C3D3EC3}" presName="childNode" presStyleLbl="node1" presStyleIdx="3" presStyleCnt="4" custScaleX="114151" custScaleY="2000000" custLinFactNeighborX="1574" custLinFactNeighborY="-43110">
        <dgm:presLayoutVars>
          <dgm:bulletEnabled val="1"/>
        </dgm:presLayoutVars>
      </dgm:prSet>
      <dgm:spPr/>
    </dgm:pt>
  </dgm:ptLst>
  <dgm:cxnLst>
    <dgm:cxn modelId="{65333B0D-2963-3947-A8A8-A8E6F164F320}" type="presOf" srcId="{DA011F73-76F8-3F42-A85E-AAD786D31F33}" destId="{8A44D4BB-8259-7F40-A2D1-AF632696DB7E}" srcOrd="0" destOrd="0" presId="urn:microsoft.com/office/officeart/2005/8/layout/lProcess2"/>
    <dgm:cxn modelId="{9696D711-1EA9-7745-81DC-0DCF381434D0}" type="presOf" srcId="{CDEC9C5B-12C0-2B47-B96C-12DF1D87AB0E}" destId="{4F0DA688-4C77-324B-B09A-47FB0970C31C}" srcOrd="0" destOrd="0" presId="urn:microsoft.com/office/officeart/2005/8/layout/lProcess2"/>
    <dgm:cxn modelId="{71FBC113-B286-2F43-A154-20D9EBB1B552}" type="presOf" srcId="{92D8D470-B7E2-0A46-BB7A-5BCD0C3D3EC3}" destId="{3D0F5C00-4ADB-FB48-8DB8-8D7761BD1996}" srcOrd="0" destOrd="0" presId="urn:microsoft.com/office/officeart/2005/8/layout/lProcess2"/>
    <dgm:cxn modelId="{B9E2791C-5342-B940-A37C-7CCA1B434730}" srcId="{756576FA-0ABE-E948-A373-92C18D123EAD}" destId="{25483569-1557-BB42-9C81-B38F1E37EF6D}" srcOrd="1" destOrd="0" parTransId="{1D5D8ACD-8529-8743-8F93-8C714A5C33B0}" sibTransId="{407032E5-7094-014D-9A35-1DA967267829}"/>
    <dgm:cxn modelId="{7EDD884B-CEC4-1F45-818F-91CE9BCE05DE}" srcId="{756576FA-0ABE-E948-A373-92C18D123EAD}" destId="{87F6CAF6-E4A1-0A49-A0E6-CEC959B51C92}" srcOrd="0" destOrd="0" parTransId="{14F84423-110F-5B43-B77F-9C7B5C963D13}" sibTransId="{C1976853-CBF1-3A4E-B68E-9DC818E50047}"/>
    <dgm:cxn modelId="{A753D750-7132-0A4F-9BBA-E4CE5F2605DE}" srcId="{756576FA-0ABE-E948-A373-92C18D123EAD}" destId="{CDEC9C5B-12C0-2B47-B96C-12DF1D87AB0E}" srcOrd="2" destOrd="0" parTransId="{2482D40A-547D-0748-B496-01643CE1B381}" sibTransId="{CA73D747-B9E5-B749-A109-64A48B878A7D}"/>
    <dgm:cxn modelId="{9236F58F-DC00-0B4C-990F-B1AAD41950FC}" srcId="{DA011F73-76F8-3F42-A85E-AAD786D31F33}" destId="{756576FA-0ABE-E948-A373-92C18D123EAD}" srcOrd="0" destOrd="0" parTransId="{3FA3CBD5-CE6A-824E-9A88-B112B69DA06B}" sibTransId="{3EF9AD22-AB22-F547-B0D5-ACB4C2BB241B}"/>
    <dgm:cxn modelId="{C1D5CD9B-104E-B940-A5FD-08F19BF8F0FF}" type="presOf" srcId="{87F6CAF6-E4A1-0A49-A0E6-CEC959B51C92}" destId="{EC3590F1-69AF-4746-B82F-EE0695AA656C}" srcOrd="0" destOrd="0" presId="urn:microsoft.com/office/officeart/2005/8/layout/lProcess2"/>
    <dgm:cxn modelId="{D5DEB3DD-2A4D-9E48-B360-4374FA558DB9}" type="presOf" srcId="{756576FA-0ABE-E948-A373-92C18D123EAD}" destId="{73EAF2AC-3D1C-4D40-B9E1-945C3A018D07}" srcOrd="0" destOrd="0" presId="urn:microsoft.com/office/officeart/2005/8/layout/lProcess2"/>
    <dgm:cxn modelId="{202932E9-103A-E847-A00C-BB1A41E7A078}" type="presOf" srcId="{756576FA-0ABE-E948-A373-92C18D123EAD}" destId="{3330F9B5-DCC6-8445-B021-E199FE54B3D7}" srcOrd="1" destOrd="0" presId="urn:microsoft.com/office/officeart/2005/8/layout/lProcess2"/>
    <dgm:cxn modelId="{4D8833F5-79D7-464A-93B1-F24DB6C08FD3}" srcId="{756576FA-0ABE-E948-A373-92C18D123EAD}" destId="{92D8D470-B7E2-0A46-BB7A-5BCD0C3D3EC3}" srcOrd="3" destOrd="0" parTransId="{302973E2-0658-9E44-B1D8-1487E779D99F}" sibTransId="{E819333A-F742-0D49-8076-3898CB43D08C}"/>
    <dgm:cxn modelId="{D5A311FF-2B63-F04A-92BF-E628095DB984}" type="presOf" srcId="{25483569-1557-BB42-9C81-B38F1E37EF6D}" destId="{52B3C9A1-5CAE-E844-925C-F298992BD4A1}" srcOrd="0" destOrd="0" presId="urn:microsoft.com/office/officeart/2005/8/layout/lProcess2"/>
    <dgm:cxn modelId="{12291E84-4746-B04F-8CF3-078AD5BEF4B7}" type="presParOf" srcId="{8A44D4BB-8259-7F40-A2D1-AF632696DB7E}" destId="{9AE949E1-567A-C94D-B026-2C7E4E04A3F3}" srcOrd="0" destOrd="0" presId="urn:microsoft.com/office/officeart/2005/8/layout/lProcess2"/>
    <dgm:cxn modelId="{FC173E78-9973-2A49-9433-F486803611D3}" type="presParOf" srcId="{9AE949E1-567A-C94D-B026-2C7E4E04A3F3}" destId="{73EAF2AC-3D1C-4D40-B9E1-945C3A018D07}" srcOrd="0" destOrd="0" presId="urn:microsoft.com/office/officeart/2005/8/layout/lProcess2"/>
    <dgm:cxn modelId="{0A3B81AE-BF6F-A642-AA8D-7F6DEC4EE1DD}" type="presParOf" srcId="{9AE949E1-567A-C94D-B026-2C7E4E04A3F3}" destId="{3330F9B5-DCC6-8445-B021-E199FE54B3D7}" srcOrd="1" destOrd="0" presId="urn:microsoft.com/office/officeart/2005/8/layout/lProcess2"/>
    <dgm:cxn modelId="{9C0F76AC-C4F9-9B49-A5A7-F58BB2871A97}" type="presParOf" srcId="{9AE949E1-567A-C94D-B026-2C7E4E04A3F3}" destId="{6FC40E2C-A04E-A246-958A-276E3B8488DC}" srcOrd="2" destOrd="0" presId="urn:microsoft.com/office/officeart/2005/8/layout/lProcess2"/>
    <dgm:cxn modelId="{B7840C72-64F9-9748-B259-4EF1BD193755}" type="presParOf" srcId="{6FC40E2C-A04E-A246-958A-276E3B8488DC}" destId="{030F6F54-A4AD-7245-BCCE-E049C967465A}" srcOrd="0" destOrd="0" presId="urn:microsoft.com/office/officeart/2005/8/layout/lProcess2"/>
    <dgm:cxn modelId="{6C342926-EC18-F645-9575-E19B89A204D4}" type="presParOf" srcId="{030F6F54-A4AD-7245-BCCE-E049C967465A}" destId="{EC3590F1-69AF-4746-B82F-EE0695AA656C}" srcOrd="0" destOrd="0" presId="urn:microsoft.com/office/officeart/2005/8/layout/lProcess2"/>
    <dgm:cxn modelId="{BE838981-6524-834C-98D0-8B6225804820}" type="presParOf" srcId="{030F6F54-A4AD-7245-BCCE-E049C967465A}" destId="{D8CB3606-A252-984E-8FB3-9B3E12FFA300}" srcOrd="1" destOrd="0" presId="urn:microsoft.com/office/officeart/2005/8/layout/lProcess2"/>
    <dgm:cxn modelId="{6500C727-3CD1-5345-AF93-12E2060401E1}" type="presParOf" srcId="{030F6F54-A4AD-7245-BCCE-E049C967465A}" destId="{52B3C9A1-5CAE-E844-925C-F298992BD4A1}" srcOrd="2" destOrd="0" presId="urn:microsoft.com/office/officeart/2005/8/layout/lProcess2"/>
    <dgm:cxn modelId="{1B422711-2FC5-124B-8D58-2A2CC2CD9020}" type="presParOf" srcId="{030F6F54-A4AD-7245-BCCE-E049C967465A}" destId="{9C1B0790-D603-5741-B01B-32CB25E6EB8F}" srcOrd="3" destOrd="0" presId="urn:microsoft.com/office/officeart/2005/8/layout/lProcess2"/>
    <dgm:cxn modelId="{810B6C98-D426-114E-95D9-04ECFCEEFC3C}" type="presParOf" srcId="{030F6F54-A4AD-7245-BCCE-E049C967465A}" destId="{4F0DA688-4C77-324B-B09A-47FB0970C31C}" srcOrd="4" destOrd="0" presId="urn:microsoft.com/office/officeart/2005/8/layout/lProcess2"/>
    <dgm:cxn modelId="{44EEA89D-375E-364F-9AE8-191C0F1095C8}" type="presParOf" srcId="{030F6F54-A4AD-7245-BCCE-E049C967465A}" destId="{D5E02381-92A2-2444-BCC0-4D32A35BD60A}" srcOrd="5" destOrd="0" presId="urn:microsoft.com/office/officeart/2005/8/layout/lProcess2"/>
    <dgm:cxn modelId="{CCEA3354-CD1A-9649-9546-55941FD409D7}" type="presParOf" srcId="{030F6F54-A4AD-7245-BCCE-E049C967465A}" destId="{3D0F5C00-4ADB-FB48-8DB8-8D7761BD1996}" srcOrd="6"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4C66CB9D-29B5-C040-B029-3588769F413F}">
      <dgm:prSet phldrT="[Text]" custT="1"/>
      <dgm:spPr>
        <a:solidFill>
          <a:srgbClr val="F5C8E1"/>
        </a:solidFill>
      </dgm:spPr>
      <dgm:t>
        <a:bodyPr/>
        <a:lstStyle/>
        <a:p>
          <a:pPr algn="ctr"/>
          <a:r>
            <a:rPr lang="en-US" sz="2000" b="1" dirty="0"/>
            <a:t>2. Explicitly Teach &amp; Coach</a:t>
          </a:r>
        </a:p>
      </dgm:t>
    </dgm:pt>
    <dgm:pt modelId="{2A7433D3-DCE1-F640-8F3F-635D675FD343}" type="parTrans" cxnId="{BABEDF8F-F8A2-EB41-AB2D-84332D19802C}">
      <dgm:prSet/>
      <dgm:spPr/>
      <dgm:t>
        <a:bodyPr/>
        <a:lstStyle/>
        <a:p>
          <a:pPr algn="l"/>
          <a:endParaRPr lang="en-US"/>
        </a:p>
      </dgm:t>
    </dgm:pt>
    <dgm:pt modelId="{6DB57ED4-4668-2946-A371-27FA3ED29646}" type="sibTrans" cxnId="{BABEDF8F-F8A2-EB41-AB2D-84332D19802C}">
      <dgm:prSet/>
      <dgm:spPr/>
      <dgm:t>
        <a:bodyPr/>
        <a:lstStyle/>
        <a:p>
          <a:pPr algn="l"/>
          <a:endParaRPr lang="en-US"/>
        </a:p>
      </dgm:t>
    </dgm:pt>
    <dgm:pt modelId="{C6911B42-00CA-EC41-983C-0B13B88B0DCE}">
      <dgm:prSet phldrT="[Text]" custT="1"/>
      <dgm:spPr>
        <a:solidFill>
          <a:schemeClr val="bg1"/>
        </a:solidFill>
        <a:ln>
          <a:solidFill>
            <a:srgbClr val="E2345B"/>
          </a:solidFill>
        </a:ln>
      </dgm:spPr>
      <dgm:t>
        <a:bodyPr/>
        <a:lstStyle/>
        <a:p>
          <a:pPr algn="l"/>
          <a:r>
            <a:rPr lang="en-US" sz="1800" dirty="0">
              <a:solidFill>
                <a:schemeClr val="bg2">
                  <a:lumMod val="50000"/>
                </a:schemeClr>
              </a:solidFill>
            </a:rPr>
            <a:t>2.1 Communicate Clear Expectations</a:t>
          </a:r>
        </a:p>
      </dgm:t>
    </dgm:pt>
    <dgm:pt modelId="{134AF80C-691A-454D-8952-65DEF55668E7}" type="parTrans" cxnId="{514A31B6-7A51-1840-AA46-B0EE8F1E9303}">
      <dgm:prSet/>
      <dgm:spPr/>
      <dgm:t>
        <a:bodyPr/>
        <a:lstStyle/>
        <a:p>
          <a:pPr algn="l"/>
          <a:endParaRPr lang="en-US"/>
        </a:p>
      </dgm:t>
    </dgm:pt>
    <dgm:pt modelId="{7269ABA2-EAB1-0A4D-BCBA-D8269C29E020}" type="sibTrans" cxnId="{514A31B6-7A51-1840-AA46-B0EE8F1E9303}">
      <dgm:prSet/>
      <dgm:spPr/>
      <dgm:t>
        <a:bodyPr/>
        <a:lstStyle/>
        <a:p>
          <a:pPr algn="l"/>
          <a:endParaRPr lang="en-US"/>
        </a:p>
      </dgm:t>
    </dgm:pt>
    <dgm:pt modelId="{26191B0B-8931-EF4D-89C9-FBABFF0D91CC}">
      <dgm:prSet phldrT="[Text]" custT="1"/>
      <dgm:spPr>
        <a:solidFill>
          <a:schemeClr val="bg1"/>
        </a:solidFill>
        <a:ln>
          <a:solidFill>
            <a:srgbClr val="E2345B"/>
          </a:solidFill>
        </a:ln>
      </dgm:spPr>
      <dgm:t>
        <a:bodyPr/>
        <a:lstStyle/>
        <a:p>
          <a:pPr algn="l"/>
          <a:r>
            <a:rPr lang="en-US" sz="1800" dirty="0">
              <a:solidFill>
                <a:schemeClr val="bg2">
                  <a:lumMod val="50000"/>
                </a:schemeClr>
              </a:solidFill>
            </a:rPr>
            <a:t>2.2 Explicitly Teach</a:t>
          </a:r>
        </a:p>
      </dgm:t>
    </dgm:pt>
    <dgm:pt modelId="{15DBAFB7-4A9D-8840-A4B4-3F7F86E114AC}" type="parTrans" cxnId="{E985692D-CE8E-AD4C-B8A1-DC88FAF61C97}">
      <dgm:prSet/>
      <dgm:spPr/>
      <dgm:t>
        <a:bodyPr/>
        <a:lstStyle/>
        <a:p>
          <a:pPr algn="l"/>
          <a:endParaRPr lang="en-US"/>
        </a:p>
      </dgm:t>
    </dgm:pt>
    <dgm:pt modelId="{8FEB0EAE-26D2-554B-BE8C-4A9549C1CFE2}" type="sibTrans" cxnId="{E985692D-CE8E-AD4C-B8A1-DC88FAF61C97}">
      <dgm:prSet/>
      <dgm:spPr/>
      <dgm:t>
        <a:bodyPr/>
        <a:lstStyle/>
        <a:p>
          <a:pPr algn="l"/>
          <a:endParaRPr lang="en-US"/>
        </a:p>
      </dgm:t>
    </dgm:pt>
    <dgm:pt modelId="{C40193C4-6E05-6B4B-9BFF-529396CFE6B3}">
      <dgm:prSet custT="1"/>
      <dgm:spPr>
        <a:solidFill>
          <a:schemeClr val="bg1"/>
        </a:solidFill>
        <a:ln>
          <a:solidFill>
            <a:srgbClr val="E2345B"/>
          </a:solidFill>
        </a:ln>
      </dgm:spPr>
      <dgm:t>
        <a:bodyPr/>
        <a:lstStyle/>
        <a:p>
          <a:pPr algn="l"/>
          <a:r>
            <a:rPr lang="en-US" sz="1800" dirty="0">
              <a:solidFill>
                <a:schemeClr val="bg2">
                  <a:lumMod val="50000"/>
                </a:schemeClr>
              </a:solidFill>
            </a:rPr>
            <a:t>2.3 Coach &amp; Provide Supportive Feedback</a:t>
          </a:r>
        </a:p>
      </dgm:t>
    </dgm:pt>
    <dgm:pt modelId="{E657EC92-160E-A248-A491-B3CE18795A1C}" type="parTrans" cxnId="{840F9FF4-51D3-C544-B582-1A6BB8459012}">
      <dgm:prSet/>
      <dgm:spPr/>
      <dgm:t>
        <a:bodyPr/>
        <a:lstStyle/>
        <a:p>
          <a:pPr algn="l"/>
          <a:endParaRPr lang="en-US"/>
        </a:p>
      </dgm:t>
    </dgm:pt>
    <dgm:pt modelId="{A8D0F7AD-371A-E44A-AB28-3950B6989532}" type="sibTrans" cxnId="{840F9FF4-51D3-C544-B582-1A6BB8459012}">
      <dgm:prSet/>
      <dgm:spPr/>
      <dgm:t>
        <a:bodyPr/>
        <a:lstStyle/>
        <a:p>
          <a:pPr algn="l"/>
          <a:endParaRPr lang="en-US"/>
        </a:p>
      </dgm:t>
    </dgm:pt>
    <dgm:pt modelId="{AA1422AB-E64A-A945-93AE-961BF0844FAA}">
      <dgm:prSet custT="1"/>
      <dgm:spPr>
        <a:solidFill>
          <a:schemeClr val="bg1"/>
        </a:solidFill>
        <a:ln>
          <a:solidFill>
            <a:srgbClr val="E2345B"/>
          </a:solidFill>
        </a:ln>
      </dgm:spPr>
      <dgm:t>
        <a:bodyPr/>
        <a:lstStyle/>
        <a:p>
          <a:pPr algn="l"/>
          <a:r>
            <a:rPr lang="en-US" sz="1800" dirty="0">
              <a:solidFill>
                <a:schemeClr val="bg2">
                  <a:lumMod val="50000"/>
                </a:schemeClr>
              </a:solidFill>
            </a:rPr>
            <a:t>2.4 Celebrate Success!</a:t>
          </a:r>
        </a:p>
      </dgm:t>
    </dgm:pt>
    <dgm:pt modelId="{DFE80551-5446-284B-9EC1-E07DC6714CB1}" type="parTrans" cxnId="{99932190-0670-DA49-A0E9-510A195DD35C}">
      <dgm:prSet/>
      <dgm:spPr/>
      <dgm:t>
        <a:bodyPr/>
        <a:lstStyle/>
        <a:p>
          <a:pPr algn="l"/>
          <a:endParaRPr lang="en-US"/>
        </a:p>
      </dgm:t>
    </dgm:pt>
    <dgm:pt modelId="{F1B7DDDC-7547-3048-B383-4ADAE686B4AE}" type="sibTrans" cxnId="{99932190-0670-DA49-A0E9-510A195DD35C}">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78AA5415-8D25-114C-9AF7-6EDD04285FCC}" type="pres">
      <dgm:prSet presAssocID="{4C66CB9D-29B5-C040-B029-3588769F413F}" presName="compNode" presStyleCnt="0"/>
      <dgm:spPr/>
    </dgm:pt>
    <dgm:pt modelId="{3958CC2D-1E31-A943-BA57-D42F0248121B}" type="pres">
      <dgm:prSet presAssocID="{4C66CB9D-29B5-C040-B029-3588769F413F}" presName="aNode" presStyleLbl="bgShp" presStyleIdx="0" presStyleCnt="1"/>
      <dgm:spPr/>
    </dgm:pt>
    <dgm:pt modelId="{5CCCDF3A-8C4B-C549-B12B-1DB1913B1A6A}" type="pres">
      <dgm:prSet presAssocID="{4C66CB9D-29B5-C040-B029-3588769F413F}" presName="textNode" presStyleLbl="bgShp" presStyleIdx="0" presStyleCnt="1"/>
      <dgm:spPr/>
    </dgm:pt>
    <dgm:pt modelId="{0F290261-6CA0-8D49-9E62-0626418E8743}" type="pres">
      <dgm:prSet presAssocID="{4C66CB9D-29B5-C040-B029-3588769F413F}" presName="compChildNode" presStyleCnt="0"/>
      <dgm:spPr/>
    </dgm:pt>
    <dgm:pt modelId="{850FE1E7-F08A-F143-B04A-B4BECFA23B45}" type="pres">
      <dgm:prSet presAssocID="{4C66CB9D-29B5-C040-B029-3588769F413F}" presName="theInnerList" presStyleCnt="0"/>
      <dgm:spPr/>
    </dgm:pt>
    <dgm:pt modelId="{40B6884E-886D-B349-A78A-BAB383D37D01}" type="pres">
      <dgm:prSet presAssocID="{C6911B42-00CA-EC41-983C-0B13B88B0DCE}" presName="childNode" presStyleLbl="node1" presStyleIdx="0" presStyleCnt="4" custScaleX="114151">
        <dgm:presLayoutVars>
          <dgm:bulletEnabled val="1"/>
        </dgm:presLayoutVars>
      </dgm:prSet>
      <dgm:spPr/>
    </dgm:pt>
    <dgm:pt modelId="{3D74F723-80E2-2745-8CE4-12979CFF3208}" type="pres">
      <dgm:prSet presAssocID="{C6911B42-00CA-EC41-983C-0B13B88B0DCE}" presName="aSpace2" presStyleCnt="0"/>
      <dgm:spPr/>
    </dgm:pt>
    <dgm:pt modelId="{570D97AC-2833-7341-954F-801DB2E5C9C6}" type="pres">
      <dgm:prSet presAssocID="{26191B0B-8931-EF4D-89C9-FBABFF0D91CC}" presName="childNode" presStyleLbl="node1" presStyleIdx="1" presStyleCnt="4" custScaleX="114151">
        <dgm:presLayoutVars>
          <dgm:bulletEnabled val="1"/>
        </dgm:presLayoutVars>
      </dgm:prSet>
      <dgm:spPr/>
    </dgm:pt>
    <dgm:pt modelId="{1EB04D1F-785F-0C40-A0D3-F5D6A896D288}" type="pres">
      <dgm:prSet presAssocID="{26191B0B-8931-EF4D-89C9-FBABFF0D91CC}" presName="aSpace2" presStyleCnt="0"/>
      <dgm:spPr/>
    </dgm:pt>
    <dgm:pt modelId="{8CA0CB3F-7FBD-8B40-82C6-F7C1C7770A72}" type="pres">
      <dgm:prSet presAssocID="{C40193C4-6E05-6B4B-9BFF-529396CFE6B3}" presName="childNode" presStyleLbl="node1" presStyleIdx="2" presStyleCnt="4" custScaleX="114151">
        <dgm:presLayoutVars>
          <dgm:bulletEnabled val="1"/>
        </dgm:presLayoutVars>
      </dgm:prSet>
      <dgm:spPr/>
    </dgm:pt>
    <dgm:pt modelId="{3161532C-39DE-7E47-B370-F08970424BDA}" type="pres">
      <dgm:prSet presAssocID="{C40193C4-6E05-6B4B-9BFF-529396CFE6B3}" presName="aSpace2" presStyleCnt="0"/>
      <dgm:spPr/>
    </dgm:pt>
    <dgm:pt modelId="{DC67C9EC-232A-0648-88FB-96D541994BF2}" type="pres">
      <dgm:prSet presAssocID="{AA1422AB-E64A-A945-93AE-961BF0844FAA}" presName="childNode" presStyleLbl="node1" presStyleIdx="3" presStyleCnt="4" custScaleX="114151">
        <dgm:presLayoutVars>
          <dgm:bulletEnabled val="1"/>
        </dgm:presLayoutVars>
      </dgm:prSet>
      <dgm:spPr/>
    </dgm:pt>
  </dgm:ptLst>
  <dgm:cxnLst>
    <dgm:cxn modelId="{65333B0D-2963-3947-A8A8-A8E6F164F320}" type="presOf" srcId="{DA011F73-76F8-3F42-A85E-AAD786D31F33}" destId="{8A44D4BB-8259-7F40-A2D1-AF632696DB7E}" srcOrd="0" destOrd="0" presId="urn:microsoft.com/office/officeart/2005/8/layout/lProcess2"/>
    <dgm:cxn modelId="{E985692D-CE8E-AD4C-B8A1-DC88FAF61C97}" srcId="{4C66CB9D-29B5-C040-B029-3588769F413F}" destId="{26191B0B-8931-EF4D-89C9-FBABFF0D91CC}" srcOrd="1" destOrd="0" parTransId="{15DBAFB7-4A9D-8840-A4B4-3F7F86E114AC}" sibTransId="{8FEB0EAE-26D2-554B-BE8C-4A9549C1CFE2}"/>
    <dgm:cxn modelId="{47D11388-36A7-2849-9C66-450DBB02F22B}" type="presOf" srcId="{26191B0B-8931-EF4D-89C9-FBABFF0D91CC}" destId="{570D97AC-2833-7341-954F-801DB2E5C9C6}" srcOrd="0" destOrd="0" presId="urn:microsoft.com/office/officeart/2005/8/layout/lProcess2"/>
    <dgm:cxn modelId="{BABEDF8F-F8A2-EB41-AB2D-84332D19802C}" srcId="{DA011F73-76F8-3F42-A85E-AAD786D31F33}" destId="{4C66CB9D-29B5-C040-B029-3588769F413F}" srcOrd="0" destOrd="0" parTransId="{2A7433D3-DCE1-F640-8F3F-635D675FD343}" sibTransId="{6DB57ED4-4668-2946-A371-27FA3ED29646}"/>
    <dgm:cxn modelId="{99932190-0670-DA49-A0E9-510A195DD35C}" srcId="{4C66CB9D-29B5-C040-B029-3588769F413F}" destId="{AA1422AB-E64A-A945-93AE-961BF0844FAA}" srcOrd="3" destOrd="0" parTransId="{DFE80551-5446-284B-9EC1-E07DC6714CB1}" sibTransId="{F1B7DDDC-7547-3048-B383-4ADAE686B4AE}"/>
    <dgm:cxn modelId="{CA15B19C-1A28-6743-A5BC-2E63901B22D9}" type="presOf" srcId="{4C66CB9D-29B5-C040-B029-3588769F413F}" destId="{3958CC2D-1E31-A943-BA57-D42F0248121B}" srcOrd="0" destOrd="0" presId="urn:microsoft.com/office/officeart/2005/8/layout/lProcess2"/>
    <dgm:cxn modelId="{F9A52BA0-A95C-C945-8040-864B9A84B390}" type="presOf" srcId="{C6911B42-00CA-EC41-983C-0B13B88B0DCE}" destId="{40B6884E-886D-B349-A78A-BAB383D37D01}" srcOrd="0" destOrd="0" presId="urn:microsoft.com/office/officeart/2005/8/layout/lProcess2"/>
    <dgm:cxn modelId="{E0820CAB-D717-D341-B590-852628C96801}" type="presOf" srcId="{C40193C4-6E05-6B4B-9BFF-529396CFE6B3}" destId="{8CA0CB3F-7FBD-8B40-82C6-F7C1C7770A72}" srcOrd="0" destOrd="0" presId="urn:microsoft.com/office/officeart/2005/8/layout/lProcess2"/>
    <dgm:cxn modelId="{514A31B6-7A51-1840-AA46-B0EE8F1E9303}" srcId="{4C66CB9D-29B5-C040-B029-3588769F413F}" destId="{C6911B42-00CA-EC41-983C-0B13B88B0DCE}" srcOrd="0" destOrd="0" parTransId="{134AF80C-691A-454D-8952-65DEF55668E7}" sibTransId="{7269ABA2-EAB1-0A4D-BCBA-D8269C29E020}"/>
    <dgm:cxn modelId="{840F9FF4-51D3-C544-B582-1A6BB8459012}" srcId="{4C66CB9D-29B5-C040-B029-3588769F413F}" destId="{C40193C4-6E05-6B4B-9BFF-529396CFE6B3}" srcOrd="2" destOrd="0" parTransId="{E657EC92-160E-A248-A491-B3CE18795A1C}" sibTransId="{A8D0F7AD-371A-E44A-AB28-3950B6989532}"/>
    <dgm:cxn modelId="{995E72FB-7556-F94E-9F9F-DD1C17D57AB4}" type="presOf" srcId="{AA1422AB-E64A-A945-93AE-961BF0844FAA}" destId="{DC67C9EC-232A-0648-88FB-96D541994BF2}" srcOrd="0" destOrd="0" presId="urn:microsoft.com/office/officeart/2005/8/layout/lProcess2"/>
    <dgm:cxn modelId="{796DCEFB-C709-DE46-8A71-CB330E506DEC}" type="presOf" srcId="{4C66CB9D-29B5-C040-B029-3588769F413F}" destId="{5CCCDF3A-8C4B-C549-B12B-1DB1913B1A6A}" srcOrd="1" destOrd="0" presId="urn:microsoft.com/office/officeart/2005/8/layout/lProcess2"/>
    <dgm:cxn modelId="{6DF56223-D93F-2947-90FA-BB9D2F823BBE}" type="presParOf" srcId="{8A44D4BB-8259-7F40-A2D1-AF632696DB7E}" destId="{78AA5415-8D25-114C-9AF7-6EDD04285FCC}" srcOrd="0" destOrd="0" presId="urn:microsoft.com/office/officeart/2005/8/layout/lProcess2"/>
    <dgm:cxn modelId="{174271A4-5A86-064A-986F-AC461A4460AA}" type="presParOf" srcId="{78AA5415-8D25-114C-9AF7-6EDD04285FCC}" destId="{3958CC2D-1E31-A943-BA57-D42F0248121B}" srcOrd="0" destOrd="0" presId="urn:microsoft.com/office/officeart/2005/8/layout/lProcess2"/>
    <dgm:cxn modelId="{2E197449-D5E9-5346-85D0-AA479ABCE5F2}" type="presParOf" srcId="{78AA5415-8D25-114C-9AF7-6EDD04285FCC}" destId="{5CCCDF3A-8C4B-C549-B12B-1DB1913B1A6A}" srcOrd="1" destOrd="0" presId="urn:microsoft.com/office/officeart/2005/8/layout/lProcess2"/>
    <dgm:cxn modelId="{ADA52013-28EA-2544-8DDF-7E781FFE9A52}" type="presParOf" srcId="{78AA5415-8D25-114C-9AF7-6EDD04285FCC}" destId="{0F290261-6CA0-8D49-9E62-0626418E8743}" srcOrd="2" destOrd="0" presId="urn:microsoft.com/office/officeart/2005/8/layout/lProcess2"/>
    <dgm:cxn modelId="{48FF04D2-5BD2-D849-A99F-90FABC3080A2}" type="presParOf" srcId="{0F290261-6CA0-8D49-9E62-0626418E8743}" destId="{850FE1E7-F08A-F143-B04A-B4BECFA23B45}" srcOrd="0" destOrd="0" presId="urn:microsoft.com/office/officeart/2005/8/layout/lProcess2"/>
    <dgm:cxn modelId="{0CA3D610-349A-D04C-9457-7BBBB10F7671}" type="presParOf" srcId="{850FE1E7-F08A-F143-B04A-B4BECFA23B45}" destId="{40B6884E-886D-B349-A78A-BAB383D37D01}" srcOrd="0" destOrd="0" presId="urn:microsoft.com/office/officeart/2005/8/layout/lProcess2"/>
    <dgm:cxn modelId="{18E10FE9-BCDA-7E42-8316-1357479DB92A}" type="presParOf" srcId="{850FE1E7-F08A-F143-B04A-B4BECFA23B45}" destId="{3D74F723-80E2-2745-8CE4-12979CFF3208}" srcOrd="1" destOrd="0" presId="urn:microsoft.com/office/officeart/2005/8/layout/lProcess2"/>
    <dgm:cxn modelId="{CF45A0EA-EADC-7E47-9936-2F907097A414}" type="presParOf" srcId="{850FE1E7-F08A-F143-B04A-B4BECFA23B45}" destId="{570D97AC-2833-7341-954F-801DB2E5C9C6}" srcOrd="2" destOrd="0" presId="urn:microsoft.com/office/officeart/2005/8/layout/lProcess2"/>
    <dgm:cxn modelId="{328A8F32-6479-2A4A-8DAC-589B6C675900}" type="presParOf" srcId="{850FE1E7-F08A-F143-B04A-B4BECFA23B45}" destId="{1EB04D1F-785F-0C40-A0D3-F5D6A896D288}" srcOrd="3" destOrd="0" presId="urn:microsoft.com/office/officeart/2005/8/layout/lProcess2"/>
    <dgm:cxn modelId="{F06A85C1-5328-6241-B0D0-25A5FFA2B475}" type="presParOf" srcId="{850FE1E7-F08A-F143-B04A-B4BECFA23B45}" destId="{8CA0CB3F-7FBD-8B40-82C6-F7C1C7770A72}" srcOrd="4" destOrd="0" presId="urn:microsoft.com/office/officeart/2005/8/layout/lProcess2"/>
    <dgm:cxn modelId="{21589A9E-D6CE-3B4A-85A1-90D804A732FB}" type="presParOf" srcId="{850FE1E7-F08A-F143-B04A-B4BECFA23B45}" destId="{3161532C-39DE-7E47-B370-F08970424BDA}" srcOrd="5" destOrd="0" presId="urn:microsoft.com/office/officeart/2005/8/layout/lProcess2"/>
    <dgm:cxn modelId="{714CA086-DFAC-8746-90C3-103AD2F71899}" type="presParOf" srcId="{850FE1E7-F08A-F143-B04A-B4BECFA23B45}" destId="{DC67C9EC-232A-0648-88FB-96D541994BF2}"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6F9148B2-C370-7B41-AF4C-79BE19B28FD0}"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82667C4D-1E25-B44B-8BEE-42A21D08CCFB}">
      <dgm:prSet custT="1"/>
      <dgm:spPr/>
      <dgm:t>
        <a:bodyPr/>
        <a:lstStyle/>
        <a:p>
          <a:r>
            <a:rPr lang="en-US" sz="2400" dirty="0"/>
            <a:t>Clarify coaching role, process, and relationship; collaborative, non-evaluative, confidential, and bidirectional communication.</a:t>
          </a:r>
        </a:p>
      </dgm:t>
    </dgm:pt>
    <dgm:pt modelId="{751B190E-F6BB-4449-80F5-0938DCB1A0F3}" type="parTrans" cxnId="{F1CC964C-B2A6-8549-B60A-D1D3D4A48941}">
      <dgm:prSet/>
      <dgm:spPr/>
      <dgm:t>
        <a:bodyPr/>
        <a:lstStyle/>
        <a:p>
          <a:endParaRPr lang="en-US" sz="2400"/>
        </a:p>
      </dgm:t>
    </dgm:pt>
    <dgm:pt modelId="{D3664FA1-B8A7-224F-84B2-1C30DFE88A64}" type="sibTrans" cxnId="{F1CC964C-B2A6-8549-B60A-D1D3D4A48941}">
      <dgm:prSet/>
      <dgm:spPr/>
      <dgm:t>
        <a:bodyPr/>
        <a:lstStyle/>
        <a:p>
          <a:endParaRPr lang="en-US" sz="2400"/>
        </a:p>
      </dgm:t>
    </dgm:pt>
    <dgm:pt modelId="{E95C7838-73AE-F540-A767-D6C38F9CB771}">
      <dgm:prSet custT="1"/>
      <dgm:spPr/>
      <dgm:t>
        <a:bodyPr/>
        <a:lstStyle/>
        <a:p>
          <a:r>
            <a:rPr lang="en-US" sz="2400" dirty="0"/>
            <a:t>System of support (formal and informal) is clearly defined and communicated to educators (e.g., educators know how to access nonevaluative support).</a:t>
          </a:r>
        </a:p>
      </dgm:t>
    </dgm:pt>
    <dgm:pt modelId="{B8126B6B-A4AE-F94C-B620-C2FF315CC1EB}" type="parTrans" cxnId="{71F52A56-67A9-0B4A-9F20-B32C8500684E}">
      <dgm:prSet/>
      <dgm:spPr/>
      <dgm:t>
        <a:bodyPr/>
        <a:lstStyle/>
        <a:p>
          <a:endParaRPr lang="en-US" sz="2400"/>
        </a:p>
      </dgm:t>
    </dgm:pt>
    <dgm:pt modelId="{45DCE8C9-9DF4-104A-AC22-29F6FFC7ADCB}" type="sibTrans" cxnId="{71F52A56-67A9-0B4A-9F20-B32C8500684E}">
      <dgm:prSet/>
      <dgm:spPr/>
      <dgm:t>
        <a:bodyPr/>
        <a:lstStyle/>
        <a:p>
          <a:endParaRPr lang="en-US" sz="2400"/>
        </a:p>
      </dgm:t>
    </dgm:pt>
    <dgm:pt modelId="{11C3093C-467E-E045-8601-5CBA4B0A67A6}">
      <dgm:prSet custT="1"/>
      <dgm:spPr/>
      <dgm:t>
        <a:bodyPr/>
        <a:lstStyle/>
        <a:p>
          <a:r>
            <a:rPr lang="en-US" sz="2400" dirty="0"/>
            <a:t>Desired implementation outcomes and expectations are clearly communicated to all faculty.</a:t>
          </a:r>
        </a:p>
      </dgm:t>
    </dgm:pt>
    <dgm:pt modelId="{5448EA6A-2B66-C14C-B09B-A1F03EADAE7D}" type="parTrans" cxnId="{8CCEAB52-AACE-FA47-91D3-E66A02DF1C49}">
      <dgm:prSet/>
      <dgm:spPr/>
      <dgm:t>
        <a:bodyPr/>
        <a:lstStyle/>
        <a:p>
          <a:endParaRPr lang="en-US" sz="2400"/>
        </a:p>
      </dgm:t>
    </dgm:pt>
    <dgm:pt modelId="{51A7E443-7910-0141-80A8-0B0B26D10FB9}" type="sibTrans" cxnId="{8CCEAB52-AACE-FA47-91D3-E66A02DF1C49}">
      <dgm:prSet/>
      <dgm:spPr/>
      <dgm:t>
        <a:bodyPr/>
        <a:lstStyle/>
        <a:p>
          <a:endParaRPr lang="en-US" sz="2400"/>
        </a:p>
      </dgm:t>
    </dgm:pt>
    <dgm:pt modelId="{162077F3-6216-8D48-B0D9-47542933B2AB}" type="pres">
      <dgm:prSet presAssocID="{6F9148B2-C370-7B41-AF4C-79BE19B28FD0}" presName="Name0" presStyleCnt="0">
        <dgm:presLayoutVars>
          <dgm:dir/>
          <dgm:resizeHandles val="exact"/>
        </dgm:presLayoutVars>
      </dgm:prSet>
      <dgm:spPr/>
    </dgm:pt>
    <dgm:pt modelId="{B1DE6BB8-861E-5641-B648-9B7DD53692EA}" type="pres">
      <dgm:prSet presAssocID="{11C3093C-467E-E045-8601-5CBA4B0A67A6}" presName="compNode" presStyleCnt="0"/>
      <dgm:spPr/>
    </dgm:pt>
    <dgm:pt modelId="{0478A081-D974-8149-A3D2-8346EB93F823}" type="pres">
      <dgm:prSet presAssocID="{11C3093C-467E-E045-8601-5CBA4B0A67A6}" presName="pict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dgm:spPr>
    </dgm:pt>
    <dgm:pt modelId="{CDCFFCCC-12E3-CA4F-84E2-6956D3BF4E82}" type="pres">
      <dgm:prSet presAssocID="{11C3093C-467E-E045-8601-5CBA4B0A67A6}" presName="textRect" presStyleLbl="revTx" presStyleIdx="0" presStyleCnt="3">
        <dgm:presLayoutVars>
          <dgm:bulletEnabled val="1"/>
        </dgm:presLayoutVars>
      </dgm:prSet>
      <dgm:spPr/>
    </dgm:pt>
    <dgm:pt modelId="{44EB9A35-630D-544C-852E-6FF4EE48FB43}" type="pres">
      <dgm:prSet presAssocID="{51A7E443-7910-0141-80A8-0B0B26D10FB9}" presName="sibTrans" presStyleLbl="sibTrans2D1" presStyleIdx="0" presStyleCnt="0"/>
      <dgm:spPr/>
    </dgm:pt>
    <dgm:pt modelId="{9A729775-40E9-3C4A-B1FE-0A8C8E49093C}" type="pres">
      <dgm:prSet presAssocID="{E95C7838-73AE-F540-A767-D6C38F9CB771}" presName="compNode" presStyleCnt="0"/>
      <dgm:spPr/>
    </dgm:pt>
    <dgm:pt modelId="{BBA64F6A-C0E0-014A-A883-15963EC9883D}" type="pres">
      <dgm:prSet presAssocID="{E95C7838-73AE-F540-A767-D6C38F9CB771}"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664318E7-3D9F-424A-BE80-8D149BD885C8}" type="pres">
      <dgm:prSet presAssocID="{E95C7838-73AE-F540-A767-D6C38F9CB771}" presName="textRect" presStyleLbl="revTx" presStyleIdx="1" presStyleCnt="3" custScaleX="114270">
        <dgm:presLayoutVars>
          <dgm:bulletEnabled val="1"/>
        </dgm:presLayoutVars>
      </dgm:prSet>
      <dgm:spPr/>
    </dgm:pt>
    <dgm:pt modelId="{AB6FE627-2580-A747-B1D1-8C2056440C9A}" type="pres">
      <dgm:prSet presAssocID="{45DCE8C9-9DF4-104A-AC22-29F6FFC7ADCB}" presName="sibTrans" presStyleLbl="sibTrans2D1" presStyleIdx="0" presStyleCnt="0"/>
      <dgm:spPr/>
    </dgm:pt>
    <dgm:pt modelId="{990609C7-193D-224C-A731-58028D443A8A}" type="pres">
      <dgm:prSet presAssocID="{82667C4D-1E25-B44B-8BEE-42A21D08CCFB}" presName="compNode" presStyleCnt="0"/>
      <dgm:spPr/>
    </dgm:pt>
    <dgm:pt modelId="{431C60EC-273F-764E-B280-5F5B0C51320A}" type="pres">
      <dgm:prSet presAssocID="{82667C4D-1E25-B44B-8BEE-42A21D08CCFB}" presName="pictRect" presStyleLbl="nod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pt>
    <dgm:pt modelId="{189D3F34-CAB7-474A-AA9A-98B31EB7BA4D}" type="pres">
      <dgm:prSet presAssocID="{82667C4D-1E25-B44B-8BEE-42A21D08CCFB}" presName="textRect" presStyleLbl="revTx" presStyleIdx="2" presStyleCnt="3" custScaleX="115902">
        <dgm:presLayoutVars>
          <dgm:bulletEnabled val="1"/>
        </dgm:presLayoutVars>
      </dgm:prSet>
      <dgm:spPr/>
    </dgm:pt>
  </dgm:ptLst>
  <dgm:cxnLst>
    <dgm:cxn modelId="{670DB924-374B-8047-BFA1-9D09ACE2DB62}" type="presOf" srcId="{82667C4D-1E25-B44B-8BEE-42A21D08CCFB}" destId="{189D3F34-CAB7-474A-AA9A-98B31EB7BA4D}" srcOrd="0" destOrd="0" presId="urn:microsoft.com/office/officeart/2005/8/layout/pList1"/>
    <dgm:cxn modelId="{B11BAF49-367A-2148-B045-1001FE55BCB2}" type="presOf" srcId="{11C3093C-467E-E045-8601-5CBA4B0A67A6}" destId="{CDCFFCCC-12E3-CA4F-84E2-6956D3BF4E82}" srcOrd="0" destOrd="0" presId="urn:microsoft.com/office/officeart/2005/8/layout/pList1"/>
    <dgm:cxn modelId="{F1CC964C-B2A6-8549-B60A-D1D3D4A48941}" srcId="{6F9148B2-C370-7B41-AF4C-79BE19B28FD0}" destId="{82667C4D-1E25-B44B-8BEE-42A21D08CCFB}" srcOrd="2" destOrd="0" parTransId="{751B190E-F6BB-4449-80F5-0938DCB1A0F3}" sibTransId="{D3664FA1-B8A7-224F-84B2-1C30DFE88A64}"/>
    <dgm:cxn modelId="{8CCEAB52-AACE-FA47-91D3-E66A02DF1C49}" srcId="{6F9148B2-C370-7B41-AF4C-79BE19B28FD0}" destId="{11C3093C-467E-E045-8601-5CBA4B0A67A6}" srcOrd="0" destOrd="0" parTransId="{5448EA6A-2B66-C14C-B09B-A1F03EADAE7D}" sibTransId="{51A7E443-7910-0141-80A8-0B0B26D10FB9}"/>
    <dgm:cxn modelId="{71F52A56-67A9-0B4A-9F20-B32C8500684E}" srcId="{6F9148B2-C370-7B41-AF4C-79BE19B28FD0}" destId="{E95C7838-73AE-F540-A767-D6C38F9CB771}" srcOrd="1" destOrd="0" parTransId="{B8126B6B-A4AE-F94C-B620-C2FF315CC1EB}" sibTransId="{45DCE8C9-9DF4-104A-AC22-29F6FFC7ADCB}"/>
    <dgm:cxn modelId="{122B515D-BC39-3C4E-B2C2-C7AE39904995}" type="presOf" srcId="{E95C7838-73AE-F540-A767-D6C38F9CB771}" destId="{664318E7-3D9F-424A-BE80-8D149BD885C8}" srcOrd="0" destOrd="0" presId="urn:microsoft.com/office/officeart/2005/8/layout/pList1"/>
    <dgm:cxn modelId="{9C49869C-37B4-4946-BE64-3A3B3669DA1F}" type="presOf" srcId="{51A7E443-7910-0141-80A8-0B0B26D10FB9}" destId="{44EB9A35-630D-544C-852E-6FF4EE48FB43}" srcOrd="0" destOrd="0" presId="urn:microsoft.com/office/officeart/2005/8/layout/pList1"/>
    <dgm:cxn modelId="{50389EC9-75DD-2947-A70F-E64E08DD0F0E}" type="presOf" srcId="{6F9148B2-C370-7B41-AF4C-79BE19B28FD0}" destId="{162077F3-6216-8D48-B0D9-47542933B2AB}" srcOrd="0" destOrd="0" presId="urn:microsoft.com/office/officeart/2005/8/layout/pList1"/>
    <dgm:cxn modelId="{FE7619FC-783A-B84F-B465-73CCF99CCD89}" type="presOf" srcId="{45DCE8C9-9DF4-104A-AC22-29F6FFC7ADCB}" destId="{AB6FE627-2580-A747-B1D1-8C2056440C9A}" srcOrd="0" destOrd="0" presId="urn:microsoft.com/office/officeart/2005/8/layout/pList1"/>
    <dgm:cxn modelId="{D6B44E3C-9644-364E-A875-95D6C0A58AE0}" type="presParOf" srcId="{162077F3-6216-8D48-B0D9-47542933B2AB}" destId="{B1DE6BB8-861E-5641-B648-9B7DD53692EA}" srcOrd="0" destOrd="0" presId="urn:microsoft.com/office/officeart/2005/8/layout/pList1"/>
    <dgm:cxn modelId="{58153869-F5AC-354E-BFE2-AE3FC5C591FF}" type="presParOf" srcId="{B1DE6BB8-861E-5641-B648-9B7DD53692EA}" destId="{0478A081-D974-8149-A3D2-8346EB93F823}" srcOrd="0" destOrd="0" presId="urn:microsoft.com/office/officeart/2005/8/layout/pList1"/>
    <dgm:cxn modelId="{3990DBBF-96CA-1A46-9465-8F446D290991}" type="presParOf" srcId="{B1DE6BB8-861E-5641-B648-9B7DD53692EA}" destId="{CDCFFCCC-12E3-CA4F-84E2-6956D3BF4E82}" srcOrd="1" destOrd="0" presId="urn:microsoft.com/office/officeart/2005/8/layout/pList1"/>
    <dgm:cxn modelId="{7195DE58-991D-E741-A533-A874ABA475AE}" type="presParOf" srcId="{162077F3-6216-8D48-B0D9-47542933B2AB}" destId="{44EB9A35-630D-544C-852E-6FF4EE48FB43}" srcOrd="1" destOrd="0" presId="urn:microsoft.com/office/officeart/2005/8/layout/pList1"/>
    <dgm:cxn modelId="{3B641ED3-5C06-E945-862D-5A9157341B05}" type="presParOf" srcId="{162077F3-6216-8D48-B0D9-47542933B2AB}" destId="{9A729775-40E9-3C4A-B1FE-0A8C8E49093C}" srcOrd="2" destOrd="0" presId="urn:microsoft.com/office/officeart/2005/8/layout/pList1"/>
    <dgm:cxn modelId="{EA2375DC-22E0-D245-8163-C9B6F48F9802}" type="presParOf" srcId="{9A729775-40E9-3C4A-B1FE-0A8C8E49093C}" destId="{BBA64F6A-C0E0-014A-A883-15963EC9883D}" srcOrd="0" destOrd="0" presId="urn:microsoft.com/office/officeart/2005/8/layout/pList1"/>
    <dgm:cxn modelId="{1F2A91A9-0EDF-394D-B3CF-98B86D6831CB}" type="presParOf" srcId="{9A729775-40E9-3C4A-B1FE-0A8C8E49093C}" destId="{664318E7-3D9F-424A-BE80-8D149BD885C8}" srcOrd="1" destOrd="0" presId="urn:microsoft.com/office/officeart/2005/8/layout/pList1"/>
    <dgm:cxn modelId="{9914AAD5-77BE-F448-A2AA-BD4DB6DF028E}" type="presParOf" srcId="{162077F3-6216-8D48-B0D9-47542933B2AB}" destId="{AB6FE627-2580-A747-B1D1-8C2056440C9A}" srcOrd="3" destOrd="0" presId="urn:microsoft.com/office/officeart/2005/8/layout/pList1"/>
    <dgm:cxn modelId="{3216A58A-B13A-264C-B3BC-AB89CA7B76A6}" type="presParOf" srcId="{162077F3-6216-8D48-B0D9-47542933B2AB}" destId="{990609C7-193D-224C-A731-58028D443A8A}" srcOrd="4" destOrd="0" presId="urn:microsoft.com/office/officeart/2005/8/layout/pList1"/>
    <dgm:cxn modelId="{45070D5E-71C0-8447-BFBC-7D980A32CBC5}" type="presParOf" srcId="{990609C7-193D-224C-A731-58028D443A8A}" destId="{431C60EC-273F-764E-B280-5F5B0C51320A}" srcOrd="0" destOrd="0" presId="urn:microsoft.com/office/officeart/2005/8/layout/pList1"/>
    <dgm:cxn modelId="{91EB5F77-81BC-104A-BDE8-9754A34ED9BB}" type="presParOf" srcId="{990609C7-193D-224C-A731-58028D443A8A}" destId="{189D3F34-CAB7-474A-AA9A-98B31EB7BA4D}"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F9148B2-C370-7B41-AF4C-79BE19B28FD0}"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82667C4D-1E25-B44B-8BEE-42A21D08CCFB}">
      <dgm:prSet custT="1"/>
      <dgm:spPr/>
      <dgm:t>
        <a:bodyPr/>
        <a:lstStyle/>
        <a:p>
          <a:r>
            <a:rPr lang="en-US" sz="2400" dirty="0"/>
            <a:t>PD is targeted, data-driven, on-going, job embedded, connected with identified practices, and provides systemic supports.</a:t>
          </a:r>
        </a:p>
      </dgm:t>
    </dgm:pt>
    <dgm:pt modelId="{751B190E-F6BB-4449-80F5-0938DCB1A0F3}" type="parTrans" cxnId="{F1CC964C-B2A6-8549-B60A-D1D3D4A48941}">
      <dgm:prSet/>
      <dgm:spPr/>
      <dgm:t>
        <a:bodyPr/>
        <a:lstStyle/>
        <a:p>
          <a:endParaRPr lang="en-US" sz="2400"/>
        </a:p>
      </dgm:t>
    </dgm:pt>
    <dgm:pt modelId="{D3664FA1-B8A7-224F-84B2-1C30DFE88A64}" type="sibTrans" cxnId="{F1CC964C-B2A6-8549-B60A-D1D3D4A48941}">
      <dgm:prSet/>
      <dgm:spPr/>
      <dgm:t>
        <a:bodyPr/>
        <a:lstStyle/>
        <a:p>
          <a:endParaRPr lang="en-US" sz="2400"/>
        </a:p>
      </dgm:t>
    </dgm:pt>
    <dgm:pt modelId="{E95C7838-73AE-F540-A767-D6C38F9CB771}">
      <dgm:prSet custT="1"/>
      <dgm:spPr/>
      <dgm:t>
        <a:bodyPr/>
        <a:lstStyle/>
        <a:p>
          <a:r>
            <a:rPr lang="en-US" sz="2400" dirty="0"/>
            <a:t>PD sessions consistently include model, lead &amp; test components</a:t>
          </a:r>
        </a:p>
      </dgm:t>
    </dgm:pt>
    <dgm:pt modelId="{B8126B6B-A4AE-F94C-B620-C2FF315CC1EB}" type="parTrans" cxnId="{71F52A56-67A9-0B4A-9F20-B32C8500684E}">
      <dgm:prSet/>
      <dgm:spPr/>
      <dgm:t>
        <a:bodyPr/>
        <a:lstStyle/>
        <a:p>
          <a:endParaRPr lang="en-US" sz="2400"/>
        </a:p>
      </dgm:t>
    </dgm:pt>
    <dgm:pt modelId="{45DCE8C9-9DF4-104A-AC22-29F6FFC7ADCB}" type="sibTrans" cxnId="{71F52A56-67A9-0B4A-9F20-B32C8500684E}">
      <dgm:prSet/>
      <dgm:spPr/>
      <dgm:t>
        <a:bodyPr/>
        <a:lstStyle/>
        <a:p>
          <a:endParaRPr lang="en-US" sz="2400"/>
        </a:p>
      </dgm:t>
    </dgm:pt>
    <dgm:pt modelId="{11C3093C-467E-E045-8601-5CBA4B0A67A6}">
      <dgm:prSet custT="1"/>
      <dgm:spPr/>
      <dgm:t>
        <a:bodyPr/>
        <a:lstStyle/>
        <a:p>
          <a:r>
            <a:rPr lang="en-US" sz="2400" dirty="0"/>
            <a:t>Professional development (PD) clearly defines critical features of classroom PBIS practices and provides a rationale for each.</a:t>
          </a:r>
        </a:p>
      </dgm:t>
    </dgm:pt>
    <dgm:pt modelId="{5448EA6A-2B66-C14C-B09B-A1F03EADAE7D}" type="parTrans" cxnId="{8CCEAB52-AACE-FA47-91D3-E66A02DF1C49}">
      <dgm:prSet/>
      <dgm:spPr/>
      <dgm:t>
        <a:bodyPr/>
        <a:lstStyle/>
        <a:p>
          <a:endParaRPr lang="en-US" sz="2400"/>
        </a:p>
      </dgm:t>
    </dgm:pt>
    <dgm:pt modelId="{51A7E443-7910-0141-80A8-0B0B26D10FB9}" type="sibTrans" cxnId="{8CCEAB52-AACE-FA47-91D3-E66A02DF1C49}">
      <dgm:prSet/>
      <dgm:spPr/>
      <dgm:t>
        <a:bodyPr/>
        <a:lstStyle/>
        <a:p>
          <a:endParaRPr lang="en-US" sz="2400"/>
        </a:p>
      </dgm:t>
    </dgm:pt>
    <dgm:pt modelId="{162077F3-6216-8D48-B0D9-47542933B2AB}" type="pres">
      <dgm:prSet presAssocID="{6F9148B2-C370-7B41-AF4C-79BE19B28FD0}" presName="Name0" presStyleCnt="0">
        <dgm:presLayoutVars>
          <dgm:dir/>
          <dgm:resizeHandles val="exact"/>
        </dgm:presLayoutVars>
      </dgm:prSet>
      <dgm:spPr/>
    </dgm:pt>
    <dgm:pt modelId="{B1DE6BB8-861E-5641-B648-9B7DD53692EA}" type="pres">
      <dgm:prSet presAssocID="{11C3093C-467E-E045-8601-5CBA4B0A67A6}" presName="compNode" presStyleCnt="0"/>
      <dgm:spPr/>
    </dgm:pt>
    <dgm:pt modelId="{0478A081-D974-8149-A3D2-8346EB93F823}" type="pres">
      <dgm:prSet presAssocID="{11C3093C-467E-E045-8601-5CBA4B0A67A6}" presName="pictRect" presStyleLbl="node1" presStyleIdx="0" presStyleCnt="3" custScaleX="111403" custScaleY="110264"/>
      <dgm:spPr>
        <a:blipFill rotWithShape="1">
          <a:blip xmlns:r="http://schemas.openxmlformats.org/officeDocument/2006/relationships" r:embed="rId1"/>
          <a:srcRect/>
          <a:stretch>
            <a:fillRect t="-46000" b="-46000"/>
          </a:stretch>
        </a:blipFill>
      </dgm:spPr>
    </dgm:pt>
    <dgm:pt modelId="{CDCFFCCC-12E3-CA4F-84E2-6956D3BF4E82}" type="pres">
      <dgm:prSet presAssocID="{11C3093C-467E-E045-8601-5CBA4B0A67A6}" presName="textRect" presStyleLbl="revTx" presStyleIdx="0" presStyleCnt="3" custScaleX="112224">
        <dgm:presLayoutVars>
          <dgm:bulletEnabled val="1"/>
        </dgm:presLayoutVars>
      </dgm:prSet>
      <dgm:spPr/>
    </dgm:pt>
    <dgm:pt modelId="{44EB9A35-630D-544C-852E-6FF4EE48FB43}" type="pres">
      <dgm:prSet presAssocID="{51A7E443-7910-0141-80A8-0B0B26D10FB9}" presName="sibTrans" presStyleLbl="sibTrans2D1" presStyleIdx="0" presStyleCnt="0"/>
      <dgm:spPr/>
    </dgm:pt>
    <dgm:pt modelId="{9A729775-40E9-3C4A-B1FE-0A8C8E49093C}" type="pres">
      <dgm:prSet presAssocID="{E95C7838-73AE-F540-A767-D6C38F9CB771}" presName="compNode" presStyleCnt="0"/>
      <dgm:spPr/>
    </dgm:pt>
    <dgm:pt modelId="{BBA64F6A-C0E0-014A-A883-15963EC9883D}" type="pres">
      <dgm:prSet presAssocID="{E95C7838-73AE-F540-A767-D6C38F9CB771}" presName="pictRect" presStyleLbl="node1" presStyleIdx="1" presStyleCnt="3" custScaleX="111403" custScaleY="110264"/>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664318E7-3D9F-424A-BE80-8D149BD885C8}" type="pres">
      <dgm:prSet presAssocID="{E95C7838-73AE-F540-A767-D6C38F9CB771}" presName="textRect" presStyleLbl="revTx" presStyleIdx="1" presStyleCnt="3" custScaleX="114270">
        <dgm:presLayoutVars>
          <dgm:bulletEnabled val="1"/>
        </dgm:presLayoutVars>
      </dgm:prSet>
      <dgm:spPr/>
    </dgm:pt>
    <dgm:pt modelId="{AB6FE627-2580-A747-B1D1-8C2056440C9A}" type="pres">
      <dgm:prSet presAssocID="{45DCE8C9-9DF4-104A-AC22-29F6FFC7ADCB}" presName="sibTrans" presStyleLbl="sibTrans2D1" presStyleIdx="0" presStyleCnt="0"/>
      <dgm:spPr/>
    </dgm:pt>
    <dgm:pt modelId="{990609C7-193D-224C-A731-58028D443A8A}" type="pres">
      <dgm:prSet presAssocID="{82667C4D-1E25-B44B-8BEE-42A21D08CCFB}" presName="compNode" presStyleCnt="0"/>
      <dgm:spPr/>
    </dgm:pt>
    <dgm:pt modelId="{431C60EC-273F-764E-B280-5F5B0C51320A}" type="pres">
      <dgm:prSet presAssocID="{82667C4D-1E25-B44B-8BEE-42A21D08CCFB}" presName="pictRect" presStyleLbl="node1" presStyleIdx="2" presStyleCnt="3" custScaleX="111403" custScaleY="110264"/>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189D3F34-CAB7-474A-AA9A-98B31EB7BA4D}" type="pres">
      <dgm:prSet presAssocID="{82667C4D-1E25-B44B-8BEE-42A21D08CCFB}" presName="textRect" presStyleLbl="revTx" presStyleIdx="2" presStyleCnt="3" custScaleX="115902">
        <dgm:presLayoutVars>
          <dgm:bulletEnabled val="1"/>
        </dgm:presLayoutVars>
      </dgm:prSet>
      <dgm:spPr/>
    </dgm:pt>
  </dgm:ptLst>
  <dgm:cxnLst>
    <dgm:cxn modelId="{670DB924-374B-8047-BFA1-9D09ACE2DB62}" type="presOf" srcId="{82667C4D-1E25-B44B-8BEE-42A21D08CCFB}" destId="{189D3F34-CAB7-474A-AA9A-98B31EB7BA4D}" srcOrd="0" destOrd="0" presId="urn:microsoft.com/office/officeart/2005/8/layout/pList1"/>
    <dgm:cxn modelId="{B11BAF49-367A-2148-B045-1001FE55BCB2}" type="presOf" srcId="{11C3093C-467E-E045-8601-5CBA4B0A67A6}" destId="{CDCFFCCC-12E3-CA4F-84E2-6956D3BF4E82}" srcOrd="0" destOrd="0" presId="urn:microsoft.com/office/officeart/2005/8/layout/pList1"/>
    <dgm:cxn modelId="{F1CC964C-B2A6-8549-B60A-D1D3D4A48941}" srcId="{6F9148B2-C370-7B41-AF4C-79BE19B28FD0}" destId="{82667C4D-1E25-B44B-8BEE-42A21D08CCFB}" srcOrd="2" destOrd="0" parTransId="{751B190E-F6BB-4449-80F5-0938DCB1A0F3}" sibTransId="{D3664FA1-B8A7-224F-84B2-1C30DFE88A64}"/>
    <dgm:cxn modelId="{8CCEAB52-AACE-FA47-91D3-E66A02DF1C49}" srcId="{6F9148B2-C370-7B41-AF4C-79BE19B28FD0}" destId="{11C3093C-467E-E045-8601-5CBA4B0A67A6}" srcOrd="0" destOrd="0" parTransId="{5448EA6A-2B66-C14C-B09B-A1F03EADAE7D}" sibTransId="{51A7E443-7910-0141-80A8-0B0B26D10FB9}"/>
    <dgm:cxn modelId="{71F52A56-67A9-0B4A-9F20-B32C8500684E}" srcId="{6F9148B2-C370-7B41-AF4C-79BE19B28FD0}" destId="{E95C7838-73AE-F540-A767-D6C38F9CB771}" srcOrd="1" destOrd="0" parTransId="{B8126B6B-A4AE-F94C-B620-C2FF315CC1EB}" sibTransId="{45DCE8C9-9DF4-104A-AC22-29F6FFC7ADCB}"/>
    <dgm:cxn modelId="{122B515D-BC39-3C4E-B2C2-C7AE39904995}" type="presOf" srcId="{E95C7838-73AE-F540-A767-D6C38F9CB771}" destId="{664318E7-3D9F-424A-BE80-8D149BD885C8}" srcOrd="0" destOrd="0" presId="urn:microsoft.com/office/officeart/2005/8/layout/pList1"/>
    <dgm:cxn modelId="{9C49869C-37B4-4946-BE64-3A3B3669DA1F}" type="presOf" srcId="{51A7E443-7910-0141-80A8-0B0B26D10FB9}" destId="{44EB9A35-630D-544C-852E-6FF4EE48FB43}" srcOrd="0" destOrd="0" presId="urn:microsoft.com/office/officeart/2005/8/layout/pList1"/>
    <dgm:cxn modelId="{50389EC9-75DD-2947-A70F-E64E08DD0F0E}" type="presOf" srcId="{6F9148B2-C370-7B41-AF4C-79BE19B28FD0}" destId="{162077F3-6216-8D48-B0D9-47542933B2AB}" srcOrd="0" destOrd="0" presId="urn:microsoft.com/office/officeart/2005/8/layout/pList1"/>
    <dgm:cxn modelId="{FE7619FC-783A-B84F-B465-73CCF99CCD89}" type="presOf" srcId="{45DCE8C9-9DF4-104A-AC22-29F6FFC7ADCB}" destId="{AB6FE627-2580-A747-B1D1-8C2056440C9A}" srcOrd="0" destOrd="0" presId="urn:microsoft.com/office/officeart/2005/8/layout/pList1"/>
    <dgm:cxn modelId="{D6B44E3C-9644-364E-A875-95D6C0A58AE0}" type="presParOf" srcId="{162077F3-6216-8D48-B0D9-47542933B2AB}" destId="{B1DE6BB8-861E-5641-B648-9B7DD53692EA}" srcOrd="0" destOrd="0" presId="urn:microsoft.com/office/officeart/2005/8/layout/pList1"/>
    <dgm:cxn modelId="{58153869-F5AC-354E-BFE2-AE3FC5C591FF}" type="presParOf" srcId="{B1DE6BB8-861E-5641-B648-9B7DD53692EA}" destId="{0478A081-D974-8149-A3D2-8346EB93F823}" srcOrd="0" destOrd="0" presId="urn:microsoft.com/office/officeart/2005/8/layout/pList1"/>
    <dgm:cxn modelId="{3990DBBF-96CA-1A46-9465-8F446D290991}" type="presParOf" srcId="{B1DE6BB8-861E-5641-B648-9B7DD53692EA}" destId="{CDCFFCCC-12E3-CA4F-84E2-6956D3BF4E82}" srcOrd="1" destOrd="0" presId="urn:microsoft.com/office/officeart/2005/8/layout/pList1"/>
    <dgm:cxn modelId="{7195DE58-991D-E741-A533-A874ABA475AE}" type="presParOf" srcId="{162077F3-6216-8D48-B0D9-47542933B2AB}" destId="{44EB9A35-630D-544C-852E-6FF4EE48FB43}" srcOrd="1" destOrd="0" presId="urn:microsoft.com/office/officeart/2005/8/layout/pList1"/>
    <dgm:cxn modelId="{3B641ED3-5C06-E945-862D-5A9157341B05}" type="presParOf" srcId="{162077F3-6216-8D48-B0D9-47542933B2AB}" destId="{9A729775-40E9-3C4A-B1FE-0A8C8E49093C}" srcOrd="2" destOrd="0" presId="urn:microsoft.com/office/officeart/2005/8/layout/pList1"/>
    <dgm:cxn modelId="{EA2375DC-22E0-D245-8163-C9B6F48F9802}" type="presParOf" srcId="{9A729775-40E9-3C4A-B1FE-0A8C8E49093C}" destId="{BBA64F6A-C0E0-014A-A883-15963EC9883D}" srcOrd="0" destOrd="0" presId="urn:microsoft.com/office/officeart/2005/8/layout/pList1"/>
    <dgm:cxn modelId="{1F2A91A9-0EDF-394D-B3CF-98B86D6831CB}" type="presParOf" srcId="{9A729775-40E9-3C4A-B1FE-0A8C8E49093C}" destId="{664318E7-3D9F-424A-BE80-8D149BD885C8}" srcOrd="1" destOrd="0" presId="urn:microsoft.com/office/officeart/2005/8/layout/pList1"/>
    <dgm:cxn modelId="{9914AAD5-77BE-F448-A2AA-BD4DB6DF028E}" type="presParOf" srcId="{162077F3-6216-8D48-B0D9-47542933B2AB}" destId="{AB6FE627-2580-A747-B1D1-8C2056440C9A}" srcOrd="3" destOrd="0" presId="urn:microsoft.com/office/officeart/2005/8/layout/pList1"/>
    <dgm:cxn modelId="{3216A58A-B13A-264C-B3BC-AB89CA7B76A6}" type="presParOf" srcId="{162077F3-6216-8D48-B0D9-47542933B2AB}" destId="{990609C7-193D-224C-A731-58028D443A8A}" srcOrd="4" destOrd="0" presId="urn:microsoft.com/office/officeart/2005/8/layout/pList1"/>
    <dgm:cxn modelId="{45070D5E-71C0-8447-BFBC-7D980A32CBC5}" type="presParOf" srcId="{990609C7-193D-224C-A731-58028D443A8A}" destId="{431C60EC-273F-764E-B280-5F5B0C51320A}" srcOrd="0" destOrd="0" presId="urn:microsoft.com/office/officeart/2005/8/layout/pList1"/>
    <dgm:cxn modelId="{91EB5F77-81BC-104A-BDE8-9754A34ED9BB}" type="presParOf" srcId="{990609C7-193D-224C-A731-58028D443A8A}" destId="{189D3F34-CAB7-474A-AA9A-98B31EB7BA4D}"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F9148B2-C370-7B41-AF4C-79BE19B28FD0}"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82667C4D-1E25-B44B-8BEE-42A21D08CCFB}">
      <dgm:prSet custT="1"/>
      <dgm:spPr/>
      <dgm:t>
        <a:bodyPr/>
        <a:lstStyle/>
        <a:p>
          <a:r>
            <a:rPr lang="en-US" sz="2400" dirty="0"/>
            <a:t>Prompts and supportive feedback may be delivered by internal or external coach, mentor, peer, or self.</a:t>
          </a:r>
        </a:p>
      </dgm:t>
    </dgm:pt>
    <dgm:pt modelId="{751B190E-F6BB-4449-80F5-0938DCB1A0F3}" type="parTrans" cxnId="{F1CC964C-B2A6-8549-B60A-D1D3D4A48941}">
      <dgm:prSet/>
      <dgm:spPr/>
      <dgm:t>
        <a:bodyPr/>
        <a:lstStyle/>
        <a:p>
          <a:endParaRPr lang="en-US" sz="2400"/>
        </a:p>
      </dgm:t>
    </dgm:pt>
    <dgm:pt modelId="{D3664FA1-B8A7-224F-84B2-1C30DFE88A64}" type="sibTrans" cxnId="{F1CC964C-B2A6-8549-B60A-D1D3D4A48941}">
      <dgm:prSet/>
      <dgm:spPr/>
      <dgm:t>
        <a:bodyPr/>
        <a:lstStyle/>
        <a:p>
          <a:endParaRPr lang="en-US" sz="2400"/>
        </a:p>
      </dgm:t>
    </dgm:pt>
    <dgm:pt modelId="{E95C7838-73AE-F540-A767-D6C38F9CB771}">
      <dgm:prSet custT="1"/>
      <dgm:spPr/>
      <dgm:t>
        <a:bodyPr/>
        <a:lstStyle/>
        <a:p>
          <a:r>
            <a:rPr lang="en-US" sz="2400" dirty="0"/>
            <a:t>Provide educators preferred ways to deliver supportive data-based feedback and suggestions for improving implementation.</a:t>
          </a:r>
        </a:p>
      </dgm:t>
    </dgm:pt>
    <dgm:pt modelId="{B8126B6B-A4AE-F94C-B620-C2FF315CC1EB}" type="parTrans" cxnId="{71F52A56-67A9-0B4A-9F20-B32C8500684E}">
      <dgm:prSet/>
      <dgm:spPr/>
      <dgm:t>
        <a:bodyPr/>
        <a:lstStyle/>
        <a:p>
          <a:endParaRPr lang="en-US" sz="2400"/>
        </a:p>
      </dgm:t>
    </dgm:pt>
    <dgm:pt modelId="{45DCE8C9-9DF4-104A-AC22-29F6FFC7ADCB}" type="sibTrans" cxnId="{71F52A56-67A9-0B4A-9F20-B32C8500684E}">
      <dgm:prSet/>
      <dgm:spPr/>
      <dgm:t>
        <a:bodyPr/>
        <a:lstStyle/>
        <a:p>
          <a:endParaRPr lang="en-US" sz="2400"/>
        </a:p>
      </dgm:t>
    </dgm:pt>
    <dgm:pt modelId="{11C3093C-467E-E045-8601-5CBA4B0A67A6}">
      <dgm:prSet custT="1"/>
      <dgm:spPr/>
      <dgm:t>
        <a:bodyPr/>
        <a:lstStyle/>
        <a:p>
          <a:r>
            <a:rPr lang="en-US" sz="2400" dirty="0"/>
            <a:t>Provide educators preferred ways to prompt and remind to use targeted strategies, with prompts delivered by coaches, peers, self, or technology. </a:t>
          </a:r>
        </a:p>
      </dgm:t>
    </dgm:pt>
    <dgm:pt modelId="{5448EA6A-2B66-C14C-B09B-A1F03EADAE7D}" type="parTrans" cxnId="{8CCEAB52-AACE-FA47-91D3-E66A02DF1C49}">
      <dgm:prSet/>
      <dgm:spPr/>
      <dgm:t>
        <a:bodyPr/>
        <a:lstStyle/>
        <a:p>
          <a:endParaRPr lang="en-US" sz="2400"/>
        </a:p>
      </dgm:t>
    </dgm:pt>
    <dgm:pt modelId="{51A7E443-7910-0141-80A8-0B0B26D10FB9}" type="sibTrans" cxnId="{8CCEAB52-AACE-FA47-91D3-E66A02DF1C49}">
      <dgm:prSet/>
      <dgm:spPr/>
      <dgm:t>
        <a:bodyPr/>
        <a:lstStyle/>
        <a:p>
          <a:endParaRPr lang="en-US" sz="2400"/>
        </a:p>
      </dgm:t>
    </dgm:pt>
    <dgm:pt modelId="{23F3313D-2133-8A4A-942B-52B01F22D979}" type="pres">
      <dgm:prSet presAssocID="{6F9148B2-C370-7B41-AF4C-79BE19B28FD0}" presName="Name0" presStyleCnt="0">
        <dgm:presLayoutVars>
          <dgm:dir/>
          <dgm:resizeHandles val="exact"/>
        </dgm:presLayoutVars>
      </dgm:prSet>
      <dgm:spPr/>
    </dgm:pt>
    <dgm:pt modelId="{994B99AB-3CCB-D64F-8CF3-098DD659ECB4}" type="pres">
      <dgm:prSet presAssocID="{11C3093C-467E-E045-8601-5CBA4B0A67A6}" presName="composite" presStyleCnt="0"/>
      <dgm:spPr/>
    </dgm:pt>
    <dgm:pt modelId="{4018353F-4EC4-0A47-A09E-77B5C2E3E304}" type="pres">
      <dgm:prSet presAssocID="{11C3093C-467E-E045-8601-5CBA4B0A67A6}" presName="rect1" presStyleLbl="trAlignAcc1" presStyleIdx="0" presStyleCnt="3" custScaleX="105097" custScaleY="43873">
        <dgm:presLayoutVars>
          <dgm:bulletEnabled val="1"/>
        </dgm:presLayoutVars>
      </dgm:prSet>
      <dgm:spPr/>
    </dgm:pt>
    <dgm:pt modelId="{726794AD-4B1E-0E42-91FE-573D2EFF066D}" type="pres">
      <dgm:prSet presAssocID="{11C3093C-467E-E045-8601-5CBA4B0A67A6}" presName="rect2" presStyleLbl="fgImgPlace1" presStyleIdx="0" presStyleCnt="3" custScaleX="139590" custScaleY="64887" custLinFactNeighborX="-44185" custLinFactNeighborY="574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2AAF1636-67C6-114E-BF36-72DB3E7BB70D}" type="pres">
      <dgm:prSet presAssocID="{51A7E443-7910-0141-80A8-0B0B26D10FB9}" presName="sibTrans" presStyleCnt="0"/>
      <dgm:spPr/>
    </dgm:pt>
    <dgm:pt modelId="{F4C95B13-44F0-2945-BCFF-55F23A335A25}" type="pres">
      <dgm:prSet presAssocID="{E95C7838-73AE-F540-A767-D6C38F9CB771}" presName="composite" presStyleCnt="0"/>
      <dgm:spPr/>
    </dgm:pt>
    <dgm:pt modelId="{48C03A95-899D-1C42-AD79-639022457CD0}" type="pres">
      <dgm:prSet presAssocID="{E95C7838-73AE-F540-A767-D6C38F9CB771}" presName="rect1" presStyleLbl="trAlignAcc1" presStyleIdx="1" presStyleCnt="3" custScaleX="105097" custScaleY="43873">
        <dgm:presLayoutVars>
          <dgm:bulletEnabled val="1"/>
        </dgm:presLayoutVars>
      </dgm:prSet>
      <dgm:spPr/>
    </dgm:pt>
    <dgm:pt modelId="{8827B8EB-554C-DE4C-B0D6-8DB7BC8EC604}" type="pres">
      <dgm:prSet presAssocID="{E95C7838-73AE-F540-A767-D6C38F9CB771}" presName="rect2" presStyleLbl="fgImgPlace1" presStyleIdx="1" presStyleCnt="3" custScaleX="139590" custScaleY="64887" custLinFactNeighborX="-44185" custLinFactNeighborY="433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97776059-67C7-274C-B619-1793FBCA413A}" type="pres">
      <dgm:prSet presAssocID="{45DCE8C9-9DF4-104A-AC22-29F6FFC7ADCB}" presName="sibTrans" presStyleCnt="0"/>
      <dgm:spPr/>
    </dgm:pt>
    <dgm:pt modelId="{C4C00941-2132-754C-B7DF-196E4C618D70}" type="pres">
      <dgm:prSet presAssocID="{82667C4D-1E25-B44B-8BEE-42A21D08CCFB}" presName="composite" presStyleCnt="0"/>
      <dgm:spPr/>
    </dgm:pt>
    <dgm:pt modelId="{26B8FDD0-1FE0-EA46-8CD4-18AA28539F74}" type="pres">
      <dgm:prSet presAssocID="{82667C4D-1E25-B44B-8BEE-42A21D08CCFB}" presName="rect1" presStyleLbl="trAlignAcc1" presStyleIdx="2" presStyleCnt="3" custScaleX="105097" custScaleY="43873">
        <dgm:presLayoutVars>
          <dgm:bulletEnabled val="1"/>
        </dgm:presLayoutVars>
      </dgm:prSet>
      <dgm:spPr/>
    </dgm:pt>
    <dgm:pt modelId="{77F606C6-67A5-B24B-95BC-E21F80105351}" type="pres">
      <dgm:prSet presAssocID="{82667C4D-1E25-B44B-8BEE-42A21D08CCFB}" presName="rect2" presStyleLbl="fgImgPlace1" presStyleIdx="2" presStyleCnt="3" custScaleX="139590" custScaleY="64887" custLinFactNeighborX="-44185" custLinFactNeighborY="4332"/>
      <dgm:spPr>
        <a:blipFill rotWithShape="1">
          <a:blip xmlns:r="http://schemas.openxmlformats.org/officeDocument/2006/relationships" r:embed="rId3"/>
          <a:srcRect/>
          <a:stretch>
            <a:fillRect t="-7000" b="-7000"/>
          </a:stretch>
        </a:blipFill>
      </dgm:spPr>
    </dgm:pt>
  </dgm:ptLst>
  <dgm:cxnLst>
    <dgm:cxn modelId="{3D8EF522-AE18-E341-939A-0299D52048F4}" type="presOf" srcId="{E95C7838-73AE-F540-A767-D6C38F9CB771}" destId="{48C03A95-899D-1C42-AD79-639022457CD0}" srcOrd="0" destOrd="0" presId="urn:microsoft.com/office/officeart/2008/layout/PictureStrips"/>
    <dgm:cxn modelId="{9CB20627-F207-7E43-A15D-89BAC35EE1B9}" type="presOf" srcId="{6F9148B2-C370-7B41-AF4C-79BE19B28FD0}" destId="{23F3313D-2133-8A4A-942B-52B01F22D979}" srcOrd="0" destOrd="0" presId="urn:microsoft.com/office/officeart/2008/layout/PictureStrips"/>
    <dgm:cxn modelId="{E732BD34-6FB6-364E-A4D1-571618BB18FD}" type="presOf" srcId="{82667C4D-1E25-B44B-8BEE-42A21D08CCFB}" destId="{26B8FDD0-1FE0-EA46-8CD4-18AA28539F74}" srcOrd="0" destOrd="0" presId="urn:microsoft.com/office/officeart/2008/layout/PictureStrips"/>
    <dgm:cxn modelId="{23787F4A-0A73-DD4F-919C-CA809F8905BA}" type="presOf" srcId="{11C3093C-467E-E045-8601-5CBA4B0A67A6}" destId="{4018353F-4EC4-0A47-A09E-77B5C2E3E304}" srcOrd="0" destOrd="0" presId="urn:microsoft.com/office/officeart/2008/layout/PictureStrips"/>
    <dgm:cxn modelId="{F1CC964C-B2A6-8549-B60A-D1D3D4A48941}" srcId="{6F9148B2-C370-7B41-AF4C-79BE19B28FD0}" destId="{82667C4D-1E25-B44B-8BEE-42A21D08CCFB}" srcOrd="2" destOrd="0" parTransId="{751B190E-F6BB-4449-80F5-0938DCB1A0F3}" sibTransId="{D3664FA1-B8A7-224F-84B2-1C30DFE88A64}"/>
    <dgm:cxn modelId="{8CCEAB52-AACE-FA47-91D3-E66A02DF1C49}" srcId="{6F9148B2-C370-7B41-AF4C-79BE19B28FD0}" destId="{11C3093C-467E-E045-8601-5CBA4B0A67A6}" srcOrd="0" destOrd="0" parTransId="{5448EA6A-2B66-C14C-B09B-A1F03EADAE7D}" sibTransId="{51A7E443-7910-0141-80A8-0B0B26D10FB9}"/>
    <dgm:cxn modelId="{71F52A56-67A9-0B4A-9F20-B32C8500684E}" srcId="{6F9148B2-C370-7B41-AF4C-79BE19B28FD0}" destId="{E95C7838-73AE-F540-A767-D6C38F9CB771}" srcOrd="1" destOrd="0" parTransId="{B8126B6B-A4AE-F94C-B620-C2FF315CC1EB}" sibTransId="{45DCE8C9-9DF4-104A-AC22-29F6FFC7ADCB}"/>
    <dgm:cxn modelId="{E9039F47-BEF9-7447-8795-66D83A26CE5B}" type="presParOf" srcId="{23F3313D-2133-8A4A-942B-52B01F22D979}" destId="{994B99AB-3CCB-D64F-8CF3-098DD659ECB4}" srcOrd="0" destOrd="0" presId="urn:microsoft.com/office/officeart/2008/layout/PictureStrips"/>
    <dgm:cxn modelId="{A166F023-2210-B244-9DF3-DABAF9EFB667}" type="presParOf" srcId="{994B99AB-3CCB-D64F-8CF3-098DD659ECB4}" destId="{4018353F-4EC4-0A47-A09E-77B5C2E3E304}" srcOrd="0" destOrd="0" presId="urn:microsoft.com/office/officeart/2008/layout/PictureStrips"/>
    <dgm:cxn modelId="{0CE65BE5-59A0-E14D-8ADE-56FF2DE556AA}" type="presParOf" srcId="{994B99AB-3CCB-D64F-8CF3-098DD659ECB4}" destId="{726794AD-4B1E-0E42-91FE-573D2EFF066D}" srcOrd="1" destOrd="0" presId="urn:microsoft.com/office/officeart/2008/layout/PictureStrips"/>
    <dgm:cxn modelId="{F846DE4F-9598-2846-B2EA-B9778FB76665}" type="presParOf" srcId="{23F3313D-2133-8A4A-942B-52B01F22D979}" destId="{2AAF1636-67C6-114E-BF36-72DB3E7BB70D}" srcOrd="1" destOrd="0" presId="urn:microsoft.com/office/officeart/2008/layout/PictureStrips"/>
    <dgm:cxn modelId="{3B790A0F-54F8-A740-973A-AED61D755979}" type="presParOf" srcId="{23F3313D-2133-8A4A-942B-52B01F22D979}" destId="{F4C95B13-44F0-2945-BCFF-55F23A335A25}" srcOrd="2" destOrd="0" presId="urn:microsoft.com/office/officeart/2008/layout/PictureStrips"/>
    <dgm:cxn modelId="{93089212-E21A-9048-A62C-4ACE401083E9}" type="presParOf" srcId="{F4C95B13-44F0-2945-BCFF-55F23A335A25}" destId="{48C03A95-899D-1C42-AD79-639022457CD0}" srcOrd="0" destOrd="0" presId="urn:microsoft.com/office/officeart/2008/layout/PictureStrips"/>
    <dgm:cxn modelId="{EA185B33-6335-414C-98B4-EE31A94F7482}" type="presParOf" srcId="{F4C95B13-44F0-2945-BCFF-55F23A335A25}" destId="{8827B8EB-554C-DE4C-B0D6-8DB7BC8EC604}" srcOrd="1" destOrd="0" presId="urn:microsoft.com/office/officeart/2008/layout/PictureStrips"/>
    <dgm:cxn modelId="{6D129926-33DF-4E44-9137-F233D0FB4C26}" type="presParOf" srcId="{23F3313D-2133-8A4A-942B-52B01F22D979}" destId="{97776059-67C7-274C-B619-1793FBCA413A}" srcOrd="3" destOrd="0" presId="urn:microsoft.com/office/officeart/2008/layout/PictureStrips"/>
    <dgm:cxn modelId="{7F1021A0-5DEE-0641-9657-728B0869C6B8}" type="presParOf" srcId="{23F3313D-2133-8A4A-942B-52B01F22D979}" destId="{C4C00941-2132-754C-B7DF-196E4C618D70}" srcOrd="4" destOrd="0" presId="urn:microsoft.com/office/officeart/2008/layout/PictureStrips"/>
    <dgm:cxn modelId="{C6691D7F-9990-514C-94BF-107C5DD3F3B6}" type="presParOf" srcId="{C4C00941-2132-754C-B7DF-196E4C618D70}" destId="{26B8FDD0-1FE0-EA46-8CD4-18AA28539F74}" srcOrd="0" destOrd="0" presId="urn:microsoft.com/office/officeart/2008/layout/PictureStrips"/>
    <dgm:cxn modelId="{7DEB31CB-1268-F745-B11E-5F2F824F2D5E}" type="presParOf" srcId="{C4C00941-2132-754C-B7DF-196E4C618D70}" destId="{77F606C6-67A5-B24B-95BC-E21F8010535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6A47F55-3D71-1C4A-A8C0-ABF96699570D}" type="doc">
      <dgm:prSet loTypeId="urn:microsoft.com/office/officeart/2005/8/layout/hList2" loCatId="" qsTypeId="urn:microsoft.com/office/officeart/2005/8/quickstyle/simple1" qsCatId="simple" csTypeId="urn:microsoft.com/office/officeart/2005/8/colors/accent5_1" csCatId="accent5" phldr="1"/>
      <dgm:spPr/>
      <dgm:t>
        <a:bodyPr/>
        <a:lstStyle/>
        <a:p>
          <a:endParaRPr lang="en-US"/>
        </a:p>
      </dgm:t>
    </dgm:pt>
    <dgm:pt modelId="{27BDFB75-B805-474E-904F-DCC29D916C6C}">
      <dgm:prSet phldrT="[Text]"/>
      <dgm:spPr/>
      <dgm:t>
        <a:bodyPr/>
        <a:lstStyle/>
        <a:p>
          <a:r>
            <a:rPr lang="en-US" b="1" dirty="0"/>
            <a:t>COACH</a:t>
          </a:r>
        </a:p>
      </dgm:t>
    </dgm:pt>
    <dgm:pt modelId="{7FE07A7D-C030-D943-A332-2E3CF0D9CD61}" type="parTrans" cxnId="{1E836FDC-CC51-3348-86C7-ADB41E899FA0}">
      <dgm:prSet/>
      <dgm:spPr/>
      <dgm:t>
        <a:bodyPr/>
        <a:lstStyle/>
        <a:p>
          <a:endParaRPr lang="en-US"/>
        </a:p>
      </dgm:t>
    </dgm:pt>
    <dgm:pt modelId="{7F51A34A-6AAE-9B4C-8F16-9C242795A2A7}" type="sibTrans" cxnId="{1E836FDC-CC51-3348-86C7-ADB41E899FA0}">
      <dgm:prSet/>
      <dgm:spPr/>
      <dgm:t>
        <a:bodyPr/>
        <a:lstStyle/>
        <a:p>
          <a:endParaRPr lang="en-US"/>
        </a:p>
      </dgm:t>
    </dgm:pt>
    <dgm:pt modelId="{D071A1CA-FBE8-444B-AA36-8BDCC221A65A}">
      <dgm:prSet phldrT="[Text]" custT="1"/>
      <dgm:spPr/>
      <dgm:t>
        <a:bodyPr/>
        <a:lstStyle/>
        <a:p>
          <a:r>
            <a:rPr lang="en-US" sz="2200" dirty="0"/>
            <a:t>School or district coach sends regular reminders to educators of the critical features of classroom PBIS strategies</a:t>
          </a:r>
        </a:p>
      </dgm:t>
    </dgm:pt>
    <dgm:pt modelId="{90893629-4424-3043-97F2-1E01D54500EC}" type="parTrans" cxnId="{3F746E3A-A134-8646-8560-521B46BC3FC1}">
      <dgm:prSet/>
      <dgm:spPr/>
      <dgm:t>
        <a:bodyPr/>
        <a:lstStyle/>
        <a:p>
          <a:endParaRPr lang="en-US"/>
        </a:p>
      </dgm:t>
    </dgm:pt>
    <dgm:pt modelId="{308D95E5-7F70-3746-B205-481EDEA350AF}" type="sibTrans" cxnId="{3F746E3A-A134-8646-8560-521B46BC3FC1}">
      <dgm:prSet/>
      <dgm:spPr/>
      <dgm:t>
        <a:bodyPr/>
        <a:lstStyle/>
        <a:p>
          <a:endParaRPr lang="en-US"/>
        </a:p>
      </dgm:t>
    </dgm:pt>
    <dgm:pt modelId="{C2E36843-608B-0B45-BA42-8C5EFE4B0B94}">
      <dgm:prSet phldrT="[Text]"/>
      <dgm:spPr/>
      <dgm:t>
        <a:bodyPr/>
        <a:lstStyle/>
        <a:p>
          <a:r>
            <a:rPr lang="en-US" b="1" dirty="0"/>
            <a:t>PEER</a:t>
          </a:r>
        </a:p>
      </dgm:t>
    </dgm:pt>
    <dgm:pt modelId="{41DEFE87-890E-D24F-A466-FEC482B3FC15}" type="parTrans" cxnId="{BCB56AB6-653C-1E4A-85A7-2D3D0E7192D9}">
      <dgm:prSet/>
      <dgm:spPr/>
      <dgm:t>
        <a:bodyPr/>
        <a:lstStyle/>
        <a:p>
          <a:endParaRPr lang="en-US"/>
        </a:p>
      </dgm:t>
    </dgm:pt>
    <dgm:pt modelId="{E3EFD68B-4BB5-964E-8BB5-9F347C59F726}" type="sibTrans" cxnId="{BCB56AB6-653C-1E4A-85A7-2D3D0E7192D9}">
      <dgm:prSet/>
      <dgm:spPr/>
      <dgm:t>
        <a:bodyPr/>
        <a:lstStyle/>
        <a:p>
          <a:endParaRPr lang="en-US"/>
        </a:p>
      </dgm:t>
    </dgm:pt>
    <dgm:pt modelId="{10C670A9-6B12-FD4C-8DE7-D0A881E24F92}">
      <dgm:prSet phldrT="[Text]" custT="1"/>
      <dgm:spPr/>
      <dgm:t>
        <a:bodyPr/>
        <a:lstStyle/>
        <a:p>
          <a:r>
            <a:rPr lang="en-US" sz="2200" dirty="0"/>
            <a:t>Educators commit to being a dedicated coach for at least one strategy and a dedicated learner of a new strategy.</a:t>
          </a:r>
        </a:p>
      </dgm:t>
    </dgm:pt>
    <dgm:pt modelId="{CD56B15C-CD28-8A43-82FD-0836444ED8FC}" type="parTrans" cxnId="{CCAED0B8-DF7D-0D42-9C1A-78E83F34B91F}">
      <dgm:prSet/>
      <dgm:spPr/>
      <dgm:t>
        <a:bodyPr/>
        <a:lstStyle/>
        <a:p>
          <a:endParaRPr lang="en-US"/>
        </a:p>
      </dgm:t>
    </dgm:pt>
    <dgm:pt modelId="{1352BC91-5302-B346-9C90-C2F2FDD8087B}" type="sibTrans" cxnId="{CCAED0B8-DF7D-0D42-9C1A-78E83F34B91F}">
      <dgm:prSet/>
      <dgm:spPr/>
      <dgm:t>
        <a:bodyPr/>
        <a:lstStyle/>
        <a:p>
          <a:endParaRPr lang="en-US"/>
        </a:p>
      </dgm:t>
    </dgm:pt>
    <dgm:pt modelId="{95E8D4ED-7BB5-2F4C-9D45-846E19ED774B}">
      <dgm:prSet phldrT="[Text]"/>
      <dgm:spPr/>
      <dgm:t>
        <a:bodyPr/>
        <a:lstStyle/>
        <a:p>
          <a:r>
            <a:rPr lang="en-US" b="1" dirty="0"/>
            <a:t>SELF</a:t>
          </a:r>
        </a:p>
      </dgm:t>
    </dgm:pt>
    <dgm:pt modelId="{7B37175D-D9C4-5946-8D71-0D865B49A63A}" type="parTrans" cxnId="{8C1ED745-E35E-6941-B105-778A34D73D90}">
      <dgm:prSet/>
      <dgm:spPr/>
      <dgm:t>
        <a:bodyPr/>
        <a:lstStyle/>
        <a:p>
          <a:endParaRPr lang="en-US"/>
        </a:p>
      </dgm:t>
    </dgm:pt>
    <dgm:pt modelId="{393E2F54-6C1A-CE41-9555-F05C7C8267AD}" type="sibTrans" cxnId="{8C1ED745-E35E-6941-B105-778A34D73D90}">
      <dgm:prSet/>
      <dgm:spPr/>
      <dgm:t>
        <a:bodyPr/>
        <a:lstStyle/>
        <a:p>
          <a:endParaRPr lang="en-US"/>
        </a:p>
      </dgm:t>
    </dgm:pt>
    <dgm:pt modelId="{DAB431AE-D536-C842-AEE7-42DEBB6EE727}">
      <dgm:prSet phldrT="[Text]" custT="1"/>
      <dgm:spPr/>
      <dgm:t>
        <a:bodyPr/>
        <a:lstStyle/>
        <a:p>
          <a:r>
            <a:rPr lang="en-US" sz="2200" dirty="0"/>
            <a:t> Educators set a goal for improvement and are provided with a tool for data collection and evaluation. </a:t>
          </a:r>
        </a:p>
      </dgm:t>
    </dgm:pt>
    <dgm:pt modelId="{43FBFBDA-195C-9C45-A7FC-7BE025738233}" type="parTrans" cxnId="{D321BA07-284C-6145-9ABE-F987C6B02624}">
      <dgm:prSet/>
      <dgm:spPr/>
      <dgm:t>
        <a:bodyPr/>
        <a:lstStyle/>
        <a:p>
          <a:endParaRPr lang="en-US"/>
        </a:p>
      </dgm:t>
    </dgm:pt>
    <dgm:pt modelId="{9C742A2A-4BA6-5844-A7F4-69F931159369}" type="sibTrans" cxnId="{D321BA07-284C-6145-9ABE-F987C6B02624}">
      <dgm:prSet/>
      <dgm:spPr/>
      <dgm:t>
        <a:bodyPr/>
        <a:lstStyle/>
        <a:p>
          <a:endParaRPr lang="en-US"/>
        </a:p>
      </dgm:t>
    </dgm:pt>
    <dgm:pt modelId="{678F0B66-5B4D-4848-BE1E-B5EB7D688611}">
      <dgm:prSet phldrT="[Text]" custT="1"/>
      <dgm:spPr/>
      <dgm:t>
        <a:bodyPr/>
        <a:lstStyle/>
        <a:p>
          <a:r>
            <a:rPr lang="en-US" sz="2200" dirty="0"/>
            <a:t>District supports coaches and mentors with PD on effective coaching approach</a:t>
          </a:r>
        </a:p>
      </dgm:t>
    </dgm:pt>
    <dgm:pt modelId="{50E7D5D6-3C08-CA49-9B27-34426ADC31C7}" type="parTrans" cxnId="{431277EF-C6D7-CE45-8369-2B29462F565A}">
      <dgm:prSet/>
      <dgm:spPr/>
      <dgm:t>
        <a:bodyPr/>
        <a:lstStyle/>
        <a:p>
          <a:endParaRPr lang="en-US"/>
        </a:p>
      </dgm:t>
    </dgm:pt>
    <dgm:pt modelId="{9EE6D91D-2B38-8E46-B63B-4647462841B0}" type="sibTrans" cxnId="{431277EF-C6D7-CE45-8369-2B29462F565A}">
      <dgm:prSet/>
      <dgm:spPr/>
      <dgm:t>
        <a:bodyPr/>
        <a:lstStyle/>
        <a:p>
          <a:endParaRPr lang="en-US"/>
        </a:p>
      </dgm:t>
    </dgm:pt>
    <dgm:pt modelId="{8E758D11-5234-174F-8A3C-45C0764550AE}">
      <dgm:prSet phldrT="[Text]" custT="1"/>
      <dgm:spPr/>
      <dgm:t>
        <a:bodyPr/>
        <a:lstStyle/>
        <a:p>
          <a:endParaRPr lang="en-US" sz="2200" dirty="0"/>
        </a:p>
      </dgm:t>
    </dgm:pt>
    <dgm:pt modelId="{083C65A8-5610-604A-90FB-787A635C7A03}" type="parTrans" cxnId="{FCA4C2D6-515C-4A4E-8C7A-328529B12A77}">
      <dgm:prSet/>
      <dgm:spPr/>
      <dgm:t>
        <a:bodyPr/>
        <a:lstStyle/>
        <a:p>
          <a:endParaRPr lang="en-US"/>
        </a:p>
      </dgm:t>
    </dgm:pt>
    <dgm:pt modelId="{05B3DC7A-CEA7-E943-B399-37E0FA260799}" type="sibTrans" cxnId="{FCA4C2D6-515C-4A4E-8C7A-328529B12A77}">
      <dgm:prSet/>
      <dgm:spPr/>
      <dgm:t>
        <a:bodyPr/>
        <a:lstStyle/>
        <a:p>
          <a:endParaRPr lang="en-US"/>
        </a:p>
      </dgm:t>
    </dgm:pt>
    <dgm:pt modelId="{CB148704-0613-7940-9280-BDC6E2C13F68}">
      <dgm:prSet phldrT="[Text]" custT="1"/>
      <dgm:spPr/>
      <dgm:t>
        <a:bodyPr/>
        <a:lstStyle/>
        <a:p>
          <a:r>
            <a:rPr lang="en-US" sz="2200" dirty="0"/>
            <a:t>District provides clear expectations, guidance, &amp; resources to support use of grade level/ department team time to focus on targeted practices.</a:t>
          </a:r>
        </a:p>
      </dgm:t>
    </dgm:pt>
    <dgm:pt modelId="{20D391A2-F3CC-CD4F-B418-82316E34603F}" type="parTrans" cxnId="{5F29D2C7-5FB9-9747-BB08-314AA7A0C8CE}">
      <dgm:prSet/>
      <dgm:spPr/>
      <dgm:t>
        <a:bodyPr/>
        <a:lstStyle/>
        <a:p>
          <a:endParaRPr lang="en-US"/>
        </a:p>
      </dgm:t>
    </dgm:pt>
    <dgm:pt modelId="{A886BBC8-EE6E-214F-A5BC-ABF5DE55B99C}" type="sibTrans" cxnId="{5F29D2C7-5FB9-9747-BB08-314AA7A0C8CE}">
      <dgm:prSet/>
      <dgm:spPr/>
      <dgm:t>
        <a:bodyPr/>
        <a:lstStyle/>
        <a:p>
          <a:endParaRPr lang="en-US"/>
        </a:p>
      </dgm:t>
    </dgm:pt>
    <dgm:pt modelId="{7AC1DCAE-B326-AA43-AF4F-81B394D85FAA}">
      <dgm:prSet phldrT="[Text]" custT="1"/>
      <dgm:spPr/>
      <dgm:t>
        <a:bodyPr/>
        <a:lstStyle/>
        <a:p>
          <a:endParaRPr lang="en-US" sz="2200" dirty="0"/>
        </a:p>
      </dgm:t>
    </dgm:pt>
    <dgm:pt modelId="{57ED4A7E-F692-C447-99E2-4AE0F0205011}" type="parTrans" cxnId="{8343778B-0734-E64D-BBEB-3DFC14FFA203}">
      <dgm:prSet/>
      <dgm:spPr/>
      <dgm:t>
        <a:bodyPr/>
        <a:lstStyle/>
        <a:p>
          <a:endParaRPr lang="en-US"/>
        </a:p>
      </dgm:t>
    </dgm:pt>
    <dgm:pt modelId="{F8EBD4E3-2EA6-E44E-A59B-E9D6B3D20457}" type="sibTrans" cxnId="{8343778B-0734-E64D-BBEB-3DFC14FFA203}">
      <dgm:prSet/>
      <dgm:spPr/>
      <dgm:t>
        <a:bodyPr/>
        <a:lstStyle/>
        <a:p>
          <a:endParaRPr lang="en-US"/>
        </a:p>
      </dgm:t>
    </dgm:pt>
    <dgm:pt modelId="{5E7C8FEC-F24E-CB43-B436-A8E0918F1844}">
      <dgm:prSet phldrT="[Text]" custT="1"/>
      <dgm:spPr/>
      <dgm:t>
        <a:bodyPr/>
        <a:lstStyle/>
        <a:p>
          <a:r>
            <a:rPr lang="en-US" sz="2200"/>
            <a:t>District provides clear expectations, guidance, and resources to support selfassessment or self-reflection as part of feedback</a:t>
          </a:r>
          <a:endParaRPr lang="en-US" sz="2200" dirty="0"/>
        </a:p>
      </dgm:t>
    </dgm:pt>
    <dgm:pt modelId="{4D57BE5A-0792-FC40-873D-B924C277CFEF}" type="parTrans" cxnId="{5B0CE6AB-D882-5E4E-8080-FCA91AB8AABF}">
      <dgm:prSet/>
      <dgm:spPr/>
      <dgm:t>
        <a:bodyPr/>
        <a:lstStyle/>
        <a:p>
          <a:endParaRPr lang="en-US"/>
        </a:p>
      </dgm:t>
    </dgm:pt>
    <dgm:pt modelId="{8AC6DFF7-1E97-0045-B4CB-D5CAC5AA7B3A}" type="sibTrans" cxnId="{5B0CE6AB-D882-5E4E-8080-FCA91AB8AABF}">
      <dgm:prSet/>
      <dgm:spPr/>
      <dgm:t>
        <a:bodyPr/>
        <a:lstStyle/>
        <a:p>
          <a:endParaRPr lang="en-US"/>
        </a:p>
      </dgm:t>
    </dgm:pt>
    <dgm:pt modelId="{AAFEA062-3E5D-1F4F-8593-2A3C4F9DB901}">
      <dgm:prSet phldrT="[Text]" custT="1"/>
      <dgm:spPr/>
      <dgm:t>
        <a:bodyPr/>
        <a:lstStyle/>
        <a:p>
          <a:endParaRPr lang="en-US" sz="2200" dirty="0"/>
        </a:p>
      </dgm:t>
    </dgm:pt>
    <dgm:pt modelId="{9080D438-692D-2748-8053-97EF4C46DFE5}" type="parTrans" cxnId="{ABD34834-D564-254D-BD38-B254F61E9975}">
      <dgm:prSet/>
      <dgm:spPr/>
      <dgm:t>
        <a:bodyPr/>
        <a:lstStyle/>
        <a:p>
          <a:endParaRPr lang="en-US"/>
        </a:p>
      </dgm:t>
    </dgm:pt>
    <dgm:pt modelId="{088A516D-BE5E-AD4E-9B2E-3777CD70BDB9}" type="sibTrans" cxnId="{ABD34834-D564-254D-BD38-B254F61E9975}">
      <dgm:prSet/>
      <dgm:spPr/>
      <dgm:t>
        <a:bodyPr/>
        <a:lstStyle/>
        <a:p>
          <a:endParaRPr lang="en-US"/>
        </a:p>
      </dgm:t>
    </dgm:pt>
    <dgm:pt modelId="{FD6B5071-C70E-204D-A464-B86C6311C298}" type="pres">
      <dgm:prSet presAssocID="{66A47F55-3D71-1C4A-A8C0-ABF96699570D}" presName="linearFlow" presStyleCnt="0">
        <dgm:presLayoutVars>
          <dgm:dir/>
          <dgm:animLvl val="lvl"/>
          <dgm:resizeHandles/>
        </dgm:presLayoutVars>
      </dgm:prSet>
      <dgm:spPr/>
    </dgm:pt>
    <dgm:pt modelId="{DD87339F-A019-F84B-9262-D835071F072F}" type="pres">
      <dgm:prSet presAssocID="{27BDFB75-B805-474E-904F-DCC29D916C6C}" presName="compositeNode" presStyleCnt="0">
        <dgm:presLayoutVars>
          <dgm:bulletEnabled val="1"/>
        </dgm:presLayoutVars>
      </dgm:prSet>
      <dgm:spPr/>
    </dgm:pt>
    <dgm:pt modelId="{7A63B0D5-C718-A443-A30E-86DAFB85CEC0}" type="pres">
      <dgm:prSet presAssocID="{27BDFB75-B805-474E-904F-DCC29D916C6C}" presName="image" presStyleLbl="fgImgPlac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accent2">
              <a:lumMod val="50000"/>
            </a:schemeClr>
          </a:solidFill>
        </a:ln>
      </dgm:spPr>
    </dgm:pt>
    <dgm:pt modelId="{917DAC40-7DA5-634E-B883-340FD0793949}" type="pres">
      <dgm:prSet presAssocID="{27BDFB75-B805-474E-904F-DCC29D916C6C}" presName="childNode" presStyleLbl="node1" presStyleIdx="0" presStyleCnt="3" custScaleY="106826" custLinFactNeighborX="409" custLinFactNeighborY="4778">
        <dgm:presLayoutVars>
          <dgm:bulletEnabled val="1"/>
        </dgm:presLayoutVars>
      </dgm:prSet>
      <dgm:spPr/>
    </dgm:pt>
    <dgm:pt modelId="{27FA25A2-BC11-7646-A126-CE3458B09172}" type="pres">
      <dgm:prSet presAssocID="{27BDFB75-B805-474E-904F-DCC29D916C6C}" presName="parentNode" presStyleLbl="revTx" presStyleIdx="0" presStyleCnt="3">
        <dgm:presLayoutVars>
          <dgm:chMax val="0"/>
          <dgm:bulletEnabled val="1"/>
        </dgm:presLayoutVars>
      </dgm:prSet>
      <dgm:spPr/>
    </dgm:pt>
    <dgm:pt modelId="{7DC0954F-1E3C-0446-AF9E-D2CCC56C8780}" type="pres">
      <dgm:prSet presAssocID="{7F51A34A-6AAE-9B4C-8F16-9C242795A2A7}" presName="sibTrans" presStyleCnt="0"/>
      <dgm:spPr/>
    </dgm:pt>
    <dgm:pt modelId="{ED2F93B0-3A4F-6A40-B0EB-06FB9F6A986F}" type="pres">
      <dgm:prSet presAssocID="{C2E36843-608B-0B45-BA42-8C5EFE4B0B94}" presName="compositeNode" presStyleCnt="0">
        <dgm:presLayoutVars>
          <dgm:bulletEnabled val="1"/>
        </dgm:presLayoutVars>
      </dgm:prSet>
      <dgm:spPr/>
    </dgm:pt>
    <dgm:pt modelId="{72662DDC-314B-7848-B611-44103D5E7146}" type="pres">
      <dgm:prSet presAssocID="{C2E36843-608B-0B45-BA42-8C5EFE4B0B94}" presName="image" presStyleLbl="fgImgPlace1" presStyleIdx="1" presStyleCnt="3"/>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chemeClr val="accent2">
              <a:lumMod val="50000"/>
            </a:schemeClr>
          </a:solidFill>
        </a:ln>
      </dgm:spPr>
    </dgm:pt>
    <dgm:pt modelId="{94BABCAE-BD5F-C648-A90E-07F09456A9FE}" type="pres">
      <dgm:prSet presAssocID="{C2E36843-608B-0B45-BA42-8C5EFE4B0B94}" presName="childNode" presStyleLbl="node1" presStyleIdx="1" presStyleCnt="3" custScaleY="106826" custLinFactNeighborX="409" custLinFactNeighborY="4778">
        <dgm:presLayoutVars>
          <dgm:bulletEnabled val="1"/>
        </dgm:presLayoutVars>
      </dgm:prSet>
      <dgm:spPr/>
    </dgm:pt>
    <dgm:pt modelId="{F2AFA66E-1CCD-AA4F-A8BE-81E375D3AEBD}" type="pres">
      <dgm:prSet presAssocID="{C2E36843-608B-0B45-BA42-8C5EFE4B0B94}" presName="parentNode" presStyleLbl="revTx" presStyleIdx="1" presStyleCnt="3">
        <dgm:presLayoutVars>
          <dgm:chMax val="0"/>
          <dgm:bulletEnabled val="1"/>
        </dgm:presLayoutVars>
      </dgm:prSet>
      <dgm:spPr/>
    </dgm:pt>
    <dgm:pt modelId="{D0CFE4FB-6ADC-C343-B0E7-F532D82ABA23}" type="pres">
      <dgm:prSet presAssocID="{E3EFD68B-4BB5-964E-8BB5-9F347C59F726}" presName="sibTrans" presStyleCnt="0"/>
      <dgm:spPr/>
    </dgm:pt>
    <dgm:pt modelId="{B8B63A6A-330E-7F4C-B2C7-6DE524A1DBC3}" type="pres">
      <dgm:prSet presAssocID="{95E8D4ED-7BB5-2F4C-9D45-846E19ED774B}" presName="compositeNode" presStyleCnt="0">
        <dgm:presLayoutVars>
          <dgm:bulletEnabled val="1"/>
        </dgm:presLayoutVars>
      </dgm:prSet>
      <dgm:spPr/>
    </dgm:pt>
    <dgm:pt modelId="{DA68EC2F-2132-F447-AD84-EB861FFDEBA7}" type="pres">
      <dgm:prSet presAssocID="{95E8D4ED-7BB5-2F4C-9D45-846E19ED774B}" presName="image" presStyleLbl="fgImgPlace1" presStyleIdx="2" presStyleCnt="3"/>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chemeClr val="accent2">
              <a:lumMod val="50000"/>
            </a:schemeClr>
          </a:solidFill>
        </a:ln>
      </dgm:spPr>
    </dgm:pt>
    <dgm:pt modelId="{D83C8A2D-2F8E-874A-967B-5FC87B40695E}" type="pres">
      <dgm:prSet presAssocID="{95E8D4ED-7BB5-2F4C-9D45-846E19ED774B}" presName="childNode" presStyleLbl="node1" presStyleIdx="2" presStyleCnt="3" custScaleY="106826" custLinFactNeighborX="409" custLinFactNeighborY="4778">
        <dgm:presLayoutVars>
          <dgm:bulletEnabled val="1"/>
        </dgm:presLayoutVars>
      </dgm:prSet>
      <dgm:spPr/>
    </dgm:pt>
    <dgm:pt modelId="{A8CA273E-F9DD-D94D-9965-190B27B20969}" type="pres">
      <dgm:prSet presAssocID="{95E8D4ED-7BB5-2F4C-9D45-846E19ED774B}" presName="parentNode" presStyleLbl="revTx" presStyleIdx="2" presStyleCnt="3">
        <dgm:presLayoutVars>
          <dgm:chMax val="0"/>
          <dgm:bulletEnabled val="1"/>
        </dgm:presLayoutVars>
      </dgm:prSet>
      <dgm:spPr/>
    </dgm:pt>
  </dgm:ptLst>
  <dgm:cxnLst>
    <dgm:cxn modelId="{D321BA07-284C-6145-9ABE-F987C6B02624}" srcId="{95E8D4ED-7BB5-2F4C-9D45-846E19ED774B}" destId="{DAB431AE-D536-C842-AEE7-42DEBB6EE727}" srcOrd="0" destOrd="0" parTransId="{43FBFBDA-195C-9C45-A7FC-7BE025738233}" sibTransId="{9C742A2A-4BA6-5844-A7F4-69F931159369}"/>
    <dgm:cxn modelId="{EB9B400B-919C-D64E-8946-4ACAF9119A08}" type="presOf" srcId="{C2E36843-608B-0B45-BA42-8C5EFE4B0B94}" destId="{F2AFA66E-1CCD-AA4F-A8BE-81E375D3AEBD}" srcOrd="0" destOrd="0" presId="urn:microsoft.com/office/officeart/2005/8/layout/hList2"/>
    <dgm:cxn modelId="{5696B00F-E781-C546-AF34-D1E3D80472A1}" type="presOf" srcId="{5E7C8FEC-F24E-CB43-B436-A8E0918F1844}" destId="{D83C8A2D-2F8E-874A-967B-5FC87B40695E}" srcOrd="0" destOrd="2" presId="urn:microsoft.com/office/officeart/2005/8/layout/hList2"/>
    <dgm:cxn modelId="{B808A42E-C655-4944-B7A9-3A1CC5969C16}" type="presOf" srcId="{AAFEA062-3E5D-1F4F-8593-2A3C4F9DB901}" destId="{D83C8A2D-2F8E-874A-967B-5FC87B40695E}" srcOrd="0" destOrd="1" presId="urn:microsoft.com/office/officeart/2005/8/layout/hList2"/>
    <dgm:cxn modelId="{F9D55D32-A47A-674B-8F79-3E8063275786}" type="presOf" srcId="{95E8D4ED-7BB5-2F4C-9D45-846E19ED774B}" destId="{A8CA273E-F9DD-D94D-9965-190B27B20969}" srcOrd="0" destOrd="0" presId="urn:microsoft.com/office/officeart/2005/8/layout/hList2"/>
    <dgm:cxn modelId="{ABD34834-D564-254D-BD38-B254F61E9975}" srcId="{95E8D4ED-7BB5-2F4C-9D45-846E19ED774B}" destId="{AAFEA062-3E5D-1F4F-8593-2A3C4F9DB901}" srcOrd="1" destOrd="0" parTransId="{9080D438-692D-2748-8053-97EF4C46DFE5}" sibTransId="{088A516D-BE5E-AD4E-9B2E-3777CD70BDB9}"/>
    <dgm:cxn modelId="{3F746E3A-A134-8646-8560-521B46BC3FC1}" srcId="{27BDFB75-B805-474E-904F-DCC29D916C6C}" destId="{D071A1CA-FBE8-444B-AA36-8BDCC221A65A}" srcOrd="0" destOrd="0" parTransId="{90893629-4424-3043-97F2-1E01D54500EC}" sibTransId="{308D95E5-7F70-3746-B205-481EDEA350AF}"/>
    <dgm:cxn modelId="{8C1ED745-E35E-6941-B105-778A34D73D90}" srcId="{66A47F55-3D71-1C4A-A8C0-ABF96699570D}" destId="{95E8D4ED-7BB5-2F4C-9D45-846E19ED774B}" srcOrd="2" destOrd="0" parTransId="{7B37175D-D9C4-5946-8D71-0D865B49A63A}" sibTransId="{393E2F54-6C1A-CE41-9555-F05C7C8267AD}"/>
    <dgm:cxn modelId="{77450254-1E3E-8E4B-AE85-A3F1D9D80396}" type="presOf" srcId="{66A47F55-3D71-1C4A-A8C0-ABF96699570D}" destId="{FD6B5071-C70E-204D-A464-B86C6311C298}" srcOrd="0" destOrd="0" presId="urn:microsoft.com/office/officeart/2005/8/layout/hList2"/>
    <dgm:cxn modelId="{8AE4B578-C718-F848-A5BA-7E2A6F00795D}" type="presOf" srcId="{DAB431AE-D536-C842-AEE7-42DEBB6EE727}" destId="{D83C8A2D-2F8E-874A-967B-5FC87B40695E}" srcOrd="0" destOrd="0" presId="urn:microsoft.com/office/officeart/2005/8/layout/hList2"/>
    <dgm:cxn modelId="{987FA57A-818B-0643-8CB8-0FA4E7BE1C74}" type="presOf" srcId="{8E758D11-5234-174F-8A3C-45C0764550AE}" destId="{917DAC40-7DA5-634E-B883-340FD0793949}" srcOrd="0" destOrd="1" presId="urn:microsoft.com/office/officeart/2005/8/layout/hList2"/>
    <dgm:cxn modelId="{6DE35B83-A9BD-8F41-B573-7EC6A5069973}" type="presOf" srcId="{27BDFB75-B805-474E-904F-DCC29D916C6C}" destId="{27FA25A2-BC11-7646-A126-CE3458B09172}" srcOrd="0" destOrd="0" presId="urn:microsoft.com/office/officeart/2005/8/layout/hList2"/>
    <dgm:cxn modelId="{8343778B-0734-E64D-BBEB-3DFC14FFA203}" srcId="{C2E36843-608B-0B45-BA42-8C5EFE4B0B94}" destId="{7AC1DCAE-B326-AA43-AF4F-81B394D85FAA}" srcOrd="1" destOrd="0" parTransId="{57ED4A7E-F692-C447-99E2-4AE0F0205011}" sibTransId="{F8EBD4E3-2EA6-E44E-A59B-E9D6B3D20457}"/>
    <dgm:cxn modelId="{E23E76A1-1C4B-734E-B70A-E28A3E48B19F}" type="presOf" srcId="{10C670A9-6B12-FD4C-8DE7-D0A881E24F92}" destId="{94BABCAE-BD5F-C648-A90E-07F09456A9FE}" srcOrd="0" destOrd="0" presId="urn:microsoft.com/office/officeart/2005/8/layout/hList2"/>
    <dgm:cxn modelId="{1B85FBA9-D6F2-8344-ACD0-0C35942A63A1}" type="presOf" srcId="{CB148704-0613-7940-9280-BDC6E2C13F68}" destId="{94BABCAE-BD5F-C648-A90E-07F09456A9FE}" srcOrd="0" destOrd="2" presId="urn:microsoft.com/office/officeart/2005/8/layout/hList2"/>
    <dgm:cxn modelId="{5B0CE6AB-D882-5E4E-8080-FCA91AB8AABF}" srcId="{95E8D4ED-7BB5-2F4C-9D45-846E19ED774B}" destId="{5E7C8FEC-F24E-CB43-B436-A8E0918F1844}" srcOrd="2" destOrd="0" parTransId="{4D57BE5A-0792-FC40-873D-B924C277CFEF}" sibTransId="{8AC6DFF7-1E97-0045-B4CB-D5CAC5AA7B3A}"/>
    <dgm:cxn modelId="{BCB56AB6-653C-1E4A-85A7-2D3D0E7192D9}" srcId="{66A47F55-3D71-1C4A-A8C0-ABF96699570D}" destId="{C2E36843-608B-0B45-BA42-8C5EFE4B0B94}" srcOrd="1" destOrd="0" parTransId="{41DEFE87-890E-D24F-A466-FEC482B3FC15}" sibTransId="{E3EFD68B-4BB5-964E-8BB5-9F347C59F726}"/>
    <dgm:cxn modelId="{CCAED0B8-DF7D-0D42-9C1A-78E83F34B91F}" srcId="{C2E36843-608B-0B45-BA42-8C5EFE4B0B94}" destId="{10C670A9-6B12-FD4C-8DE7-D0A881E24F92}" srcOrd="0" destOrd="0" parTransId="{CD56B15C-CD28-8A43-82FD-0836444ED8FC}" sibTransId="{1352BC91-5302-B346-9C90-C2F2FDD8087B}"/>
    <dgm:cxn modelId="{36753CBC-4C52-3F4F-8B40-74CB323DA42C}" type="presOf" srcId="{7AC1DCAE-B326-AA43-AF4F-81B394D85FAA}" destId="{94BABCAE-BD5F-C648-A90E-07F09456A9FE}" srcOrd="0" destOrd="1" presId="urn:microsoft.com/office/officeart/2005/8/layout/hList2"/>
    <dgm:cxn modelId="{5F29D2C7-5FB9-9747-BB08-314AA7A0C8CE}" srcId="{C2E36843-608B-0B45-BA42-8C5EFE4B0B94}" destId="{CB148704-0613-7940-9280-BDC6E2C13F68}" srcOrd="2" destOrd="0" parTransId="{20D391A2-F3CC-CD4F-B418-82316E34603F}" sibTransId="{A886BBC8-EE6E-214F-A5BC-ABF5DE55B99C}"/>
    <dgm:cxn modelId="{FCA4C2D6-515C-4A4E-8C7A-328529B12A77}" srcId="{27BDFB75-B805-474E-904F-DCC29D916C6C}" destId="{8E758D11-5234-174F-8A3C-45C0764550AE}" srcOrd="1" destOrd="0" parTransId="{083C65A8-5610-604A-90FB-787A635C7A03}" sibTransId="{05B3DC7A-CEA7-E943-B399-37E0FA260799}"/>
    <dgm:cxn modelId="{1E836FDC-CC51-3348-86C7-ADB41E899FA0}" srcId="{66A47F55-3D71-1C4A-A8C0-ABF96699570D}" destId="{27BDFB75-B805-474E-904F-DCC29D916C6C}" srcOrd="0" destOrd="0" parTransId="{7FE07A7D-C030-D943-A332-2E3CF0D9CD61}" sibTransId="{7F51A34A-6AAE-9B4C-8F16-9C242795A2A7}"/>
    <dgm:cxn modelId="{703737E8-CFB0-6447-8AD1-5AC123C72225}" type="presOf" srcId="{678F0B66-5B4D-4848-BE1E-B5EB7D688611}" destId="{917DAC40-7DA5-634E-B883-340FD0793949}" srcOrd="0" destOrd="2" presId="urn:microsoft.com/office/officeart/2005/8/layout/hList2"/>
    <dgm:cxn modelId="{431277EF-C6D7-CE45-8369-2B29462F565A}" srcId="{27BDFB75-B805-474E-904F-DCC29D916C6C}" destId="{678F0B66-5B4D-4848-BE1E-B5EB7D688611}" srcOrd="2" destOrd="0" parTransId="{50E7D5D6-3C08-CA49-9B27-34426ADC31C7}" sibTransId="{9EE6D91D-2B38-8E46-B63B-4647462841B0}"/>
    <dgm:cxn modelId="{F8F7F8F8-F576-864F-967D-F8BA8AAA6CEB}" type="presOf" srcId="{D071A1CA-FBE8-444B-AA36-8BDCC221A65A}" destId="{917DAC40-7DA5-634E-B883-340FD0793949}" srcOrd="0" destOrd="0" presId="urn:microsoft.com/office/officeart/2005/8/layout/hList2"/>
    <dgm:cxn modelId="{4F1DF541-6EAF-2A4C-8E46-6B80B057EF46}" type="presParOf" srcId="{FD6B5071-C70E-204D-A464-B86C6311C298}" destId="{DD87339F-A019-F84B-9262-D835071F072F}" srcOrd="0" destOrd="0" presId="urn:microsoft.com/office/officeart/2005/8/layout/hList2"/>
    <dgm:cxn modelId="{AE901834-E94F-914E-B428-6AFFC111C31C}" type="presParOf" srcId="{DD87339F-A019-F84B-9262-D835071F072F}" destId="{7A63B0D5-C718-A443-A30E-86DAFB85CEC0}" srcOrd="0" destOrd="0" presId="urn:microsoft.com/office/officeart/2005/8/layout/hList2"/>
    <dgm:cxn modelId="{94AFB94B-D6CE-4A4C-99B8-BBD104CFDD81}" type="presParOf" srcId="{DD87339F-A019-F84B-9262-D835071F072F}" destId="{917DAC40-7DA5-634E-B883-340FD0793949}" srcOrd="1" destOrd="0" presId="urn:microsoft.com/office/officeart/2005/8/layout/hList2"/>
    <dgm:cxn modelId="{69C64F79-9572-0B48-A54B-5AF2167A420B}" type="presParOf" srcId="{DD87339F-A019-F84B-9262-D835071F072F}" destId="{27FA25A2-BC11-7646-A126-CE3458B09172}" srcOrd="2" destOrd="0" presId="urn:microsoft.com/office/officeart/2005/8/layout/hList2"/>
    <dgm:cxn modelId="{FD145CFF-78F4-D44D-8B3F-EAFA694E1D5D}" type="presParOf" srcId="{FD6B5071-C70E-204D-A464-B86C6311C298}" destId="{7DC0954F-1E3C-0446-AF9E-D2CCC56C8780}" srcOrd="1" destOrd="0" presId="urn:microsoft.com/office/officeart/2005/8/layout/hList2"/>
    <dgm:cxn modelId="{96345391-7B78-444B-BDC3-FADB57E930E9}" type="presParOf" srcId="{FD6B5071-C70E-204D-A464-B86C6311C298}" destId="{ED2F93B0-3A4F-6A40-B0EB-06FB9F6A986F}" srcOrd="2" destOrd="0" presId="urn:microsoft.com/office/officeart/2005/8/layout/hList2"/>
    <dgm:cxn modelId="{3789F8A2-A9F2-B647-8513-C1206AF2BF56}" type="presParOf" srcId="{ED2F93B0-3A4F-6A40-B0EB-06FB9F6A986F}" destId="{72662DDC-314B-7848-B611-44103D5E7146}" srcOrd="0" destOrd="0" presId="urn:microsoft.com/office/officeart/2005/8/layout/hList2"/>
    <dgm:cxn modelId="{D9805B2E-C774-4445-8560-9F29515C3310}" type="presParOf" srcId="{ED2F93B0-3A4F-6A40-B0EB-06FB9F6A986F}" destId="{94BABCAE-BD5F-C648-A90E-07F09456A9FE}" srcOrd="1" destOrd="0" presId="urn:microsoft.com/office/officeart/2005/8/layout/hList2"/>
    <dgm:cxn modelId="{310CA690-9D61-6346-BDFA-09FFB14C6DE8}" type="presParOf" srcId="{ED2F93B0-3A4F-6A40-B0EB-06FB9F6A986F}" destId="{F2AFA66E-1CCD-AA4F-A8BE-81E375D3AEBD}" srcOrd="2" destOrd="0" presId="urn:microsoft.com/office/officeart/2005/8/layout/hList2"/>
    <dgm:cxn modelId="{821CEAA1-1F96-E54F-9E1B-A1CCC9312B31}" type="presParOf" srcId="{FD6B5071-C70E-204D-A464-B86C6311C298}" destId="{D0CFE4FB-6ADC-C343-B0E7-F532D82ABA23}" srcOrd="3" destOrd="0" presId="urn:microsoft.com/office/officeart/2005/8/layout/hList2"/>
    <dgm:cxn modelId="{9A044826-3397-3E45-8703-6BC666203F14}" type="presParOf" srcId="{FD6B5071-C70E-204D-A464-B86C6311C298}" destId="{B8B63A6A-330E-7F4C-B2C7-6DE524A1DBC3}" srcOrd="4" destOrd="0" presId="urn:microsoft.com/office/officeart/2005/8/layout/hList2"/>
    <dgm:cxn modelId="{3B7571CD-FF24-934E-B5CD-D02CFA15AE12}" type="presParOf" srcId="{B8B63A6A-330E-7F4C-B2C7-6DE524A1DBC3}" destId="{DA68EC2F-2132-F447-AD84-EB861FFDEBA7}" srcOrd="0" destOrd="0" presId="urn:microsoft.com/office/officeart/2005/8/layout/hList2"/>
    <dgm:cxn modelId="{3F149E85-54D0-DB47-9C41-6D1A5407720F}" type="presParOf" srcId="{B8B63A6A-330E-7F4C-B2C7-6DE524A1DBC3}" destId="{D83C8A2D-2F8E-874A-967B-5FC87B40695E}" srcOrd="1" destOrd="0" presId="urn:microsoft.com/office/officeart/2005/8/layout/hList2"/>
    <dgm:cxn modelId="{B86E97D2-EF9D-1349-BE19-6505D41FAB45}" type="presParOf" srcId="{B8B63A6A-330E-7F4C-B2C7-6DE524A1DBC3}" destId="{A8CA273E-F9DD-D94D-9965-190B27B2096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6F9148B2-C370-7B41-AF4C-79BE19B28FD0}"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E95C7838-73AE-F540-A767-D6C38F9CB771}">
      <dgm:prSet custT="1"/>
      <dgm:spPr/>
      <dgm:t>
        <a:bodyPr/>
        <a:lstStyle/>
        <a:p>
          <a:r>
            <a:rPr lang="en-US" sz="2400" dirty="0"/>
            <a:t>Formal educator acknowledgment systems are defined and taught.</a:t>
          </a:r>
        </a:p>
      </dgm:t>
    </dgm:pt>
    <dgm:pt modelId="{B8126B6B-A4AE-F94C-B620-C2FF315CC1EB}" type="parTrans" cxnId="{71F52A56-67A9-0B4A-9F20-B32C8500684E}">
      <dgm:prSet/>
      <dgm:spPr/>
      <dgm:t>
        <a:bodyPr/>
        <a:lstStyle/>
        <a:p>
          <a:endParaRPr lang="en-US" sz="2400"/>
        </a:p>
      </dgm:t>
    </dgm:pt>
    <dgm:pt modelId="{45DCE8C9-9DF4-104A-AC22-29F6FFC7ADCB}" type="sibTrans" cxnId="{71F52A56-67A9-0B4A-9F20-B32C8500684E}">
      <dgm:prSet/>
      <dgm:spPr/>
      <dgm:t>
        <a:bodyPr/>
        <a:lstStyle/>
        <a:p>
          <a:endParaRPr lang="en-US" sz="2400"/>
        </a:p>
      </dgm:t>
    </dgm:pt>
    <dgm:pt modelId="{4A410989-8B6D-EF4C-AE79-AC9F1942549E}">
      <dgm:prSet/>
      <dgm:spPr/>
      <dgm:t>
        <a:bodyPr/>
        <a:lstStyle/>
        <a:p>
          <a:r>
            <a:rPr lang="en-US" dirty="0"/>
            <a:t>Acknowledgment or celebration systems are differentiated and implemented in a culturally responsive manner.</a:t>
          </a:r>
        </a:p>
      </dgm:t>
    </dgm:pt>
    <dgm:pt modelId="{DE3D4E84-CDE8-8F40-8CB6-C77D53164D7C}" type="parTrans" cxnId="{FEF95679-5C4D-D047-933C-0A61A84C0F8F}">
      <dgm:prSet/>
      <dgm:spPr/>
      <dgm:t>
        <a:bodyPr/>
        <a:lstStyle/>
        <a:p>
          <a:endParaRPr lang="en-US"/>
        </a:p>
      </dgm:t>
    </dgm:pt>
    <dgm:pt modelId="{0F0AB0DA-4D85-BD48-AE5F-776BA50E40EF}" type="sibTrans" cxnId="{FEF95679-5C4D-D047-933C-0A61A84C0F8F}">
      <dgm:prSet/>
      <dgm:spPr/>
      <dgm:t>
        <a:bodyPr/>
        <a:lstStyle/>
        <a:p>
          <a:endParaRPr lang="en-US"/>
        </a:p>
      </dgm:t>
    </dgm:pt>
    <dgm:pt modelId="{162077F3-6216-8D48-B0D9-47542933B2AB}" type="pres">
      <dgm:prSet presAssocID="{6F9148B2-C370-7B41-AF4C-79BE19B28FD0}" presName="Name0" presStyleCnt="0">
        <dgm:presLayoutVars>
          <dgm:dir/>
          <dgm:resizeHandles val="exact"/>
        </dgm:presLayoutVars>
      </dgm:prSet>
      <dgm:spPr/>
    </dgm:pt>
    <dgm:pt modelId="{9A729775-40E9-3C4A-B1FE-0A8C8E49093C}" type="pres">
      <dgm:prSet presAssocID="{E95C7838-73AE-F540-A767-D6C38F9CB771}" presName="compNode" presStyleCnt="0"/>
      <dgm:spPr/>
    </dgm:pt>
    <dgm:pt modelId="{BBA64F6A-C0E0-014A-A883-15963EC9883D}" type="pres">
      <dgm:prSet presAssocID="{E95C7838-73AE-F540-A767-D6C38F9CB771}" presName="pict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664318E7-3D9F-424A-BE80-8D149BD885C8}" type="pres">
      <dgm:prSet presAssocID="{E95C7838-73AE-F540-A767-D6C38F9CB771}" presName="textRect" presStyleLbl="revTx" presStyleIdx="0" presStyleCnt="2" custScaleX="114270">
        <dgm:presLayoutVars>
          <dgm:bulletEnabled val="1"/>
        </dgm:presLayoutVars>
      </dgm:prSet>
      <dgm:spPr/>
    </dgm:pt>
    <dgm:pt modelId="{AB6FE627-2580-A747-B1D1-8C2056440C9A}" type="pres">
      <dgm:prSet presAssocID="{45DCE8C9-9DF4-104A-AC22-29F6FFC7ADCB}" presName="sibTrans" presStyleLbl="sibTrans2D1" presStyleIdx="0" presStyleCnt="0"/>
      <dgm:spPr/>
    </dgm:pt>
    <dgm:pt modelId="{D0B789A2-8A15-5A44-883B-67AC08A242F4}" type="pres">
      <dgm:prSet presAssocID="{4A410989-8B6D-EF4C-AE79-AC9F1942549E}" presName="compNode" presStyleCnt="0"/>
      <dgm:spPr/>
    </dgm:pt>
    <dgm:pt modelId="{06E323BE-056C-8240-92CA-3A899F1BFC88}" type="pres">
      <dgm:prSet presAssocID="{4A410989-8B6D-EF4C-AE79-AC9F1942549E}" presName="pictRect" presStyleLbl="node1" presStyleIdx="1" presStyleCnt="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917AFFCC-502F-D842-B727-1E000D1BAA7D}" type="pres">
      <dgm:prSet presAssocID="{4A410989-8B6D-EF4C-AE79-AC9F1942549E}" presName="textRect" presStyleLbl="revTx" presStyleIdx="1" presStyleCnt="2">
        <dgm:presLayoutVars>
          <dgm:bulletEnabled val="1"/>
        </dgm:presLayoutVars>
      </dgm:prSet>
      <dgm:spPr/>
    </dgm:pt>
  </dgm:ptLst>
  <dgm:cxnLst>
    <dgm:cxn modelId="{17A0D50D-9942-2F4A-AD04-E35A8FB82F7B}" type="presOf" srcId="{45DCE8C9-9DF4-104A-AC22-29F6FFC7ADCB}" destId="{AB6FE627-2580-A747-B1D1-8C2056440C9A}" srcOrd="0" destOrd="0" presId="urn:microsoft.com/office/officeart/2005/8/layout/pList1"/>
    <dgm:cxn modelId="{71F52A56-67A9-0B4A-9F20-B32C8500684E}" srcId="{6F9148B2-C370-7B41-AF4C-79BE19B28FD0}" destId="{E95C7838-73AE-F540-A767-D6C38F9CB771}" srcOrd="0" destOrd="0" parTransId="{B8126B6B-A4AE-F94C-B620-C2FF315CC1EB}" sibTransId="{45DCE8C9-9DF4-104A-AC22-29F6FFC7ADCB}"/>
    <dgm:cxn modelId="{4FD6F957-36CA-EC45-BEBA-66EC2D27BD09}" type="presOf" srcId="{E95C7838-73AE-F540-A767-D6C38F9CB771}" destId="{664318E7-3D9F-424A-BE80-8D149BD885C8}" srcOrd="0" destOrd="0" presId="urn:microsoft.com/office/officeart/2005/8/layout/pList1"/>
    <dgm:cxn modelId="{E05B5166-D05A-E046-A639-4E55D789A78A}" type="presOf" srcId="{4A410989-8B6D-EF4C-AE79-AC9F1942549E}" destId="{917AFFCC-502F-D842-B727-1E000D1BAA7D}" srcOrd="0" destOrd="0" presId="urn:microsoft.com/office/officeart/2005/8/layout/pList1"/>
    <dgm:cxn modelId="{FEF95679-5C4D-D047-933C-0A61A84C0F8F}" srcId="{6F9148B2-C370-7B41-AF4C-79BE19B28FD0}" destId="{4A410989-8B6D-EF4C-AE79-AC9F1942549E}" srcOrd="1" destOrd="0" parTransId="{DE3D4E84-CDE8-8F40-8CB6-C77D53164D7C}" sibTransId="{0F0AB0DA-4D85-BD48-AE5F-776BA50E40EF}"/>
    <dgm:cxn modelId="{50389EC9-75DD-2947-A70F-E64E08DD0F0E}" type="presOf" srcId="{6F9148B2-C370-7B41-AF4C-79BE19B28FD0}" destId="{162077F3-6216-8D48-B0D9-47542933B2AB}" srcOrd="0" destOrd="0" presId="urn:microsoft.com/office/officeart/2005/8/layout/pList1"/>
    <dgm:cxn modelId="{DFA80642-5207-CB42-81BB-1DE1086B6C45}" type="presParOf" srcId="{162077F3-6216-8D48-B0D9-47542933B2AB}" destId="{9A729775-40E9-3C4A-B1FE-0A8C8E49093C}" srcOrd="0" destOrd="0" presId="urn:microsoft.com/office/officeart/2005/8/layout/pList1"/>
    <dgm:cxn modelId="{150585A1-2759-6E41-8EF3-80CC09A6D46A}" type="presParOf" srcId="{9A729775-40E9-3C4A-B1FE-0A8C8E49093C}" destId="{BBA64F6A-C0E0-014A-A883-15963EC9883D}" srcOrd="0" destOrd="0" presId="urn:microsoft.com/office/officeart/2005/8/layout/pList1"/>
    <dgm:cxn modelId="{7CC194CD-CF5D-D14B-9786-767A4037610E}" type="presParOf" srcId="{9A729775-40E9-3C4A-B1FE-0A8C8E49093C}" destId="{664318E7-3D9F-424A-BE80-8D149BD885C8}" srcOrd="1" destOrd="0" presId="urn:microsoft.com/office/officeart/2005/8/layout/pList1"/>
    <dgm:cxn modelId="{A78D7284-A563-0446-9D1F-64CDD616829B}" type="presParOf" srcId="{162077F3-6216-8D48-B0D9-47542933B2AB}" destId="{AB6FE627-2580-A747-B1D1-8C2056440C9A}" srcOrd="1" destOrd="0" presId="urn:microsoft.com/office/officeart/2005/8/layout/pList1"/>
    <dgm:cxn modelId="{65C3F05B-DD43-CA40-835C-E9BD7088A5D1}" type="presParOf" srcId="{162077F3-6216-8D48-B0D9-47542933B2AB}" destId="{D0B789A2-8A15-5A44-883B-67AC08A242F4}" srcOrd="2" destOrd="0" presId="urn:microsoft.com/office/officeart/2005/8/layout/pList1"/>
    <dgm:cxn modelId="{82E072DC-8507-934E-9369-B99B87474D76}" type="presParOf" srcId="{D0B789A2-8A15-5A44-883B-67AC08A242F4}" destId="{06E323BE-056C-8240-92CA-3A899F1BFC88}" srcOrd="0" destOrd="0" presId="urn:microsoft.com/office/officeart/2005/8/layout/pList1"/>
    <dgm:cxn modelId="{51C8F114-D58D-7A4F-B8E3-7C6EE857125B}" type="presParOf" srcId="{D0B789A2-8A15-5A44-883B-67AC08A242F4}" destId="{917AFFCC-502F-D842-B727-1E000D1BAA7D}"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4C66CB9D-29B5-C040-B029-3588769F413F}">
      <dgm:prSet phldrT="[Text]" custT="1"/>
      <dgm:spPr>
        <a:solidFill>
          <a:srgbClr val="F5C8E1"/>
        </a:solidFill>
      </dgm:spPr>
      <dgm:t>
        <a:bodyPr/>
        <a:lstStyle/>
        <a:p>
          <a:pPr algn="ctr"/>
          <a:r>
            <a:rPr lang="en-US" sz="2000" b="1" dirty="0"/>
            <a:t>2. Explicitly Teach &amp; Coach</a:t>
          </a:r>
        </a:p>
        <a:p>
          <a:pPr algn="ctr"/>
          <a:endParaRPr lang="en-US" sz="2000" b="1" dirty="0"/>
        </a:p>
      </dgm:t>
    </dgm:pt>
    <dgm:pt modelId="{2A7433D3-DCE1-F640-8F3F-635D675FD343}" type="parTrans" cxnId="{BABEDF8F-F8A2-EB41-AB2D-84332D19802C}">
      <dgm:prSet/>
      <dgm:spPr/>
      <dgm:t>
        <a:bodyPr/>
        <a:lstStyle/>
        <a:p>
          <a:pPr algn="l"/>
          <a:endParaRPr lang="en-US"/>
        </a:p>
      </dgm:t>
    </dgm:pt>
    <dgm:pt modelId="{6DB57ED4-4668-2946-A371-27FA3ED29646}" type="sibTrans" cxnId="{BABEDF8F-F8A2-EB41-AB2D-84332D19802C}">
      <dgm:prSet/>
      <dgm:spPr/>
      <dgm:t>
        <a:bodyPr/>
        <a:lstStyle/>
        <a:p>
          <a:pPr algn="l"/>
          <a:endParaRPr lang="en-US"/>
        </a:p>
      </dgm:t>
    </dgm:pt>
    <dgm:pt modelId="{C6911B42-00CA-EC41-983C-0B13B88B0DCE}">
      <dgm:prSet phldrT="[Text]" custT="1"/>
      <dgm:spPr>
        <a:solidFill>
          <a:schemeClr val="bg1"/>
        </a:solidFill>
        <a:ln>
          <a:solidFill>
            <a:srgbClr val="E2345B"/>
          </a:solidFill>
        </a:ln>
      </dgm:spPr>
      <dgm:t>
        <a:bodyPr/>
        <a:lstStyle/>
        <a:p>
          <a:pPr algn="l"/>
          <a:r>
            <a:rPr lang="en-US" sz="1800" dirty="0">
              <a:solidFill>
                <a:schemeClr val="bg2">
                  <a:lumMod val="50000"/>
                </a:schemeClr>
              </a:solidFill>
            </a:rPr>
            <a:t>2.1 Communicate Clear Expectations</a:t>
          </a:r>
        </a:p>
      </dgm:t>
    </dgm:pt>
    <dgm:pt modelId="{134AF80C-691A-454D-8952-65DEF55668E7}" type="parTrans" cxnId="{514A31B6-7A51-1840-AA46-B0EE8F1E9303}">
      <dgm:prSet/>
      <dgm:spPr/>
      <dgm:t>
        <a:bodyPr/>
        <a:lstStyle/>
        <a:p>
          <a:pPr algn="l"/>
          <a:endParaRPr lang="en-US"/>
        </a:p>
      </dgm:t>
    </dgm:pt>
    <dgm:pt modelId="{7269ABA2-EAB1-0A4D-BCBA-D8269C29E020}" type="sibTrans" cxnId="{514A31B6-7A51-1840-AA46-B0EE8F1E9303}">
      <dgm:prSet/>
      <dgm:spPr/>
      <dgm:t>
        <a:bodyPr/>
        <a:lstStyle/>
        <a:p>
          <a:pPr algn="l"/>
          <a:endParaRPr lang="en-US"/>
        </a:p>
      </dgm:t>
    </dgm:pt>
    <dgm:pt modelId="{26191B0B-8931-EF4D-89C9-FBABFF0D91CC}">
      <dgm:prSet phldrT="[Text]" custT="1"/>
      <dgm:spPr>
        <a:solidFill>
          <a:schemeClr val="bg1"/>
        </a:solidFill>
        <a:ln>
          <a:solidFill>
            <a:srgbClr val="E2345B"/>
          </a:solidFill>
        </a:ln>
      </dgm:spPr>
      <dgm:t>
        <a:bodyPr/>
        <a:lstStyle/>
        <a:p>
          <a:pPr algn="l"/>
          <a:r>
            <a:rPr lang="en-US" sz="1800" dirty="0">
              <a:solidFill>
                <a:schemeClr val="bg2">
                  <a:lumMod val="50000"/>
                </a:schemeClr>
              </a:solidFill>
            </a:rPr>
            <a:t>2.2 Explicitly Teach</a:t>
          </a:r>
        </a:p>
      </dgm:t>
    </dgm:pt>
    <dgm:pt modelId="{15DBAFB7-4A9D-8840-A4B4-3F7F86E114AC}" type="parTrans" cxnId="{E985692D-CE8E-AD4C-B8A1-DC88FAF61C97}">
      <dgm:prSet/>
      <dgm:spPr/>
      <dgm:t>
        <a:bodyPr/>
        <a:lstStyle/>
        <a:p>
          <a:pPr algn="l"/>
          <a:endParaRPr lang="en-US"/>
        </a:p>
      </dgm:t>
    </dgm:pt>
    <dgm:pt modelId="{8FEB0EAE-26D2-554B-BE8C-4A9549C1CFE2}" type="sibTrans" cxnId="{E985692D-CE8E-AD4C-B8A1-DC88FAF61C97}">
      <dgm:prSet/>
      <dgm:spPr/>
      <dgm:t>
        <a:bodyPr/>
        <a:lstStyle/>
        <a:p>
          <a:pPr algn="l"/>
          <a:endParaRPr lang="en-US"/>
        </a:p>
      </dgm:t>
    </dgm:pt>
    <dgm:pt modelId="{C40193C4-6E05-6B4B-9BFF-529396CFE6B3}">
      <dgm:prSet custT="1"/>
      <dgm:spPr>
        <a:solidFill>
          <a:schemeClr val="bg1"/>
        </a:solidFill>
        <a:ln>
          <a:solidFill>
            <a:srgbClr val="E2345B"/>
          </a:solidFill>
        </a:ln>
      </dgm:spPr>
      <dgm:t>
        <a:bodyPr/>
        <a:lstStyle/>
        <a:p>
          <a:pPr algn="l"/>
          <a:r>
            <a:rPr lang="en-US" sz="1800" dirty="0">
              <a:solidFill>
                <a:schemeClr val="bg2">
                  <a:lumMod val="50000"/>
                </a:schemeClr>
              </a:solidFill>
            </a:rPr>
            <a:t>2.3 Coach &amp; Provide Supportive Feedback</a:t>
          </a:r>
        </a:p>
      </dgm:t>
    </dgm:pt>
    <dgm:pt modelId="{E657EC92-160E-A248-A491-B3CE18795A1C}" type="parTrans" cxnId="{840F9FF4-51D3-C544-B582-1A6BB8459012}">
      <dgm:prSet/>
      <dgm:spPr/>
      <dgm:t>
        <a:bodyPr/>
        <a:lstStyle/>
        <a:p>
          <a:pPr algn="l"/>
          <a:endParaRPr lang="en-US"/>
        </a:p>
      </dgm:t>
    </dgm:pt>
    <dgm:pt modelId="{A8D0F7AD-371A-E44A-AB28-3950B6989532}" type="sibTrans" cxnId="{840F9FF4-51D3-C544-B582-1A6BB8459012}">
      <dgm:prSet/>
      <dgm:spPr/>
      <dgm:t>
        <a:bodyPr/>
        <a:lstStyle/>
        <a:p>
          <a:pPr algn="l"/>
          <a:endParaRPr lang="en-US"/>
        </a:p>
      </dgm:t>
    </dgm:pt>
    <dgm:pt modelId="{AA1422AB-E64A-A945-93AE-961BF0844FAA}">
      <dgm:prSet custT="1"/>
      <dgm:spPr>
        <a:solidFill>
          <a:schemeClr val="bg1"/>
        </a:solidFill>
        <a:ln>
          <a:solidFill>
            <a:srgbClr val="E2345B"/>
          </a:solidFill>
        </a:ln>
      </dgm:spPr>
      <dgm:t>
        <a:bodyPr/>
        <a:lstStyle/>
        <a:p>
          <a:pPr algn="l"/>
          <a:r>
            <a:rPr lang="en-US" sz="1800" dirty="0">
              <a:solidFill>
                <a:schemeClr val="bg2">
                  <a:lumMod val="50000"/>
                </a:schemeClr>
              </a:solidFill>
            </a:rPr>
            <a:t>2.4 Celebrate Success!</a:t>
          </a:r>
        </a:p>
      </dgm:t>
    </dgm:pt>
    <dgm:pt modelId="{DFE80551-5446-284B-9EC1-E07DC6714CB1}" type="parTrans" cxnId="{99932190-0670-DA49-A0E9-510A195DD35C}">
      <dgm:prSet/>
      <dgm:spPr/>
      <dgm:t>
        <a:bodyPr/>
        <a:lstStyle/>
        <a:p>
          <a:pPr algn="l"/>
          <a:endParaRPr lang="en-US"/>
        </a:p>
      </dgm:t>
    </dgm:pt>
    <dgm:pt modelId="{F1B7DDDC-7547-3048-B383-4ADAE686B4AE}" type="sibTrans" cxnId="{99932190-0670-DA49-A0E9-510A195DD35C}">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78AA5415-8D25-114C-9AF7-6EDD04285FCC}" type="pres">
      <dgm:prSet presAssocID="{4C66CB9D-29B5-C040-B029-3588769F413F}" presName="compNode" presStyleCnt="0"/>
      <dgm:spPr/>
    </dgm:pt>
    <dgm:pt modelId="{3958CC2D-1E31-A943-BA57-D42F0248121B}" type="pres">
      <dgm:prSet presAssocID="{4C66CB9D-29B5-C040-B029-3588769F413F}" presName="aNode" presStyleLbl="bgShp" presStyleIdx="0" presStyleCnt="1"/>
      <dgm:spPr/>
    </dgm:pt>
    <dgm:pt modelId="{5CCCDF3A-8C4B-C549-B12B-1DB1913B1A6A}" type="pres">
      <dgm:prSet presAssocID="{4C66CB9D-29B5-C040-B029-3588769F413F}" presName="textNode" presStyleLbl="bgShp" presStyleIdx="0" presStyleCnt="1"/>
      <dgm:spPr/>
    </dgm:pt>
    <dgm:pt modelId="{0F290261-6CA0-8D49-9E62-0626418E8743}" type="pres">
      <dgm:prSet presAssocID="{4C66CB9D-29B5-C040-B029-3588769F413F}" presName="compChildNode" presStyleCnt="0"/>
      <dgm:spPr/>
    </dgm:pt>
    <dgm:pt modelId="{850FE1E7-F08A-F143-B04A-B4BECFA23B45}" type="pres">
      <dgm:prSet presAssocID="{4C66CB9D-29B5-C040-B029-3588769F413F}" presName="theInnerList" presStyleCnt="0"/>
      <dgm:spPr/>
    </dgm:pt>
    <dgm:pt modelId="{40B6884E-886D-B349-A78A-BAB383D37D01}" type="pres">
      <dgm:prSet presAssocID="{C6911B42-00CA-EC41-983C-0B13B88B0DCE}" presName="childNode" presStyleLbl="node1" presStyleIdx="0" presStyleCnt="4" custScaleX="114151" custLinFactY="-41812" custLinFactNeighborX="-275" custLinFactNeighborY="-100000">
        <dgm:presLayoutVars>
          <dgm:bulletEnabled val="1"/>
        </dgm:presLayoutVars>
      </dgm:prSet>
      <dgm:spPr/>
    </dgm:pt>
    <dgm:pt modelId="{3D74F723-80E2-2745-8CE4-12979CFF3208}" type="pres">
      <dgm:prSet presAssocID="{C6911B42-00CA-EC41-983C-0B13B88B0DCE}" presName="aSpace2" presStyleCnt="0"/>
      <dgm:spPr/>
    </dgm:pt>
    <dgm:pt modelId="{570D97AC-2833-7341-954F-801DB2E5C9C6}" type="pres">
      <dgm:prSet presAssocID="{26191B0B-8931-EF4D-89C9-FBABFF0D91CC}" presName="childNode" presStyleLbl="node1" presStyleIdx="1" presStyleCnt="4" custScaleX="114151" custLinFactY="-29837" custLinFactNeighborX="1158" custLinFactNeighborY="-100000">
        <dgm:presLayoutVars>
          <dgm:bulletEnabled val="1"/>
        </dgm:presLayoutVars>
      </dgm:prSet>
      <dgm:spPr/>
    </dgm:pt>
    <dgm:pt modelId="{1EB04D1F-785F-0C40-A0D3-F5D6A896D288}" type="pres">
      <dgm:prSet presAssocID="{26191B0B-8931-EF4D-89C9-FBABFF0D91CC}" presName="aSpace2" presStyleCnt="0"/>
      <dgm:spPr/>
    </dgm:pt>
    <dgm:pt modelId="{8CA0CB3F-7FBD-8B40-82C6-F7C1C7770A72}" type="pres">
      <dgm:prSet presAssocID="{C40193C4-6E05-6B4B-9BFF-529396CFE6B3}" presName="childNode" presStyleLbl="node1" presStyleIdx="2" presStyleCnt="4" custScaleX="114151" custLinFactY="-13507" custLinFactNeighborX="2445" custLinFactNeighborY="-100000">
        <dgm:presLayoutVars>
          <dgm:bulletEnabled val="1"/>
        </dgm:presLayoutVars>
      </dgm:prSet>
      <dgm:spPr/>
    </dgm:pt>
    <dgm:pt modelId="{3161532C-39DE-7E47-B370-F08970424BDA}" type="pres">
      <dgm:prSet presAssocID="{C40193C4-6E05-6B4B-9BFF-529396CFE6B3}" presName="aSpace2" presStyleCnt="0"/>
      <dgm:spPr/>
    </dgm:pt>
    <dgm:pt modelId="{DC67C9EC-232A-0648-88FB-96D541994BF2}" type="pres">
      <dgm:prSet presAssocID="{AA1422AB-E64A-A945-93AE-961BF0844FAA}" presName="childNode" presStyleLbl="node1" presStyleIdx="3" presStyleCnt="4" custScaleX="114151" custLinFactY="-834" custLinFactNeighborX="1158" custLinFactNeighborY="-100000">
        <dgm:presLayoutVars>
          <dgm:bulletEnabled val="1"/>
        </dgm:presLayoutVars>
      </dgm:prSet>
      <dgm:spPr/>
    </dgm:pt>
  </dgm:ptLst>
  <dgm:cxnLst>
    <dgm:cxn modelId="{65333B0D-2963-3947-A8A8-A8E6F164F320}" type="presOf" srcId="{DA011F73-76F8-3F42-A85E-AAD786D31F33}" destId="{8A44D4BB-8259-7F40-A2D1-AF632696DB7E}" srcOrd="0" destOrd="0" presId="urn:microsoft.com/office/officeart/2005/8/layout/lProcess2"/>
    <dgm:cxn modelId="{E985692D-CE8E-AD4C-B8A1-DC88FAF61C97}" srcId="{4C66CB9D-29B5-C040-B029-3588769F413F}" destId="{26191B0B-8931-EF4D-89C9-FBABFF0D91CC}" srcOrd="1" destOrd="0" parTransId="{15DBAFB7-4A9D-8840-A4B4-3F7F86E114AC}" sibTransId="{8FEB0EAE-26D2-554B-BE8C-4A9549C1CFE2}"/>
    <dgm:cxn modelId="{47D11388-36A7-2849-9C66-450DBB02F22B}" type="presOf" srcId="{26191B0B-8931-EF4D-89C9-FBABFF0D91CC}" destId="{570D97AC-2833-7341-954F-801DB2E5C9C6}" srcOrd="0" destOrd="0" presId="urn:microsoft.com/office/officeart/2005/8/layout/lProcess2"/>
    <dgm:cxn modelId="{BABEDF8F-F8A2-EB41-AB2D-84332D19802C}" srcId="{DA011F73-76F8-3F42-A85E-AAD786D31F33}" destId="{4C66CB9D-29B5-C040-B029-3588769F413F}" srcOrd="0" destOrd="0" parTransId="{2A7433D3-DCE1-F640-8F3F-635D675FD343}" sibTransId="{6DB57ED4-4668-2946-A371-27FA3ED29646}"/>
    <dgm:cxn modelId="{99932190-0670-DA49-A0E9-510A195DD35C}" srcId="{4C66CB9D-29B5-C040-B029-3588769F413F}" destId="{AA1422AB-E64A-A945-93AE-961BF0844FAA}" srcOrd="3" destOrd="0" parTransId="{DFE80551-5446-284B-9EC1-E07DC6714CB1}" sibTransId="{F1B7DDDC-7547-3048-B383-4ADAE686B4AE}"/>
    <dgm:cxn modelId="{CA15B19C-1A28-6743-A5BC-2E63901B22D9}" type="presOf" srcId="{4C66CB9D-29B5-C040-B029-3588769F413F}" destId="{3958CC2D-1E31-A943-BA57-D42F0248121B}" srcOrd="0" destOrd="0" presId="urn:microsoft.com/office/officeart/2005/8/layout/lProcess2"/>
    <dgm:cxn modelId="{F9A52BA0-A95C-C945-8040-864B9A84B390}" type="presOf" srcId="{C6911B42-00CA-EC41-983C-0B13B88B0DCE}" destId="{40B6884E-886D-B349-A78A-BAB383D37D01}" srcOrd="0" destOrd="0" presId="urn:microsoft.com/office/officeart/2005/8/layout/lProcess2"/>
    <dgm:cxn modelId="{E0820CAB-D717-D341-B590-852628C96801}" type="presOf" srcId="{C40193C4-6E05-6B4B-9BFF-529396CFE6B3}" destId="{8CA0CB3F-7FBD-8B40-82C6-F7C1C7770A72}" srcOrd="0" destOrd="0" presId="urn:microsoft.com/office/officeart/2005/8/layout/lProcess2"/>
    <dgm:cxn modelId="{514A31B6-7A51-1840-AA46-B0EE8F1E9303}" srcId="{4C66CB9D-29B5-C040-B029-3588769F413F}" destId="{C6911B42-00CA-EC41-983C-0B13B88B0DCE}" srcOrd="0" destOrd="0" parTransId="{134AF80C-691A-454D-8952-65DEF55668E7}" sibTransId="{7269ABA2-EAB1-0A4D-BCBA-D8269C29E020}"/>
    <dgm:cxn modelId="{840F9FF4-51D3-C544-B582-1A6BB8459012}" srcId="{4C66CB9D-29B5-C040-B029-3588769F413F}" destId="{C40193C4-6E05-6B4B-9BFF-529396CFE6B3}" srcOrd="2" destOrd="0" parTransId="{E657EC92-160E-A248-A491-B3CE18795A1C}" sibTransId="{A8D0F7AD-371A-E44A-AB28-3950B6989532}"/>
    <dgm:cxn modelId="{995E72FB-7556-F94E-9F9F-DD1C17D57AB4}" type="presOf" srcId="{AA1422AB-E64A-A945-93AE-961BF0844FAA}" destId="{DC67C9EC-232A-0648-88FB-96D541994BF2}" srcOrd="0" destOrd="0" presId="urn:microsoft.com/office/officeart/2005/8/layout/lProcess2"/>
    <dgm:cxn modelId="{796DCEFB-C709-DE46-8A71-CB330E506DEC}" type="presOf" srcId="{4C66CB9D-29B5-C040-B029-3588769F413F}" destId="{5CCCDF3A-8C4B-C549-B12B-1DB1913B1A6A}" srcOrd="1" destOrd="0" presId="urn:microsoft.com/office/officeart/2005/8/layout/lProcess2"/>
    <dgm:cxn modelId="{6DF56223-D93F-2947-90FA-BB9D2F823BBE}" type="presParOf" srcId="{8A44D4BB-8259-7F40-A2D1-AF632696DB7E}" destId="{78AA5415-8D25-114C-9AF7-6EDD04285FCC}" srcOrd="0" destOrd="0" presId="urn:microsoft.com/office/officeart/2005/8/layout/lProcess2"/>
    <dgm:cxn modelId="{174271A4-5A86-064A-986F-AC461A4460AA}" type="presParOf" srcId="{78AA5415-8D25-114C-9AF7-6EDD04285FCC}" destId="{3958CC2D-1E31-A943-BA57-D42F0248121B}" srcOrd="0" destOrd="0" presId="urn:microsoft.com/office/officeart/2005/8/layout/lProcess2"/>
    <dgm:cxn modelId="{2E197449-D5E9-5346-85D0-AA479ABCE5F2}" type="presParOf" srcId="{78AA5415-8D25-114C-9AF7-6EDD04285FCC}" destId="{5CCCDF3A-8C4B-C549-B12B-1DB1913B1A6A}" srcOrd="1" destOrd="0" presId="urn:microsoft.com/office/officeart/2005/8/layout/lProcess2"/>
    <dgm:cxn modelId="{ADA52013-28EA-2544-8DDF-7E781FFE9A52}" type="presParOf" srcId="{78AA5415-8D25-114C-9AF7-6EDD04285FCC}" destId="{0F290261-6CA0-8D49-9E62-0626418E8743}" srcOrd="2" destOrd="0" presId="urn:microsoft.com/office/officeart/2005/8/layout/lProcess2"/>
    <dgm:cxn modelId="{48FF04D2-5BD2-D849-A99F-90FABC3080A2}" type="presParOf" srcId="{0F290261-6CA0-8D49-9E62-0626418E8743}" destId="{850FE1E7-F08A-F143-B04A-B4BECFA23B45}" srcOrd="0" destOrd="0" presId="urn:microsoft.com/office/officeart/2005/8/layout/lProcess2"/>
    <dgm:cxn modelId="{0CA3D610-349A-D04C-9457-7BBBB10F7671}" type="presParOf" srcId="{850FE1E7-F08A-F143-B04A-B4BECFA23B45}" destId="{40B6884E-886D-B349-A78A-BAB383D37D01}" srcOrd="0" destOrd="0" presId="urn:microsoft.com/office/officeart/2005/8/layout/lProcess2"/>
    <dgm:cxn modelId="{18E10FE9-BCDA-7E42-8316-1357479DB92A}" type="presParOf" srcId="{850FE1E7-F08A-F143-B04A-B4BECFA23B45}" destId="{3D74F723-80E2-2745-8CE4-12979CFF3208}" srcOrd="1" destOrd="0" presId="urn:microsoft.com/office/officeart/2005/8/layout/lProcess2"/>
    <dgm:cxn modelId="{CF45A0EA-EADC-7E47-9936-2F907097A414}" type="presParOf" srcId="{850FE1E7-F08A-F143-B04A-B4BECFA23B45}" destId="{570D97AC-2833-7341-954F-801DB2E5C9C6}" srcOrd="2" destOrd="0" presId="urn:microsoft.com/office/officeart/2005/8/layout/lProcess2"/>
    <dgm:cxn modelId="{328A8F32-6479-2A4A-8DAC-589B6C675900}" type="presParOf" srcId="{850FE1E7-F08A-F143-B04A-B4BECFA23B45}" destId="{1EB04D1F-785F-0C40-A0D3-F5D6A896D288}" srcOrd="3" destOrd="0" presId="urn:microsoft.com/office/officeart/2005/8/layout/lProcess2"/>
    <dgm:cxn modelId="{F06A85C1-5328-6241-B0D0-25A5FFA2B475}" type="presParOf" srcId="{850FE1E7-F08A-F143-B04A-B4BECFA23B45}" destId="{8CA0CB3F-7FBD-8B40-82C6-F7C1C7770A72}" srcOrd="4" destOrd="0" presId="urn:microsoft.com/office/officeart/2005/8/layout/lProcess2"/>
    <dgm:cxn modelId="{21589A9E-D6CE-3B4A-85A1-90D804A732FB}" type="presParOf" srcId="{850FE1E7-F08A-F143-B04A-B4BECFA23B45}" destId="{3161532C-39DE-7E47-B370-F08970424BDA}" srcOrd="5" destOrd="0" presId="urn:microsoft.com/office/officeart/2005/8/layout/lProcess2"/>
    <dgm:cxn modelId="{714CA086-DFAC-8746-90C3-103AD2F71899}" type="presParOf" srcId="{850FE1E7-F08A-F143-B04A-B4BECFA23B45}" destId="{DC67C9EC-232A-0648-88FB-96D541994BF2}"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6A3170A9-6602-D04E-9322-D96671B60FE6}" type="doc">
      <dgm:prSet loTypeId="urn:microsoft.com/office/officeart/2005/8/layout/lProcess2" loCatId="" qsTypeId="urn:microsoft.com/office/officeart/2005/8/quickstyle/simple1" qsCatId="simple" csTypeId="urn:microsoft.com/office/officeart/2005/8/colors/accent0_1" csCatId="mainScheme" phldr="1"/>
      <dgm:spPr/>
    </dgm:pt>
    <dgm:pt modelId="{8547D6E0-E034-4647-8C79-66BE0816D8F2}">
      <dgm:prSet custT="1"/>
      <dgm:spPr>
        <a:ln>
          <a:solidFill>
            <a:srgbClr val="E2345B"/>
          </a:solidFill>
        </a:ln>
      </dgm:spPr>
      <dgm:t>
        <a:bodyPr/>
        <a:lstStyle/>
        <a:p>
          <a:r>
            <a:rPr lang="en-US" sz="2200" dirty="0"/>
            <a:t>A coach works with a grade level PLC to </a:t>
          </a:r>
          <a:r>
            <a:rPr lang="en-US" sz="2200" b="1" dirty="0"/>
            <a:t>build coaching capacity of team members to support one another </a:t>
          </a:r>
          <a:r>
            <a:rPr lang="en-US" sz="2200" dirty="0"/>
            <a:t>with implementation (e.g., </a:t>
          </a:r>
          <a:r>
            <a:rPr lang="en-US" sz="2200" dirty="0" err="1"/>
            <a:t>datainformed</a:t>
          </a:r>
          <a:r>
            <a:rPr lang="en-US" sz="2200" dirty="0"/>
            <a:t> feedback, use of open-ended questions).</a:t>
          </a:r>
        </a:p>
      </dgm:t>
    </dgm:pt>
    <dgm:pt modelId="{8D892FB0-2734-F646-B32B-944A2DB00816}" type="parTrans" cxnId="{D7C2EA0C-4711-3D4A-9021-01BE1984F0EB}">
      <dgm:prSet/>
      <dgm:spPr/>
      <dgm:t>
        <a:bodyPr/>
        <a:lstStyle/>
        <a:p>
          <a:endParaRPr lang="en-US" sz="2200"/>
        </a:p>
      </dgm:t>
    </dgm:pt>
    <dgm:pt modelId="{9FAF0AE7-3B9C-0C4F-B0A1-286812165A11}" type="sibTrans" cxnId="{D7C2EA0C-4711-3D4A-9021-01BE1984F0EB}">
      <dgm:prSet/>
      <dgm:spPr/>
      <dgm:t>
        <a:bodyPr/>
        <a:lstStyle/>
        <a:p>
          <a:endParaRPr lang="en-US" sz="2200"/>
        </a:p>
      </dgm:t>
    </dgm:pt>
    <dgm:pt modelId="{BB2E9B57-2537-7841-BBD0-F7D22F5155B2}">
      <dgm:prSet custT="1"/>
      <dgm:spPr>
        <a:solidFill>
          <a:srgbClr val="F5C8E1"/>
        </a:solidFill>
      </dgm:spPr>
      <dgm:t>
        <a:bodyPr/>
        <a:lstStyle/>
        <a:p>
          <a:r>
            <a:rPr lang="en-US" sz="4000" b="1" dirty="0"/>
            <a:t>Explicitly Teach &amp; Coach: </a:t>
          </a:r>
          <a:r>
            <a:rPr lang="en-US" sz="4000" b="1" i="1" dirty="0"/>
            <a:t>School</a:t>
          </a:r>
          <a:r>
            <a:rPr lang="en-US" sz="4000" b="1" dirty="0"/>
            <a:t> Level</a:t>
          </a:r>
        </a:p>
        <a:p>
          <a:endParaRPr lang="en-US" sz="4000" dirty="0"/>
        </a:p>
      </dgm:t>
    </dgm:pt>
    <dgm:pt modelId="{E0CC9968-95B8-E541-8901-ADD081907434}" type="parTrans" cxnId="{D3CC9B4A-190E-4549-9A78-DECF3D6FCB2C}">
      <dgm:prSet/>
      <dgm:spPr/>
      <dgm:t>
        <a:bodyPr/>
        <a:lstStyle/>
        <a:p>
          <a:endParaRPr lang="en-US" sz="2200"/>
        </a:p>
      </dgm:t>
    </dgm:pt>
    <dgm:pt modelId="{2847A9C4-2906-4447-AA81-EEE3FC530A27}" type="sibTrans" cxnId="{D3CC9B4A-190E-4549-9A78-DECF3D6FCB2C}">
      <dgm:prSet/>
      <dgm:spPr/>
      <dgm:t>
        <a:bodyPr/>
        <a:lstStyle/>
        <a:p>
          <a:endParaRPr lang="en-US" sz="2200"/>
        </a:p>
      </dgm:t>
    </dgm:pt>
    <dgm:pt modelId="{C6C1E1E3-85D0-754B-B171-424F575ED57F}">
      <dgm:prSet phldrT="[Text]" custT="1"/>
      <dgm:spPr>
        <a:ln>
          <a:solidFill>
            <a:srgbClr val="E2345B"/>
          </a:solidFill>
        </a:ln>
      </dgm:spPr>
      <dgm:t>
        <a:bodyPr/>
        <a:lstStyle/>
        <a:p>
          <a:r>
            <a:rPr lang="en-US" sz="2200" dirty="0"/>
            <a:t>Professional development plans </a:t>
          </a:r>
          <a:r>
            <a:rPr lang="en-US" sz="2200" b="1" dirty="0"/>
            <a:t>reflect the prioritized or targeted classroom practices</a:t>
          </a:r>
          <a:r>
            <a:rPr lang="en-US" sz="2200" dirty="0"/>
            <a:t> and is aligned to district plan.</a:t>
          </a:r>
        </a:p>
      </dgm:t>
    </dgm:pt>
    <dgm:pt modelId="{8F47CC3C-FA05-F64E-AE8D-35008331A216}" type="sibTrans" cxnId="{B9E0F61D-D41B-D64F-B78A-967EF6AE354B}">
      <dgm:prSet/>
      <dgm:spPr/>
      <dgm:t>
        <a:bodyPr/>
        <a:lstStyle/>
        <a:p>
          <a:endParaRPr lang="en-US" sz="2200"/>
        </a:p>
      </dgm:t>
    </dgm:pt>
    <dgm:pt modelId="{AAC978BE-F4F3-8D48-8A66-E4CEE2B12A32}" type="parTrans" cxnId="{B9E0F61D-D41B-D64F-B78A-967EF6AE354B}">
      <dgm:prSet/>
      <dgm:spPr/>
      <dgm:t>
        <a:bodyPr/>
        <a:lstStyle/>
        <a:p>
          <a:endParaRPr lang="en-US" sz="2200"/>
        </a:p>
      </dgm:t>
    </dgm:pt>
    <dgm:pt modelId="{19CAFC3E-6567-0D4F-B2FC-3EB28AA2FB19}">
      <dgm:prSet phldrT="[Text]" custT="1"/>
      <dgm:spPr>
        <a:ln>
          <a:solidFill>
            <a:srgbClr val="E2345B"/>
          </a:solidFill>
        </a:ln>
      </dgm:spPr>
      <dgm:t>
        <a:bodyPr/>
        <a:lstStyle/>
        <a:p>
          <a:r>
            <a:rPr lang="en-US" sz="2200" dirty="0"/>
            <a:t>Professional development sessions are </a:t>
          </a:r>
          <a:r>
            <a:rPr lang="en-US" sz="2200" b="1" dirty="0"/>
            <a:t>delivered and followed up on in a variety of instructional contexts</a:t>
          </a:r>
          <a:r>
            <a:rPr lang="en-US" sz="2200" dirty="0"/>
            <a:t> including, all educators, grade level teams, Professional Learning Communities, on-demand resources, book studies, observations in other classrooms, or content/ department areas.</a:t>
          </a:r>
        </a:p>
      </dgm:t>
    </dgm:pt>
    <dgm:pt modelId="{4F0CC134-3728-C64B-8D4F-65323129A2A3}" type="parTrans" cxnId="{9BA4ECB9-E713-AB44-BA36-E29AC6FB29F6}">
      <dgm:prSet/>
      <dgm:spPr/>
      <dgm:t>
        <a:bodyPr/>
        <a:lstStyle/>
        <a:p>
          <a:endParaRPr lang="en-US"/>
        </a:p>
      </dgm:t>
    </dgm:pt>
    <dgm:pt modelId="{9099AFFD-70F8-2648-96FE-790E56FDF005}" type="sibTrans" cxnId="{9BA4ECB9-E713-AB44-BA36-E29AC6FB29F6}">
      <dgm:prSet/>
      <dgm:spPr/>
      <dgm:t>
        <a:bodyPr/>
        <a:lstStyle/>
        <a:p>
          <a:endParaRPr lang="en-US"/>
        </a:p>
      </dgm:t>
    </dgm:pt>
    <dgm:pt modelId="{0F3A970A-0338-864A-BA98-4EB8946AD271}">
      <dgm:prSet custT="1"/>
      <dgm:spPr>
        <a:ln>
          <a:solidFill>
            <a:srgbClr val="E2345B"/>
          </a:solidFill>
        </a:ln>
      </dgm:spPr>
      <dgm:t>
        <a:bodyPr/>
        <a:lstStyle/>
        <a:p>
          <a:r>
            <a:rPr lang="en-US" sz="2200" dirty="0"/>
            <a:t>School leadership </a:t>
          </a:r>
          <a:r>
            <a:rPr lang="en-US" sz="2200" b="1" dirty="0"/>
            <a:t>shares data during educator meeting to celebrate progress and improvement </a:t>
          </a:r>
          <a:r>
            <a:rPr lang="en-US" sz="2200" dirty="0"/>
            <a:t>of implementation efforts and student outcomes</a:t>
          </a:r>
        </a:p>
      </dgm:t>
    </dgm:pt>
    <dgm:pt modelId="{B783E4A3-D488-424C-B295-C0D5FFA9158F}" type="parTrans" cxnId="{038FA2C5-CCFF-1D4B-BABE-39A8D36B6F6F}">
      <dgm:prSet/>
      <dgm:spPr/>
      <dgm:t>
        <a:bodyPr/>
        <a:lstStyle/>
        <a:p>
          <a:endParaRPr lang="en-US"/>
        </a:p>
      </dgm:t>
    </dgm:pt>
    <dgm:pt modelId="{099C475B-9543-9A4E-AC56-5E74D93BF3A4}" type="sibTrans" cxnId="{038FA2C5-CCFF-1D4B-BABE-39A8D36B6F6F}">
      <dgm:prSet/>
      <dgm:spPr/>
      <dgm:t>
        <a:bodyPr/>
        <a:lstStyle/>
        <a:p>
          <a:endParaRPr lang="en-US"/>
        </a:p>
      </dgm:t>
    </dgm:pt>
    <dgm:pt modelId="{210598E0-9197-F244-B8A9-59924FDD4DD5}" type="pres">
      <dgm:prSet presAssocID="{6A3170A9-6602-D04E-9322-D96671B60FE6}" presName="theList" presStyleCnt="0">
        <dgm:presLayoutVars>
          <dgm:dir/>
          <dgm:animLvl val="lvl"/>
          <dgm:resizeHandles val="exact"/>
        </dgm:presLayoutVars>
      </dgm:prSet>
      <dgm:spPr/>
    </dgm:pt>
    <dgm:pt modelId="{FD7D3FF5-99F6-D949-B5A1-2CEE4F91F728}" type="pres">
      <dgm:prSet presAssocID="{BB2E9B57-2537-7841-BBD0-F7D22F5155B2}" presName="compNode" presStyleCnt="0"/>
      <dgm:spPr/>
    </dgm:pt>
    <dgm:pt modelId="{4A546866-B7A9-F245-9270-2B3595478479}" type="pres">
      <dgm:prSet presAssocID="{BB2E9B57-2537-7841-BBD0-F7D22F5155B2}" presName="aNode" presStyleLbl="bgShp" presStyleIdx="0" presStyleCnt="1" custScaleX="100098" custLinFactNeighborX="49" custLinFactNeighborY="768"/>
      <dgm:spPr/>
    </dgm:pt>
    <dgm:pt modelId="{70B8A1C1-3049-5542-AA14-924C783D0EB4}" type="pres">
      <dgm:prSet presAssocID="{BB2E9B57-2537-7841-BBD0-F7D22F5155B2}" presName="textNode" presStyleLbl="bgShp" presStyleIdx="0" presStyleCnt="1"/>
      <dgm:spPr/>
    </dgm:pt>
    <dgm:pt modelId="{E2A88ADD-FF78-9541-A97B-165F4420BD57}" type="pres">
      <dgm:prSet presAssocID="{BB2E9B57-2537-7841-BBD0-F7D22F5155B2}" presName="compChildNode" presStyleCnt="0"/>
      <dgm:spPr/>
    </dgm:pt>
    <dgm:pt modelId="{C01B3EBC-5FF0-6A43-9FF5-BDA695F3C380}" type="pres">
      <dgm:prSet presAssocID="{BB2E9B57-2537-7841-BBD0-F7D22F5155B2}" presName="theInnerList" presStyleCnt="0"/>
      <dgm:spPr/>
    </dgm:pt>
    <dgm:pt modelId="{1C93E110-05E3-3147-918E-89BC44EE51D9}" type="pres">
      <dgm:prSet presAssocID="{C6C1E1E3-85D0-754B-B171-424F575ED57F}" presName="childNode" presStyleLbl="node1" presStyleIdx="0" presStyleCnt="4" custScaleX="116740" custScaleY="149573" custLinFactY="-66748" custLinFactNeighborX="-412" custLinFactNeighborY="-100000">
        <dgm:presLayoutVars>
          <dgm:bulletEnabled val="1"/>
        </dgm:presLayoutVars>
      </dgm:prSet>
      <dgm:spPr/>
    </dgm:pt>
    <dgm:pt modelId="{E2D2E5F1-645E-2144-9D46-C114BEED9C1D}" type="pres">
      <dgm:prSet presAssocID="{C6C1E1E3-85D0-754B-B171-424F575ED57F}" presName="aSpace2" presStyleCnt="0"/>
      <dgm:spPr/>
    </dgm:pt>
    <dgm:pt modelId="{5B5C731F-6BB9-DA48-998A-BF2C9E7BA301}" type="pres">
      <dgm:prSet presAssocID="{19CAFC3E-6567-0D4F-B2FC-3EB28AA2FB19}" presName="childNode" presStyleLbl="node1" presStyleIdx="1" presStyleCnt="4" custScaleX="116953" custScaleY="190406" custLinFactY="-62981" custLinFactNeighborX="0" custLinFactNeighborY="-100000">
        <dgm:presLayoutVars>
          <dgm:bulletEnabled val="1"/>
        </dgm:presLayoutVars>
      </dgm:prSet>
      <dgm:spPr/>
    </dgm:pt>
    <dgm:pt modelId="{7A4217FF-6AED-8A4A-9005-8AAB0331AA99}" type="pres">
      <dgm:prSet presAssocID="{19CAFC3E-6567-0D4F-B2FC-3EB28AA2FB19}" presName="aSpace2" presStyleCnt="0"/>
      <dgm:spPr/>
    </dgm:pt>
    <dgm:pt modelId="{D3881B5B-A5E8-1C4D-AEF0-5574C81B9D4A}" type="pres">
      <dgm:prSet presAssocID="{8547D6E0-E034-4647-8C79-66BE0816D8F2}" presName="childNode" presStyleLbl="node1" presStyleIdx="2" presStyleCnt="4" custScaleX="116740" custScaleY="149573" custLinFactY="-48786" custLinFactNeighborX="-106" custLinFactNeighborY="-100000">
        <dgm:presLayoutVars>
          <dgm:bulletEnabled val="1"/>
        </dgm:presLayoutVars>
      </dgm:prSet>
      <dgm:spPr/>
    </dgm:pt>
    <dgm:pt modelId="{416A6B66-526F-7843-B45A-FAC73218DD8F}" type="pres">
      <dgm:prSet presAssocID="{8547D6E0-E034-4647-8C79-66BE0816D8F2}" presName="aSpace2" presStyleCnt="0"/>
      <dgm:spPr/>
    </dgm:pt>
    <dgm:pt modelId="{81C01B6F-8898-4147-8904-65B869CC306C}" type="pres">
      <dgm:prSet presAssocID="{0F3A970A-0338-864A-BA98-4EB8946AD271}" presName="childNode" presStyleLbl="node1" presStyleIdx="3" presStyleCnt="4" custScaleX="115572" custScaleY="164376" custLinFactY="-5436" custLinFactNeighborX="172" custLinFactNeighborY="-100000">
        <dgm:presLayoutVars>
          <dgm:bulletEnabled val="1"/>
        </dgm:presLayoutVars>
      </dgm:prSet>
      <dgm:spPr/>
    </dgm:pt>
  </dgm:ptLst>
  <dgm:cxnLst>
    <dgm:cxn modelId="{D7C2EA0C-4711-3D4A-9021-01BE1984F0EB}" srcId="{BB2E9B57-2537-7841-BBD0-F7D22F5155B2}" destId="{8547D6E0-E034-4647-8C79-66BE0816D8F2}" srcOrd="2" destOrd="0" parTransId="{8D892FB0-2734-F646-B32B-944A2DB00816}" sibTransId="{9FAF0AE7-3B9C-0C4F-B0A1-286812165A11}"/>
    <dgm:cxn modelId="{B9E0F61D-D41B-D64F-B78A-967EF6AE354B}" srcId="{BB2E9B57-2537-7841-BBD0-F7D22F5155B2}" destId="{C6C1E1E3-85D0-754B-B171-424F575ED57F}" srcOrd="0" destOrd="0" parTransId="{AAC978BE-F4F3-8D48-8A66-E4CEE2B12A32}" sibTransId="{8F47CC3C-FA05-F64E-AE8D-35008331A216}"/>
    <dgm:cxn modelId="{4349F33A-5B88-AF45-AC6F-0A8C49AF9261}" type="presOf" srcId="{0F3A970A-0338-864A-BA98-4EB8946AD271}" destId="{81C01B6F-8898-4147-8904-65B869CC306C}" srcOrd="0" destOrd="0" presId="urn:microsoft.com/office/officeart/2005/8/layout/lProcess2"/>
    <dgm:cxn modelId="{D3CC9B4A-190E-4549-9A78-DECF3D6FCB2C}" srcId="{6A3170A9-6602-D04E-9322-D96671B60FE6}" destId="{BB2E9B57-2537-7841-BBD0-F7D22F5155B2}" srcOrd="0" destOrd="0" parTransId="{E0CC9968-95B8-E541-8901-ADD081907434}" sibTransId="{2847A9C4-2906-4447-AA81-EEE3FC530A27}"/>
    <dgm:cxn modelId="{5EBB9168-5DA4-9A43-A060-F2C3BA6AE7F9}" type="presOf" srcId="{C6C1E1E3-85D0-754B-B171-424F575ED57F}" destId="{1C93E110-05E3-3147-918E-89BC44EE51D9}" srcOrd="0" destOrd="0" presId="urn:microsoft.com/office/officeart/2005/8/layout/lProcess2"/>
    <dgm:cxn modelId="{2B569A69-B9C0-7E4D-8143-4944FDE9BEAF}" type="presOf" srcId="{19CAFC3E-6567-0D4F-B2FC-3EB28AA2FB19}" destId="{5B5C731F-6BB9-DA48-998A-BF2C9E7BA301}" srcOrd="0" destOrd="0" presId="urn:microsoft.com/office/officeart/2005/8/layout/lProcess2"/>
    <dgm:cxn modelId="{3A9AD4B7-479B-2B4B-A3B5-DC3564310AE7}" type="presOf" srcId="{BB2E9B57-2537-7841-BBD0-F7D22F5155B2}" destId="{4A546866-B7A9-F245-9270-2B3595478479}" srcOrd="0" destOrd="0" presId="urn:microsoft.com/office/officeart/2005/8/layout/lProcess2"/>
    <dgm:cxn modelId="{9BA4ECB9-E713-AB44-BA36-E29AC6FB29F6}" srcId="{BB2E9B57-2537-7841-BBD0-F7D22F5155B2}" destId="{19CAFC3E-6567-0D4F-B2FC-3EB28AA2FB19}" srcOrd="1" destOrd="0" parTransId="{4F0CC134-3728-C64B-8D4F-65323129A2A3}" sibTransId="{9099AFFD-70F8-2648-96FE-790E56FDF005}"/>
    <dgm:cxn modelId="{72D5A1C3-6DB8-794B-A34B-FEC59752CD08}" type="presOf" srcId="{8547D6E0-E034-4647-8C79-66BE0816D8F2}" destId="{D3881B5B-A5E8-1C4D-AEF0-5574C81B9D4A}" srcOrd="0" destOrd="0" presId="urn:microsoft.com/office/officeart/2005/8/layout/lProcess2"/>
    <dgm:cxn modelId="{038FA2C5-CCFF-1D4B-BABE-39A8D36B6F6F}" srcId="{BB2E9B57-2537-7841-BBD0-F7D22F5155B2}" destId="{0F3A970A-0338-864A-BA98-4EB8946AD271}" srcOrd="3" destOrd="0" parTransId="{B783E4A3-D488-424C-B295-C0D5FFA9158F}" sibTransId="{099C475B-9543-9A4E-AC56-5E74D93BF3A4}"/>
    <dgm:cxn modelId="{20F42FEB-DED2-9241-9176-74EE52ACBD0A}" type="presOf" srcId="{6A3170A9-6602-D04E-9322-D96671B60FE6}" destId="{210598E0-9197-F244-B8A9-59924FDD4DD5}" srcOrd="0" destOrd="0" presId="urn:microsoft.com/office/officeart/2005/8/layout/lProcess2"/>
    <dgm:cxn modelId="{96F328FD-A3E2-824D-AC2C-43EBEA3FEB52}" type="presOf" srcId="{BB2E9B57-2537-7841-BBD0-F7D22F5155B2}" destId="{70B8A1C1-3049-5542-AA14-924C783D0EB4}" srcOrd="1" destOrd="0" presId="urn:microsoft.com/office/officeart/2005/8/layout/lProcess2"/>
    <dgm:cxn modelId="{C858B8E0-4152-BF41-AF32-9570ABF2B663}" type="presParOf" srcId="{210598E0-9197-F244-B8A9-59924FDD4DD5}" destId="{FD7D3FF5-99F6-D949-B5A1-2CEE4F91F728}" srcOrd="0" destOrd="0" presId="urn:microsoft.com/office/officeart/2005/8/layout/lProcess2"/>
    <dgm:cxn modelId="{F76CF6E8-FC9A-D641-B9C5-F176B0B9E23D}" type="presParOf" srcId="{FD7D3FF5-99F6-D949-B5A1-2CEE4F91F728}" destId="{4A546866-B7A9-F245-9270-2B3595478479}" srcOrd="0" destOrd="0" presId="urn:microsoft.com/office/officeart/2005/8/layout/lProcess2"/>
    <dgm:cxn modelId="{AB893008-2619-6941-840B-70476C0B1B5F}" type="presParOf" srcId="{FD7D3FF5-99F6-D949-B5A1-2CEE4F91F728}" destId="{70B8A1C1-3049-5542-AA14-924C783D0EB4}" srcOrd="1" destOrd="0" presId="urn:microsoft.com/office/officeart/2005/8/layout/lProcess2"/>
    <dgm:cxn modelId="{DA6AF838-F32B-3843-98CC-F7BD91C3762A}" type="presParOf" srcId="{FD7D3FF5-99F6-D949-B5A1-2CEE4F91F728}" destId="{E2A88ADD-FF78-9541-A97B-165F4420BD57}" srcOrd="2" destOrd="0" presId="urn:microsoft.com/office/officeart/2005/8/layout/lProcess2"/>
    <dgm:cxn modelId="{09419E88-3757-1140-BBC4-6DCF84C93CCB}" type="presParOf" srcId="{E2A88ADD-FF78-9541-A97B-165F4420BD57}" destId="{C01B3EBC-5FF0-6A43-9FF5-BDA695F3C380}" srcOrd="0" destOrd="0" presId="urn:microsoft.com/office/officeart/2005/8/layout/lProcess2"/>
    <dgm:cxn modelId="{2420D3AD-6B8C-804A-AF05-7EBEE76526A4}" type="presParOf" srcId="{C01B3EBC-5FF0-6A43-9FF5-BDA695F3C380}" destId="{1C93E110-05E3-3147-918E-89BC44EE51D9}" srcOrd="0" destOrd="0" presId="urn:microsoft.com/office/officeart/2005/8/layout/lProcess2"/>
    <dgm:cxn modelId="{5F3F7D10-62E3-5348-92D9-DCA2A3153D25}" type="presParOf" srcId="{C01B3EBC-5FF0-6A43-9FF5-BDA695F3C380}" destId="{E2D2E5F1-645E-2144-9D46-C114BEED9C1D}" srcOrd="1" destOrd="0" presId="urn:microsoft.com/office/officeart/2005/8/layout/lProcess2"/>
    <dgm:cxn modelId="{39F2204B-C418-C342-BBCB-DD683088238B}" type="presParOf" srcId="{C01B3EBC-5FF0-6A43-9FF5-BDA695F3C380}" destId="{5B5C731F-6BB9-DA48-998A-BF2C9E7BA301}" srcOrd="2" destOrd="0" presId="urn:microsoft.com/office/officeart/2005/8/layout/lProcess2"/>
    <dgm:cxn modelId="{035E27A8-8807-9B4F-847A-8A97C39C30AB}" type="presParOf" srcId="{C01B3EBC-5FF0-6A43-9FF5-BDA695F3C380}" destId="{7A4217FF-6AED-8A4A-9005-8AAB0331AA99}" srcOrd="3" destOrd="0" presId="urn:microsoft.com/office/officeart/2005/8/layout/lProcess2"/>
    <dgm:cxn modelId="{F364759A-4AD7-224B-8D8F-193D293E5BD6}" type="presParOf" srcId="{C01B3EBC-5FF0-6A43-9FF5-BDA695F3C380}" destId="{D3881B5B-A5E8-1C4D-AEF0-5574C81B9D4A}" srcOrd="4" destOrd="0" presId="urn:microsoft.com/office/officeart/2005/8/layout/lProcess2"/>
    <dgm:cxn modelId="{4FF97013-5BF3-9C43-8F10-560C6F530F17}" type="presParOf" srcId="{C01B3EBC-5FF0-6A43-9FF5-BDA695F3C380}" destId="{416A6B66-526F-7843-B45A-FAC73218DD8F}" srcOrd="5" destOrd="0" presId="urn:microsoft.com/office/officeart/2005/8/layout/lProcess2"/>
    <dgm:cxn modelId="{F0838291-29D4-D745-9E39-87DC50068D21}" type="presParOf" srcId="{C01B3EBC-5FF0-6A43-9FF5-BDA695F3C380}" destId="{81C01B6F-8898-4147-8904-65B869CC306C}" srcOrd="6"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0B4A0D3B-02E7-3B4A-B0AA-051CF964F07B}">
      <dgm:prSet phldrT="[Text]" custT="1"/>
      <dgm:spPr>
        <a:solidFill>
          <a:srgbClr val="C9E996"/>
        </a:solidFill>
      </dgm:spPr>
      <dgm:t>
        <a:bodyPr/>
        <a:lstStyle/>
        <a:p>
          <a:pPr algn="ctr"/>
          <a:r>
            <a:rPr lang="en-US" sz="2000" b="1" dirty="0"/>
            <a:t>3. Monitor Systems Implementation &amp; Use Problem-Solving Process</a:t>
          </a:r>
        </a:p>
      </dgm:t>
    </dgm:pt>
    <dgm:pt modelId="{1E450D6D-EC60-9D47-9A8D-DCF06FE7A072}" type="parTrans" cxnId="{761D9149-CA6E-6F41-AE75-87D6C89EDFE1}">
      <dgm:prSet/>
      <dgm:spPr/>
      <dgm:t>
        <a:bodyPr/>
        <a:lstStyle/>
        <a:p>
          <a:pPr algn="l"/>
          <a:endParaRPr lang="en-US"/>
        </a:p>
      </dgm:t>
    </dgm:pt>
    <dgm:pt modelId="{5CA58B59-0910-FD4D-8EBB-D45615E98E44}" type="sibTrans" cxnId="{761D9149-CA6E-6F41-AE75-87D6C89EDFE1}">
      <dgm:prSet/>
      <dgm:spPr/>
      <dgm:t>
        <a:bodyPr/>
        <a:lstStyle/>
        <a:p>
          <a:pPr algn="l"/>
          <a:endParaRPr lang="en-US"/>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3.1 Monitor Team Implementation of Steps 1 &amp; 2</a:t>
          </a:r>
        </a:p>
      </dgm:t>
    </dgm:pt>
    <dgm:pt modelId="{408250F4-B055-9F4C-ABEB-6DC212D9918F}" type="parTrans" cxnId="{A537ED31-D122-FA4C-A5EC-B7162F663B73}">
      <dgm:prSet/>
      <dgm:spPr/>
      <dgm:t>
        <a:bodyPr/>
        <a:lstStyle/>
        <a:p>
          <a:pPr algn="l"/>
          <a:endParaRPr lang="en-US"/>
        </a:p>
      </dgm:t>
    </dgm:pt>
    <dgm:pt modelId="{A89CD6D8-693C-EE4B-BD76-B6739A9959BC}" type="sibTrans" cxnId="{A537ED31-D122-FA4C-A5EC-B7162F663B73}">
      <dgm:prSet/>
      <dgm:spPr/>
      <dgm:t>
        <a:bodyPr/>
        <a:lstStyle/>
        <a:p>
          <a:pPr algn="l"/>
          <a:endParaRPr lang="en-US"/>
        </a:p>
      </dgm:t>
    </dgm:pt>
    <dgm:pt modelId="{BF6A907D-ABFF-064A-BDA7-D9A50888ED29}">
      <dgm:prSet phldrT="[Text]">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dirty="0"/>
        </a:p>
      </dgm:t>
    </dgm:pt>
    <dgm:pt modelId="{FB3008BE-848A-7C40-B9CA-A8C454BFA764}" type="parTrans" cxnId="{DAA1C4D2-7636-164B-A8FC-B94A93967ECA}">
      <dgm:prSet/>
      <dgm:spPr/>
      <dgm:t>
        <a:bodyPr/>
        <a:lstStyle/>
        <a:p>
          <a:pPr algn="l"/>
          <a:endParaRPr lang="en-US"/>
        </a:p>
      </dgm:t>
    </dgm:pt>
    <dgm:pt modelId="{E38B7EEF-8510-E24B-A699-3D9FD6C3535C}" type="sibTrans" cxnId="{DAA1C4D2-7636-164B-A8FC-B94A93967ECA}">
      <dgm:prSet/>
      <dgm:spPr/>
      <dgm:t>
        <a:bodyPr/>
        <a:lstStyle/>
        <a:p>
          <a:pPr algn="l"/>
          <a:endParaRPr lang="en-US"/>
        </a:p>
      </dgm:t>
    </dgm:pt>
    <dgm:pt modelId="{854FFA80-27FA-1240-90EA-02AE367EA900}">
      <dgm:prSet custT="1"/>
      <dgm:spPr>
        <a:solidFill>
          <a:srgbClr val="C9E996"/>
        </a:solidFill>
      </dgm:spPr>
      <dgm:t>
        <a:bodyPr/>
        <a:lstStyle/>
        <a:p>
          <a:pPr algn="ctr"/>
          <a:r>
            <a:rPr lang="en-US" sz="2000" b="1" dirty="0"/>
            <a:t>4. Monitor Educator Implementation &amp; Use Problem-solving Process</a:t>
          </a:r>
        </a:p>
      </dgm:t>
    </dgm:pt>
    <dgm:pt modelId="{AFF9F95A-B0B9-AD44-9312-F9C91880609A}" type="parTrans" cxnId="{90BBDEC1-AE9E-7C4E-A610-3A317BC9EE6A}">
      <dgm:prSet/>
      <dgm:spPr/>
      <dgm:t>
        <a:bodyPr/>
        <a:lstStyle/>
        <a:p>
          <a:pPr algn="l"/>
          <a:endParaRPr lang="en-US"/>
        </a:p>
      </dgm:t>
    </dgm:pt>
    <dgm:pt modelId="{8F51FAC7-5569-1544-9EA4-AC8814A42912}" type="sibTrans" cxnId="{90BBDEC1-AE9E-7C4E-A610-3A317BC9EE6A}">
      <dgm:prSet/>
      <dgm:spPr/>
      <dgm:t>
        <a:bodyPr/>
        <a:lstStyle/>
        <a:p>
          <a:pPr algn="l"/>
          <a:endParaRPr lang="en-US"/>
        </a:p>
      </dgm:t>
    </dgm:pt>
    <dgm:pt modelId="{59535A03-E8F4-974C-921E-91DAA48C926D}">
      <dgm:prSet custT="1"/>
      <dgm:spPr>
        <a:solidFill>
          <a:srgbClr val="C9E996"/>
        </a:solidFill>
      </dgm:spPr>
      <dgm:t>
        <a:bodyPr/>
        <a:lstStyle/>
        <a:p>
          <a:pPr algn="ctr"/>
          <a:r>
            <a:rPr lang="en-US" sz="2000" b="1" dirty="0"/>
            <a:t>5. Monitor Equitable Student Benefit &amp; Use Problem-Solving Process</a:t>
          </a:r>
        </a:p>
      </dgm:t>
    </dgm:pt>
    <dgm:pt modelId="{F66DC4B7-9242-804B-A0EB-73E2A2D52942}" type="parTrans" cxnId="{F95EFC85-6073-9F41-AD4E-571B81548A59}">
      <dgm:prSet/>
      <dgm:spPr/>
      <dgm:t>
        <a:bodyPr/>
        <a:lstStyle/>
        <a:p>
          <a:pPr algn="l"/>
          <a:endParaRPr lang="en-US"/>
        </a:p>
      </dgm:t>
    </dgm:pt>
    <dgm:pt modelId="{DBA86BC4-C162-934C-87D7-7B78E557F983}" type="sibTrans" cxnId="{F95EFC85-6073-9F41-AD4E-571B81548A59}">
      <dgm:prSet/>
      <dgm:spPr/>
      <dgm:t>
        <a:bodyPr/>
        <a:lstStyle/>
        <a:p>
          <a:pPr algn="l"/>
          <a:endParaRPr lang="en-US"/>
        </a:p>
      </dgm:t>
    </dgm:pt>
    <dgm:pt modelId="{E90C07AA-B475-7940-9DF3-464A95C347D9}">
      <dgm:prSet phldrT="[Tex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system</a:t>
          </a:r>
          <a:r>
            <a:rPr lang="en-US" sz="1800" dirty="0">
              <a:solidFill>
                <a:schemeClr val="bg2">
                  <a:lumMod val="50000"/>
                </a:schemeClr>
              </a:solidFill>
            </a:rPr>
            <a:t> </a:t>
          </a:r>
          <a:r>
            <a:rPr lang="en-US" sz="1800" b="1" dirty="0">
              <a:solidFill>
                <a:schemeClr val="bg2">
                  <a:lumMod val="50000"/>
                </a:schemeClr>
              </a:solidFill>
            </a:rPr>
            <a:t>implementation</a:t>
          </a:r>
          <a:r>
            <a:rPr lang="en-US" sz="1800" dirty="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a:p>
      </dgm:t>
    </dgm:pt>
    <dgm:pt modelId="{C2AA7A20-6D83-3941-A3C4-28F394DE12D9}" type="sibTrans" cxnId="{6F4A6C2B-39CC-4A44-90C3-B20AFD1F8E67}">
      <dgm:prSet/>
      <dgm:spPr/>
      <dgm:t>
        <a:bodyPr/>
        <a:lstStyle/>
        <a:p>
          <a:pPr algn="l"/>
          <a:endParaRPr lang="en-US"/>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3.3 Revisit and Enhance Systems (Steps 1 &amp; 2)</a:t>
          </a:r>
        </a:p>
      </dgm:t>
    </dgm:pt>
    <dgm:pt modelId="{E9906C0C-129E-9445-8DF7-76507DF92A75}" type="parTrans" cxnId="{A6F4AD7B-6D4C-8046-9AF4-F3EF30CEF219}">
      <dgm:prSet/>
      <dgm:spPr/>
      <dgm:t>
        <a:bodyPr/>
        <a:lstStyle/>
        <a:p>
          <a:pPr algn="l"/>
          <a:endParaRPr lang="en-US"/>
        </a:p>
      </dgm:t>
    </dgm:pt>
    <dgm:pt modelId="{F80472E5-7BFC-6D4F-99F6-C4860376517C}" type="sibTrans" cxnId="{A6F4AD7B-6D4C-8046-9AF4-F3EF30CEF219}">
      <dgm:prSet/>
      <dgm:spPr/>
      <dgm:t>
        <a:bodyPr/>
        <a:lstStyle/>
        <a:p>
          <a:pPr algn="l"/>
          <a:endParaRPr lang="en-US"/>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4.1 Monitor Educator Implementation &amp; Acceptability</a:t>
          </a:r>
        </a:p>
      </dgm:t>
    </dgm:pt>
    <dgm:pt modelId="{1E2F35FA-FEFE-FD47-BBB2-C787FBB9FBAE}" type="parTrans" cxnId="{CEEB3FA9-5EBF-AC40-8C5A-859A51F3EE6A}">
      <dgm:prSet/>
      <dgm:spPr/>
      <dgm:t>
        <a:bodyPr/>
        <a:lstStyle/>
        <a:p>
          <a:pPr algn="l"/>
          <a:endParaRPr lang="en-US"/>
        </a:p>
      </dgm:t>
    </dgm:pt>
    <dgm:pt modelId="{62341F02-1554-6647-9B05-2EF3FEEDF3C9}" type="sibTrans" cxnId="{CEEB3FA9-5EBF-AC40-8C5A-859A51F3EE6A}">
      <dgm:prSet/>
      <dgm:spPr/>
      <dgm:t>
        <a:bodyPr/>
        <a:lstStyle/>
        <a:p>
          <a:pPr algn="l"/>
          <a:endParaRPr lang="en-US"/>
        </a:p>
      </dgm:t>
    </dgm:pt>
    <dgm:pt modelId="{F4CF2E72-3DC6-6147-894E-8318095D0BBE}">
      <dgm:prSe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educator</a:t>
          </a:r>
          <a:r>
            <a:rPr lang="en-US" sz="1800" dirty="0">
              <a:solidFill>
                <a:schemeClr val="bg2">
                  <a:lumMod val="50000"/>
                </a:schemeClr>
              </a:solidFill>
            </a:rPr>
            <a:t> </a:t>
          </a:r>
          <a:r>
            <a:rPr lang="en-US" sz="1800" b="1" dirty="0">
              <a:solidFill>
                <a:schemeClr val="bg2">
                  <a:lumMod val="50000"/>
                </a:schemeClr>
              </a:solidFill>
            </a:rPr>
            <a:t>implementation</a:t>
          </a:r>
          <a:r>
            <a:rPr lang="en-US" sz="1800" dirty="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a:p>
      </dgm:t>
    </dgm:pt>
    <dgm:pt modelId="{C537DE95-3F80-674B-B19C-DA94766D9935}" type="sibTrans" cxnId="{C8E16CA6-D032-F94A-9859-EF7C91E41DE1}">
      <dgm:prSet/>
      <dgm:spPr/>
      <dgm:t>
        <a:bodyPr/>
        <a:lstStyle/>
        <a:p>
          <a:pPr algn="l"/>
          <a:endParaRPr lang="en-US"/>
        </a:p>
      </dgm:t>
    </dgm:pt>
    <dgm:pt modelId="{5C4353E3-310D-154C-A2E1-87DEB835076D}">
      <dgm:prSet/>
      <dgm:spPr>
        <a:noFill/>
        <a:ln>
          <a:noFill/>
        </a:ln>
      </dgm:spPr>
      <dgm:t>
        <a:bodyPr/>
        <a:lstStyle/>
        <a:p>
          <a:pPr algn="l"/>
          <a:endParaRPr lang="en-US" dirty="0"/>
        </a:p>
      </dgm:t>
    </dgm:pt>
    <dgm:pt modelId="{A9F175BE-621A-2B4D-845E-DFECFD87F8AC}" type="parTrans" cxnId="{133D6064-56EE-FC46-9F2C-14413B5047A0}">
      <dgm:prSet/>
      <dgm:spPr/>
      <dgm:t>
        <a:bodyPr/>
        <a:lstStyle/>
        <a:p>
          <a:pPr algn="l"/>
          <a:endParaRPr lang="en-US"/>
        </a:p>
      </dgm:t>
    </dgm:pt>
    <dgm:pt modelId="{50B73B9F-2E9C-DB45-B703-1542A0D7EA05}" type="sibTrans" cxnId="{133D6064-56EE-FC46-9F2C-14413B5047A0}">
      <dgm:prSet/>
      <dgm:spPr/>
      <dgm:t>
        <a:bodyPr/>
        <a:lstStyle/>
        <a:p>
          <a:pPr algn="l"/>
          <a:endParaRPr lang="en-US"/>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4.3 Differentiate Training, Coaching, &amp; Feedback</a:t>
          </a:r>
        </a:p>
      </dgm:t>
    </dgm:pt>
    <dgm:pt modelId="{D45D5F79-3836-CB43-B55D-451FC4DF3C63}" type="parTrans" cxnId="{DA4A1F25-03BE-F847-833C-D41397D504DD}">
      <dgm:prSet/>
      <dgm:spPr/>
      <dgm:t>
        <a:bodyPr/>
        <a:lstStyle/>
        <a:p>
          <a:pPr algn="l"/>
          <a:endParaRPr lang="en-US"/>
        </a:p>
      </dgm:t>
    </dgm:pt>
    <dgm:pt modelId="{E3586E6D-4399-AA4B-B13C-52266E11594A}" type="sibTrans" cxnId="{DA4A1F25-03BE-F847-833C-D41397D504DD}">
      <dgm:prSet/>
      <dgm:spPr/>
      <dgm:t>
        <a:bodyPr/>
        <a:lstStyle/>
        <a:p>
          <a:pPr algn="l"/>
          <a:endParaRPr lang="en-US"/>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5.1 Monitor Valued Student Outcomes &amp; Acceptability</a:t>
          </a:r>
        </a:p>
      </dgm:t>
    </dgm:pt>
    <dgm:pt modelId="{C189F5EE-B830-8C4C-8A69-1A04E592BA2E}" type="parTrans" cxnId="{9046AFDD-B2DD-254F-B172-0B9E277005B9}">
      <dgm:prSet/>
      <dgm:spPr/>
      <dgm:t>
        <a:bodyPr/>
        <a:lstStyle/>
        <a:p>
          <a:pPr algn="l"/>
          <a:endParaRPr lang="en-US"/>
        </a:p>
      </dgm:t>
    </dgm:pt>
    <dgm:pt modelId="{DCEAEBAD-798F-634F-ABF3-8E9998AE63C3}" type="sibTrans" cxnId="{9046AFDD-B2DD-254F-B172-0B9E277005B9}">
      <dgm:prSet/>
      <dgm:spPr/>
      <dgm:t>
        <a:bodyPr/>
        <a:lstStyle/>
        <a:p>
          <a:pPr algn="l"/>
          <a:endParaRPr lang="en-US"/>
        </a:p>
      </dgm:t>
    </dgm:pt>
    <dgm:pt modelId="{A2AB8957-BF44-EC40-A8BD-2D76EC15A8C5}">
      <dgm:prSe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students do not benefit </a:t>
          </a:r>
          <a:r>
            <a:rPr lang="en-US" sz="1800" dirty="0">
              <a:solidFill>
                <a:schemeClr val="bg2">
                  <a:lumMod val="50000"/>
                </a:schemeClr>
              </a:solidFill>
            </a:rPr>
            <a:t>equitably...</a:t>
          </a:r>
        </a:p>
      </dgm:t>
    </dgm:pt>
    <dgm:pt modelId="{654437F1-A5B4-6C4F-9AC8-EE943034DD2D}" type="parTrans" cxnId="{B139E63E-465C-9143-8A57-07397B688A77}">
      <dgm:prSet/>
      <dgm:spPr/>
      <dgm:t>
        <a:bodyPr/>
        <a:lstStyle/>
        <a:p>
          <a:pPr algn="l"/>
          <a:endParaRPr lang="en-US"/>
        </a:p>
      </dgm:t>
    </dgm:pt>
    <dgm:pt modelId="{43AC4688-D449-424D-8705-2075CFB6341E}" type="sibTrans" cxnId="{B139E63E-465C-9143-8A57-07397B688A77}">
      <dgm:prSet/>
      <dgm:spPr/>
      <dgm:t>
        <a:bodyPr/>
        <a:lstStyle/>
        <a:p>
          <a:pPr algn="l"/>
          <a:endParaRPr lang="en-US"/>
        </a:p>
      </dgm:t>
    </dgm:pt>
    <dgm:pt modelId="{1CDEA59A-5B74-6C4A-AC46-6AB3F1030BCE}">
      <dgm:prSet/>
      <dgm:spPr>
        <a:noFill/>
        <a:ln>
          <a:noFill/>
        </a:ln>
      </dgm:spPr>
      <dgm:t>
        <a:bodyPr/>
        <a:lstStyle/>
        <a:p>
          <a:pPr algn="l"/>
          <a:endParaRPr lang="en-US" dirty="0"/>
        </a:p>
      </dgm:t>
    </dgm:pt>
    <dgm:pt modelId="{65C7C3FA-2EC9-F04D-B47E-E64EA0F7401C}" type="parTrans" cxnId="{7EF95C64-0BEA-2B48-AB4B-FFD244C9FB91}">
      <dgm:prSet/>
      <dgm:spPr/>
      <dgm:t>
        <a:bodyPr/>
        <a:lstStyle/>
        <a:p>
          <a:pPr algn="l"/>
          <a:endParaRPr lang="en-US"/>
        </a:p>
      </dgm:t>
    </dgm:pt>
    <dgm:pt modelId="{764282FF-F73C-E042-9EC7-E3F4E9488AEB}" type="sibTrans" cxnId="{7EF95C64-0BEA-2B48-AB4B-FFD244C9FB91}">
      <dgm:prSet/>
      <dgm:spPr/>
      <dgm:t>
        <a:bodyPr/>
        <a:lstStyle/>
        <a:p>
          <a:pPr algn="l"/>
          <a:endParaRPr lang="en-US"/>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5.3 Enhance SEB Support &amp; Modify Training and Coaching</a:t>
          </a:r>
        </a:p>
      </dgm:t>
    </dgm:pt>
    <dgm:pt modelId="{A0707F3F-C48C-7A41-80EE-BBD070053330}" type="parTrans" cxnId="{FE8F9FCC-D066-E247-869E-790D84FB2DA6}">
      <dgm:prSet/>
      <dgm:spPr/>
      <dgm:t>
        <a:bodyPr/>
        <a:lstStyle/>
        <a:p>
          <a:pPr algn="l"/>
          <a:endParaRPr lang="en-US"/>
        </a:p>
      </dgm:t>
    </dgm:pt>
    <dgm:pt modelId="{298CEC39-1594-7146-9B70-9D60F9520793}" type="sibTrans" cxnId="{FE8F9FCC-D066-E247-869E-790D84FB2DA6}">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0" presStyleCnt="3" custScaleX="100077"/>
      <dgm:spPr/>
    </dgm:pt>
    <dgm:pt modelId="{C420AA82-3AA4-3749-8BAE-C2D2DBDD45EF}" type="pres">
      <dgm:prSet presAssocID="{0B4A0D3B-02E7-3B4A-B0AA-051CF964F07B}" presName="textNode" presStyleLbl="bgShp" presStyleIdx="0" presStyleCnt="3"/>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0" presStyleCnt="12" custScaleX="114151" custScaleY="164057">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1" presStyleCnt="12">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2" presStyleCnt="12"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3" presStyleCnt="12" custScaleX="114151" custScaleY="164057">
        <dgm:presLayoutVars>
          <dgm:bulletEnabled val="1"/>
        </dgm:presLayoutVars>
      </dgm:prSet>
      <dgm:spPr/>
    </dgm:pt>
    <dgm:pt modelId="{9C69B24F-48B3-674A-A3FE-C10E178253A5}" type="pres">
      <dgm:prSet presAssocID="{0B4A0D3B-02E7-3B4A-B0AA-051CF964F07B}" presName="aSpace" presStyleCnt="0"/>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1" presStyleCnt="3"/>
      <dgm:spPr/>
    </dgm:pt>
    <dgm:pt modelId="{5CA9DFDA-68DA-0E4A-8383-B6C7AC6FF010}" type="pres">
      <dgm:prSet presAssocID="{854FFA80-27FA-1240-90EA-02AE367EA900}" presName="textNode" presStyleLbl="bgShp" presStyleIdx="1" presStyleCnt="3"/>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4" presStyleCnt="12" custScaleX="114151" custScaleY="164057">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5" presStyleCnt="12">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6" presStyleCnt="12"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7" presStyleCnt="12" custScaleX="114151" custScaleY="164057">
        <dgm:presLayoutVars>
          <dgm:bulletEnabled val="1"/>
        </dgm:presLayoutVars>
      </dgm:prSet>
      <dgm:spPr/>
    </dgm:pt>
    <dgm:pt modelId="{8E636512-F0E0-9A40-85C3-6574C1A88F1C}" type="pres">
      <dgm:prSet presAssocID="{854FFA80-27FA-1240-90EA-02AE367EA900}" presName="aSpace" presStyleCnt="0"/>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2" presStyleCnt="3"/>
      <dgm:spPr/>
    </dgm:pt>
    <dgm:pt modelId="{F615DB02-8211-6843-8D70-82788522907C}" type="pres">
      <dgm:prSet presAssocID="{59535A03-E8F4-974C-921E-91DAA48C926D}" presName="textNode" presStyleLbl="bgShp" presStyleIdx="2" presStyleCnt="3"/>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8" presStyleCnt="12" custScaleX="114151" custScaleY="164057">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9" presStyleCnt="12">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10" presStyleCnt="12"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11" presStyleCnt="12"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DA4A1F25-03BE-F847-833C-D41397D504DD}" srcId="{854FFA80-27FA-1240-90EA-02AE367EA900}" destId="{0B589B5A-074A-4C48-90B8-1B7A62D24E19}" srcOrd="3" destOrd="0" parTransId="{D45D5F79-3836-CB43-B55D-451FC4DF3C63}" sibTransId="{E3586E6D-4399-AA4B-B13C-52266E11594A}"/>
    <dgm:cxn modelId="{6F4A6C2B-39CC-4A44-90C3-B20AFD1F8E67}" srcId="{0B4A0D3B-02E7-3B4A-B0AA-051CF964F07B}" destId="{E90C07AA-B475-7940-9DF3-464A95C347D9}" srcOrd="2" destOrd="0" parTransId="{37EA9C9B-6DFF-584A-8BCB-4CDC6BF7B1CC}" sibTransId="{C2AA7A20-6D83-3941-A3C4-28F394DE12D9}"/>
    <dgm:cxn modelId="{0BF6032E-2DB7-3D45-AE17-816A41366483}" type="presOf" srcId="{0B589B5A-074A-4C48-90B8-1B7A62D24E19}" destId="{83EA58AC-89DB-2742-A2B4-144C90D27764}" srcOrd="0" destOrd="0" presId="urn:microsoft.com/office/officeart/2005/8/layout/lProcess2"/>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761D9149-CA6E-6F41-AE75-87D6C89EDFE1}" srcId="{DA011F73-76F8-3F42-A85E-AAD786D31F33}" destId="{0B4A0D3B-02E7-3B4A-B0AA-051CF964F07B}" srcOrd="0" destOrd="0" parTransId="{1E450D6D-EC60-9D47-9A8D-DCF06FE7A072}" sibTransId="{5CA58B59-0910-FD4D-8EBB-D45615E98E44}"/>
    <dgm:cxn modelId="{90EAA24C-F696-6F4F-BF72-A6B304299D7C}" type="presOf" srcId="{0B4A0D3B-02E7-3B4A-B0AA-051CF964F07B}" destId="{95AD5996-B826-1B4F-B995-E29C091BA8A5}" srcOrd="0" destOrd="0" presId="urn:microsoft.com/office/officeart/2005/8/layout/lProcess2"/>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133D6064-56EE-FC46-9F2C-14413B5047A0}" srcId="{854FFA80-27FA-1240-90EA-02AE367EA900}" destId="{5C4353E3-310D-154C-A2E1-87DEB835076D}" srcOrd="1" destOrd="0" parTransId="{A9F175BE-621A-2B4D-845E-DFECFD87F8AC}" sibTransId="{50B73B9F-2E9C-DB45-B703-1542A0D7EA05}"/>
    <dgm:cxn modelId="{3BF8F676-35F1-2A4A-9107-5B5D910C5029}" type="presOf" srcId="{3BBF754B-FE44-6247-B8AE-681E5039F5CB}" destId="{043BBAB0-0122-5D48-855B-36C22998E868}"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F95EFC85-6073-9F41-AD4E-571B81548A59}" srcId="{DA011F73-76F8-3F42-A85E-AAD786D31F33}" destId="{59535A03-E8F4-974C-921E-91DAA48C926D}" srcOrd="2" destOrd="0" parTransId="{F66DC4B7-9242-804B-A0EB-73E2A2D52942}" sibTransId="{DBA86BC4-C162-934C-87D7-7B78E557F983}"/>
    <dgm:cxn modelId="{86E2D38B-81D9-CD45-BAC3-81EA3938B28B}" type="presOf" srcId="{854FFA80-27FA-1240-90EA-02AE367EA900}" destId="{AB5D0715-9425-F043-81FA-377B3B5819A1}" srcOrd="0" destOrd="0" presId="urn:microsoft.com/office/officeart/2005/8/layout/lProcess2"/>
    <dgm:cxn modelId="{83B9D792-A676-A14E-9F40-3476F574A223}" type="presOf" srcId="{F4CF2E72-3DC6-6147-894E-8318095D0BBE}" destId="{13E990BE-F17C-B446-924A-BECF73464FC0}" srcOrd="0" destOrd="0" presId="urn:microsoft.com/office/officeart/2005/8/layout/lProcess2"/>
    <dgm:cxn modelId="{79980F95-2E2F-664B-85EA-48CB1A0A46F5}" type="presOf" srcId="{D2B6D2BD-86AA-914F-A9B0-FD9FBDDAB5BA}" destId="{DBFF50CC-0C18-2C40-9419-C31C0424DCE5}"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E42A7CB7-9EEF-9640-A446-A8DCF12F72B7}" type="presOf" srcId="{1CDEA59A-5B74-6C4A-AC46-6AB3F1030BCE}" destId="{BFF955BD-D605-E149-A373-71F75E375FF5}"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90BBDEC1-AE9E-7C4E-A610-3A317BC9EE6A}" srcId="{DA011F73-76F8-3F42-A85E-AAD786D31F33}" destId="{854FFA80-27FA-1240-90EA-02AE367EA900}" srcOrd="1" destOrd="0" parTransId="{AFF9F95A-B0B9-AD44-9312-F9C91880609A}" sibTransId="{8F51FAC7-5569-1544-9EA4-AC8814A42912}"/>
    <dgm:cxn modelId="{FE8F9FCC-D066-E247-869E-790D84FB2DA6}" srcId="{59535A03-E8F4-974C-921E-91DAA48C926D}" destId="{3BBF754B-FE44-6247-B8AE-681E5039F5CB}" srcOrd="3" destOrd="0" parTransId="{A0707F3F-C48C-7A41-80EE-BBD070053330}" sibTransId="{298CEC39-1594-7146-9B70-9D60F9520793}"/>
    <dgm:cxn modelId="{DAA1C4D2-7636-164B-A8FC-B94A93967ECA}" srcId="{0B4A0D3B-02E7-3B4A-B0AA-051CF964F07B}" destId="{BF6A907D-ABFF-064A-BDA7-D9A50888ED29}" srcOrd="1" destOrd="0" parTransId="{FB3008BE-848A-7C40-B9CA-A8C454BFA764}" sibTransId="{E38B7EEF-8510-E24B-A699-3D9FD6C3535C}"/>
    <dgm:cxn modelId="{D584BFD7-AA05-BB43-BA11-5D0AD628D31C}" type="presOf" srcId="{565AE5BB-21F2-5A46-88A3-551737DA6A31}" destId="{64CEB5F2-C1E4-6645-966F-90F6755580C1}" srcOrd="0" destOrd="0" presId="urn:microsoft.com/office/officeart/2005/8/layout/lProcess2"/>
    <dgm:cxn modelId="{9046AFDD-B2DD-254F-B172-0B9E277005B9}" srcId="{59535A03-E8F4-974C-921E-91DAA48C926D}" destId="{D2B6D2BD-86AA-914F-A9B0-FD9FBDDAB5BA}" srcOrd="0" destOrd="0" parTransId="{C189F5EE-B830-8C4C-8A69-1A04E592BA2E}" sibTransId="{DCEAEBAD-798F-634F-ABF3-8E9998AE63C3}"/>
    <dgm:cxn modelId="{A966BBDE-F36D-5442-92FA-5F1D149008EA}" type="presOf" srcId="{1CD4943B-3A2D-9741-A4E4-11A903F42FDC}" destId="{718A1C37-C394-1546-A382-27F07F154B77}" srcOrd="0" destOrd="0" presId="urn:microsoft.com/office/officeart/2005/8/layout/lProcess2"/>
    <dgm:cxn modelId="{EBDED6F3-79FD-8143-A443-05EBB93FF6BF}" type="presOf" srcId="{A2AB8957-BF44-EC40-A8BD-2D76EC15A8C5}" destId="{F35ECBEC-E185-0B41-B52E-86D12BB3E999}" srcOrd="0"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63484F52-F1B0-1F44-8906-10A52061847A}" type="presParOf" srcId="{8A44D4BB-8259-7F40-A2D1-AF632696DB7E}" destId="{7A6B2A8A-AD6A-7642-ADBD-2964CAC6BDD1}" srcOrd="0"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 modelId="{61ED69DA-772E-D04B-802F-E63FF91BC032}" type="presParOf" srcId="{8A44D4BB-8259-7F40-A2D1-AF632696DB7E}" destId="{9C69B24F-48B3-674A-A3FE-C10E178253A5}" srcOrd="1" destOrd="0" presId="urn:microsoft.com/office/officeart/2005/8/layout/lProcess2"/>
    <dgm:cxn modelId="{0FF7367B-23E4-7C43-97B7-3988CFA22167}" type="presParOf" srcId="{8A44D4BB-8259-7F40-A2D1-AF632696DB7E}" destId="{8AED3844-4BF8-2444-BD89-2E7FEF4A54F5}" srcOrd="2"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 modelId="{14A741C9-F84D-154B-9160-9DB621E81336}" type="presParOf" srcId="{8A44D4BB-8259-7F40-A2D1-AF632696DB7E}" destId="{8E636512-F0E0-9A40-85C3-6574C1A88F1C}" srcOrd="3" destOrd="0" presId="urn:microsoft.com/office/officeart/2005/8/layout/lProcess2"/>
    <dgm:cxn modelId="{4AC11978-B314-CA47-A54A-09D2BB7AE37E}" type="presParOf" srcId="{8A44D4BB-8259-7F40-A2D1-AF632696DB7E}" destId="{A15E8B70-57E4-D14F-BD23-9A01DD0B86C9}" srcOrd="4"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92D050">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F5F7362A-A88C-B545-8E91-2C12E3325433}" type="doc">
      <dgm:prSet loTypeId="urn:microsoft.com/office/officeart/2005/8/layout/lProcess3" loCatId="list" qsTypeId="urn:microsoft.com/office/officeart/2005/8/quickstyle/simple1" qsCatId="simple" csTypeId="urn:microsoft.com/office/officeart/2005/8/colors/accent2_1" csCatId="accent2" phldr="1"/>
      <dgm:spPr/>
      <dgm:t>
        <a:bodyPr/>
        <a:lstStyle/>
        <a:p>
          <a:endParaRPr lang="en-US"/>
        </a:p>
      </dgm:t>
    </dgm:pt>
    <dgm:pt modelId="{A8BD3DDB-73DB-B042-9241-33F1D4910E81}">
      <dgm:prSet phldrT="[Text]" custT="1"/>
      <dgm:spPr>
        <a:ln w="76200">
          <a:solidFill>
            <a:schemeClr val="accent5"/>
          </a:solidFill>
        </a:ln>
      </dgm:spPr>
      <dgm:t>
        <a:bodyPr/>
        <a:lstStyle/>
        <a:p>
          <a:r>
            <a:rPr lang="en-US" sz="2400" b="1" noProof="0" dirty="0"/>
            <a:t>Educational policies, practices, interactions, and resources are </a:t>
          </a:r>
        </a:p>
      </dgm:t>
    </dgm:pt>
    <dgm:pt modelId="{811AAC3B-4230-7048-9975-0ED43975099E}" type="parTrans" cxnId="{224F2D34-1933-0842-93BF-F9E6D2604011}">
      <dgm:prSet/>
      <dgm:spPr/>
      <dgm:t>
        <a:bodyPr/>
        <a:lstStyle/>
        <a:p>
          <a:endParaRPr lang="en-US" noProof="0" dirty="0">
            <a:solidFill>
              <a:schemeClr val="bg1"/>
            </a:solidFill>
          </a:endParaRPr>
        </a:p>
      </dgm:t>
    </dgm:pt>
    <dgm:pt modelId="{E6B6547F-C637-ED43-8F5D-95B9C5CF188E}" type="sibTrans" cxnId="{224F2D34-1933-0842-93BF-F9E6D2604011}">
      <dgm:prSet/>
      <dgm:spPr/>
      <dgm:t>
        <a:bodyPr/>
        <a:lstStyle/>
        <a:p>
          <a:endParaRPr lang="en-US" noProof="0" dirty="0">
            <a:solidFill>
              <a:schemeClr val="bg1"/>
            </a:solidFill>
          </a:endParaRPr>
        </a:p>
      </dgm:t>
    </dgm:pt>
    <dgm:pt modelId="{4A241CA0-F7FA-7B45-A91A-7B904D477B0F}">
      <dgm:prSet phldrT="[Text]" custT="1"/>
      <dgm:spPr>
        <a:solidFill>
          <a:schemeClr val="bg1">
            <a:lumMod val="95000"/>
          </a:schemeClr>
        </a:solidFill>
      </dgm:spPr>
      <dgm:t>
        <a:bodyPr/>
        <a:lstStyle/>
        <a:p>
          <a:r>
            <a:rPr lang="en-US" sz="2400" noProof="0" dirty="0"/>
            <a:t>representative of</a:t>
          </a:r>
        </a:p>
      </dgm:t>
    </dgm:pt>
    <dgm:pt modelId="{7E14F2F4-8772-E349-9F28-CA4F5B07AE6F}" type="parTrans" cxnId="{8794C57D-CD66-D943-A9B7-460EA64D23FF}">
      <dgm:prSet/>
      <dgm:spPr/>
      <dgm:t>
        <a:bodyPr/>
        <a:lstStyle/>
        <a:p>
          <a:endParaRPr lang="en-US" noProof="0" dirty="0">
            <a:solidFill>
              <a:schemeClr val="bg1"/>
            </a:solidFill>
          </a:endParaRPr>
        </a:p>
      </dgm:t>
    </dgm:pt>
    <dgm:pt modelId="{254B78B8-DFEA-AE4A-85F7-2CF1346D3F38}" type="sibTrans" cxnId="{8794C57D-CD66-D943-A9B7-460EA64D23FF}">
      <dgm:prSet/>
      <dgm:spPr/>
      <dgm:t>
        <a:bodyPr/>
        <a:lstStyle/>
        <a:p>
          <a:endParaRPr lang="en-US" noProof="0" dirty="0">
            <a:solidFill>
              <a:schemeClr val="bg1"/>
            </a:solidFill>
          </a:endParaRPr>
        </a:p>
      </dgm:t>
    </dgm:pt>
    <dgm:pt modelId="{18FB23CA-833F-434E-B350-213425C3BAF4}">
      <dgm:prSet phldrT="[Text]" custT="1"/>
      <dgm:spPr>
        <a:ln w="76200">
          <a:solidFill>
            <a:schemeClr val="accent5"/>
          </a:solidFill>
        </a:ln>
      </dgm:spPr>
      <dgm:t>
        <a:bodyPr/>
        <a:lstStyle/>
        <a:p>
          <a:r>
            <a:rPr lang="en-US" sz="2400" b="1" noProof="0" dirty="0"/>
            <a:t>Each individual</a:t>
          </a:r>
        </a:p>
      </dgm:t>
    </dgm:pt>
    <dgm:pt modelId="{1FD13EDC-76BF-8047-AF47-B122FCDA2C76}" type="parTrans" cxnId="{37D978C0-CEE6-9E4F-9B82-DECECA426B3A}">
      <dgm:prSet/>
      <dgm:spPr/>
      <dgm:t>
        <a:bodyPr/>
        <a:lstStyle/>
        <a:p>
          <a:endParaRPr lang="en-US" noProof="0" dirty="0">
            <a:solidFill>
              <a:schemeClr val="bg1"/>
            </a:solidFill>
          </a:endParaRPr>
        </a:p>
      </dgm:t>
    </dgm:pt>
    <dgm:pt modelId="{ADE5A21F-7890-9D4E-9145-2CA90E82347E}" type="sibTrans" cxnId="{37D978C0-CEE6-9E4F-9B82-DECECA426B3A}">
      <dgm:prSet/>
      <dgm:spPr/>
      <dgm:t>
        <a:bodyPr/>
        <a:lstStyle/>
        <a:p>
          <a:endParaRPr lang="en-US" noProof="0" dirty="0">
            <a:solidFill>
              <a:schemeClr val="bg1"/>
            </a:solidFill>
          </a:endParaRPr>
        </a:p>
      </dgm:t>
    </dgm:pt>
    <dgm:pt modelId="{B7037E63-3253-4848-874C-6C852A9C4A22}">
      <dgm:prSet phldrT="[Text]" custT="1"/>
      <dgm:spPr>
        <a:solidFill>
          <a:schemeClr val="bg1">
            <a:lumMod val="95000"/>
          </a:schemeClr>
        </a:solidFill>
      </dgm:spPr>
      <dgm:t>
        <a:bodyPr/>
        <a:lstStyle/>
        <a:p>
          <a:r>
            <a:rPr lang="en-US" sz="2400" noProof="0"/>
            <a:t>has access to </a:t>
          </a:r>
          <a:endParaRPr lang="en-US" sz="2400" noProof="0" dirty="0"/>
        </a:p>
      </dgm:t>
    </dgm:pt>
    <dgm:pt modelId="{F86807C5-7722-9546-9DC7-F77F6A087EB7}" type="parTrans" cxnId="{FD1E96E0-BA5A-8244-857F-C7586B035594}">
      <dgm:prSet/>
      <dgm:spPr/>
      <dgm:t>
        <a:bodyPr/>
        <a:lstStyle/>
        <a:p>
          <a:endParaRPr lang="en-US" noProof="0" dirty="0">
            <a:solidFill>
              <a:schemeClr val="bg1"/>
            </a:solidFill>
          </a:endParaRPr>
        </a:p>
      </dgm:t>
    </dgm:pt>
    <dgm:pt modelId="{8EEC6139-55C6-3948-BC01-EABDB6AFCB44}" type="sibTrans" cxnId="{FD1E96E0-BA5A-8244-857F-C7586B035594}">
      <dgm:prSet/>
      <dgm:spPr/>
      <dgm:t>
        <a:bodyPr/>
        <a:lstStyle/>
        <a:p>
          <a:endParaRPr lang="en-US" noProof="0" dirty="0">
            <a:solidFill>
              <a:schemeClr val="bg1"/>
            </a:solidFill>
          </a:endParaRPr>
        </a:p>
      </dgm:t>
    </dgm:pt>
    <dgm:pt modelId="{5480583F-D343-2640-AEC2-F3A73D9C3ADC}">
      <dgm:prSet phldrT="[Text]" custT="1"/>
      <dgm:spPr>
        <a:ln w="76200">
          <a:solidFill>
            <a:schemeClr val="accent5"/>
          </a:solidFill>
        </a:ln>
      </dgm:spPr>
      <dgm:t>
        <a:bodyPr/>
        <a:lstStyle/>
        <a:p>
          <a:r>
            <a:rPr lang="en-US" sz="2400" b="1" noProof="0" dirty="0"/>
            <a:t>High-quality learning experiences that</a:t>
          </a:r>
        </a:p>
      </dgm:t>
    </dgm:pt>
    <dgm:pt modelId="{B003DAA1-90F1-024D-9FE4-C6C67999A46A}" type="parTrans" cxnId="{E5297BF7-0398-8C4C-B068-B6C1BA5DCF29}">
      <dgm:prSet/>
      <dgm:spPr/>
      <dgm:t>
        <a:bodyPr/>
        <a:lstStyle/>
        <a:p>
          <a:endParaRPr lang="en-US" noProof="0" dirty="0">
            <a:solidFill>
              <a:schemeClr val="bg1"/>
            </a:solidFill>
          </a:endParaRPr>
        </a:p>
      </dgm:t>
    </dgm:pt>
    <dgm:pt modelId="{80654942-9BA3-A744-8B7D-3308792CD365}" type="sibTrans" cxnId="{E5297BF7-0398-8C4C-B068-B6C1BA5DCF29}">
      <dgm:prSet/>
      <dgm:spPr/>
      <dgm:t>
        <a:bodyPr/>
        <a:lstStyle/>
        <a:p>
          <a:endParaRPr lang="en-US" noProof="0" dirty="0">
            <a:solidFill>
              <a:schemeClr val="bg1"/>
            </a:solidFill>
          </a:endParaRPr>
        </a:p>
      </dgm:t>
    </dgm:pt>
    <dgm:pt modelId="{03BE8012-4CA1-684F-8CD9-3C00F49A7AAF}">
      <dgm:prSet phldrT="[Text]" custT="1"/>
      <dgm:spPr>
        <a:solidFill>
          <a:schemeClr val="bg1">
            <a:lumMod val="95000"/>
          </a:schemeClr>
        </a:solidFill>
      </dgm:spPr>
      <dgm:t>
        <a:bodyPr/>
        <a:lstStyle/>
        <a:p>
          <a:r>
            <a:rPr lang="en-US" sz="2400" noProof="0" dirty="0"/>
            <a:t>empower them </a:t>
          </a:r>
          <a:r>
            <a:rPr lang="en-US" sz="2200" noProof="0" dirty="0"/>
            <a:t>towards</a:t>
          </a:r>
          <a:r>
            <a:rPr lang="en-US" sz="2400" noProof="0" dirty="0"/>
            <a:t> self-determination</a:t>
          </a:r>
        </a:p>
      </dgm:t>
    </dgm:pt>
    <dgm:pt modelId="{A894685E-214B-D743-A362-E2FD1EBDD0B0}" type="parTrans" cxnId="{54102700-3D7A-6148-919C-33044B99795A}">
      <dgm:prSet/>
      <dgm:spPr/>
      <dgm:t>
        <a:bodyPr/>
        <a:lstStyle/>
        <a:p>
          <a:endParaRPr lang="en-US" noProof="0" dirty="0">
            <a:solidFill>
              <a:schemeClr val="bg1"/>
            </a:solidFill>
          </a:endParaRPr>
        </a:p>
      </dgm:t>
    </dgm:pt>
    <dgm:pt modelId="{061CE480-815B-7143-8EE1-F07EF40E8AA3}" type="sibTrans" cxnId="{54102700-3D7A-6148-919C-33044B99795A}">
      <dgm:prSet/>
      <dgm:spPr/>
      <dgm:t>
        <a:bodyPr/>
        <a:lstStyle/>
        <a:p>
          <a:endParaRPr lang="en-US" noProof="0" dirty="0">
            <a:solidFill>
              <a:schemeClr val="bg1"/>
            </a:solidFill>
          </a:endParaRPr>
        </a:p>
      </dgm:t>
    </dgm:pt>
    <dgm:pt modelId="{511AC6D1-9FB3-E54A-8DD1-77B3B798B423}">
      <dgm:prSet phldrT="[Text]" custT="1"/>
      <dgm:spPr>
        <a:solidFill>
          <a:schemeClr val="bg1">
            <a:lumMod val="95000"/>
          </a:schemeClr>
        </a:solidFill>
      </dgm:spPr>
      <dgm:t>
        <a:bodyPr/>
        <a:lstStyle/>
        <a:p>
          <a:r>
            <a:rPr lang="en-US" sz="2400" noProof="0" dirty="0"/>
            <a:t>constructed by</a:t>
          </a:r>
        </a:p>
      </dgm:t>
    </dgm:pt>
    <dgm:pt modelId="{B8FCC17B-E31A-8943-A48D-76B7C032F994}" type="parTrans" cxnId="{187F9FD8-28AA-794A-9FD0-4EB486781BE6}">
      <dgm:prSet/>
      <dgm:spPr/>
      <dgm:t>
        <a:bodyPr/>
        <a:lstStyle/>
        <a:p>
          <a:endParaRPr lang="en-US" noProof="0" dirty="0">
            <a:solidFill>
              <a:schemeClr val="bg1"/>
            </a:solidFill>
          </a:endParaRPr>
        </a:p>
      </dgm:t>
    </dgm:pt>
    <dgm:pt modelId="{DB5A53F2-A234-0A48-A86F-F2D1FD4B1178}" type="sibTrans" cxnId="{187F9FD8-28AA-794A-9FD0-4EB486781BE6}">
      <dgm:prSet/>
      <dgm:spPr/>
      <dgm:t>
        <a:bodyPr/>
        <a:lstStyle/>
        <a:p>
          <a:endParaRPr lang="en-US" noProof="0" dirty="0">
            <a:solidFill>
              <a:schemeClr val="bg1"/>
            </a:solidFill>
          </a:endParaRPr>
        </a:p>
      </dgm:t>
    </dgm:pt>
    <dgm:pt modelId="{3BBCC558-3B5F-3843-A767-9B595BA161F8}">
      <dgm:prSet phldrT="[Text]" custT="1"/>
      <dgm:spPr>
        <a:solidFill>
          <a:schemeClr val="bg1">
            <a:lumMod val="95000"/>
          </a:schemeClr>
        </a:solidFill>
      </dgm:spPr>
      <dgm:t>
        <a:bodyPr/>
        <a:lstStyle/>
        <a:p>
          <a:r>
            <a:rPr lang="en-US" sz="2400" noProof="0" dirty="0"/>
            <a:t>responsive </a:t>
          </a:r>
        </a:p>
        <a:p>
          <a:r>
            <a:rPr lang="en-US" sz="2400" noProof="0" dirty="0"/>
            <a:t>to</a:t>
          </a:r>
        </a:p>
      </dgm:t>
    </dgm:pt>
    <dgm:pt modelId="{AA0A8ABD-D12B-5643-BB1B-000869F27C6B}" type="parTrans" cxnId="{07CCA45B-9F43-E044-BEBE-32C896C19E18}">
      <dgm:prSet/>
      <dgm:spPr/>
      <dgm:t>
        <a:bodyPr/>
        <a:lstStyle/>
        <a:p>
          <a:endParaRPr lang="en-US" noProof="0" dirty="0">
            <a:solidFill>
              <a:schemeClr val="bg1"/>
            </a:solidFill>
          </a:endParaRPr>
        </a:p>
      </dgm:t>
    </dgm:pt>
    <dgm:pt modelId="{D65670B1-FF63-8844-9962-7A2FFFEFDFF2}" type="sibTrans" cxnId="{07CCA45B-9F43-E044-BEBE-32C896C19E18}">
      <dgm:prSet/>
      <dgm:spPr/>
      <dgm:t>
        <a:bodyPr/>
        <a:lstStyle/>
        <a:p>
          <a:endParaRPr lang="en-US" noProof="0" dirty="0">
            <a:solidFill>
              <a:schemeClr val="bg1"/>
            </a:solidFill>
          </a:endParaRPr>
        </a:p>
      </dgm:t>
    </dgm:pt>
    <dgm:pt modelId="{5B00C133-02C8-3841-BEED-BDC2B2232516}">
      <dgm:prSet phldrT="[Text]" custT="1"/>
      <dgm:spPr>
        <a:solidFill>
          <a:schemeClr val="bg1">
            <a:lumMod val="95000"/>
          </a:schemeClr>
        </a:solidFill>
      </dgm:spPr>
      <dgm:t>
        <a:bodyPr/>
        <a:lstStyle/>
        <a:p>
          <a:r>
            <a:rPr lang="en-US" sz="2400" noProof="0"/>
            <a:t>can meaningfully participate in</a:t>
          </a:r>
          <a:endParaRPr lang="en-US" sz="2400" noProof="0" dirty="0"/>
        </a:p>
      </dgm:t>
    </dgm:pt>
    <dgm:pt modelId="{52CBE0A4-B0ED-8644-85E0-37838D96DD9B}" type="parTrans" cxnId="{D0AD4192-C2B6-2D43-9249-6B15563F98DC}">
      <dgm:prSet/>
      <dgm:spPr/>
      <dgm:t>
        <a:bodyPr/>
        <a:lstStyle/>
        <a:p>
          <a:endParaRPr lang="en-US" noProof="0" dirty="0">
            <a:solidFill>
              <a:schemeClr val="bg1"/>
            </a:solidFill>
          </a:endParaRPr>
        </a:p>
      </dgm:t>
    </dgm:pt>
    <dgm:pt modelId="{E32C53D4-10A7-0044-B7BE-25C716E79DFD}" type="sibTrans" cxnId="{D0AD4192-C2B6-2D43-9249-6B15563F98DC}">
      <dgm:prSet/>
      <dgm:spPr/>
      <dgm:t>
        <a:bodyPr/>
        <a:lstStyle/>
        <a:p>
          <a:endParaRPr lang="en-US" noProof="0" dirty="0">
            <a:solidFill>
              <a:schemeClr val="bg1"/>
            </a:solidFill>
          </a:endParaRPr>
        </a:p>
      </dgm:t>
    </dgm:pt>
    <dgm:pt modelId="{E83EA2B2-2261-1E44-ADC7-7F1D6EF23479}">
      <dgm:prSet phldrT="[Text]" custT="1"/>
      <dgm:spPr>
        <a:solidFill>
          <a:schemeClr val="bg1">
            <a:lumMod val="95000"/>
          </a:schemeClr>
        </a:solidFill>
      </dgm:spPr>
      <dgm:t>
        <a:bodyPr/>
        <a:lstStyle/>
        <a:p>
          <a:r>
            <a:rPr lang="en-US" sz="2400" noProof="0"/>
            <a:t>make progress within</a:t>
          </a:r>
          <a:endParaRPr lang="en-US" sz="2400" noProof="0" dirty="0"/>
        </a:p>
      </dgm:t>
    </dgm:pt>
    <dgm:pt modelId="{D023E8C9-94C5-194B-B161-408AC9DF6450}" type="parTrans" cxnId="{A219FFF8-4802-2240-AF8F-F9019D3FCBAB}">
      <dgm:prSet/>
      <dgm:spPr/>
      <dgm:t>
        <a:bodyPr/>
        <a:lstStyle/>
        <a:p>
          <a:endParaRPr lang="en-US" noProof="0" dirty="0">
            <a:solidFill>
              <a:schemeClr val="bg1"/>
            </a:solidFill>
          </a:endParaRPr>
        </a:p>
      </dgm:t>
    </dgm:pt>
    <dgm:pt modelId="{73B841A9-F225-0F4F-8BAF-DF9F0762B5A6}" type="sibTrans" cxnId="{A219FFF8-4802-2240-AF8F-F9019D3FCBAB}">
      <dgm:prSet/>
      <dgm:spPr/>
      <dgm:t>
        <a:bodyPr/>
        <a:lstStyle/>
        <a:p>
          <a:endParaRPr lang="en-US" noProof="0" dirty="0">
            <a:solidFill>
              <a:schemeClr val="bg1"/>
            </a:solidFill>
          </a:endParaRPr>
        </a:p>
      </dgm:t>
    </dgm:pt>
    <dgm:pt modelId="{C59F3F49-DB8A-AB46-9201-E892CA34DB71}">
      <dgm:prSet phldrT="[Text]" custT="1"/>
      <dgm:spPr>
        <a:solidFill>
          <a:schemeClr val="bg1">
            <a:lumMod val="95000"/>
          </a:schemeClr>
        </a:solidFill>
      </dgm:spPr>
      <dgm:t>
        <a:bodyPr/>
        <a:lstStyle/>
        <a:p>
          <a:r>
            <a:rPr lang="en-US" sz="2400" noProof="0"/>
            <a:t>reduce disparities in outcomes </a:t>
          </a:r>
          <a:endParaRPr lang="en-US" sz="2400" noProof="0" dirty="0"/>
        </a:p>
      </dgm:t>
    </dgm:pt>
    <dgm:pt modelId="{4A15565C-8A56-1F4E-8FC9-608EEF069F49}" type="parTrans" cxnId="{C689F087-573C-9044-B13F-6F3615F56471}">
      <dgm:prSet/>
      <dgm:spPr/>
      <dgm:t>
        <a:bodyPr/>
        <a:lstStyle/>
        <a:p>
          <a:endParaRPr lang="en-US" noProof="0" dirty="0">
            <a:solidFill>
              <a:schemeClr val="bg1"/>
            </a:solidFill>
          </a:endParaRPr>
        </a:p>
      </dgm:t>
    </dgm:pt>
    <dgm:pt modelId="{804EC83F-3EDE-3149-9B88-7F8B42194D74}" type="sibTrans" cxnId="{C689F087-573C-9044-B13F-6F3615F56471}">
      <dgm:prSet/>
      <dgm:spPr/>
      <dgm:t>
        <a:bodyPr/>
        <a:lstStyle/>
        <a:p>
          <a:endParaRPr lang="en-US" noProof="0" dirty="0">
            <a:solidFill>
              <a:schemeClr val="bg1"/>
            </a:solidFill>
          </a:endParaRPr>
        </a:p>
      </dgm:t>
    </dgm:pt>
    <dgm:pt modelId="{5BD0DBB3-D203-8444-B6F0-231437776AA9}">
      <dgm:prSet custT="1"/>
      <dgm:spPr>
        <a:ln w="76200">
          <a:solidFill>
            <a:schemeClr val="accent5"/>
          </a:solidFill>
        </a:ln>
      </dgm:spPr>
      <dgm:t>
        <a:bodyPr rIns="118872"/>
        <a:lstStyle/>
        <a:p>
          <a:pPr algn="l"/>
          <a:r>
            <a:rPr lang="en-US" sz="2800" b="1" i="1" u="sng" noProof="0" dirty="0"/>
            <a:t>Regardless</a:t>
          </a:r>
          <a:r>
            <a:rPr lang="en-US" sz="2800" b="1" i="1" noProof="0" dirty="0"/>
            <a:t> </a:t>
          </a:r>
          <a:r>
            <a:rPr lang="en-US" sz="2800" b="1" i="0" noProof="0" dirty="0"/>
            <a:t>of individual characteristics and cultural identities</a:t>
          </a:r>
        </a:p>
      </dgm:t>
    </dgm:pt>
    <dgm:pt modelId="{B99224B1-AB19-7841-852E-78FD3E9E3EA0}" type="parTrans" cxnId="{F4177C8F-41F1-C046-A962-CC3C290C78F9}">
      <dgm:prSet/>
      <dgm:spPr/>
      <dgm:t>
        <a:bodyPr/>
        <a:lstStyle/>
        <a:p>
          <a:endParaRPr lang="en-US" noProof="0" dirty="0"/>
        </a:p>
      </dgm:t>
    </dgm:pt>
    <dgm:pt modelId="{4C430E0A-5EFF-3D4E-95CD-1D1840B8E720}" type="sibTrans" cxnId="{F4177C8F-41F1-C046-A962-CC3C290C78F9}">
      <dgm:prSet/>
      <dgm:spPr/>
      <dgm:t>
        <a:bodyPr/>
        <a:lstStyle/>
        <a:p>
          <a:endParaRPr lang="en-US" noProof="0" dirty="0"/>
        </a:p>
      </dgm:t>
    </dgm:pt>
    <dgm:pt modelId="{43FE0745-678D-A249-A4F8-B4B6642EFE3D}" type="pres">
      <dgm:prSet presAssocID="{F5F7362A-A88C-B545-8E91-2C12E3325433}" presName="Name0" presStyleCnt="0">
        <dgm:presLayoutVars>
          <dgm:chPref val="3"/>
          <dgm:dir/>
          <dgm:animLvl val="lvl"/>
          <dgm:resizeHandles/>
        </dgm:presLayoutVars>
      </dgm:prSet>
      <dgm:spPr/>
    </dgm:pt>
    <dgm:pt modelId="{21E0A66E-0336-7445-8203-8184971BD9F5}" type="pres">
      <dgm:prSet presAssocID="{A8BD3DDB-73DB-B042-9241-33F1D4910E81}" presName="horFlow" presStyleCnt="0"/>
      <dgm:spPr/>
    </dgm:pt>
    <dgm:pt modelId="{30438DA5-2F10-A242-8E2A-3698C654D4C0}" type="pres">
      <dgm:prSet presAssocID="{A8BD3DDB-73DB-B042-9241-33F1D4910E81}" presName="bigChev" presStyleLbl="node1" presStyleIdx="0" presStyleCnt="4" custScaleX="127698"/>
      <dgm:spPr/>
    </dgm:pt>
    <dgm:pt modelId="{A6A32720-6F90-0640-8AB6-3A03684A0781}" type="pres">
      <dgm:prSet presAssocID="{7E14F2F4-8772-E349-9F28-CA4F5B07AE6F}" presName="parTrans" presStyleCnt="0"/>
      <dgm:spPr/>
    </dgm:pt>
    <dgm:pt modelId="{A140000E-6D6C-0546-8F1F-0EF0BC9D824E}" type="pres">
      <dgm:prSet presAssocID="{4A241CA0-F7FA-7B45-A91A-7B904D477B0F}" presName="node" presStyleLbl="alignAccFollowNode1" presStyleIdx="0" presStyleCnt="8" custScaleX="113703" custLinFactNeighborX="-3615" custLinFactNeighborY="803">
        <dgm:presLayoutVars>
          <dgm:bulletEnabled val="1"/>
        </dgm:presLayoutVars>
      </dgm:prSet>
      <dgm:spPr/>
    </dgm:pt>
    <dgm:pt modelId="{578C3553-9A4A-FD42-8B66-A28A577EA3FC}" type="pres">
      <dgm:prSet presAssocID="{254B78B8-DFEA-AE4A-85F7-2CF1346D3F38}" presName="sibTrans" presStyleCnt="0"/>
      <dgm:spPr/>
    </dgm:pt>
    <dgm:pt modelId="{60E49976-5364-7F44-8900-11CC99A4C5D0}" type="pres">
      <dgm:prSet presAssocID="{511AC6D1-9FB3-E54A-8DD1-77B3B798B423}" presName="node" presStyleLbl="alignAccFollowNode1" presStyleIdx="1" presStyleCnt="8" custScaleX="98219">
        <dgm:presLayoutVars>
          <dgm:bulletEnabled val="1"/>
        </dgm:presLayoutVars>
      </dgm:prSet>
      <dgm:spPr/>
    </dgm:pt>
    <dgm:pt modelId="{CE325F02-C78E-BB4D-B0BB-7F6E93536FB4}" type="pres">
      <dgm:prSet presAssocID="{DB5A53F2-A234-0A48-A86F-F2D1FD4B1178}" presName="sibTrans" presStyleCnt="0"/>
      <dgm:spPr/>
    </dgm:pt>
    <dgm:pt modelId="{A3B7CDDC-CABC-B441-8CCE-9DFC4356C9D4}" type="pres">
      <dgm:prSet presAssocID="{3BBCC558-3B5F-3843-A767-9B595BA161F8}" presName="node" presStyleLbl="alignAccFollowNode1" presStyleIdx="2" presStyleCnt="8" custScaleX="99396">
        <dgm:presLayoutVars>
          <dgm:bulletEnabled val="1"/>
        </dgm:presLayoutVars>
      </dgm:prSet>
      <dgm:spPr/>
    </dgm:pt>
    <dgm:pt modelId="{C8DAE55D-2F96-1544-9C75-DDEC12E45878}" type="pres">
      <dgm:prSet presAssocID="{A8BD3DDB-73DB-B042-9241-33F1D4910E81}" presName="vSp" presStyleCnt="0"/>
      <dgm:spPr/>
    </dgm:pt>
    <dgm:pt modelId="{1991852E-4978-E54C-A8E8-AB4D82C59552}" type="pres">
      <dgm:prSet presAssocID="{18FB23CA-833F-434E-B350-213425C3BAF4}" presName="horFlow" presStyleCnt="0"/>
      <dgm:spPr/>
    </dgm:pt>
    <dgm:pt modelId="{9089F1F6-F6BF-614C-9AC8-DC50CF9599A5}" type="pres">
      <dgm:prSet presAssocID="{18FB23CA-833F-434E-B350-213425C3BAF4}" presName="bigChev" presStyleLbl="node1" presStyleIdx="1" presStyleCnt="4" custScaleX="127698"/>
      <dgm:spPr/>
    </dgm:pt>
    <dgm:pt modelId="{1B955879-524F-3340-9658-898BB520A799}" type="pres">
      <dgm:prSet presAssocID="{F86807C5-7722-9546-9DC7-F77F6A087EB7}" presName="parTrans" presStyleCnt="0"/>
      <dgm:spPr/>
    </dgm:pt>
    <dgm:pt modelId="{A32BC17B-0021-9F42-B977-F9760DED97A5}" type="pres">
      <dgm:prSet presAssocID="{B7037E63-3253-4848-874C-6C852A9C4A22}" presName="node" presStyleLbl="alignAccFollowNode1" presStyleIdx="3" presStyleCnt="8" custScaleX="106570">
        <dgm:presLayoutVars>
          <dgm:bulletEnabled val="1"/>
        </dgm:presLayoutVars>
      </dgm:prSet>
      <dgm:spPr/>
    </dgm:pt>
    <dgm:pt modelId="{DC5A0565-600C-554C-A5C1-E766BE63F9CB}" type="pres">
      <dgm:prSet presAssocID="{8EEC6139-55C6-3948-BC01-EABDB6AFCB44}" presName="sibTrans" presStyleCnt="0"/>
      <dgm:spPr/>
    </dgm:pt>
    <dgm:pt modelId="{A5CF06E3-0229-1C49-A156-A5A1ECDE113B}" type="pres">
      <dgm:prSet presAssocID="{5B00C133-02C8-3841-BEED-BDC2B2232516}" presName="node" presStyleLbl="alignAccFollowNode1" presStyleIdx="4" presStyleCnt="8" custScaleX="106570">
        <dgm:presLayoutVars>
          <dgm:bulletEnabled val="1"/>
        </dgm:presLayoutVars>
      </dgm:prSet>
      <dgm:spPr/>
    </dgm:pt>
    <dgm:pt modelId="{2D851414-678E-644E-82CB-32E80FAA7750}" type="pres">
      <dgm:prSet presAssocID="{E32C53D4-10A7-0044-B7BE-25C716E79DFD}" presName="sibTrans" presStyleCnt="0"/>
      <dgm:spPr/>
    </dgm:pt>
    <dgm:pt modelId="{535D1A8E-D427-4942-B0C1-5EFA26AEDAF7}" type="pres">
      <dgm:prSet presAssocID="{E83EA2B2-2261-1E44-ADC7-7F1D6EF23479}" presName="node" presStyleLbl="alignAccFollowNode1" presStyleIdx="5" presStyleCnt="8" custScaleX="106570">
        <dgm:presLayoutVars>
          <dgm:bulletEnabled val="1"/>
        </dgm:presLayoutVars>
      </dgm:prSet>
      <dgm:spPr/>
    </dgm:pt>
    <dgm:pt modelId="{D14E1155-7D94-1D44-B3B2-94A5D4D7409B}" type="pres">
      <dgm:prSet presAssocID="{18FB23CA-833F-434E-B350-213425C3BAF4}" presName="vSp" presStyleCnt="0"/>
      <dgm:spPr/>
    </dgm:pt>
    <dgm:pt modelId="{08EAC555-53FB-F343-81E2-C045C40E7C89}" type="pres">
      <dgm:prSet presAssocID="{5480583F-D343-2640-AEC2-F3A73D9C3ADC}" presName="horFlow" presStyleCnt="0"/>
      <dgm:spPr/>
    </dgm:pt>
    <dgm:pt modelId="{9FBAA512-6384-814E-8018-24BD73719021}" type="pres">
      <dgm:prSet presAssocID="{5480583F-D343-2640-AEC2-F3A73D9C3ADC}" presName="bigChev" presStyleLbl="node1" presStyleIdx="2" presStyleCnt="4" custScaleX="127698"/>
      <dgm:spPr/>
    </dgm:pt>
    <dgm:pt modelId="{7943DC12-E520-AF44-A8E1-E8ADFA8AB4E8}" type="pres">
      <dgm:prSet presAssocID="{A894685E-214B-D743-A362-E2FD1EBDD0B0}" presName="parTrans" presStyleCnt="0"/>
      <dgm:spPr/>
    </dgm:pt>
    <dgm:pt modelId="{8CCB7DAD-DC53-5B49-91B8-7496087D3079}" type="pres">
      <dgm:prSet presAssocID="{03BE8012-4CA1-684F-8CD9-3C00F49A7AAF}" presName="node" presStyleLbl="alignAccFollowNode1" presStyleIdx="6" presStyleCnt="8" custScaleX="133213">
        <dgm:presLayoutVars>
          <dgm:bulletEnabled val="1"/>
        </dgm:presLayoutVars>
      </dgm:prSet>
      <dgm:spPr/>
    </dgm:pt>
    <dgm:pt modelId="{6A5C8047-9C65-1B45-B147-D262995EEE9B}" type="pres">
      <dgm:prSet presAssocID="{061CE480-815B-7143-8EE1-F07EF40E8AA3}" presName="sibTrans" presStyleCnt="0"/>
      <dgm:spPr/>
    </dgm:pt>
    <dgm:pt modelId="{AAB8A5E5-ACD7-3F44-9B8B-E6EDFF8C6BAB}" type="pres">
      <dgm:prSet presAssocID="{C59F3F49-DB8A-AB46-9201-E892CA34DB71}" presName="node" presStyleLbl="alignAccFollowNode1" presStyleIdx="7" presStyleCnt="8" custScaleX="133213">
        <dgm:presLayoutVars>
          <dgm:bulletEnabled val="1"/>
        </dgm:presLayoutVars>
      </dgm:prSet>
      <dgm:spPr/>
    </dgm:pt>
    <dgm:pt modelId="{083EE581-E251-DF4C-AD18-CCD1CBA01764}" type="pres">
      <dgm:prSet presAssocID="{5480583F-D343-2640-AEC2-F3A73D9C3ADC}" presName="vSp" presStyleCnt="0"/>
      <dgm:spPr/>
    </dgm:pt>
    <dgm:pt modelId="{6E94A0C1-F8D6-D643-BF54-991086FB4BAB}" type="pres">
      <dgm:prSet presAssocID="{5BD0DBB3-D203-8444-B6F0-231437776AA9}" presName="horFlow" presStyleCnt="0"/>
      <dgm:spPr/>
    </dgm:pt>
    <dgm:pt modelId="{D7040740-F031-6B44-9BDD-48A1A542E9E7}" type="pres">
      <dgm:prSet presAssocID="{5BD0DBB3-D203-8444-B6F0-231437776AA9}" presName="bigChev" presStyleLbl="node1" presStyleIdx="3" presStyleCnt="4" custScaleX="363121" custScaleY="47453"/>
      <dgm:spPr/>
    </dgm:pt>
  </dgm:ptLst>
  <dgm:cxnLst>
    <dgm:cxn modelId="{54102700-3D7A-6148-919C-33044B99795A}" srcId="{5480583F-D343-2640-AEC2-F3A73D9C3ADC}" destId="{03BE8012-4CA1-684F-8CD9-3C00F49A7AAF}" srcOrd="0" destOrd="0" parTransId="{A894685E-214B-D743-A362-E2FD1EBDD0B0}" sibTransId="{061CE480-815B-7143-8EE1-F07EF40E8AA3}"/>
    <dgm:cxn modelId="{1CA9A60F-4AE6-4143-873F-DB07E2280E2E}" type="presOf" srcId="{03BE8012-4CA1-684F-8CD9-3C00F49A7AAF}" destId="{8CCB7DAD-DC53-5B49-91B8-7496087D3079}" srcOrd="0" destOrd="0" presId="urn:microsoft.com/office/officeart/2005/8/layout/lProcess3"/>
    <dgm:cxn modelId="{73D00C1F-C5A3-2A46-95AD-B58251267C5D}" type="presOf" srcId="{B7037E63-3253-4848-874C-6C852A9C4A22}" destId="{A32BC17B-0021-9F42-B977-F9760DED97A5}" srcOrd="0" destOrd="0" presId="urn:microsoft.com/office/officeart/2005/8/layout/lProcess3"/>
    <dgm:cxn modelId="{161A1933-DA3E-974D-9A5D-75184683347F}" type="presOf" srcId="{C59F3F49-DB8A-AB46-9201-E892CA34DB71}" destId="{AAB8A5E5-ACD7-3F44-9B8B-E6EDFF8C6BAB}" srcOrd="0" destOrd="0" presId="urn:microsoft.com/office/officeart/2005/8/layout/lProcess3"/>
    <dgm:cxn modelId="{224F2D34-1933-0842-93BF-F9E6D2604011}" srcId="{F5F7362A-A88C-B545-8E91-2C12E3325433}" destId="{A8BD3DDB-73DB-B042-9241-33F1D4910E81}" srcOrd="0" destOrd="0" parTransId="{811AAC3B-4230-7048-9975-0ED43975099E}" sibTransId="{E6B6547F-C637-ED43-8F5D-95B9C5CF188E}"/>
    <dgm:cxn modelId="{21A0B248-5DC0-1044-A97F-F65EB162CC73}" type="presOf" srcId="{511AC6D1-9FB3-E54A-8DD1-77B3B798B423}" destId="{60E49976-5364-7F44-8900-11CC99A4C5D0}" srcOrd="0" destOrd="0" presId="urn:microsoft.com/office/officeart/2005/8/layout/lProcess3"/>
    <dgm:cxn modelId="{AD3C7D4E-C8EA-424F-A96E-BA74AAF2BBB4}" type="presOf" srcId="{5BD0DBB3-D203-8444-B6F0-231437776AA9}" destId="{D7040740-F031-6B44-9BDD-48A1A542E9E7}" srcOrd="0" destOrd="0" presId="urn:microsoft.com/office/officeart/2005/8/layout/lProcess3"/>
    <dgm:cxn modelId="{4E762E4F-7335-1643-AE26-B461C3E98762}" type="presOf" srcId="{5480583F-D343-2640-AEC2-F3A73D9C3ADC}" destId="{9FBAA512-6384-814E-8018-24BD73719021}" srcOrd="0" destOrd="0" presId="urn:microsoft.com/office/officeart/2005/8/layout/lProcess3"/>
    <dgm:cxn modelId="{07CCA45B-9F43-E044-BEBE-32C896C19E18}" srcId="{A8BD3DDB-73DB-B042-9241-33F1D4910E81}" destId="{3BBCC558-3B5F-3843-A767-9B595BA161F8}" srcOrd="2" destOrd="0" parTransId="{AA0A8ABD-D12B-5643-BB1B-000869F27C6B}" sibTransId="{D65670B1-FF63-8844-9962-7A2FFFEFDFF2}"/>
    <dgm:cxn modelId="{8FA85A74-4B13-5D46-B004-46F1B4FF3D19}" type="presOf" srcId="{18FB23CA-833F-434E-B350-213425C3BAF4}" destId="{9089F1F6-F6BF-614C-9AC8-DC50CF9599A5}" srcOrd="0" destOrd="0" presId="urn:microsoft.com/office/officeart/2005/8/layout/lProcess3"/>
    <dgm:cxn modelId="{5018FC77-8111-1B4C-8CF3-A364E286DB37}" type="presOf" srcId="{F5F7362A-A88C-B545-8E91-2C12E3325433}" destId="{43FE0745-678D-A249-A4F8-B4B6642EFE3D}" srcOrd="0" destOrd="0" presId="urn:microsoft.com/office/officeart/2005/8/layout/lProcess3"/>
    <dgm:cxn modelId="{8794C57D-CD66-D943-A9B7-460EA64D23FF}" srcId="{A8BD3DDB-73DB-B042-9241-33F1D4910E81}" destId="{4A241CA0-F7FA-7B45-A91A-7B904D477B0F}" srcOrd="0" destOrd="0" parTransId="{7E14F2F4-8772-E349-9F28-CA4F5B07AE6F}" sibTransId="{254B78B8-DFEA-AE4A-85F7-2CF1346D3F38}"/>
    <dgm:cxn modelId="{C689F087-573C-9044-B13F-6F3615F56471}" srcId="{5480583F-D343-2640-AEC2-F3A73D9C3ADC}" destId="{C59F3F49-DB8A-AB46-9201-E892CA34DB71}" srcOrd="1" destOrd="0" parTransId="{4A15565C-8A56-1F4E-8FC9-608EEF069F49}" sibTransId="{804EC83F-3EDE-3149-9B88-7F8B42194D74}"/>
    <dgm:cxn modelId="{1871C288-9C0A-0F48-9418-03CB6D985EDB}" type="presOf" srcId="{3BBCC558-3B5F-3843-A767-9B595BA161F8}" destId="{A3B7CDDC-CABC-B441-8CCE-9DFC4356C9D4}" srcOrd="0" destOrd="0" presId="urn:microsoft.com/office/officeart/2005/8/layout/lProcess3"/>
    <dgm:cxn modelId="{D37F488E-9823-5F4D-8427-CD9937A4DAED}" type="presOf" srcId="{5B00C133-02C8-3841-BEED-BDC2B2232516}" destId="{A5CF06E3-0229-1C49-A156-A5A1ECDE113B}" srcOrd="0" destOrd="0" presId="urn:microsoft.com/office/officeart/2005/8/layout/lProcess3"/>
    <dgm:cxn modelId="{F4177C8F-41F1-C046-A962-CC3C290C78F9}" srcId="{F5F7362A-A88C-B545-8E91-2C12E3325433}" destId="{5BD0DBB3-D203-8444-B6F0-231437776AA9}" srcOrd="3" destOrd="0" parTransId="{B99224B1-AB19-7841-852E-78FD3E9E3EA0}" sibTransId="{4C430E0A-5EFF-3D4E-95CD-1D1840B8E720}"/>
    <dgm:cxn modelId="{D0AD4192-C2B6-2D43-9249-6B15563F98DC}" srcId="{18FB23CA-833F-434E-B350-213425C3BAF4}" destId="{5B00C133-02C8-3841-BEED-BDC2B2232516}" srcOrd="1" destOrd="0" parTransId="{52CBE0A4-B0ED-8644-85E0-37838D96DD9B}" sibTransId="{E32C53D4-10A7-0044-B7BE-25C716E79DFD}"/>
    <dgm:cxn modelId="{68B32DBD-C4E0-1641-97D4-7EC64E799CEB}" type="presOf" srcId="{A8BD3DDB-73DB-B042-9241-33F1D4910E81}" destId="{30438DA5-2F10-A242-8E2A-3698C654D4C0}" srcOrd="0" destOrd="0" presId="urn:microsoft.com/office/officeart/2005/8/layout/lProcess3"/>
    <dgm:cxn modelId="{37D978C0-CEE6-9E4F-9B82-DECECA426B3A}" srcId="{F5F7362A-A88C-B545-8E91-2C12E3325433}" destId="{18FB23CA-833F-434E-B350-213425C3BAF4}" srcOrd="1" destOrd="0" parTransId="{1FD13EDC-76BF-8047-AF47-B122FCDA2C76}" sibTransId="{ADE5A21F-7890-9D4E-9145-2CA90E82347E}"/>
    <dgm:cxn modelId="{F6E6E6C1-A44B-6F4F-A8DD-78B500077EC7}" type="presOf" srcId="{4A241CA0-F7FA-7B45-A91A-7B904D477B0F}" destId="{A140000E-6D6C-0546-8F1F-0EF0BC9D824E}" srcOrd="0" destOrd="0" presId="urn:microsoft.com/office/officeart/2005/8/layout/lProcess3"/>
    <dgm:cxn modelId="{BEE906D2-6D93-4A4B-BAD2-6E5417C9B238}" type="presOf" srcId="{E83EA2B2-2261-1E44-ADC7-7F1D6EF23479}" destId="{535D1A8E-D427-4942-B0C1-5EFA26AEDAF7}" srcOrd="0" destOrd="0" presId="urn:microsoft.com/office/officeart/2005/8/layout/lProcess3"/>
    <dgm:cxn modelId="{187F9FD8-28AA-794A-9FD0-4EB486781BE6}" srcId="{A8BD3DDB-73DB-B042-9241-33F1D4910E81}" destId="{511AC6D1-9FB3-E54A-8DD1-77B3B798B423}" srcOrd="1" destOrd="0" parTransId="{B8FCC17B-E31A-8943-A48D-76B7C032F994}" sibTransId="{DB5A53F2-A234-0A48-A86F-F2D1FD4B1178}"/>
    <dgm:cxn modelId="{FD1E96E0-BA5A-8244-857F-C7586B035594}" srcId="{18FB23CA-833F-434E-B350-213425C3BAF4}" destId="{B7037E63-3253-4848-874C-6C852A9C4A22}" srcOrd="0" destOrd="0" parTransId="{F86807C5-7722-9546-9DC7-F77F6A087EB7}" sibTransId="{8EEC6139-55C6-3948-BC01-EABDB6AFCB44}"/>
    <dgm:cxn modelId="{E5297BF7-0398-8C4C-B068-B6C1BA5DCF29}" srcId="{F5F7362A-A88C-B545-8E91-2C12E3325433}" destId="{5480583F-D343-2640-AEC2-F3A73D9C3ADC}" srcOrd="2" destOrd="0" parTransId="{B003DAA1-90F1-024D-9FE4-C6C67999A46A}" sibTransId="{80654942-9BA3-A744-8B7D-3308792CD365}"/>
    <dgm:cxn modelId="{A219FFF8-4802-2240-AF8F-F9019D3FCBAB}" srcId="{18FB23CA-833F-434E-B350-213425C3BAF4}" destId="{E83EA2B2-2261-1E44-ADC7-7F1D6EF23479}" srcOrd="2" destOrd="0" parTransId="{D023E8C9-94C5-194B-B161-408AC9DF6450}" sibTransId="{73B841A9-F225-0F4F-8BAF-DF9F0762B5A6}"/>
    <dgm:cxn modelId="{8954F49A-50F5-554B-A2C0-92D7702DA8AD}" type="presParOf" srcId="{43FE0745-678D-A249-A4F8-B4B6642EFE3D}" destId="{21E0A66E-0336-7445-8203-8184971BD9F5}" srcOrd="0" destOrd="0" presId="urn:microsoft.com/office/officeart/2005/8/layout/lProcess3"/>
    <dgm:cxn modelId="{EED380C6-5085-524C-B71B-15195063B61B}" type="presParOf" srcId="{21E0A66E-0336-7445-8203-8184971BD9F5}" destId="{30438DA5-2F10-A242-8E2A-3698C654D4C0}" srcOrd="0" destOrd="0" presId="urn:microsoft.com/office/officeart/2005/8/layout/lProcess3"/>
    <dgm:cxn modelId="{B34135D4-7480-CE47-982C-C2A235ABE0DB}" type="presParOf" srcId="{21E0A66E-0336-7445-8203-8184971BD9F5}" destId="{A6A32720-6F90-0640-8AB6-3A03684A0781}" srcOrd="1" destOrd="0" presId="urn:microsoft.com/office/officeart/2005/8/layout/lProcess3"/>
    <dgm:cxn modelId="{1527B535-E274-6741-B365-7A7555FF2BC2}" type="presParOf" srcId="{21E0A66E-0336-7445-8203-8184971BD9F5}" destId="{A140000E-6D6C-0546-8F1F-0EF0BC9D824E}" srcOrd="2" destOrd="0" presId="urn:microsoft.com/office/officeart/2005/8/layout/lProcess3"/>
    <dgm:cxn modelId="{CDB11B57-040B-2849-A6B7-4058080946F7}" type="presParOf" srcId="{21E0A66E-0336-7445-8203-8184971BD9F5}" destId="{578C3553-9A4A-FD42-8B66-A28A577EA3FC}" srcOrd="3" destOrd="0" presId="urn:microsoft.com/office/officeart/2005/8/layout/lProcess3"/>
    <dgm:cxn modelId="{F9FCBA3A-839E-F848-800C-FA1E704030A4}" type="presParOf" srcId="{21E0A66E-0336-7445-8203-8184971BD9F5}" destId="{60E49976-5364-7F44-8900-11CC99A4C5D0}" srcOrd="4" destOrd="0" presId="urn:microsoft.com/office/officeart/2005/8/layout/lProcess3"/>
    <dgm:cxn modelId="{2CDEF91A-162F-B545-8F39-3FA19FD6DFCB}" type="presParOf" srcId="{21E0A66E-0336-7445-8203-8184971BD9F5}" destId="{CE325F02-C78E-BB4D-B0BB-7F6E93536FB4}" srcOrd="5" destOrd="0" presId="urn:microsoft.com/office/officeart/2005/8/layout/lProcess3"/>
    <dgm:cxn modelId="{9C750271-9894-6F48-B1A4-03F0AA708133}" type="presParOf" srcId="{21E0A66E-0336-7445-8203-8184971BD9F5}" destId="{A3B7CDDC-CABC-B441-8CCE-9DFC4356C9D4}" srcOrd="6" destOrd="0" presId="urn:microsoft.com/office/officeart/2005/8/layout/lProcess3"/>
    <dgm:cxn modelId="{5DCCE959-3939-A94A-BC55-9A7B3C5E0AEB}" type="presParOf" srcId="{43FE0745-678D-A249-A4F8-B4B6642EFE3D}" destId="{C8DAE55D-2F96-1544-9C75-DDEC12E45878}" srcOrd="1" destOrd="0" presId="urn:microsoft.com/office/officeart/2005/8/layout/lProcess3"/>
    <dgm:cxn modelId="{864BAAFE-2F9F-B946-82E7-11DC4C471635}" type="presParOf" srcId="{43FE0745-678D-A249-A4F8-B4B6642EFE3D}" destId="{1991852E-4978-E54C-A8E8-AB4D82C59552}" srcOrd="2" destOrd="0" presId="urn:microsoft.com/office/officeart/2005/8/layout/lProcess3"/>
    <dgm:cxn modelId="{DB3621F0-87D6-BF40-B28D-48A5A686CB2C}" type="presParOf" srcId="{1991852E-4978-E54C-A8E8-AB4D82C59552}" destId="{9089F1F6-F6BF-614C-9AC8-DC50CF9599A5}" srcOrd="0" destOrd="0" presId="urn:microsoft.com/office/officeart/2005/8/layout/lProcess3"/>
    <dgm:cxn modelId="{5D403F6B-46A6-8349-B5EE-57A23E268765}" type="presParOf" srcId="{1991852E-4978-E54C-A8E8-AB4D82C59552}" destId="{1B955879-524F-3340-9658-898BB520A799}" srcOrd="1" destOrd="0" presId="urn:microsoft.com/office/officeart/2005/8/layout/lProcess3"/>
    <dgm:cxn modelId="{928A38A6-389B-7942-9F1B-25A7C8C1A6BE}" type="presParOf" srcId="{1991852E-4978-E54C-A8E8-AB4D82C59552}" destId="{A32BC17B-0021-9F42-B977-F9760DED97A5}" srcOrd="2" destOrd="0" presId="urn:microsoft.com/office/officeart/2005/8/layout/lProcess3"/>
    <dgm:cxn modelId="{45A317E4-761D-3740-97EB-6183E8F198FB}" type="presParOf" srcId="{1991852E-4978-E54C-A8E8-AB4D82C59552}" destId="{DC5A0565-600C-554C-A5C1-E766BE63F9CB}" srcOrd="3" destOrd="0" presId="urn:microsoft.com/office/officeart/2005/8/layout/lProcess3"/>
    <dgm:cxn modelId="{C8B5D8CC-0CA0-C941-A029-979D390A668D}" type="presParOf" srcId="{1991852E-4978-E54C-A8E8-AB4D82C59552}" destId="{A5CF06E3-0229-1C49-A156-A5A1ECDE113B}" srcOrd="4" destOrd="0" presId="urn:microsoft.com/office/officeart/2005/8/layout/lProcess3"/>
    <dgm:cxn modelId="{41A6E6D4-9D53-C147-92BD-73248AB7F2C8}" type="presParOf" srcId="{1991852E-4978-E54C-A8E8-AB4D82C59552}" destId="{2D851414-678E-644E-82CB-32E80FAA7750}" srcOrd="5" destOrd="0" presId="urn:microsoft.com/office/officeart/2005/8/layout/lProcess3"/>
    <dgm:cxn modelId="{D291A163-6CB8-494F-B27A-3A1508374A57}" type="presParOf" srcId="{1991852E-4978-E54C-A8E8-AB4D82C59552}" destId="{535D1A8E-D427-4942-B0C1-5EFA26AEDAF7}" srcOrd="6" destOrd="0" presId="urn:microsoft.com/office/officeart/2005/8/layout/lProcess3"/>
    <dgm:cxn modelId="{0CB77AE2-9ACA-8643-8451-1F21E8A29138}" type="presParOf" srcId="{43FE0745-678D-A249-A4F8-B4B6642EFE3D}" destId="{D14E1155-7D94-1D44-B3B2-94A5D4D7409B}" srcOrd="3" destOrd="0" presId="urn:microsoft.com/office/officeart/2005/8/layout/lProcess3"/>
    <dgm:cxn modelId="{9D0FB837-4C41-6543-BC46-6394F8958EB6}" type="presParOf" srcId="{43FE0745-678D-A249-A4F8-B4B6642EFE3D}" destId="{08EAC555-53FB-F343-81E2-C045C40E7C89}" srcOrd="4" destOrd="0" presId="urn:microsoft.com/office/officeart/2005/8/layout/lProcess3"/>
    <dgm:cxn modelId="{D00267A9-92D1-4247-BE56-0AE4D710ED80}" type="presParOf" srcId="{08EAC555-53FB-F343-81E2-C045C40E7C89}" destId="{9FBAA512-6384-814E-8018-24BD73719021}" srcOrd="0" destOrd="0" presId="urn:microsoft.com/office/officeart/2005/8/layout/lProcess3"/>
    <dgm:cxn modelId="{5CEEBE3F-8C64-6C46-A78F-3674E14F090F}" type="presParOf" srcId="{08EAC555-53FB-F343-81E2-C045C40E7C89}" destId="{7943DC12-E520-AF44-A8E1-E8ADFA8AB4E8}" srcOrd="1" destOrd="0" presId="urn:microsoft.com/office/officeart/2005/8/layout/lProcess3"/>
    <dgm:cxn modelId="{9A03E7FD-BB5E-2B41-B12A-78B45554E462}" type="presParOf" srcId="{08EAC555-53FB-F343-81E2-C045C40E7C89}" destId="{8CCB7DAD-DC53-5B49-91B8-7496087D3079}" srcOrd="2" destOrd="0" presId="urn:microsoft.com/office/officeart/2005/8/layout/lProcess3"/>
    <dgm:cxn modelId="{93DB1BB3-46EE-C449-A229-31109EBA1204}" type="presParOf" srcId="{08EAC555-53FB-F343-81E2-C045C40E7C89}" destId="{6A5C8047-9C65-1B45-B147-D262995EEE9B}" srcOrd="3" destOrd="0" presId="urn:microsoft.com/office/officeart/2005/8/layout/lProcess3"/>
    <dgm:cxn modelId="{0AFF3D5E-2A47-C04D-B3FF-1B5C83F2C081}" type="presParOf" srcId="{08EAC555-53FB-F343-81E2-C045C40E7C89}" destId="{AAB8A5E5-ACD7-3F44-9B8B-E6EDFF8C6BAB}" srcOrd="4" destOrd="0" presId="urn:microsoft.com/office/officeart/2005/8/layout/lProcess3"/>
    <dgm:cxn modelId="{74F49169-E6ED-F14F-BFD7-0FC8E6C99B20}" type="presParOf" srcId="{43FE0745-678D-A249-A4F8-B4B6642EFE3D}" destId="{083EE581-E251-DF4C-AD18-CCD1CBA01764}" srcOrd="5" destOrd="0" presId="urn:microsoft.com/office/officeart/2005/8/layout/lProcess3"/>
    <dgm:cxn modelId="{1AA59911-05FA-BE43-819A-071EE9896F04}" type="presParOf" srcId="{43FE0745-678D-A249-A4F8-B4B6642EFE3D}" destId="{6E94A0C1-F8D6-D643-BF54-991086FB4BAB}" srcOrd="6" destOrd="0" presId="urn:microsoft.com/office/officeart/2005/8/layout/lProcess3"/>
    <dgm:cxn modelId="{38D5DB5C-E822-1143-8B38-ADE146AFFC9B}" type="presParOf" srcId="{6E94A0C1-F8D6-D643-BF54-991086FB4BAB}" destId="{D7040740-F031-6B44-9BDD-48A1A542E9E7}"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C4770BAE-C06B-4A4C-8D34-68B0D3EE51DE}"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100053CF-4790-CF47-9C0B-D432A68FB107}">
      <dgm:prSet/>
      <dgm:spPr/>
      <dgm:t>
        <a:bodyPr/>
        <a:lstStyle/>
        <a:p>
          <a:r>
            <a:rPr lang="en-US" dirty="0"/>
            <a:t>Gender/Gender Identity</a:t>
          </a:r>
        </a:p>
      </dgm:t>
    </dgm:pt>
    <dgm:pt modelId="{08BD59CF-98A1-BE41-B9E4-71130879B732}" type="parTrans" cxnId="{15CD305C-D2FE-1A43-813E-016D4C8D526F}">
      <dgm:prSet/>
      <dgm:spPr/>
      <dgm:t>
        <a:bodyPr/>
        <a:lstStyle/>
        <a:p>
          <a:endParaRPr lang="en-US"/>
        </a:p>
      </dgm:t>
    </dgm:pt>
    <dgm:pt modelId="{6BA365BB-C435-CE4D-91E9-2F8047FABA79}" type="sibTrans" cxnId="{15CD305C-D2FE-1A43-813E-016D4C8D526F}">
      <dgm:prSet/>
      <dgm:spPr/>
      <dgm:t>
        <a:bodyPr/>
        <a:lstStyle/>
        <a:p>
          <a:endParaRPr lang="en-US"/>
        </a:p>
      </dgm:t>
    </dgm:pt>
    <dgm:pt modelId="{2BF8B332-9048-8D45-A8B3-6501A7ADF5D6}">
      <dgm:prSet/>
      <dgm:spPr/>
      <dgm:t>
        <a:bodyPr/>
        <a:lstStyle/>
        <a:p>
          <a:r>
            <a:rPr lang="en-US" dirty="0"/>
            <a:t>Race/Ethnicity</a:t>
          </a:r>
        </a:p>
      </dgm:t>
    </dgm:pt>
    <dgm:pt modelId="{CF3294DE-4EE8-FD42-A26D-FBBE6BA98E4F}" type="parTrans" cxnId="{99BBE4C7-7D22-564C-A04A-30F2CE5C00E2}">
      <dgm:prSet/>
      <dgm:spPr/>
      <dgm:t>
        <a:bodyPr/>
        <a:lstStyle/>
        <a:p>
          <a:endParaRPr lang="en-US"/>
        </a:p>
      </dgm:t>
    </dgm:pt>
    <dgm:pt modelId="{78FF85A0-C3C6-5446-A123-3FB32514C054}" type="sibTrans" cxnId="{99BBE4C7-7D22-564C-A04A-30F2CE5C00E2}">
      <dgm:prSet/>
      <dgm:spPr/>
      <dgm:t>
        <a:bodyPr/>
        <a:lstStyle/>
        <a:p>
          <a:endParaRPr lang="en-US"/>
        </a:p>
      </dgm:t>
    </dgm:pt>
    <dgm:pt modelId="{01AB7A71-EA0B-AE46-8A24-9C7B5E2A343D}">
      <dgm:prSet/>
      <dgm:spPr/>
      <dgm:t>
        <a:bodyPr/>
        <a:lstStyle/>
        <a:p>
          <a:r>
            <a:rPr lang="en-US" dirty="0"/>
            <a:t>Sexual Orientation</a:t>
          </a:r>
        </a:p>
      </dgm:t>
    </dgm:pt>
    <dgm:pt modelId="{AD35927B-D084-A24A-8789-D23CBFC342E1}" type="parTrans" cxnId="{F090A00A-2D8B-CA46-8CFD-A1DEE515A193}">
      <dgm:prSet/>
      <dgm:spPr/>
      <dgm:t>
        <a:bodyPr/>
        <a:lstStyle/>
        <a:p>
          <a:endParaRPr lang="en-US"/>
        </a:p>
      </dgm:t>
    </dgm:pt>
    <dgm:pt modelId="{D9E1D25F-6070-A74C-B3EB-B6E861E7A97A}" type="sibTrans" cxnId="{F090A00A-2D8B-CA46-8CFD-A1DEE515A193}">
      <dgm:prSet/>
      <dgm:spPr/>
      <dgm:t>
        <a:bodyPr/>
        <a:lstStyle/>
        <a:p>
          <a:endParaRPr lang="en-US"/>
        </a:p>
      </dgm:t>
    </dgm:pt>
    <dgm:pt modelId="{E163C4DD-A98F-6B4D-9A55-AF60224FC890}">
      <dgm:prSet/>
      <dgm:spPr/>
      <dgm:t>
        <a:bodyPr/>
        <a:lstStyle/>
        <a:p>
          <a:r>
            <a:rPr lang="en-US" dirty="0"/>
            <a:t>Grade Level</a:t>
          </a:r>
        </a:p>
      </dgm:t>
    </dgm:pt>
    <dgm:pt modelId="{B8631A8E-E04B-1A40-BBB9-52FFC83847F2}" type="parTrans" cxnId="{235CFC9F-14C6-FF4F-9E09-916DA6897221}">
      <dgm:prSet/>
      <dgm:spPr/>
      <dgm:t>
        <a:bodyPr/>
        <a:lstStyle/>
        <a:p>
          <a:endParaRPr lang="en-US"/>
        </a:p>
      </dgm:t>
    </dgm:pt>
    <dgm:pt modelId="{A6E864AD-6346-C544-A219-ED46BA2C90B7}" type="sibTrans" cxnId="{235CFC9F-14C6-FF4F-9E09-916DA6897221}">
      <dgm:prSet/>
      <dgm:spPr/>
      <dgm:t>
        <a:bodyPr/>
        <a:lstStyle/>
        <a:p>
          <a:endParaRPr lang="en-US"/>
        </a:p>
      </dgm:t>
    </dgm:pt>
    <dgm:pt modelId="{B2D5F2A9-E198-264B-A789-1DD2C07AE6FF}">
      <dgm:prSet/>
      <dgm:spPr/>
      <dgm:t>
        <a:bodyPr/>
        <a:lstStyle/>
        <a:p>
          <a:r>
            <a:rPr lang="en-US" dirty="0"/>
            <a:t>Socio-economic Status</a:t>
          </a:r>
        </a:p>
      </dgm:t>
    </dgm:pt>
    <dgm:pt modelId="{5E8BDAE0-4AB3-F64F-9E22-332DCF0966C4}" type="parTrans" cxnId="{DAD26627-DB78-4346-A7AB-921AE0213141}">
      <dgm:prSet/>
      <dgm:spPr/>
      <dgm:t>
        <a:bodyPr/>
        <a:lstStyle/>
        <a:p>
          <a:endParaRPr lang="en-US"/>
        </a:p>
      </dgm:t>
    </dgm:pt>
    <dgm:pt modelId="{A5528813-A569-3441-8EDF-0583E9F3F24A}" type="sibTrans" cxnId="{DAD26627-DB78-4346-A7AB-921AE0213141}">
      <dgm:prSet/>
      <dgm:spPr/>
      <dgm:t>
        <a:bodyPr/>
        <a:lstStyle/>
        <a:p>
          <a:endParaRPr lang="en-US"/>
        </a:p>
      </dgm:t>
    </dgm:pt>
    <dgm:pt modelId="{199AAC6A-1713-5C4F-901F-A7F016295ED8}">
      <dgm:prSet/>
      <dgm:spPr/>
      <dgm:t>
        <a:bodyPr/>
        <a:lstStyle/>
        <a:p>
          <a:r>
            <a:rPr lang="en-US" dirty="0"/>
            <a:t>Dis/ability Status</a:t>
          </a:r>
        </a:p>
      </dgm:t>
    </dgm:pt>
    <dgm:pt modelId="{8F25C92D-28B5-8148-AB60-0F528A2BAAF8}" type="parTrans" cxnId="{5B17D950-F676-7F40-8BA2-2C0D054C1865}">
      <dgm:prSet/>
      <dgm:spPr/>
      <dgm:t>
        <a:bodyPr/>
        <a:lstStyle/>
        <a:p>
          <a:endParaRPr lang="en-US"/>
        </a:p>
      </dgm:t>
    </dgm:pt>
    <dgm:pt modelId="{1E159917-36A1-474A-9A69-9BC786894949}" type="sibTrans" cxnId="{5B17D950-F676-7F40-8BA2-2C0D054C1865}">
      <dgm:prSet/>
      <dgm:spPr/>
      <dgm:t>
        <a:bodyPr/>
        <a:lstStyle/>
        <a:p>
          <a:endParaRPr lang="en-US"/>
        </a:p>
      </dgm:t>
    </dgm:pt>
    <dgm:pt modelId="{4A364994-E12E-0840-A65F-1CE9B0578688}">
      <dgm:prSet/>
      <dgm:spPr/>
      <dgm:t>
        <a:bodyPr/>
        <a:lstStyle/>
        <a:p>
          <a:r>
            <a:rPr lang="en-US" dirty="0"/>
            <a:t>Emerging Bilingual</a:t>
          </a:r>
        </a:p>
      </dgm:t>
    </dgm:pt>
    <dgm:pt modelId="{40C80212-026C-B14A-8049-D1F6C93343C4}" type="parTrans" cxnId="{6ACB1DE8-9447-0343-A128-2902BE66A549}">
      <dgm:prSet/>
      <dgm:spPr/>
      <dgm:t>
        <a:bodyPr/>
        <a:lstStyle/>
        <a:p>
          <a:endParaRPr lang="en-US"/>
        </a:p>
      </dgm:t>
    </dgm:pt>
    <dgm:pt modelId="{A88B869C-B11B-834C-987A-993F0242F379}" type="sibTrans" cxnId="{6ACB1DE8-9447-0343-A128-2902BE66A549}">
      <dgm:prSet/>
      <dgm:spPr/>
      <dgm:t>
        <a:bodyPr/>
        <a:lstStyle/>
        <a:p>
          <a:endParaRPr lang="en-US"/>
        </a:p>
      </dgm:t>
    </dgm:pt>
    <dgm:pt modelId="{7F41D5B6-1DE4-0648-AF5D-F5BA9F5BFC39}" type="pres">
      <dgm:prSet presAssocID="{C4770BAE-C06B-4A4C-8D34-68B0D3EE51DE}" presName="compositeShape" presStyleCnt="0">
        <dgm:presLayoutVars>
          <dgm:chMax val="7"/>
          <dgm:dir/>
          <dgm:resizeHandles val="exact"/>
        </dgm:presLayoutVars>
      </dgm:prSet>
      <dgm:spPr/>
    </dgm:pt>
    <dgm:pt modelId="{53C7944F-8D90-3F4B-9D03-5FB20C2088AE}" type="pres">
      <dgm:prSet presAssocID="{100053CF-4790-CF47-9C0B-D432A68FB107}" presName="circ1" presStyleLbl="vennNode1" presStyleIdx="0" presStyleCnt="7"/>
      <dgm:spPr/>
    </dgm:pt>
    <dgm:pt modelId="{040C4522-3711-3B4E-8CFE-AA0470E84FEB}" type="pres">
      <dgm:prSet presAssocID="{100053CF-4790-CF47-9C0B-D432A68FB107}" presName="circ1Tx" presStyleLbl="revTx" presStyleIdx="0" presStyleCnt="0" custScaleX="224579">
        <dgm:presLayoutVars>
          <dgm:chMax val="0"/>
          <dgm:chPref val="0"/>
          <dgm:bulletEnabled val="1"/>
        </dgm:presLayoutVars>
      </dgm:prSet>
      <dgm:spPr/>
    </dgm:pt>
    <dgm:pt modelId="{894F904F-899D-5A4D-9388-4A6E36B12099}" type="pres">
      <dgm:prSet presAssocID="{2BF8B332-9048-8D45-A8B3-6501A7ADF5D6}" presName="circ2" presStyleLbl="vennNode1" presStyleIdx="1" presStyleCnt="7"/>
      <dgm:spPr/>
    </dgm:pt>
    <dgm:pt modelId="{F2B1A7AB-956C-1D4A-96F2-1A9ED9A9E559}" type="pres">
      <dgm:prSet presAssocID="{2BF8B332-9048-8D45-A8B3-6501A7ADF5D6}" presName="circ2Tx" presStyleLbl="revTx" presStyleIdx="0" presStyleCnt="0" custScaleX="131129">
        <dgm:presLayoutVars>
          <dgm:chMax val="0"/>
          <dgm:chPref val="0"/>
          <dgm:bulletEnabled val="1"/>
        </dgm:presLayoutVars>
      </dgm:prSet>
      <dgm:spPr/>
    </dgm:pt>
    <dgm:pt modelId="{0EBF28DA-CD27-6345-9430-D4812A82678C}" type="pres">
      <dgm:prSet presAssocID="{01AB7A71-EA0B-AE46-8A24-9C7B5E2A343D}" presName="circ3" presStyleLbl="vennNode1" presStyleIdx="2" presStyleCnt="7"/>
      <dgm:spPr/>
    </dgm:pt>
    <dgm:pt modelId="{2E698EFB-7E1C-C94A-A995-05901EDB1B5A}" type="pres">
      <dgm:prSet presAssocID="{01AB7A71-EA0B-AE46-8A24-9C7B5E2A343D}" presName="circ3Tx" presStyleLbl="revTx" presStyleIdx="0" presStyleCnt="0" custScaleX="131129">
        <dgm:presLayoutVars>
          <dgm:chMax val="0"/>
          <dgm:chPref val="0"/>
          <dgm:bulletEnabled val="1"/>
        </dgm:presLayoutVars>
      </dgm:prSet>
      <dgm:spPr/>
    </dgm:pt>
    <dgm:pt modelId="{4CFBBE52-0281-1D46-B440-F1D803A6111E}" type="pres">
      <dgm:prSet presAssocID="{E163C4DD-A98F-6B4D-9A55-AF60224FC890}" presName="circ4" presStyleLbl="vennNode1" presStyleIdx="3" presStyleCnt="7"/>
      <dgm:spPr/>
    </dgm:pt>
    <dgm:pt modelId="{14404D57-8ACE-1A4F-9446-C574AFA6A08D}" type="pres">
      <dgm:prSet presAssocID="{E163C4DD-A98F-6B4D-9A55-AF60224FC890}" presName="circ4Tx" presStyleLbl="revTx" presStyleIdx="0" presStyleCnt="0" custScaleX="131129">
        <dgm:presLayoutVars>
          <dgm:chMax val="0"/>
          <dgm:chPref val="0"/>
          <dgm:bulletEnabled val="1"/>
        </dgm:presLayoutVars>
      </dgm:prSet>
      <dgm:spPr/>
    </dgm:pt>
    <dgm:pt modelId="{C70DF5FE-070B-0540-A41B-1AF325DEA087}" type="pres">
      <dgm:prSet presAssocID="{B2D5F2A9-E198-264B-A789-1DD2C07AE6FF}" presName="circ5" presStyleLbl="vennNode1" presStyleIdx="4" presStyleCnt="7"/>
      <dgm:spPr/>
    </dgm:pt>
    <dgm:pt modelId="{755F38E0-CA6E-1644-83F9-812B1A949C4C}" type="pres">
      <dgm:prSet presAssocID="{B2D5F2A9-E198-264B-A789-1DD2C07AE6FF}" presName="circ5Tx" presStyleLbl="revTx" presStyleIdx="0" presStyleCnt="0" custScaleX="131129">
        <dgm:presLayoutVars>
          <dgm:chMax val="0"/>
          <dgm:chPref val="0"/>
          <dgm:bulletEnabled val="1"/>
        </dgm:presLayoutVars>
      </dgm:prSet>
      <dgm:spPr/>
    </dgm:pt>
    <dgm:pt modelId="{7BFF3ECE-51D5-9545-B88F-4FA4ED90C38A}" type="pres">
      <dgm:prSet presAssocID="{199AAC6A-1713-5C4F-901F-A7F016295ED8}" presName="circ6" presStyleLbl="vennNode1" presStyleIdx="5" presStyleCnt="7"/>
      <dgm:spPr/>
    </dgm:pt>
    <dgm:pt modelId="{EDD39F64-1D80-EE44-BB3F-93041E5421E9}" type="pres">
      <dgm:prSet presAssocID="{199AAC6A-1713-5C4F-901F-A7F016295ED8}" presName="circ6Tx" presStyleLbl="revTx" presStyleIdx="0" presStyleCnt="0" custScaleX="131129">
        <dgm:presLayoutVars>
          <dgm:chMax val="0"/>
          <dgm:chPref val="0"/>
          <dgm:bulletEnabled val="1"/>
        </dgm:presLayoutVars>
      </dgm:prSet>
      <dgm:spPr/>
    </dgm:pt>
    <dgm:pt modelId="{9B5691BB-2EF9-FE44-9242-F8903B4D98CD}" type="pres">
      <dgm:prSet presAssocID="{4A364994-E12E-0840-A65F-1CE9B0578688}" presName="circ7" presStyleLbl="vennNode1" presStyleIdx="6" presStyleCnt="7"/>
      <dgm:spPr/>
    </dgm:pt>
    <dgm:pt modelId="{2FA9445F-25C3-7A49-98B9-3748D34C917B}" type="pres">
      <dgm:prSet presAssocID="{4A364994-E12E-0840-A65F-1CE9B0578688}" presName="circ7Tx" presStyleLbl="revTx" presStyleIdx="0" presStyleCnt="0" custScaleX="131129">
        <dgm:presLayoutVars>
          <dgm:chMax val="0"/>
          <dgm:chPref val="0"/>
          <dgm:bulletEnabled val="1"/>
        </dgm:presLayoutVars>
      </dgm:prSet>
      <dgm:spPr/>
    </dgm:pt>
  </dgm:ptLst>
  <dgm:cxnLst>
    <dgm:cxn modelId="{F090A00A-2D8B-CA46-8CFD-A1DEE515A193}" srcId="{C4770BAE-C06B-4A4C-8D34-68B0D3EE51DE}" destId="{01AB7A71-EA0B-AE46-8A24-9C7B5E2A343D}" srcOrd="2" destOrd="0" parTransId="{AD35927B-D084-A24A-8789-D23CBFC342E1}" sibTransId="{D9E1D25F-6070-A74C-B3EB-B6E861E7A97A}"/>
    <dgm:cxn modelId="{C081D013-57BD-6042-80F2-485D31F77B87}" type="presOf" srcId="{C4770BAE-C06B-4A4C-8D34-68B0D3EE51DE}" destId="{7F41D5B6-1DE4-0648-AF5D-F5BA9F5BFC39}" srcOrd="0" destOrd="0" presId="urn:microsoft.com/office/officeart/2005/8/layout/venn1"/>
    <dgm:cxn modelId="{F21AA216-FF80-D24F-9FF6-F3A4700F4ECD}" type="presOf" srcId="{199AAC6A-1713-5C4F-901F-A7F016295ED8}" destId="{EDD39F64-1D80-EE44-BB3F-93041E5421E9}" srcOrd="0" destOrd="0" presId="urn:microsoft.com/office/officeart/2005/8/layout/venn1"/>
    <dgm:cxn modelId="{E37A5422-BDA2-304A-9ACF-A9A6B3249600}" type="presOf" srcId="{B2D5F2A9-E198-264B-A789-1DD2C07AE6FF}" destId="{755F38E0-CA6E-1644-83F9-812B1A949C4C}" srcOrd="0" destOrd="0" presId="urn:microsoft.com/office/officeart/2005/8/layout/venn1"/>
    <dgm:cxn modelId="{DAD26627-DB78-4346-A7AB-921AE0213141}" srcId="{C4770BAE-C06B-4A4C-8D34-68B0D3EE51DE}" destId="{B2D5F2A9-E198-264B-A789-1DD2C07AE6FF}" srcOrd="4" destOrd="0" parTransId="{5E8BDAE0-4AB3-F64F-9E22-332DCF0966C4}" sibTransId="{A5528813-A569-3441-8EDF-0583E9F3F24A}"/>
    <dgm:cxn modelId="{792E6E28-3898-0349-B4D4-A480F8749D77}" type="presOf" srcId="{100053CF-4790-CF47-9C0B-D432A68FB107}" destId="{040C4522-3711-3B4E-8CFE-AA0470E84FEB}" srcOrd="0" destOrd="0" presId="urn:microsoft.com/office/officeart/2005/8/layout/venn1"/>
    <dgm:cxn modelId="{5B17D950-F676-7F40-8BA2-2C0D054C1865}" srcId="{C4770BAE-C06B-4A4C-8D34-68B0D3EE51DE}" destId="{199AAC6A-1713-5C4F-901F-A7F016295ED8}" srcOrd="5" destOrd="0" parTransId="{8F25C92D-28B5-8148-AB60-0F528A2BAAF8}" sibTransId="{1E159917-36A1-474A-9A69-9BC786894949}"/>
    <dgm:cxn modelId="{15CD305C-D2FE-1A43-813E-016D4C8D526F}" srcId="{C4770BAE-C06B-4A4C-8D34-68B0D3EE51DE}" destId="{100053CF-4790-CF47-9C0B-D432A68FB107}" srcOrd="0" destOrd="0" parTransId="{08BD59CF-98A1-BE41-B9E4-71130879B732}" sibTransId="{6BA365BB-C435-CE4D-91E9-2F8047FABA79}"/>
    <dgm:cxn modelId="{4A49CF6E-804C-1B42-BAD9-A371B1464445}" type="presOf" srcId="{01AB7A71-EA0B-AE46-8A24-9C7B5E2A343D}" destId="{2E698EFB-7E1C-C94A-A995-05901EDB1B5A}" srcOrd="0" destOrd="0" presId="urn:microsoft.com/office/officeart/2005/8/layout/venn1"/>
    <dgm:cxn modelId="{235CFC9F-14C6-FF4F-9E09-916DA6897221}" srcId="{C4770BAE-C06B-4A4C-8D34-68B0D3EE51DE}" destId="{E163C4DD-A98F-6B4D-9A55-AF60224FC890}" srcOrd="3" destOrd="0" parTransId="{B8631A8E-E04B-1A40-BBB9-52FFC83847F2}" sibTransId="{A6E864AD-6346-C544-A219-ED46BA2C90B7}"/>
    <dgm:cxn modelId="{0D0A6EB5-0C00-6540-880B-C4D3ACDBED0C}" type="presOf" srcId="{2BF8B332-9048-8D45-A8B3-6501A7ADF5D6}" destId="{F2B1A7AB-956C-1D4A-96F2-1A9ED9A9E559}" srcOrd="0" destOrd="0" presId="urn:microsoft.com/office/officeart/2005/8/layout/venn1"/>
    <dgm:cxn modelId="{99BBE4C7-7D22-564C-A04A-30F2CE5C00E2}" srcId="{C4770BAE-C06B-4A4C-8D34-68B0D3EE51DE}" destId="{2BF8B332-9048-8D45-A8B3-6501A7ADF5D6}" srcOrd="1" destOrd="0" parTransId="{CF3294DE-4EE8-FD42-A26D-FBBE6BA98E4F}" sibTransId="{78FF85A0-C3C6-5446-A123-3FB32514C054}"/>
    <dgm:cxn modelId="{1F0207CD-581B-EE4B-BD5D-B54C81EA8FF7}" type="presOf" srcId="{4A364994-E12E-0840-A65F-1CE9B0578688}" destId="{2FA9445F-25C3-7A49-98B9-3748D34C917B}" srcOrd="0" destOrd="0" presId="urn:microsoft.com/office/officeart/2005/8/layout/venn1"/>
    <dgm:cxn modelId="{7816B0D0-C0BB-2349-9E3A-7B21C3CA0651}" type="presOf" srcId="{E163C4DD-A98F-6B4D-9A55-AF60224FC890}" destId="{14404D57-8ACE-1A4F-9446-C574AFA6A08D}" srcOrd="0" destOrd="0" presId="urn:microsoft.com/office/officeart/2005/8/layout/venn1"/>
    <dgm:cxn modelId="{6ACB1DE8-9447-0343-A128-2902BE66A549}" srcId="{C4770BAE-C06B-4A4C-8D34-68B0D3EE51DE}" destId="{4A364994-E12E-0840-A65F-1CE9B0578688}" srcOrd="6" destOrd="0" parTransId="{40C80212-026C-B14A-8049-D1F6C93343C4}" sibTransId="{A88B869C-B11B-834C-987A-993F0242F379}"/>
    <dgm:cxn modelId="{103EB67E-013F-4340-8B5A-B3D1160F2A8D}" type="presParOf" srcId="{7F41D5B6-1DE4-0648-AF5D-F5BA9F5BFC39}" destId="{53C7944F-8D90-3F4B-9D03-5FB20C2088AE}" srcOrd="0" destOrd="0" presId="urn:microsoft.com/office/officeart/2005/8/layout/venn1"/>
    <dgm:cxn modelId="{8B729A0B-79C1-6F4D-B3C5-737CF4C77753}" type="presParOf" srcId="{7F41D5B6-1DE4-0648-AF5D-F5BA9F5BFC39}" destId="{040C4522-3711-3B4E-8CFE-AA0470E84FEB}" srcOrd="1" destOrd="0" presId="urn:microsoft.com/office/officeart/2005/8/layout/venn1"/>
    <dgm:cxn modelId="{CFA11884-C873-1F46-B6AD-A2AE3B2BB861}" type="presParOf" srcId="{7F41D5B6-1DE4-0648-AF5D-F5BA9F5BFC39}" destId="{894F904F-899D-5A4D-9388-4A6E36B12099}" srcOrd="2" destOrd="0" presId="urn:microsoft.com/office/officeart/2005/8/layout/venn1"/>
    <dgm:cxn modelId="{0FFCC601-A6BE-654B-9972-99FE2CAB8988}" type="presParOf" srcId="{7F41D5B6-1DE4-0648-AF5D-F5BA9F5BFC39}" destId="{F2B1A7AB-956C-1D4A-96F2-1A9ED9A9E559}" srcOrd="3" destOrd="0" presId="urn:microsoft.com/office/officeart/2005/8/layout/venn1"/>
    <dgm:cxn modelId="{08CF04A0-E88F-5C4A-BDDE-0AC8809BEDFA}" type="presParOf" srcId="{7F41D5B6-1DE4-0648-AF5D-F5BA9F5BFC39}" destId="{0EBF28DA-CD27-6345-9430-D4812A82678C}" srcOrd="4" destOrd="0" presId="urn:microsoft.com/office/officeart/2005/8/layout/venn1"/>
    <dgm:cxn modelId="{0EAB9B75-2DF8-9D4F-BB5C-2444572C8F18}" type="presParOf" srcId="{7F41D5B6-1DE4-0648-AF5D-F5BA9F5BFC39}" destId="{2E698EFB-7E1C-C94A-A995-05901EDB1B5A}" srcOrd="5" destOrd="0" presId="urn:microsoft.com/office/officeart/2005/8/layout/venn1"/>
    <dgm:cxn modelId="{14114234-F7C6-7C4F-8B8D-DB6B3F5531D7}" type="presParOf" srcId="{7F41D5B6-1DE4-0648-AF5D-F5BA9F5BFC39}" destId="{4CFBBE52-0281-1D46-B440-F1D803A6111E}" srcOrd="6" destOrd="0" presId="urn:microsoft.com/office/officeart/2005/8/layout/venn1"/>
    <dgm:cxn modelId="{05E977B1-5B74-FE4F-AE12-10FAFAF4C366}" type="presParOf" srcId="{7F41D5B6-1DE4-0648-AF5D-F5BA9F5BFC39}" destId="{14404D57-8ACE-1A4F-9446-C574AFA6A08D}" srcOrd="7" destOrd="0" presId="urn:microsoft.com/office/officeart/2005/8/layout/venn1"/>
    <dgm:cxn modelId="{F3275590-EB8F-9A46-89EE-EB961F473EA1}" type="presParOf" srcId="{7F41D5B6-1DE4-0648-AF5D-F5BA9F5BFC39}" destId="{C70DF5FE-070B-0540-A41B-1AF325DEA087}" srcOrd="8" destOrd="0" presId="urn:microsoft.com/office/officeart/2005/8/layout/venn1"/>
    <dgm:cxn modelId="{0B0A736E-F002-A742-9EB7-B62B2DC1BDE9}" type="presParOf" srcId="{7F41D5B6-1DE4-0648-AF5D-F5BA9F5BFC39}" destId="{755F38E0-CA6E-1644-83F9-812B1A949C4C}" srcOrd="9" destOrd="0" presId="urn:microsoft.com/office/officeart/2005/8/layout/venn1"/>
    <dgm:cxn modelId="{611C4F81-A64E-FD4D-8789-1949E581DFD5}" type="presParOf" srcId="{7F41D5B6-1DE4-0648-AF5D-F5BA9F5BFC39}" destId="{7BFF3ECE-51D5-9545-B88F-4FA4ED90C38A}" srcOrd="10" destOrd="0" presId="urn:microsoft.com/office/officeart/2005/8/layout/venn1"/>
    <dgm:cxn modelId="{152F726C-559A-CD48-B4A7-94744275EC5C}" type="presParOf" srcId="{7F41D5B6-1DE4-0648-AF5D-F5BA9F5BFC39}" destId="{EDD39F64-1D80-EE44-BB3F-93041E5421E9}" srcOrd="11" destOrd="0" presId="urn:microsoft.com/office/officeart/2005/8/layout/venn1"/>
    <dgm:cxn modelId="{29F0C558-DA88-4943-879A-174788C8F3A9}" type="presParOf" srcId="{7F41D5B6-1DE4-0648-AF5D-F5BA9F5BFC39}" destId="{9B5691BB-2EF9-FE44-9242-F8903B4D98CD}" srcOrd="12" destOrd="0" presId="urn:microsoft.com/office/officeart/2005/8/layout/venn1"/>
    <dgm:cxn modelId="{68EC1353-BDBB-394D-A316-4594234D09FD}" type="presParOf" srcId="{7F41D5B6-1DE4-0648-AF5D-F5BA9F5BFC39}" destId="{2FA9445F-25C3-7A49-98B9-3748D34C917B}"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E0B7AFAD-80A4-7A43-A81F-CD299BF214EF}"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BCF748AA-44A1-4448-AD86-1C54FED59E68}">
      <dgm:prSet custT="1">
        <dgm:style>
          <a:lnRef idx="2">
            <a:schemeClr val="accent2"/>
          </a:lnRef>
          <a:fillRef idx="1">
            <a:schemeClr val="lt1"/>
          </a:fillRef>
          <a:effectRef idx="0">
            <a:schemeClr val="accent2"/>
          </a:effectRef>
          <a:fontRef idx="minor">
            <a:schemeClr val="dk1"/>
          </a:fontRef>
        </dgm:style>
      </dgm:prSet>
      <dgm:spPr>
        <a:solidFill>
          <a:schemeClr val="accent2">
            <a:lumMod val="20000"/>
            <a:lumOff val="80000"/>
          </a:schemeClr>
        </a:solidFill>
        <a:ln w="28575">
          <a:solidFill>
            <a:schemeClr val="accent5"/>
          </a:solidFill>
        </a:ln>
      </dgm:spPr>
      <dgm:t>
        <a:bodyPr/>
        <a:lstStyle/>
        <a:p>
          <a:r>
            <a:rPr lang="en-US" sz="2200" b="1" dirty="0"/>
            <a:t>Academic Achievement </a:t>
          </a:r>
        </a:p>
      </dgm:t>
    </dgm:pt>
    <dgm:pt modelId="{AF9AED9F-2883-F04A-AE67-D1A40E358D40}" type="parTrans" cxnId="{8F815122-DEF1-9842-AC74-85F80C266F24}">
      <dgm:prSet/>
      <dgm:spPr/>
      <dgm:t>
        <a:bodyPr/>
        <a:lstStyle/>
        <a:p>
          <a:endParaRPr lang="en-US" sz="2000"/>
        </a:p>
      </dgm:t>
    </dgm:pt>
    <dgm:pt modelId="{43C88E40-0CEC-6845-B947-9F4DE7A23198}" type="sibTrans" cxnId="{8F815122-DEF1-9842-AC74-85F80C266F24}">
      <dgm:prSet/>
      <dgm:spPr/>
      <dgm:t>
        <a:bodyPr/>
        <a:lstStyle/>
        <a:p>
          <a:endParaRPr lang="en-US" sz="2000"/>
        </a:p>
      </dgm:t>
    </dgm:pt>
    <dgm:pt modelId="{E96AE4E8-6224-7441-97EC-FED9F80EE5C6}">
      <dgm:prSet custT="1"/>
      <dgm:spPr/>
      <dgm:t>
        <a:bodyPr/>
        <a:lstStyle/>
        <a:p>
          <a:r>
            <a:rPr lang="en-US" sz="2000" dirty="0"/>
            <a:t>Grades</a:t>
          </a:r>
        </a:p>
      </dgm:t>
    </dgm:pt>
    <dgm:pt modelId="{81D5681A-2ED5-D34D-9FCA-6D17A6EA86AF}" type="parTrans" cxnId="{F254867B-A8E3-4241-A378-F8B213D940DF}">
      <dgm:prSet/>
      <dgm:spPr/>
      <dgm:t>
        <a:bodyPr/>
        <a:lstStyle/>
        <a:p>
          <a:endParaRPr lang="en-US" sz="2000"/>
        </a:p>
      </dgm:t>
    </dgm:pt>
    <dgm:pt modelId="{8F39E107-F6A3-0248-BF0A-BBC305CE7B49}" type="sibTrans" cxnId="{F254867B-A8E3-4241-A378-F8B213D940DF}">
      <dgm:prSet/>
      <dgm:spPr/>
      <dgm:t>
        <a:bodyPr/>
        <a:lstStyle/>
        <a:p>
          <a:endParaRPr lang="en-US" sz="2000"/>
        </a:p>
      </dgm:t>
    </dgm:pt>
    <dgm:pt modelId="{5BBA33E3-614B-5941-9AE0-513E95A3BB01}">
      <dgm:prSet custT="1"/>
      <dgm:spPr/>
      <dgm:t>
        <a:bodyPr/>
        <a:lstStyle/>
        <a:p>
          <a:r>
            <a:rPr lang="en-US" sz="2000" dirty="0"/>
            <a:t>Standardized Test Scores</a:t>
          </a:r>
        </a:p>
      </dgm:t>
    </dgm:pt>
    <dgm:pt modelId="{FAA31174-E9C6-914C-91C6-6077410C7D97}" type="parTrans" cxnId="{A3301D7C-25C3-4F43-A852-EA5410286696}">
      <dgm:prSet/>
      <dgm:spPr/>
      <dgm:t>
        <a:bodyPr/>
        <a:lstStyle/>
        <a:p>
          <a:endParaRPr lang="en-US" sz="2000"/>
        </a:p>
      </dgm:t>
    </dgm:pt>
    <dgm:pt modelId="{B6815640-6BF1-BA41-B713-7ECC8C7955B9}" type="sibTrans" cxnId="{A3301D7C-25C3-4F43-A852-EA5410286696}">
      <dgm:prSet/>
      <dgm:spPr/>
      <dgm:t>
        <a:bodyPr/>
        <a:lstStyle/>
        <a:p>
          <a:endParaRPr lang="en-US" sz="2000"/>
        </a:p>
      </dgm:t>
    </dgm:pt>
    <dgm:pt modelId="{F1B91F3B-6039-4F49-A362-8ECC9AA3E80C}">
      <dgm:prSet custT="1"/>
      <dgm:spPr/>
      <dgm:t>
        <a:bodyPr/>
        <a:lstStyle/>
        <a:p>
          <a:r>
            <a:rPr lang="en-US" sz="2000" dirty="0"/>
            <a:t>Graduation Rates</a:t>
          </a:r>
        </a:p>
      </dgm:t>
    </dgm:pt>
    <dgm:pt modelId="{C61B21E2-0B6D-6E48-B1FD-67612D181125}" type="parTrans" cxnId="{F51BA4CB-5917-B443-8035-D520D0527342}">
      <dgm:prSet/>
      <dgm:spPr/>
      <dgm:t>
        <a:bodyPr/>
        <a:lstStyle/>
        <a:p>
          <a:endParaRPr lang="en-US" sz="2000"/>
        </a:p>
      </dgm:t>
    </dgm:pt>
    <dgm:pt modelId="{CBCD5A46-D6F2-6248-BC82-2F15789DE2C8}" type="sibTrans" cxnId="{F51BA4CB-5917-B443-8035-D520D0527342}">
      <dgm:prSet/>
      <dgm:spPr/>
      <dgm:t>
        <a:bodyPr/>
        <a:lstStyle/>
        <a:p>
          <a:endParaRPr lang="en-US" sz="2000"/>
        </a:p>
      </dgm:t>
    </dgm:pt>
    <dgm:pt modelId="{3F41DA53-A6AD-9D4F-B292-D1DE84056E92}">
      <dgm:prSet custT="1">
        <dgm:style>
          <a:lnRef idx="2">
            <a:schemeClr val="accent2"/>
          </a:lnRef>
          <a:fillRef idx="1">
            <a:schemeClr val="lt1"/>
          </a:fillRef>
          <a:effectRef idx="0">
            <a:schemeClr val="accent2"/>
          </a:effectRef>
          <a:fontRef idx="minor">
            <a:schemeClr val="dk1"/>
          </a:fontRef>
        </dgm:style>
      </dgm:prSet>
      <dgm:spPr>
        <a:solidFill>
          <a:schemeClr val="accent2">
            <a:lumMod val="20000"/>
            <a:lumOff val="80000"/>
          </a:schemeClr>
        </a:solidFill>
        <a:ln w="28575">
          <a:solidFill>
            <a:schemeClr val="accent5"/>
          </a:solidFill>
        </a:ln>
      </dgm:spPr>
      <dgm:t>
        <a:bodyPr/>
        <a:lstStyle/>
        <a:p>
          <a:r>
            <a:rPr lang="en-US" sz="2200" b="1" dirty="0"/>
            <a:t>Access/Participation in School-wide Programming</a:t>
          </a:r>
        </a:p>
      </dgm:t>
    </dgm:pt>
    <dgm:pt modelId="{AC6C691F-08F9-D440-85BF-5FD6A33C2326}" type="parTrans" cxnId="{5E9112DB-D6B7-3E4B-B181-E8EB38152BB3}">
      <dgm:prSet/>
      <dgm:spPr/>
      <dgm:t>
        <a:bodyPr/>
        <a:lstStyle/>
        <a:p>
          <a:endParaRPr lang="en-US" sz="2000"/>
        </a:p>
      </dgm:t>
    </dgm:pt>
    <dgm:pt modelId="{354B08AB-9B98-EF47-94D7-550E17BAABF7}" type="sibTrans" cxnId="{5E9112DB-D6B7-3E4B-B181-E8EB38152BB3}">
      <dgm:prSet/>
      <dgm:spPr/>
      <dgm:t>
        <a:bodyPr/>
        <a:lstStyle/>
        <a:p>
          <a:endParaRPr lang="en-US" sz="2000"/>
        </a:p>
      </dgm:t>
    </dgm:pt>
    <dgm:pt modelId="{F65598AA-43B6-5F4A-B61B-756A752DDD77}">
      <dgm:prSet custT="1"/>
      <dgm:spPr/>
      <dgm:t>
        <a:bodyPr/>
        <a:lstStyle/>
        <a:p>
          <a:r>
            <a:rPr lang="en-US" sz="2000" dirty="0"/>
            <a:t>Advanced Level Courses</a:t>
          </a:r>
        </a:p>
      </dgm:t>
    </dgm:pt>
    <dgm:pt modelId="{63515EBA-ACEB-8740-89FF-20310248AD60}" type="parTrans" cxnId="{DF7E92FE-D30E-344E-BF61-CC10C3A2F9E5}">
      <dgm:prSet/>
      <dgm:spPr/>
      <dgm:t>
        <a:bodyPr/>
        <a:lstStyle/>
        <a:p>
          <a:endParaRPr lang="en-US" sz="2000"/>
        </a:p>
      </dgm:t>
    </dgm:pt>
    <dgm:pt modelId="{C34C0FCC-B0D3-1944-ABA9-A26E2FAB2FD0}" type="sibTrans" cxnId="{DF7E92FE-D30E-344E-BF61-CC10C3A2F9E5}">
      <dgm:prSet/>
      <dgm:spPr/>
      <dgm:t>
        <a:bodyPr/>
        <a:lstStyle/>
        <a:p>
          <a:endParaRPr lang="en-US" sz="2000"/>
        </a:p>
      </dgm:t>
    </dgm:pt>
    <dgm:pt modelId="{3C80312C-F542-904B-80AA-A0B1D97DF5BE}">
      <dgm:prSet custT="1"/>
      <dgm:spPr/>
      <dgm:t>
        <a:bodyPr/>
        <a:lstStyle/>
        <a:p>
          <a:r>
            <a:rPr lang="en-US" sz="2000" dirty="0"/>
            <a:t>Athletics/ Clubs</a:t>
          </a:r>
        </a:p>
      </dgm:t>
    </dgm:pt>
    <dgm:pt modelId="{1CCF7A67-3060-FF4A-B04D-AE55568B516A}" type="parTrans" cxnId="{B4992D7D-C625-7E48-A7FF-373773967CF0}">
      <dgm:prSet/>
      <dgm:spPr/>
      <dgm:t>
        <a:bodyPr/>
        <a:lstStyle/>
        <a:p>
          <a:endParaRPr lang="en-US" sz="2000"/>
        </a:p>
      </dgm:t>
    </dgm:pt>
    <dgm:pt modelId="{49EFA05D-C1CF-3A4B-ACED-8787829B3F2B}" type="sibTrans" cxnId="{B4992D7D-C625-7E48-A7FF-373773967CF0}">
      <dgm:prSet/>
      <dgm:spPr/>
      <dgm:t>
        <a:bodyPr/>
        <a:lstStyle/>
        <a:p>
          <a:endParaRPr lang="en-US" sz="2000"/>
        </a:p>
      </dgm:t>
    </dgm:pt>
    <dgm:pt modelId="{79D9EA0F-2065-5748-AF6B-52190ED7058E}">
      <dgm:prSet custT="1"/>
      <dgm:spPr/>
      <dgm:t>
        <a:bodyPr/>
        <a:lstStyle/>
        <a:p>
          <a:r>
            <a:rPr lang="en-US" sz="2000" dirty="0"/>
            <a:t>Attendance</a:t>
          </a:r>
        </a:p>
      </dgm:t>
    </dgm:pt>
    <dgm:pt modelId="{6248CF47-D586-5A42-9298-DCC9858877B1}" type="parTrans" cxnId="{5B04C1CB-E77F-3D4D-B489-299FA3C2D52F}">
      <dgm:prSet/>
      <dgm:spPr/>
      <dgm:t>
        <a:bodyPr/>
        <a:lstStyle/>
        <a:p>
          <a:endParaRPr lang="en-US" sz="2000"/>
        </a:p>
      </dgm:t>
    </dgm:pt>
    <dgm:pt modelId="{F5D341B5-35B0-364B-BBFA-435548154741}" type="sibTrans" cxnId="{5B04C1CB-E77F-3D4D-B489-299FA3C2D52F}">
      <dgm:prSet/>
      <dgm:spPr/>
      <dgm:t>
        <a:bodyPr/>
        <a:lstStyle/>
        <a:p>
          <a:endParaRPr lang="en-US" sz="2000"/>
        </a:p>
      </dgm:t>
    </dgm:pt>
    <dgm:pt modelId="{88364696-E4DA-9944-AE21-B3C8E91FB358}">
      <dgm:prSet custT="1"/>
      <dgm:spPr/>
      <dgm:t>
        <a:bodyPr/>
        <a:lstStyle/>
        <a:p>
          <a:r>
            <a:rPr lang="en-US" sz="2000" dirty="0"/>
            <a:t>Special</a:t>
          </a:r>
          <a:r>
            <a:rPr lang="en-US" sz="2000" baseline="0" dirty="0"/>
            <a:t> Education </a:t>
          </a:r>
          <a:endParaRPr lang="en-US" sz="2000" dirty="0"/>
        </a:p>
      </dgm:t>
    </dgm:pt>
    <dgm:pt modelId="{44A4D2A9-0A2C-5D4C-9BCF-69822F518437}" type="parTrans" cxnId="{C09558F5-1142-E040-9FBF-F19820459087}">
      <dgm:prSet/>
      <dgm:spPr/>
      <dgm:t>
        <a:bodyPr/>
        <a:lstStyle/>
        <a:p>
          <a:endParaRPr lang="en-US" sz="2000"/>
        </a:p>
      </dgm:t>
    </dgm:pt>
    <dgm:pt modelId="{29CFFC06-3226-6E4A-BAD6-9D94AEE94C4C}" type="sibTrans" cxnId="{C09558F5-1142-E040-9FBF-F19820459087}">
      <dgm:prSet/>
      <dgm:spPr/>
      <dgm:t>
        <a:bodyPr/>
        <a:lstStyle/>
        <a:p>
          <a:endParaRPr lang="en-US" sz="2000"/>
        </a:p>
      </dgm:t>
    </dgm:pt>
    <dgm:pt modelId="{F540EA9B-CF43-EF4D-A74C-E7E79FBA84E6}">
      <dgm:prSet custT="1">
        <dgm:style>
          <a:lnRef idx="2">
            <a:schemeClr val="accent2"/>
          </a:lnRef>
          <a:fillRef idx="1">
            <a:schemeClr val="lt1"/>
          </a:fillRef>
          <a:effectRef idx="0">
            <a:schemeClr val="accent2"/>
          </a:effectRef>
          <a:fontRef idx="minor">
            <a:schemeClr val="dk1"/>
          </a:fontRef>
        </dgm:style>
      </dgm:prSet>
      <dgm:spPr>
        <a:solidFill>
          <a:schemeClr val="accent2">
            <a:lumMod val="20000"/>
            <a:lumOff val="80000"/>
          </a:schemeClr>
        </a:solidFill>
        <a:ln w="28575">
          <a:solidFill>
            <a:schemeClr val="accent5"/>
          </a:solidFill>
        </a:ln>
      </dgm:spPr>
      <dgm:t>
        <a:bodyPr/>
        <a:lstStyle/>
        <a:p>
          <a:r>
            <a:rPr lang="en-US" sz="2200" b="1" dirty="0"/>
            <a:t>Disciplinary Patterns</a:t>
          </a:r>
        </a:p>
      </dgm:t>
    </dgm:pt>
    <dgm:pt modelId="{9E8FDEC6-04BE-1946-80EE-519789959F9B}" type="parTrans" cxnId="{AC3D59F9-B2E4-BC48-AF20-B11984BFA34A}">
      <dgm:prSet/>
      <dgm:spPr/>
      <dgm:t>
        <a:bodyPr/>
        <a:lstStyle/>
        <a:p>
          <a:endParaRPr lang="en-US" sz="2000"/>
        </a:p>
      </dgm:t>
    </dgm:pt>
    <dgm:pt modelId="{CE2A464A-3987-444E-ADC9-20486477A482}" type="sibTrans" cxnId="{AC3D59F9-B2E4-BC48-AF20-B11984BFA34A}">
      <dgm:prSet/>
      <dgm:spPr/>
      <dgm:t>
        <a:bodyPr/>
        <a:lstStyle/>
        <a:p>
          <a:endParaRPr lang="en-US" sz="2000"/>
        </a:p>
      </dgm:t>
    </dgm:pt>
    <dgm:pt modelId="{90059251-9BE3-2F41-991B-838DE2003601}">
      <dgm:prSet custT="1"/>
      <dgm:spPr/>
      <dgm:t>
        <a:bodyPr/>
        <a:lstStyle/>
        <a:p>
          <a:r>
            <a:rPr lang="en-US" sz="2000" dirty="0"/>
            <a:t>Referrals</a:t>
          </a:r>
        </a:p>
      </dgm:t>
    </dgm:pt>
    <dgm:pt modelId="{7A93E634-7C14-C641-81E0-2088C4A003F6}" type="parTrans" cxnId="{DA5586DA-05E7-6C4F-BEDF-55F218E40EC2}">
      <dgm:prSet/>
      <dgm:spPr/>
      <dgm:t>
        <a:bodyPr/>
        <a:lstStyle/>
        <a:p>
          <a:endParaRPr lang="en-US" sz="2000"/>
        </a:p>
      </dgm:t>
    </dgm:pt>
    <dgm:pt modelId="{3A5C67DE-EE00-E947-98FD-7B3DE5498E32}" type="sibTrans" cxnId="{DA5586DA-05E7-6C4F-BEDF-55F218E40EC2}">
      <dgm:prSet/>
      <dgm:spPr/>
      <dgm:t>
        <a:bodyPr/>
        <a:lstStyle/>
        <a:p>
          <a:endParaRPr lang="en-US" sz="2000"/>
        </a:p>
      </dgm:t>
    </dgm:pt>
    <dgm:pt modelId="{3529C5AA-A226-EF4A-9DED-875FD3EA7290}">
      <dgm:prSet custT="1"/>
      <dgm:spPr/>
      <dgm:t>
        <a:bodyPr/>
        <a:lstStyle/>
        <a:p>
          <a:r>
            <a:rPr lang="en-US" sz="2000" dirty="0"/>
            <a:t>Suspensions</a:t>
          </a:r>
        </a:p>
      </dgm:t>
    </dgm:pt>
    <dgm:pt modelId="{D02446C1-B6DD-1E41-BED7-FC6837F4755F}" type="parTrans" cxnId="{4BFD9A4F-F542-9949-8535-7D4D125DC875}">
      <dgm:prSet/>
      <dgm:spPr/>
      <dgm:t>
        <a:bodyPr/>
        <a:lstStyle/>
        <a:p>
          <a:endParaRPr lang="en-US" sz="2000"/>
        </a:p>
      </dgm:t>
    </dgm:pt>
    <dgm:pt modelId="{0832466D-47C9-2941-AF8A-515980D79F92}" type="sibTrans" cxnId="{4BFD9A4F-F542-9949-8535-7D4D125DC875}">
      <dgm:prSet/>
      <dgm:spPr/>
      <dgm:t>
        <a:bodyPr/>
        <a:lstStyle/>
        <a:p>
          <a:endParaRPr lang="en-US" sz="2000"/>
        </a:p>
      </dgm:t>
    </dgm:pt>
    <dgm:pt modelId="{ADFD9992-4CEB-7748-AD19-3EACF005D1D7}">
      <dgm:prSet custT="1"/>
      <dgm:spPr/>
      <dgm:t>
        <a:bodyPr/>
        <a:lstStyle/>
        <a:p>
          <a:r>
            <a:rPr lang="en-US" sz="2000"/>
            <a:t>Expulsions</a:t>
          </a:r>
        </a:p>
      </dgm:t>
    </dgm:pt>
    <dgm:pt modelId="{21774CEF-3F64-6644-9A55-0B3FCF3E0B66}" type="parTrans" cxnId="{6A750BE6-16CB-6941-A3A8-C25A39471AA7}">
      <dgm:prSet/>
      <dgm:spPr/>
      <dgm:t>
        <a:bodyPr/>
        <a:lstStyle/>
        <a:p>
          <a:endParaRPr lang="en-US" sz="2000"/>
        </a:p>
      </dgm:t>
    </dgm:pt>
    <dgm:pt modelId="{42B084E3-AE5A-414D-AF20-7B0280A94879}" type="sibTrans" cxnId="{6A750BE6-16CB-6941-A3A8-C25A39471AA7}">
      <dgm:prSet/>
      <dgm:spPr/>
      <dgm:t>
        <a:bodyPr/>
        <a:lstStyle/>
        <a:p>
          <a:endParaRPr lang="en-US" sz="2000"/>
        </a:p>
      </dgm:t>
    </dgm:pt>
    <dgm:pt modelId="{1A5516E1-7F97-AB4B-904E-11928119DD5B}">
      <dgm:prSet custT="1">
        <dgm:style>
          <a:lnRef idx="2">
            <a:schemeClr val="accent2"/>
          </a:lnRef>
          <a:fillRef idx="1">
            <a:schemeClr val="lt1"/>
          </a:fillRef>
          <a:effectRef idx="0">
            <a:schemeClr val="accent2"/>
          </a:effectRef>
          <a:fontRef idx="minor">
            <a:schemeClr val="dk1"/>
          </a:fontRef>
        </dgm:style>
      </dgm:prSet>
      <dgm:spPr>
        <a:solidFill>
          <a:schemeClr val="accent2">
            <a:lumMod val="20000"/>
            <a:lumOff val="80000"/>
          </a:schemeClr>
        </a:solidFill>
        <a:ln w="28575">
          <a:solidFill>
            <a:schemeClr val="accent5"/>
          </a:solidFill>
        </a:ln>
      </dgm:spPr>
      <dgm:t>
        <a:bodyPr/>
        <a:lstStyle/>
        <a:p>
          <a:r>
            <a:rPr lang="en-US" sz="2200" b="1" dirty="0"/>
            <a:t>School Community (Students, staff, families) Perceptions</a:t>
          </a:r>
        </a:p>
      </dgm:t>
    </dgm:pt>
    <dgm:pt modelId="{90367DE0-8A97-DF46-87ED-83C8B605B978}" type="parTrans" cxnId="{47718B5A-726A-3542-AFA9-A6D36E7A3078}">
      <dgm:prSet/>
      <dgm:spPr/>
      <dgm:t>
        <a:bodyPr/>
        <a:lstStyle/>
        <a:p>
          <a:endParaRPr lang="en-US" sz="2000"/>
        </a:p>
      </dgm:t>
    </dgm:pt>
    <dgm:pt modelId="{7D169D61-26F3-FB47-8B30-A86ECE29446C}" type="sibTrans" cxnId="{47718B5A-726A-3542-AFA9-A6D36E7A3078}">
      <dgm:prSet/>
      <dgm:spPr/>
      <dgm:t>
        <a:bodyPr/>
        <a:lstStyle/>
        <a:p>
          <a:endParaRPr lang="en-US" sz="2000"/>
        </a:p>
      </dgm:t>
    </dgm:pt>
    <dgm:pt modelId="{C06980A6-49B9-1A42-9FAE-F70E962A08ED}">
      <dgm:prSet custT="1"/>
      <dgm:spPr/>
      <dgm:t>
        <a:bodyPr/>
        <a:lstStyle/>
        <a:p>
          <a:r>
            <a:rPr lang="en-US" sz="2000"/>
            <a:t>School Climate Survey </a:t>
          </a:r>
        </a:p>
      </dgm:t>
    </dgm:pt>
    <dgm:pt modelId="{C02F9530-CE60-444A-BCE9-B93C059ECDC3}" type="parTrans" cxnId="{32997588-90D1-6947-AD1D-AA959E59918A}">
      <dgm:prSet/>
      <dgm:spPr/>
      <dgm:t>
        <a:bodyPr/>
        <a:lstStyle/>
        <a:p>
          <a:endParaRPr lang="en-US" sz="2000"/>
        </a:p>
      </dgm:t>
    </dgm:pt>
    <dgm:pt modelId="{FF928FA5-BB95-5A46-B96E-969674A2DD62}" type="sibTrans" cxnId="{32997588-90D1-6947-AD1D-AA959E59918A}">
      <dgm:prSet/>
      <dgm:spPr/>
      <dgm:t>
        <a:bodyPr/>
        <a:lstStyle/>
        <a:p>
          <a:endParaRPr lang="en-US" sz="2000"/>
        </a:p>
      </dgm:t>
    </dgm:pt>
    <dgm:pt modelId="{25998977-24BC-3346-BD00-3BFCEA08F1E2}">
      <dgm:prSet custT="1"/>
      <dgm:spPr/>
      <dgm:t>
        <a:bodyPr/>
        <a:lstStyle/>
        <a:p>
          <a:r>
            <a:rPr lang="en-US" sz="2000"/>
            <a:t>Feedback and Input Survey</a:t>
          </a:r>
        </a:p>
      </dgm:t>
    </dgm:pt>
    <dgm:pt modelId="{C7A1B1C6-0E41-064F-AABD-83C84D2CADA6}" type="parTrans" cxnId="{7129A31F-DC4D-E845-B562-1BB2377AC976}">
      <dgm:prSet/>
      <dgm:spPr/>
      <dgm:t>
        <a:bodyPr/>
        <a:lstStyle/>
        <a:p>
          <a:endParaRPr lang="en-US" sz="2000"/>
        </a:p>
      </dgm:t>
    </dgm:pt>
    <dgm:pt modelId="{F9505D68-ADB7-B243-942D-36683ABD3EA3}" type="sibTrans" cxnId="{7129A31F-DC4D-E845-B562-1BB2377AC976}">
      <dgm:prSet/>
      <dgm:spPr/>
      <dgm:t>
        <a:bodyPr/>
        <a:lstStyle/>
        <a:p>
          <a:endParaRPr lang="en-US" sz="2000"/>
        </a:p>
      </dgm:t>
    </dgm:pt>
    <dgm:pt modelId="{8A3AD84B-AD40-CC49-8185-8948EE69AB2F}">
      <dgm:prSet custT="1"/>
      <dgm:spPr/>
      <dgm:t>
        <a:bodyPr/>
        <a:lstStyle/>
        <a:p>
          <a:r>
            <a:rPr lang="en-US" sz="2000" dirty="0"/>
            <a:t>Quality of Life Surveys</a:t>
          </a:r>
        </a:p>
      </dgm:t>
    </dgm:pt>
    <dgm:pt modelId="{31A592D4-2FA0-6246-8A9F-FDF27CA6B23C}" type="parTrans" cxnId="{856E575F-2561-254C-85C5-991C716508DD}">
      <dgm:prSet/>
      <dgm:spPr/>
      <dgm:t>
        <a:bodyPr/>
        <a:lstStyle/>
        <a:p>
          <a:endParaRPr lang="en-US" sz="2000"/>
        </a:p>
      </dgm:t>
    </dgm:pt>
    <dgm:pt modelId="{327DFE9B-6543-A743-BDB2-6A04231AF2DE}" type="sibTrans" cxnId="{856E575F-2561-254C-85C5-991C716508DD}">
      <dgm:prSet/>
      <dgm:spPr/>
      <dgm:t>
        <a:bodyPr/>
        <a:lstStyle/>
        <a:p>
          <a:endParaRPr lang="en-US" sz="2000"/>
        </a:p>
      </dgm:t>
    </dgm:pt>
    <dgm:pt modelId="{E689D2EA-EA29-C840-AA4C-5A6E9497918E}">
      <dgm:prSet custT="1"/>
      <dgm:spPr/>
      <dgm:t>
        <a:bodyPr/>
        <a:lstStyle/>
        <a:p>
          <a:r>
            <a:rPr lang="en-US" sz="2000" dirty="0"/>
            <a:t>Focus Groups/ Community Forums</a:t>
          </a:r>
        </a:p>
      </dgm:t>
    </dgm:pt>
    <dgm:pt modelId="{4C7F6805-2C27-7941-84B4-1579118F2BA6}" type="parTrans" cxnId="{3AB00B3F-14C8-E143-8746-B12A1D7DC4B2}">
      <dgm:prSet/>
      <dgm:spPr/>
      <dgm:t>
        <a:bodyPr/>
        <a:lstStyle/>
        <a:p>
          <a:endParaRPr lang="en-US" sz="2000"/>
        </a:p>
      </dgm:t>
    </dgm:pt>
    <dgm:pt modelId="{3866F927-EDB1-F548-8493-DACB14A092B8}" type="sibTrans" cxnId="{3AB00B3F-14C8-E143-8746-B12A1D7DC4B2}">
      <dgm:prSet/>
      <dgm:spPr/>
      <dgm:t>
        <a:bodyPr/>
        <a:lstStyle/>
        <a:p>
          <a:endParaRPr lang="en-US" sz="2000"/>
        </a:p>
      </dgm:t>
    </dgm:pt>
    <dgm:pt modelId="{9B42C2F2-BD60-F04C-9014-B504F0869355}">
      <dgm:prSet custT="1"/>
      <dgm:spPr/>
      <dgm:t>
        <a:bodyPr/>
        <a:lstStyle/>
        <a:p>
          <a:r>
            <a:rPr lang="en-US" sz="2000" dirty="0"/>
            <a:t>Restraints/ Seclusions</a:t>
          </a:r>
        </a:p>
      </dgm:t>
    </dgm:pt>
    <dgm:pt modelId="{ED1706F0-1E70-9149-A758-E5760D02F640}" type="parTrans" cxnId="{37486FB4-732C-0141-B92A-97537FD88D92}">
      <dgm:prSet/>
      <dgm:spPr/>
      <dgm:t>
        <a:bodyPr/>
        <a:lstStyle/>
        <a:p>
          <a:endParaRPr lang="en-US" sz="2000"/>
        </a:p>
      </dgm:t>
    </dgm:pt>
    <dgm:pt modelId="{79BC2096-9675-C84F-BBDD-CF774B235B82}" type="sibTrans" cxnId="{37486FB4-732C-0141-B92A-97537FD88D92}">
      <dgm:prSet/>
      <dgm:spPr/>
      <dgm:t>
        <a:bodyPr/>
        <a:lstStyle/>
        <a:p>
          <a:endParaRPr lang="en-US" sz="2000"/>
        </a:p>
      </dgm:t>
    </dgm:pt>
    <dgm:pt modelId="{FB434067-8E42-794C-8F2B-AB108CB5157B}">
      <dgm:prSet custT="1"/>
      <dgm:spPr/>
      <dgm:t>
        <a:bodyPr/>
        <a:lstStyle/>
        <a:p>
          <a:r>
            <a:rPr lang="en-US" sz="2000" dirty="0"/>
            <a:t>School Related Arrests</a:t>
          </a:r>
        </a:p>
      </dgm:t>
    </dgm:pt>
    <dgm:pt modelId="{EBBA8548-D004-504C-94F4-418B2DFD23FE}" type="parTrans" cxnId="{46E73345-33F8-6643-83AF-07E9C1179839}">
      <dgm:prSet/>
      <dgm:spPr/>
      <dgm:t>
        <a:bodyPr/>
        <a:lstStyle/>
        <a:p>
          <a:endParaRPr lang="en-US" sz="2000"/>
        </a:p>
      </dgm:t>
    </dgm:pt>
    <dgm:pt modelId="{08C0E444-C325-5846-96E3-1D779E3E58EF}" type="sibTrans" cxnId="{46E73345-33F8-6643-83AF-07E9C1179839}">
      <dgm:prSet/>
      <dgm:spPr/>
      <dgm:t>
        <a:bodyPr/>
        <a:lstStyle/>
        <a:p>
          <a:endParaRPr lang="en-US" sz="2000"/>
        </a:p>
      </dgm:t>
    </dgm:pt>
    <dgm:pt modelId="{694BB2A2-0C16-3244-8516-339C9EB935AF}">
      <dgm:prSet/>
      <dgm:spPr/>
      <dgm:t>
        <a:bodyPr/>
        <a:lstStyle/>
        <a:p>
          <a:r>
            <a:rPr lang="en-US" dirty="0"/>
            <a:t>Positive, Proactive Educator Practices</a:t>
          </a:r>
        </a:p>
      </dgm:t>
    </dgm:pt>
    <dgm:pt modelId="{3E2AE5F1-67A1-2C44-9327-075E1E632E1E}" type="parTrans" cxnId="{6540C371-1245-2947-92AC-AF85017E4069}">
      <dgm:prSet/>
      <dgm:spPr/>
      <dgm:t>
        <a:bodyPr/>
        <a:lstStyle/>
        <a:p>
          <a:endParaRPr lang="en-US"/>
        </a:p>
      </dgm:t>
    </dgm:pt>
    <dgm:pt modelId="{646C1637-983A-954A-BDC4-378CA5CE80F2}" type="sibTrans" cxnId="{6540C371-1245-2947-92AC-AF85017E4069}">
      <dgm:prSet/>
      <dgm:spPr/>
      <dgm:t>
        <a:bodyPr/>
        <a:lstStyle/>
        <a:p>
          <a:endParaRPr lang="en-US"/>
        </a:p>
      </dgm:t>
    </dgm:pt>
    <dgm:pt modelId="{9CC534DC-E071-3846-9156-276FE30B7592}" type="pres">
      <dgm:prSet presAssocID="{E0B7AFAD-80A4-7A43-A81F-CD299BF214EF}" presName="diagram" presStyleCnt="0">
        <dgm:presLayoutVars>
          <dgm:chPref val="1"/>
          <dgm:dir/>
          <dgm:animOne val="branch"/>
          <dgm:animLvl val="lvl"/>
          <dgm:resizeHandles/>
        </dgm:presLayoutVars>
      </dgm:prSet>
      <dgm:spPr/>
    </dgm:pt>
    <dgm:pt modelId="{A0025238-EB92-334A-8853-15AC42DF01B3}" type="pres">
      <dgm:prSet presAssocID="{F540EA9B-CF43-EF4D-A74C-E7E79FBA84E6}" presName="root" presStyleCnt="0"/>
      <dgm:spPr/>
    </dgm:pt>
    <dgm:pt modelId="{58FB9D51-C9B0-3447-BA80-0392CF5FC83A}" type="pres">
      <dgm:prSet presAssocID="{F540EA9B-CF43-EF4D-A74C-E7E79FBA84E6}" presName="rootComposite" presStyleCnt="0"/>
      <dgm:spPr/>
    </dgm:pt>
    <dgm:pt modelId="{4B9CA638-2BDC-5C49-9767-8C3716EFEC03}" type="pres">
      <dgm:prSet presAssocID="{F540EA9B-CF43-EF4D-A74C-E7E79FBA84E6}" presName="rootText" presStyleLbl="node1" presStyleIdx="0" presStyleCnt="4" custScaleX="187254" custScaleY="168542"/>
      <dgm:spPr/>
    </dgm:pt>
    <dgm:pt modelId="{5914B3EC-EDDF-3B4B-B9D1-4F734D9E0004}" type="pres">
      <dgm:prSet presAssocID="{F540EA9B-CF43-EF4D-A74C-E7E79FBA84E6}" presName="rootConnector" presStyleLbl="node1" presStyleIdx="0" presStyleCnt="4"/>
      <dgm:spPr/>
    </dgm:pt>
    <dgm:pt modelId="{91456688-13CB-654F-839D-B5B4C4C769D1}" type="pres">
      <dgm:prSet presAssocID="{F540EA9B-CF43-EF4D-A74C-E7E79FBA84E6}" presName="childShape" presStyleCnt="0"/>
      <dgm:spPr/>
    </dgm:pt>
    <dgm:pt modelId="{7B9B5DAB-B75D-C14C-9C15-6F81EB2213F0}" type="pres">
      <dgm:prSet presAssocID="{7A93E634-7C14-C641-81E0-2088C4A003F6}" presName="Name13" presStyleLbl="parChTrans1D2" presStyleIdx="0" presStyleCnt="17"/>
      <dgm:spPr/>
    </dgm:pt>
    <dgm:pt modelId="{C52FD04A-ACCC-074E-8D7A-A51F6F2B20DB}" type="pres">
      <dgm:prSet presAssocID="{90059251-9BE3-2F41-991B-838DE2003601}" presName="childText" presStyleLbl="bgAcc1" presStyleIdx="0" presStyleCnt="17" custScaleX="181101">
        <dgm:presLayoutVars>
          <dgm:bulletEnabled val="1"/>
        </dgm:presLayoutVars>
      </dgm:prSet>
      <dgm:spPr/>
    </dgm:pt>
    <dgm:pt modelId="{4074BC21-6D9D-6F40-AEC3-93B19DC86375}" type="pres">
      <dgm:prSet presAssocID="{D02446C1-B6DD-1E41-BED7-FC6837F4755F}" presName="Name13" presStyleLbl="parChTrans1D2" presStyleIdx="1" presStyleCnt="17"/>
      <dgm:spPr/>
    </dgm:pt>
    <dgm:pt modelId="{1A720768-F94A-DC48-98EC-2C4C22DD8ECF}" type="pres">
      <dgm:prSet presAssocID="{3529C5AA-A226-EF4A-9DED-875FD3EA7290}" presName="childText" presStyleLbl="bgAcc1" presStyleIdx="1" presStyleCnt="17" custScaleX="181101">
        <dgm:presLayoutVars>
          <dgm:bulletEnabled val="1"/>
        </dgm:presLayoutVars>
      </dgm:prSet>
      <dgm:spPr/>
    </dgm:pt>
    <dgm:pt modelId="{238C4D39-D659-D643-9E16-8006AFD59CEB}" type="pres">
      <dgm:prSet presAssocID="{21774CEF-3F64-6644-9A55-0B3FCF3E0B66}" presName="Name13" presStyleLbl="parChTrans1D2" presStyleIdx="2" presStyleCnt="17"/>
      <dgm:spPr/>
    </dgm:pt>
    <dgm:pt modelId="{57ED5B26-CDE1-FB4F-8F17-3F993249B56C}" type="pres">
      <dgm:prSet presAssocID="{ADFD9992-4CEB-7748-AD19-3EACF005D1D7}" presName="childText" presStyleLbl="bgAcc1" presStyleIdx="2" presStyleCnt="17" custScaleX="181101">
        <dgm:presLayoutVars>
          <dgm:bulletEnabled val="1"/>
        </dgm:presLayoutVars>
      </dgm:prSet>
      <dgm:spPr/>
    </dgm:pt>
    <dgm:pt modelId="{33ECAFA9-F542-E04B-8C8B-35D917C11CD6}" type="pres">
      <dgm:prSet presAssocID="{ED1706F0-1E70-9149-A758-E5760D02F640}" presName="Name13" presStyleLbl="parChTrans1D2" presStyleIdx="3" presStyleCnt="17"/>
      <dgm:spPr/>
    </dgm:pt>
    <dgm:pt modelId="{5BA7F58B-7B20-2441-85BF-808E51D8FB44}" type="pres">
      <dgm:prSet presAssocID="{9B42C2F2-BD60-F04C-9014-B504F0869355}" presName="childText" presStyleLbl="bgAcc1" presStyleIdx="3" presStyleCnt="17" custScaleX="183642">
        <dgm:presLayoutVars>
          <dgm:bulletEnabled val="1"/>
        </dgm:presLayoutVars>
      </dgm:prSet>
      <dgm:spPr/>
    </dgm:pt>
    <dgm:pt modelId="{438380AC-E9F4-5943-99F3-4744A14043C6}" type="pres">
      <dgm:prSet presAssocID="{EBBA8548-D004-504C-94F4-418B2DFD23FE}" presName="Name13" presStyleLbl="parChTrans1D2" presStyleIdx="4" presStyleCnt="17"/>
      <dgm:spPr/>
    </dgm:pt>
    <dgm:pt modelId="{344FEEE4-2A81-234E-8F65-19627B6F824D}" type="pres">
      <dgm:prSet presAssocID="{FB434067-8E42-794C-8F2B-AB108CB5157B}" presName="childText" presStyleLbl="bgAcc1" presStyleIdx="4" presStyleCnt="17" custScaleX="183642">
        <dgm:presLayoutVars>
          <dgm:bulletEnabled val="1"/>
        </dgm:presLayoutVars>
      </dgm:prSet>
      <dgm:spPr/>
    </dgm:pt>
    <dgm:pt modelId="{A9D3C4D2-3F21-434A-A4DD-A971A002444D}" type="pres">
      <dgm:prSet presAssocID="{1A5516E1-7F97-AB4B-904E-11928119DD5B}" presName="root" presStyleCnt="0"/>
      <dgm:spPr/>
    </dgm:pt>
    <dgm:pt modelId="{D2B1F349-610C-4842-BDE7-D686EBFE6BFB}" type="pres">
      <dgm:prSet presAssocID="{1A5516E1-7F97-AB4B-904E-11928119DD5B}" presName="rootComposite" presStyleCnt="0"/>
      <dgm:spPr/>
    </dgm:pt>
    <dgm:pt modelId="{47CB94B0-E82F-164B-A0CD-322B8CAD3E07}" type="pres">
      <dgm:prSet presAssocID="{1A5516E1-7F97-AB4B-904E-11928119DD5B}" presName="rootText" presStyleLbl="node1" presStyleIdx="1" presStyleCnt="4" custScaleX="187254" custScaleY="168542"/>
      <dgm:spPr/>
    </dgm:pt>
    <dgm:pt modelId="{A57B060A-36ED-814E-99E7-3B0EA65A7A1B}" type="pres">
      <dgm:prSet presAssocID="{1A5516E1-7F97-AB4B-904E-11928119DD5B}" presName="rootConnector" presStyleLbl="node1" presStyleIdx="1" presStyleCnt="4"/>
      <dgm:spPr/>
    </dgm:pt>
    <dgm:pt modelId="{5926EA51-252D-8A46-8667-CFA8162839CE}" type="pres">
      <dgm:prSet presAssocID="{1A5516E1-7F97-AB4B-904E-11928119DD5B}" presName="childShape" presStyleCnt="0"/>
      <dgm:spPr/>
    </dgm:pt>
    <dgm:pt modelId="{AE028CBA-BFC1-664C-B8D7-4DFAB73209AF}" type="pres">
      <dgm:prSet presAssocID="{C02F9530-CE60-444A-BCE9-B93C059ECDC3}" presName="Name13" presStyleLbl="parChTrans1D2" presStyleIdx="5" presStyleCnt="17"/>
      <dgm:spPr/>
    </dgm:pt>
    <dgm:pt modelId="{D6C36E4E-2681-1746-9268-0905FA81F6FB}" type="pres">
      <dgm:prSet presAssocID="{C06980A6-49B9-1A42-9FAE-F70E962A08ED}" presName="childText" presStyleLbl="bgAcc1" presStyleIdx="5" presStyleCnt="17" custScaleX="181101">
        <dgm:presLayoutVars>
          <dgm:bulletEnabled val="1"/>
        </dgm:presLayoutVars>
      </dgm:prSet>
      <dgm:spPr/>
    </dgm:pt>
    <dgm:pt modelId="{973FB76A-6F65-5C47-8EC8-1B51B5265BEE}" type="pres">
      <dgm:prSet presAssocID="{C7A1B1C6-0E41-064F-AABD-83C84D2CADA6}" presName="Name13" presStyleLbl="parChTrans1D2" presStyleIdx="6" presStyleCnt="17"/>
      <dgm:spPr/>
    </dgm:pt>
    <dgm:pt modelId="{46791CAA-25B4-6D45-8D24-9E7793BF8E31}" type="pres">
      <dgm:prSet presAssocID="{25998977-24BC-3346-BD00-3BFCEA08F1E2}" presName="childText" presStyleLbl="bgAcc1" presStyleIdx="6" presStyleCnt="17" custScaleX="181101">
        <dgm:presLayoutVars>
          <dgm:bulletEnabled val="1"/>
        </dgm:presLayoutVars>
      </dgm:prSet>
      <dgm:spPr/>
    </dgm:pt>
    <dgm:pt modelId="{2544B580-E39B-BF41-8CF2-45CBDD097198}" type="pres">
      <dgm:prSet presAssocID="{31A592D4-2FA0-6246-8A9F-FDF27CA6B23C}" presName="Name13" presStyleLbl="parChTrans1D2" presStyleIdx="7" presStyleCnt="17"/>
      <dgm:spPr/>
    </dgm:pt>
    <dgm:pt modelId="{CD100648-ED2B-1742-9D2C-DDCB2B1491D2}" type="pres">
      <dgm:prSet presAssocID="{8A3AD84B-AD40-CC49-8185-8948EE69AB2F}" presName="childText" presStyleLbl="bgAcc1" presStyleIdx="7" presStyleCnt="17" custScaleX="181101">
        <dgm:presLayoutVars>
          <dgm:bulletEnabled val="1"/>
        </dgm:presLayoutVars>
      </dgm:prSet>
      <dgm:spPr/>
    </dgm:pt>
    <dgm:pt modelId="{061CEB72-1526-794F-B20C-831CC6804184}" type="pres">
      <dgm:prSet presAssocID="{4C7F6805-2C27-7941-84B4-1579118F2BA6}" presName="Name13" presStyleLbl="parChTrans1D2" presStyleIdx="8" presStyleCnt="17"/>
      <dgm:spPr/>
    </dgm:pt>
    <dgm:pt modelId="{C8168451-6A0E-C24A-9330-91FC74F61797}" type="pres">
      <dgm:prSet presAssocID="{E689D2EA-EA29-C840-AA4C-5A6E9497918E}" presName="childText" presStyleLbl="bgAcc1" presStyleIdx="8" presStyleCnt="17" custScaleX="181101">
        <dgm:presLayoutVars>
          <dgm:bulletEnabled val="1"/>
        </dgm:presLayoutVars>
      </dgm:prSet>
      <dgm:spPr/>
    </dgm:pt>
    <dgm:pt modelId="{2F47B021-373B-4549-983F-21B68410BA78}" type="pres">
      <dgm:prSet presAssocID="{BCF748AA-44A1-4448-AD86-1C54FED59E68}" presName="root" presStyleCnt="0"/>
      <dgm:spPr/>
    </dgm:pt>
    <dgm:pt modelId="{C4D07800-ADE7-ED4E-8069-F9D5F29ECDCB}" type="pres">
      <dgm:prSet presAssocID="{BCF748AA-44A1-4448-AD86-1C54FED59E68}" presName="rootComposite" presStyleCnt="0"/>
      <dgm:spPr/>
    </dgm:pt>
    <dgm:pt modelId="{EE4B2160-1C4D-274C-9979-F28735CA8B92}" type="pres">
      <dgm:prSet presAssocID="{BCF748AA-44A1-4448-AD86-1C54FED59E68}" presName="rootText" presStyleLbl="node1" presStyleIdx="2" presStyleCnt="4" custScaleX="187254" custScaleY="168542" custLinFactNeighborX="874" custLinFactNeighborY="2198"/>
      <dgm:spPr/>
    </dgm:pt>
    <dgm:pt modelId="{618490BA-0F78-C544-8D24-439CB5DB9D8F}" type="pres">
      <dgm:prSet presAssocID="{BCF748AA-44A1-4448-AD86-1C54FED59E68}" presName="rootConnector" presStyleLbl="node1" presStyleIdx="2" presStyleCnt="4"/>
      <dgm:spPr/>
    </dgm:pt>
    <dgm:pt modelId="{43FD2573-A81E-9245-A878-492342E4EFE6}" type="pres">
      <dgm:prSet presAssocID="{BCF748AA-44A1-4448-AD86-1C54FED59E68}" presName="childShape" presStyleCnt="0"/>
      <dgm:spPr/>
    </dgm:pt>
    <dgm:pt modelId="{A518FA3A-D290-0344-BBB7-287FD510D628}" type="pres">
      <dgm:prSet presAssocID="{81D5681A-2ED5-D34D-9FCA-6D17A6EA86AF}" presName="Name13" presStyleLbl="parChTrans1D2" presStyleIdx="9" presStyleCnt="17"/>
      <dgm:spPr/>
    </dgm:pt>
    <dgm:pt modelId="{231F4FB5-5FF9-C247-8C3F-49C579CC36DF}" type="pres">
      <dgm:prSet presAssocID="{E96AE4E8-6224-7441-97EC-FED9F80EE5C6}" presName="childText" presStyleLbl="bgAcc1" presStyleIdx="9" presStyleCnt="17" custScaleX="181101">
        <dgm:presLayoutVars>
          <dgm:bulletEnabled val="1"/>
        </dgm:presLayoutVars>
      </dgm:prSet>
      <dgm:spPr/>
    </dgm:pt>
    <dgm:pt modelId="{EAD201E3-E67F-9D42-B40B-165D314FF298}" type="pres">
      <dgm:prSet presAssocID="{FAA31174-E9C6-914C-91C6-6077410C7D97}" presName="Name13" presStyleLbl="parChTrans1D2" presStyleIdx="10" presStyleCnt="17"/>
      <dgm:spPr/>
    </dgm:pt>
    <dgm:pt modelId="{516D9E98-E48C-4547-BFCC-3AD63D7D39F9}" type="pres">
      <dgm:prSet presAssocID="{5BBA33E3-614B-5941-9AE0-513E95A3BB01}" presName="childText" presStyleLbl="bgAcc1" presStyleIdx="10" presStyleCnt="17" custScaleX="181101">
        <dgm:presLayoutVars>
          <dgm:bulletEnabled val="1"/>
        </dgm:presLayoutVars>
      </dgm:prSet>
      <dgm:spPr/>
    </dgm:pt>
    <dgm:pt modelId="{D077B4F6-47B8-7E48-B1EC-8149E81FCBF9}" type="pres">
      <dgm:prSet presAssocID="{C61B21E2-0B6D-6E48-B1FD-67612D181125}" presName="Name13" presStyleLbl="parChTrans1D2" presStyleIdx="11" presStyleCnt="17"/>
      <dgm:spPr/>
    </dgm:pt>
    <dgm:pt modelId="{DB65290B-8BF7-7340-8577-FC62A4F946A3}" type="pres">
      <dgm:prSet presAssocID="{F1B91F3B-6039-4F49-A362-8ECC9AA3E80C}" presName="childText" presStyleLbl="bgAcc1" presStyleIdx="11" presStyleCnt="17" custScaleX="181101">
        <dgm:presLayoutVars>
          <dgm:bulletEnabled val="1"/>
        </dgm:presLayoutVars>
      </dgm:prSet>
      <dgm:spPr/>
    </dgm:pt>
    <dgm:pt modelId="{CF4C3A3E-23F0-3047-B859-E80D9B467577}" type="pres">
      <dgm:prSet presAssocID="{3F41DA53-A6AD-9D4F-B292-D1DE84056E92}" presName="root" presStyleCnt="0"/>
      <dgm:spPr/>
    </dgm:pt>
    <dgm:pt modelId="{F5365209-5C37-0F42-9526-570C1605B659}" type="pres">
      <dgm:prSet presAssocID="{3F41DA53-A6AD-9D4F-B292-D1DE84056E92}" presName="rootComposite" presStyleCnt="0"/>
      <dgm:spPr/>
    </dgm:pt>
    <dgm:pt modelId="{5EABFE2E-4C94-0D46-BBEF-345B40D865A1}" type="pres">
      <dgm:prSet presAssocID="{3F41DA53-A6AD-9D4F-B292-D1DE84056E92}" presName="rootText" presStyleLbl="node1" presStyleIdx="3" presStyleCnt="4" custScaleX="187254" custScaleY="168542"/>
      <dgm:spPr/>
    </dgm:pt>
    <dgm:pt modelId="{96079810-6887-5843-B0EE-6ABD77581753}" type="pres">
      <dgm:prSet presAssocID="{3F41DA53-A6AD-9D4F-B292-D1DE84056E92}" presName="rootConnector" presStyleLbl="node1" presStyleIdx="3" presStyleCnt="4"/>
      <dgm:spPr/>
    </dgm:pt>
    <dgm:pt modelId="{318A156F-BB14-4640-806B-921149514351}" type="pres">
      <dgm:prSet presAssocID="{3F41DA53-A6AD-9D4F-B292-D1DE84056E92}" presName="childShape" presStyleCnt="0"/>
      <dgm:spPr/>
    </dgm:pt>
    <dgm:pt modelId="{3E727CC6-E8FB-FC4D-B01B-806A93511F70}" type="pres">
      <dgm:prSet presAssocID="{6248CF47-D586-5A42-9298-DCC9858877B1}" presName="Name13" presStyleLbl="parChTrans1D2" presStyleIdx="12" presStyleCnt="17"/>
      <dgm:spPr/>
    </dgm:pt>
    <dgm:pt modelId="{F4CFD0DC-2BE3-F445-B415-7B494A5DB131}" type="pres">
      <dgm:prSet presAssocID="{79D9EA0F-2065-5748-AF6B-52190ED7058E}" presName="childText" presStyleLbl="bgAcc1" presStyleIdx="12" presStyleCnt="17" custScaleX="181101">
        <dgm:presLayoutVars>
          <dgm:bulletEnabled val="1"/>
        </dgm:presLayoutVars>
      </dgm:prSet>
      <dgm:spPr/>
    </dgm:pt>
    <dgm:pt modelId="{A1D8B8D1-466E-AD4B-A9E5-59585E4C4DF9}" type="pres">
      <dgm:prSet presAssocID="{63515EBA-ACEB-8740-89FF-20310248AD60}" presName="Name13" presStyleLbl="parChTrans1D2" presStyleIdx="13" presStyleCnt="17"/>
      <dgm:spPr/>
    </dgm:pt>
    <dgm:pt modelId="{051A0166-6520-C74A-912A-145CB9F28E86}" type="pres">
      <dgm:prSet presAssocID="{F65598AA-43B6-5F4A-B61B-756A752DDD77}" presName="childText" presStyleLbl="bgAcc1" presStyleIdx="13" presStyleCnt="17" custScaleX="181101">
        <dgm:presLayoutVars>
          <dgm:bulletEnabled val="1"/>
        </dgm:presLayoutVars>
      </dgm:prSet>
      <dgm:spPr/>
    </dgm:pt>
    <dgm:pt modelId="{C375078B-C66C-6A44-A744-B99B4128F10B}" type="pres">
      <dgm:prSet presAssocID="{44A4D2A9-0A2C-5D4C-9BCF-69822F518437}" presName="Name13" presStyleLbl="parChTrans1D2" presStyleIdx="14" presStyleCnt="17"/>
      <dgm:spPr/>
    </dgm:pt>
    <dgm:pt modelId="{14CD024F-58FA-AC44-A30E-D2221D612189}" type="pres">
      <dgm:prSet presAssocID="{88364696-E4DA-9944-AE21-B3C8E91FB358}" presName="childText" presStyleLbl="bgAcc1" presStyleIdx="14" presStyleCnt="17" custScaleX="181101">
        <dgm:presLayoutVars>
          <dgm:bulletEnabled val="1"/>
        </dgm:presLayoutVars>
      </dgm:prSet>
      <dgm:spPr/>
    </dgm:pt>
    <dgm:pt modelId="{1C866DB0-E9B2-9045-9E48-1D6CCBACC560}" type="pres">
      <dgm:prSet presAssocID="{3E2AE5F1-67A1-2C44-9327-075E1E632E1E}" presName="Name13" presStyleLbl="parChTrans1D2" presStyleIdx="15" presStyleCnt="17"/>
      <dgm:spPr/>
    </dgm:pt>
    <dgm:pt modelId="{6655BE6F-D0A6-AD4D-AD75-D29986C69D75}" type="pres">
      <dgm:prSet presAssocID="{694BB2A2-0C16-3244-8516-339C9EB935AF}" presName="childText" presStyleLbl="bgAcc1" presStyleIdx="15" presStyleCnt="17" custScaleX="177899">
        <dgm:presLayoutVars>
          <dgm:bulletEnabled val="1"/>
        </dgm:presLayoutVars>
      </dgm:prSet>
      <dgm:spPr/>
    </dgm:pt>
    <dgm:pt modelId="{4CC442B4-498F-A743-94AE-0D4BBC0AB491}" type="pres">
      <dgm:prSet presAssocID="{1CCF7A67-3060-FF4A-B04D-AE55568B516A}" presName="Name13" presStyleLbl="parChTrans1D2" presStyleIdx="16" presStyleCnt="17"/>
      <dgm:spPr/>
    </dgm:pt>
    <dgm:pt modelId="{93526749-4164-7745-B2B2-96D528EC461B}" type="pres">
      <dgm:prSet presAssocID="{3C80312C-F542-904B-80AA-A0B1D97DF5BE}" presName="childText" presStyleLbl="bgAcc1" presStyleIdx="16" presStyleCnt="17" custScaleX="181101">
        <dgm:presLayoutVars>
          <dgm:bulletEnabled val="1"/>
        </dgm:presLayoutVars>
      </dgm:prSet>
      <dgm:spPr/>
    </dgm:pt>
  </dgm:ptLst>
  <dgm:cxnLst>
    <dgm:cxn modelId="{4B929608-330F-1946-B584-DB9E027A6730}" type="presOf" srcId="{9B42C2F2-BD60-F04C-9014-B504F0869355}" destId="{5BA7F58B-7B20-2441-85BF-808E51D8FB44}" srcOrd="0" destOrd="0" presId="urn:microsoft.com/office/officeart/2005/8/layout/hierarchy3"/>
    <dgm:cxn modelId="{9F8E4D0D-0E2B-4045-B64B-43A0652205CC}" type="presOf" srcId="{1A5516E1-7F97-AB4B-904E-11928119DD5B}" destId="{47CB94B0-E82F-164B-A0CD-322B8CAD3E07}" srcOrd="0" destOrd="0" presId="urn:microsoft.com/office/officeart/2005/8/layout/hierarchy3"/>
    <dgm:cxn modelId="{7A52DB1A-355C-314C-BB34-5C5F22897924}" type="presOf" srcId="{1A5516E1-7F97-AB4B-904E-11928119DD5B}" destId="{A57B060A-36ED-814E-99E7-3B0EA65A7A1B}" srcOrd="1" destOrd="0" presId="urn:microsoft.com/office/officeart/2005/8/layout/hierarchy3"/>
    <dgm:cxn modelId="{44C4E61D-7AAD-ED42-93C2-7636FC1E7766}" type="presOf" srcId="{D02446C1-B6DD-1E41-BED7-FC6837F4755F}" destId="{4074BC21-6D9D-6F40-AEC3-93B19DC86375}" srcOrd="0" destOrd="0" presId="urn:microsoft.com/office/officeart/2005/8/layout/hierarchy3"/>
    <dgm:cxn modelId="{7129A31F-DC4D-E845-B562-1BB2377AC976}" srcId="{1A5516E1-7F97-AB4B-904E-11928119DD5B}" destId="{25998977-24BC-3346-BD00-3BFCEA08F1E2}" srcOrd="1" destOrd="0" parTransId="{C7A1B1C6-0E41-064F-AABD-83C84D2CADA6}" sibTransId="{F9505D68-ADB7-B243-942D-36683ABD3EA3}"/>
    <dgm:cxn modelId="{8F815122-DEF1-9842-AC74-85F80C266F24}" srcId="{E0B7AFAD-80A4-7A43-A81F-CD299BF214EF}" destId="{BCF748AA-44A1-4448-AD86-1C54FED59E68}" srcOrd="2" destOrd="0" parTransId="{AF9AED9F-2883-F04A-AE67-D1A40E358D40}" sibTransId="{43C88E40-0CEC-6845-B947-9F4DE7A23198}"/>
    <dgm:cxn modelId="{63A55627-7013-DE49-A9EA-EF71FD7BE40C}" type="presOf" srcId="{F1B91F3B-6039-4F49-A362-8ECC9AA3E80C}" destId="{DB65290B-8BF7-7340-8577-FC62A4F946A3}" srcOrd="0" destOrd="0" presId="urn:microsoft.com/office/officeart/2005/8/layout/hierarchy3"/>
    <dgm:cxn modelId="{5E90C227-5053-614F-A5DF-57EBD238FE8E}" type="presOf" srcId="{79D9EA0F-2065-5748-AF6B-52190ED7058E}" destId="{F4CFD0DC-2BE3-F445-B415-7B494A5DB131}" srcOrd="0" destOrd="0" presId="urn:microsoft.com/office/officeart/2005/8/layout/hierarchy3"/>
    <dgm:cxn modelId="{12C87E30-DFA9-1C4A-9F79-4CCF209BF269}" type="presOf" srcId="{21774CEF-3F64-6644-9A55-0B3FCF3E0B66}" destId="{238C4D39-D659-D643-9E16-8006AFD59CEB}" srcOrd="0" destOrd="0" presId="urn:microsoft.com/office/officeart/2005/8/layout/hierarchy3"/>
    <dgm:cxn modelId="{48D9C735-9476-764D-B6A7-14430FEDEC88}" type="presOf" srcId="{90059251-9BE3-2F41-991B-838DE2003601}" destId="{C52FD04A-ACCC-074E-8D7A-A51F6F2B20DB}" srcOrd="0" destOrd="0" presId="urn:microsoft.com/office/officeart/2005/8/layout/hierarchy3"/>
    <dgm:cxn modelId="{310B6E37-F2F6-0D4C-9475-D39C0303F24A}" type="presOf" srcId="{C7A1B1C6-0E41-064F-AABD-83C84D2CADA6}" destId="{973FB76A-6F65-5C47-8EC8-1B51B5265BEE}" srcOrd="0" destOrd="0" presId="urn:microsoft.com/office/officeart/2005/8/layout/hierarchy3"/>
    <dgm:cxn modelId="{0E95ED37-1FCE-0E48-93C2-1836BBA9E8B8}" type="presOf" srcId="{6248CF47-D586-5A42-9298-DCC9858877B1}" destId="{3E727CC6-E8FB-FC4D-B01B-806A93511F70}" srcOrd="0" destOrd="0" presId="urn:microsoft.com/office/officeart/2005/8/layout/hierarchy3"/>
    <dgm:cxn modelId="{461C5A3B-786A-BE4C-8287-4A2DE886E3DA}" type="presOf" srcId="{ADFD9992-4CEB-7748-AD19-3EACF005D1D7}" destId="{57ED5B26-CDE1-FB4F-8F17-3F993249B56C}" srcOrd="0" destOrd="0" presId="urn:microsoft.com/office/officeart/2005/8/layout/hierarchy3"/>
    <dgm:cxn modelId="{ED0BC53B-1753-AE4B-96E4-153CC9575253}" type="presOf" srcId="{BCF748AA-44A1-4448-AD86-1C54FED59E68}" destId="{EE4B2160-1C4D-274C-9979-F28735CA8B92}" srcOrd="0" destOrd="0" presId="urn:microsoft.com/office/officeart/2005/8/layout/hierarchy3"/>
    <dgm:cxn modelId="{3AB00B3F-14C8-E143-8746-B12A1D7DC4B2}" srcId="{1A5516E1-7F97-AB4B-904E-11928119DD5B}" destId="{E689D2EA-EA29-C840-AA4C-5A6E9497918E}" srcOrd="3" destOrd="0" parTransId="{4C7F6805-2C27-7941-84B4-1579118F2BA6}" sibTransId="{3866F927-EDB1-F548-8493-DACB14A092B8}"/>
    <dgm:cxn modelId="{46E73345-33F8-6643-83AF-07E9C1179839}" srcId="{F540EA9B-CF43-EF4D-A74C-E7E79FBA84E6}" destId="{FB434067-8E42-794C-8F2B-AB108CB5157B}" srcOrd="4" destOrd="0" parTransId="{EBBA8548-D004-504C-94F4-418B2DFD23FE}" sibTransId="{08C0E444-C325-5846-96E3-1D779E3E58EF}"/>
    <dgm:cxn modelId="{D7665345-6798-3647-B3A7-A6703096D1FD}" type="presOf" srcId="{FB434067-8E42-794C-8F2B-AB108CB5157B}" destId="{344FEEE4-2A81-234E-8F65-19627B6F824D}" srcOrd="0" destOrd="0" presId="urn:microsoft.com/office/officeart/2005/8/layout/hierarchy3"/>
    <dgm:cxn modelId="{54C88A46-0CFA-894F-9DE2-B352F3D0B224}" type="presOf" srcId="{3F41DA53-A6AD-9D4F-B292-D1DE84056E92}" destId="{5EABFE2E-4C94-0D46-BBEF-345B40D865A1}" srcOrd="0" destOrd="0" presId="urn:microsoft.com/office/officeart/2005/8/layout/hierarchy3"/>
    <dgm:cxn modelId="{9D2E404F-3C10-F14E-865C-EAC5CF6803BE}" type="presOf" srcId="{3529C5AA-A226-EF4A-9DED-875FD3EA7290}" destId="{1A720768-F94A-DC48-98EC-2C4C22DD8ECF}" srcOrd="0" destOrd="0" presId="urn:microsoft.com/office/officeart/2005/8/layout/hierarchy3"/>
    <dgm:cxn modelId="{4BFD9A4F-F542-9949-8535-7D4D125DC875}" srcId="{F540EA9B-CF43-EF4D-A74C-E7E79FBA84E6}" destId="{3529C5AA-A226-EF4A-9DED-875FD3EA7290}" srcOrd="1" destOrd="0" parTransId="{D02446C1-B6DD-1E41-BED7-FC6837F4755F}" sibTransId="{0832466D-47C9-2941-AF8A-515980D79F92}"/>
    <dgm:cxn modelId="{38E0F556-A305-414A-8F18-F1629F895B28}" type="presOf" srcId="{F540EA9B-CF43-EF4D-A74C-E7E79FBA84E6}" destId="{5914B3EC-EDDF-3B4B-B9D1-4F734D9E0004}" srcOrd="1" destOrd="0" presId="urn:microsoft.com/office/officeart/2005/8/layout/hierarchy3"/>
    <dgm:cxn modelId="{295D4D58-A472-D448-B2C4-51E7C9BDA1C0}" type="presOf" srcId="{694BB2A2-0C16-3244-8516-339C9EB935AF}" destId="{6655BE6F-D0A6-AD4D-AD75-D29986C69D75}" srcOrd="0" destOrd="0" presId="urn:microsoft.com/office/officeart/2005/8/layout/hierarchy3"/>
    <dgm:cxn modelId="{AB2D8B58-A1B5-6D42-8A97-CB8B5DDA6E9E}" type="presOf" srcId="{C02F9530-CE60-444A-BCE9-B93C059ECDC3}" destId="{AE028CBA-BFC1-664C-B8D7-4DFAB73209AF}" srcOrd="0" destOrd="0" presId="urn:microsoft.com/office/officeart/2005/8/layout/hierarchy3"/>
    <dgm:cxn modelId="{AC608759-7F16-9647-984D-3114CA143B66}" type="presOf" srcId="{3C80312C-F542-904B-80AA-A0B1D97DF5BE}" destId="{93526749-4164-7745-B2B2-96D528EC461B}" srcOrd="0" destOrd="0" presId="urn:microsoft.com/office/officeart/2005/8/layout/hierarchy3"/>
    <dgm:cxn modelId="{47718B5A-726A-3542-AFA9-A6D36E7A3078}" srcId="{E0B7AFAD-80A4-7A43-A81F-CD299BF214EF}" destId="{1A5516E1-7F97-AB4B-904E-11928119DD5B}" srcOrd="1" destOrd="0" parTransId="{90367DE0-8A97-DF46-87ED-83C8B605B978}" sibTransId="{7D169D61-26F3-FB47-8B30-A86ECE29446C}"/>
    <dgm:cxn modelId="{856E575F-2561-254C-85C5-991C716508DD}" srcId="{1A5516E1-7F97-AB4B-904E-11928119DD5B}" destId="{8A3AD84B-AD40-CC49-8185-8948EE69AB2F}" srcOrd="2" destOrd="0" parTransId="{31A592D4-2FA0-6246-8A9F-FDF27CA6B23C}" sibTransId="{327DFE9B-6543-A743-BDB2-6A04231AF2DE}"/>
    <dgm:cxn modelId="{EA66AF6A-7797-C949-B222-32CF6EDC3559}" type="presOf" srcId="{E689D2EA-EA29-C840-AA4C-5A6E9497918E}" destId="{C8168451-6A0E-C24A-9330-91FC74F61797}" srcOrd="0" destOrd="0" presId="urn:microsoft.com/office/officeart/2005/8/layout/hierarchy3"/>
    <dgm:cxn modelId="{4AD9956E-BFBD-E34D-89B4-F4843192E7C4}" type="presOf" srcId="{F540EA9B-CF43-EF4D-A74C-E7E79FBA84E6}" destId="{4B9CA638-2BDC-5C49-9767-8C3716EFEC03}" srcOrd="0" destOrd="0" presId="urn:microsoft.com/office/officeart/2005/8/layout/hierarchy3"/>
    <dgm:cxn modelId="{6540C371-1245-2947-92AC-AF85017E4069}" srcId="{3F41DA53-A6AD-9D4F-B292-D1DE84056E92}" destId="{694BB2A2-0C16-3244-8516-339C9EB935AF}" srcOrd="3" destOrd="0" parTransId="{3E2AE5F1-67A1-2C44-9327-075E1E632E1E}" sibTransId="{646C1637-983A-954A-BDC4-378CA5CE80F2}"/>
    <dgm:cxn modelId="{7C711774-AABB-F24F-A663-DA6305D1F418}" type="presOf" srcId="{E0B7AFAD-80A4-7A43-A81F-CD299BF214EF}" destId="{9CC534DC-E071-3846-9156-276FE30B7592}" srcOrd="0" destOrd="0" presId="urn:microsoft.com/office/officeart/2005/8/layout/hierarchy3"/>
    <dgm:cxn modelId="{223BAD74-BDB4-9D4E-985A-0544CFD5EDA7}" type="presOf" srcId="{81D5681A-2ED5-D34D-9FCA-6D17A6EA86AF}" destId="{A518FA3A-D290-0344-BBB7-287FD510D628}" srcOrd="0" destOrd="0" presId="urn:microsoft.com/office/officeart/2005/8/layout/hierarchy3"/>
    <dgm:cxn modelId="{6682C377-AA3F-5F49-BD69-2A9F9BC15C1E}" type="presOf" srcId="{4C7F6805-2C27-7941-84B4-1579118F2BA6}" destId="{061CEB72-1526-794F-B20C-831CC6804184}" srcOrd="0" destOrd="0" presId="urn:microsoft.com/office/officeart/2005/8/layout/hierarchy3"/>
    <dgm:cxn modelId="{F254867B-A8E3-4241-A378-F8B213D940DF}" srcId="{BCF748AA-44A1-4448-AD86-1C54FED59E68}" destId="{E96AE4E8-6224-7441-97EC-FED9F80EE5C6}" srcOrd="0" destOrd="0" parTransId="{81D5681A-2ED5-D34D-9FCA-6D17A6EA86AF}" sibTransId="{8F39E107-F6A3-0248-BF0A-BBC305CE7B49}"/>
    <dgm:cxn modelId="{A3301D7C-25C3-4F43-A852-EA5410286696}" srcId="{BCF748AA-44A1-4448-AD86-1C54FED59E68}" destId="{5BBA33E3-614B-5941-9AE0-513E95A3BB01}" srcOrd="1" destOrd="0" parTransId="{FAA31174-E9C6-914C-91C6-6077410C7D97}" sibTransId="{B6815640-6BF1-BA41-B713-7ECC8C7955B9}"/>
    <dgm:cxn modelId="{B4992D7D-C625-7E48-A7FF-373773967CF0}" srcId="{3F41DA53-A6AD-9D4F-B292-D1DE84056E92}" destId="{3C80312C-F542-904B-80AA-A0B1D97DF5BE}" srcOrd="4" destOrd="0" parTransId="{1CCF7A67-3060-FF4A-B04D-AE55568B516A}" sibTransId="{49EFA05D-C1CF-3A4B-ACED-8787829B3F2B}"/>
    <dgm:cxn modelId="{B7D1867D-0DFF-B345-92EC-A7913281D263}" type="presOf" srcId="{FAA31174-E9C6-914C-91C6-6077410C7D97}" destId="{EAD201E3-E67F-9D42-B40B-165D314FF298}" srcOrd="0" destOrd="0" presId="urn:microsoft.com/office/officeart/2005/8/layout/hierarchy3"/>
    <dgm:cxn modelId="{0C2D8D80-4E51-C845-AA4D-5ABC9791F3AE}" type="presOf" srcId="{C61B21E2-0B6D-6E48-B1FD-67612D181125}" destId="{D077B4F6-47B8-7E48-B1EC-8149E81FCBF9}" srcOrd="0" destOrd="0" presId="urn:microsoft.com/office/officeart/2005/8/layout/hierarchy3"/>
    <dgm:cxn modelId="{32997588-90D1-6947-AD1D-AA959E59918A}" srcId="{1A5516E1-7F97-AB4B-904E-11928119DD5B}" destId="{C06980A6-49B9-1A42-9FAE-F70E962A08ED}" srcOrd="0" destOrd="0" parTransId="{C02F9530-CE60-444A-BCE9-B93C059ECDC3}" sibTransId="{FF928FA5-BB95-5A46-B96E-969674A2DD62}"/>
    <dgm:cxn modelId="{D8180A8A-CD59-F043-877E-EB876DC422DD}" type="presOf" srcId="{25998977-24BC-3346-BD00-3BFCEA08F1E2}" destId="{46791CAA-25B4-6D45-8D24-9E7793BF8E31}" srcOrd="0" destOrd="0" presId="urn:microsoft.com/office/officeart/2005/8/layout/hierarchy3"/>
    <dgm:cxn modelId="{F6AD2C95-5CC3-B44F-B318-40078389ACB0}" type="presOf" srcId="{BCF748AA-44A1-4448-AD86-1C54FED59E68}" destId="{618490BA-0F78-C544-8D24-439CB5DB9D8F}" srcOrd="1" destOrd="0" presId="urn:microsoft.com/office/officeart/2005/8/layout/hierarchy3"/>
    <dgm:cxn modelId="{F2B36AA6-CB9D-C546-BEDD-E54DCBF8AE50}" type="presOf" srcId="{EBBA8548-D004-504C-94F4-418B2DFD23FE}" destId="{438380AC-E9F4-5943-99F3-4744A14043C6}" srcOrd="0" destOrd="0" presId="urn:microsoft.com/office/officeart/2005/8/layout/hierarchy3"/>
    <dgm:cxn modelId="{672250A8-7B48-9D49-9C9E-835F63103112}" type="presOf" srcId="{ED1706F0-1E70-9149-A758-E5760D02F640}" destId="{33ECAFA9-F542-E04B-8C8B-35D917C11CD6}" srcOrd="0" destOrd="0" presId="urn:microsoft.com/office/officeart/2005/8/layout/hierarchy3"/>
    <dgm:cxn modelId="{6AC3ECA9-104A-5D49-8FEF-27105545803C}" type="presOf" srcId="{E96AE4E8-6224-7441-97EC-FED9F80EE5C6}" destId="{231F4FB5-5FF9-C247-8C3F-49C579CC36DF}" srcOrd="0" destOrd="0" presId="urn:microsoft.com/office/officeart/2005/8/layout/hierarchy3"/>
    <dgm:cxn modelId="{7613FBAD-85E4-A14D-A97E-56E5C5DDC168}" type="presOf" srcId="{44A4D2A9-0A2C-5D4C-9BCF-69822F518437}" destId="{C375078B-C66C-6A44-A744-B99B4128F10B}" srcOrd="0" destOrd="0" presId="urn:microsoft.com/office/officeart/2005/8/layout/hierarchy3"/>
    <dgm:cxn modelId="{37486FB4-732C-0141-B92A-97537FD88D92}" srcId="{F540EA9B-CF43-EF4D-A74C-E7E79FBA84E6}" destId="{9B42C2F2-BD60-F04C-9014-B504F0869355}" srcOrd="3" destOrd="0" parTransId="{ED1706F0-1E70-9149-A758-E5760D02F640}" sibTransId="{79BC2096-9675-C84F-BBDD-CF774B235B82}"/>
    <dgm:cxn modelId="{37AD09BD-A813-924B-971E-8118E9FB99AC}" type="presOf" srcId="{3E2AE5F1-67A1-2C44-9327-075E1E632E1E}" destId="{1C866DB0-E9B2-9045-9E48-1D6CCBACC560}" srcOrd="0" destOrd="0" presId="urn:microsoft.com/office/officeart/2005/8/layout/hierarchy3"/>
    <dgm:cxn modelId="{AE1802C0-1DC1-3D48-B3D3-8BDD3431C8BD}" type="presOf" srcId="{F65598AA-43B6-5F4A-B61B-756A752DDD77}" destId="{051A0166-6520-C74A-912A-145CB9F28E86}" srcOrd="0" destOrd="0" presId="urn:microsoft.com/office/officeart/2005/8/layout/hierarchy3"/>
    <dgm:cxn modelId="{F51BA4CB-5917-B443-8035-D520D0527342}" srcId="{BCF748AA-44A1-4448-AD86-1C54FED59E68}" destId="{F1B91F3B-6039-4F49-A362-8ECC9AA3E80C}" srcOrd="2" destOrd="0" parTransId="{C61B21E2-0B6D-6E48-B1FD-67612D181125}" sibTransId="{CBCD5A46-D6F2-6248-BC82-2F15789DE2C8}"/>
    <dgm:cxn modelId="{5B04C1CB-E77F-3D4D-B489-299FA3C2D52F}" srcId="{3F41DA53-A6AD-9D4F-B292-D1DE84056E92}" destId="{79D9EA0F-2065-5748-AF6B-52190ED7058E}" srcOrd="0" destOrd="0" parTransId="{6248CF47-D586-5A42-9298-DCC9858877B1}" sibTransId="{F5D341B5-35B0-364B-BBFA-435548154741}"/>
    <dgm:cxn modelId="{23DE6ED8-87BB-6A4C-B8EE-3AF2B434DD68}" type="presOf" srcId="{31A592D4-2FA0-6246-8A9F-FDF27CA6B23C}" destId="{2544B580-E39B-BF41-8CF2-45CBDD097198}" srcOrd="0" destOrd="0" presId="urn:microsoft.com/office/officeart/2005/8/layout/hierarchy3"/>
    <dgm:cxn modelId="{4B91CBD8-2E4F-9F4C-BBAA-ACEDBB9F49A6}" type="presOf" srcId="{88364696-E4DA-9944-AE21-B3C8E91FB358}" destId="{14CD024F-58FA-AC44-A30E-D2221D612189}" srcOrd="0" destOrd="0" presId="urn:microsoft.com/office/officeart/2005/8/layout/hierarchy3"/>
    <dgm:cxn modelId="{DA5586DA-05E7-6C4F-BEDF-55F218E40EC2}" srcId="{F540EA9B-CF43-EF4D-A74C-E7E79FBA84E6}" destId="{90059251-9BE3-2F41-991B-838DE2003601}" srcOrd="0" destOrd="0" parTransId="{7A93E634-7C14-C641-81E0-2088C4A003F6}" sibTransId="{3A5C67DE-EE00-E947-98FD-7B3DE5498E32}"/>
    <dgm:cxn modelId="{5E9112DB-D6B7-3E4B-B181-E8EB38152BB3}" srcId="{E0B7AFAD-80A4-7A43-A81F-CD299BF214EF}" destId="{3F41DA53-A6AD-9D4F-B292-D1DE84056E92}" srcOrd="3" destOrd="0" parTransId="{AC6C691F-08F9-D440-85BF-5FD6A33C2326}" sibTransId="{354B08AB-9B98-EF47-94D7-550E17BAABF7}"/>
    <dgm:cxn modelId="{92EA83DB-9570-1541-8EF9-E83898DF3143}" type="presOf" srcId="{3F41DA53-A6AD-9D4F-B292-D1DE84056E92}" destId="{96079810-6887-5843-B0EE-6ABD77581753}" srcOrd="1" destOrd="0" presId="urn:microsoft.com/office/officeart/2005/8/layout/hierarchy3"/>
    <dgm:cxn modelId="{1A4EBFDC-512B-5A47-AA8F-9091E3246057}" type="presOf" srcId="{63515EBA-ACEB-8740-89FF-20310248AD60}" destId="{A1D8B8D1-466E-AD4B-A9E5-59585E4C4DF9}" srcOrd="0" destOrd="0" presId="urn:microsoft.com/office/officeart/2005/8/layout/hierarchy3"/>
    <dgm:cxn modelId="{6A750BE6-16CB-6941-A3A8-C25A39471AA7}" srcId="{F540EA9B-CF43-EF4D-A74C-E7E79FBA84E6}" destId="{ADFD9992-4CEB-7748-AD19-3EACF005D1D7}" srcOrd="2" destOrd="0" parTransId="{21774CEF-3F64-6644-9A55-0B3FCF3E0B66}" sibTransId="{42B084E3-AE5A-414D-AF20-7B0280A94879}"/>
    <dgm:cxn modelId="{605653E8-8334-CC44-90FC-C01DC7C81CCB}" type="presOf" srcId="{1CCF7A67-3060-FF4A-B04D-AE55568B516A}" destId="{4CC442B4-498F-A743-94AE-0D4BBC0AB491}" srcOrd="0" destOrd="0" presId="urn:microsoft.com/office/officeart/2005/8/layout/hierarchy3"/>
    <dgm:cxn modelId="{19F284EC-99DB-D64A-9966-CA7125E3C1B8}" type="presOf" srcId="{7A93E634-7C14-C641-81E0-2088C4A003F6}" destId="{7B9B5DAB-B75D-C14C-9C15-6F81EB2213F0}" srcOrd="0" destOrd="0" presId="urn:microsoft.com/office/officeart/2005/8/layout/hierarchy3"/>
    <dgm:cxn modelId="{BFB86DED-C9D8-1B46-AC93-4ECEBCE0C6D4}" type="presOf" srcId="{5BBA33E3-614B-5941-9AE0-513E95A3BB01}" destId="{516D9E98-E48C-4547-BFCC-3AD63D7D39F9}" srcOrd="0" destOrd="0" presId="urn:microsoft.com/office/officeart/2005/8/layout/hierarchy3"/>
    <dgm:cxn modelId="{DDFB40F0-88D9-634C-AEA8-E78A669C40BE}" type="presOf" srcId="{C06980A6-49B9-1A42-9FAE-F70E962A08ED}" destId="{D6C36E4E-2681-1746-9268-0905FA81F6FB}" srcOrd="0" destOrd="0" presId="urn:microsoft.com/office/officeart/2005/8/layout/hierarchy3"/>
    <dgm:cxn modelId="{845989F3-6F8A-5D40-AC46-F807C4615846}" type="presOf" srcId="{8A3AD84B-AD40-CC49-8185-8948EE69AB2F}" destId="{CD100648-ED2B-1742-9D2C-DDCB2B1491D2}" srcOrd="0" destOrd="0" presId="urn:microsoft.com/office/officeart/2005/8/layout/hierarchy3"/>
    <dgm:cxn modelId="{C09558F5-1142-E040-9FBF-F19820459087}" srcId="{3F41DA53-A6AD-9D4F-B292-D1DE84056E92}" destId="{88364696-E4DA-9944-AE21-B3C8E91FB358}" srcOrd="2" destOrd="0" parTransId="{44A4D2A9-0A2C-5D4C-9BCF-69822F518437}" sibTransId="{29CFFC06-3226-6E4A-BAD6-9D94AEE94C4C}"/>
    <dgm:cxn modelId="{AC3D59F9-B2E4-BC48-AF20-B11984BFA34A}" srcId="{E0B7AFAD-80A4-7A43-A81F-CD299BF214EF}" destId="{F540EA9B-CF43-EF4D-A74C-E7E79FBA84E6}" srcOrd="0" destOrd="0" parTransId="{9E8FDEC6-04BE-1946-80EE-519789959F9B}" sibTransId="{CE2A464A-3987-444E-ADC9-20486477A482}"/>
    <dgm:cxn modelId="{DF7E92FE-D30E-344E-BF61-CC10C3A2F9E5}" srcId="{3F41DA53-A6AD-9D4F-B292-D1DE84056E92}" destId="{F65598AA-43B6-5F4A-B61B-756A752DDD77}" srcOrd="1" destOrd="0" parTransId="{63515EBA-ACEB-8740-89FF-20310248AD60}" sibTransId="{C34C0FCC-B0D3-1944-ABA9-A26E2FAB2FD0}"/>
    <dgm:cxn modelId="{D7A988FC-B054-EA4E-B1B9-9A877523C952}" type="presParOf" srcId="{9CC534DC-E071-3846-9156-276FE30B7592}" destId="{A0025238-EB92-334A-8853-15AC42DF01B3}" srcOrd="0" destOrd="0" presId="urn:microsoft.com/office/officeart/2005/8/layout/hierarchy3"/>
    <dgm:cxn modelId="{3C13ED9E-DFCE-B946-AFE6-E7ABC294F41C}" type="presParOf" srcId="{A0025238-EB92-334A-8853-15AC42DF01B3}" destId="{58FB9D51-C9B0-3447-BA80-0392CF5FC83A}" srcOrd="0" destOrd="0" presId="urn:microsoft.com/office/officeart/2005/8/layout/hierarchy3"/>
    <dgm:cxn modelId="{1E9BE2B7-E921-0941-87A3-ACBB2A6AC959}" type="presParOf" srcId="{58FB9D51-C9B0-3447-BA80-0392CF5FC83A}" destId="{4B9CA638-2BDC-5C49-9767-8C3716EFEC03}" srcOrd="0" destOrd="0" presId="urn:microsoft.com/office/officeart/2005/8/layout/hierarchy3"/>
    <dgm:cxn modelId="{BA9C4435-B2E9-6243-BD6F-AC89A5620FBB}" type="presParOf" srcId="{58FB9D51-C9B0-3447-BA80-0392CF5FC83A}" destId="{5914B3EC-EDDF-3B4B-B9D1-4F734D9E0004}" srcOrd="1" destOrd="0" presId="urn:microsoft.com/office/officeart/2005/8/layout/hierarchy3"/>
    <dgm:cxn modelId="{B4C0AD2A-F7D1-9A4E-ACDA-50C1CCAECD45}" type="presParOf" srcId="{A0025238-EB92-334A-8853-15AC42DF01B3}" destId="{91456688-13CB-654F-839D-B5B4C4C769D1}" srcOrd="1" destOrd="0" presId="urn:microsoft.com/office/officeart/2005/8/layout/hierarchy3"/>
    <dgm:cxn modelId="{6A73389B-05CD-B948-9F03-3F355B78EF6B}" type="presParOf" srcId="{91456688-13CB-654F-839D-B5B4C4C769D1}" destId="{7B9B5DAB-B75D-C14C-9C15-6F81EB2213F0}" srcOrd="0" destOrd="0" presId="urn:microsoft.com/office/officeart/2005/8/layout/hierarchy3"/>
    <dgm:cxn modelId="{0D5A758D-6B91-3F46-9AB9-C75C43DA3A16}" type="presParOf" srcId="{91456688-13CB-654F-839D-B5B4C4C769D1}" destId="{C52FD04A-ACCC-074E-8D7A-A51F6F2B20DB}" srcOrd="1" destOrd="0" presId="urn:microsoft.com/office/officeart/2005/8/layout/hierarchy3"/>
    <dgm:cxn modelId="{794A81D2-DA16-964E-8502-51AAB2C8585E}" type="presParOf" srcId="{91456688-13CB-654F-839D-B5B4C4C769D1}" destId="{4074BC21-6D9D-6F40-AEC3-93B19DC86375}" srcOrd="2" destOrd="0" presId="urn:microsoft.com/office/officeart/2005/8/layout/hierarchy3"/>
    <dgm:cxn modelId="{12893CF7-03C3-F34E-A5DC-7F2827DE6571}" type="presParOf" srcId="{91456688-13CB-654F-839D-B5B4C4C769D1}" destId="{1A720768-F94A-DC48-98EC-2C4C22DD8ECF}" srcOrd="3" destOrd="0" presId="urn:microsoft.com/office/officeart/2005/8/layout/hierarchy3"/>
    <dgm:cxn modelId="{12F871E8-4799-D747-ABC1-BED0B715CF23}" type="presParOf" srcId="{91456688-13CB-654F-839D-B5B4C4C769D1}" destId="{238C4D39-D659-D643-9E16-8006AFD59CEB}" srcOrd="4" destOrd="0" presId="urn:microsoft.com/office/officeart/2005/8/layout/hierarchy3"/>
    <dgm:cxn modelId="{14D761FB-8EEF-534D-A7C2-4FC7188BFBA5}" type="presParOf" srcId="{91456688-13CB-654F-839D-B5B4C4C769D1}" destId="{57ED5B26-CDE1-FB4F-8F17-3F993249B56C}" srcOrd="5" destOrd="0" presId="urn:microsoft.com/office/officeart/2005/8/layout/hierarchy3"/>
    <dgm:cxn modelId="{8BF5ADD7-36E8-204F-B9DE-B25E98AA6F37}" type="presParOf" srcId="{91456688-13CB-654F-839D-B5B4C4C769D1}" destId="{33ECAFA9-F542-E04B-8C8B-35D917C11CD6}" srcOrd="6" destOrd="0" presId="urn:microsoft.com/office/officeart/2005/8/layout/hierarchy3"/>
    <dgm:cxn modelId="{33906E4B-9AE9-AD4A-9315-9F7C907C081F}" type="presParOf" srcId="{91456688-13CB-654F-839D-B5B4C4C769D1}" destId="{5BA7F58B-7B20-2441-85BF-808E51D8FB44}" srcOrd="7" destOrd="0" presId="urn:microsoft.com/office/officeart/2005/8/layout/hierarchy3"/>
    <dgm:cxn modelId="{44890FE9-58AC-B34C-BC48-F136E15F13BA}" type="presParOf" srcId="{91456688-13CB-654F-839D-B5B4C4C769D1}" destId="{438380AC-E9F4-5943-99F3-4744A14043C6}" srcOrd="8" destOrd="0" presId="urn:microsoft.com/office/officeart/2005/8/layout/hierarchy3"/>
    <dgm:cxn modelId="{B7A90F4E-2234-AB48-A18A-A6184D43F49C}" type="presParOf" srcId="{91456688-13CB-654F-839D-B5B4C4C769D1}" destId="{344FEEE4-2A81-234E-8F65-19627B6F824D}" srcOrd="9" destOrd="0" presId="urn:microsoft.com/office/officeart/2005/8/layout/hierarchy3"/>
    <dgm:cxn modelId="{619013DD-476E-1A44-9057-4943091982DA}" type="presParOf" srcId="{9CC534DC-E071-3846-9156-276FE30B7592}" destId="{A9D3C4D2-3F21-434A-A4DD-A971A002444D}" srcOrd="1" destOrd="0" presId="urn:microsoft.com/office/officeart/2005/8/layout/hierarchy3"/>
    <dgm:cxn modelId="{6C6D4D4D-0ACF-4545-8AE2-D846E006DC59}" type="presParOf" srcId="{A9D3C4D2-3F21-434A-A4DD-A971A002444D}" destId="{D2B1F349-610C-4842-BDE7-D686EBFE6BFB}" srcOrd="0" destOrd="0" presId="urn:microsoft.com/office/officeart/2005/8/layout/hierarchy3"/>
    <dgm:cxn modelId="{EF34CB97-77F6-7E45-ADAF-D770A0305780}" type="presParOf" srcId="{D2B1F349-610C-4842-BDE7-D686EBFE6BFB}" destId="{47CB94B0-E82F-164B-A0CD-322B8CAD3E07}" srcOrd="0" destOrd="0" presId="urn:microsoft.com/office/officeart/2005/8/layout/hierarchy3"/>
    <dgm:cxn modelId="{F0733428-0830-7A43-AC53-969286EDB2CD}" type="presParOf" srcId="{D2B1F349-610C-4842-BDE7-D686EBFE6BFB}" destId="{A57B060A-36ED-814E-99E7-3B0EA65A7A1B}" srcOrd="1" destOrd="0" presId="urn:microsoft.com/office/officeart/2005/8/layout/hierarchy3"/>
    <dgm:cxn modelId="{334140F2-4792-6C4D-B97C-6F7B54E8C388}" type="presParOf" srcId="{A9D3C4D2-3F21-434A-A4DD-A971A002444D}" destId="{5926EA51-252D-8A46-8667-CFA8162839CE}" srcOrd="1" destOrd="0" presId="urn:microsoft.com/office/officeart/2005/8/layout/hierarchy3"/>
    <dgm:cxn modelId="{4DDE341D-9806-C94C-B33C-31B06C82EC41}" type="presParOf" srcId="{5926EA51-252D-8A46-8667-CFA8162839CE}" destId="{AE028CBA-BFC1-664C-B8D7-4DFAB73209AF}" srcOrd="0" destOrd="0" presId="urn:microsoft.com/office/officeart/2005/8/layout/hierarchy3"/>
    <dgm:cxn modelId="{B1792026-9467-E94E-ACEB-C390FF3ABDC5}" type="presParOf" srcId="{5926EA51-252D-8A46-8667-CFA8162839CE}" destId="{D6C36E4E-2681-1746-9268-0905FA81F6FB}" srcOrd="1" destOrd="0" presId="urn:microsoft.com/office/officeart/2005/8/layout/hierarchy3"/>
    <dgm:cxn modelId="{A21BEAF3-87C8-B544-9472-677990958535}" type="presParOf" srcId="{5926EA51-252D-8A46-8667-CFA8162839CE}" destId="{973FB76A-6F65-5C47-8EC8-1B51B5265BEE}" srcOrd="2" destOrd="0" presId="urn:microsoft.com/office/officeart/2005/8/layout/hierarchy3"/>
    <dgm:cxn modelId="{0499F696-234F-3B41-B175-62EEBBCB866E}" type="presParOf" srcId="{5926EA51-252D-8A46-8667-CFA8162839CE}" destId="{46791CAA-25B4-6D45-8D24-9E7793BF8E31}" srcOrd="3" destOrd="0" presId="urn:microsoft.com/office/officeart/2005/8/layout/hierarchy3"/>
    <dgm:cxn modelId="{A6BCCE96-B95E-B544-B4E1-04F7968F87C6}" type="presParOf" srcId="{5926EA51-252D-8A46-8667-CFA8162839CE}" destId="{2544B580-E39B-BF41-8CF2-45CBDD097198}" srcOrd="4" destOrd="0" presId="urn:microsoft.com/office/officeart/2005/8/layout/hierarchy3"/>
    <dgm:cxn modelId="{23F1DE31-72D0-B84F-AB05-32C9836E4B8F}" type="presParOf" srcId="{5926EA51-252D-8A46-8667-CFA8162839CE}" destId="{CD100648-ED2B-1742-9D2C-DDCB2B1491D2}" srcOrd="5" destOrd="0" presId="urn:microsoft.com/office/officeart/2005/8/layout/hierarchy3"/>
    <dgm:cxn modelId="{C11098E3-62B3-AF45-A59A-5D863A6FF6CA}" type="presParOf" srcId="{5926EA51-252D-8A46-8667-CFA8162839CE}" destId="{061CEB72-1526-794F-B20C-831CC6804184}" srcOrd="6" destOrd="0" presId="urn:microsoft.com/office/officeart/2005/8/layout/hierarchy3"/>
    <dgm:cxn modelId="{FC02AD7F-D862-0544-B585-78A1E486613A}" type="presParOf" srcId="{5926EA51-252D-8A46-8667-CFA8162839CE}" destId="{C8168451-6A0E-C24A-9330-91FC74F61797}" srcOrd="7" destOrd="0" presId="urn:microsoft.com/office/officeart/2005/8/layout/hierarchy3"/>
    <dgm:cxn modelId="{3B5962F5-8850-E94C-956A-585311C1541F}" type="presParOf" srcId="{9CC534DC-E071-3846-9156-276FE30B7592}" destId="{2F47B021-373B-4549-983F-21B68410BA78}" srcOrd="2" destOrd="0" presId="urn:microsoft.com/office/officeart/2005/8/layout/hierarchy3"/>
    <dgm:cxn modelId="{8EE3D0BC-4089-194E-AFFD-1F973CB16D54}" type="presParOf" srcId="{2F47B021-373B-4549-983F-21B68410BA78}" destId="{C4D07800-ADE7-ED4E-8069-F9D5F29ECDCB}" srcOrd="0" destOrd="0" presId="urn:microsoft.com/office/officeart/2005/8/layout/hierarchy3"/>
    <dgm:cxn modelId="{07B0D1E2-27B8-8F41-89A5-751243704BFC}" type="presParOf" srcId="{C4D07800-ADE7-ED4E-8069-F9D5F29ECDCB}" destId="{EE4B2160-1C4D-274C-9979-F28735CA8B92}" srcOrd="0" destOrd="0" presId="urn:microsoft.com/office/officeart/2005/8/layout/hierarchy3"/>
    <dgm:cxn modelId="{4AB6D005-3E73-144B-9F48-E3D3BEC2DF9F}" type="presParOf" srcId="{C4D07800-ADE7-ED4E-8069-F9D5F29ECDCB}" destId="{618490BA-0F78-C544-8D24-439CB5DB9D8F}" srcOrd="1" destOrd="0" presId="urn:microsoft.com/office/officeart/2005/8/layout/hierarchy3"/>
    <dgm:cxn modelId="{98058F68-B8C9-4448-A4AD-DAFF80DDD967}" type="presParOf" srcId="{2F47B021-373B-4549-983F-21B68410BA78}" destId="{43FD2573-A81E-9245-A878-492342E4EFE6}" srcOrd="1" destOrd="0" presId="urn:microsoft.com/office/officeart/2005/8/layout/hierarchy3"/>
    <dgm:cxn modelId="{F95B12C1-5946-1140-A15E-290C2DAF0F36}" type="presParOf" srcId="{43FD2573-A81E-9245-A878-492342E4EFE6}" destId="{A518FA3A-D290-0344-BBB7-287FD510D628}" srcOrd="0" destOrd="0" presId="urn:microsoft.com/office/officeart/2005/8/layout/hierarchy3"/>
    <dgm:cxn modelId="{7F1C68AC-BD9A-8144-9032-1CE63DD2CA39}" type="presParOf" srcId="{43FD2573-A81E-9245-A878-492342E4EFE6}" destId="{231F4FB5-5FF9-C247-8C3F-49C579CC36DF}" srcOrd="1" destOrd="0" presId="urn:microsoft.com/office/officeart/2005/8/layout/hierarchy3"/>
    <dgm:cxn modelId="{E1496538-887E-EE44-816C-2BAEC9EB4988}" type="presParOf" srcId="{43FD2573-A81E-9245-A878-492342E4EFE6}" destId="{EAD201E3-E67F-9D42-B40B-165D314FF298}" srcOrd="2" destOrd="0" presId="urn:microsoft.com/office/officeart/2005/8/layout/hierarchy3"/>
    <dgm:cxn modelId="{BE75F3A9-05C5-034A-A4D6-15D601C7D72C}" type="presParOf" srcId="{43FD2573-A81E-9245-A878-492342E4EFE6}" destId="{516D9E98-E48C-4547-BFCC-3AD63D7D39F9}" srcOrd="3" destOrd="0" presId="urn:microsoft.com/office/officeart/2005/8/layout/hierarchy3"/>
    <dgm:cxn modelId="{5DF16122-4470-6F49-BA57-A21B8FA5A953}" type="presParOf" srcId="{43FD2573-A81E-9245-A878-492342E4EFE6}" destId="{D077B4F6-47B8-7E48-B1EC-8149E81FCBF9}" srcOrd="4" destOrd="0" presId="urn:microsoft.com/office/officeart/2005/8/layout/hierarchy3"/>
    <dgm:cxn modelId="{1AF7E9D4-AD7A-A44B-BCB8-EC3036C2CB55}" type="presParOf" srcId="{43FD2573-A81E-9245-A878-492342E4EFE6}" destId="{DB65290B-8BF7-7340-8577-FC62A4F946A3}" srcOrd="5" destOrd="0" presId="urn:microsoft.com/office/officeart/2005/8/layout/hierarchy3"/>
    <dgm:cxn modelId="{48827EA9-0538-0547-80D4-8788EA2D1BA8}" type="presParOf" srcId="{9CC534DC-E071-3846-9156-276FE30B7592}" destId="{CF4C3A3E-23F0-3047-B859-E80D9B467577}" srcOrd="3" destOrd="0" presId="urn:microsoft.com/office/officeart/2005/8/layout/hierarchy3"/>
    <dgm:cxn modelId="{CFE5B0E7-38C9-6B47-86FC-C761F34D5038}" type="presParOf" srcId="{CF4C3A3E-23F0-3047-B859-E80D9B467577}" destId="{F5365209-5C37-0F42-9526-570C1605B659}" srcOrd="0" destOrd="0" presId="urn:microsoft.com/office/officeart/2005/8/layout/hierarchy3"/>
    <dgm:cxn modelId="{CCE6C4DC-BBC9-5C4E-87D0-5A7EF72DE4D3}" type="presParOf" srcId="{F5365209-5C37-0F42-9526-570C1605B659}" destId="{5EABFE2E-4C94-0D46-BBEF-345B40D865A1}" srcOrd="0" destOrd="0" presId="urn:microsoft.com/office/officeart/2005/8/layout/hierarchy3"/>
    <dgm:cxn modelId="{18670A14-91B6-1742-873C-F552DCD24F0C}" type="presParOf" srcId="{F5365209-5C37-0F42-9526-570C1605B659}" destId="{96079810-6887-5843-B0EE-6ABD77581753}" srcOrd="1" destOrd="0" presId="urn:microsoft.com/office/officeart/2005/8/layout/hierarchy3"/>
    <dgm:cxn modelId="{9B66B0ED-ED5F-F544-893C-736A9B3F97AD}" type="presParOf" srcId="{CF4C3A3E-23F0-3047-B859-E80D9B467577}" destId="{318A156F-BB14-4640-806B-921149514351}" srcOrd="1" destOrd="0" presId="urn:microsoft.com/office/officeart/2005/8/layout/hierarchy3"/>
    <dgm:cxn modelId="{185C7684-31F3-F447-95FC-86C89987A7F3}" type="presParOf" srcId="{318A156F-BB14-4640-806B-921149514351}" destId="{3E727CC6-E8FB-FC4D-B01B-806A93511F70}" srcOrd="0" destOrd="0" presId="urn:microsoft.com/office/officeart/2005/8/layout/hierarchy3"/>
    <dgm:cxn modelId="{A0BD6689-2CCE-1E41-8F26-A46F32989A50}" type="presParOf" srcId="{318A156F-BB14-4640-806B-921149514351}" destId="{F4CFD0DC-2BE3-F445-B415-7B494A5DB131}" srcOrd="1" destOrd="0" presId="urn:microsoft.com/office/officeart/2005/8/layout/hierarchy3"/>
    <dgm:cxn modelId="{16D06A8C-CBAC-0048-BE77-EEA3A5B399FA}" type="presParOf" srcId="{318A156F-BB14-4640-806B-921149514351}" destId="{A1D8B8D1-466E-AD4B-A9E5-59585E4C4DF9}" srcOrd="2" destOrd="0" presId="urn:microsoft.com/office/officeart/2005/8/layout/hierarchy3"/>
    <dgm:cxn modelId="{EF94DB5B-9207-E146-B99F-DBCFC79250A6}" type="presParOf" srcId="{318A156F-BB14-4640-806B-921149514351}" destId="{051A0166-6520-C74A-912A-145CB9F28E86}" srcOrd="3" destOrd="0" presId="urn:microsoft.com/office/officeart/2005/8/layout/hierarchy3"/>
    <dgm:cxn modelId="{BC5C48B9-C4B0-B246-A453-2EDF8D65D95A}" type="presParOf" srcId="{318A156F-BB14-4640-806B-921149514351}" destId="{C375078B-C66C-6A44-A744-B99B4128F10B}" srcOrd="4" destOrd="0" presId="urn:microsoft.com/office/officeart/2005/8/layout/hierarchy3"/>
    <dgm:cxn modelId="{E92F4CCE-1B0A-7249-8E46-2D41E71D0A1C}" type="presParOf" srcId="{318A156F-BB14-4640-806B-921149514351}" destId="{14CD024F-58FA-AC44-A30E-D2221D612189}" srcOrd="5" destOrd="0" presId="urn:microsoft.com/office/officeart/2005/8/layout/hierarchy3"/>
    <dgm:cxn modelId="{808AEDFB-94AE-7646-A6EE-D5034CEAE777}" type="presParOf" srcId="{318A156F-BB14-4640-806B-921149514351}" destId="{1C866DB0-E9B2-9045-9E48-1D6CCBACC560}" srcOrd="6" destOrd="0" presId="urn:microsoft.com/office/officeart/2005/8/layout/hierarchy3"/>
    <dgm:cxn modelId="{12C1490E-A3DE-6E42-9153-CB3EA47DFD4C}" type="presParOf" srcId="{318A156F-BB14-4640-806B-921149514351}" destId="{6655BE6F-D0A6-AD4D-AD75-D29986C69D75}" srcOrd="7" destOrd="0" presId="urn:microsoft.com/office/officeart/2005/8/layout/hierarchy3"/>
    <dgm:cxn modelId="{A721BDB1-A0E8-4B40-9299-172070733712}" type="presParOf" srcId="{318A156F-BB14-4640-806B-921149514351}" destId="{4CC442B4-498F-A743-94AE-0D4BBC0AB491}" srcOrd="8" destOrd="0" presId="urn:microsoft.com/office/officeart/2005/8/layout/hierarchy3"/>
    <dgm:cxn modelId="{C3A8A258-FB67-0A4C-8DD0-56A3C450DDAB}" type="presParOf" srcId="{318A156F-BB14-4640-806B-921149514351}" destId="{93526749-4164-7745-B2B2-96D528EC461B}"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11110271-9296-424F-98AB-2EAFCC3CE8C3}" type="doc">
      <dgm:prSet loTypeId="urn:microsoft.com/office/officeart/2005/8/layout/hList1" loCatId="hierarchy" qsTypeId="urn:microsoft.com/office/officeart/2005/8/quickstyle/simple3" qsCatId="simple" csTypeId="urn:microsoft.com/office/officeart/2005/8/colors/accent2_1" csCatId="accent2" phldr="1"/>
      <dgm:spPr/>
      <dgm:t>
        <a:bodyPr/>
        <a:lstStyle/>
        <a:p>
          <a:endParaRPr lang="en-US"/>
        </a:p>
      </dgm:t>
    </dgm:pt>
    <dgm:pt modelId="{6B13B849-2D1E-864A-A664-7BF8480831E0}">
      <dgm:prSet custT="1"/>
      <dgm:spPr>
        <a:solidFill>
          <a:schemeClr val="accent2">
            <a:lumMod val="20000"/>
            <a:lumOff val="80000"/>
          </a:schemeClr>
        </a:solidFill>
      </dgm:spPr>
      <dgm:t>
        <a:bodyPr/>
        <a:lstStyle/>
        <a:p>
          <a:r>
            <a:rPr lang="en-US" sz="2800" b="1"/>
            <a:t>Why these 2?</a:t>
          </a:r>
        </a:p>
      </dgm:t>
    </dgm:pt>
    <dgm:pt modelId="{C3B1E49D-F0E3-764E-B41C-01411A53F7A1}" type="parTrans" cxnId="{E54AA045-0BC5-4E4D-9A2D-B8B5A5D73C95}">
      <dgm:prSet/>
      <dgm:spPr/>
      <dgm:t>
        <a:bodyPr/>
        <a:lstStyle/>
        <a:p>
          <a:endParaRPr lang="en-US"/>
        </a:p>
      </dgm:t>
    </dgm:pt>
    <dgm:pt modelId="{A455281B-59AF-EE44-BC2D-3F1FAD522F22}" type="sibTrans" cxnId="{E54AA045-0BC5-4E4D-9A2D-B8B5A5D73C95}">
      <dgm:prSet/>
      <dgm:spPr/>
      <dgm:t>
        <a:bodyPr/>
        <a:lstStyle/>
        <a:p>
          <a:endParaRPr lang="en-US"/>
        </a:p>
      </dgm:t>
    </dgm:pt>
    <dgm:pt modelId="{FF6B8A59-7ABE-2D44-B5F5-4A277571CA66}">
      <dgm:prSet custT="1"/>
      <dgm:spPr/>
      <dgm:t>
        <a:bodyPr/>
        <a:lstStyle/>
        <a:p>
          <a:r>
            <a:rPr lang="en-US" sz="2400" dirty="0"/>
            <a:t>Data is already available as part of your Tier 1 evaluation plan and can be disaggregated for various sub-groups</a:t>
          </a:r>
        </a:p>
      </dgm:t>
    </dgm:pt>
    <dgm:pt modelId="{2B8F4682-8687-A748-A200-AE049FD5F07E}" type="parTrans" cxnId="{E45CFF1F-9F30-974D-AD6B-B218D9CF9EEB}">
      <dgm:prSet/>
      <dgm:spPr/>
      <dgm:t>
        <a:bodyPr/>
        <a:lstStyle/>
        <a:p>
          <a:endParaRPr lang="en-US"/>
        </a:p>
      </dgm:t>
    </dgm:pt>
    <dgm:pt modelId="{A770C31F-EF1C-804B-A24A-C33B96A8CA26}" type="sibTrans" cxnId="{E45CFF1F-9F30-974D-AD6B-B218D9CF9EEB}">
      <dgm:prSet/>
      <dgm:spPr/>
      <dgm:t>
        <a:bodyPr/>
        <a:lstStyle/>
        <a:p>
          <a:endParaRPr lang="en-US"/>
        </a:p>
      </dgm:t>
    </dgm:pt>
    <dgm:pt modelId="{564448AB-2B5A-B940-AA98-D172D9907393}">
      <dgm:prSet custT="1"/>
      <dgm:spPr>
        <a:solidFill>
          <a:schemeClr val="accent2">
            <a:lumMod val="20000"/>
            <a:lumOff val="80000"/>
          </a:schemeClr>
        </a:solidFill>
      </dgm:spPr>
      <dgm:t>
        <a:bodyPr/>
        <a:lstStyle/>
        <a:p>
          <a:r>
            <a:rPr lang="en-US" sz="2800" b="1" dirty="0"/>
            <a:t>So, I don’t need to look at other data sources?</a:t>
          </a:r>
        </a:p>
      </dgm:t>
    </dgm:pt>
    <dgm:pt modelId="{47DD8044-291A-734E-8DD9-B18818B851FC}" type="parTrans" cxnId="{B1B4AEF2-C6EB-0145-B606-DCFA1B0DC88B}">
      <dgm:prSet/>
      <dgm:spPr/>
      <dgm:t>
        <a:bodyPr/>
        <a:lstStyle/>
        <a:p>
          <a:endParaRPr lang="en-US"/>
        </a:p>
      </dgm:t>
    </dgm:pt>
    <dgm:pt modelId="{CCB7CDCE-8347-354E-A762-4714DB7C3288}" type="sibTrans" cxnId="{B1B4AEF2-C6EB-0145-B606-DCFA1B0DC88B}">
      <dgm:prSet/>
      <dgm:spPr/>
      <dgm:t>
        <a:bodyPr/>
        <a:lstStyle/>
        <a:p>
          <a:endParaRPr lang="en-US"/>
        </a:p>
      </dgm:t>
    </dgm:pt>
    <dgm:pt modelId="{A609B898-47EE-9646-8B57-5799C48B8512}">
      <dgm:prSet custT="1"/>
      <dgm:spPr/>
      <dgm:t>
        <a:bodyPr/>
        <a:lstStyle/>
        <a:p>
          <a:r>
            <a:rPr lang="en-US" sz="2400" dirty="0"/>
            <a:t>No! Use the examples to review other data sources relevant to your identified outcome goals.</a:t>
          </a:r>
        </a:p>
      </dgm:t>
    </dgm:pt>
    <dgm:pt modelId="{E5AFF881-DC4B-704A-B865-6FBD5CAA2A9E}" type="parTrans" cxnId="{4A059F76-B53F-A14F-A8E6-EFE66E353EE2}">
      <dgm:prSet/>
      <dgm:spPr/>
      <dgm:t>
        <a:bodyPr/>
        <a:lstStyle/>
        <a:p>
          <a:endParaRPr lang="en-US"/>
        </a:p>
      </dgm:t>
    </dgm:pt>
    <dgm:pt modelId="{1DE1549E-1480-EF45-BD94-DC81E004C2FD}" type="sibTrans" cxnId="{4A059F76-B53F-A14F-A8E6-EFE66E353EE2}">
      <dgm:prSet/>
      <dgm:spPr/>
      <dgm:t>
        <a:bodyPr/>
        <a:lstStyle/>
        <a:p>
          <a:endParaRPr lang="en-US"/>
        </a:p>
      </dgm:t>
    </dgm:pt>
    <dgm:pt modelId="{D464311E-7274-2A46-BB6A-7CF1C370ADC7}">
      <dgm:prSet custT="1"/>
      <dgm:spPr/>
      <dgm:t>
        <a:bodyPr/>
        <a:lstStyle/>
        <a:p>
          <a:r>
            <a:rPr lang="en-US" sz="2400" dirty="0"/>
            <a:t>Both have ripple effects on critical student outcomes</a:t>
          </a:r>
        </a:p>
      </dgm:t>
    </dgm:pt>
    <dgm:pt modelId="{12EBD5DC-55EE-E045-948F-23A963C97D34}" type="parTrans" cxnId="{DAE7E41E-26F7-C44D-9176-F8EEB63C9927}">
      <dgm:prSet/>
      <dgm:spPr/>
      <dgm:t>
        <a:bodyPr/>
        <a:lstStyle/>
        <a:p>
          <a:endParaRPr lang="en-US"/>
        </a:p>
      </dgm:t>
    </dgm:pt>
    <dgm:pt modelId="{36A9CBB1-A2BD-BB48-A50E-0224143499FF}" type="sibTrans" cxnId="{DAE7E41E-26F7-C44D-9176-F8EEB63C9927}">
      <dgm:prSet/>
      <dgm:spPr/>
      <dgm:t>
        <a:bodyPr/>
        <a:lstStyle/>
        <a:p>
          <a:endParaRPr lang="en-US"/>
        </a:p>
      </dgm:t>
    </dgm:pt>
    <dgm:pt modelId="{7ECDC660-8D06-DC43-9439-9A5679CBAD11}" type="pres">
      <dgm:prSet presAssocID="{11110271-9296-424F-98AB-2EAFCC3CE8C3}" presName="Name0" presStyleCnt="0">
        <dgm:presLayoutVars>
          <dgm:dir/>
          <dgm:animLvl val="lvl"/>
          <dgm:resizeHandles val="exact"/>
        </dgm:presLayoutVars>
      </dgm:prSet>
      <dgm:spPr/>
    </dgm:pt>
    <dgm:pt modelId="{A92AF908-86A9-AA45-8A67-BF5A2E1044A6}" type="pres">
      <dgm:prSet presAssocID="{6B13B849-2D1E-864A-A664-7BF8480831E0}" presName="composite" presStyleCnt="0"/>
      <dgm:spPr/>
    </dgm:pt>
    <dgm:pt modelId="{C2539220-58AA-464D-8A4B-D2EF66993E19}" type="pres">
      <dgm:prSet presAssocID="{6B13B849-2D1E-864A-A664-7BF8480831E0}" presName="parTx" presStyleLbl="alignNode1" presStyleIdx="0" presStyleCnt="2">
        <dgm:presLayoutVars>
          <dgm:chMax val="0"/>
          <dgm:chPref val="0"/>
          <dgm:bulletEnabled val="1"/>
        </dgm:presLayoutVars>
      </dgm:prSet>
      <dgm:spPr/>
    </dgm:pt>
    <dgm:pt modelId="{B55C3246-9356-AE4C-A421-AD398DA95EB2}" type="pres">
      <dgm:prSet presAssocID="{6B13B849-2D1E-864A-A664-7BF8480831E0}" presName="desTx" presStyleLbl="alignAccFollowNode1" presStyleIdx="0" presStyleCnt="2">
        <dgm:presLayoutVars>
          <dgm:bulletEnabled val="1"/>
        </dgm:presLayoutVars>
      </dgm:prSet>
      <dgm:spPr/>
    </dgm:pt>
    <dgm:pt modelId="{66281BEF-BCB9-CB4C-BA91-47AD4321EA04}" type="pres">
      <dgm:prSet presAssocID="{A455281B-59AF-EE44-BC2D-3F1FAD522F22}" presName="space" presStyleCnt="0"/>
      <dgm:spPr/>
    </dgm:pt>
    <dgm:pt modelId="{8DA7C4C2-FFB5-FB40-826E-D4A93B9EB5ED}" type="pres">
      <dgm:prSet presAssocID="{564448AB-2B5A-B940-AA98-D172D9907393}" presName="composite" presStyleCnt="0"/>
      <dgm:spPr/>
    </dgm:pt>
    <dgm:pt modelId="{84460926-84E4-6446-8DB2-35D96CAE8468}" type="pres">
      <dgm:prSet presAssocID="{564448AB-2B5A-B940-AA98-D172D9907393}" presName="parTx" presStyleLbl="alignNode1" presStyleIdx="1" presStyleCnt="2">
        <dgm:presLayoutVars>
          <dgm:chMax val="0"/>
          <dgm:chPref val="0"/>
          <dgm:bulletEnabled val="1"/>
        </dgm:presLayoutVars>
      </dgm:prSet>
      <dgm:spPr/>
    </dgm:pt>
    <dgm:pt modelId="{C74E8044-FF5B-E643-BE15-5878D8A354B8}" type="pres">
      <dgm:prSet presAssocID="{564448AB-2B5A-B940-AA98-D172D9907393}" presName="desTx" presStyleLbl="alignAccFollowNode1" presStyleIdx="1" presStyleCnt="2">
        <dgm:presLayoutVars>
          <dgm:bulletEnabled val="1"/>
        </dgm:presLayoutVars>
      </dgm:prSet>
      <dgm:spPr/>
    </dgm:pt>
  </dgm:ptLst>
  <dgm:cxnLst>
    <dgm:cxn modelId="{DAE7E41E-26F7-C44D-9176-F8EEB63C9927}" srcId="{6B13B849-2D1E-864A-A664-7BF8480831E0}" destId="{D464311E-7274-2A46-BB6A-7CF1C370ADC7}" srcOrd="1" destOrd="0" parTransId="{12EBD5DC-55EE-E045-948F-23A963C97D34}" sibTransId="{36A9CBB1-A2BD-BB48-A50E-0224143499FF}"/>
    <dgm:cxn modelId="{E45CFF1F-9F30-974D-AD6B-B218D9CF9EEB}" srcId="{6B13B849-2D1E-864A-A664-7BF8480831E0}" destId="{FF6B8A59-7ABE-2D44-B5F5-4A277571CA66}" srcOrd="0" destOrd="0" parTransId="{2B8F4682-8687-A748-A200-AE049FD5F07E}" sibTransId="{A770C31F-EF1C-804B-A24A-C33B96A8CA26}"/>
    <dgm:cxn modelId="{BCFCC225-AFA7-BF42-A0E2-2E48145A86D1}" type="presOf" srcId="{11110271-9296-424F-98AB-2EAFCC3CE8C3}" destId="{7ECDC660-8D06-DC43-9439-9A5679CBAD11}" srcOrd="0" destOrd="0" presId="urn:microsoft.com/office/officeart/2005/8/layout/hList1"/>
    <dgm:cxn modelId="{E54AA045-0BC5-4E4D-9A2D-B8B5A5D73C95}" srcId="{11110271-9296-424F-98AB-2EAFCC3CE8C3}" destId="{6B13B849-2D1E-864A-A664-7BF8480831E0}" srcOrd="0" destOrd="0" parTransId="{C3B1E49D-F0E3-764E-B41C-01411A53F7A1}" sibTransId="{A455281B-59AF-EE44-BC2D-3F1FAD522F22}"/>
    <dgm:cxn modelId="{4D4EBA65-132A-D34D-B3D9-668145863680}" type="presOf" srcId="{6B13B849-2D1E-864A-A664-7BF8480831E0}" destId="{C2539220-58AA-464D-8A4B-D2EF66993E19}" srcOrd="0" destOrd="0" presId="urn:microsoft.com/office/officeart/2005/8/layout/hList1"/>
    <dgm:cxn modelId="{4A059F76-B53F-A14F-A8E6-EFE66E353EE2}" srcId="{564448AB-2B5A-B940-AA98-D172D9907393}" destId="{A609B898-47EE-9646-8B57-5799C48B8512}" srcOrd="0" destOrd="0" parTransId="{E5AFF881-DC4B-704A-B865-6FBD5CAA2A9E}" sibTransId="{1DE1549E-1480-EF45-BD94-DC81E004C2FD}"/>
    <dgm:cxn modelId="{6D20BB95-8E55-0045-A8F3-86D3BD2F0E7F}" type="presOf" srcId="{A609B898-47EE-9646-8B57-5799C48B8512}" destId="{C74E8044-FF5B-E643-BE15-5878D8A354B8}" srcOrd="0" destOrd="0" presId="urn:microsoft.com/office/officeart/2005/8/layout/hList1"/>
    <dgm:cxn modelId="{C519299D-D081-9B4E-A202-B59FEAA645B9}" type="presOf" srcId="{D464311E-7274-2A46-BB6A-7CF1C370ADC7}" destId="{B55C3246-9356-AE4C-A421-AD398DA95EB2}" srcOrd="0" destOrd="1" presId="urn:microsoft.com/office/officeart/2005/8/layout/hList1"/>
    <dgm:cxn modelId="{CE8E3ED3-1611-0342-B5EC-33910CB8B9A5}" type="presOf" srcId="{564448AB-2B5A-B940-AA98-D172D9907393}" destId="{84460926-84E4-6446-8DB2-35D96CAE8468}" srcOrd="0" destOrd="0" presId="urn:microsoft.com/office/officeart/2005/8/layout/hList1"/>
    <dgm:cxn modelId="{642BD6E6-AA9C-2848-8465-F1724038BD6E}" type="presOf" srcId="{FF6B8A59-7ABE-2D44-B5F5-4A277571CA66}" destId="{B55C3246-9356-AE4C-A421-AD398DA95EB2}" srcOrd="0" destOrd="0" presId="urn:microsoft.com/office/officeart/2005/8/layout/hList1"/>
    <dgm:cxn modelId="{B1B4AEF2-C6EB-0145-B606-DCFA1B0DC88B}" srcId="{11110271-9296-424F-98AB-2EAFCC3CE8C3}" destId="{564448AB-2B5A-B940-AA98-D172D9907393}" srcOrd="1" destOrd="0" parTransId="{47DD8044-291A-734E-8DD9-B18818B851FC}" sibTransId="{CCB7CDCE-8347-354E-A762-4714DB7C3288}"/>
    <dgm:cxn modelId="{C914355D-B753-2143-BF40-EC5C3F983D42}" type="presParOf" srcId="{7ECDC660-8D06-DC43-9439-9A5679CBAD11}" destId="{A92AF908-86A9-AA45-8A67-BF5A2E1044A6}" srcOrd="0" destOrd="0" presId="urn:microsoft.com/office/officeart/2005/8/layout/hList1"/>
    <dgm:cxn modelId="{2468B880-B635-904E-8800-980D25AEE5DE}" type="presParOf" srcId="{A92AF908-86A9-AA45-8A67-BF5A2E1044A6}" destId="{C2539220-58AA-464D-8A4B-D2EF66993E19}" srcOrd="0" destOrd="0" presId="urn:microsoft.com/office/officeart/2005/8/layout/hList1"/>
    <dgm:cxn modelId="{A7221262-5B27-7A4F-90C3-1641C52A02E6}" type="presParOf" srcId="{A92AF908-86A9-AA45-8A67-BF5A2E1044A6}" destId="{B55C3246-9356-AE4C-A421-AD398DA95EB2}" srcOrd="1" destOrd="0" presId="urn:microsoft.com/office/officeart/2005/8/layout/hList1"/>
    <dgm:cxn modelId="{98244CE0-4815-7543-931E-C1BC3A7702E7}" type="presParOf" srcId="{7ECDC660-8D06-DC43-9439-9A5679CBAD11}" destId="{66281BEF-BCB9-CB4C-BA91-47AD4321EA04}" srcOrd="1" destOrd="0" presId="urn:microsoft.com/office/officeart/2005/8/layout/hList1"/>
    <dgm:cxn modelId="{359469D1-CDB6-D94E-ACA0-78951E5A3640}" type="presParOf" srcId="{7ECDC660-8D06-DC43-9439-9A5679CBAD11}" destId="{8DA7C4C2-FFB5-FB40-826E-D4A93B9EB5ED}" srcOrd="2" destOrd="0" presId="urn:microsoft.com/office/officeart/2005/8/layout/hList1"/>
    <dgm:cxn modelId="{3AF874E8-3223-6840-B796-4C263852B39E}" type="presParOf" srcId="{8DA7C4C2-FFB5-FB40-826E-D4A93B9EB5ED}" destId="{84460926-84E4-6446-8DB2-35D96CAE8468}" srcOrd="0" destOrd="0" presId="urn:microsoft.com/office/officeart/2005/8/layout/hList1"/>
    <dgm:cxn modelId="{6036F42A-E1CE-7B41-9F22-926F13E20C20}" type="presParOf" srcId="{8DA7C4C2-FFB5-FB40-826E-D4A93B9EB5ED}" destId="{C74E8044-FF5B-E643-BE15-5878D8A354B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C2F59117-012E-3C42-9C5B-976B89354FAE}" type="doc">
      <dgm:prSet loTypeId="urn:microsoft.com/office/officeart/2005/8/layout/hList1" loCatId="hierarchy" qsTypeId="urn:microsoft.com/office/officeart/2005/8/quickstyle/simple1" qsCatId="simple" csTypeId="urn:microsoft.com/office/officeart/2005/8/colors/accent2_1" csCatId="accent2" phldr="1"/>
      <dgm:spPr/>
      <dgm:t>
        <a:bodyPr/>
        <a:lstStyle/>
        <a:p>
          <a:endParaRPr lang="en-US"/>
        </a:p>
      </dgm:t>
    </dgm:pt>
    <dgm:pt modelId="{C7ED854A-2F25-4644-B0B3-A4D937E1E1CF}">
      <dgm:prSet custT="1"/>
      <dgm:spPr/>
      <dgm:t>
        <a:bodyPr/>
        <a:lstStyle/>
        <a:p>
          <a:r>
            <a:rPr lang="en-US" sz="2400" b="0" i="0" dirty="0">
              <a:solidFill>
                <a:schemeClr val="bg2">
                  <a:lumMod val="50000"/>
                </a:schemeClr>
              </a:solidFill>
            </a:rPr>
            <a:t>differences in academic achievement </a:t>
          </a:r>
          <a:r>
            <a:rPr lang="en-US" sz="1800" b="0" i="0" dirty="0">
              <a:solidFill>
                <a:schemeClr val="bg2">
                  <a:lumMod val="50000"/>
                </a:schemeClr>
              </a:solidFill>
            </a:rPr>
            <a:t>(Morris &amp; Perry, </a:t>
          </a:r>
          <a:r>
            <a:rPr lang="en-US" sz="1800" dirty="0">
              <a:solidFill>
                <a:schemeClr val="bg2">
                  <a:lumMod val="50000"/>
                </a:schemeClr>
              </a:solidFill>
            </a:rPr>
            <a:t>2016)</a:t>
          </a:r>
        </a:p>
      </dgm:t>
    </dgm:pt>
    <dgm:pt modelId="{3AC4F101-A795-B543-A947-D6664E6F0CDF}" type="parTrans" cxnId="{5998E473-3FFC-5E4D-88EE-8525A971FB3C}">
      <dgm:prSet/>
      <dgm:spPr/>
      <dgm:t>
        <a:bodyPr/>
        <a:lstStyle/>
        <a:p>
          <a:endParaRPr lang="en-US">
            <a:solidFill>
              <a:schemeClr val="bg2">
                <a:lumMod val="50000"/>
              </a:schemeClr>
            </a:solidFill>
          </a:endParaRPr>
        </a:p>
      </dgm:t>
    </dgm:pt>
    <dgm:pt modelId="{0BAA388C-750A-7346-B3D4-6068E400912B}" type="sibTrans" cxnId="{5998E473-3FFC-5E4D-88EE-8525A971FB3C}">
      <dgm:prSet/>
      <dgm:spPr/>
      <dgm:t>
        <a:bodyPr/>
        <a:lstStyle/>
        <a:p>
          <a:endParaRPr lang="en-US">
            <a:solidFill>
              <a:schemeClr val="bg2">
                <a:lumMod val="50000"/>
              </a:schemeClr>
            </a:solidFill>
          </a:endParaRPr>
        </a:p>
      </dgm:t>
    </dgm:pt>
    <dgm:pt modelId="{4F7A4856-3B09-A448-85FC-FCF998E3F23A}">
      <dgm:prSet custT="1"/>
      <dgm:spPr/>
      <dgm:t>
        <a:bodyPr/>
        <a:lstStyle/>
        <a:p>
          <a:r>
            <a:rPr lang="en-US" sz="2400" b="0" i="0" dirty="0">
              <a:solidFill>
                <a:schemeClr val="bg2">
                  <a:lumMod val="50000"/>
                </a:schemeClr>
              </a:solidFill>
            </a:rPr>
            <a:t>lower ratings of safety and positive relationships with adults </a:t>
          </a:r>
          <a:r>
            <a:rPr lang="en-US" sz="1800" b="0" i="0" dirty="0">
              <a:solidFill>
                <a:schemeClr val="bg2">
                  <a:lumMod val="50000"/>
                </a:schemeClr>
              </a:solidFill>
            </a:rPr>
            <a:t>(Gage, et al., 2016).</a:t>
          </a:r>
          <a:endParaRPr lang="en-US" sz="1800" dirty="0">
            <a:solidFill>
              <a:schemeClr val="bg2">
                <a:lumMod val="50000"/>
              </a:schemeClr>
            </a:solidFill>
          </a:endParaRPr>
        </a:p>
      </dgm:t>
    </dgm:pt>
    <dgm:pt modelId="{C985AB7F-C7BB-084F-99AA-CAC4A265019B}" type="parTrans" cxnId="{7054E838-AB16-E04E-9088-CF6F42FC7D9E}">
      <dgm:prSet/>
      <dgm:spPr/>
      <dgm:t>
        <a:bodyPr/>
        <a:lstStyle/>
        <a:p>
          <a:endParaRPr lang="en-US">
            <a:solidFill>
              <a:schemeClr val="bg2">
                <a:lumMod val="50000"/>
              </a:schemeClr>
            </a:solidFill>
          </a:endParaRPr>
        </a:p>
      </dgm:t>
    </dgm:pt>
    <dgm:pt modelId="{E5BD4A19-D60D-2F49-A746-A07635F58834}" type="sibTrans" cxnId="{7054E838-AB16-E04E-9088-CF6F42FC7D9E}">
      <dgm:prSet/>
      <dgm:spPr/>
      <dgm:t>
        <a:bodyPr/>
        <a:lstStyle/>
        <a:p>
          <a:endParaRPr lang="en-US">
            <a:solidFill>
              <a:schemeClr val="bg2">
                <a:lumMod val="50000"/>
              </a:schemeClr>
            </a:solidFill>
          </a:endParaRPr>
        </a:p>
      </dgm:t>
    </dgm:pt>
    <dgm:pt modelId="{DDD96AD7-19CC-0F44-8657-F242E4C6D979}">
      <dgm:prSet custT="1">
        <dgm:style>
          <a:lnRef idx="1">
            <a:schemeClr val="accent2"/>
          </a:lnRef>
          <a:fillRef idx="2">
            <a:schemeClr val="accent2"/>
          </a:fillRef>
          <a:effectRef idx="1">
            <a:schemeClr val="accent2"/>
          </a:effectRef>
          <a:fontRef idx="minor">
            <a:schemeClr val="dk1"/>
          </a:fontRef>
        </dgm:style>
      </dgm:prSet>
      <dgm:spPr/>
      <dgm:t>
        <a:bodyPr/>
        <a:lstStyle/>
        <a:p>
          <a:r>
            <a:rPr lang="en-US" sz="3200" b="1" dirty="0">
              <a:solidFill>
                <a:schemeClr val="bg2">
                  <a:lumMod val="50000"/>
                </a:schemeClr>
              </a:solidFill>
            </a:rPr>
            <a:t>Exclusionary disciplinary practices (suspensions, expulsions, referrals) may lead to..</a:t>
          </a:r>
        </a:p>
      </dgm:t>
    </dgm:pt>
    <dgm:pt modelId="{FB551A38-2CBA-4641-A013-AD92F6214F8B}" type="parTrans" cxnId="{A4451FBC-0BDF-164D-AADD-11991F5DC6A3}">
      <dgm:prSet/>
      <dgm:spPr/>
      <dgm:t>
        <a:bodyPr/>
        <a:lstStyle/>
        <a:p>
          <a:endParaRPr lang="en-US">
            <a:solidFill>
              <a:schemeClr val="bg2">
                <a:lumMod val="50000"/>
              </a:schemeClr>
            </a:solidFill>
          </a:endParaRPr>
        </a:p>
      </dgm:t>
    </dgm:pt>
    <dgm:pt modelId="{CF0F6CCA-BF46-8746-86E2-3816E28876A6}" type="sibTrans" cxnId="{A4451FBC-0BDF-164D-AADD-11991F5DC6A3}">
      <dgm:prSet/>
      <dgm:spPr/>
      <dgm:t>
        <a:bodyPr/>
        <a:lstStyle/>
        <a:p>
          <a:endParaRPr lang="en-US">
            <a:solidFill>
              <a:schemeClr val="bg2">
                <a:lumMod val="50000"/>
              </a:schemeClr>
            </a:solidFill>
          </a:endParaRPr>
        </a:p>
      </dgm:t>
    </dgm:pt>
    <dgm:pt modelId="{51F34000-F303-D541-806B-04267FA4F055}">
      <dgm:prSet custT="1"/>
      <dgm:spPr/>
      <dgm:t>
        <a:bodyPr/>
        <a:lstStyle/>
        <a:p>
          <a:r>
            <a:rPr lang="en-US" sz="2400" dirty="0">
              <a:solidFill>
                <a:schemeClr val="bg2">
                  <a:lumMod val="50000"/>
                </a:schemeClr>
              </a:solidFill>
            </a:rPr>
            <a:t>decreases in student engagement </a:t>
          </a:r>
          <a:r>
            <a:rPr lang="en-US" sz="1800" dirty="0">
              <a:solidFill>
                <a:schemeClr val="bg2">
                  <a:lumMod val="50000"/>
                </a:schemeClr>
              </a:solidFill>
            </a:rPr>
            <a:t>(</a:t>
          </a:r>
          <a:r>
            <a:rPr lang="en-US" sz="1800" dirty="0" err="1">
              <a:solidFill>
                <a:schemeClr val="bg2">
                  <a:lumMod val="50000"/>
                </a:schemeClr>
              </a:solidFill>
            </a:rPr>
            <a:t>Dishion</a:t>
          </a:r>
          <a:r>
            <a:rPr lang="en-US" sz="1800" dirty="0">
              <a:solidFill>
                <a:schemeClr val="bg2">
                  <a:lumMod val="50000"/>
                </a:schemeClr>
              </a:solidFill>
            </a:rPr>
            <a:t> &amp; Snyder, 2016)</a:t>
          </a:r>
        </a:p>
      </dgm:t>
    </dgm:pt>
    <dgm:pt modelId="{360EBF29-235F-FC4A-BC79-341AE35E005F}" type="parTrans" cxnId="{5638240B-CD05-C845-9404-2ED0DF90B67D}">
      <dgm:prSet/>
      <dgm:spPr/>
      <dgm:t>
        <a:bodyPr/>
        <a:lstStyle/>
        <a:p>
          <a:endParaRPr lang="en-US">
            <a:solidFill>
              <a:schemeClr val="bg2">
                <a:lumMod val="50000"/>
              </a:schemeClr>
            </a:solidFill>
          </a:endParaRPr>
        </a:p>
      </dgm:t>
    </dgm:pt>
    <dgm:pt modelId="{240DFB2C-D03E-F74C-9102-EF2D4510518E}" type="sibTrans" cxnId="{5638240B-CD05-C845-9404-2ED0DF90B67D}">
      <dgm:prSet/>
      <dgm:spPr/>
      <dgm:t>
        <a:bodyPr/>
        <a:lstStyle/>
        <a:p>
          <a:endParaRPr lang="en-US">
            <a:solidFill>
              <a:schemeClr val="bg2">
                <a:lumMod val="50000"/>
              </a:schemeClr>
            </a:solidFill>
          </a:endParaRPr>
        </a:p>
      </dgm:t>
    </dgm:pt>
    <dgm:pt modelId="{A56DF02D-A9EC-8A41-BCFB-2AEC1BC437BB}">
      <dgm:prSet custT="1"/>
      <dgm:spPr/>
      <dgm:t>
        <a:bodyPr/>
        <a:lstStyle/>
        <a:p>
          <a:r>
            <a:rPr lang="en-US" sz="2400" dirty="0">
              <a:solidFill>
                <a:schemeClr val="bg2">
                  <a:lumMod val="50000"/>
                </a:schemeClr>
              </a:solidFill>
            </a:rPr>
            <a:t>reduced instructional time </a:t>
          </a:r>
          <a:r>
            <a:rPr lang="en-US" sz="1800" dirty="0">
              <a:solidFill>
                <a:schemeClr val="bg2">
                  <a:lumMod val="50000"/>
                </a:schemeClr>
              </a:solidFill>
            </a:rPr>
            <a:t>(McIntosh &amp; Goodman, 2016)</a:t>
          </a:r>
        </a:p>
      </dgm:t>
    </dgm:pt>
    <dgm:pt modelId="{8022A9B5-4E0B-2647-865E-0ABD95723B2F}" type="parTrans" cxnId="{524E0DD8-37A3-B447-AAD2-6970B8BE4843}">
      <dgm:prSet/>
      <dgm:spPr/>
      <dgm:t>
        <a:bodyPr/>
        <a:lstStyle/>
        <a:p>
          <a:endParaRPr lang="en-US">
            <a:solidFill>
              <a:schemeClr val="bg2">
                <a:lumMod val="50000"/>
              </a:schemeClr>
            </a:solidFill>
          </a:endParaRPr>
        </a:p>
      </dgm:t>
    </dgm:pt>
    <dgm:pt modelId="{40A8838F-278D-4B49-9A89-0065185B3946}" type="sibTrans" cxnId="{524E0DD8-37A3-B447-AAD2-6970B8BE4843}">
      <dgm:prSet/>
      <dgm:spPr/>
      <dgm:t>
        <a:bodyPr/>
        <a:lstStyle/>
        <a:p>
          <a:endParaRPr lang="en-US">
            <a:solidFill>
              <a:schemeClr val="bg2">
                <a:lumMod val="50000"/>
              </a:schemeClr>
            </a:solidFill>
          </a:endParaRPr>
        </a:p>
      </dgm:t>
    </dgm:pt>
    <dgm:pt modelId="{48DEA332-856E-684B-A2D1-ECFDCC8FB639}">
      <dgm:prSet custT="1"/>
      <dgm:spPr/>
      <dgm:t>
        <a:bodyPr/>
        <a:lstStyle/>
        <a:p>
          <a:endParaRPr lang="en-US" sz="2400" dirty="0">
            <a:solidFill>
              <a:schemeClr val="bg2">
                <a:lumMod val="50000"/>
              </a:schemeClr>
            </a:solidFill>
          </a:endParaRPr>
        </a:p>
      </dgm:t>
    </dgm:pt>
    <dgm:pt modelId="{23C318E2-FAF8-3840-AF03-EFE9B966CF17}" type="parTrans" cxnId="{1B17B438-E9B8-BF4E-83AA-0B66E16F029F}">
      <dgm:prSet/>
      <dgm:spPr/>
      <dgm:t>
        <a:bodyPr/>
        <a:lstStyle/>
        <a:p>
          <a:endParaRPr lang="en-US"/>
        </a:p>
      </dgm:t>
    </dgm:pt>
    <dgm:pt modelId="{C479ADB2-F31A-5F44-8528-8F1D52AA03F8}" type="sibTrans" cxnId="{1B17B438-E9B8-BF4E-83AA-0B66E16F029F}">
      <dgm:prSet/>
      <dgm:spPr/>
      <dgm:t>
        <a:bodyPr/>
        <a:lstStyle/>
        <a:p>
          <a:endParaRPr lang="en-US"/>
        </a:p>
      </dgm:t>
    </dgm:pt>
    <dgm:pt modelId="{D7006F9E-BAC4-E643-9475-A917203720B2}">
      <dgm:prSet custT="1"/>
      <dgm:spPr/>
      <dgm:t>
        <a:bodyPr/>
        <a:lstStyle/>
        <a:p>
          <a:endParaRPr lang="en-US" sz="2400" dirty="0">
            <a:solidFill>
              <a:schemeClr val="bg2">
                <a:lumMod val="50000"/>
              </a:schemeClr>
            </a:solidFill>
          </a:endParaRPr>
        </a:p>
      </dgm:t>
    </dgm:pt>
    <dgm:pt modelId="{FBC024F5-9FF5-9C40-BEA8-AB75EFEEADD5}" type="parTrans" cxnId="{2BF3398A-E0EB-F348-AFF1-27A0D9E8E3B2}">
      <dgm:prSet/>
      <dgm:spPr/>
      <dgm:t>
        <a:bodyPr/>
        <a:lstStyle/>
        <a:p>
          <a:endParaRPr lang="en-US"/>
        </a:p>
      </dgm:t>
    </dgm:pt>
    <dgm:pt modelId="{C81EC58A-0F18-B04B-BA28-88164A153CE4}" type="sibTrans" cxnId="{2BF3398A-E0EB-F348-AFF1-27A0D9E8E3B2}">
      <dgm:prSet/>
      <dgm:spPr/>
      <dgm:t>
        <a:bodyPr/>
        <a:lstStyle/>
        <a:p>
          <a:endParaRPr lang="en-US"/>
        </a:p>
      </dgm:t>
    </dgm:pt>
    <dgm:pt modelId="{E9EACD6F-A82A-BA4B-91FB-0BDFDA1A7B50}">
      <dgm:prSet custT="1"/>
      <dgm:spPr/>
      <dgm:t>
        <a:bodyPr/>
        <a:lstStyle/>
        <a:p>
          <a:endParaRPr lang="en-US" sz="2400" dirty="0">
            <a:solidFill>
              <a:schemeClr val="bg2">
                <a:lumMod val="50000"/>
              </a:schemeClr>
            </a:solidFill>
          </a:endParaRPr>
        </a:p>
      </dgm:t>
    </dgm:pt>
    <dgm:pt modelId="{912FBD61-F03B-FD49-8F5A-D29BF62BA9D5}" type="parTrans" cxnId="{AB1EF6DC-35C4-E542-BF65-9FAC726FF0AC}">
      <dgm:prSet/>
      <dgm:spPr/>
      <dgm:t>
        <a:bodyPr/>
        <a:lstStyle/>
        <a:p>
          <a:endParaRPr lang="en-US"/>
        </a:p>
      </dgm:t>
    </dgm:pt>
    <dgm:pt modelId="{8CD3F873-C565-A54E-AED2-4B3B825DD446}" type="sibTrans" cxnId="{AB1EF6DC-35C4-E542-BF65-9FAC726FF0AC}">
      <dgm:prSet/>
      <dgm:spPr/>
      <dgm:t>
        <a:bodyPr/>
        <a:lstStyle/>
        <a:p>
          <a:endParaRPr lang="en-US"/>
        </a:p>
      </dgm:t>
    </dgm:pt>
    <dgm:pt modelId="{5218D58A-F9FD-5C43-B803-9C13EE3A3A4B}" type="pres">
      <dgm:prSet presAssocID="{C2F59117-012E-3C42-9C5B-976B89354FAE}" presName="Name0" presStyleCnt="0">
        <dgm:presLayoutVars>
          <dgm:dir/>
          <dgm:animLvl val="lvl"/>
          <dgm:resizeHandles val="exact"/>
        </dgm:presLayoutVars>
      </dgm:prSet>
      <dgm:spPr/>
    </dgm:pt>
    <dgm:pt modelId="{4E837D7F-0244-3142-9640-180A7E57F40A}" type="pres">
      <dgm:prSet presAssocID="{DDD96AD7-19CC-0F44-8657-F242E4C6D979}" presName="composite" presStyleCnt="0"/>
      <dgm:spPr/>
    </dgm:pt>
    <dgm:pt modelId="{271D3A28-85BB-DB4F-8A48-A17C6CAAE702}" type="pres">
      <dgm:prSet presAssocID="{DDD96AD7-19CC-0F44-8657-F242E4C6D979}" presName="parTx" presStyleLbl="alignNode1" presStyleIdx="0" presStyleCnt="1">
        <dgm:presLayoutVars>
          <dgm:chMax val="0"/>
          <dgm:chPref val="0"/>
          <dgm:bulletEnabled val="1"/>
        </dgm:presLayoutVars>
      </dgm:prSet>
      <dgm:spPr/>
    </dgm:pt>
    <dgm:pt modelId="{7CE76455-15E8-904E-B90C-CD5F02817319}" type="pres">
      <dgm:prSet presAssocID="{DDD96AD7-19CC-0F44-8657-F242E4C6D979}" presName="desTx" presStyleLbl="alignAccFollowNode1" presStyleIdx="0" presStyleCnt="1" custScaleY="100000">
        <dgm:presLayoutVars>
          <dgm:bulletEnabled val="1"/>
        </dgm:presLayoutVars>
      </dgm:prSet>
      <dgm:spPr/>
    </dgm:pt>
  </dgm:ptLst>
  <dgm:cxnLst>
    <dgm:cxn modelId="{5638240B-CD05-C845-9404-2ED0DF90B67D}" srcId="{DDD96AD7-19CC-0F44-8657-F242E4C6D979}" destId="{51F34000-F303-D541-806B-04267FA4F055}" srcOrd="0" destOrd="0" parTransId="{360EBF29-235F-FC4A-BC79-341AE35E005F}" sibTransId="{240DFB2C-D03E-F74C-9102-EF2D4510518E}"/>
    <dgm:cxn modelId="{AD0BBA0D-70E0-C249-B61E-71ED445763E1}" type="presOf" srcId="{E9EACD6F-A82A-BA4B-91FB-0BDFDA1A7B50}" destId="{7CE76455-15E8-904E-B90C-CD5F02817319}" srcOrd="0" destOrd="5" presId="urn:microsoft.com/office/officeart/2005/8/layout/hList1"/>
    <dgm:cxn modelId="{1B17B438-E9B8-BF4E-83AA-0B66E16F029F}" srcId="{DDD96AD7-19CC-0F44-8657-F242E4C6D979}" destId="{48DEA332-856E-684B-A2D1-ECFDCC8FB639}" srcOrd="1" destOrd="0" parTransId="{23C318E2-FAF8-3840-AF03-EFE9B966CF17}" sibTransId="{C479ADB2-F31A-5F44-8528-8F1D52AA03F8}"/>
    <dgm:cxn modelId="{7054E838-AB16-E04E-9088-CF6F42FC7D9E}" srcId="{DDD96AD7-19CC-0F44-8657-F242E4C6D979}" destId="{4F7A4856-3B09-A448-85FC-FCF998E3F23A}" srcOrd="6" destOrd="0" parTransId="{C985AB7F-C7BB-084F-99AA-CAC4A265019B}" sibTransId="{E5BD4A19-D60D-2F49-A746-A07635F58834}"/>
    <dgm:cxn modelId="{C95A135E-73BC-3049-B3C2-B83A3FEDD840}" type="presOf" srcId="{A56DF02D-A9EC-8A41-BCFB-2AEC1BC437BB}" destId="{7CE76455-15E8-904E-B90C-CD5F02817319}" srcOrd="0" destOrd="2" presId="urn:microsoft.com/office/officeart/2005/8/layout/hList1"/>
    <dgm:cxn modelId="{075AD56B-99C6-CB4D-98C7-5513B69E5343}" type="presOf" srcId="{C2F59117-012E-3C42-9C5B-976B89354FAE}" destId="{5218D58A-F9FD-5C43-B803-9C13EE3A3A4B}" srcOrd="0" destOrd="0" presId="urn:microsoft.com/office/officeart/2005/8/layout/hList1"/>
    <dgm:cxn modelId="{5998E473-3FFC-5E4D-88EE-8525A971FB3C}" srcId="{DDD96AD7-19CC-0F44-8657-F242E4C6D979}" destId="{C7ED854A-2F25-4644-B0B3-A4D937E1E1CF}" srcOrd="4" destOrd="0" parTransId="{3AC4F101-A795-B543-A947-D6664E6F0CDF}" sibTransId="{0BAA388C-750A-7346-B3D4-6068E400912B}"/>
    <dgm:cxn modelId="{2BF3398A-E0EB-F348-AFF1-27A0D9E8E3B2}" srcId="{DDD96AD7-19CC-0F44-8657-F242E4C6D979}" destId="{D7006F9E-BAC4-E643-9475-A917203720B2}" srcOrd="3" destOrd="0" parTransId="{FBC024F5-9FF5-9C40-BEA8-AB75EFEEADD5}" sibTransId="{C81EC58A-0F18-B04B-BA28-88164A153CE4}"/>
    <dgm:cxn modelId="{661C9096-1012-574F-BF8D-FEF6497B0F85}" type="presOf" srcId="{48DEA332-856E-684B-A2D1-ECFDCC8FB639}" destId="{7CE76455-15E8-904E-B90C-CD5F02817319}" srcOrd="0" destOrd="1" presId="urn:microsoft.com/office/officeart/2005/8/layout/hList1"/>
    <dgm:cxn modelId="{A4451FBC-0BDF-164D-AADD-11991F5DC6A3}" srcId="{C2F59117-012E-3C42-9C5B-976B89354FAE}" destId="{DDD96AD7-19CC-0F44-8657-F242E4C6D979}" srcOrd="0" destOrd="0" parTransId="{FB551A38-2CBA-4641-A013-AD92F6214F8B}" sibTransId="{CF0F6CCA-BF46-8746-86E2-3816E28876A6}"/>
    <dgm:cxn modelId="{D57EF0D3-39AD-2743-BF5F-E5C0F5DDE880}" type="presOf" srcId="{4F7A4856-3B09-A448-85FC-FCF998E3F23A}" destId="{7CE76455-15E8-904E-B90C-CD5F02817319}" srcOrd="0" destOrd="6" presId="urn:microsoft.com/office/officeart/2005/8/layout/hList1"/>
    <dgm:cxn modelId="{524E0DD8-37A3-B447-AAD2-6970B8BE4843}" srcId="{DDD96AD7-19CC-0F44-8657-F242E4C6D979}" destId="{A56DF02D-A9EC-8A41-BCFB-2AEC1BC437BB}" srcOrd="2" destOrd="0" parTransId="{8022A9B5-4E0B-2647-865E-0ABD95723B2F}" sibTransId="{40A8838F-278D-4B49-9A89-0065185B3946}"/>
    <dgm:cxn modelId="{AB1EF6DC-35C4-E542-BF65-9FAC726FF0AC}" srcId="{DDD96AD7-19CC-0F44-8657-F242E4C6D979}" destId="{E9EACD6F-A82A-BA4B-91FB-0BDFDA1A7B50}" srcOrd="5" destOrd="0" parTransId="{912FBD61-F03B-FD49-8F5A-D29BF62BA9D5}" sibTransId="{8CD3F873-C565-A54E-AED2-4B3B825DD446}"/>
    <dgm:cxn modelId="{1604F0E2-934C-1246-A5B0-0479B50BAC22}" type="presOf" srcId="{C7ED854A-2F25-4644-B0B3-A4D937E1E1CF}" destId="{7CE76455-15E8-904E-B90C-CD5F02817319}" srcOrd="0" destOrd="4" presId="urn:microsoft.com/office/officeart/2005/8/layout/hList1"/>
    <dgm:cxn modelId="{BC8CDCEE-C280-5548-9567-155A73D403D4}" type="presOf" srcId="{D7006F9E-BAC4-E643-9475-A917203720B2}" destId="{7CE76455-15E8-904E-B90C-CD5F02817319}" srcOrd="0" destOrd="3" presId="urn:microsoft.com/office/officeart/2005/8/layout/hList1"/>
    <dgm:cxn modelId="{DA6E7BF4-687E-9E40-BC21-BCD307B4DAE5}" type="presOf" srcId="{DDD96AD7-19CC-0F44-8657-F242E4C6D979}" destId="{271D3A28-85BB-DB4F-8A48-A17C6CAAE702}" srcOrd="0" destOrd="0" presId="urn:microsoft.com/office/officeart/2005/8/layout/hList1"/>
    <dgm:cxn modelId="{ED50B7FD-FE3F-A046-BF01-8FA86F26D283}" type="presOf" srcId="{51F34000-F303-D541-806B-04267FA4F055}" destId="{7CE76455-15E8-904E-B90C-CD5F02817319}" srcOrd="0" destOrd="0" presId="urn:microsoft.com/office/officeart/2005/8/layout/hList1"/>
    <dgm:cxn modelId="{415AD78C-3280-1D47-A5A3-DA897F9328FD}" type="presParOf" srcId="{5218D58A-F9FD-5C43-B803-9C13EE3A3A4B}" destId="{4E837D7F-0244-3142-9640-180A7E57F40A}" srcOrd="0" destOrd="0" presId="urn:microsoft.com/office/officeart/2005/8/layout/hList1"/>
    <dgm:cxn modelId="{42C9083B-C21C-6D45-9F9B-DAC966BBA549}" type="presParOf" srcId="{4E837D7F-0244-3142-9640-180A7E57F40A}" destId="{271D3A28-85BB-DB4F-8A48-A17C6CAAE702}" srcOrd="0" destOrd="0" presId="urn:microsoft.com/office/officeart/2005/8/layout/hList1"/>
    <dgm:cxn modelId="{15E9F1F6-7926-4340-BB34-25BC0E4B32FA}" type="presParOf" srcId="{4E837D7F-0244-3142-9640-180A7E57F40A}" destId="{7CE76455-15E8-904E-B90C-CD5F0281731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solidFill>
        <a:ln>
          <a:solidFill>
            <a:srgbClr val="CD6D9F"/>
          </a:solidFill>
        </a:ln>
      </dgm:spPr>
      <dgm:t>
        <a:bodyPr/>
        <a:lstStyle/>
        <a:p>
          <a:r>
            <a:rPr lang="en-US" sz="2200" dirty="0">
              <a:solidFill>
                <a:schemeClr val="accent6">
                  <a:lumMod val="50000"/>
                </a:schemeClr>
              </a:solidFill>
            </a:rPr>
            <a:t>Promoting and Sustaining Staff Engagement</a:t>
          </a: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7390" custLinFactNeighborY="-1915">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B2D5CAED-6D31-6848-BE72-C4D15755246B}"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DAFD14E8-C15B-714B-9269-B4FB9A0E00F4}">
      <dgm:prSet phldrT="[Text]" custT="1"/>
      <dgm:spPr/>
      <dgm:t>
        <a:bodyPr/>
        <a:lstStyle/>
        <a:p>
          <a:r>
            <a:rPr lang="en-US" sz="2800" b="1" dirty="0">
              <a:latin typeface="Arial" panose="020B0604020202020204" pitchFamily="34" charset="0"/>
              <a:cs typeface="Arial" panose="020B0604020202020204" pitchFamily="34" charset="0"/>
            </a:rPr>
            <a:t>Risk Index</a:t>
          </a:r>
        </a:p>
      </dgm:t>
    </dgm:pt>
    <dgm:pt modelId="{CB4B3FF2-95CA-8449-A12C-995BB0F4421C}" type="parTrans" cxnId="{DBC9796A-1A2B-B545-B120-AAECA0D9E006}">
      <dgm:prSet/>
      <dgm:spPr/>
      <dgm:t>
        <a:bodyPr/>
        <a:lstStyle/>
        <a:p>
          <a:endParaRPr lang="en-US">
            <a:latin typeface="Hind Vadodara"/>
          </a:endParaRPr>
        </a:p>
      </dgm:t>
    </dgm:pt>
    <dgm:pt modelId="{EBE676A1-CEE7-2341-ACEE-54FBE734CFEC}" type="sibTrans" cxnId="{DBC9796A-1A2B-B545-B120-AAECA0D9E006}">
      <dgm:prSet/>
      <dgm:spPr/>
      <dgm:t>
        <a:bodyPr/>
        <a:lstStyle/>
        <a:p>
          <a:endParaRPr lang="en-US">
            <a:latin typeface="Hind Vadodara"/>
          </a:endParaRPr>
        </a:p>
      </dgm:t>
    </dgm:pt>
    <dgm:pt modelId="{FD67FB56-4B41-1444-9771-1485464F7503}">
      <dgm:prSet phldrT="[Text]" custT="1"/>
      <dgm:spPr/>
      <dgm:t>
        <a:bodyPr/>
        <a:lstStyle/>
        <a:p>
          <a:r>
            <a:rPr lang="en-US" sz="2000" dirty="0">
              <a:latin typeface="Hind Vadodara"/>
            </a:rPr>
            <a:t>“How many students in each group receive the identified outcome?”</a:t>
          </a:r>
        </a:p>
      </dgm:t>
    </dgm:pt>
    <dgm:pt modelId="{8424247D-1643-0949-A6E1-741121858D50}" type="parTrans" cxnId="{BB22F0E4-E918-394F-AB91-A0AB62AFCBBB}">
      <dgm:prSet/>
      <dgm:spPr/>
      <dgm:t>
        <a:bodyPr/>
        <a:lstStyle/>
        <a:p>
          <a:endParaRPr lang="en-US">
            <a:latin typeface="Hind Vadodara"/>
          </a:endParaRPr>
        </a:p>
      </dgm:t>
    </dgm:pt>
    <dgm:pt modelId="{628C0484-1131-524E-B21C-9047EE32BF70}" type="sibTrans" cxnId="{BB22F0E4-E918-394F-AB91-A0AB62AFCBBB}">
      <dgm:prSet/>
      <dgm:spPr/>
      <dgm:t>
        <a:bodyPr/>
        <a:lstStyle/>
        <a:p>
          <a:endParaRPr lang="en-US">
            <a:latin typeface="Hind Vadodara"/>
          </a:endParaRPr>
        </a:p>
      </dgm:t>
    </dgm:pt>
    <dgm:pt modelId="{6630C0C4-8DBF-2743-9D65-D8D2BEE5BFA4}">
      <dgm:prSet phldrT="[Text]" custT="1"/>
      <dgm:spPr/>
      <dgm:t>
        <a:bodyPr/>
        <a:lstStyle/>
        <a:p>
          <a:r>
            <a:rPr lang="en-US" sz="2800" b="1">
              <a:latin typeface="Arial" panose="020B0604020202020204" pitchFamily="34" charset="0"/>
              <a:cs typeface="Arial" panose="020B0604020202020204" pitchFamily="34" charset="0"/>
            </a:rPr>
            <a:t>Risk Ratio</a:t>
          </a:r>
        </a:p>
      </dgm:t>
    </dgm:pt>
    <dgm:pt modelId="{AB838406-4F6D-244A-A3E4-762F61529CD9}" type="parTrans" cxnId="{1AC2FF90-C796-B248-9146-9F0BE63CE249}">
      <dgm:prSet/>
      <dgm:spPr/>
      <dgm:t>
        <a:bodyPr/>
        <a:lstStyle/>
        <a:p>
          <a:endParaRPr lang="en-US">
            <a:latin typeface="Hind Vadodara"/>
          </a:endParaRPr>
        </a:p>
      </dgm:t>
    </dgm:pt>
    <dgm:pt modelId="{99561C1E-9BA3-FC46-87B8-E35AD4BE3F25}" type="sibTrans" cxnId="{1AC2FF90-C796-B248-9146-9F0BE63CE249}">
      <dgm:prSet/>
      <dgm:spPr/>
      <dgm:t>
        <a:bodyPr/>
        <a:lstStyle/>
        <a:p>
          <a:endParaRPr lang="en-US">
            <a:latin typeface="Hind Vadodara"/>
          </a:endParaRPr>
        </a:p>
      </dgm:t>
    </dgm:pt>
    <dgm:pt modelId="{39345A57-E23F-A24C-A00D-14A863E2D41B}">
      <dgm:prSet phldrT="[Text]" custT="1"/>
      <dgm:spPr/>
      <dgm:t>
        <a:bodyPr/>
        <a:lstStyle/>
        <a:p>
          <a:r>
            <a:rPr lang="en-US" sz="2000" dirty="0">
              <a:latin typeface="Hind Vadodara"/>
            </a:rPr>
            <a:t>“How likely is a group to have an identified outcome compared to other groups?”</a:t>
          </a:r>
        </a:p>
      </dgm:t>
    </dgm:pt>
    <dgm:pt modelId="{F1634B0D-06B2-5847-BA53-FDBC5FED661C}" type="parTrans" cxnId="{F0A29421-EBC2-8F4C-9625-81323B7CE95E}">
      <dgm:prSet/>
      <dgm:spPr/>
      <dgm:t>
        <a:bodyPr/>
        <a:lstStyle/>
        <a:p>
          <a:endParaRPr lang="en-US">
            <a:latin typeface="Hind Vadodara"/>
          </a:endParaRPr>
        </a:p>
      </dgm:t>
    </dgm:pt>
    <dgm:pt modelId="{E41E59A5-B44B-5E4E-8BF9-DE6716D9E2B7}" type="sibTrans" cxnId="{F0A29421-EBC2-8F4C-9625-81323B7CE95E}">
      <dgm:prSet/>
      <dgm:spPr/>
      <dgm:t>
        <a:bodyPr/>
        <a:lstStyle/>
        <a:p>
          <a:endParaRPr lang="en-US">
            <a:latin typeface="Hind Vadodara"/>
          </a:endParaRPr>
        </a:p>
      </dgm:t>
    </dgm:pt>
    <dgm:pt modelId="{74736BC4-A755-8448-9ABB-CE06245958A6}">
      <dgm:prSet custT="1"/>
      <dgm:spPr/>
      <dgm:t>
        <a:bodyPr/>
        <a:lstStyle/>
        <a:p>
          <a:r>
            <a:rPr lang="en-US" sz="2800" b="1">
              <a:latin typeface="Arial" panose="020B0604020202020204" pitchFamily="34" charset="0"/>
              <a:cs typeface="Arial" panose="020B0604020202020204" pitchFamily="34" charset="0"/>
            </a:rPr>
            <a:t>Rate by Group</a:t>
          </a:r>
        </a:p>
      </dgm:t>
    </dgm:pt>
    <dgm:pt modelId="{625B10B4-24E7-F941-A2CD-2E84EE5CC107}" type="parTrans" cxnId="{E52846F7-1D07-6C44-A049-3B2F27EBA175}">
      <dgm:prSet/>
      <dgm:spPr/>
      <dgm:t>
        <a:bodyPr/>
        <a:lstStyle/>
        <a:p>
          <a:endParaRPr lang="en-US">
            <a:latin typeface="Hind Vadodara"/>
          </a:endParaRPr>
        </a:p>
      </dgm:t>
    </dgm:pt>
    <dgm:pt modelId="{AD216743-215F-1D49-AD08-F52E826236AA}" type="sibTrans" cxnId="{E52846F7-1D07-6C44-A049-3B2F27EBA175}">
      <dgm:prSet/>
      <dgm:spPr/>
      <dgm:t>
        <a:bodyPr/>
        <a:lstStyle/>
        <a:p>
          <a:endParaRPr lang="en-US">
            <a:latin typeface="Hind Vadodara"/>
          </a:endParaRPr>
        </a:p>
      </dgm:t>
    </dgm:pt>
    <dgm:pt modelId="{042A0ACB-7831-1244-89EC-871BEC72AFAE}">
      <dgm:prSet custT="1"/>
      <dgm:spPr/>
      <dgm:t>
        <a:bodyPr/>
        <a:lstStyle/>
        <a:p>
          <a:r>
            <a:rPr lang="en-US" sz="2000" b="0" i="0" dirty="0">
              <a:latin typeface="Hind Vadodara"/>
            </a:rPr>
            <a:t>Percentage of students within each group with at least one identified outcome</a:t>
          </a:r>
          <a:endParaRPr lang="en-US" sz="2000" dirty="0">
            <a:latin typeface="Hind Vadodara"/>
          </a:endParaRPr>
        </a:p>
      </dgm:t>
    </dgm:pt>
    <dgm:pt modelId="{D764AEA9-661D-8C40-82BF-1A286F5714F5}" type="parTrans" cxnId="{EB6455C6-4974-0E4A-B06E-5ED8813C4A7E}">
      <dgm:prSet/>
      <dgm:spPr/>
      <dgm:t>
        <a:bodyPr/>
        <a:lstStyle/>
        <a:p>
          <a:endParaRPr lang="en-US">
            <a:latin typeface="Hind Vadodara"/>
          </a:endParaRPr>
        </a:p>
      </dgm:t>
    </dgm:pt>
    <dgm:pt modelId="{BE4B122A-EE84-6140-A089-80DDE5A2BC6D}" type="sibTrans" cxnId="{EB6455C6-4974-0E4A-B06E-5ED8813C4A7E}">
      <dgm:prSet/>
      <dgm:spPr/>
      <dgm:t>
        <a:bodyPr/>
        <a:lstStyle/>
        <a:p>
          <a:endParaRPr lang="en-US">
            <a:latin typeface="Hind Vadodara"/>
          </a:endParaRPr>
        </a:p>
      </dgm:t>
    </dgm:pt>
    <dgm:pt modelId="{20D3AC87-A8B4-B24A-8AAA-6D34F39A99AE}">
      <dgm:prSet custT="1"/>
      <dgm:spPr/>
      <dgm:t>
        <a:bodyPr/>
        <a:lstStyle/>
        <a:p>
          <a:r>
            <a:rPr lang="en-US" sz="2000" b="0" i="0" dirty="0">
              <a:latin typeface="Hind Vadodara"/>
            </a:rPr>
            <a:t>Likelihood for a specific group to receive at least one identified outcome when compared to a different group of students</a:t>
          </a:r>
          <a:endParaRPr lang="en-US" sz="2000" dirty="0">
            <a:latin typeface="Hind Vadodara"/>
          </a:endParaRPr>
        </a:p>
      </dgm:t>
    </dgm:pt>
    <dgm:pt modelId="{931FA565-D51B-3D4F-8891-AE17321F35B1}" type="parTrans" cxnId="{214BF8EA-1859-6B4C-B7C2-15BAB350702D}">
      <dgm:prSet/>
      <dgm:spPr/>
      <dgm:t>
        <a:bodyPr/>
        <a:lstStyle/>
        <a:p>
          <a:endParaRPr lang="en-US">
            <a:latin typeface="Hind Vadodara"/>
          </a:endParaRPr>
        </a:p>
      </dgm:t>
    </dgm:pt>
    <dgm:pt modelId="{B77B6FCE-2CFF-F74B-850C-DD77625EC039}" type="sibTrans" cxnId="{214BF8EA-1859-6B4C-B7C2-15BAB350702D}">
      <dgm:prSet/>
      <dgm:spPr/>
      <dgm:t>
        <a:bodyPr/>
        <a:lstStyle/>
        <a:p>
          <a:endParaRPr lang="en-US">
            <a:latin typeface="Hind Vadodara"/>
          </a:endParaRPr>
        </a:p>
      </dgm:t>
    </dgm:pt>
    <dgm:pt modelId="{AC124784-E8A4-324A-A2F7-ED848BC112BC}">
      <dgm:prSet custT="1"/>
      <dgm:spPr/>
      <dgm:t>
        <a:bodyPr/>
        <a:lstStyle/>
        <a:p>
          <a:r>
            <a:rPr lang="en-US" sz="2000" b="0" i="0" dirty="0">
              <a:latin typeface="Hind Vadodara"/>
            </a:rPr>
            <a:t>Average number of identified outcomes received per student in each group</a:t>
          </a:r>
          <a:endParaRPr lang="en-US" sz="2000" dirty="0">
            <a:latin typeface="Hind Vadodara"/>
          </a:endParaRPr>
        </a:p>
      </dgm:t>
    </dgm:pt>
    <dgm:pt modelId="{EF235EAF-1435-E646-8237-1B88C9E4116E}" type="parTrans" cxnId="{C4E6B0CE-DE19-DF42-B11A-B7B95FAD23B6}">
      <dgm:prSet/>
      <dgm:spPr/>
      <dgm:t>
        <a:bodyPr/>
        <a:lstStyle/>
        <a:p>
          <a:endParaRPr lang="en-US">
            <a:latin typeface="Hind Vadodara"/>
          </a:endParaRPr>
        </a:p>
      </dgm:t>
    </dgm:pt>
    <dgm:pt modelId="{429638E9-847C-AC47-B2AD-52B48B1565B8}" type="sibTrans" cxnId="{C4E6B0CE-DE19-DF42-B11A-B7B95FAD23B6}">
      <dgm:prSet/>
      <dgm:spPr/>
      <dgm:t>
        <a:bodyPr/>
        <a:lstStyle/>
        <a:p>
          <a:endParaRPr lang="en-US">
            <a:latin typeface="Hind Vadodara"/>
          </a:endParaRPr>
        </a:p>
      </dgm:t>
    </dgm:pt>
    <dgm:pt modelId="{5785692D-909B-F749-AF82-6E52FDCC556E}">
      <dgm:prSet custT="1"/>
      <dgm:spPr/>
      <dgm:t>
        <a:bodyPr/>
        <a:lstStyle/>
        <a:p>
          <a:r>
            <a:rPr lang="en-US" sz="2000" b="0" baseline="0" dirty="0">
              <a:latin typeface="Hind Vadodara"/>
            </a:rPr>
            <a:t>“Are the subgroups’ percentages of enrollment and percentages of students with this outcome comparable?” </a:t>
          </a:r>
          <a:endParaRPr lang="en-US" sz="2000" b="0" dirty="0">
            <a:latin typeface="Hind Vadodara"/>
          </a:endParaRPr>
        </a:p>
      </dgm:t>
    </dgm:pt>
    <dgm:pt modelId="{43766A73-EE5E-CE43-9A7B-52C1941DC317}" type="parTrans" cxnId="{73EF8D36-C770-EE44-9CDD-264C5BE7F65C}">
      <dgm:prSet/>
      <dgm:spPr/>
      <dgm:t>
        <a:bodyPr/>
        <a:lstStyle/>
        <a:p>
          <a:endParaRPr lang="en-US">
            <a:latin typeface="Hind Vadodara"/>
          </a:endParaRPr>
        </a:p>
      </dgm:t>
    </dgm:pt>
    <dgm:pt modelId="{7F83936B-712E-6D48-9C73-221FAA707750}" type="sibTrans" cxnId="{73EF8D36-C770-EE44-9CDD-264C5BE7F65C}">
      <dgm:prSet/>
      <dgm:spPr/>
      <dgm:t>
        <a:bodyPr/>
        <a:lstStyle/>
        <a:p>
          <a:endParaRPr lang="en-US">
            <a:latin typeface="Hind Vadodara"/>
          </a:endParaRPr>
        </a:p>
      </dgm:t>
    </dgm:pt>
    <dgm:pt modelId="{2B31451D-E982-644C-98FF-149397AF2D07}" type="pres">
      <dgm:prSet presAssocID="{B2D5CAED-6D31-6848-BE72-C4D15755246B}" presName="diagram" presStyleCnt="0">
        <dgm:presLayoutVars>
          <dgm:chPref val="1"/>
          <dgm:dir/>
          <dgm:animOne val="branch"/>
          <dgm:animLvl val="lvl"/>
          <dgm:resizeHandles/>
        </dgm:presLayoutVars>
      </dgm:prSet>
      <dgm:spPr/>
    </dgm:pt>
    <dgm:pt modelId="{EEE449B7-C42F-7C4D-BDA0-7109A9CB84FE}" type="pres">
      <dgm:prSet presAssocID="{DAFD14E8-C15B-714B-9269-B4FB9A0E00F4}" presName="root" presStyleCnt="0"/>
      <dgm:spPr/>
    </dgm:pt>
    <dgm:pt modelId="{CB7CA51D-4804-9748-A370-431BA6D3631B}" type="pres">
      <dgm:prSet presAssocID="{DAFD14E8-C15B-714B-9269-B4FB9A0E00F4}" presName="rootComposite" presStyleCnt="0"/>
      <dgm:spPr/>
    </dgm:pt>
    <dgm:pt modelId="{D07E0ADE-2C92-934B-B304-2FA74CEDE8DC}" type="pres">
      <dgm:prSet presAssocID="{DAFD14E8-C15B-714B-9269-B4FB9A0E00F4}" presName="rootText" presStyleLbl="node1" presStyleIdx="0" presStyleCnt="3" custScaleY="62371"/>
      <dgm:spPr/>
    </dgm:pt>
    <dgm:pt modelId="{D4CA1A68-E1EA-D141-AC18-6E4E8D615E2A}" type="pres">
      <dgm:prSet presAssocID="{DAFD14E8-C15B-714B-9269-B4FB9A0E00F4}" presName="rootConnector" presStyleLbl="node1" presStyleIdx="0" presStyleCnt="3"/>
      <dgm:spPr/>
    </dgm:pt>
    <dgm:pt modelId="{B42BC58A-DE9E-9242-80C4-ADCC340DB686}" type="pres">
      <dgm:prSet presAssocID="{DAFD14E8-C15B-714B-9269-B4FB9A0E00F4}" presName="childShape" presStyleCnt="0"/>
      <dgm:spPr/>
    </dgm:pt>
    <dgm:pt modelId="{FD401B16-1DFB-AA4C-843D-05216B457BA9}" type="pres">
      <dgm:prSet presAssocID="{D764AEA9-661D-8C40-82BF-1A286F5714F5}" presName="Name13" presStyleLbl="parChTrans1D2" presStyleIdx="0" presStyleCnt="6"/>
      <dgm:spPr/>
    </dgm:pt>
    <dgm:pt modelId="{E124636F-70CB-254E-AC9B-6C5F2B20986F}" type="pres">
      <dgm:prSet presAssocID="{042A0ACB-7831-1244-89EC-871BEC72AFAE}" presName="childText" presStyleLbl="bgAcc1" presStyleIdx="0" presStyleCnt="6" custScaleX="137452" custScaleY="124081" custLinFactNeighborX="-6063" custLinFactNeighborY="-2390">
        <dgm:presLayoutVars>
          <dgm:bulletEnabled val="1"/>
        </dgm:presLayoutVars>
      </dgm:prSet>
      <dgm:spPr/>
    </dgm:pt>
    <dgm:pt modelId="{95CEE6A9-9137-3E42-9D19-6DC07F6F29A7}" type="pres">
      <dgm:prSet presAssocID="{8424247D-1643-0949-A6E1-741121858D50}" presName="Name13" presStyleLbl="parChTrans1D2" presStyleIdx="1" presStyleCnt="6"/>
      <dgm:spPr/>
    </dgm:pt>
    <dgm:pt modelId="{E2347BB0-EE3A-6244-BDF3-7901E2E3158F}" type="pres">
      <dgm:prSet presAssocID="{FD67FB56-4B41-1444-9771-1485464F7503}" presName="childText" presStyleLbl="bgAcc1" presStyleIdx="1" presStyleCnt="6" custScaleX="137452" custScaleY="124081" custLinFactNeighborX="-6063" custLinFactNeighborY="-2390">
        <dgm:presLayoutVars>
          <dgm:bulletEnabled val="1"/>
        </dgm:presLayoutVars>
      </dgm:prSet>
      <dgm:spPr/>
    </dgm:pt>
    <dgm:pt modelId="{EC692C89-3706-9F40-BC90-FF2DBF23D3A3}" type="pres">
      <dgm:prSet presAssocID="{6630C0C4-8DBF-2743-9D65-D8D2BEE5BFA4}" presName="root" presStyleCnt="0"/>
      <dgm:spPr/>
    </dgm:pt>
    <dgm:pt modelId="{CF4E2FCB-5E6E-DA4F-9656-F0F4A0BAD727}" type="pres">
      <dgm:prSet presAssocID="{6630C0C4-8DBF-2743-9D65-D8D2BEE5BFA4}" presName="rootComposite" presStyleCnt="0"/>
      <dgm:spPr/>
    </dgm:pt>
    <dgm:pt modelId="{FB5891AE-89A7-2640-8356-3AEBBA7AC849}" type="pres">
      <dgm:prSet presAssocID="{6630C0C4-8DBF-2743-9D65-D8D2BEE5BFA4}" presName="rootText" presStyleLbl="node1" presStyleIdx="1" presStyleCnt="3" custScaleY="62371" custLinFactNeighborX="-4819"/>
      <dgm:spPr/>
    </dgm:pt>
    <dgm:pt modelId="{CCB5A524-B18F-5341-8689-510B5EB40AC4}" type="pres">
      <dgm:prSet presAssocID="{6630C0C4-8DBF-2743-9D65-D8D2BEE5BFA4}" presName="rootConnector" presStyleLbl="node1" presStyleIdx="1" presStyleCnt="3"/>
      <dgm:spPr/>
    </dgm:pt>
    <dgm:pt modelId="{2D8719CB-1FF7-5243-A6C0-7348DB659401}" type="pres">
      <dgm:prSet presAssocID="{6630C0C4-8DBF-2743-9D65-D8D2BEE5BFA4}" presName="childShape" presStyleCnt="0"/>
      <dgm:spPr/>
    </dgm:pt>
    <dgm:pt modelId="{A64A1A06-0124-7547-97FF-1EF80D6F3DD2}" type="pres">
      <dgm:prSet presAssocID="{931FA565-D51B-3D4F-8891-AE17321F35B1}" presName="Name13" presStyleLbl="parChTrans1D2" presStyleIdx="2" presStyleCnt="6"/>
      <dgm:spPr/>
    </dgm:pt>
    <dgm:pt modelId="{6A29AE3C-27AF-8040-8699-4422FE9C970E}" type="pres">
      <dgm:prSet presAssocID="{20D3AC87-A8B4-B24A-8AAA-6D34F39A99AE}" presName="childText" presStyleLbl="bgAcc1" presStyleIdx="2" presStyleCnt="6" custScaleX="137452" custScaleY="124081" custLinFactNeighborX="-12087" custLinFactNeighborY="-2390">
        <dgm:presLayoutVars>
          <dgm:bulletEnabled val="1"/>
        </dgm:presLayoutVars>
      </dgm:prSet>
      <dgm:spPr/>
    </dgm:pt>
    <dgm:pt modelId="{691D3025-A61C-944D-9E56-B0BA42B4564B}" type="pres">
      <dgm:prSet presAssocID="{F1634B0D-06B2-5847-BA53-FDBC5FED661C}" presName="Name13" presStyleLbl="parChTrans1D2" presStyleIdx="3" presStyleCnt="6"/>
      <dgm:spPr/>
    </dgm:pt>
    <dgm:pt modelId="{A4AC7E44-DF4A-2344-A34B-0661524D1F6F}" type="pres">
      <dgm:prSet presAssocID="{39345A57-E23F-A24C-A00D-14A863E2D41B}" presName="childText" presStyleLbl="bgAcc1" presStyleIdx="3" presStyleCnt="6" custScaleX="137452" custScaleY="124081" custLinFactNeighborX="-12087" custLinFactNeighborY="-2390">
        <dgm:presLayoutVars>
          <dgm:bulletEnabled val="1"/>
        </dgm:presLayoutVars>
      </dgm:prSet>
      <dgm:spPr/>
    </dgm:pt>
    <dgm:pt modelId="{DBC330DA-BB18-C740-B4B3-AF8BABB6F632}" type="pres">
      <dgm:prSet presAssocID="{74736BC4-A755-8448-9ABB-CE06245958A6}" presName="root" presStyleCnt="0"/>
      <dgm:spPr/>
    </dgm:pt>
    <dgm:pt modelId="{AB552CF2-5944-DC44-BA6F-B5F7D8EF7DAA}" type="pres">
      <dgm:prSet presAssocID="{74736BC4-A755-8448-9ABB-CE06245958A6}" presName="rootComposite" presStyleCnt="0"/>
      <dgm:spPr/>
    </dgm:pt>
    <dgm:pt modelId="{A12D09E4-F6A1-A240-9729-A75DA7EDE549}" type="pres">
      <dgm:prSet presAssocID="{74736BC4-A755-8448-9ABB-CE06245958A6}" presName="rootText" presStyleLbl="node1" presStyleIdx="2" presStyleCnt="3" custScaleY="62371" custLinFactNeighborX="-11829" custLinFactNeighborY="876"/>
      <dgm:spPr/>
    </dgm:pt>
    <dgm:pt modelId="{00B90E41-276F-3046-B746-DDF7C57360D1}" type="pres">
      <dgm:prSet presAssocID="{74736BC4-A755-8448-9ABB-CE06245958A6}" presName="rootConnector" presStyleLbl="node1" presStyleIdx="2" presStyleCnt="3"/>
      <dgm:spPr/>
    </dgm:pt>
    <dgm:pt modelId="{CFC45C42-442B-BD45-A6BE-CA4249EB069C}" type="pres">
      <dgm:prSet presAssocID="{74736BC4-A755-8448-9ABB-CE06245958A6}" presName="childShape" presStyleCnt="0"/>
      <dgm:spPr/>
    </dgm:pt>
    <dgm:pt modelId="{46DE36BA-1886-0948-B71F-F5AE1C5EC120}" type="pres">
      <dgm:prSet presAssocID="{EF235EAF-1435-E646-8237-1B88C9E4116E}" presName="Name13" presStyleLbl="parChTrans1D2" presStyleIdx="4" presStyleCnt="6"/>
      <dgm:spPr/>
    </dgm:pt>
    <dgm:pt modelId="{0C467500-CEE1-7B46-9136-164B64BDEF40}" type="pres">
      <dgm:prSet presAssocID="{AC124784-E8A4-324A-A2F7-ED848BC112BC}" presName="childText" presStyleLbl="bgAcc1" presStyleIdx="4" presStyleCnt="6" custScaleX="137452" custScaleY="124081" custLinFactNeighborX="-19570" custLinFactNeighborY="-1514">
        <dgm:presLayoutVars>
          <dgm:bulletEnabled val="1"/>
        </dgm:presLayoutVars>
      </dgm:prSet>
      <dgm:spPr/>
    </dgm:pt>
    <dgm:pt modelId="{A090EE15-E4B6-CE41-86A0-C16FB17B9890}" type="pres">
      <dgm:prSet presAssocID="{43766A73-EE5E-CE43-9A7B-52C1941DC317}" presName="Name13" presStyleLbl="parChTrans1D2" presStyleIdx="5" presStyleCnt="6"/>
      <dgm:spPr/>
    </dgm:pt>
    <dgm:pt modelId="{1E700A7D-DC89-844B-8187-6DAB94285F44}" type="pres">
      <dgm:prSet presAssocID="{5785692D-909B-F749-AF82-6E52FDCC556E}" presName="childText" presStyleLbl="bgAcc1" presStyleIdx="5" presStyleCnt="6" custScaleX="137452" custScaleY="124081" custLinFactNeighborX="-19570" custLinFactNeighborY="-1514">
        <dgm:presLayoutVars>
          <dgm:bulletEnabled val="1"/>
        </dgm:presLayoutVars>
      </dgm:prSet>
      <dgm:spPr/>
    </dgm:pt>
  </dgm:ptLst>
  <dgm:cxnLst>
    <dgm:cxn modelId="{F76B9704-396B-A34D-97FB-C3D5B0FA6D75}" type="presOf" srcId="{D764AEA9-661D-8C40-82BF-1A286F5714F5}" destId="{FD401B16-1DFB-AA4C-843D-05216B457BA9}" srcOrd="0" destOrd="0" presId="urn:microsoft.com/office/officeart/2005/8/layout/hierarchy3"/>
    <dgm:cxn modelId="{B415F917-45C1-EF4E-BB87-D1F6C81C56CA}" type="presOf" srcId="{DAFD14E8-C15B-714B-9269-B4FB9A0E00F4}" destId="{D07E0ADE-2C92-934B-B304-2FA74CEDE8DC}" srcOrd="0" destOrd="0" presId="urn:microsoft.com/office/officeart/2005/8/layout/hierarchy3"/>
    <dgm:cxn modelId="{2B6EFA1F-09EF-9249-B8EE-2D264707B536}" type="presOf" srcId="{DAFD14E8-C15B-714B-9269-B4FB9A0E00F4}" destId="{D4CA1A68-E1EA-D141-AC18-6E4E8D615E2A}" srcOrd="1" destOrd="0" presId="urn:microsoft.com/office/officeart/2005/8/layout/hierarchy3"/>
    <dgm:cxn modelId="{F0A29421-EBC2-8F4C-9625-81323B7CE95E}" srcId="{6630C0C4-8DBF-2743-9D65-D8D2BEE5BFA4}" destId="{39345A57-E23F-A24C-A00D-14A863E2D41B}" srcOrd="1" destOrd="0" parTransId="{F1634B0D-06B2-5847-BA53-FDBC5FED661C}" sibTransId="{E41E59A5-B44B-5E4E-8BF9-DE6716D9E2B7}"/>
    <dgm:cxn modelId="{73EF8D36-C770-EE44-9CDD-264C5BE7F65C}" srcId="{74736BC4-A755-8448-9ABB-CE06245958A6}" destId="{5785692D-909B-F749-AF82-6E52FDCC556E}" srcOrd="1" destOrd="0" parTransId="{43766A73-EE5E-CE43-9A7B-52C1941DC317}" sibTransId="{7F83936B-712E-6D48-9C73-221FAA707750}"/>
    <dgm:cxn modelId="{5C77C83B-EA9D-EB48-86EF-0DC30CD1AEFE}" type="presOf" srcId="{8424247D-1643-0949-A6E1-741121858D50}" destId="{95CEE6A9-9137-3E42-9D19-6DC07F6F29A7}" srcOrd="0" destOrd="0" presId="urn:microsoft.com/office/officeart/2005/8/layout/hierarchy3"/>
    <dgm:cxn modelId="{95600754-C36C-8E4D-BEFC-C853B9934BB0}" type="presOf" srcId="{74736BC4-A755-8448-9ABB-CE06245958A6}" destId="{00B90E41-276F-3046-B746-DDF7C57360D1}" srcOrd="1" destOrd="0" presId="urn:microsoft.com/office/officeart/2005/8/layout/hierarchy3"/>
    <dgm:cxn modelId="{EF4E7F5A-BF21-6B49-8122-58C1085B0D4A}" type="presOf" srcId="{F1634B0D-06B2-5847-BA53-FDBC5FED661C}" destId="{691D3025-A61C-944D-9E56-B0BA42B4564B}" srcOrd="0" destOrd="0" presId="urn:microsoft.com/office/officeart/2005/8/layout/hierarchy3"/>
    <dgm:cxn modelId="{17900660-9DF4-CB4A-9431-3A1E36AA0404}" type="presOf" srcId="{EF235EAF-1435-E646-8237-1B88C9E4116E}" destId="{46DE36BA-1886-0948-B71F-F5AE1C5EC120}" srcOrd="0" destOrd="0" presId="urn:microsoft.com/office/officeart/2005/8/layout/hierarchy3"/>
    <dgm:cxn modelId="{0BEBA562-082F-194D-98E5-FB934B0D18D7}" type="presOf" srcId="{042A0ACB-7831-1244-89EC-871BEC72AFAE}" destId="{E124636F-70CB-254E-AC9B-6C5F2B20986F}" srcOrd="0" destOrd="0" presId="urn:microsoft.com/office/officeart/2005/8/layout/hierarchy3"/>
    <dgm:cxn modelId="{DBC9796A-1A2B-B545-B120-AAECA0D9E006}" srcId="{B2D5CAED-6D31-6848-BE72-C4D15755246B}" destId="{DAFD14E8-C15B-714B-9269-B4FB9A0E00F4}" srcOrd="0" destOrd="0" parTransId="{CB4B3FF2-95CA-8449-A12C-995BB0F4421C}" sibTransId="{EBE676A1-CEE7-2341-ACEE-54FBE734CFEC}"/>
    <dgm:cxn modelId="{50C4466B-0E0D-9E48-845D-6745925AD873}" type="presOf" srcId="{931FA565-D51B-3D4F-8891-AE17321F35B1}" destId="{A64A1A06-0124-7547-97FF-1EF80D6F3DD2}" srcOrd="0" destOrd="0" presId="urn:microsoft.com/office/officeart/2005/8/layout/hierarchy3"/>
    <dgm:cxn modelId="{4C62B16E-83AD-FF42-A48C-451526A2D164}" type="presOf" srcId="{B2D5CAED-6D31-6848-BE72-C4D15755246B}" destId="{2B31451D-E982-644C-98FF-149397AF2D07}" srcOrd="0" destOrd="0" presId="urn:microsoft.com/office/officeart/2005/8/layout/hierarchy3"/>
    <dgm:cxn modelId="{F827446F-3207-8D46-A8BF-D98F05BE0103}" type="presOf" srcId="{6630C0C4-8DBF-2743-9D65-D8D2BEE5BFA4}" destId="{FB5891AE-89A7-2640-8356-3AEBBA7AC849}" srcOrd="0" destOrd="0" presId="urn:microsoft.com/office/officeart/2005/8/layout/hierarchy3"/>
    <dgm:cxn modelId="{35766378-274D-8643-8E44-60F21A39C78F}" type="presOf" srcId="{39345A57-E23F-A24C-A00D-14A863E2D41B}" destId="{A4AC7E44-DF4A-2344-A34B-0661524D1F6F}" srcOrd="0" destOrd="0" presId="urn:microsoft.com/office/officeart/2005/8/layout/hierarchy3"/>
    <dgm:cxn modelId="{E21C6585-9443-864D-B03B-CCA6160112CF}" type="presOf" srcId="{20D3AC87-A8B4-B24A-8AAA-6D34F39A99AE}" destId="{6A29AE3C-27AF-8040-8699-4422FE9C970E}" srcOrd="0" destOrd="0" presId="urn:microsoft.com/office/officeart/2005/8/layout/hierarchy3"/>
    <dgm:cxn modelId="{F7DE218F-479F-7A49-BFEB-874ED373A143}" type="presOf" srcId="{FD67FB56-4B41-1444-9771-1485464F7503}" destId="{E2347BB0-EE3A-6244-BDF3-7901E2E3158F}" srcOrd="0" destOrd="0" presId="urn:microsoft.com/office/officeart/2005/8/layout/hierarchy3"/>
    <dgm:cxn modelId="{1AC2FF90-C796-B248-9146-9F0BE63CE249}" srcId="{B2D5CAED-6D31-6848-BE72-C4D15755246B}" destId="{6630C0C4-8DBF-2743-9D65-D8D2BEE5BFA4}" srcOrd="1" destOrd="0" parTransId="{AB838406-4F6D-244A-A3E4-762F61529CD9}" sibTransId="{99561C1E-9BA3-FC46-87B8-E35AD4BE3F25}"/>
    <dgm:cxn modelId="{524FA395-52E1-1047-A4E2-6F701A43AE9A}" type="presOf" srcId="{AC124784-E8A4-324A-A2F7-ED848BC112BC}" destId="{0C467500-CEE1-7B46-9136-164B64BDEF40}" srcOrd="0" destOrd="0" presId="urn:microsoft.com/office/officeart/2005/8/layout/hierarchy3"/>
    <dgm:cxn modelId="{C30CC397-7984-C940-BAE9-8A4FF8F0AC66}" type="presOf" srcId="{43766A73-EE5E-CE43-9A7B-52C1941DC317}" destId="{A090EE15-E4B6-CE41-86A0-C16FB17B9890}" srcOrd="0" destOrd="0" presId="urn:microsoft.com/office/officeart/2005/8/layout/hierarchy3"/>
    <dgm:cxn modelId="{2D66B8A8-15D9-3D40-B142-6C6551D3291F}" type="presOf" srcId="{6630C0C4-8DBF-2743-9D65-D8D2BEE5BFA4}" destId="{CCB5A524-B18F-5341-8689-510B5EB40AC4}" srcOrd="1" destOrd="0" presId="urn:microsoft.com/office/officeart/2005/8/layout/hierarchy3"/>
    <dgm:cxn modelId="{EB6455C6-4974-0E4A-B06E-5ED8813C4A7E}" srcId="{DAFD14E8-C15B-714B-9269-B4FB9A0E00F4}" destId="{042A0ACB-7831-1244-89EC-871BEC72AFAE}" srcOrd="0" destOrd="0" parTransId="{D764AEA9-661D-8C40-82BF-1A286F5714F5}" sibTransId="{BE4B122A-EE84-6140-A089-80DDE5A2BC6D}"/>
    <dgm:cxn modelId="{C4E6B0CE-DE19-DF42-B11A-B7B95FAD23B6}" srcId="{74736BC4-A755-8448-9ABB-CE06245958A6}" destId="{AC124784-E8A4-324A-A2F7-ED848BC112BC}" srcOrd="0" destOrd="0" parTransId="{EF235EAF-1435-E646-8237-1B88C9E4116E}" sibTransId="{429638E9-847C-AC47-B2AD-52B48B1565B8}"/>
    <dgm:cxn modelId="{6A3CB1D0-75DB-9741-840E-B3AA5E14EE82}" type="presOf" srcId="{5785692D-909B-F749-AF82-6E52FDCC556E}" destId="{1E700A7D-DC89-844B-8187-6DAB94285F44}" srcOrd="0" destOrd="0" presId="urn:microsoft.com/office/officeart/2005/8/layout/hierarchy3"/>
    <dgm:cxn modelId="{795BEBDD-0A0D-8F4B-9466-29EEAF5076C4}" type="presOf" srcId="{74736BC4-A755-8448-9ABB-CE06245958A6}" destId="{A12D09E4-F6A1-A240-9729-A75DA7EDE549}" srcOrd="0" destOrd="0" presId="urn:microsoft.com/office/officeart/2005/8/layout/hierarchy3"/>
    <dgm:cxn modelId="{BB22F0E4-E918-394F-AB91-A0AB62AFCBBB}" srcId="{DAFD14E8-C15B-714B-9269-B4FB9A0E00F4}" destId="{FD67FB56-4B41-1444-9771-1485464F7503}" srcOrd="1" destOrd="0" parTransId="{8424247D-1643-0949-A6E1-741121858D50}" sibTransId="{628C0484-1131-524E-B21C-9047EE32BF70}"/>
    <dgm:cxn modelId="{214BF8EA-1859-6B4C-B7C2-15BAB350702D}" srcId="{6630C0C4-8DBF-2743-9D65-D8D2BEE5BFA4}" destId="{20D3AC87-A8B4-B24A-8AAA-6D34F39A99AE}" srcOrd="0" destOrd="0" parTransId="{931FA565-D51B-3D4F-8891-AE17321F35B1}" sibTransId="{B77B6FCE-2CFF-F74B-850C-DD77625EC039}"/>
    <dgm:cxn modelId="{E52846F7-1D07-6C44-A049-3B2F27EBA175}" srcId="{B2D5CAED-6D31-6848-BE72-C4D15755246B}" destId="{74736BC4-A755-8448-9ABB-CE06245958A6}" srcOrd="2" destOrd="0" parTransId="{625B10B4-24E7-F941-A2CD-2E84EE5CC107}" sibTransId="{AD216743-215F-1D49-AD08-F52E826236AA}"/>
    <dgm:cxn modelId="{B429C209-398B-4546-AB48-D6D13D5F040F}" type="presParOf" srcId="{2B31451D-E982-644C-98FF-149397AF2D07}" destId="{EEE449B7-C42F-7C4D-BDA0-7109A9CB84FE}" srcOrd="0" destOrd="0" presId="urn:microsoft.com/office/officeart/2005/8/layout/hierarchy3"/>
    <dgm:cxn modelId="{9206282B-15C9-ED43-862C-A970D333F96A}" type="presParOf" srcId="{EEE449B7-C42F-7C4D-BDA0-7109A9CB84FE}" destId="{CB7CA51D-4804-9748-A370-431BA6D3631B}" srcOrd="0" destOrd="0" presId="urn:microsoft.com/office/officeart/2005/8/layout/hierarchy3"/>
    <dgm:cxn modelId="{418E13A6-8701-C545-A7E9-E23FE85C5E02}" type="presParOf" srcId="{CB7CA51D-4804-9748-A370-431BA6D3631B}" destId="{D07E0ADE-2C92-934B-B304-2FA74CEDE8DC}" srcOrd="0" destOrd="0" presId="urn:microsoft.com/office/officeart/2005/8/layout/hierarchy3"/>
    <dgm:cxn modelId="{F7761F47-26A7-0A4B-99E0-370BEF5A1768}" type="presParOf" srcId="{CB7CA51D-4804-9748-A370-431BA6D3631B}" destId="{D4CA1A68-E1EA-D141-AC18-6E4E8D615E2A}" srcOrd="1" destOrd="0" presId="urn:microsoft.com/office/officeart/2005/8/layout/hierarchy3"/>
    <dgm:cxn modelId="{8B446083-9B10-5C48-A0F3-FD0F129AF193}" type="presParOf" srcId="{EEE449B7-C42F-7C4D-BDA0-7109A9CB84FE}" destId="{B42BC58A-DE9E-9242-80C4-ADCC340DB686}" srcOrd="1" destOrd="0" presId="urn:microsoft.com/office/officeart/2005/8/layout/hierarchy3"/>
    <dgm:cxn modelId="{9367819D-66FA-AC49-8456-B731B9209301}" type="presParOf" srcId="{B42BC58A-DE9E-9242-80C4-ADCC340DB686}" destId="{FD401B16-1DFB-AA4C-843D-05216B457BA9}" srcOrd="0" destOrd="0" presId="urn:microsoft.com/office/officeart/2005/8/layout/hierarchy3"/>
    <dgm:cxn modelId="{2E202B94-2314-0449-BEA3-A4CEE912FB08}" type="presParOf" srcId="{B42BC58A-DE9E-9242-80C4-ADCC340DB686}" destId="{E124636F-70CB-254E-AC9B-6C5F2B20986F}" srcOrd="1" destOrd="0" presId="urn:microsoft.com/office/officeart/2005/8/layout/hierarchy3"/>
    <dgm:cxn modelId="{4A1635C1-0123-B442-A44B-79E7569A3239}" type="presParOf" srcId="{B42BC58A-DE9E-9242-80C4-ADCC340DB686}" destId="{95CEE6A9-9137-3E42-9D19-6DC07F6F29A7}" srcOrd="2" destOrd="0" presId="urn:microsoft.com/office/officeart/2005/8/layout/hierarchy3"/>
    <dgm:cxn modelId="{7FD7EE32-F419-A44E-9E06-73DDEB50570C}" type="presParOf" srcId="{B42BC58A-DE9E-9242-80C4-ADCC340DB686}" destId="{E2347BB0-EE3A-6244-BDF3-7901E2E3158F}" srcOrd="3" destOrd="0" presId="urn:microsoft.com/office/officeart/2005/8/layout/hierarchy3"/>
    <dgm:cxn modelId="{DAC383C5-7883-3942-8A0C-26C14A29E70C}" type="presParOf" srcId="{2B31451D-E982-644C-98FF-149397AF2D07}" destId="{EC692C89-3706-9F40-BC90-FF2DBF23D3A3}" srcOrd="1" destOrd="0" presId="urn:microsoft.com/office/officeart/2005/8/layout/hierarchy3"/>
    <dgm:cxn modelId="{87ABF410-B7BA-1F44-AED2-75A56BBF6AAD}" type="presParOf" srcId="{EC692C89-3706-9F40-BC90-FF2DBF23D3A3}" destId="{CF4E2FCB-5E6E-DA4F-9656-F0F4A0BAD727}" srcOrd="0" destOrd="0" presId="urn:microsoft.com/office/officeart/2005/8/layout/hierarchy3"/>
    <dgm:cxn modelId="{4FE6D0E0-45CF-CC45-8A47-2207B825643C}" type="presParOf" srcId="{CF4E2FCB-5E6E-DA4F-9656-F0F4A0BAD727}" destId="{FB5891AE-89A7-2640-8356-3AEBBA7AC849}" srcOrd="0" destOrd="0" presId="urn:microsoft.com/office/officeart/2005/8/layout/hierarchy3"/>
    <dgm:cxn modelId="{32D810EB-C72A-F44C-B0B1-55BE0AACBB6D}" type="presParOf" srcId="{CF4E2FCB-5E6E-DA4F-9656-F0F4A0BAD727}" destId="{CCB5A524-B18F-5341-8689-510B5EB40AC4}" srcOrd="1" destOrd="0" presId="urn:microsoft.com/office/officeart/2005/8/layout/hierarchy3"/>
    <dgm:cxn modelId="{57E9523F-B5C4-BB4B-BBF2-162AA72A18D3}" type="presParOf" srcId="{EC692C89-3706-9F40-BC90-FF2DBF23D3A3}" destId="{2D8719CB-1FF7-5243-A6C0-7348DB659401}" srcOrd="1" destOrd="0" presId="urn:microsoft.com/office/officeart/2005/8/layout/hierarchy3"/>
    <dgm:cxn modelId="{C85D76BB-8590-114B-8E70-3A854EB9A36B}" type="presParOf" srcId="{2D8719CB-1FF7-5243-A6C0-7348DB659401}" destId="{A64A1A06-0124-7547-97FF-1EF80D6F3DD2}" srcOrd="0" destOrd="0" presId="urn:microsoft.com/office/officeart/2005/8/layout/hierarchy3"/>
    <dgm:cxn modelId="{C7DED440-0DF3-0249-BA23-F16661BCA215}" type="presParOf" srcId="{2D8719CB-1FF7-5243-A6C0-7348DB659401}" destId="{6A29AE3C-27AF-8040-8699-4422FE9C970E}" srcOrd="1" destOrd="0" presId="urn:microsoft.com/office/officeart/2005/8/layout/hierarchy3"/>
    <dgm:cxn modelId="{29267867-5200-A34F-8D1F-7E4342AFC482}" type="presParOf" srcId="{2D8719CB-1FF7-5243-A6C0-7348DB659401}" destId="{691D3025-A61C-944D-9E56-B0BA42B4564B}" srcOrd="2" destOrd="0" presId="urn:microsoft.com/office/officeart/2005/8/layout/hierarchy3"/>
    <dgm:cxn modelId="{06E20D5D-72C9-E145-98BD-775661566144}" type="presParOf" srcId="{2D8719CB-1FF7-5243-A6C0-7348DB659401}" destId="{A4AC7E44-DF4A-2344-A34B-0661524D1F6F}" srcOrd="3" destOrd="0" presId="urn:microsoft.com/office/officeart/2005/8/layout/hierarchy3"/>
    <dgm:cxn modelId="{D19215EB-8820-C54A-AA0F-086583223C6C}" type="presParOf" srcId="{2B31451D-E982-644C-98FF-149397AF2D07}" destId="{DBC330DA-BB18-C740-B4B3-AF8BABB6F632}" srcOrd="2" destOrd="0" presId="urn:microsoft.com/office/officeart/2005/8/layout/hierarchy3"/>
    <dgm:cxn modelId="{16AE918F-4375-8D4C-81FC-5C7481BAE01F}" type="presParOf" srcId="{DBC330DA-BB18-C740-B4B3-AF8BABB6F632}" destId="{AB552CF2-5944-DC44-BA6F-B5F7D8EF7DAA}" srcOrd="0" destOrd="0" presId="urn:microsoft.com/office/officeart/2005/8/layout/hierarchy3"/>
    <dgm:cxn modelId="{6378722F-3316-F648-9F2B-6DE4E5903E69}" type="presParOf" srcId="{AB552CF2-5944-DC44-BA6F-B5F7D8EF7DAA}" destId="{A12D09E4-F6A1-A240-9729-A75DA7EDE549}" srcOrd="0" destOrd="0" presId="urn:microsoft.com/office/officeart/2005/8/layout/hierarchy3"/>
    <dgm:cxn modelId="{E52EEB7A-25DC-8141-8C9E-66180BBF4BBE}" type="presParOf" srcId="{AB552CF2-5944-DC44-BA6F-B5F7D8EF7DAA}" destId="{00B90E41-276F-3046-B746-DDF7C57360D1}" srcOrd="1" destOrd="0" presId="urn:microsoft.com/office/officeart/2005/8/layout/hierarchy3"/>
    <dgm:cxn modelId="{786CB255-0887-8847-B2BE-0C88D97D9103}" type="presParOf" srcId="{DBC330DA-BB18-C740-B4B3-AF8BABB6F632}" destId="{CFC45C42-442B-BD45-A6BE-CA4249EB069C}" srcOrd="1" destOrd="0" presId="urn:microsoft.com/office/officeart/2005/8/layout/hierarchy3"/>
    <dgm:cxn modelId="{61DE2079-42E2-004E-A731-567BC39867AD}" type="presParOf" srcId="{CFC45C42-442B-BD45-A6BE-CA4249EB069C}" destId="{46DE36BA-1886-0948-B71F-F5AE1C5EC120}" srcOrd="0" destOrd="0" presId="urn:microsoft.com/office/officeart/2005/8/layout/hierarchy3"/>
    <dgm:cxn modelId="{0C04C323-11B4-204E-A390-684A6855316F}" type="presParOf" srcId="{CFC45C42-442B-BD45-A6BE-CA4249EB069C}" destId="{0C467500-CEE1-7B46-9136-164B64BDEF40}" srcOrd="1" destOrd="0" presId="urn:microsoft.com/office/officeart/2005/8/layout/hierarchy3"/>
    <dgm:cxn modelId="{181677FE-55CD-5644-B188-8C988A4B1AB7}" type="presParOf" srcId="{CFC45C42-442B-BD45-A6BE-CA4249EB069C}" destId="{A090EE15-E4B6-CE41-86A0-C16FB17B9890}" srcOrd="2" destOrd="0" presId="urn:microsoft.com/office/officeart/2005/8/layout/hierarchy3"/>
    <dgm:cxn modelId="{73D2615A-F2BE-C44D-BC7A-8956ECE5E73E}" type="presParOf" srcId="{CFC45C42-442B-BD45-A6BE-CA4249EB069C}" destId="{1E700A7D-DC89-844B-8187-6DAB94285F44}"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6F7DF5A1-59FA-6242-A700-62A15353610D}" type="doc">
      <dgm:prSet loTypeId="urn:microsoft.com/office/officeart/2008/layout/VerticalCurvedList" loCatId="" qsTypeId="urn:microsoft.com/office/officeart/2005/8/quickstyle/simple1" qsCatId="simple" csTypeId="urn:microsoft.com/office/officeart/2005/8/colors/accent1_1" csCatId="accent1" phldr="1"/>
      <dgm:spPr/>
      <dgm:t>
        <a:bodyPr/>
        <a:lstStyle/>
        <a:p>
          <a:endParaRPr lang="en-US"/>
        </a:p>
      </dgm:t>
    </dgm:pt>
    <dgm:pt modelId="{9D2D24BB-69D7-4F4D-8E39-77A504B5D55A}">
      <dgm:prSet phldrT="[Text]" custT="1"/>
      <dgm:spPr/>
      <dgm:t>
        <a:bodyPr/>
        <a:lstStyle/>
        <a:p>
          <a:pPr>
            <a:buFont typeface="+mj-lt"/>
            <a:buAutoNum type="arabicPeriod"/>
          </a:pPr>
          <a:r>
            <a:rPr lang="en-US" sz="2400"/>
            <a:t>Implement SWPBIS as part of a preventative, multi-tiered, culturally responsive behavior framework</a:t>
          </a:r>
        </a:p>
      </dgm:t>
    </dgm:pt>
    <dgm:pt modelId="{8179C0DB-FAEC-E441-9BA5-FA79BBBC44A7}" type="parTrans" cxnId="{FB4FABBF-300A-0944-AFBD-70E1BCACFBF3}">
      <dgm:prSet/>
      <dgm:spPr/>
      <dgm:t>
        <a:bodyPr/>
        <a:lstStyle/>
        <a:p>
          <a:endParaRPr lang="en-US" sz="2400"/>
        </a:p>
      </dgm:t>
    </dgm:pt>
    <dgm:pt modelId="{2FEE7061-8F24-9348-81F7-7576D44AFDE4}" type="sibTrans" cxnId="{FB4FABBF-300A-0944-AFBD-70E1BCACFBF3}">
      <dgm:prSet/>
      <dgm:spPr/>
      <dgm:t>
        <a:bodyPr/>
        <a:lstStyle/>
        <a:p>
          <a:endParaRPr lang="en-US" sz="2400"/>
        </a:p>
      </dgm:t>
    </dgm:pt>
    <dgm:pt modelId="{BA9A95D2-60A8-7C40-80CF-7C28F7CE2FB4}">
      <dgm:prSet phldrT="[Text]" custT="1"/>
      <dgm:spPr/>
      <dgm:t>
        <a:bodyPr/>
        <a:lstStyle/>
        <a:p>
          <a:pPr>
            <a:buFont typeface="+mj-lt"/>
            <a:buAutoNum type="arabicPeriod"/>
          </a:pPr>
          <a:r>
            <a:rPr lang="en-US" sz="2400" dirty="0"/>
            <a:t>Collect, use, and report disaggregated student discipline data </a:t>
          </a:r>
        </a:p>
      </dgm:t>
    </dgm:pt>
    <dgm:pt modelId="{63FF53EC-5093-E748-89E3-676E06EEB57F}" type="parTrans" cxnId="{71FB3809-69C1-DE47-B6FF-309507BC7F0F}">
      <dgm:prSet/>
      <dgm:spPr/>
      <dgm:t>
        <a:bodyPr/>
        <a:lstStyle/>
        <a:p>
          <a:endParaRPr lang="en-US" sz="2400"/>
        </a:p>
      </dgm:t>
    </dgm:pt>
    <dgm:pt modelId="{AE81CBF8-D88C-AC42-A2F3-FCC9896F9D51}" type="sibTrans" cxnId="{71FB3809-69C1-DE47-B6FF-309507BC7F0F}">
      <dgm:prSet/>
      <dgm:spPr/>
      <dgm:t>
        <a:bodyPr/>
        <a:lstStyle/>
        <a:p>
          <a:endParaRPr lang="en-US" sz="2400"/>
        </a:p>
      </dgm:t>
    </dgm:pt>
    <dgm:pt modelId="{AEE91EAD-5E7E-0F42-B07F-781B3E0AB86D}">
      <dgm:prSet phldrT="[Text]" custT="1"/>
      <dgm:spPr/>
      <dgm:t>
        <a:bodyPr/>
        <a:lstStyle/>
        <a:p>
          <a:pPr>
            <a:buFont typeface="+mj-lt"/>
            <a:buAutoNum type="arabicPeriod"/>
          </a:pPr>
          <a:r>
            <a:rPr lang="en-US" sz="2400"/>
            <a:t>Develop policies with accountability for disciplinary equity </a:t>
          </a:r>
        </a:p>
      </dgm:t>
    </dgm:pt>
    <dgm:pt modelId="{8379E0BD-05F2-4046-9912-51534A2C4D0C}" type="parTrans" cxnId="{0E4E8F22-D3AA-504C-B944-E8846A2CC6A9}">
      <dgm:prSet/>
      <dgm:spPr/>
      <dgm:t>
        <a:bodyPr/>
        <a:lstStyle/>
        <a:p>
          <a:endParaRPr lang="en-US" sz="2400"/>
        </a:p>
      </dgm:t>
    </dgm:pt>
    <dgm:pt modelId="{4164F007-EB9D-E944-A56E-60D374A67D51}" type="sibTrans" cxnId="{0E4E8F22-D3AA-504C-B944-E8846A2CC6A9}">
      <dgm:prSet/>
      <dgm:spPr/>
      <dgm:t>
        <a:bodyPr/>
        <a:lstStyle/>
        <a:p>
          <a:endParaRPr lang="en-US" sz="2400"/>
        </a:p>
      </dgm:t>
    </dgm:pt>
    <dgm:pt modelId="{CD0F6698-9884-984A-BFE8-7AFB7094C406}">
      <dgm:prSet custT="1"/>
      <dgm:spPr/>
      <dgm:t>
        <a:bodyPr/>
        <a:lstStyle/>
        <a:p>
          <a:r>
            <a:rPr lang="en-US" sz="2400" dirty="0"/>
            <a:t>Use engaging instruction to reduce the opportunity gap</a:t>
          </a:r>
        </a:p>
      </dgm:t>
    </dgm:pt>
    <dgm:pt modelId="{DE00686A-1D59-7D4F-A3BD-AFA0C95D1C7C}" type="parTrans" cxnId="{9C4D62FD-5449-FC42-9692-B9E5F3054F44}">
      <dgm:prSet/>
      <dgm:spPr/>
      <dgm:t>
        <a:bodyPr/>
        <a:lstStyle/>
        <a:p>
          <a:endParaRPr lang="en-US" sz="2400"/>
        </a:p>
      </dgm:t>
    </dgm:pt>
    <dgm:pt modelId="{4555C53C-5963-734F-89A7-3BB20A31B4D7}" type="sibTrans" cxnId="{9C4D62FD-5449-FC42-9692-B9E5F3054F44}">
      <dgm:prSet/>
      <dgm:spPr/>
      <dgm:t>
        <a:bodyPr/>
        <a:lstStyle/>
        <a:p>
          <a:endParaRPr lang="en-US" sz="2400"/>
        </a:p>
      </dgm:t>
    </dgm:pt>
    <dgm:pt modelId="{EB331B09-09E6-2D45-A5A8-7FA07C539591}">
      <dgm:prSet custT="1"/>
      <dgm:spPr/>
      <dgm:t>
        <a:bodyPr/>
        <a:lstStyle/>
        <a:p>
          <a:r>
            <a:rPr lang="en-US" sz="2400" dirty="0"/>
            <a:t>Teach strategies for neutralizing implicit bias in discipline decisions</a:t>
          </a:r>
        </a:p>
      </dgm:t>
    </dgm:pt>
    <dgm:pt modelId="{C5F6CEF2-25B8-BE44-9F37-10FE807FE335}" type="parTrans" cxnId="{FFB35B22-58CB-C948-8D58-08A8E03898CC}">
      <dgm:prSet/>
      <dgm:spPr/>
      <dgm:t>
        <a:bodyPr/>
        <a:lstStyle/>
        <a:p>
          <a:endParaRPr lang="en-US" sz="2400"/>
        </a:p>
      </dgm:t>
    </dgm:pt>
    <dgm:pt modelId="{CAA6B870-E804-344A-AC01-7CFF7D37503C}" type="sibTrans" cxnId="{FFB35B22-58CB-C948-8D58-08A8E03898CC}">
      <dgm:prSet/>
      <dgm:spPr/>
      <dgm:t>
        <a:bodyPr/>
        <a:lstStyle/>
        <a:p>
          <a:endParaRPr lang="en-US" sz="2400"/>
        </a:p>
      </dgm:t>
    </dgm:pt>
    <dgm:pt modelId="{30A864F6-650E-F245-B1AA-D89EC64ED7C1}" type="pres">
      <dgm:prSet presAssocID="{6F7DF5A1-59FA-6242-A700-62A15353610D}" presName="Name0" presStyleCnt="0">
        <dgm:presLayoutVars>
          <dgm:chMax val="7"/>
          <dgm:chPref val="7"/>
          <dgm:dir/>
        </dgm:presLayoutVars>
      </dgm:prSet>
      <dgm:spPr/>
    </dgm:pt>
    <dgm:pt modelId="{BD15B236-5563-6F4E-8348-50B1043AEF4F}" type="pres">
      <dgm:prSet presAssocID="{6F7DF5A1-59FA-6242-A700-62A15353610D}" presName="Name1" presStyleCnt="0"/>
      <dgm:spPr/>
    </dgm:pt>
    <dgm:pt modelId="{A5EC16F7-F093-814D-9978-395D8AEE8D1E}" type="pres">
      <dgm:prSet presAssocID="{6F7DF5A1-59FA-6242-A700-62A15353610D}" presName="cycle" presStyleCnt="0"/>
      <dgm:spPr/>
    </dgm:pt>
    <dgm:pt modelId="{C1828AFB-C56C-C046-BCCF-EEB39F7A2190}" type="pres">
      <dgm:prSet presAssocID="{6F7DF5A1-59FA-6242-A700-62A15353610D}" presName="srcNode" presStyleLbl="node1" presStyleIdx="0" presStyleCnt="5"/>
      <dgm:spPr/>
    </dgm:pt>
    <dgm:pt modelId="{77BE4B3F-9ABC-5242-9E46-E81DDC3C94D0}" type="pres">
      <dgm:prSet presAssocID="{6F7DF5A1-59FA-6242-A700-62A15353610D}" presName="conn" presStyleLbl="parChTrans1D2" presStyleIdx="0" presStyleCnt="1" custLinFactNeighborX="10097" custLinFactNeighborY="194"/>
      <dgm:spPr/>
    </dgm:pt>
    <dgm:pt modelId="{DE4673B4-C469-1744-859C-89CF56F21F49}" type="pres">
      <dgm:prSet presAssocID="{6F7DF5A1-59FA-6242-A700-62A15353610D}" presName="extraNode" presStyleLbl="node1" presStyleIdx="0" presStyleCnt="5"/>
      <dgm:spPr/>
    </dgm:pt>
    <dgm:pt modelId="{A70381A3-81D4-AA49-A145-0DCB30EF7E7D}" type="pres">
      <dgm:prSet presAssocID="{6F7DF5A1-59FA-6242-A700-62A15353610D}" presName="dstNode" presStyleLbl="node1" presStyleIdx="0" presStyleCnt="5"/>
      <dgm:spPr/>
    </dgm:pt>
    <dgm:pt modelId="{13918515-0233-014B-9C1A-4A1A6487697C}" type="pres">
      <dgm:prSet presAssocID="{CD0F6698-9884-984A-BFE8-7AFB7094C406}" presName="text_1" presStyleLbl="node1" presStyleIdx="0" presStyleCnt="5" custScaleX="76634">
        <dgm:presLayoutVars>
          <dgm:bulletEnabled val="1"/>
        </dgm:presLayoutVars>
      </dgm:prSet>
      <dgm:spPr/>
    </dgm:pt>
    <dgm:pt modelId="{BE97950D-2512-E847-AB91-E8D8D167BA47}" type="pres">
      <dgm:prSet presAssocID="{CD0F6698-9884-984A-BFE8-7AFB7094C406}" presName="accent_1" presStyleCnt="0"/>
      <dgm:spPr/>
    </dgm:pt>
    <dgm:pt modelId="{96434296-7556-DE4F-A750-B2C735F402A3}" type="pres">
      <dgm:prSet presAssocID="{CD0F6698-9884-984A-BFE8-7AFB7094C406}" presName="accentRepeatNode" presStyleLbl="solidFgAcc1" presStyleIdx="0" presStyleCnt="5" custScaleX="203715" custScaleY="112915" custLinFactNeighborX="78750" custLinFactNeighborY="-4633"/>
      <dgm:spPr/>
    </dgm:pt>
    <dgm:pt modelId="{8F73A1E6-4F78-C445-88B9-8C70C6C418CD}" type="pres">
      <dgm:prSet presAssocID="{9D2D24BB-69D7-4F4D-8E39-77A504B5D55A}" presName="text_2" presStyleLbl="node1" presStyleIdx="1" presStyleCnt="5" custScaleX="76634">
        <dgm:presLayoutVars>
          <dgm:bulletEnabled val="1"/>
        </dgm:presLayoutVars>
      </dgm:prSet>
      <dgm:spPr/>
    </dgm:pt>
    <dgm:pt modelId="{E7DB0C1E-91C3-1241-9760-FE9EAB48BCC8}" type="pres">
      <dgm:prSet presAssocID="{9D2D24BB-69D7-4F4D-8E39-77A504B5D55A}" presName="accent_2" presStyleCnt="0"/>
      <dgm:spPr/>
    </dgm:pt>
    <dgm:pt modelId="{DE00763B-3296-464E-A96F-3F91D0B5ACC2}" type="pres">
      <dgm:prSet presAssocID="{9D2D24BB-69D7-4F4D-8E39-77A504B5D55A}" presName="accentRepeatNode" presStyleLbl="solidFgAcc1" presStyleIdx="1" presStyleCnt="5" custScaleX="203715" custScaleY="112915" custLinFactNeighborX="78750" custLinFactNeighborY="-4633"/>
      <dgm:spPr/>
    </dgm:pt>
    <dgm:pt modelId="{73835B3B-6D44-B84E-84C0-12304E44DFA9}" type="pres">
      <dgm:prSet presAssocID="{BA9A95D2-60A8-7C40-80CF-7C28F7CE2FB4}" presName="text_3" presStyleLbl="node1" presStyleIdx="2" presStyleCnt="5" custScaleX="76634">
        <dgm:presLayoutVars>
          <dgm:bulletEnabled val="1"/>
        </dgm:presLayoutVars>
      </dgm:prSet>
      <dgm:spPr/>
    </dgm:pt>
    <dgm:pt modelId="{F7C3C213-88D8-4946-ABE9-822924CEE82F}" type="pres">
      <dgm:prSet presAssocID="{BA9A95D2-60A8-7C40-80CF-7C28F7CE2FB4}" presName="accent_3" presStyleCnt="0"/>
      <dgm:spPr/>
    </dgm:pt>
    <dgm:pt modelId="{4E808716-95B8-374B-9628-983CE181315A}" type="pres">
      <dgm:prSet presAssocID="{BA9A95D2-60A8-7C40-80CF-7C28F7CE2FB4}" presName="accentRepeatNode" presStyleLbl="solidFgAcc1" presStyleIdx="2" presStyleCnt="5" custScaleX="203715" custScaleY="112915" custLinFactNeighborX="78750" custLinFactNeighborY="-4633"/>
      <dgm:spPr/>
    </dgm:pt>
    <dgm:pt modelId="{0D5D733C-4BF0-7843-8A97-4FD1011B46EF}" type="pres">
      <dgm:prSet presAssocID="{AEE91EAD-5E7E-0F42-B07F-781B3E0AB86D}" presName="text_4" presStyleLbl="node1" presStyleIdx="3" presStyleCnt="5" custScaleX="76634">
        <dgm:presLayoutVars>
          <dgm:bulletEnabled val="1"/>
        </dgm:presLayoutVars>
      </dgm:prSet>
      <dgm:spPr/>
    </dgm:pt>
    <dgm:pt modelId="{5B981853-A39D-6244-8960-93AC48EDE5DE}" type="pres">
      <dgm:prSet presAssocID="{AEE91EAD-5E7E-0F42-B07F-781B3E0AB86D}" presName="accent_4" presStyleCnt="0"/>
      <dgm:spPr/>
    </dgm:pt>
    <dgm:pt modelId="{82790E81-4BB0-BB45-B6FB-EE8FF72A432C}" type="pres">
      <dgm:prSet presAssocID="{AEE91EAD-5E7E-0F42-B07F-781B3E0AB86D}" presName="accentRepeatNode" presStyleLbl="solidFgAcc1" presStyleIdx="3" presStyleCnt="5" custScaleX="203715" custScaleY="112915" custLinFactNeighborX="78750" custLinFactNeighborY="-4633"/>
      <dgm:spPr/>
    </dgm:pt>
    <dgm:pt modelId="{F230F33E-136F-8E49-9AC3-5687811CBFFC}" type="pres">
      <dgm:prSet presAssocID="{EB331B09-09E6-2D45-A5A8-7FA07C539591}" presName="text_5" presStyleLbl="node1" presStyleIdx="4" presStyleCnt="5" custScaleX="76634">
        <dgm:presLayoutVars>
          <dgm:bulletEnabled val="1"/>
        </dgm:presLayoutVars>
      </dgm:prSet>
      <dgm:spPr/>
    </dgm:pt>
    <dgm:pt modelId="{73D81283-C57F-7341-AC33-09E69E72A7AD}" type="pres">
      <dgm:prSet presAssocID="{EB331B09-09E6-2D45-A5A8-7FA07C539591}" presName="accent_5" presStyleCnt="0"/>
      <dgm:spPr/>
    </dgm:pt>
    <dgm:pt modelId="{AC21A0D6-A0B2-C54E-8303-147FEF50C9AE}" type="pres">
      <dgm:prSet presAssocID="{EB331B09-09E6-2D45-A5A8-7FA07C539591}" presName="accentRepeatNode" presStyleLbl="solidFgAcc1" presStyleIdx="4" presStyleCnt="5" custScaleX="203715" custScaleY="112915" custLinFactNeighborX="78750" custLinFactNeighborY="-4633"/>
      <dgm:spPr/>
    </dgm:pt>
  </dgm:ptLst>
  <dgm:cxnLst>
    <dgm:cxn modelId="{71FB3809-69C1-DE47-B6FF-309507BC7F0F}" srcId="{6F7DF5A1-59FA-6242-A700-62A15353610D}" destId="{BA9A95D2-60A8-7C40-80CF-7C28F7CE2FB4}" srcOrd="2" destOrd="0" parTransId="{63FF53EC-5093-E748-89E3-676E06EEB57F}" sibTransId="{AE81CBF8-D88C-AC42-A2F3-FCC9896F9D51}"/>
    <dgm:cxn modelId="{34610A17-A8BD-344D-9997-0236702FBDAC}" type="presOf" srcId="{9D2D24BB-69D7-4F4D-8E39-77A504B5D55A}" destId="{8F73A1E6-4F78-C445-88B9-8C70C6C418CD}" srcOrd="0" destOrd="0" presId="urn:microsoft.com/office/officeart/2008/layout/VerticalCurvedList"/>
    <dgm:cxn modelId="{FFB35B22-58CB-C948-8D58-08A8E03898CC}" srcId="{6F7DF5A1-59FA-6242-A700-62A15353610D}" destId="{EB331B09-09E6-2D45-A5A8-7FA07C539591}" srcOrd="4" destOrd="0" parTransId="{C5F6CEF2-25B8-BE44-9F37-10FE807FE335}" sibTransId="{CAA6B870-E804-344A-AC01-7CFF7D37503C}"/>
    <dgm:cxn modelId="{0E4E8F22-D3AA-504C-B944-E8846A2CC6A9}" srcId="{6F7DF5A1-59FA-6242-A700-62A15353610D}" destId="{AEE91EAD-5E7E-0F42-B07F-781B3E0AB86D}" srcOrd="3" destOrd="0" parTransId="{8379E0BD-05F2-4046-9912-51534A2C4D0C}" sibTransId="{4164F007-EB9D-E944-A56E-60D374A67D51}"/>
    <dgm:cxn modelId="{0C438630-F1C4-6A49-8196-6E175A3CCAEC}" type="presOf" srcId="{BA9A95D2-60A8-7C40-80CF-7C28F7CE2FB4}" destId="{73835B3B-6D44-B84E-84C0-12304E44DFA9}" srcOrd="0" destOrd="0" presId="urn:microsoft.com/office/officeart/2008/layout/VerticalCurvedList"/>
    <dgm:cxn modelId="{37603950-0EB1-E448-AEAD-0F6B434BAB65}" type="presOf" srcId="{CD0F6698-9884-984A-BFE8-7AFB7094C406}" destId="{13918515-0233-014B-9C1A-4A1A6487697C}" srcOrd="0" destOrd="0" presId="urn:microsoft.com/office/officeart/2008/layout/VerticalCurvedList"/>
    <dgm:cxn modelId="{86AAD55F-1B09-F84F-ABA1-08F85C3A2649}" type="presOf" srcId="{EB331B09-09E6-2D45-A5A8-7FA07C539591}" destId="{F230F33E-136F-8E49-9AC3-5687811CBFFC}" srcOrd="0" destOrd="0" presId="urn:microsoft.com/office/officeart/2008/layout/VerticalCurvedList"/>
    <dgm:cxn modelId="{AB0D7291-0F98-AE44-B6C2-0F36E2A4666F}" type="presOf" srcId="{6F7DF5A1-59FA-6242-A700-62A15353610D}" destId="{30A864F6-650E-F245-B1AA-D89EC64ED7C1}" srcOrd="0" destOrd="0" presId="urn:microsoft.com/office/officeart/2008/layout/VerticalCurvedList"/>
    <dgm:cxn modelId="{FB4FABBF-300A-0944-AFBD-70E1BCACFBF3}" srcId="{6F7DF5A1-59FA-6242-A700-62A15353610D}" destId="{9D2D24BB-69D7-4F4D-8E39-77A504B5D55A}" srcOrd="1" destOrd="0" parTransId="{8179C0DB-FAEC-E441-9BA5-FA79BBBC44A7}" sibTransId="{2FEE7061-8F24-9348-81F7-7576D44AFDE4}"/>
    <dgm:cxn modelId="{3EE456E3-13B3-A449-8A5A-9240A4F0FBC5}" type="presOf" srcId="{AEE91EAD-5E7E-0F42-B07F-781B3E0AB86D}" destId="{0D5D733C-4BF0-7843-8A97-4FD1011B46EF}" srcOrd="0" destOrd="0" presId="urn:microsoft.com/office/officeart/2008/layout/VerticalCurvedList"/>
    <dgm:cxn modelId="{77ECF9ED-D86D-9B4A-9146-16AAF8274BD4}" type="presOf" srcId="{4555C53C-5963-734F-89A7-3BB20A31B4D7}" destId="{77BE4B3F-9ABC-5242-9E46-E81DDC3C94D0}" srcOrd="0" destOrd="0" presId="urn:microsoft.com/office/officeart/2008/layout/VerticalCurvedList"/>
    <dgm:cxn modelId="{9C4D62FD-5449-FC42-9692-B9E5F3054F44}" srcId="{6F7DF5A1-59FA-6242-A700-62A15353610D}" destId="{CD0F6698-9884-984A-BFE8-7AFB7094C406}" srcOrd="0" destOrd="0" parTransId="{DE00686A-1D59-7D4F-A3BD-AFA0C95D1C7C}" sibTransId="{4555C53C-5963-734F-89A7-3BB20A31B4D7}"/>
    <dgm:cxn modelId="{365D92CE-3704-734E-BC5C-9A9CF7237942}" type="presParOf" srcId="{30A864F6-650E-F245-B1AA-D89EC64ED7C1}" destId="{BD15B236-5563-6F4E-8348-50B1043AEF4F}" srcOrd="0" destOrd="0" presId="urn:microsoft.com/office/officeart/2008/layout/VerticalCurvedList"/>
    <dgm:cxn modelId="{19CA4E71-F8B1-184A-B857-1FF5B4C31BE2}" type="presParOf" srcId="{BD15B236-5563-6F4E-8348-50B1043AEF4F}" destId="{A5EC16F7-F093-814D-9978-395D8AEE8D1E}" srcOrd="0" destOrd="0" presId="urn:microsoft.com/office/officeart/2008/layout/VerticalCurvedList"/>
    <dgm:cxn modelId="{73FCB0E9-5008-CF4A-840D-85B82CF7044F}" type="presParOf" srcId="{A5EC16F7-F093-814D-9978-395D8AEE8D1E}" destId="{C1828AFB-C56C-C046-BCCF-EEB39F7A2190}" srcOrd="0" destOrd="0" presId="urn:microsoft.com/office/officeart/2008/layout/VerticalCurvedList"/>
    <dgm:cxn modelId="{E2B6D7A5-5269-7447-992B-DEA472360790}" type="presParOf" srcId="{A5EC16F7-F093-814D-9978-395D8AEE8D1E}" destId="{77BE4B3F-9ABC-5242-9E46-E81DDC3C94D0}" srcOrd="1" destOrd="0" presId="urn:microsoft.com/office/officeart/2008/layout/VerticalCurvedList"/>
    <dgm:cxn modelId="{4C745D9F-3FC6-4C49-A99A-389D8346311F}" type="presParOf" srcId="{A5EC16F7-F093-814D-9978-395D8AEE8D1E}" destId="{DE4673B4-C469-1744-859C-89CF56F21F49}" srcOrd="2" destOrd="0" presId="urn:microsoft.com/office/officeart/2008/layout/VerticalCurvedList"/>
    <dgm:cxn modelId="{704A4328-5E7F-0F43-A821-4E14EEE47EBE}" type="presParOf" srcId="{A5EC16F7-F093-814D-9978-395D8AEE8D1E}" destId="{A70381A3-81D4-AA49-A145-0DCB30EF7E7D}" srcOrd="3" destOrd="0" presId="urn:microsoft.com/office/officeart/2008/layout/VerticalCurvedList"/>
    <dgm:cxn modelId="{9FAE5A93-A592-4D40-B822-C45E54675119}" type="presParOf" srcId="{BD15B236-5563-6F4E-8348-50B1043AEF4F}" destId="{13918515-0233-014B-9C1A-4A1A6487697C}" srcOrd="1" destOrd="0" presId="urn:microsoft.com/office/officeart/2008/layout/VerticalCurvedList"/>
    <dgm:cxn modelId="{524A5C35-DB00-0B43-8B22-03915BF37992}" type="presParOf" srcId="{BD15B236-5563-6F4E-8348-50B1043AEF4F}" destId="{BE97950D-2512-E847-AB91-E8D8D167BA47}" srcOrd="2" destOrd="0" presId="urn:microsoft.com/office/officeart/2008/layout/VerticalCurvedList"/>
    <dgm:cxn modelId="{EE2F517F-E8B4-E142-A905-D670D9BC345B}" type="presParOf" srcId="{BE97950D-2512-E847-AB91-E8D8D167BA47}" destId="{96434296-7556-DE4F-A750-B2C735F402A3}" srcOrd="0" destOrd="0" presId="urn:microsoft.com/office/officeart/2008/layout/VerticalCurvedList"/>
    <dgm:cxn modelId="{AF2C7DA3-C29F-D446-A9BA-0344F608E7F1}" type="presParOf" srcId="{BD15B236-5563-6F4E-8348-50B1043AEF4F}" destId="{8F73A1E6-4F78-C445-88B9-8C70C6C418CD}" srcOrd="3" destOrd="0" presId="urn:microsoft.com/office/officeart/2008/layout/VerticalCurvedList"/>
    <dgm:cxn modelId="{14DD878A-E851-5D42-B49B-724AB8B71A81}" type="presParOf" srcId="{BD15B236-5563-6F4E-8348-50B1043AEF4F}" destId="{E7DB0C1E-91C3-1241-9760-FE9EAB48BCC8}" srcOrd="4" destOrd="0" presId="urn:microsoft.com/office/officeart/2008/layout/VerticalCurvedList"/>
    <dgm:cxn modelId="{63ED9F8E-C2D6-BD46-8B99-BC25C123E19F}" type="presParOf" srcId="{E7DB0C1E-91C3-1241-9760-FE9EAB48BCC8}" destId="{DE00763B-3296-464E-A96F-3F91D0B5ACC2}" srcOrd="0" destOrd="0" presId="urn:microsoft.com/office/officeart/2008/layout/VerticalCurvedList"/>
    <dgm:cxn modelId="{D6C2A741-1BAD-F842-8FBC-FB9A1F118304}" type="presParOf" srcId="{BD15B236-5563-6F4E-8348-50B1043AEF4F}" destId="{73835B3B-6D44-B84E-84C0-12304E44DFA9}" srcOrd="5" destOrd="0" presId="urn:microsoft.com/office/officeart/2008/layout/VerticalCurvedList"/>
    <dgm:cxn modelId="{EE8FDBA1-7A91-4945-8BC1-3DF1F9A8DDE4}" type="presParOf" srcId="{BD15B236-5563-6F4E-8348-50B1043AEF4F}" destId="{F7C3C213-88D8-4946-ABE9-822924CEE82F}" srcOrd="6" destOrd="0" presId="urn:microsoft.com/office/officeart/2008/layout/VerticalCurvedList"/>
    <dgm:cxn modelId="{2FD0CEFA-3261-9847-9D2F-C80B7509AAE7}" type="presParOf" srcId="{F7C3C213-88D8-4946-ABE9-822924CEE82F}" destId="{4E808716-95B8-374B-9628-983CE181315A}" srcOrd="0" destOrd="0" presId="urn:microsoft.com/office/officeart/2008/layout/VerticalCurvedList"/>
    <dgm:cxn modelId="{30B1A515-BEFC-9E46-9A09-12768DFE5527}" type="presParOf" srcId="{BD15B236-5563-6F4E-8348-50B1043AEF4F}" destId="{0D5D733C-4BF0-7843-8A97-4FD1011B46EF}" srcOrd="7" destOrd="0" presId="urn:microsoft.com/office/officeart/2008/layout/VerticalCurvedList"/>
    <dgm:cxn modelId="{8867D861-BC76-0C46-9EFD-683655DF81D9}" type="presParOf" srcId="{BD15B236-5563-6F4E-8348-50B1043AEF4F}" destId="{5B981853-A39D-6244-8960-93AC48EDE5DE}" srcOrd="8" destOrd="0" presId="urn:microsoft.com/office/officeart/2008/layout/VerticalCurvedList"/>
    <dgm:cxn modelId="{8D20F9AD-7E96-0A4A-B70F-AB94A5B78CA5}" type="presParOf" srcId="{5B981853-A39D-6244-8960-93AC48EDE5DE}" destId="{82790E81-4BB0-BB45-B6FB-EE8FF72A432C}" srcOrd="0" destOrd="0" presId="urn:microsoft.com/office/officeart/2008/layout/VerticalCurvedList"/>
    <dgm:cxn modelId="{9513C41C-C8E0-D14B-BCBA-6F543C646251}" type="presParOf" srcId="{BD15B236-5563-6F4E-8348-50B1043AEF4F}" destId="{F230F33E-136F-8E49-9AC3-5687811CBFFC}" srcOrd="9" destOrd="0" presId="urn:microsoft.com/office/officeart/2008/layout/VerticalCurvedList"/>
    <dgm:cxn modelId="{9F0F8E9A-BCC5-A044-ABE3-82519AA69889}" type="presParOf" srcId="{BD15B236-5563-6F4E-8348-50B1043AEF4F}" destId="{73D81283-C57F-7341-AC33-09E69E72A7AD}" srcOrd="10" destOrd="0" presId="urn:microsoft.com/office/officeart/2008/layout/VerticalCurvedList"/>
    <dgm:cxn modelId="{8EF25F19-8393-CE4F-8BF1-F4ABBB8E229C}" type="presParOf" srcId="{73D81283-C57F-7341-AC33-09E69E72A7AD}" destId="{AC21A0D6-A0B2-C54E-8303-147FEF50C9AE}"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C2F59117-012E-3C42-9C5B-976B89354FAE}" type="doc">
      <dgm:prSet loTypeId="urn:microsoft.com/office/officeart/2005/8/layout/hList1" loCatId="hierarchy" qsTypeId="urn:microsoft.com/office/officeart/2005/8/quickstyle/simple1" qsCatId="simple" csTypeId="urn:microsoft.com/office/officeart/2005/8/colors/accent2_1" csCatId="accent2" phldr="1"/>
      <dgm:spPr/>
      <dgm:t>
        <a:bodyPr/>
        <a:lstStyle/>
        <a:p>
          <a:endParaRPr lang="en-US"/>
        </a:p>
      </dgm:t>
    </dgm:pt>
    <dgm:pt modelId="{DDD96AD7-19CC-0F44-8657-F242E4C6D979}">
      <dgm:prSet custT="1">
        <dgm:style>
          <a:lnRef idx="1">
            <a:schemeClr val="accent2"/>
          </a:lnRef>
          <a:fillRef idx="2">
            <a:schemeClr val="accent2"/>
          </a:fillRef>
          <a:effectRef idx="1">
            <a:schemeClr val="accent2"/>
          </a:effectRef>
          <a:fontRef idx="minor">
            <a:schemeClr val="dk1"/>
          </a:fontRef>
        </dgm:style>
      </dgm:prSet>
      <dgm:spPr/>
      <dgm:t>
        <a:bodyPr/>
        <a:lstStyle/>
        <a:p>
          <a:r>
            <a:rPr lang="en-US" sz="3200" b="1" dirty="0"/>
            <a:t>Positive school climate has been linked to several important outcomes, including… </a:t>
          </a:r>
          <a:endParaRPr lang="en-US" sz="3200" b="1" dirty="0">
            <a:solidFill>
              <a:schemeClr val="bg2">
                <a:lumMod val="50000"/>
              </a:schemeClr>
            </a:solidFill>
          </a:endParaRPr>
        </a:p>
      </dgm:t>
    </dgm:pt>
    <dgm:pt modelId="{FB551A38-2CBA-4641-A013-AD92F6214F8B}" type="parTrans" cxnId="{A4451FBC-0BDF-164D-AADD-11991F5DC6A3}">
      <dgm:prSet/>
      <dgm:spPr/>
      <dgm:t>
        <a:bodyPr/>
        <a:lstStyle/>
        <a:p>
          <a:endParaRPr lang="en-US">
            <a:solidFill>
              <a:schemeClr val="bg2">
                <a:lumMod val="50000"/>
              </a:schemeClr>
            </a:solidFill>
          </a:endParaRPr>
        </a:p>
      </dgm:t>
    </dgm:pt>
    <dgm:pt modelId="{CF0F6CCA-BF46-8746-86E2-3816E28876A6}" type="sibTrans" cxnId="{A4451FBC-0BDF-164D-AADD-11991F5DC6A3}">
      <dgm:prSet/>
      <dgm:spPr/>
      <dgm:t>
        <a:bodyPr/>
        <a:lstStyle/>
        <a:p>
          <a:endParaRPr lang="en-US">
            <a:solidFill>
              <a:schemeClr val="bg2">
                <a:lumMod val="50000"/>
              </a:schemeClr>
            </a:solidFill>
          </a:endParaRPr>
        </a:p>
      </dgm:t>
    </dgm:pt>
    <dgm:pt modelId="{51F34000-F303-D541-806B-04267FA4F055}">
      <dgm:prSet custT="1"/>
      <dgm:spPr/>
      <dgm:t>
        <a:bodyPr/>
        <a:lstStyle/>
        <a:p>
          <a:r>
            <a:rPr lang="en-US" sz="2400" dirty="0"/>
            <a:t>student self- esteem and self-concept</a:t>
          </a:r>
          <a:endParaRPr lang="en-US" sz="2400" dirty="0">
            <a:solidFill>
              <a:schemeClr val="bg2">
                <a:lumMod val="50000"/>
              </a:schemeClr>
            </a:solidFill>
          </a:endParaRPr>
        </a:p>
      </dgm:t>
    </dgm:pt>
    <dgm:pt modelId="{360EBF29-235F-FC4A-BC79-341AE35E005F}" type="parTrans" cxnId="{5638240B-CD05-C845-9404-2ED0DF90B67D}">
      <dgm:prSet/>
      <dgm:spPr/>
      <dgm:t>
        <a:bodyPr/>
        <a:lstStyle/>
        <a:p>
          <a:endParaRPr lang="en-US">
            <a:solidFill>
              <a:schemeClr val="bg2">
                <a:lumMod val="50000"/>
              </a:schemeClr>
            </a:solidFill>
          </a:endParaRPr>
        </a:p>
      </dgm:t>
    </dgm:pt>
    <dgm:pt modelId="{240DFB2C-D03E-F74C-9102-EF2D4510518E}" type="sibTrans" cxnId="{5638240B-CD05-C845-9404-2ED0DF90B67D}">
      <dgm:prSet/>
      <dgm:spPr/>
      <dgm:t>
        <a:bodyPr/>
        <a:lstStyle/>
        <a:p>
          <a:endParaRPr lang="en-US">
            <a:solidFill>
              <a:schemeClr val="bg2">
                <a:lumMod val="50000"/>
              </a:schemeClr>
            </a:solidFill>
          </a:endParaRPr>
        </a:p>
      </dgm:t>
    </dgm:pt>
    <dgm:pt modelId="{2FBBCC78-A3E2-7549-94A7-0909049205F5}">
      <dgm:prSet custT="1"/>
      <dgm:spPr/>
      <dgm:t>
        <a:bodyPr/>
        <a:lstStyle/>
        <a:p>
          <a:r>
            <a:rPr lang="en-US" sz="2400" dirty="0"/>
            <a:t>decreased absenteeism</a:t>
          </a:r>
          <a:endParaRPr lang="en-US" sz="2400" dirty="0">
            <a:solidFill>
              <a:schemeClr val="bg2">
                <a:lumMod val="50000"/>
              </a:schemeClr>
            </a:solidFill>
          </a:endParaRPr>
        </a:p>
      </dgm:t>
    </dgm:pt>
    <dgm:pt modelId="{3C6ABEF9-6F79-784E-8AD0-A373ED3892CD}" type="parTrans" cxnId="{B577CA2E-8E09-F543-995E-4A4033E960E7}">
      <dgm:prSet/>
      <dgm:spPr/>
      <dgm:t>
        <a:bodyPr/>
        <a:lstStyle/>
        <a:p>
          <a:endParaRPr lang="en-US"/>
        </a:p>
      </dgm:t>
    </dgm:pt>
    <dgm:pt modelId="{FC45333A-D07F-AA4B-9657-0791EDE90ECA}" type="sibTrans" cxnId="{B577CA2E-8E09-F543-995E-4A4033E960E7}">
      <dgm:prSet/>
      <dgm:spPr/>
      <dgm:t>
        <a:bodyPr/>
        <a:lstStyle/>
        <a:p>
          <a:endParaRPr lang="en-US"/>
        </a:p>
      </dgm:t>
    </dgm:pt>
    <dgm:pt modelId="{4B0F3D63-847D-BF4C-9A7F-9356CC69F2B5}">
      <dgm:prSet custT="1"/>
      <dgm:spPr/>
      <dgm:t>
        <a:bodyPr/>
        <a:lstStyle/>
        <a:p>
          <a:r>
            <a:rPr lang="en-US" sz="2400" dirty="0"/>
            <a:t>enhanced risk prevention</a:t>
          </a:r>
          <a:endParaRPr lang="en-US" sz="2400" dirty="0">
            <a:solidFill>
              <a:schemeClr val="bg2">
                <a:lumMod val="50000"/>
              </a:schemeClr>
            </a:solidFill>
          </a:endParaRPr>
        </a:p>
      </dgm:t>
    </dgm:pt>
    <dgm:pt modelId="{5F67D9DE-6492-A546-AA69-9B0A5460FD67}" type="parTrans" cxnId="{B33403B6-A50B-F048-A073-D3F1D6D71DFF}">
      <dgm:prSet/>
      <dgm:spPr/>
      <dgm:t>
        <a:bodyPr/>
        <a:lstStyle/>
        <a:p>
          <a:endParaRPr lang="en-US"/>
        </a:p>
      </dgm:t>
    </dgm:pt>
    <dgm:pt modelId="{425564E2-0C3E-094F-8DA8-23802769B569}" type="sibTrans" cxnId="{B33403B6-A50B-F048-A073-D3F1D6D71DFF}">
      <dgm:prSet/>
      <dgm:spPr/>
      <dgm:t>
        <a:bodyPr/>
        <a:lstStyle/>
        <a:p>
          <a:endParaRPr lang="en-US"/>
        </a:p>
      </dgm:t>
    </dgm:pt>
    <dgm:pt modelId="{89745F22-904E-E048-B078-7E388048AAA5}">
      <dgm:prSet custT="1"/>
      <dgm:spPr/>
      <dgm:t>
        <a:bodyPr/>
        <a:lstStyle/>
        <a:p>
          <a:r>
            <a:rPr lang="en-US" sz="2400" dirty="0"/>
            <a:t>reduced behavioral problems and disciplinary actions</a:t>
          </a:r>
          <a:endParaRPr lang="en-US" sz="2400" dirty="0">
            <a:solidFill>
              <a:schemeClr val="bg2">
                <a:lumMod val="50000"/>
              </a:schemeClr>
            </a:solidFill>
          </a:endParaRPr>
        </a:p>
      </dgm:t>
    </dgm:pt>
    <dgm:pt modelId="{2AE4C445-EC95-E143-8A28-4462077960EB}" type="parTrans" cxnId="{EE634E34-97FC-8A43-91AA-C449D0313566}">
      <dgm:prSet/>
      <dgm:spPr/>
      <dgm:t>
        <a:bodyPr/>
        <a:lstStyle/>
        <a:p>
          <a:endParaRPr lang="en-US"/>
        </a:p>
      </dgm:t>
    </dgm:pt>
    <dgm:pt modelId="{BF843718-2A25-4240-B3DB-677B4F42E1FB}" type="sibTrans" cxnId="{EE634E34-97FC-8A43-91AA-C449D0313566}">
      <dgm:prSet/>
      <dgm:spPr/>
      <dgm:t>
        <a:bodyPr/>
        <a:lstStyle/>
        <a:p>
          <a:endParaRPr lang="en-US"/>
        </a:p>
      </dgm:t>
    </dgm:pt>
    <dgm:pt modelId="{711C5D48-AAC9-8047-9B2B-7B06A686E5E3}">
      <dgm:prSet custT="1"/>
      <dgm:spPr/>
      <dgm:t>
        <a:bodyPr/>
        <a:lstStyle/>
        <a:p>
          <a:r>
            <a:rPr lang="en-US" sz="2400" dirty="0"/>
            <a:t>increased school completion</a:t>
          </a:r>
          <a:endParaRPr lang="en-US" sz="2400" dirty="0">
            <a:solidFill>
              <a:schemeClr val="bg2">
                <a:lumMod val="50000"/>
              </a:schemeClr>
            </a:solidFill>
          </a:endParaRPr>
        </a:p>
      </dgm:t>
    </dgm:pt>
    <dgm:pt modelId="{654B29BA-8107-F04F-853A-E93EE47A7D9C}" type="parTrans" cxnId="{C767E57F-1DF8-FA49-ABF0-7B81E907CEDA}">
      <dgm:prSet/>
      <dgm:spPr/>
      <dgm:t>
        <a:bodyPr/>
        <a:lstStyle/>
        <a:p>
          <a:endParaRPr lang="en-US"/>
        </a:p>
      </dgm:t>
    </dgm:pt>
    <dgm:pt modelId="{C4D945C4-354B-E747-944D-C58C1E896E5F}" type="sibTrans" cxnId="{C767E57F-1DF8-FA49-ABF0-7B81E907CEDA}">
      <dgm:prSet/>
      <dgm:spPr/>
      <dgm:t>
        <a:bodyPr/>
        <a:lstStyle/>
        <a:p>
          <a:endParaRPr lang="en-US"/>
        </a:p>
      </dgm:t>
    </dgm:pt>
    <dgm:pt modelId="{8FE25C8F-D194-104E-B92C-60711BE7129C}">
      <dgm:prSet custT="1"/>
      <dgm:spPr/>
      <dgm:t>
        <a:bodyPr/>
        <a:lstStyle/>
        <a:p>
          <a:endParaRPr lang="en-US" sz="2400" dirty="0">
            <a:solidFill>
              <a:schemeClr val="bg2">
                <a:lumMod val="50000"/>
              </a:schemeClr>
            </a:solidFill>
          </a:endParaRPr>
        </a:p>
      </dgm:t>
    </dgm:pt>
    <dgm:pt modelId="{E4DAD625-1CE1-CC47-A5F0-B47345AD034D}" type="parTrans" cxnId="{86C5C442-B15C-7A4C-A534-6D7D2DB97027}">
      <dgm:prSet/>
      <dgm:spPr/>
      <dgm:t>
        <a:bodyPr/>
        <a:lstStyle/>
        <a:p>
          <a:endParaRPr lang="en-US"/>
        </a:p>
      </dgm:t>
    </dgm:pt>
    <dgm:pt modelId="{6114B3F0-534A-4E4F-8CD4-4E4D7A8C5F37}" type="sibTrans" cxnId="{86C5C442-B15C-7A4C-A534-6D7D2DB97027}">
      <dgm:prSet/>
      <dgm:spPr/>
      <dgm:t>
        <a:bodyPr/>
        <a:lstStyle/>
        <a:p>
          <a:endParaRPr lang="en-US"/>
        </a:p>
      </dgm:t>
    </dgm:pt>
    <dgm:pt modelId="{49B24D22-3C8A-304F-A9B5-8AE08E92A9F1}">
      <dgm:prSet custT="1"/>
      <dgm:spPr/>
      <dgm:t>
        <a:bodyPr/>
        <a:lstStyle/>
        <a:p>
          <a:endParaRPr lang="en-US" sz="2400" dirty="0">
            <a:solidFill>
              <a:schemeClr val="bg2">
                <a:lumMod val="50000"/>
              </a:schemeClr>
            </a:solidFill>
          </a:endParaRPr>
        </a:p>
      </dgm:t>
    </dgm:pt>
    <dgm:pt modelId="{6ED6568C-D24E-CB41-9802-8BE7E390C496}" type="parTrans" cxnId="{8B18D6C9-6770-4541-8B0A-75FD4B99319D}">
      <dgm:prSet/>
      <dgm:spPr/>
      <dgm:t>
        <a:bodyPr/>
        <a:lstStyle/>
        <a:p>
          <a:endParaRPr lang="en-US"/>
        </a:p>
      </dgm:t>
    </dgm:pt>
    <dgm:pt modelId="{43ECB027-E643-F541-BB1A-91658DE5CA6B}" type="sibTrans" cxnId="{8B18D6C9-6770-4541-8B0A-75FD4B99319D}">
      <dgm:prSet/>
      <dgm:spPr/>
      <dgm:t>
        <a:bodyPr/>
        <a:lstStyle/>
        <a:p>
          <a:endParaRPr lang="en-US"/>
        </a:p>
      </dgm:t>
    </dgm:pt>
    <dgm:pt modelId="{7D081E06-0EFA-B649-B701-11D605548AEE}">
      <dgm:prSet custT="1"/>
      <dgm:spPr/>
      <dgm:t>
        <a:bodyPr/>
        <a:lstStyle/>
        <a:p>
          <a:endParaRPr lang="en-US" sz="2400" dirty="0">
            <a:solidFill>
              <a:schemeClr val="bg2">
                <a:lumMod val="50000"/>
              </a:schemeClr>
            </a:solidFill>
          </a:endParaRPr>
        </a:p>
      </dgm:t>
    </dgm:pt>
    <dgm:pt modelId="{E0C098F5-A395-B144-9D6C-7EBD9168AA3B}" type="parTrans" cxnId="{EFF40DDC-D4B4-0146-B7C6-4AE4464C63BB}">
      <dgm:prSet/>
      <dgm:spPr/>
      <dgm:t>
        <a:bodyPr/>
        <a:lstStyle/>
        <a:p>
          <a:endParaRPr lang="en-US"/>
        </a:p>
      </dgm:t>
    </dgm:pt>
    <dgm:pt modelId="{B084F7B9-60F8-984A-8F69-4FE8D016E97D}" type="sibTrans" cxnId="{EFF40DDC-D4B4-0146-B7C6-4AE4464C63BB}">
      <dgm:prSet/>
      <dgm:spPr/>
      <dgm:t>
        <a:bodyPr/>
        <a:lstStyle/>
        <a:p>
          <a:endParaRPr lang="en-US"/>
        </a:p>
      </dgm:t>
    </dgm:pt>
    <dgm:pt modelId="{F2FA0BD5-8E9D-2946-BB45-CFFFE863CE78}">
      <dgm:prSet custT="1"/>
      <dgm:spPr/>
      <dgm:t>
        <a:bodyPr/>
        <a:lstStyle/>
        <a:p>
          <a:endParaRPr lang="en-US" sz="2400" dirty="0">
            <a:solidFill>
              <a:schemeClr val="bg2">
                <a:lumMod val="50000"/>
              </a:schemeClr>
            </a:solidFill>
          </a:endParaRPr>
        </a:p>
      </dgm:t>
    </dgm:pt>
    <dgm:pt modelId="{9D6B5771-7074-E841-8C5A-6CAE9451722D}" type="parTrans" cxnId="{4AE033F6-E712-C744-BFFA-C9B951DF9D1F}">
      <dgm:prSet/>
      <dgm:spPr/>
      <dgm:t>
        <a:bodyPr/>
        <a:lstStyle/>
        <a:p>
          <a:endParaRPr lang="en-US"/>
        </a:p>
      </dgm:t>
    </dgm:pt>
    <dgm:pt modelId="{1DC15776-13FC-404E-B30B-896147317F75}" type="sibTrans" cxnId="{4AE033F6-E712-C744-BFFA-C9B951DF9D1F}">
      <dgm:prSet/>
      <dgm:spPr/>
      <dgm:t>
        <a:bodyPr/>
        <a:lstStyle/>
        <a:p>
          <a:endParaRPr lang="en-US"/>
        </a:p>
      </dgm:t>
    </dgm:pt>
    <dgm:pt modelId="{DE696E34-871B-8744-9F83-4B4BC9BF2C47}">
      <dgm:prSet custT="1"/>
      <dgm:spPr/>
      <dgm:t>
        <a:bodyPr/>
        <a:lstStyle/>
        <a:p>
          <a:endParaRPr lang="en-US" sz="2400" dirty="0">
            <a:solidFill>
              <a:schemeClr val="bg2">
                <a:lumMod val="50000"/>
              </a:schemeClr>
            </a:solidFill>
          </a:endParaRPr>
        </a:p>
      </dgm:t>
    </dgm:pt>
    <dgm:pt modelId="{74DF48E0-2EC7-2C4E-AC70-45D08B62DF25}" type="parTrans" cxnId="{E2B86F51-E99D-DA48-BDAF-7CBCE9F7B21D}">
      <dgm:prSet/>
      <dgm:spPr/>
      <dgm:t>
        <a:bodyPr/>
        <a:lstStyle/>
        <a:p>
          <a:endParaRPr lang="en-US"/>
        </a:p>
      </dgm:t>
    </dgm:pt>
    <dgm:pt modelId="{A361EFF2-49FC-334F-BC09-907FF1B294EB}" type="sibTrans" cxnId="{E2B86F51-E99D-DA48-BDAF-7CBCE9F7B21D}">
      <dgm:prSet/>
      <dgm:spPr/>
      <dgm:t>
        <a:bodyPr/>
        <a:lstStyle/>
        <a:p>
          <a:endParaRPr lang="en-US"/>
        </a:p>
      </dgm:t>
    </dgm:pt>
    <dgm:pt modelId="{5218D58A-F9FD-5C43-B803-9C13EE3A3A4B}" type="pres">
      <dgm:prSet presAssocID="{C2F59117-012E-3C42-9C5B-976B89354FAE}" presName="Name0" presStyleCnt="0">
        <dgm:presLayoutVars>
          <dgm:dir/>
          <dgm:animLvl val="lvl"/>
          <dgm:resizeHandles val="exact"/>
        </dgm:presLayoutVars>
      </dgm:prSet>
      <dgm:spPr/>
    </dgm:pt>
    <dgm:pt modelId="{4E837D7F-0244-3142-9640-180A7E57F40A}" type="pres">
      <dgm:prSet presAssocID="{DDD96AD7-19CC-0F44-8657-F242E4C6D979}" presName="composite" presStyleCnt="0"/>
      <dgm:spPr/>
    </dgm:pt>
    <dgm:pt modelId="{271D3A28-85BB-DB4F-8A48-A17C6CAAE702}" type="pres">
      <dgm:prSet presAssocID="{DDD96AD7-19CC-0F44-8657-F242E4C6D979}" presName="parTx" presStyleLbl="alignNode1" presStyleIdx="0" presStyleCnt="1" custScaleY="100000" custLinFactNeighborY="-6371">
        <dgm:presLayoutVars>
          <dgm:chMax val="0"/>
          <dgm:chPref val="0"/>
          <dgm:bulletEnabled val="1"/>
        </dgm:presLayoutVars>
      </dgm:prSet>
      <dgm:spPr/>
    </dgm:pt>
    <dgm:pt modelId="{7CE76455-15E8-904E-B90C-CD5F02817319}" type="pres">
      <dgm:prSet presAssocID="{DDD96AD7-19CC-0F44-8657-F242E4C6D979}" presName="desTx" presStyleLbl="alignAccFollowNode1" presStyleIdx="0" presStyleCnt="1" custScaleY="100000">
        <dgm:presLayoutVars>
          <dgm:bulletEnabled val="1"/>
        </dgm:presLayoutVars>
      </dgm:prSet>
      <dgm:spPr/>
    </dgm:pt>
  </dgm:ptLst>
  <dgm:cxnLst>
    <dgm:cxn modelId="{5638240B-CD05-C845-9404-2ED0DF90B67D}" srcId="{DDD96AD7-19CC-0F44-8657-F242E4C6D979}" destId="{51F34000-F303-D541-806B-04267FA4F055}" srcOrd="0" destOrd="0" parTransId="{360EBF29-235F-FC4A-BC79-341AE35E005F}" sibTransId="{240DFB2C-D03E-F74C-9102-EF2D4510518E}"/>
    <dgm:cxn modelId="{B577CA2E-8E09-F543-995E-4A4033E960E7}" srcId="{DDD96AD7-19CC-0F44-8657-F242E4C6D979}" destId="{2FBBCC78-A3E2-7549-94A7-0909049205F5}" srcOrd="2" destOrd="0" parTransId="{3C6ABEF9-6F79-784E-8AD0-A373ED3892CD}" sibTransId="{FC45333A-D07F-AA4B-9657-0791EDE90ECA}"/>
    <dgm:cxn modelId="{EE634E34-97FC-8A43-91AA-C449D0313566}" srcId="{DDD96AD7-19CC-0F44-8657-F242E4C6D979}" destId="{89745F22-904E-E048-B078-7E388048AAA5}" srcOrd="6" destOrd="0" parTransId="{2AE4C445-EC95-E143-8A28-4462077960EB}" sibTransId="{BF843718-2A25-4240-B3DB-677B4F42E1FB}"/>
    <dgm:cxn modelId="{D806533B-E54B-BE41-8BD6-5366E230676C}" type="presOf" srcId="{4B0F3D63-847D-BF4C-9A7F-9356CC69F2B5}" destId="{7CE76455-15E8-904E-B90C-CD5F02817319}" srcOrd="0" destOrd="4" presId="urn:microsoft.com/office/officeart/2005/8/layout/hList1"/>
    <dgm:cxn modelId="{86C5C442-B15C-7A4C-A534-6D7D2DB97027}" srcId="{DDD96AD7-19CC-0F44-8657-F242E4C6D979}" destId="{8FE25C8F-D194-104E-B92C-60711BE7129C}" srcOrd="1" destOrd="0" parTransId="{E4DAD625-1CE1-CC47-A5F0-B47345AD034D}" sibTransId="{6114B3F0-534A-4E4F-8CD4-4E4D7A8C5F37}"/>
    <dgm:cxn modelId="{E2B86F51-E99D-DA48-BDAF-7CBCE9F7B21D}" srcId="{DDD96AD7-19CC-0F44-8657-F242E4C6D979}" destId="{DE696E34-871B-8744-9F83-4B4BC9BF2C47}" srcOrd="9" destOrd="0" parTransId="{74DF48E0-2EC7-2C4E-AC70-45D08B62DF25}" sibTransId="{A361EFF2-49FC-334F-BC09-907FF1B294EB}"/>
    <dgm:cxn modelId="{8C2A2F5C-A21C-C444-BEF8-96CFB6118C29}" type="presOf" srcId="{711C5D48-AAC9-8047-9B2B-7B06A686E5E3}" destId="{7CE76455-15E8-904E-B90C-CD5F02817319}" srcOrd="0" destOrd="8" presId="urn:microsoft.com/office/officeart/2005/8/layout/hList1"/>
    <dgm:cxn modelId="{075AD56B-99C6-CB4D-98C7-5513B69E5343}" type="presOf" srcId="{C2F59117-012E-3C42-9C5B-976B89354FAE}" destId="{5218D58A-F9FD-5C43-B803-9C13EE3A3A4B}" srcOrd="0" destOrd="0" presId="urn:microsoft.com/office/officeart/2005/8/layout/hList1"/>
    <dgm:cxn modelId="{3905916F-AC99-6543-81EC-FF57AB2FE303}" type="presOf" srcId="{49B24D22-3C8A-304F-A9B5-8AE08E92A9F1}" destId="{7CE76455-15E8-904E-B90C-CD5F02817319}" srcOrd="0" destOrd="3" presId="urn:microsoft.com/office/officeart/2005/8/layout/hList1"/>
    <dgm:cxn modelId="{74A16070-1FC5-824F-8906-670C27A944E5}" type="presOf" srcId="{DE696E34-871B-8744-9F83-4B4BC9BF2C47}" destId="{7CE76455-15E8-904E-B90C-CD5F02817319}" srcOrd="0" destOrd="9" presId="urn:microsoft.com/office/officeart/2005/8/layout/hList1"/>
    <dgm:cxn modelId="{F5916C77-5D1C-294A-8A50-EAA358207F4E}" type="presOf" srcId="{8FE25C8F-D194-104E-B92C-60711BE7129C}" destId="{7CE76455-15E8-904E-B90C-CD5F02817319}" srcOrd="0" destOrd="1" presId="urn:microsoft.com/office/officeart/2005/8/layout/hList1"/>
    <dgm:cxn modelId="{C767E57F-1DF8-FA49-ABF0-7B81E907CEDA}" srcId="{DDD96AD7-19CC-0F44-8657-F242E4C6D979}" destId="{711C5D48-AAC9-8047-9B2B-7B06A686E5E3}" srcOrd="8" destOrd="0" parTransId="{654B29BA-8107-F04F-853A-E93EE47A7D9C}" sibTransId="{C4D945C4-354B-E747-944D-C58C1E896E5F}"/>
    <dgm:cxn modelId="{D5A1EB89-9C2A-2543-9565-744A1C1CCF3E}" type="presOf" srcId="{7D081E06-0EFA-B649-B701-11D605548AEE}" destId="{7CE76455-15E8-904E-B90C-CD5F02817319}" srcOrd="0" destOrd="5" presId="urn:microsoft.com/office/officeart/2005/8/layout/hList1"/>
    <dgm:cxn modelId="{B33403B6-A50B-F048-A073-D3F1D6D71DFF}" srcId="{DDD96AD7-19CC-0F44-8657-F242E4C6D979}" destId="{4B0F3D63-847D-BF4C-9A7F-9356CC69F2B5}" srcOrd="4" destOrd="0" parTransId="{5F67D9DE-6492-A546-AA69-9B0A5460FD67}" sibTransId="{425564E2-0C3E-094F-8DA8-23802769B569}"/>
    <dgm:cxn modelId="{A4451FBC-0BDF-164D-AADD-11991F5DC6A3}" srcId="{C2F59117-012E-3C42-9C5B-976B89354FAE}" destId="{DDD96AD7-19CC-0F44-8657-F242E4C6D979}" srcOrd="0" destOrd="0" parTransId="{FB551A38-2CBA-4641-A013-AD92F6214F8B}" sibTransId="{CF0F6CCA-BF46-8746-86E2-3816E28876A6}"/>
    <dgm:cxn modelId="{C39221BD-95B9-DC4B-893D-130082E1BD4B}" type="presOf" srcId="{89745F22-904E-E048-B078-7E388048AAA5}" destId="{7CE76455-15E8-904E-B90C-CD5F02817319}" srcOrd="0" destOrd="6" presId="urn:microsoft.com/office/officeart/2005/8/layout/hList1"/>
    <dgm:cxn modelId="{8B18D6C9-6770-4541-8B0A-75FD4B99319D}" srcId="{DDD96AD7-19CC-0F44-8657-F242E4C6D979}" destId="{49B24D22-3C8A-304F-A9B5-8AE08E92A9F1}" srcOrd="3" destOrd="0" parTransId="{6ED6568C-D24E-CB41-9802-8BE7E390C496}" sibTransId="{43ECB027-E643-F541-BB1A-91658DE5CA6B}"/>
    <dgm:cxn modelId="{EFF40DDC-D4B4-0146-B7C6-4AE4464C63BB}" srcId="{DDD96AD7-19CC-0F44-8657-F242E4C6D979}" destId="{7D081E06-0EFA-B649-B701-11D605548AEE}" srcOrd="5" destOrd="0" parTransId="{E0C098F5-A395-B144-9D6C-7EBD9168AA3B}" sibTransId="{B084F7B9-60F8-984A-8F69-4FE8D016E97D}"/>
    <dgm:cxn modelId="{64C414EC-9D00-554F-8643-6733F6C301C8}" type="presOf" srcId="{F2FA0BD5-8E9D-2946-BB45-CFFFE863CE78}" destId="{7CE76455-15E8-904E-B90C-CD5F02817319}" srcOrd="0" destOrd="7" presId="urn:microsoft.com/office/officeart/2005/8/layout/hList1"/>
    <dgm:cxn modelId="{DA6E7BF4-687E-9E40-BC21-BCD307B4DAE5}" type="presOf" srcId="{DDD96AD7-19CC-0F44-8657-F242E4C6D979}" destId="{271D3A28-85BB-DB4F-8A48-A17C6CAAE702}" srcOrd="0" destOrd="0" presId="urn:microsoft.com/office/officeart/2005/8/layout/hList1"/>
    <dgm:cxn modelId="{053324F6-F804-BF4A-9EE8-D6135A9A2FCE}" type="presOf" srcId="{2FBBCC78-A3E2-7549-94A7-0909049205F5}" destId="{7CE76455-15E8-904E-B90C-CD5F02817319}" srcOrd="0" destOrd="2" presId="urn:microsoft.com/office/officeart/2005/8/layout/hList1"/>
    <dgm:cxn modelId="{4AE033F6-E712-C744-BFFA-C9B951DF9D1F}" srcId="{DDD96AD7-19CC-0F44-8657-F242E4C6D979}" destId="{F2FA0BD5-8E9D-2946-BB45-CFFFE863CE78}" srcOrd="7" destOrd="0" parTransId="{9D6B5771-7074-E841-8C5A-6CAE9451722D}" sibTransId="{1DC15776-13FC-404E-B30B-896147317F75}"/>
    <dgm:cxn modelId="{ED50B7FD-FE3F-A046-BF01-8FA86F26D283}" type="presOf" srcId="{51F34000-F303-D541-806B-04267FA4F055}" destId="{7CE76455-15E8-904E-B90C-CD5F02817319}" srcOrd="0" destOrd="0" presId="urn:microsoft.com/office/officeart/2005/8/layout/hList1"/>
    <dgm:cxn modelId="{415AD78C-3280-1D47-A5A3-DA897F9328FD}" type="presParOf" srcId="{5218D58A-F9FD-5C43-B803-9C13EE3A3A4B}" destId="{4E837D7F-0244-3142-9640-180A7E57F40A}" srcOrd="0" destOrd="0" presId="urn:microsoft.com/office/officeart/2005/8/layout/hList1"/>
    <dgm:cxn modelId="{42C9083B-C21C-6D45-9F9B-DAC966BBA549}" type="presParOf" srcId="{4E837D7F-0244-3142-9640-180A7E57F40A}" destId="{271D3A28-85BB-DB4F-8A48-A17C6CAAE702}" srcOrd="0" destOrd="0" presId="urn:microsoft.com/office/officeart/2005/8/layout/hList1"/>
    <dgm:cxn modelId="{15E9F1F6-7926-4340-BB34-25BC0E4B32FA}" type="presParOf" srcId="{4E837D7F-0244-3142-9640-180A7E57F40A}" destId="{7CE76455-15E8-904E-B90C-CD5F0281731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4F261DB5-252C-4647-9847-D5D51C9A35D1}" type="doc">
      <dgm:prSet loTypeId="urn:microsoft.com/office/officeart/2008/layout/VerticalCurvedList" loCatId="hierarchy" qsTypeId="urn:microsoft.com/office/officeart/2005/8/quickstyle/simple1" qsCatId="simple" csTypeId="urn:microsoft.com/office/officeart/2005/8/colors/accent1_1" csCatId="accent1" phldr="1"/>
      <dgm:spPr/>
      <dgm:t>
        <a:bodyPr/>
        <a:lstStyle/>
        <a:p>
          <a:endParaRPr lang="en-US"/>
        </a:p>
      </dgm:t>
    </dgm:pt>
    <dgm:pt modelId="{F7D13604-8816-2846-84C9-A6EF3CA8DE40}">
      <dgm:prSet custT="1"/>
      <dgm:spPr/>
      <dgm:t>
        <a:bodyPr/>
        <a:lstStyle/>
        <a:p>
          <a:r>
            <a:rPr lang="en-US" sz="2000" dirty="0"/>
            <a:t>student clubs that address issues for LGBTQ+ students</a:t>
          </a:r>
        </a:p>
      </dgm:t>
    </dgm:pt>
    <dgm:pt modelId="{987A2EAE-9264-4842-AB81-920D7D258111}" type="parTrans" cxnId="{D5D00C6D-D843-5441-8487-18B0DDFE25A3}">
      <dgm:prSet/>
      <dgm:spPr/>
      <dgm:t>
        <a:bodyPr/>
        <a:lstStyle/>
        <a:p>
          <a:endParaRPr lang="en-US" sz="2000"/>
        </a:p>
      </dgm:t>
    </dgm:pt>
    <dgm:pt modelId="{1A4FE897-7DFB-EB4B-BC37-1A4EA03604F6}" type="sibTrans" cxnId="{D5D00C6D-D843-5441-8487-18B0DDFE25A3}">
      <dgm:prSet/>
      <dgm:spPr/>
      <dgm:t>
        <a:bodyPr/>
        <a:lstStyle/>
        <a:p>
          <a:endParaRPr lang="en-US" sz="2000"/>
        </a:p>
      </dgm:t>
    </dgm:pt>
    <dgm:pt modelId="{6EBFACAE-5F55-E942-B682-D8E735CDD3CA}">
      <dgm:prSet custT="1"/>
      <dgm:spPr/>
      <dgm:t>
        <a:bodyPr/>
        <a:lstStyle/>
        <a:p>
          <a:r>
            <a:rPr lang="en-US" sz="2000"/>
            <a:t>school personnel who are supportive of LGBTQ+ students</a:t>
          </a:r>
        </a:p>
      </dgm:t>
    </dgm:pt>
    <dgm:pt modelId="{2D82EB89-73A4-C041-990C-12EC659977F4}" type="parTrans" cxnId="{AB7221CD-0A23-3A48-8845-17A919DDC85B}">
      <dgm:prSet/>
      <dgm:spPr/>
      <dgm:t>
        <a:bodyPr/>
        <a:lstStyle/>
        <a:p>
          <a:endParaRPr lang="en-US" sz="2000"/>
        </a:p>
      </dgm:t>
    </dgm:pt>
    <dgm:pt modelId="{8C693F0D-02F5-6246-815E-617A96FB0FAD}" type="sibTrans" cxnId="{AB7221CD-0A23-3A48-8845-17A919DDC85B}">
      <dgm:prSet/>
      <dgm:spPr/>
      <dgm:t>
        <a:bodyPr/>
        <a:lstStyle/>
        <a:p>
          <a:endParaRPr lang="en-US" sz="2000"/>
        </a:p>
      </dgm:t>
    </dgm:pt>
    <dgm:pt modelId="{11EC621B-F09A-B449-89DD-4C6C4C1AE250}">
      <dgm:prSet custT="1"/>
      <dgm:spPr/>
      <dgm:t>
        <a:bodyPr/>
        <a:lstStyle/>
        <a:p>
          <a:r>
            <a:rPr lang="en-US" sz="2000" dirty="0"/>
            <a:t>LGBTQ+ inclusive curricular materials</a:t>
          </a:r>
        </a:p>
      </dgm:t>
    </dgm:pt>
    <dgm:pt modelId="{9EFE4111-7F02-F248-9E9D-C30224BBC1DD}" type="parTrans" cxnId="{C13CCA97-59D7-3F43-9572-D639CEC9A72A}">
      <dgm:prSet/>
      <dgm:spPr/>
      <dgm:t>
        <a:bodyPr/>
        <a:lstStyle/>
        <a:p>
          <a:endParaRPr lang="en-US" sz="2000"/>
        </a:p>
      </dgm:t>
    </dgm:pt>
    <dgm:pt modelId="{2343C0ED-1D18-4A4A-9BDB-DF27CAE67E57}" type="sibTrans" cxnId="{C13CCA97-59D7-3F43-9572-D639CEC9A72A}">
      <dgm:prSet/>
      <dgm:spPr/>
      <dgm:t>
        <a:bodyPr/>
        <a:lstStyle/>
        <a:p>
          <a:endParaRPr lang="en-US" sz="2000"/>
        </a:p>
      </dgm:t>
    </dgm:pt>
    <dgm:pt modelId="{A5FFFF98-6A1F-A64E-BA99-8E2D8FD3C3DA}">
      <dgm:prSet custT="1"/>
      <dgm:spPr/>
      <dgm:t>
        <a:bodyPr/>
        <a:lstStyle/>
        <a:p>
          <a:r>
            <a:rPr lang="en-US" sz="2000" dirty="0"/>
            <a:t>inclusive, supportive school policies, such as inclusive anti-bullying policies and policies supporting transgender and nonbinary students</a:t>
          </a:r>
        </a:p>
      </dgm:t>
    </dgm:pt>
    <dgm:pt modelId="{0CE608B3-D7F0-CC41-96FD-89E4A5353536}" type="parTrans" cxnId="{9C4C44FE-5BF9-C248-BAE5-DAC1A6A360C8}">
      <dgm:prSet/>
      <dgm:spPr/>
      <dgm:t>
        <a:bodyPr/>
        <a:lstStyle/>
        <a:p>
          <a:endParaRPr lang="en-US" sz="2000"/>
        </a:p>
      </dgm:t>
    </dgm:pt>
    <dgm:pt modelId="{1276790F-897E-F842-950B-BD8C64A1DEAF}" type="sibTrans" cxnId="{9C4C44FE-5BF9-C248-BAE5-DAC1A6A360C8}">
      <dgm:prSet/>
      <dgm:spPr/>
      <dgm:t>
        <a:bodyPr/>
        <a:lstStyle/>
        <a:p>
          <a:endParaRPr lang="en-US" sz="2000"/>
        </a:p>
      </dgm:t>
    </dgm:pt>
    <dgm:pt modelId="{A196FCD2-9214-594C-ABA6-332EA77BF291}" type="pres">
      <dgm:prSet presAssocID="{4F261DB5-252C-4647-9847-D5D51C9A35D1}" presName="Name0" presStyleCnt="0">
        <dgm:presLayoutVars>
          <dgm:chMax val="7"/>
          <dgm:chPref val="7"/>
          <dgm:dir/>
        </dgm:presLayoutVars>
      </dgm:prSet>
      <dgm:spPr/>
    </dgm:pt>
    <dgm:pt modelId="{E0AB63FB-7718-BF46-9BFB-1C41C0513F98}" type="pres">
      <dgm:prSet presAssocID="{4F261DB5-252C-4647-9847-D5D51C9A35D1}" presName="Name1" presStyleCnt="0"/>
      <dgm:spPr/>
    </dgm:pt>
    <dgm:pt modelId="{EECD192F-9542-644E-B240-4AE0EE88025F}" type="pres">
      <dgm:prSet presAssocID="{4F261DB5-252C-4647-9847-D5D51C9A35D1}" presName="cycle" presStyleCnt="0"/>
      <dgm:spPr/>
    </dgm:pt>
    <dgm:pt modelId="{68B5665D-05E3-1246-A056-295A36EDEB8D}" type="pres">
      <dgm:prSet presAssocID="{4F261DB5-252C-4647-9847-D5D51C9A35D1}" presName="srcNode" presStyleLbl="node1" presStyleIdx="0" presStyleCnt="4"/>
      <dgm:spPr/>
    </dgm:pt>
    <dgm:pt modelId="{10FB7AD1-AF41-294D-AE99-7B3C436011E0}" type="pres">
      <dgm:prSet presAssocID="{4F261DB5-252C-4647-9847-D5D51C9A35D1}" presName="conn" presStyleLbl="parChTrans1D2" presStyleIdx="0" presStyleCnt="1"/>
      <dgm:spPr/>
    </dgm:pt>
    <dgm:pt modelId="{880820A8-B930-144F-9936-2BE17D39EC11}" type="pres">
      <dgm:prSet presAssocID="{4F261DB5-252C-4647-9847-D5D51C9A35D1}" presName="extraNode" presStyleLbl="node1" presStyleIdx="0" presStyleCnt="4"/>
      <dgm:spPr/>
    </dgm:pt>
    <dgm:pt modelId="{2474BF6B-E5C1-B245-BBBC-9E3C29F8F603}" type="pres">
      <dgm:prSet presAssocID="{4F261DB5-252C-4647-9847-D5D51C9A35D1}" presName="dstNode" presStyleLbl="node1" presStyleIdx="0" presStyleCnt="4"/>
      <dgm:spPr/>
    </dgm:pt>
    <dgm:pt modelId="{A245B8EE-8D86-EE41-B10C-6A5697079C07}" type="pres">
      <dgm:prSet presAssocID="{F7D13604-8816-2846-84C9-A6EF3CA8DE40}" presName="text_1" presStyleLbl="node1" presStyleIdx="0" presStyleCnt="4" custScaleY="134882">
        <dgm:presLayoutVars>
          <dgm:bulletEnabled val="1"/>
        </dgm:presLayoutVars>
      </dgm:prSet>
      <dgm:spPr/>
    </dgm:pt>
    <dgm:pt modelId="{3AE6A827-829B-AB49-8D72-F0BE46DBBD18}" type="pres">
      <dgm:prSet presAssocID="{F7D13604-8816-2846-84C9-A6EF3CA8DE40}" presName="accent_1" presStyleCnt="0"/>
      <dgm:spPr/>
    </dgm:pt>
    <dgm:pt modelId="{CA8F9A6E-1F3C-4C46-993D-34051A8C3405}" type="pres">
      <dgm:prSet presAssocID="{F7D13604-8816-2846-84C9-A6EF3CA8DE40}" presName="accentRepeatNode" presStyleLbl="solidFgAcc1" presStyleIdx="0" presStyleCnt="4" custScaleX="108590" custScaleY="116829"/>
      <dgm:spPr/>
    </dgm:pt>
    <dgm:pt modelId="{2C4C78F0-AEC4-FA43-A7DD-4D063B4B2990}" type="pres">
      <dgm:prSet presAssocID="{6EBFACAE-5F55-E942-B682-D8E735CDD3CA}" presName="text_2" presStyleLbl="node1" presStyleIdx="1" presStyleCnt="4" custScaleY="134882">
        <dgm:presLayoutVars>
          <dgm:bulletEnabled val="1"/>
        </dgm:presLayoutVars>
      </dgm:prSet>
      <dgm:spPr/>
    </dgm:pt>
    <dgm:pt modelId="{C1E7934D-7ECC-6A42-AF7A-14B7CA67C4B3}" type="pres">
      <dgm:prSet presAssocID="{6EBFACAE-5F55-E942-B682-D8E735CDD3CA}" presName="accent_2" presStyleCnt="0"/>
      <dgm:spPr/>
    </dgm:pt>
    <dgm:pt modelId="{3232593D-D150-AD47-9EDD-22307A4AC9AB}" type="pres">
      <dgm:prSet presAssocID="{6EBFACAE-5F55-E942-B682-D8E735CDD3CA}" presName="accentRepeatNode" presStyleLbl="solidFgAcc1" presStyleIdx="1" presStyleCnt="4" custScaleX="108590" custScaleY="116829"/>
      <dgm:spPr/>
    </dgm:pt>
    <dgm:pt modelId="{0603FAAB-14F4-CE42-AF79-0F9FA652BF29}" type="pres">
      <dgm:prSet presAssocID="{11EC621B-F09A-B449-89DD-4C6C4C1AE250}" presName="text_3" presStyleLbl="node1" presStyleIdx="2" presStyleCnt="4" custScaleY="134882">
        <dgm:presLayoutVars>
          <dgm:bulletEnabled val="1"/>
        </dgm:presLayoutVars>
      </dgm:prSet>
      <dgm:spPr/>
    </dgm:pt>
    <dgm:pt modelId="{46143B14-E9A3-404B-86F2-8BA54E1B762E}" type="pres">
      <dgm:prSet presAssocID="{11EC621B-F09A-B449-89DD-4C6C4C1AE250}" presName="accent_3" presStyleCnt="0"/>
      <dgm:spPr/>
    </dgm:pt>
    <dgm:pt modelId="{7897E1E2-280A-6048-A60A-63B98A532E78}" type="pres">
      <dgm:prSet presAssocID="{11EC621B-F09A-B449-89DD-4C6C4C1AE250}" presName="accentRepeatNode" presStyleLbl="solidFgAcc1" presStyleIdx="2" presStyleCnt="4" custScaleX="108590" custScaleY="116829"/>
      <dgm:spPr/>
    </dgm:pt>
    <dgm:pt modelId="{BAD9CC32-5338-F94A-BC1A-32A05D47247F}" type="pres">
      <dgm:prSet presAssocID="{A5FFFF98-6A1F-A64E-BA99-8E2D8FD3C3DA}" presName="text_4" presStyleLbl="node1" presStyleIdx="3" presStyleCnt="4" custScaleY="134882">
        <dgm:presLayoutVars>
          <dgm:bulletEnabled val="1"/>
        </dgm:presLayoutVars>
      </dgm:prSet>
      <dgm:spPr/>
    </dgm:pt>
    <dgm:pt modelId="{66597319-AB06-4143-BC6E-636AF5A6D66C}" type="pres">
      <dgm:prSet presAssocID="{A5FFFF98-6A1F-A64E-BA99-8E2D8FD3C3DA}" presName="accent_4" presStyleCnt="0"/>
      <dgm:spPr/>
    </dgm:pt>
    <dgm:pt modelId="{007912FF-B9FC-6F43-8B52-9AA99C536FCB}" type="pres">
      <dgm:prSet presAssocID="{A5FFFF98-6A1F-A64E-BA99-8E2D8FD3C3DA}" presName="accentRepeatNode" presStyleLbl="solidFgAcc1" presStyleIdx="3" presStyleCnt="4" custScaleX="108590" custScaleY="116829"/>
      <dgm:spPr/>
    </dgm:pt>
  </dgm:ptLst>
  <dgm:cxnLst>
    <dgm:cxn modelId="{B7E6C650-5CE0-8A4D-B721-A0D00947E9A4}" type="presOf" srcId="{A5FFFF98-6A1F-A64E-BA99-8E2D8FD3C3DA}" destId="{BAD9CC32-5338-F94A-BC1A-32A05D47247F}" srcOrd="0" destOrd="0" presId="urn:microsoft.com/office/officeart/2008/layout/VerticalCurvedList"/>
    <dgm:cxn modelId="{1BA40A5B-F3C5-1D4E-A53B-0E59F33E95B9}" type="presOf" srcId="{6EBFACAE-5F55-E942-B682-D8E735CDD3CA}" destId="{2C4C78F0-AEC4-FA43-A7DD-4D063B4B2990}" srcOrd="0" destOrd="0" presId="urn:microsoft.com/office/officeart/2008/layout/VerticalCurvedList"/>
    <dgm:cxn modelId="{68D90265-A56F-A041-87F1-81892C666C25}" type="presOf" srcId="{11EC621B-F09A-B449-89DD-4C6C4C1AE250}" destId="{0603FAAB-14F4-CE42-AF79-0F9FA652BF29}" srcOrd="0" destOrd="0" presId="urn:microsoft.com/office/officeart/2008/layout/VerticalCurvedList"/>
    <dgm:cxn modelId="{D5D00C6D-D843-5441-8487-18B0DDFE25A3}" srcId="{4F261DB5-252C-4647-9847-D5D51C9A35D1}" destId="{F7D13604-8816-2846-84C9-A6EF3CA8DE40}" srcOrd="0" destOrd="0" parTransId="{987A2EAE-9264-4842-AB81-920D7D258111}" sibTransId="{1A4FE897-7DFB-EB4B-BC37-1A4EA03604F6}"/>
    <dgm:cxn modelId="{C13CCA97-59D7-3F43-9572-D639CEC9A72A}" srcId="{4F261DB5-252C-4647-9847-D5D51C9A35D1}" destId="{11EC621B-F09A-B449-89DD-4C6C4C1AE250}" srcOrd="2" destOrd="0" parTransId="{9EFE4111-7F02-F248-9E9D-C30224BBC1DD}" sibTransId="{2343C0ED-1D18-4A4A-9BDB-DF27CAE67E57}"/>
    <dgm:cxn modelId="{3C56F3BE-613F-BF49-A10A-264F9FDCF3F1}" type="presOf" srcId="{1A4FE897-7DFB-EB4B-BC37-1A4EA03604F6}" destId="{10FB7AD1-AF41-294D-AE99-7B3C436011E0}" srcOrd="0" destOrd="0" presId="urn:microsoft.com/office/officeart/2008/layout/VerticalCurvedList"/>
    <dgm:cxn modelId="{AB7221CD-0A23-3A48-8845-17A919DDC85B}" srcId="{4F261DB5-252C-4647-9847-D5D51C9A35D1}" destId="{6EBFACAE-5F55-E942-B682-D8E735CDD3CA}" srcOrd="1" destOrd="0" parTransId="{2D82EB89-73A4-C041-990C-12EC659977F4}" sibTransId="{8C693F0D-02F5-6246-815E-617A96FB0FAD}"/>
    <dgm:cxn modelId="{8E11FFDA-C4F7-3143-A8E0-47A7E5022259}" type="presOf" srcId="{4F261DB5-252C-4647-9847-D5D51C9A35D1}" destId="{A196FCD2-9214-594C-ABA6-332EA77BF291}" srcOrd="0" destOrd="0" presId="urn:microsoft.com/office/officeart/2008/layout/VerticalCurvedList"/>
    <dgm:cxn modelId="{8FD757E1-A963-AC40-9C60-E82EF1EA0523}" type="presOf" srcId="{F7D13604-8816-2846-84C9-A6EF3CA8DE40}" destId="{A245B8EE-8D86-EE41-B10C-6A5697079C07}" srcOrd="0" destOrd="0" presId="urn:microsoft.com/office/officeart/2008/layout/VerticalCurvedList"/>
    <dgm:cxn modelId="{9C4C44FE-5BF9-C248-BAE5-DAC1A6A360C8}" srcId="{4F261DB5-252C-4647-9847-D5D51C9A35D1}" destId="{A5FFFF98-6A1F-A64E-BA99-8E2D8FD3C3DA}" srcOrd="3" destOrd="0" parTransId="{0CE608B3-D7F0-CC41-96FD-89E4A5353536}" sibTransId="{1276790F-897E-F842-950B-BD8C64A1DEAF}"/>
    <dgm:cxn modelId="{3E3B092F-F896-7D4B-AE29-A2A0BF6ED0E4}" type="presParOf" srcId="{A196FCD2-9214-594C-ABA6-332EA77BF291}" destId="{E0AB63FB-7718-BF46-9BFB-1C41C0513F98}" srcOrd="0" destOrd="0" presId="urn:microsoft.com/office/officeart/2008/layout/VerticalCurvedList"/>
    <dgm:cxn modelId="{63C8E1DE-E05F-2345-ADCE-323A1D6058C6}" type="presParOf" srcId="{E0AB63FB-7718-BF46-9BFB-1C41C0513F98}" destId="{EECD192F-9542-644E-B240-4AE0EE88025F}" srcOrd="0" destOrd="0" presId="urn:microsoft.com/office/officeart/2008/layout/VerticalCurvedList"/>
    <dgm:cxn modelId="{43F58116-E53C-284B-A995-2B6B2F27E891}" type="presParOf" srcId="{EECD192F-9542-644E-B240-4AE0EE88025F}" destId="{68B5665D-05E3-1246-A056-295A36EDEB8D}" srcOrd="0" destOrd="0" presId="urn:microsoft.com/office/officeart/2008/layout/VerticalCurvedList"/>
    <dgm:cxn modelId="{00C4BFEB-9630-9D44-9404-B75B6A891DC0}" type="presParOf" srcId="{EECD192F-9542-644E-B240-4AE0EE88025F}" destId="{10FB7AD1-AF41-294D-AE99-7B3C436011E0}" srcOrd="1" destOrd="0" presId="urn:microsoft.com/office/officeart/2008/layout/VerticalCurvedList"/>
    <dgm:cxn modelId="{F3CBE1DC-2911-754B-8501-F6B5FD216F3B}" type="presParOf" srcId="{EECD192F-9542-644E-B240-4AE0EE88025F}" destId="{880820A8-B930-144F-9936-2BE17D39EC11}" srcOrd="2" destOrd="0" presId="urn:microsoft.com/office/officeart/2008/layout/VerticalCurvedList"/>
    <dgm:cxn modelId="{A44D4161-0F5C-1A47-A038-6FC770AA23EC}" type="presParOf" srcId="{EECD192F-9542-644E-B240-4AE0EE88025F}" destId="{2474BF6B-E5C1-B245-BBBC-9E3C29F8F603}" srcOrd="3" destOrd="0" presId="urn:microsoft.com/office/officeart/2008/layout/VerticalCurvedList"/>
    <dgm:cxn modelId="{ACBE5579-79D7-F048-9FB1-C5EEF4F2C9DD}" type="presParOf" srcId="{E0AB63FB-7718-BF46-9BFB-1C41C0513F98}" destId="{A245B8EE-8D86-EE41-B10C-6A5697079C07}" srcOrd="1" destOrd="0" presId="urn:microsoft.com/office/officeart/2008/layout/VerticalCurvedList"/>
    <dgm:cxn modelId="{8F1F991B-8B0E-B846-8F45-9C7E0BA8FBD0}" type="presParOf" srcId="{E0AB63FB-7718-BF46-9BFB-1C41C0513F98}" destId="{3AE6A827-829B-AB49-8D72-F0BE46DBBD18}" srcOrd="2" destOrd="0" presId="urn:microsoft.com/office/officeart/2008/layout/VerticalCurvedList"/>
    <dgm:cxn modelId="{9F410597-6F0B-6D47-B102-2AD9D0436169}" type="presParOf" srcId="{3AE6A827-829B-AB49-8D72-F0BE46DBBD18}" destId="{CA8F9A6E-1F3C-4C46-993D-34051A8C3405}" srcOrd="0" destOrd="0" presId="urn:microsoft.com/office/officeart/2008/layout/VerticalCurvedList"/>
    <dgm:cxn modelId="{D0A3784C-CBFB-914F-B749-1A002B07FDC3}" type="presParOf" srcId="{E0AB63FB-7718-BF46-9BFB-1C41C0513F98}" destId="{2C4C78F0-AEC4-FA43-A7DD-4D063B4B2990}" srcOrd="3" destOrd="0" presId="urn:microsoft.com/office/officeart/2008/layout/VerticalCurvedList"/>
    <dgm:cxn modelId="{AEDE3227-B142-A844-8F60-E1B0C6A0156A}" type="presParOf" srcId="{E0AB63FB-7718-BF46-9BFB-1C41C0513F98}" destId="{C1E7934D-7ECC-6A42-AF7A-14B7CA67C4B3}" srcOrd="4" destOrd="0" presId="urn:microsoft.com/office/officeart/2008/layout/VerticalCurvedList"/>
    <dgm:cxn modelId="{8FEEECB5-9973-6049-9267-BE0E01D34F3A}" type="presParOf" srcId="{C1E7934D-7ECC-6A42-AF7A-14B7CA67C4B3}" destId="{3232593D-D150-AD47-9EDD-22307A4AC9AB}" srcOrd="0" destOrd="0" presId="urn:microsoft.com/office/officeart/2008/layout/VerticalCurvedList"/>
    <dgm:cxn modelId="{6091F6E4-123E-CE44-89F9-A876AD3B7EB7}" type="presParOf" srcId="{E0AB63FB-7718-BF46-9BFB-1C41C0513F98}" destId="{0603FAAB-14F4-CE42-AF79-0F9FA652BF29}" srcOrd="5" destOrd="0" presId="urn:microsoft.com/office/officeart/2008/layout/VerticalCurvedList"/>
    <dgm:cxn modelId="{360C4AE7-DAAB-EB46-9135-1DFE3F7D1C8A}" type="presParOf" srcId="{E0AB63FB-7718-BF46-9BFB-1C41C0513F98}" destId="{46143B14-E9A3-404B-86F2-8BA54E1B762E}" srcOrd="6" destOrd="0" presId="urn:microsoft.com/office/officeart/2008/layout/VerticalCurvedList"/>
    <dgm:cxn modelId="{E95D31E2-A03A-AE49-9151-043AA236ED14}" type="presParOf" srcId="{46143B14-E9A3-404B-86F2-8BA54E1B762E}" destId="{7897E1E2-280A-6048-A60A-63B98A532E78}" srcOrd="0" destOrd="0" presId="urn:microsoft.com/office/officeart/2008/layout/VerticalCurvedList"/>
    <dgm:cxn modelId="{F9EA442B-2FFC-D94F-AA9C-32435F0F5B69}" type="presParOf" srcId="{E0AB63FB-7718-BF46-9BFB-1C41C0513F98}" destId="{BAD9CC32-5338-F94A-BC1A-32A05D47247F}" srcOrd="7" destOrd="0" presId="urn:microsoft.com/office/officeart/2008/layout/VerticalCurvedList"/>
    <dgm:cxn modelId="{E2AF306D-FB2C-2448-9D08-43E4858CA4E7}" type="presParOf" srcId="{E0AB63FB-7718-BF46-9BFB-1C41C0513F98}" destId="{66597319-AB06-4143-BC6E-636AF5A6D66C}" srcOrd="8" destOrd="0" presId="urn:microsoft.com/office/officeart/2008/layout/VerticalCurvedList"/>
    <dgm:cxn modelId="{AFCC9A50-76AD-BC4D-BB19-319B0043AE7F}" type="presParOf" srcId="{66597319-AB06-4143-BC6E-636AF5A6D66C}" destId="{007912FF-B9FC-6F43-8B52-9AA99C536FC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AF6D86E3-789D-0B4C-B0CC-87B144A71392}" type="doc">
      <dgm:prSet loTypeId="urn:microsoft.com/office/officeart/2005/8/layout/vList6" loCatId="hierarchy" qsTypeId="urn:microsoft.com/office/officeart/2005/8/quickstyle/simple1" qsCatId="simple" csTypeId="urn:microsoft.com/office/officeart/2005/8/colors/accent2_1" csCatId="accent2" phldr="1"/>
      <dgm:spPr/>
      <dgm:t>
        <a:bodyPr/>
        <a:lstStyle/>
        <a:p>
          <a:endParaRPr lang="en-US"/>
        </a:p>
      </dgm:t>
    </dgm:pt>
    <dgm:pt modelId="{D862638C-F4CA-9D4E-B777-E80F17145578}">
      <dgm:prSet phldrT="[Text]" custT="1"/>
      <dgm:spPr>
        <a:gradFill flip="none" rotWithShape="0">
          <a:gsLst>
            <a:gs pos="17000">
              <a:srgbClr val="ACE7ED"/>
            </a:gs>
            <a:gs pos="1000">
              <a:schemeClr val="accent2">
                <a:lumMod val="20000"/>
                <a:lumOff val="80000"/>
                <a:shade val="67500"/>
                <a:satMod val="115000"/>
              </a:schemeClr>
            </a:gs>
            <a:gs pos="53000">
              <a:srgbClr val="B4F1F6"/>
            </a:gs>
            <a:gs pos="99000">
              <a:schemeClr val="accent2">
                <a:lumMod val="20000"/>
                <a:lumOff val="80000"/>
                <a:shade val="100000"/>
                <a:satMod val="115000"/>
              </a:schemeClr>
            </a:gs>
          </a:gsLst>
          <a:lin ang="16200000" scaled="1"/>
          <a:tileRect/>
        </a:gradFill>
      </dgm:spPr>
      <dgm:t>
        <a:bodyPr/>
        <a:lstStyle/>
        <a:p>
          <a:pPr>
            <a:buFont typeface="Arial" panose="020B0604020202020204" pitchFamily="34" charset="0"/>
            <a:buChar char="•"/>
          </a:pPr>
          <a:r>
            <a:rPr lang="en-US" sz="1800" i="1" dirty="0">
              <a:latin typeface="Arial" panose="020B0604020202020204" pitchFamily="34" charset="0"/>
              <a:cs typeface="Arial" panose="020B0604020202020204" pitchFamily="34" charset="0"/>
            </a:rPr>
            <a:t>Q1: I like school.</a:t>
          </a:r>
          <a:endParaRPr lang="en-US" sz="1800" dirty="0"/>
        </a:p>
      </dgm:t>
    </dgm:pt>
    <dgm:pt modelId="{50D63CDE-C2C5-8E4D-BA0C-B37BC845091E}" type="parTrans" cxnId="{D1333211-1DA5-6743-A09E-99CABE69F2F5}">
      <dgm:prSet/>
      <dgm:spPr/>
      <dgm:t>
        <a:bodyPr/>
        <a:lstStyle/>
        <a:p>
          <a:endParaRPr lang="en-US"/>
        </a:p>
      </dgm:t>
    </dgm:pt>
    <dgm:pt modelId="{78BDEBB7-D786-D846-9D98-3BD0260EEB1E}" type="sibTrans" cxnId="{D1333211-1DA5-6743-A09E-99CABE69F2F5}">
      <dgm:prSet/>
      <dgm:spPr/>
      <dgm:t>
        <a:bodyPr/>
        <a:lstStyle/>
        <a:p>
          <a:endParaRPr lang="en-US"/>
        </a:p>
      </dgm:t>
    </dgm:pt>
    <dgm:pt modelId="{47BD38BE-AAFE-334F-B7ED-C368300E5AB1}">
      <dgm:prSet custT="1"/>
      <dgm:spPr>
        <a:gradFill flip="none" rotWithShape="0">
          <a:gsLst>
            <a:gs pos="17000">
              <a:srgbClr val="ACE7ED"/>
            </a:gs>
            <a:gs pos="1000">
              <a:schemeClr val="accent2">
                <a:lumMod val="20000"/>
                <a:lumOff val="80000"/>
                <a:shade val="67500"/>
                <a:satMod val="115000"/>
              </a:schemeClr>
            </a:gs>
            <a:gs pos="53000">
              <a:srgbClr val="B4F1F6"/>
            </a:gs>
            <a:gs pos="99000">
              <a:schemeClr val="accent2">
                <a:lumMod val="20000"/>
                <a:lumOff val="80000"/>
                <a:shade val="100000"/>
                <a:satMod val="115000"/>
              </a:schemeClr>
            </a:gs>
          </a:gsLst>
          <a:lin ang="16200000" scaled="1"/>
          <a:tileRect/>
        </a:gradFill>
      </dgm:spPr>
      <dgm:t>
        <a:bodyPr/>
        <a:lstStyle/>
        <a:p>
          <a:r>
            <a:rPr lang="en-US" sz="1800" i="1" dirty="0">
              <a:latin typeface="Arial" panose="020B0604020202020204" pitchFamily="34" charset="0"/>
              <a:cs typeface="Arial" panose="020B0604020202020204" pitchFamily="34" charset="0"/>
            </a:rPr>
            <a:t>Q7: I know an adult at school I can talk with if I need help.</a:t>
          </a:r>
        </a:p>
      </dgm:t>
    </dgm:pt>
    <dgm:pt modelId="{178821C1-2514-2A4A-B4F4-32ABA154F53F}" type="parTrans" cxnId="{B360DFD1-CBBA-BA4B-92F0-FE9B23816B31}">
      <dgm:prSet/>
      <dgm:spPr/>
      <dgm:t>
        <a:bodyPr/>
        <a:lstStyle/>
        <a:p>
          <a:endParaRPr lang="en-US"/>
        </a:p>
      </dgm:t>
    </dgm:pt>
    <dgm:pt modelId="{70E64F29-2593-6742-AE6F-C817D5B7814A}" type="sibTrans" cxnId="{B360DFD1-CBBA-BA4B-92F0-FE9B23816B31}">
      <dgm:prSet/>
      <dgm:spPr/>
      <dgm:t>
        <a:bodyPr/>
        <a:lstStyle/>
        <a:p>
          <a:endParaRPr lang="en-US"/>
        </a:p>
      </dgm:t>
    </dgm:pt>
    <dgm:pt modelId="{8D71587C-3B6B-EA4A-9338-81C065FD7363}">
      <dgm:prSet custT="1"/>
      <dgm:spPr>
        <a:gradFill flip="none" rotWithShape="0">
          <a:gsLst>
            <a:gs pos="17000">
              <a:srgbClr val="ACE7ED"/>
            </a:gs>
            <a:gs pos="1000">
              <a:schemeClr val="accent2">
                <a:lumMod val="20000"/>
                <a:lumOff val="80000"/>
                <a:shade val="67500"/>
                <a:satMod val="115000"/>
              </a:schemeClr>
            </a:gs>
            <a:gs pos="53000">
              <a:srgbClr val="B4F1F6"/>
            </a:gs>
            <a:gs pos="99000">
              <a:schemeClr val="accent2">
                <a:lumMod val="20000"/>
                <a:lumOff val="80000"/>
                <a:shade val="100000"/>
                <a:satMod val="115000"/>
              </a:schemeClr>
            </a:gs>
          </a:gsLst>
          <a:lin ang="16200000" scaled="1"/>
          <a:tileRect/>
        </a:gradFill>
      </dgm:spPr>
      <dgm:t>
        <a:bodyPr/>
        <a:lstStyle/>
        <a:p>
          <a:r>
            <a:rPr lang="en-US" sz="1800" i="1" dirty="0">
              <a:latin typeface="Arial" panose="020B0604020202020204" pitchFamily="34" charset="0"/>
              <a:cs typeface="Arial" panose="020B0604020202020204" pitchFamily="34" charset="0"/>
            </a:rPr>
            <a:t>Q8: School is a place at which I feel safe.</a:t>
          </a:r>
        </a:p>
      </dgm:t>
    </dgm:pt>
    <dgm:pt modelId="{5AB2C2EF-8F6A-964B-8C28-7A49B6A470FF}" type="parTrans" cxnId="{033551D0-51CF-534D-BD09-479E2EDB4FA8}">
      <dgm:prSet/>
      <dgm:spPr/>
      <dgm:t>
        <a:bodyPr/>
        <a:lstStyle/>
        <a:p>
          <a:endParaRPr lang="en-US"/>
        </a:p>
      </dgm:t>
    </dgm:pt>
    <dgm:pt modelId="{7EF274B5-AF48-A243-A7A9-168FD797E3FB}" type="sibTrans" cxnId="{033551D0-51CF-534D-BD09-479E2EDB4FA8}">
      <dgm:prSet/>
      <dgm:spPr/>
      <dgm:t>
        <a:bodyPr/>
        <a:lstStyle/>
        <a:p>
          <a:endParaRPr lang="en-US"/>
        </a:p>
      </dgm:t>
    </dgm:pt>
    <dgm:pt modelId="{8CF5CFEA-7665-E540-AEEB-1F1D4A68142C}">
      <dgm:prSet custT="1"/>
      <dgm:spPr/>
      <dgm:t>
        <a:bodyPr anchor="ctr"/>
        <a:lstStyle/>
        <a:p>
          <a:pPr algn="ctr">
            <a:buClr>
              <a:schemeClr val="bg1"/>
            </a:buClr>
          </a:pPr>
          <a:r>
            <a:rPr lang="en-US" sz="2400" dirty="0"/>
            <a:t>Increased by 5%</a:t>
          </a:r>
        </a:p>
      </dgm:t>
    </dgm:pt>
    <dgm:pt modelId="{FB557E42-3E28-CA48-92D2-1CC107C0C7D7}" type="parTrans" cxnId="{07592C38-B6F0-FD45-BC2B-46BF204E8C39}">
      <dgm:prSet/>
      <dgm:spPr/>
      <dgm:t>
        <a:bodyPr/>
        <a:lstStyle/>
        <a:p>
          <a:endParaRPr lang="en-US"/>
        </a:p>
      </dgm:t>
    </dgm:pt>
    <dgm:pt modelId="{B26DF35B-A152-7540-B14A-2CAFC0DC55E8}" type="sibTrans" cxnId="{07592C38-B6F0-FD45-BC2B-46BF204E8C39}">
      <dgm:prSet/>
      <dgm:spPr/>
      <dgm:t>
        <a:bodyPr/>
        <a:lstStyle/>
        <a:p>
          <a:endParaRPr lang="en-US"/>
        </a:p>
      </dgm:t>
    </dgm:pt>
    <dgm:pt modelId="{CAEF9F05-DD1E-8245-9863-16A4043B6F5E}">
      <dgm:prSet custT="1"/>
      <dgm:spPr/>
      <dgm:t>
        <a:bodyPr anchor="ctr"/>
        <a:lstStyle/>
        <a:p>
          <a:pPr algn="ctr">
            <a:buClr>
              <a:schemeClr val="bg1"/>
            </a:buClr>
          </a:pPr>
          <a:r>
            <a:rPr lang="en-US" sz="2400" dirty="0"/>
            <a:t>Increased by 12%</a:t>
          </a:r>
        </a:p>
      </dgm:t>
    </dgm:pt>
    <dgm:pt modelId="{63DA7518-D42F-7B4B-9C2E-C849821DBCB0}" type="parTrans" cxnId="{9370DD10-0F09-7846-AD59-7046534ED7D9}">
      <dgm:prSet/>
      <dgm:spPr/>
      <dgm:t>
        <a:bodyPr/>
        <a:lstStyle/>
        <a:p>
          <a:endParaRPr lang="en-US"/>
        </a:p>
      </dgm:t>
    </dgm:pt>
    <dgm:pt modelId="{FF30CC80-B222-084E-A3ED-69CE3E504721}" type="sibTrans" cxnId="{9370DD10-0F09-7846-AD59-7046534ED7D9}">
      <dgm:prSet/>
      <dgm:spPr/>
      <dgm:t>
        <a:bodyPr/>
        <a:lstStyle/>
        <a:p>
          <a:endParaRPr lang="en-US"/>
        </a:p>
      </dgm:t>
    </dgm:pt>
    <dgm:pt modelId="{9B034678-BDCE-5944-824A-FD908662F4F0}">
      <dgm:prSet custT="1"/>
      <dgm:spPr/>
      <dgm:t>
        <a:bodyPr anchor="ctr"/>
        <a:lstStyle/>
        <a:p>
          <a:pPr algn="ctr">
            <a:buClr>
              <a:schemeClr val="bg1"/>
            </a:buClr>
          </a:pPr>
          <a:r>
            <a:rPr lang="en-US" sz="2400" dirty="0"/>
            <a:t>Increased by 7% </a:t>
          </a:r>
        </a:p>
      </dgm:t>
    </dgm:pt>
    <dgm:pt modelId="{1EF1EDAD-2F73-B949-8396-8310605E2273}" type="parTrans" cxnId="{E16D06F2-CFBE-494A-A813-BDAFDFE9DFA6}">
      <dgm:prSet/>
      <dgm:spPr/>
      <dgm:t>
        <a:bodyPr/>
        <a:lstStyle/>
        <a:p>
          <a:endParaRPr lang="en-US"/>
        </a:p>
      </dgm:t>
    </dgm:pt>
    <dgm:pt modelId="{56BB85E9-A66A-1445-A8F3-05744565904C}" type="sibTrans" cxnId="{E16D06F2-CFBE-494A-A813-BDAFDFE9DFA6}">
      <dgm:prSet/>
      <dgm:spPr/>
      <dgm:t>
        <a:bodyPr/>
        <a:lstStyle/>
        <a:p>
          <a:endParaRPr lang="en-US"/>
        </a:p>
      </dgm:t>
    </dgm:pt>
    <dgm:pt modelId="{D936F11E-EBE7-134D-9C23-D348EDE4DA8A}" type="pres">
      <dgm:prSet presAssocID="{AF6D86E3-789D-0B4C-B0CC-87B144A71392}" presName="Name0" presStyleCnt="0">
        <dgm:presLayoutVars>
          <dgm:dir/>
          <dgm:animLvl val="lvl"/>
          <dgm:resizeHandles/>
        </dgm:presLayoutVars>
      </dgm:prSet>
      <dgm:spPr/>
    </dgm:pt>
    <dgm:pt modelId="{471B53D9-E7D3-6F4A-9F17-DE183E4197B9}" type="pres">
      <dgm:prSet presAssocID="{D862638C-F4CA-9D4E-B777-E80F17145578}" presName="linNode" presStyleCnt="0"/>
      <dgm:spPr/>
    </dgm:pt>
    <dgm:pt modelId="{BC018EDE-2407-4A4F-A149-B9AD86B20773}" type="pres">
      <dgm:prSet presAssocID="{D862638C-F4CA-9D4E-B777-E80F17145578}" presName="parentShp" presStyleLbl="node1" presStyleIdx="0" presStyleCnt="3">
        <dgm:presLayoutVars>
          <dgm:bulletEnabled val="1"/>
        </dgm:presLayoutVars>
      </dgm:prSet>
      <dgm:spPr/>
    </dgm:pt>
    <dgm:pt modelId="{8C0B2668-A49E-0541-A025-D866260D4014}" type="pres">
      <dgm:prSet presAssocID="{D862638C-F4CA-9D4E-B777-E80F17145578}" presName="childShp" presStyleLbl="bgAccFollowNode1" presStyleIdx="0" presStyleCnt="3">
        <dgm:presLayoutVars>
          <dgm:bulletEnabled val="1"/>
        </dgm:presLayoutVars>
      </dgm:prSet>
      <dgm:spPr/>
    </dgm:pt>
    <dgm:pt modelId="{8888F637-5736-5441-87B7-F8E21E4980AF}" type="pres">
      <dgm:prSet presAssocID="{78BDEBB7-D786-D846-9D98-3BD0260EEB1E}" presName="spacing" presStyleCnt="0"/>
      <dgm:spPr/>
    </dgm:pt>
    <dgm:pt modelId="{6A6459FA-8C16-2B4D-9C44-039F3474CC0C}" type="pres">
      <dgm:prSet presAssocID="{47BD38BE-AAFE-334F-B7ED-C368300E5AB1}" presName="linNode" presStyleCnt="0"/>
      <dgm:spPr/>
    </dgm:pt>
    <dgm:pt modelId="{B6DECD48-1B1E-424C-8AE6-4F7E5C6196E7}" type="pres">
      <dgm:prSet presAssocID="{47BD38BE-AAFE-334F-B7ED-C368300E5AB1}" presName="parentShp" presStyleLbl="node1" presStyleIdx="1" presStyleCnt="3">
        <dgm:presLayoutVars>
          <dgm:bulletEnabled val="1"/>
        </dgm:presLayoutVars>
      </dgm:prSet>
      <dgm:spPr/>
    </dgm:pt>
    <dgm:pt modelId="{FC1069F5-64CC-0644-A7A7-83EDE63A5588}" type="pres">
      <dgm:prSet presAssocID="{47BD38BE-AAFE-334F-B7ED-C368300E5AB1}" presName="childShp" presStyleLbl="bgAccFollowNode1" presStyleIdx="1" presStyleCnt="3">
        <dgm:presLayoutVars>
          <dgm:bulletEnabled val="1"/>
        </dgm:presLayoutVars>
      </dgm:prSet>
      <dgm:spPr/>
    </dgm:pt>
    <dgm:pt modelId="{E03ED19F-9E04-E04C-B23B-EBD60743267B}" type="pres">
      <dgm:prSet presAssocID="{70E64F29-2593-6742-AE6F-C817D5B7814A}" presName="spacing" presStyleCnt="0"/>
      <dgm:spPr/>
    </dgm:pt>
    <dgm:pt modelId="{4748E627-0654-9C45-B0A3-D18BDAEEB049}" type="pres">
      <dgm:prSet presAssocID="{8D71587C-3B6B-EA4A-9338-81C065FD7363}" presName="linNode" presStyleCnt="0"/>
      <dgm:spPr/>
    </dgm:pt>
    <dgm:pt modelId="{57B4FFAC-BFDE-C446-BEFF-DA01DF15EC50}" type="pres">
      <dgm:prSet presAssocID="{8D71587C-3B6B-EA4A-9338-81C065FD7363}" presName="parentShp" presStyleLbl="node1" presStyleIdx="2" presStyleCnt="3">
        <dgm:presLayoutVars>
          <dgm:bulletEnabled val="1"/>
        </dgm:presLayoutVars>
      </dgm:prSet>
      <dgm:spPr/>
    </dgm:pt>
    <dgm:pt modelId="{457BF8C8-470F-DB4E-A367-E4BF82F94A86}" type="pres">
      <dgm:prSet presAssocID="{8D71587C-3B6B-EA4A-9338-81C065FD7363}" presName="childShp" presStyleLbl="bgAccFollowNode1" presStyleIdx="2" presStyleCnt="3">
        <dgm:presLayoutVars>
          <dgm:bulletEnabled val="1"/>
        </dgm:presLayoutVars>
      </dgm:prSet>
      <dgm:spPr/>
    </dgm:pt>
  </dgm:ptLst>
  <dgm:cxnLst>
    <dgm:cxn modelId="{9370DD10-0F09-7846-AD59-7046534ED7D9}" srcId="{47BD38BE-AAFE-334F-B7ED-C368300E5AB1}" destId="{CAEF9F05-DD1E-8245-9863-16A4043B6F5E}" srcOrd="0" destOrd="0" parTransId="{63DA7518-D42F-7B4B-9C2E-C849821DBCB0}" sibTransId="{FF30CC80-B222-084E-A3ED-69CE3E504721}"/>
    <dgm:cxn modelId="{D1333211-1DA5-6743-A09E-99CABE69F2F5}" srcId="{AF6D86E3-789D-0B4C-B0CC-87B144A71392}" destId="{D862638C-F4CA-9D4E-B777-E80F17145578}" srcOrd="0" destOrd="0" parTransId="{50D63CDE-C2C5-8E4D-BA0C-B37BC845091E}" sibTransId="{78BDEBB7-D786-D846-9D98-3BD0260EEB1E}"/>
    <dgm:cxn modelId="{B94DE51E-1992-654E-BF3B-906FBB1220C5}" type="presOf" srcId="{CAEF9F05-DD1E-8245-9863-16A4043B6F5E}" destId="{FC1069F5-64CC-0644-A7A7-83EDE63A5588}" srcOrd="0" destOrd="0" presId="urn:microsoft.com/office/officeart/2005/8/layout/vList6"/>
    <dgm:cxn modelId="{07592C38-B6F0-FD45-BC2B-46BF204E8C39}" srcId="{D862638C-F4CA-9D4E-B777-E80F17145578}" destId="{8CF5CFEA-7665-E540-AEEB-1F1D4A68142C}" srcOrd="0" destOrd="0" parTransId="{FB557E42-3E28-CA48-92D2-1CC107C0C7D7}" sibTransId="{B26DF35B-A152-7540-B14A-2CAFC0DC55E8}"/>
    <dgm:cxn modelId="{BEFA983D-ED1E-CE42-86DE-7047B8F3E1C7}" type="presOf" srcId="{8D71587C-3B6B-EA4A-9338-81C065FD7363}" destId="{57B4FFAC-BFDE-C446-BEFF-DA01DF15EC50}" srcOrd="0" destOrd="0" presId="urn:microsoft.com/office/officeart/2005/8/layout/vList6"/>
    <dgm:cxn modelId="{E4F84C50-5E0B-D940-AA29-B75639586D74}" type="presOf" srcId="{47BD38BE-AAFE-334F-B7ED-C368300E5AB1}" destId="{B6DECD48-1B1E-424C-8AE6-4F7E5C6196E7}" srcOrd="0" destOrd="0" presId="urn:microsoft.com/office/officeart/2005/8/layout/vList6"/>
    <dgm:cxn modelId="{7C0D2368-2284-3541-B8D1-CCB9EEAB85A6}" type="presOf" srcId="{AF6D86E3-789D-0B4C-B0CC-87B144A71392}" destId="{D936F11E-EBE7-134D-9C23-D348EDE4DA8A}" srcOrd="0" destOrd="0" presId="urn:microsoft.com/office/officeart/2005/8/layout/vList6"/>
    <dgm:cxn modelId="{6C4A6D6B-9C07-3D43-B8F6-757DD1847924}" type="presOf" srcId="{D862638C-F4CA-9D4E-B777-E80F17145578}" destId="{BC018EDE-2407-4A4F-A149-B9AD86B20773}" srcOrd="0" destOrd="0" presId="urn:microsoft.com/office/officeart/2005/8/layout/vList6"/>
    <dgm:cxn modelId="{228D7673-2018-ED47-BB5E-0487E95C7240}" type="presOf" srcId="{8CF5CFEA-7665-E540-AEEB-1F1D4A68142C}" destId="{8C0B2668-A49E-0541-A025-D866260D4014}" srcOrd="0" destOrd="0" presId="urn:microsoft.com/office/officeart/2005/8/layout/vList6"/>
    <dgm:cxn modelId="{6B6243B3-64F0-3D47-A41E-8FFF415B6B70}" type="presOf" srcId="{9B034678-BDCE-5944-824A-FD908662F4F0}" destId="{457BF8C8-470F-DB4E-A367-E4BF82F94A86}" srcOrd="0" destOrd="0" presId="urn:microsoft.com/office/officeart/2005/8/layout/vList6"/>
    <dgm:cxn modelId="{033551D0-51CF-534D-BD09-479E2EDB4FA8}" srcId="{AF6D86E3-789D-0B4C-B0CC-87B144A71392}" destId="{8D71587C-3B6B-EA4A-9338-81C065FD7363}" srcOrd="2" destOrd="0" parTransId="{5AB2C2EF-8F6A-964B-8C28-7A49B6A470FF}" sibTransId="{7EF274B5-AF48-A243-A7A9-168FD797E3FB}"/>
    <dgm:cxn modelId="{B360DFD1-CBBA-BA4B-92F0-FE9B23816B31}" srcId="{AF6D86E3-789D-0B4C-B0CC-87B144A71392}" destId="{47BD38BE-AAFE-334F-B7ED-C368300E5AB1}" srcOrd="1" destOrd="0" parTransId="{178821C1-2514-2A4A-B4F4-32ABA154F53F}" sibTransId="{70E64F29-2593-6742-AE6F-C817D5B7814A}"/>
    <dgm:cxn modelId="{E16D06F2-CFBE-494A-A813-BDAFDFE9DFA6}" srcId="{8D71587C-3B6B-EA4A-9338-81C065FD7363}" destId="{9B034678-BDCE-5944-824A-FD908662F4F0}" srcOrd="0" destOrd="0" parTransId="{1EF1EDAD-2F73-B949-8396-8310605E2273}" sibTransId="{56BB85E9-A66A-1445-A8F3-05744565904C}"/>
    <dgm:cxn modelId="{8A359C7A-0894-9F41-8C12-4C54B12B06D1}" type="presParOf" srcId="{D936F11E-EBE7-134D-9C23-D348EDE4DA8A}" destId="{471B53D9-E7D3-6F4A-9F17-DE183E4197B9}" srcOrd="0" destOrd="0" presId="urn:microsoft.com/office/officeart/2005/8/layout/vList6"/>
    <dgm:cxn modelId="{CF587C71-037C-2A42-91EC-885C04B3196C}" type="presParOf" srcId="{471B53D9-E7D3-6F4A-9F17-DE183E4197B9}" destId="{BC018EDE-2407-4A4F-A149-B9AD86B20773}" srcOrd="0" destOrd="0" presId="urn:microsoft.com/office/officeart/2005/8/layout/vList6"/>
    <dgm:cxn modelId="{A0786C63-660D-1C46-B698-14D6CE41B444}" type="presParOf" srcId="{471B53D9-E7D3-6F4A-9F17-DE183E4197B9}" destId="{8C0B2668-A49E-0541-A025-D866260D4014}" srcOrd="1" destOrd="0" presId="urn:microsoft.com/office/officeart/2005/8/layout/vList6"/>
    <dgm:cxn modelId="{78F0E018-A6ED-FE4E-AD9D-BC175F5AD56A}" type="presParOf" srcId="{D936F11E-EBE7-134D-9C23-D348EDE4DA8A}" destId="{8888F637-5736-5441-87B7-F8E21E4980AF}" srcOrd="1" destOrd="0" presId="urn:microsoft.com/office/officeart/2005/8/layout/vList6"/>
    <dgm:cxn modelId="{F9DDFB17-098D-DC4A-9BDC-37F3E6E80E51}" type="presParOf" srcId="{D936F11E-EBE7-134D-9C23-D348EDE4DA8A}" destId="{6A6459FA-8C16-2B4D-9C44-039F3474CC0C}" srcOrd="2" destOrd="0" presId="urn:microsoft.com/office/officeart/2005/8/layout/vList6"/>
    <dgm:cxn modelId="{EFF697DE-4B7B-854E-BEF5-FF23F99DF20A}" type="presParOf" srcId="{6A6459FA-8C16-2B4D-9C44-039F3474CC0C}" destId="{B6DECD48-1B1E-424C-8AE6-4F7E5C6196E7}" srcOrd="0" destOrd="0" presId="urn:microsoft.com/office/officeart/2005/8/layout/vList6"/>
    <dgm:cxn modelId="{6F1BBF5A-FB88-044C-B62B-20EE92C500EB}" type="presParOf" srcId="{6A6459FA-8C16-2B4D-9C44-039F3474CC0C}" destId="{FC1069F5-64CC-0644-A7A7-83EDE63A5588}" srcOrd="1" destOrd="0" presId="urn:microsoft.com/office/officeart/2005/8/layout/vList6"/>
    <dgm:cxn modelId="{7C6A042F-6EED-B44E-98E9-869973ECDFE3}" type="presParOf" srcId="{D936F11E-EBE7-134D-9C23-D348EDE4DA8A}" destId="{E03ED19F-9E04-E04C-B23B-EBD60743267B}" srcOrd="3" destOrd="0" presId="urn:microsoft.com/office/officeart/2005/8/layout/vList6"/>
    <dgm:cxn modelId="{66C8CB2D-10CE-2C48-A719-B057B82BD87D}" type="presParOf" srcId="{D936F11E-EBE7-134D-9C23-D348EDE4DA8A}" destId="{4748E627-0654-9C45-B0A3-D18BDAEEB049}" srcOrd="4" destOrd="0" presId="urn:microsoft.com/office/officeart/2005/8/layout/vList6"/>
    <dgm:cxn modelId="{8A47B645-81E5-C743-9E02-92E2832633F6}" type="presParOf" srcId="{4748E627-0654-9C45-B0A3-D18BDAEEB049}" destId="{57B4FFAC-BFDE-C446-BEFF-DA01DF15EC50}" srcOrd="0" destOrd="0" presId="urn:microsoft.com/office/officeart/2005/8/layout/vList6"/>
    <dgm:cxn modelId="{7C3CC240-0B08-DB4C-BA28-CDA351070019}" type="presParOf" srcId="{4748E627-0654-9C45-B0A3-D18BDAEEB049}" destId="{457BF8C8-470F-DB4E-A367-E4BF82F94A8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E4F53FCB-348B-DB48-9516-266190DFC17B}" type="doc">
      <dgm:prSet loTypeId="urn:microsoft.com/office/officeart/2005/8/layout/vList4" loCatId="hierarchy" qsTypeId="urn:microsoft.com/office/officeart/2005/8/quickstyle/simple1" qsCatId="simple" csTypeId="urn:microsoft.com/office/officeart/2005/8/colors/accent2_1" csCatId="accent2" phldr="1"/>
      <dgm:spPr/>
      <dgm:t>
        <a:bodyPr/>
        <a:lstStyle/>
        <a:p>
          <a:endParaRPr lang="en-US"/>
        </a:p>
      </dgm:t>
    </dgm:pt>
    <dgm:pt modelId="{3DA30AFF-1DBA-A44D-A49F-C29EB6343584}">
      <dgm:prSet phldrT="[Text]" custT="1">
        <dgm:style>
          <a:lnRef idx="1">
            <a:schemeClr val="accent1"/>
          </a:lnRef>
          <a:fillRef idx="2">
            <a:schemeClr val="accent1"/>
          </a:fillRef>
          <a:effectRef idx="1">
            <a:schemeClr val="accent1"/>
          </a:effectRef>
          <a:fontRef idx="minor">
            <a:schemeClr val="dk1"/>
          </a:fontRef>
        </dgm:style>
      </dgm:prSet>
      <dgm:spPr/>
      <dgm:t>
        <a:bodyPr/>
        <a:lstStyle/>
        <a:p>
          <a:pPr algn="r"/>
          <a:r>
            <a:rPr lang="en-US" sz="2400" dirty="0"/>
            <a:t>To be effective, teams must engage in Continuous Improvement </a:t>
          </a:r>
        </a:p>
      </dgm:t>
    </dgm:pt>
    <dgm:pt modelId="{79B3F9BE-C3B8-C74F-B1B7-F8F8A5258A2C}" type="parTrans" cxnId="{DEDA1522-8224-754A-B2CC-84915551FEDD}">
      <dgm:prSet/>
      <dgm:spPr/>
      <dgm:t>
        <a:bodyPr/>
        <a:lstStyle/>
        <a:p>
          <a:endParaRPr lang="en-US" sz="2400"/>
        </a:p>
      </dgm:t>
    </dgm:pt>
    <dgm:pt modelId="{55DE0A29-F39A-2344-B060-7DA49FB92538}" type="sibTrans" cxnId="{DEDA1522-8224-754A-B2CC-84915551FEDD}">
      <dgm:prSet/>
      <dgm:spPr/>
      <dgm:t>
        <a:bodyPr/>
        <a:lstStyle/>
        <a:p>
          <a:endParaRPr lang="en-US" sz="2400"/>
        </a:p>
      </dgm:t>
    </dgm:pt>
    <dgm:pt modelId="{233CF2F7-5762-3F45-974A-341709A9DF89}" type="pres">
      <dgm:prSet presAssocID="{E4F53FCB-348B-DB48-9516-266190DFC17B}" presName="linear" presStyleCnt="0">
        <dgm:presLayoutVars>
          <dgm:dir/>
          <dgm:resizeHandles val="exact"/>
        </dgm:presLayoutVars>
      </dgm:prSet>
      <dgm:spPr/>
    </dgm:pt>
    <dgm:pt modelId="{D56AB2B5-AD63-6D46-A1DF-6B182ADB2D78}" type="pres">
      <dgm:prSet presAssocID="{3DA30AFF-1DBA-A44D-A49F-C29EB6343584}" presName="comp" presStyleCnt="0"/>
      <dgm:spPr/>
    </dgm:pt>
    <dgm:pt modelId="{E0F82CE4-F13B-7B49-983A-F72491F3A869}" type="pres">
      <dgm:prSet presAssocID="{3DA30AFF-1DBA-A44D-A49F-C29EB6343584}" presName="box" presStyleLbl="node1" presStyleIdx="0" presStyleCnt="1" custScaleX="86618" custLinFactNeighborX="-959" custLinFactNeighborY="25581"/>
      <dgm:spPr/>
    </dgm:pt>
    <dgm:pt modelId="{747CFD9C-90C0-C648-9E15-FFB2AC017CCD}" type="pres">
      <dgm:prSet presAssocID="{3DA30AFF-1DBA-A44D-A49F-C29EB6343584}" presName="img" presStyleLbl="fgImgPlace1" presStyleIdx="0" presStyleCnt="1" custScaleX="121965" custLinFactNeighborX="39205" custLinFactNeighborY="-1109"/>
      <dgm:spPr>
        <a:blipFill rotWithShape="1">
          <a:blip xmlns:r="http://schemas.openxmlformats.org/officeDocument/2006/relationships" r:embed="rId1"/>
          <a:srcRect/>
          <a:stretch>
            <a:fillRect l="-12000" r="-12000"/>
          </a:stretch>
        </a:blipFill>
      </dgm:spPr>
    </dgm:pt>
    <dgm:pt modelId="{B3CD8DFD-8567-3F4C-8118-67D29ADCF767}" type="pres">
      <dgm:prSet presAssocID="{3DA30AFF-1DBA-A44D-A49F-C29EB6343584}" presName="text" presStyleLbl="node1" presStyleIdx="0" presStyleCnt="1">
        <dgm:presLayoutVars>
          <dgm:bulletEnabled val="1"/>
        </dgm:presLayoutVars>
      </dgm:prSet>
      <dgm:spPr/>
    </dgm:pt>
  </dgm:ptLst>
  <dgm:cxnLst>
    <dgm:cxn modelId="{DEDA1522-8224-754A-B2CC-84915551FEDD}" srcId="{E4F53FCB-348B-DB48-9516-266190DFC17B}" destId="{3DA30AFF-1DBA-A44D-A49F-C29EB6343584}" srcOrd="0" destOrd="0" parTransId="{79B3F9BE-C3B8-C74F-B1B7-F8F8A5258A2C}" sibTransId="{55DE0A29-F39A-2344-B060-7DA49FB92538}"/>
    <dgm:cxn modelId="{C1893C7E-D999-1141-9640-02A2D5A2749B}" type="presOf" srcId="{3DA30AFF-1DBA-A44D-A49F-C29EB6343584}" destId="{B3CD8DFD-8567-3F4C-8118-67D29ADCF767}" srcOrd="1" destOrd="0" presId="urn:microsoft.com/office/officeart/2005/8/layout/vList4"/>
    <dgm:cxn modelId="{5A335E8A-0ACC-8C45-B8E6-593826966337}" type="presOf" srcId="{E4F53FCB-348B-DB48-9516-266190DFC17B}" destId="{233CF2F7-5762-3F45-974A-341709A9DF89}" srcOrd="0" destOrd="0" presId="urn:microsoft.com/office/officeart/2005/8/layout/vList4"/>
    <dgm:cxn modelId="{4ED63EDF-63E5-E146-ACB3-347D870ECE54}" type="presOf" srcId="{3DA30AFF-1DBA-A44D-A49F-C29EB6343584}" destId="{E0F82CE4-F13B-7B49-983A-F72491F3A869}" srcOrd="0" destOrd="0" presId="urn:microsoft.com/office/officeart/2005/8/layout/vList4"/>
    <dgm:cxn modelId="{515A25A8-AA1C-EF49-BA03-FD8C6ADCBDFF}" type="presParOf" srcId="{233CF2F7-5762-3F45-974A-341709A9DF89}" destId="{D56AB2B5-AD63-6D46-A1DF-6B182ADB2D78}" srcOrd="0" destOrd="0" presId="urn:microsoft.com/office/officeart/2005/8/layout/vList4"/>
    <dgm:cxn modelId="{328F9A05-7466-E340-B2A7-DE62CEEF6DF9}" type="presParOf" srcId="{D56AB2B5-AD63-6D46-A1DF-6B182ADB2D78}" destId="{E0F82CE4-F13B-7B49-983A-F72491F3A869}" srcOrd="0" destOrd="0" presId="urn:microsoft.com/office/officeart/2005/8/layout/vList4"/>
    <dgm:cxn modelId="{256623A9-34A4-9046-8340-0985DDB1D296}" type="presParOf" srcId="{D56AB2B5-AD63-6D46-A1DF-6B182ADB2D78}" destId="{747CFD9C-90C0-C648-9E15-FFB2AC017CCD}" srcOrd="1" destOrd="0" presId="urn:microsoft.com/office/officeart/2005/8/layout/vList4"/>
    <dgm:cxn modelId="{275EB986-6620-F04D-989C-1462511FD474}" type="presParOf" srcId="{D56AB2B5-AD63-6D46-A1DF-6B182ADB2D78}" destId="{B3CD8DFD-8567-3F4C-8118-67D29ADCF767}"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C4770BAE-C06B-4A4C-8D34-68B0D3EE51DE}"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100053CF-4790-CF47-9C0B-D432A68FB107}">
      <dgm:prSet custT="1"/>
      <dgm:spPr/>
      <dgm:t>
        <a:bodyPr/>
        <a:lstStyle/>
        <a:p>
          <a:r>
            <a:rPr lang="en-US" sz="2000" dirty="0"/>
            <a:t>Gender/Gender Identity</a:t>
          </a:r>
        </a:p>
      </dgm:t>
    </dgm:pt>
    <dgm:pt modelId="{08BD59CF-98A1-BE41-B9E4-71130879B732}" type="parTrans" cxnId="{15CD305C-D2FE-1A43-813E-016D4C8D526F}">
      <dgm:prSet/>
      <dgm:spPr/>
      <dgm:t>
        <a:bodyPr/>
        <a:lstStyle/>
        <a:p>
          <a:endParaRPr lang="en-US" sz="2000"/>
        </a:p>
      </dgm:t>
    </dgm:pt>
    <dgm:pt modelId="{6BA365BB-C435-CE4D-91E9-2F8047FABA79}" type="sibTrans" cxnId="{15CD305C-D2FE-1A43-813E-016D4C8D526F}">
      <dgm:prSet/>
      <dgm:spPr/>
      <dgm:t>
        <a:bodyPr/>
        <a:lstStyle/>
        <a:p>
          <a:endParaRPr lang="en-US" sz="2000"/>
        </a:p>
      </dgm:t>
    </dgm:pt>
    <dgm:pt modelId="{2BF8B332-9048-8D45-A8B3-6501A7ADF5D6}">
      <dgm:prSet custT="1"/>
      <dgm:spPr/>
      <dgm:t>
        <a:bodyPr/>
        <a:lstStyle/>
        <a:p>
          <a:r>
            <a:rPr lang="en-US" sz="2000" dirty="0"/>
            <a:t>Race/ Ethnicity</a:t>
          </a:r>
        </a:p>
      </dgm:t>
    </dgm:pt>
    <dgm:pt modelId="{CF3294DE-4EE8-FD42-A26D-FBBE6BA98E4F}" type="parTrans" cxnId="{99BBE4C7-7D22-564C-A04A-30F2CE5C00E2}">
      <dgm:prSet/>
      <dgm:spPr/>
      <dgm:t>
        <a:bodyPr/>
        <a:lstStyle/>
        <a:p>
          <a:endParaRPr lang="en-US" sz="2000"/>
        </a:p>
      </dgm:t>
    </dgm:pt>
    <dgm:pt modelId="{78FF85A0-C3C6-5446-A123-3FB32514C054}" type="sibTrans" cxnId="{99BBE4C7-7D22-564C-A04A-30F2CE5C00E2}">
      <dgm:prSet/>
      <dgm:spPr/>
      <dgm:t>
        <a:bodyPr/>
        <a:lstStyle/>
        <a:p>
          <a:endParaRPr lang="en-US" sz="2000"/>
        </a:p>
      </dgm:t>
    </dgm:pt>
    <dgm:pt modelId="{01AB7A71-EA0B-AE46-8A24-9C7B5E2A343D}">
      <dgm:prSet custT="1"/>
      <dgm:spPr/>
      <dgm:t>
        <a:bodyPr/>
        <a:lstStyle/>
        <a:p>
          <a:r>
            <a:rPr lang="en-US" sz="2000" dirty="0"/>
            <a:t>Sexual Orientation</a:t>
          </a:r>
        </a:p>
      </dgm:t>
    </dgm:pt>
    <dgm:pt modelId="{AD35927B-D084-A24A-8789-D23CBFC342E1}" type="parTrans" cxnId="{F090A00A-2D8B-CA46-8CFD-A1DEE515A193}">
      <dgm:prSet/>
      <dgm:spPr/>
      <dgm:t>
        <a:bodyPr/>
        <a:lstStyle/>
        <a:p>
          <a:endParaRPr lang="en-US" sz="2000"/>
        </a:p>
      </dgm:t>
    </dgm:pt>
    <dgm:pt modelId="{D9E1D25F-6070-A74C-B3EB-B6E861E7A97A}" type="sibTrans" cxnId="{F090A00A-2D8B-CA46-8CFD-A1DEE515A193}">
      <dgm:prSet/>
      <dgm:spPr/>
      <dgm:t>
        <a:bodyPr/>
        <a:lstStyle/>
        <a:p>
          <a:endParaRPr lang="en-US" sz="2000"/>
        </a:p>
      </dgm:t>
    </dgm:pt>
    <dgm:pt modelId="{E163C4DD-A98F-6B4D-9A55-AF60224FC890}">
      <dgm:prSet custT="1"/>
      <dgm:spPr/>
      <dgm:t>
        <a:bodyPr/>
        <a:lstStyle/>
        <a:p>
          <a:r>
            <a:rPr lang="en-US" sz="2000" dirty="0"/>
            <a:t>Grade Level</a:t>
          </a:r>
        </a:p>
      </dgm:t>
    </dgm:pt>
    <dgm:pt modelId="{B8631A8E-E04B-1A40-BBB9-52FFC83847F2}" type="parTrans" cxnId="{235CFC9F-14C6-FF4F-9E09-916DA6897221}">
      <dgm:prSet/>
      <dgm:spPr/>
      <dgm:t>
        <a:bodyPr/>
        <a:lstStyle/>
        <a:p>
          <a:endParaRPr lang="en-US" sz="2000"/>
        </a:p>
      </dgm:t>
    </dgm:pt>
    <dgm:pt modelId="{A6E864AD-6346-C544-A219-ED46BA2C90B7}" type="sibTrans" cxnId="{235CFC9F-14C6-FF4F-9E09-916DA6897221}">
      <dgm:prSet/>
      <dgm:spPr/>
      <dgm:t>
        <a:bodyPr/>
        <a:lstStyle/>
        <a:p>
          <a:endParaRPr lang="en-US" sz="2000"/>
        </a:p>
      </dgm:t>
    </dgm:pt>
    <dgm:pt modelId="{B2D5F2A9-E198-264B-A789-1DD2C07AE6FF}">
      <dgm:prSet custT="1"/>
      <dgm:spPr/>
      <dgm:t>
        <a:bodyPr/>
        <a:lstStyle/>
        <a:p>
          <a:r>
            <a:rPr lang="en-US" sz="2000" dirty="0"/>
            <a:t>Socio-economic Status</a:t>
          </a:r>
        </a:p>
      </dgm:t>
    </dgm:pt>
    <dgm:pt modelId="{5E8BDAE0-4AB3-F64F-9E22-332DCF0966C4}" type="parTrans" cxnId="{DAD26627-DB78-4346-A7AB-921AE0213141}">
      <dgm:prSet/>
      <dgm:spPr/>
      <dgm:t>
        <a:bodyPr/>
        <a:lstStyle/>
        <a:p>
          <a:endParaRPr lang="en-US" sz="2000"/>
        </a:p>
      </dgm:t>
    </dgm:pt>
    <dgm:pt modelId="{A5528813-A569-3441-8EDF-0583E9F3F24A}" type="sibTrans" cxnId="{DAD26627-DB78-4346-A7AB-921AE0213141}">
      <dgm:prSet/>
      <dgm:spPr/>
      <dgm:t>
        <a:bodyPr/>
        <a:lstStyle/>
        <a:p>
          <a:endParaRPr lang="en-US" sz="2000"/>
        </a:p>
      </dgm:t>
    </dgm:pt>
    <dgm:pt modelId="{199AAC6A-1713-5C4F-901F-A7F016295ED8}">
      <dgm:prSet custT="1"/>
      <dgm:spPr/>
      <dgm:t>
        <a:bodyPr/>
        <a:lstStyle/>
        <a:p>
          <a:r>
            <a:rPr lang="en-US" sz="2000" dirty="0"/>
            <a:t>Dis/ability Status</a:t>
          </a:r>
        </a:p>
      </dgm:t>
    </dgm:pt>
    <dgm:pt modelId="{8F25C92D-28B5-8148-AB60-0F528A2BAAF8}" type="parTrans" cxnId="{5B17D950-F676-7F40-8BA2-2C0D054C1865}">
      <dgm:prSet/>
      <dgm:spPr/>
      <dgm:t>
        <a:bodyPr/>
        <a:lstStyle/>
        <a:p>
          <a:endParaRPr lang="en-US" sz="2000"/>
        </a:p>
      </dgm:t>
    </dgm:pt>
    <dgm:pt modelId="{1E159917-36A1-474A-9A69-9BC786894949}" type="sibTrans" cxnId="{5B17D950-F676-7F40-8BA2-2C0D054C1865}">
      <dgm:prSet/>
      <dgm:spPr/>
      <dgm:t>
        <a:bodyPr/>
        <a:lstStyle/>
        <a:p>
          <a:endParaRPr lang="en-US" sz="2000"/>
        </a:p>
      </dgm:t>
    </dgm:pt>
    <dgm:pt modelId="{4A364994-E12E-0840-A65F-1CE9B0578688}">
      <dgm:prSet custT="1"/>
      <dgm:spPr/>
      <dgm:t>
        <a:bodyPr/>
        <a:lstStyle/>
        <a:p>
          <a:r>
            <a:rPr lang="en-US" sz="2000" dirty="0"/>
            <a:t>Emerging Bilingual</a:t>
          </a:r>
        </a:p>
      </dgm:t>
    </dgm:pt>
    <dgm:pt modelId="{40C80212-026C-B14A-8049-D1F6C93343C4}" type="parTrans" cxnId="{6ACB1DE8-9447-0343-A128-2902BE66A549}">
      <dgm:prSet/>
      <dgm:spPr/>
      <dgm:t>
        <a:bodyPr/>
        <a:lstStyle/>
        <a:p>
          <a:endParaRPr lang="en-US" sz="2000"/>
        </a:p>
      </dgm:t>
    </dgm:pt>
    <dgm:pt modelId="{A88B869C-B11B-834C-987A-993F0242F379}" type="sibTrans" cxnId="{6ACB1DE8-9447-0343-A128-2902BE66A549}">
      <dgm:prSet/>
      <dgm:spPr/>
      <dgm:t>
        <a:bodyPr/>
        <a:lstStyle/>
        <a:p>
          <a:endParaRPr lang="en-US" sz="2000"/>
        </a:p>
      </dgm:t>
    </dgm:pt>
    <dgm:pt modelId="{7F41D5B6-1DE4-0648-AF5D-F5BA9F5BFC39}" type="pres">
      <dgm:prSet presAssocID="{C4770BAE-C06B-4A4C-8D34-68B0D3EE51DE}" presName="compositeShape" presStyleCnt="0">
        <dgm:presLayoutVars>
          <dgm:chMax val="7"/>
          <dgm:dir/>
          <dgm:resizeHandles val="exact"/>
        </dgm:presLayoutVars>
      </dgm:prSet>
      <dgm:spPr/>
    </dgm:pt>
    <dgm:pt modelId="{53C7944F-8D90-3F4B-9D03-5FB20C2088AE}" type="pres">
      <dgm:prSet presAssocID="{100053CF-4790-CF47-9C0B-D432A68FB107}" presName="circ1" presStyleLbl="vennNode1" presStyleIdx="0" presStyleCnt="7"/>
      <dgm:spPr/>
    </dgm:pt>
    <dgm:pt modelId="{040C4522-3711-3B4E-8CFE-AA0470E84FEB}" type="pres">
      <dgm:prSet presAssocID="{100053CF-4790-CF47-9C0B-D432A68FB107}" presName="circ1Tx" presStyleLbl="revTx" presStyleIdx="0" presStyleCnt="0" custScaleX="224579">
        <dgm:presLayoutVars>
          <dgm:chMax val="0"/>
          <dgm:chPref val="0"/>
          <dgm:bulletEnabled val="1"/>
        </dgm:presLayoutVars>
      </dgm:prSet>
      <dgm:spPr/>
    </dgm:pt>
    <dgm:pt modelId="{894F904F-899D-5A4D-9388-4A6E36B12099}" type="pres">
      <dgm:prSet presAssocID="{2BF8B332-9048-8D45-A8B3-6501A7ADF5D6}" presName="circ2" presStyleLbl="vennNode1" presStyleIdx="1" presStyleCnt="7" custLinFactNeighborX="5187" custLinFactNeighborY="-12101"/>
      <dgm:spPr/>
    </dgm:pt>
    <dgm:pt modelId="{F2B1A7AB-956C-1D4A-96F2-1A9ED9A9E559}" type="pres">
      <dgm:prSet presAssocID="{2BF8B332-9048-8D45-A8B3-6501A7ADF5D6}" presName="circ2Tx" presStyleLbl="revTx" presStyleIdx="0" presStyleCnt="0" custScaleX="102617">
        <dgm:presLayoutVars>
          <dgm:chMax val="0"/>
          <dgm:chPref val="0"/>
          <dgm:bulletEnabled val="1"/>
        </dgm:presLayoutVars>
      </dgm:prSet>
      <dgm:spPr/>
    </dgm:pt>
    <dgm:pt modelId="{0EBF28DA-CD27-6345-9430-D4812A82678C}" type="pres">
      <dgm:prSet presAssocID="{01AB7A71-EA0B-AE46-8A24-9C7B5E2A343D}" presName="circ3" presStyleLbl="vennNode1" presStyleIdx="2" presStyleCnt="7"/>
      <dgm:spPr/>
    </dgm:pt>
    <dgm:pt modelId="{2E698EFB-7E1C-C94A-A995-05901EDB1B5A}" type="pres">
      <dgm:prSet presAssocID="{01AB7A71-EA0B-AE46-8A24-9C7B5E2A343D}" presName="circ3Tx" presStyleLbl="revTx" presStyleIdx="0" presStyleCnt="0" custScaleX="131129">
        <dgm:presLayoutVars>
          <dgm:chMax val="0"/>
          <dgm:chPref val="0"/>
          <dgm:bulletEnabled val="1"/>
        </dgm:presLayoutVars>
      </dgm:prSet>
      <dgm:spPr/>
    </dgm:pt>
    <dgm:pt modelId="{4CFBBE52-0281-1D46-B440-F1D803A6111E}" type="pres">
      <dgm:prSet presAssocID="{E163C4DD-A98F-6B4D-9A55-AF60224FC890}" presName="circ4" presStyleLbl="vennNode1" presStyleIdx="3" presStyleCnt="7"/>
      <dgm:spPr/>
    </dgm:pt>
    <dgm:pt modelId="{14404D57-8ACE-1A4F-9446-C574AFA6A08D}" type="pres">
      <dgm:prSet presAssocID="{E163C4DD-A98F-6B4D-9A55-AF60224FC890}" presName="circ4Tx" presStyleLbl="revTx" presStyleIdx="0" presStyleCnt="0" custScaleX="131129">
        <dgm:presLayoutVars>
          <dgm:chMax val="0"/>
          <dgm:chPref val="0"/>
          <dgm:bulletEnabled val="1"/>
        </dgm:presLayoutVars>
      </dgm:prSet>
      <dgm:spPr/>
    </dgm:pt>
    <dgm:pt modelId="{C70DF5FE-070B-0540-A41B-1AF325DEA087}" type="pres">
      <dgm:prSet presAssocID="{B2D5F2A9-E198-264B-A789-1DD2C07AE6FF}" presName="circ5" presStyleLbl="vennNode1" presStyleIdx="4" presStyleCnt="7"/>
      <dgm:spPr/>
    </dgm:pt>
    <dgm:pt modelId="{755F38E0-CA6E-1644-83F9-812B1A949C4C}" type="pres">
      <dgm:prSet presAssocID="{B2D5F2A9-E198-264B-A789-1DD2C07AE6FF}" presName="circ5Tx" presStyleLbl="revTx" presStyleIdx="0" presStyleCnt="0" custScaleX="131129">
        <dgm:presLayoutVars>
          <dgm:chMax val="0"/>
          <dgm:chPref val="0"/>
          <dgm:bulletEnabled val="1"/>
        </dgm:presLayoutVars>
      </dgm:prSet>
      <dgm:spPr/>
    </dgm:pt>
    <dgm:pt modelId="{7BFF3ECE-51D5-9545-B88F-4FA4ED90C38A}" type="pres">
      <dgm:prSet presAssocID="{199AAC6A-1713-5C4F-901F-A7F016295ED8}" presName="circ6" presStyleLbl="vennNode1" presStyleIdx="5" presStyleCnt="7"/>
      <dgm:spPr/>
    </dgm:pt>
    <dgm:pt modelId="{EDD39F64-1D80-EE44-BB3F-93041E5421E9}" type="pres">
      <dgm:prSet presAssocID="{199AAC6A-1713-5C4F-901F-A7F016295ED8}" presName="circ6Tx" presStyleLbl="revTx" presStyleIdx="0" presStyleCnt="0" custScaleX="131129">
        <dgm:presLayoutVars>
          <dgm:chMax val="0"/>
          <dgm:chPref val="0"/>
          <dgm:bulletEnabled val="1"/>
        </dgm:presLayoutVars>
      </dgm:prSet>
      <dgm:spPr/>
    </dgm:pt>
    <dgm:pt modelId="{9B5691BB-2EF9-FE44-9242-F8903B4D98CD}" type="pres">
      <dgm:prSet presAssocID="{4A364994-E12E-0840-A65F-1CE9B0578688}" presName="circ7" presStyleLbl="vennNode1" presStyleIdx="6" presStyleCnt="7"/>
      <dgm:spPr/>
    </dgm:pt>
    <dgm:pt modelId="{2FA9445F-25C3-7A49-98B9-3748D34C917B}" type="pres">
      <dgm:prSet presAssocID="{4A364994-E12E-0840-A65F-1CE9B0578688}" presName="circ7Tx" presStyleLbl="revTx" presStyleIdx="0" presStyleCnt="0" custScaleX="131129">
        <dgm:presLayoutVars>
          <dgm:chMax val="0"/>
          <dgm:chPref val="0"/>
          <dgm:bulletEnabled val="1"/>
        </dgm:presLayoutVars>
      </dgm:prSet>
      <dgm:spPr/>
    </dgm:pt>
  </dgm:ptLst>
  <dgm:cxnLst>
    <dgm:cxn modelId="{F090A00A-2D8B-CA46-8CFD-A1DEE515A193}" srcId="{C4770BAE-C06B-4A4C-8D34-68B0D3EE51DE}" destId="{01AB7A71-EA0B-AE46-8A24-9C7B5E2A343D}" srcOrd="2" destOrd="0" parTransId="{AD35927B-D084-A24A-8789-D23CBFC342E1}" sibTransId="{D9E1D25F-6070-A74C-B3EB-B6E861E7A97A}"/>
    <dgm:cxn modelId="{C081D013-57BD-6042-80F2-485D31F77B87}" type="presOf" srcId="{C4770BAE-C06B-4A4C-8D34-68B0D3EE51DE}" destId="{7F41D5B6-1DE4-0648-AF5D-F5BA9F5BFC39}" srcOrd="0" destOrd="0" presId="urn:microsoft.com/office/officeart/2005/8/layout/venn1"/>
    <dgm:cxn modelId="{F21AA216-FF80-D24F-9FF6-F3A4700F4ECD}" type="presOf" srcId="{199AAC6A-1713-5C4F-901F-A7F016295ED8}" destId="{EDD39F64-1D80-EE44-BB3F-93041E5421E9}" srcOrd="0" destOrd="0" presId="urn:microsoft.com/office/officeart/2005/8/layout/venn1"/>
    <dgm:cxn modelId="{E37A5422-BDA2-304A-9ACF-A9A6B3249600}" type="presOf" srcId="{B2D5F2A9-E198-264B-A789-1DD2C07AE6FF}" destId="{755F38E0-CA6E-1644-83F9-812B1A949C4C}" srcOrd="0" destOrd="0" presId="urn:microsoft.com/office/officeart/2005/8/layout/venn1"/>
    <dgm:cxn modelId="{DAD26627-DB78-4346-A7AB-921AE0213141}" srcId="{C4770BAE-C06B-4A4C-8D34-68B0D3EE51DE}" destId="{B2D5F2A9-E198-264B-A789-1DD2C07AE6FF}" srcOrd="4" destOrd="0" parTransId="{5E8BDAE0-4AB3-F64F-9E22-332DCF0966C4}" sibTransId="{A5528813-A569-3441-8EDF-0583E9F3F24A}"/>
    <dgm:cxn modelId="{792E6E28-3898-0349-B4D4-A480F8749D77}" type="presOf" srcId="{100053CF-4790-CF47-9C0B-D432A68FB107}" destId="{040C4522-3711-3B4E-8CFE-AA0470E84FEB}" srcOrd="0" destOrd="0" presId="urn:microsoft.com/office/officeart/2005/8/layout/venn1"/>
    <dgm:cxn modelId="{5B17D950-F676-7F40-8BA2-2C0D054C1865}" srcId="{C4770BAE-C06B-4A4C-8D34-68B0D3EE51DE}" destId="{199AAC6A-1713-5C4F-901F-A7F016295ED8}" srcOrd="5" destOrd="0" parTransId="{8F25C92D-28B5-8148-AB60-0F528A2BAAF8}" sibTransId="{1E159917-36A1-474A-9A69-9BC786894949}"/>
    <dgm:cxn modelId="{15CD305C-D2FE-1A43-813E-016D4C8D526F}" srcId="{C4770BAE-C06B-4A4C-8D34-68B0D3EE51DE}" destId="{100053CF-4790-CF47-9C0B-D432A68FB107}" srcOrd="0" destOrd="0" parTransId="{08BD59CF-98A1-BE41-B9E4-71130879B732}" sibTransId="{6BA365BB-C435-CE4D-91E9-2F8047FABA79}"/>
    <dgm:cxn modelId="{4A49CF6E-804C-1B42-BAD9-A371B1464445}" type="presOf" srcId="{01AB7A71-EA0B-AE46-8A24-9C7B5E2A343D}" destId="{2E698EFB-7E1C-C94A-A995-05901EDB1B5A}" srcOrd="0" destOrd="0" presId="urn:microsoft.com/office/officeart/2005/8/layout/venn1"/>
    <dgm:cxn modelId="{235CFC9F-14C6-FF4F-9E09-916DA6897221}" srcId="{C4770BAE-C06B-4A4C-8D34-68B0D3EE51DE}" destId="{E163C4DD-A98F-6B4D-9A55-AF60224FC890}" srcOrd="3" destOrd="0" parTransId="{B8631A8E-E04B-1A40-BBB9-52FFC83847F2}" sibTransId="{A6E864AD-6346-C544-A219-ED46BA2C90B7}"/>
    <dgm:cxn modelId="{0D0A6EB5-0C00-6540-880B-C4D3ACDBED0C}" type="presOf" srcId="{2BF8B332-9048-8D45-A8B3-6501A7ADF5D6}" destId="{F2B1A7AB-956C-1D4A-96F2-1A9ED9A9E559}" srcOrd="0" destOrd="0" presId="urn:microsoft.com/office/officeart/2005/8/layout/venn1"/>
    <dgm:cxn modelId="{99BBE4C7-7D22-564C-A04A-30F2CE5C00E2}" srcId="{C4770BAE-C06B-4A4C-8D34-68B0D3EE51DE}" destId="{2BF8B332-9048-8D45-A8B3-6501A7ADF5D6}" srcOrd="1" destOrd="0" parTransId="{CF3294DE-4EE8-FD42-A26D-FBBE6BA98E4F}" sibTransId="{78FF85A0-C3C6-5446-A123-3FB32514C054}"/>
    <dgm:cxn modelId="{1F0207CD-581B-EE4B-BD5D-B54C81EA8FF7}" type="presOf" srcId="{4A364994-E12E-0840-A65F-1CE9B0578688}" destId="{2FA9445F-25C3-7A49-98B9-3748D34C917B}" srcOrd="0" destOrd="0" presId="urn:microsoft.com/office/officeart/2005/8/layout/venn1"/>
    <dgm:cxn modelId="{7816B0D0-C0BB-2349-9E3A-7B21C3CA0651}" type="presOf" srcId="{E163C4DD-A98F-6B4D-9A55-AF60224FC890}" destId="{14404D57-8ACE-1A4F-9446-C574AFA6A08D}" srcOrd="0" destOrd="0" presId="urn:microsoft.com/office/officeart/2005/8/layout/venn1"/>
    <dgm:cxn modelId="{6ACB1DE8-9447-0343-A128-2902BE66A549}" srcId="{C4770BAE-C06B-4A4C-8D34-68B0D3EE51DE}" destId="{4A364994-E12E-0840-A65F-1CE9B0578688}" srcOrd="6" destOrd="0" parTransId="{40C80212-026C-B14A-8049-D1F6C93343C4}" sibTransId="{A88B869C-B11B-834C-987A-993F0242F379}"/>
    <dgm:cxn modelId="{103EB67E-013F-4340-8B5A-B3D1160F2A8D}" type="presParOf" srcId="{7F41D5B6-1DE4-0648-AF5D-F5BA9F5BFC39}" destId="{53C7944F-8D90-3F4B-9D03-5FB20C2088AE}" srcOrd="0" destOrd="0" presId="urn:microsoft.com/office/officeart/2005/8/layout/venn1"/>
    <dgm:cxn modelId="{8B729A0B-79C1-6F4D-B3C5-737CF4C77753}" type="presParOf" srcId="{7F41D5B6-1DE4-0648-AF5D-F5BA9F5BFC39}" destId="{040C4522-3711-3B4E-8CFE-AA0470E84FEB}" srcOrd="1" destOrd="0" presId="urn:microsoft.com/office/officeart/2005/8/layout/venn1"/>
    <dgm:cxn modelId="{CFA11884-C873-1F46-B6AD-A2AE3B2BB861}" type="presParOf" srcId="{7F41D5B6-1DE4-0648-AF5D-F5BA9F5BFC39}" destId="{894F904F-899D-5A4D-9388-4A6E36B12099}" srcOrd="2" destOrd="0" presId="urn:microsoft.com/office/officeart/2005/8/layout/venn1"/>
    <dgm:cxn modelId="{0FFCC601-A6BE-654B-9972-99FE2CAB8988}" type="presParOf" srcId="{7F41D5B6-1DE4-0648-AF5D-F5BA9F5BFC39}" destId="{F2B1A7AB-956C-1D4A-96F2-1A9ED9A9E559}" srcOrd="3" destOrd="0" presId="urn:microsoft.com/office/officeart/2005/8/layout/venn1"/>
    <dgm:cxn modelId="{08CF04A0-E88F-5C4A-BDDE-0AC8809BEDFA}" type="presParOf" srcId="{7F41D5B6-1DE4-0648-AF5D-F5BA9F5BFC39}" destId="{0EBF28DA-CD27-6345-9430-D4812A82678C}" srcOrd="4" destOrd="0" presId="urn:microsoft.com/office/officeart/2005/8/layout/venn1"/>
    <dgm:cxn modelId="{0EAB9B75-2DF8-9D4F-BB5C-2444572C8F18}" type="presParOf" srcId="{7F41D5B6-1DE4-0648-AF5D-F5BA9F5BFC39}" destId="{2E698EFB-7E1C-C94A-A995-05901EDB1B5A}" srcOrd="5" destOrd="0" presId="urn:microsoft.com/office/officeart/2005/8/layout/venn1"/>
    <dgm:cxn modelId="{14114234-F7C6-7C4F-8B8D-DB6B3F5531D7}" type="presParOf" srcId="{7F41D5B6-1DE4-0648-AF5D-F5BA9F5BFC39}" destId="{4CFBBE52-0281-1D46-B440-F1D803A6111E}" srcOrd="6" destOrd="0" presId="urn:microsoft.com/office/officeart/2005/8/layout/venn1"/>
    <dgm:cxn modelId="{05E977B1-5B74-FE4F-AE12-10FAFAF4C366}" type="presParOf" srcId="{7F41D5B6-1DE4-0648-AF5D-F5BA9F5BFC39}" destId="{14404D57-8ACE-1A4F-9446-C574AFA6A08D}" srcOrd="7" destOrd="0" presId="urn:microsoft.com/office/officeart/2005/8/layout/venn1"/>
    <dgm:cxn modelId="{F3275590-EB8F-9A46-89EE-EB961F473EA1}" type="presParOf" srcId="{7F41D5B6-1DE4-0648-AF5D-F5BA9F5BFC39}" destId="{C70DF5FE-070B-0540-A41B-1AF325DEA087}" srcOrd="8" destOrd="0" presId="urn:microsoft.com/office/officeart/2005/8/layout/venn1"/>
    <dgm:cxn modelId="{0B0A736E-F002-A742-9EB7-B62B2DC1BDE9}" type="presParOf" srcId="{7F41D5B6-1DE4-0648-AF5D-F5BA9F5BFC39}" destId="{755F38E0-CA6E-1644-83F9-812B1A949C4C}" srcOrd="9" destOrd="0" presId="urn:microsoft.com/office/officeart/2005/8/layout/venn1"/>
    <dgm:cxn modelId="{611C4F81-A64E-FD4D-8789-1949E581DFD5}" type="presParOf" srcId="{7F41D5B6-1DE4-0648-AF5D-F5BA9F5BFC39}" destId="{7BFF3ECE-51D5-9545-B88F-4FA4ED90C38A}" srcOrd="10" destOrd="0" presId="urn:microsoft.com/office/officeart/2005/8/layout/venn1"/>
    <dgm:cxn modelId="{152F726C-559A-CD48-B4A7-94744275EC5C}" type="presParOf" srcId="{7F41D5B6-1DE4-0648-AF5D-F5BA9F5BFC39}" destId="{EDD39F64-1D80-EE44-BB3F-93041E5421E9}" srcOrd="11" destOrd="0" presId="urn:microsoft.com/office/officeart/2005/8/layout/venn1"/>
    <dgm:cxn modelId="{29F0C558-DA88-4943-879A-174788C8F3A9}" type="presParOf" srcId="{7F41D5B6-1DE4-0648-AF5D-F5BA9F5BFC39}" destId="{9B5691BB-2EF9-FE44-9242-F8903B4D98CD}" srcOrd="12" destOrd="0" presId="urn:microsoft.com/office/officeart/2005/8/layout/venn1"/>
    <dgm:cxn modelId="{68EC1353-BDBB-394D-A316-4594234D09FD}" type="presParOf" srcId="{7F41D5B6-1DE4-0648-AF5D-F5BA9F5BFC39}" destId="{2FA9445F-25C3-7A49-98B9-3748D34C917B}"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E0B7AFAD-80A4-7A43-A81F-CD299BF214EF}"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BCF748AA-44A1-4448-AD86-1C54FED59E68}">
      <dgm:prSet custT="1">
        <dgm:style>
          <a:lnRef idx="2">
            <a:schemeClr val="accent2"/>
          </a:lnRef>
          <a:fillRef idx="1">
            <a:schemeClr val="lt1"/>
          </a:fillRef>
          <a:effectRef idx="0">
            <a:schemeClr val="accent2"/>
          </a:effectRef>
          <a:fontRef idx="minor">
            <a:schemeClr val="dk1"/>
          </a:fontRef>
        </dgm:style>
      </dgm:prSet>
      <dgm:spPr>
        <a:solidFill>
          <a:schemeClr val="accent2">
            <a:lumMod val="20000"/>
            <a:lumOff val="80000"/>
          </a:schemeClr>
        </a:solidFill>
        <a:ln w="28575">
          <a:solidFill>
            <a:schemeClr val="accent5"/>
          </a:solidFill>
        </a:ln>
      </dgm:spPr>
      <dgm:t>
        <a:bodyPr/>
        <a:lstStyle/>
        <a:p>
          <a:r>
            <a:rPr lang="en-US" sz="1600" b="1" dirty="0"/>
            <a:t>Academic Achievement </a:t>
          </a:r>
        </a:p>
      </dgm:t>
    </dgm:pt>
    <dgm:pt modelId="{AF9AED9F-2883-F04A-AE67-D1A40E358D40}" type="parTrans" cxnId="{8F815122-DEF1-9842-AC74-85F80C266F24}">
      <dgm:prSet/>
      <dgm:spPr/>
      <dgm:t>
        <a:bodyPr/>
        <a:lstStyle/>
        <a:p>
          <a:endParaRPr lang="en-US" sz="1600"/>
        </a:p>
      </dgm:t>
    </dgm:pt>
    <dgm:pt modelId="{43C88E40-0CEC-6845-B947-9F4DE7A23198}" type="sibTrans" cxnId="{8F815122-DEF1-9842-AC74-85F80C266F24}">
      <dgm:prSet/>
      <dgm:spPr/>
      <dgm:t>
        <a:bodyPr/>
        <a:lstStyle/>
        <a:p>
          <a:endParaRPr lang="en-US" sz="1600"/>
        </a:p>
      </dgm:t>
    </dgm:pt>
    <dgm:pt modelId="{E96AE4E8-6224-7441-97EC-FED9F80EE5C6}">
      <dgm:prSet custT="1"/>
      <dgm:spPr/>
      <dgm:t>
        <a:bodyPr/>
        <a:lstStyle/>
        <a:p>
          <a:r>
            <a:rPr lang="en-US" sz="1600" dirty="0"/>
            <a:t>Grades</a:t>
          </a:r>
        </a:p>
      </dgm:t>
    </dgm:pt>
    <dgm:pt modelId="{81D5681A-2ED5-D34D-9FCA-6D17A6EA86AF}" type="parTrans" cxnId="{F254867B-A8E3-4241-A378-F8B213D940DF}">
      <dgm:prSet/>
      <dgm:spPr/>
      <dgm:t>
        <a:bodyPr/>
        <a:lstStyle/>
        <a:p>
          <a:endParaRPr lang="en-US" sz="1600"/>
        </a:p>
      </dgm:t>
    </dgm:pt>
    <dgm:pt modelId="{8F39E107-F6A3-0248-BF0A-BBC305CE7B49}" type="sibTrans" cxnId="{F254867B-A8E3-4241-A378-F8B213D940DF}">
      <dgm:prSet/>
      <dgm:spPr/>
      <dgm:t>
        <a:bodyPr/>
        <a:lstStyle/>
        <a:p>
          <a:endParaRPr lang="en-US" sz="1600"/>
        </a:p>
      </dgm:t>
    </dgm:pt>
    <dgm:pt modelId="{5BBA33E3-614B-5941-9AE0-513E95A3BB01}">
      <dgm:prSet custT="1"/>
      <dgm:spPr/>
      <dgm:t>
        <a:bodyPr/>
        <a:lstStyle/>
        <a:p>
          <a:r>
            <a:rPr lang="en-US" sz="1600" dirty="0"/>
            <a:t>Standardized Test Scores</a:t>
          </a:r>
        </a:p>
      </dgm:t>
    </dgm:pt>
    <dgm:pt modelId="{FAA31174-E9C6-914C-91C6-6077410C7D97}" type="parTrans" cxnId="{A3301D7C-25C3-4F43-A852-EA5410286696}">
      <dgm:prSet/>
      <dgm:spPr/>
      <dgm:t>
        <a:bodyPr/>
        <a:lstStyle/>
        <a:p>
          <a:endParaRPr lang="en-US" sz="1600"/>
        </a:p>
      </dgm:t>
    </dgm:pt>
    <dgm:pt modelId="{B6815640-6BF1-BA41-B713-7ECC8C7955B9}" type="sibTrans" cxnId="{A3301D7C-25C3-4F43-A852-EA5410286696}">
      <dgm:prSet/>
      <dgm:spPr/>
      <dgm:t>
        <a:bodyPr/>
        <a:lstStyle/>
        <a:p>
          <a:endParaRPr lang="en-US" sz="1600"/>
        </a:p>
      </dgm:t>
    </dgm:pt>
    <dgm:pt modelId="{F1B91F3B-6039-4F49-A362-8ECC9AA3E80C}">
      <dgm:prSet custT="1"/>
      <dgm:spPr/>
      <dgm:t>
        <a:bodyPr/>
        <a:lstStyle/>
        <a:p>
          <a:r>
            <a:rPr lang="en-US" sz="1600" dirty="0"/>
            <a:t>Graduation Rates</a:t>
          </a:r>
        </a:p>
      </dgm:t>
    </dgm:pt>
    <dgm:pt modelId="{C61B21E2-0B6D-6E48-B1FD-67612D181125}" type="parTrans" cxnId="{F51BA4CB-5917-B443-8035-D520D0527342}">
      <dgm:prSet/>
      <dgm:spPr/>
      <dgm:t>
        <a:bodyPr/>
        <a:lstStyle/>
        <a:p>
          <a:endParaRPr lang="en-US" sz="1600"/>
        </a:p>
      </dgm:t>
    </dgm:pt>
    <dgm:pt modelId="{CBCD5A46-D6F2-6248-BC82-2F15789DE2C8}" type="sibTrans" cxnId="{F51BA4CB-5917-B443-8035-D520D0527342}">
      <dgm:prSet/>
      <dgm:spPr/>
      <dgm:t>
        <a:bodyPr/>
        <a:lstStyle/>
        <a:p>
          <a:endParaRPr lang="en-US" sz="1600"/>
        </a:p>
      </dgm:t>
    </dgm:pt>
    <dgm:pt modelId="{3F41DA53-A6AD-9D4F-B292-D1DE84056E92}">
      <dgm:prSet custT="1">
        <dgm:style>
          <a:lnRef idx="2">
            <a:schemeClr val="accent2"/>
          </a:lnRef>
          <a:fillRef idx="1">
            <a:schemeClr val="lt1"/>
          </a:fillRef>
          <a:effectRef idx="0">
            <a:schemeClr val="accent2"/>
          </a:effectRef>
          <a:fontRef idx="minor">
            <a:schemeClr val="dk1"/>
          </a:fontRef>
        </dgm:style>
      </dgm:prSet>
      <dgm:spPr>
        <a:solidFill>
          <a:schemeClr val="accent2">
            <a:lumMod val="20000"/>
            <a:lumOff val="80000"/>
          </a:schemeClr>
        </a:solidFill>
        <a:ln w="28575">
          <a:solidFill>
            <a:schemeClr val="accent5"/>
          </a:solidFill>
        </a:ln>
      </dgm:spPr>
      <dgm:t>
        <a:bodyPr/>
        <a:lstStyle/>
        <a:p>
          <a:r>
            <a:rPr lang="en-US" sz="1600" b="1" dirty="0"/>
            <a:t>Access/ Participation in School-wide Programming</a:t>
          </a:r>
        </a:p>
      </dgm:t>
    </dgm:pt>
    <dgm:pt modelId="{AC6C691F-08F9-D440-85BF-5FD6A33C2326}" type="parTrans" cxnId="{5E9112DB-D6B7-3E4B-B181-E8EB38152BB3}">
      <dgm:prSet/>
      <dgm:spPr/>
      <dgm:t>
        <a:bodyPr/>
        <a:lstStyle/>
        <a:p>
          <a:endParaRPr lang="en-US" sz="1600"/>
        </a:p>
      </dgm:t>
    </dgm:pt>
    <dgm:pt modelId="{354B08AB-9B98-EF47-94D7-550E17BAABF7}" type="sibTrans" cxnId="{5E9112DB-D6B7-3E4B-B181-E8EB38152BB3}">
      <dgm:prSet/>
      <dgm:spPr/>
      <dgm:t>
        <a:bodyPr/>
        <a:lstStyle/>
        <a:p>
          <a:endParaRPr lang="en-US" sz="1600"/>
        </a:p>
      </dgm:t>
    </dgm:pt>
    <dgm:pt modelId="{F65598AA-43B6-5F4A-B61B-756A752DDD77}">
      <dgm:prSet custT="1"/>
      <dgm:spPr/>
      <dgm:t>
        <a:bodyPr/>
        <a:lstStyle/>
        <a:p>
          <a:r>
            <a:rPr lang="en-US" sz="1600" dirty="0"/>
            <a:t>Advanced Level Courses</a:t>
          </a:r>
        </a:p>
      </dgm:t>
    </dgm:pt>
    <dgm:pt modelId="{63515EBA-ACEB-8740-89FF-20310248AD60}" type="parTrans" cxnId="{DF7E92FE-D30E-344E-BF61-CC10C3A2F9E5}">
      <dgm:prSet/>
      <dgm:spPr/>
      <dgm:t>
        <a:bodyPr/>
        <a:lstStyle/>
        <a:p>
          <a:endParaRPr lang="en-US" sz="1600"/>
        </a:p>
      </dgm:t>
    </dgm:pt>
    <dgm:pt modelId="{C34C0FCC-B0D3-1944-ABA9-A26E2FAB2FD0}" type="sibTrans" cxnId="{DF7E92FE-D30E-344E-BF61-CC10C3A2F9E5}">
      <dgm:prSet/>
      <dgm:spPr/>
      <dgm:t>
        <a:bodyPr/>
        <a:lstStyle/>
        <a:p>
          <a:endParaRPr lang="en-US" sz="1600"/>
        </a:p>
      </dgm:t>
    </dgm:pt>
    <dgm:pt modelId="{3C80312C-F542-904B-80AA-A0B1D97DF5BE}">
      <dgm:prSet custT="1"/>
      <dgm:spPr/>
      <dgm:t>
        <a:bodyPr/>
        <a:lstStyle/>
        <a:p>
          <a:r>
            <a:rPr lang="en-US" sz="1600" dirty="0"/>
            <a:t>Athletics/ Clubs</a:t>
          </a:r>
        </a:p>
      </dgm:t>
    </dgm:pt>
    <dgm:pt modelId="{1CCF7A67-3060-FF4A-B04D-AE55568B516A}" type="parTrans" cxnId="{B4992D7D-C625-7E48-A7FF-373773967CF0}">
      <dgm:prSet/>
      <dgm:spPr/>
      <dgm:t>
        <a:bodyPr/>
        <a:lstStyle/>
        <a:p>
          <a:endParaRPr lang="en-US" sz="1600"/>
        </a:p>
      </dgm:t>
    </dgm:pt>
    <dgm:pt modelId="{49EFA05D-C1CF-3A4B-ACED-8787829B3F2B}" type="sibTrans" cxnId="{B4992D7D-C625-7E48-A7FF-373773967CF0}">
      <dgm:prSet/>
      <dgm:spPr/>
      <dgm:t>
        <a:bodyPr/>
        <a:lstStyle/>
        <a:p>
          <a:endParaRPr lang="en-US" sz="1600"/>
        </a:p>
      </dgm:t>
    </dgm:pt>
    <dgm:pt modelId="{79D9EA0F-2065-5748-AF6B-52190ED7058E}">
      <dgm:prSet custT="1"/>
      <dgm:spPr/>
      <dgm:t>
        <a:bodyPr/>
        <a:lstStyle/>
        <a:p>
          <a:r>
            <a:rPr lang="en-US" sz="1600" dirty="0"/>
            <a:t>Attendance</a:t>
          </a:r>
        </a:p>
      </dgm:t>
    </dgm:pt>
    <dgm:pt modelId="{6248CF47-D586-5A42-9298-DCC9858877B1}" type="parTrans" cxnId="{5B04C1CB-E77F-3D4D-B489-299FA3C2D52F}">
      <dgm:prSet/>
      <dgm:spPr/>
      <dgm:t>
        <a:bodyPr/>
        <a:lstStyle/>
        <a:p>
          <a:endParaRPr lang="en-US" sz="1600"/>
        </a:p>
      </dgm:t>
    </dgm:pt>
    <dgm:pt modelId="{F5D341B5-35B0-364B-BBFA-435548154741}" type="sibTrans" cxnId="{5B04C1CB-E77F-3D4D-B489-299FA3C2D52F}">
      <dgm:prSet/>
      <dgm:spPr/>
      <dgm:t>
        <a:bodyPr/>
        <a:lstStyle/>
        <a:p>
          <a:endParaRPr lang="en-US" sz="1600"/>
        </a:p>
      </dgm:t>
    </dgm:pt>
    <dgm:pt modelId="{88364696-E4DA-9944-AE21-B3C8E91FB358}">
      <dgm:prSet custT="1"/>
      <dgm:spPr/>
      <dgm:t>
        <a:bodyPr/>
        <a:lstStyle/>
        <a:p>
          <a:r>
            <a:rPr lang="en-US" sz="1600" dirty="0"/>
            <a:t>Special</a:t>
          </a:r>
          <a:r>
            <a:rPr lang="en-US" sz="1600" baseline="0" dirty="0"/>
            <a:t> Education </a:t>
          </a:r>
          <a:endParaRPr lang="en-US" sz="1600" dirty="0"/>
        </a:p>
      </dgm:t>
    </dgm:pt>
    <dgm:pt modelId="{44A4D2A9-0A2C-5D4C-9BCF-69822F518437}" type="parTrans" cxnId="{C09558F5-1142-E040-9FBF-F19820459087}">
      <dgm:prSet/>
      <dgm:spPr/>
      <dgm:t>
        <a:bodyPr/>
        <a:lstStyle/>
        <a:p>
          <a:endParaRPr lang="en-US" sz="1600"/>
        </a:p>
      </dgm:t>
    </dgm:pt>
    <dgm:pt modelId="{29CFFC06-3226-6E4A-BAD6-9D94AEE94C4C}" type="sibTrans" cxnId="{C09558F5-1142-E040-9FBF-F19820459087}">
      <dgm:prSet/>
      <dgm:spPr/>
      <dgm:t>
        <a:bodyPr/>
        <a:lstStyle/>
        <a:p>
          <a:endParaRPr lang="en-US" sz="1600"/>
        </a:p>
      </dgm:t>
    </dgm:pt>
    <dgm:pt modelId="{F540EA9B-CF43-EF4D-A74C-E7E79FBA84E6}">
      <dgm:prSet custT="1">
        <dgm:style>
          <a:lnRef idx="2">
            <a:schemeClr val="accent2"/>
          </a:lnRef>
          <a:fillRef idx="1">
            <a:schemeClr val="lt1"/>
          </a:fillRef>
          <a:effectRef idx="0">
            <a:schemeClr val="accent2"/>
          </a:effectRef>
          <a:fontRef idx="minor">
            <a:schemeClr val="dk1"/>
          </a:fontRef>
        </dgm:style>
      </dgm:prSet>
      <dgm:spPr>
        <a:solidFill>
          <a:schemeClr val="accent2">
            <a:lumMod val="20000"/>
            <a:lumOff val="80000"/>
          </a:schemeClr>
        </a:solidFill>
        <a:ln w="28575">
          <a:solidFill>
            <a:schemeClr val="accent5"/>
          </a:solidFill>
        </a:ln>
      </dgm:spPr>
      <dgm:t>
        <a:bodyPr/>
        <a:lstStyle/>
        <a:p>
          <a:r>
            <a:rPr lang="en-US" sz="1600" b="1" dirty="0"/>
            <a:t>Disciplinary Patterns</a:t>
          </a:r>
        </a:p>
      </dgm:t>
    </dgm:pt>
    <dgm:pt modelId="{9E8FDEC6-04BE-1946-80EE-519789959F9B}" type="parTrans" cxnId="{AC3D59F9-B2E4-BC48-AF20-B11984BFA34A}">
      <dgm:prSet/>
      <dgm:spPr/>
      <dgm:t>
        <a:bodyPr/>
        <a:lstStyle/>
        <a:p>
          <a:endParaRPr lang="en-US" sz="1600"/>
        </a:p>
      </dgm:t>
    </dgm:pt>
    <dgm:pt modelId="{CE2A464A-3987-444E-ADC9-20486477A482}" type="sibTrans" cxnId="{AC3D59F9-B2E4-BC48-AF20-B11984BFA34A}">
      <dgm:prSet/>
      <dgm:spPr/>
      <dgm:t>
        <a:bodyPr/>
        <a:lstStyle/>
        <a:p>
          <a:endParaRPr lang="en-US" sz="1600"/>
        </a:p>
      </dgm:t>
    </dgm:pt>
    <dgm:pt modelId="{90059251-9BE3-2F41-991B-838DE2003601}">
      <dgm:prSet custT="1"/>
      <dgm:spPr/>
      <dgm:t>
        <a:bodyPr/>
        <a:lstStyle/>
        <a:p>
          <a:r>
            <a:rPr lang="en-US" sz="1600" dirty="0"/>
            <a:t>Referrals</a:t>
          </a:r>
        </a:p>
      </dgm:t>
    </dgm:pt>
    <dgm:pt modelId="{7A93E634-7C14-C641-81E0-2088C4A003F6}" type="parTrans" cxnId="{DA5586DA-05E7-6C4F-BEDF-55F218E40EC2}">
      <dgm:prSet/>
      <dgm:spPr/>
      <dgm:t>
        <a:bodyPr/>
        <a:lstStyle/>
        <a:p>
          <a:endParaRPr lang="en-US" sz="1600"/>
        </a:p>
      </dgm:t>
    </dgm:pt>
    <dgm:pt modelId="{3A5C67DE-EE00-E947-98FD-7B3DE5498E32}" type="sibTrans" cxnId="{DA5586DA-05E7-6C4F-BEDF-55F218E40EC2}">
      <dgm:prSet/>
      <dgm:spPr/>
      <dgm:t>
        <a:bodyPr/>
        <a:lstStyle/>
        <a:p>
          <a:endParaRPr lang="en-US" sz="1600"/>
        </a:p>
      </dgm:t>
    </dgm:pt>
    <dgm:pt modelId="{3529C5AA-A226-EF4A-9DED-875FD3EA7290}">
      <dgm:prSet custT="1"/>
      <dgm:spPr/>
      <dgm:t>
        <a:bodyPr/>
        <a:lstStyle/>
        <a:p>
          <a:r>
            <a:rPr lang="en-US" sz="1600" dirty="0"/>
            <a:t>Suspensions</a:t>
          </a:r>
        </a:p>
      </dgm:t>
    </dgm:pt>
    <dgm:pt modelId="{D02446C1-B6DD-1E41-BED7-FC6837F4755F}" type="parTrans" cxnId="{4BFD9A4F-F542-9949-8535-7D4D125DC875}">
      <dgm:prSet/>
      <dgm:spPr/>
      <dgm:t>
        <a:bodyPr/>
        <a:lstStyle/>
        <a:p>
          <a:endParaRPr lang="en-US" sz="1600"/>
        </a:p>
      </dgm:t>
    </dgm:pt>
    <dgm:pt modelId="{0832466D-47C9-2941-AF8A-515980D79F92}" type="sibTrans" cxnId="{4BFD9A4F-F542-9949-8535-7D4D125DC875}">
      <dgm:prSet/>
      <dgm:spPr/>
      <dgm:t>
        <a:bodyPr/>
        <a:lstStyle/>
        <a:p>
          <a:endParaRPr lang="en-US" sz="1600"/>
        </a:p>
      </dgm:t>
    </dgm:pt>
    <dgm:pt modelId="{ADFD9992-4CEB-7748-AD19-3EACF005D1D7}">
      <dgm:prSet custT="1"/>
      <dgm:spPr/>
      <dgm:t>
        <a:bodyPr/>
        <a:lstStyle/>
        <a:p>
          <a:r>
            <a:rPr lang="en-US" sz="1600"/>
            <a:t>Expulsions</a:t>
          </a:r>
        </a:p>
      </dgm:t>
    </dgm:pt>
    <dgm:pt modelId="{21774CEF-3F64-6644-9A55-0B3FCF3E0B66}" type="parTrans" cxnId="{6A750BE6-16CB-6941-A3A8-C25A39471AA7}">
      <dgm:prSet/>
      <dgm:spPr/>
      <dgm:t>
        <a:bodyPr/>
        <a:lstStyle/>
        <a:p>
          <a:endParaRPr lang="en-US" sz="1600"/>
        </a:p>
      </dgm:t>
    </dgm:pt>
    <dgm:pt modelId="{42B084E3-AE5A-414D-AF20-7B0280A94879}" type="sibTrans" cxnId="{6A750BE6-16CB-6941-A3A8-C25A39471AA7}">
      <dgm:prSet/>
      <dgm:spPr/>
      <dgm:t>
        <a:bodyPr/>
        <a:lstStyle/>
        <a:p>
          <a:endParaRPr lang="en-US" sz="1600"/>
        </a:p>
      </dgm:t>
    </dgm:pt>
    <dgm:pt modelId="{1A5516E1-7F97-AB4B-904E-11928119DD5B}">
      <dgm:prSet custT="1">
        <dgm:style>
          <a:lnRef idx="2">
            <a:schemeClr val="accent2"/>
          </a:lnRef>
          <a:fillRef idx="1">
            <a:schemeClr val="lt1"/>
          </a:fillRef>
          <a:effectRef idx="0">
            <a:schemeClr val="accent2"/>
          </a:effectRef>
          <a:fontRef idx="minor">
            <a:schemeClr val="dk1"/>
          </a:fontRef>
        </dgm:style>
      </dgm:prSet>
      <dgm:spPr>
        <a:solidFill>
          <a:schemeClr val="accent2">
            <a:lumMod val="20000"/>
            <a:lumOff val="80000"/>
          </a:schemeClr>
        </a:solidFill>
        <a:ln w="28575">
          <a:solidFill>
            <a:schemeClr val="accent5"/>
          </a:solidFill>
        </a:ln>
      </dgm:spPr>
      <dgm:t>
        <a:bodyPr/>
        <a:lstStyle/>
        <a:p>
          <a:r>
            <a:rPr lang="en-US" sz="1600" b="1" dirty="0"/>
            <a:t>School Community (Students, staff, families) Perceptions</a:t>
          </a:r>
        </a:p>
      </dgm:t>
    </dgm:pt>
    <dgm:pt modelId="{90367DE0-8A97-DF46-87ED-83C8B605B978}" type="parTrans" cxnId="{47718B5A-726A-3542-AFA9-A6D36E7A3078}">
      <dgm:prSet/>
      <dgm:spPr/>
      <dgm:t>
        <a:bodyPr/>
        <a:lstStyle/>
        <a:p>
          <a:endParaRPr lang="en-US" sz="1600"/>
        </a:p>
      </dgm:t>
    </dgm:pt>
    <dgm:pt modelId="{7D169D61-26F3-FB47-8B30-A86ECE29446C}" type="sibTrans" cxnId="{47718B5A-726A-3542-AFA9-A6D36E7A3078}">
      <dgm:prSet/>
      <dgm:spPr/>
      <dgm:t>
        <a:bodyPr/>
        <a:lstStyle/>
        <a:p>
          <a:endParaRPr lang="en-US" sz="1600"/>
        </a:p>
      </dgm:t>
    </dgm:pt>
    <dgm:pt modelId="{C06980A6-49B9-1A42-9FAE-F70E962A08ED}">
      <dgm:prSet custT="1"/>
      <dgm:spPr/>
      <dgm:t>
        <a:bodyPr/>
        <a:lstStyle/>
        <a:p>
          <a:r>
            <a:rPr lang="en-US" sz="1600"/>
            <a:t>School Climate Survey </a:t>
          </a:r>
        </a:p>
      </dgm:t>
    </dgm:pt>
    <dgm:pt modelId="{C02F9530-CE60-444A-BCE9-B93C059ECDC3}" type="parTrans" cxnId="{32997588-90D1-6947-AD1D-AA959E59918A}">
      <dgm:prSet/>
      <dgm:spPr/>
      <dgm:t>
        <a:bodyPr/>
        <a:lstStyle/>
        <a:p>
          <a:endParaRPr lang="en-US" sz="1600"/>
        </a:p>
      </dgm:t>
    </dgm:pt>
    <dgm:pt modelId="{FF928FA5-BB95-5A46-B96E-969674A2DD62}" type="sibTrans" cxnId="{32997588-90D1-6947-AD1D-AA959E59918A}">
      <dgm:prSet/>
      <dgm:spPr/>
      <dgm:t>
        <a:bodyPr/>
        <a:lstStyle/>
        <a:p>
          <a:endParaRPr lang="en-US" sz="1600"/>
        </a:p>
      </dgm:t>
    </dgm:pt>
    <dgm:pt modelId="{25998977-24BC-3346-BD00-3BFCEA08F1E2}">
      <dgm:prSet custT="1"/>
      <dgm:spPr/>
      <dgm:t>
        <a:bodyPr/>
        <a:lstStyle/>
        <a:p>
          <a:r>
            <a:rPr lang="en-US" sz="1600"/>
            <a:t>Feedback and Input Survey</a:t>
          </a:r>
        </a:p>
      </dgm:t>
    </dgm:pt>
    <dgm:pt modelId="{C7A1B1C6-0E41-064F-AABD-83C84D2CADA6}" type="parTrans" cxnId="{7129A31F-DC4D-E845-B562-1BB2377AC976}">
      <dgm:prSet/>
      <dgm:spPr/>
      <dgm:t>
        <a:bodyPr/>
        <a:lstStyle/>
        <a:p>
          <a:endParaRPr lang="en-US" sz="1600"/>
        </a:p>
      </dgm:t>
    </dgm:pt>
    <dgm:pt modelId="{F9505D68-ADB7-B243-942D-36683ABD3EA3}" type="sibTrans" cxnId="{7129A31F-DC4D-E845-B562-1BB2377AC976}">
      <dgm:prSet/>
      <dgm:spPr/>
      <dgm:t>
        <a:bodyPr/>
        <a:lstStyle/>
        <a:p>
          <a:endParaRPr lang="en-US" sz="1600"/>
        </a:p>
      </dgm:t>
    </dgm:pt>
    <dgm:pt modelId="{8A3AD84B-AD40-CC49-8185-8948EE69AB2F}">
      <dgm:prSet custT="1"/>
      <dgm:spPr/>
      <dgm:t>
        <a:bodyPr/>
        <a:lstStyle/>
        <a:p>
          <a:r>
            <a:rPr lang="en-US" sz="1600" dirty="0"/>
            <a:t>Quality of Life Surveys</a:t>
          </a:r>
        </a:p>
      </dgm:t>
    </dgm:pt>
    <dgm:pt modelId="{31A592D4-2FA0-6246-8A9F-FDF27CA6B23C}" type="parTrans" cxnId="{856E575F-2561-254C-85C5-991C716508DD}">
      <dgm:prSet/>
      <dgm:spPr/>
      <dgm:t>
        <a:bodyPr/>
        <a:lstStyle/>
        <a:p>
          <a:endParaRPr lang="en-US" sz="1600"/>
        </a:p>
      </dgm:t>
    </dgm:pt>
    <dgm:pt modelId="{327DFE9B-6543-A743-BDB2-6A04231AF2DE}" type="sibTrans" cxnId="{856E575F-2561-254C-85C5-991C716508DD}">
      <dgm:prSet/>
      <dgm:spPr/>
      <dgm:t>
        <a:bodyPr/>
        <a:lstStyle/>
        <a:p>
          <a:endParaRPr lang="en-US" sz="1600"/>
        </a:p>
      </dgm:t>
    </dgm:pt>
    <dgm:pt modelId="{E689D2EA-EA29-C840-AA4C-5A6E9497918E}">
      <dgm:prSet custT="1"/>
      <dgm:spPr/>
      <dgm:t>
        <a:bodyPr/>
        <a:lstStyle/>
        <a:p>
          <a:r>
            <a:rPr lang="en-US" sz="1600" dirty="0"/>
            <a:t>Focus Groups/ Community Forums</a:t>
          </a:r>
        </a:p>
      </dgm:t>
    </dgm:pt>
    <dgm:pt modelId="{4C7F6805-2C27-7941-84B4-1579118F2BA6}" type="parTrans" cxnId="{3AB00B3F-14C8-E143-8746-B12A1D7DC4B2}">
      <dgm:prSet/>
      <dgm:spPr/>
      <dgm:t>
        <a:bodyPr/>
        <a:lstStyle/>
        <a:p>
          <a:endParaRPr lang="en-US" sz="1600"/>
        </a:p>
      </dgm:t>
    </dgm:pt>
    <dgm:pt modelId="{3866F927-EDB1-F548-8493-DACB14A092B8}" type="sibTrans" cxnId="{3AB00B3F-14C8-E143-8746-B12A1D7DC4B2}">
      <dgm:prSet/>
      <dgm:spPr/>
      <dgm:t>
        <a:bodyPr/>
        <a:lstStyle/>
        <a:p>
          <a:endParaRPr lang="en-US" sz="1600"/>
        </a:p>
      </dgm:t>
    </dgm:pt>
    <dgm:pt modelId="{9B42C2F2-BD60-F04C-9014-B504F0869355}">
      <dgm:prSet custT="1"/>
      <dgm:spPr/>
      <dgm:t>
        <a:bodyPr/>
        <a:lstStyle/>
        <a:p>
          <a:r>
            <a:rPr lang="en-US" sz="1600" dirty="0"/>
            <a:t>Restraints/ Seclusions</a:t>
          </a:r>
        </a:p>
      </dgm:t>
    </dgm:pt>
    <dgm:pt modelId="{ED1706F0-1E70-9149-A758-E5760D02F640}" type="parTrans" cxnId="{37486FB4-732C-0141-B92A-97537FD88D92}">
      <dgm:prSet/>
      <dgm:spPr/>
      <dgm:t>
        <a:bodyPr/>
        <a:lstStyle/>
        <a:p>
          <a:endParaRPr lang="en-US" sz="1600"/>
        </a:p>
      </dgm:t>
    </dgm:pt>
    <dgm:pt modelId="{79BC2096-9675-C84F-BBDD-CF774B235B82}" type="sibTrans" cxnId="{37486FB4-732C-0141-B92A-97537FD88D92}">
      <dgm:prSet/>
      <dgm:spPr/>
      <dgm:t>
        <a:bodyPr/>
        <a:lstStyle/>
        <a:p>
          <a:endParaRPr lang="en-US" sz="1600"/>
        </a:p>
      </dgm:t>
    </dgm:pt>
    <dgm:pt modelId="{FB434067-8E42-794C-8F2B-AB108CB5157B}">
      <dgm:prSet custT="1"/>
      <dgm:spPr/>
      <dgm:t>
        <a:bodyPr/>
        <a:lstStyle/>
        <a:p>
          <a:r>
            <a:rPr lang="en-US" sz="1600" dirty="0"/>
            <a:t>School Related Arrests</a:t>
          </a:r>
        </a:p>
      </dgm:t>
    </dgm:pt>
    <dgm:pt modelId="{EBBA8548-D004-504C-94F4-418B2DFD23FE}" type="parTrans" cxnId="{46E73345-33F8-6643-83AF-07E9C1179839}">
      <dgm:prSet/>
      <dgm:spPr/>
      <dgm:t>
        <a:bodyPr/>
        <a:lstStyle/>
        <a:p>
          <a:endParaRPr lang="en-US" sz="1600"/>
        </a:p>
      </dgm:t>
    </dgm:pt>
    <dgm:pt modelId="{08C0E444-C325-5846-96E3-1D779E3E58EF}" type="sibTrans" cxnId="{46E73345-33F8-6643-83AF-07E9C1179839}">
      <dgm:prSet/>
      <dgm:spPr/>
      <dgm:t>
        <a:bodyPr/>
        <a:lstStyle/>
        <a:p>
          <a:endParaRPr lang="en-US" sz="1600"/>
        </a:p>
      </dgm:t>
    </dgm:pt>
    <dgm:pt modelId="{694BB2A2-0C16-3244-8516-339C9EB935AF}">
      <dgm:prSet custT="1"/>
      <dgm:spPr/>
      <dgm:t>
        <a:bodyPr/>
        <a:lstStyle/>
        <a:p>
          <a:r>
            <a:rPr lang="en-US" sz="1600" dirty="0"/>
            <a:t>Positive, Proactive Educator Practices</a:t>
          </a:r>
        </a:p>
      </dgm:t>
    </dgm:pt>
    <dgm:pt modelId="{3E2AE5F1-67A1-2C44-9327-075E1E632E1E}" type="parTrans" cxnId="{6540C371-1245-2947-92AC-AF85017E4069}">
      <dgm:prSet/>
      <dgm:spPr/>
      <dgm:t>
        <a:bodyPr/>
        <a:lstStyle/>
        <a:p>
          <a:endParaRPr lang="en-US" sz="1600"/>
        </a:p>
      </dgm:t>
    </dgm:pt>
    <dgm:pt modelId="{646C1637-983A-954A-BDC4-378CA5CE80F2}" type="sibTrans" cxnId="{6540C371-1245-2947-92AC-AF85017E4069}">
      <dgm:prSet/>
      <dgm:spPr/>
      <dgm:t>
        <a:bodyPr/>
        <a:lstStyle/>
        <a:p>
          <a:endParaRPr lang="en-US" sz="1600"/>
        </a:p>
      </dgm:t>
    </dgm:pt>
    <dgm:pt modelId="{9CC534DC-E071-3846-9156-276FE30B7592}" type="pres">
      <dgm:prSet presAssocID="{E0B7AFAD-80A4-7A43-A81F-CD299BF214EF}" presName="diagram" presStyleCnt="0">
        <dgm:presLayoutVars>
          <dgm:chPref val="1"/>
          <dgm:dir/>
          <dgm:animOne val="branch"/>
          <dgm:animLvl val="lvl"/>
          <dgm:resizeHandles/>
        </dgm:presLayoutVars>
      </dgm:prSet>
      <dgm:spPr/>
    </dgm:pt>
    <dgm:pt modelId="{A0025238-EB92-334A-8853-15AC42DF01B3}" type="pres">
      <dgm:prSet presAssocID="{F540EA9B-CF43-EF4D-A74C-E7E79FBA84E6}" presName="root" presStyleCnt="0"/>
      <dgm:spPr/>
    </dgm:pt>
    <dgm:pt modelId="{58FB9D51-C9B0-3447-BA80-0392CF5FC83A}" type="pres">
      <dgm:prSet presAssocID="{F540EA9B-CF43-EF4D-A74C-E7E79FBA84E6}" presName="rootComposite" presStyleCnt="0"/>
      <dgm:spPr/>
    </dgm:pt>
    <dgm:pt modelId="{4B9CA638-2BDC-5C49-9767-8C3716EFEC03}" type="pres">
      <dgm:prSet presAssocID="{F540EA9B-CF43-EF4D-A74C-E7E79FBA84E6}" presName="rootText" presStyleLbl="node1" presStyleIdx="0" presStyleCnt="4" custScaleX="187254" custScaleY="244259"/>
      <dgm:spPr/>
    </dgm:pt>
    <dgm:pt modelId="{5914B3EC-EDDF-3B4B-B9D1-4F734D9E0004}" type="pres">
      <dgm:prSet presAssocID="{F540EA9B-CF43-EF4D-A74C-E7E79FBA84E6}" presName="rootConnector" presStyleLbl="node1" presStyleIdx="0" presStyleCnt="4"/>
      <dgm:spPr/>
    </dgm:pt>
    <dgm:pt modelId="{91456688-13CB-654F-839D-B5B4C4C769D1}" type="pres">
      <dgm:prSet presAssocID="{F540EA9B-CF43-EF4D-A74C-E7E79FBA84E6}" presName="childShape" presStyleCnt="0"/>
      <dgm:spPr/>
    </dgm:pt>
    <dgm:pt modelId="{7B9B5DAB-B75D-C14C-9C15-6F81EB2213F0}" type="pres">
      <dgm:prSet presAssocID="{7A93E634-7C14-C641-81E0-2088C4A003F6}" presName="Name13" presStyleLbl="parChTrans1D2" presStyleIdx="0" presStyleCnt="17"/>
      <dgm:spPr/>
    </dgm:pt>
    <dgm:pt modelId="{C52FD04A-ACCC-074E-8D7A-A51F6F2B20DB}" type="pres">
      <dgm:prSet presAssocID="{90059251-9BE3-2F41-991B-838DE2003601}" presName="childText" presStyleLbl="bgAcc1" presStyleIdx="0" presStyleCnt="17" custScaleX="181101" custScaleY="176624">
        <dgm:presLayoutVars>
          <dgm:bulletEnabled val="1"/>
        </dgm:presLayoutVars>
      </dgm:prSet>
      <dgm:spPr/>
    </dgm:pt>
    <dgm:pt modelId="{4074BC21-6D9D-6F40-AEC3-93B19DC86375}" type="pres">
      <dgm:prSet presAssocID="{D02446C1-B6DD-1E41-BED7-FC6837F4755F}" presName="Name13" presStyleLbl="parChTrans1D2" presStyleIdx="1" presStyleCnt="17"/>
      <dgm:spPr/>
    </dgm:pt>
    <dgm:pt modelId="{1A720768-F94A-DC48-98EC-2C4C22DD8ECF}" type="pres">
      <dgm:prSet presAssocID="{3529C5AA-A226-EF4A-9DED-875FD3EA7290}" presName="childText" presStyleLbl="bgAcc1" presStyleIdx="1" presStyleCnt="17" custScaleX="181101" custScaleY="176624">
        <dgm:presLayoutVars>
          <dgm:bulletEnabled val="1"/>
        </dgm:presLayoutVars>
      </dgm:prSet>
      <dgm:spPr/>
    </dgm:pt>
    <dgm:pt modelId="{238C4D39-D659-D643-9E16-8006AFD59CEB}" type="pres">
      <dgm:prSet presAssocID="{21774CEF-3F64-6644-9A55-0B3FCF3E0B66}" presName="Name13" presStyleLbl="parChTrans1D2" presStyleIdx="2" presStyleCnt="17"/>
      <dgm:spPr/>
    </dgm:pt>
    <dgm:pt modelId="{57ED5B26-CDE1-FB4F-8F17-3F993249B56C}" type="pres">
      <dgm:prSet presAssocID="{ADFD9992-4CEB-7748-AD19-3EACF005D1D7}" presName="childText" presStyleLbl="bgAcc1" presStyleIdx="2" presStyleCnt="17" custScaleX="181101" custScaleY="145633">
        <dgm:presLayoutVars>
          <dgm:bulletEnabled val="1"/>
        </dgm:presLayoutVars>
      </dgm:prSet>
      <dgm:spPr/>
    </dgm:pt>
    <dgm:pt modelId="{33ECAFA9-F542-E04B-8C8B-35D917C11CD6}" type="pres">
      <dgm:prSet presAssocID="{ED1706F0-1E70-9149-A758-E5760D02F640}" presName="Name13" presStyleLbl="parChTrans1D2" presStyleIdx="3" presStyleCnt="17"/>
      <dgm:spPr/>
    </dgm:pt>
    <dgm:pt modelId="{5BA7F58B-7B20-2441-85BF-808E51D8FB44}" type="pres">
      <dgm:prSet presAssocID="{9B42C2F2-BD60-F04C-9014-B504F0869355}" presName="childText" presStyleLbl="bgAcc1" presStyleIdx="3" presStyleCnt="17" custScaleX="183642" custScaleY="176624">
        <dgm:presLayoutVars>
          <dgm:bulletEnabled val="1"/>
        </dgm:presLayoutVars>
      </dgm:prSet>
      <dgm:spPr/>
    </dgm:pt>
    <dgm:pt modelId="{438380AC-E9F4-5943-99F3-4744A14043C6}" type="pres">
      <dgm:prSet presAssocID="{EBBA8548-D004-504C-94F4-418B2DFD23FE}" presName="Name13" presStyleLbl="parChTrans1D2" presStyleIdx="4" presStyleCnt="17"/>
      <dgm:spPr/>
    </dgm:pt>
    <dgm:pt modelId="{344FEEE4-2A81-234E-8F65-19627B6F824D}" type="pres">
      <dgm:prSet presAssocID="{FB434067-8E42-794C-8F2B-AB108CB5157B}" presName="childText" presStyleLbl="bgAcc1" presStyleIdx="4" presStyleCnt="17" custScaleX="183642" custScaleY="176624">
        <dgm:presLayoutVars>
          <dgm:bulletEnabled val="1"/>
        </dgm:presLayoutVars>
      </dgm:prSet>
      <dgm:spPr/>
    </dgm:pt>
    <dgm:pt modelId="{A9D3C4D2-3F21-434A-A4DD-A971A002444D}" type="pres">
      <dgm:prSet presAssocID="{1A5516E1-7F97-AB4B-904E-11928119DD5B}" presName="root" presStyleCnt="0"/>
      <dgm:spPr/>
    </dgm:pt>
    <dgm:pt modelId="{D2B1F349-610C-4842-BDE7-D686EBFE6BFB}" type="pres">
      <dgm:prSet presAssocID="{1A5516E1-7F97-AB4B-904E-11928119DD5B}" presName="rootComposite" presStyleCnt="0"/>
      <dgm:spPr/>
    </dgm:pt>
    <dgm:pt modelId="{47CB94B0-E82F-164B-A0CD-322B8CAD3E07}" type="pres">
      <dgm:prSet presAssocID="{1A5516E1-7F97-AB4B-904E-11928119DD5B}" presName="rootText" presStyleLbl="node1" presStyleIdx="1" presStyleCnt="4" custScaleX="187254" custScaleY="244259"/>
      <dgm:spPr/>
    </dgm:pt>
    <dgm:pt modelId="{A57B060A-36ED-814E-99E7-3B0EA65A7A1B}" type="pres">
      <dgm:prSet presAssocID="{1A5516E1-7F97-AB4B-904E-11928119DD5B}" presName="rootConnector" presStyleLbl="node1" presStyleIdx="1" presStyleCnt="4"/>
      <dgm:spPr/>
    </dgm:pt>
    <dgm:pt modelId="{5926EA51-252D-8A46-8667-CFA8162839CE}" type="pres">
      <dgm:prSet presAssocID="{1A5516E1-7F97-AB4B-904E-11928119DD5B}" presName="childShape" presStyleCnt="0"/>
      <dgm:spPr/>
    </dgm:pt>
    <dgm:pt modelId="{AE028CBA-BFC1-664C-B8D7-4DFAB73209AF}" type="pres">
      <dgm:prSet presAssocID="{C02F9530-CE60-444A-BCE9-B93C059ECDC3}" presName="Name13" presStyleLbl="parChTrans1D2" presStyleIdx="5" presStyleCnt="17"/>
      <dgm:spPr/>
    </dgm:pt>
    <dgm:pt modelId="{D6C36E4E-2681-1746-9268-0905FA81F6FB}" type="pres">
      <dgm:prSet presAssocID="{C06980A6-49B9-1A42-9FAE-F70E962A08ED}" presName="childText" presStyleLbl="bgAcc1" presStyleIdx="5" presStyleCnt="17" custScaleX="181101" custScaleY="176624">
        <dgm:presLayoutVars>
          <dgm:bulletEnabled val="1"/>
        </dgm:presLayoutVars>
      </dgm:prSet>
      <dgm:spPr/>
    </dgm:pt>
    <dgm:pt modelId="{973FB76A-6F65-5C47-8EC8-1B51B5265BEE}" type="pres">
      <dgm:prSet presAssocID="{C7A1B1C6-0E41-064F-AABD-83C84D2CADA6}" presName="Name13" presStyleLbl="parChTrans1D2" presStyleIdx="6" presStyleCnt="17"/>
      <dgm:spPr/>
    </dgm:pt>
    <dgm:pt modelId="{46791CAA-25B4-6D45-8D24-9E7793BF8E31}" type="pres">
      <dgm:prSet presAssocID="{25998977-24BC-3346-BD00-3BFCEA08F1E2}" presName="childText" presStyleLbl="bgAcc1" presStyleIdx="6" presStyleCnt="17" custScaleX="181101" custScaleY="176624">
        <dgm:presLayoutVars>
          <dgm:bulletEnabled val="1"/>
        </dgm:presLayoutVars>
      </dgm:prSet>
      <dgm:spPr/>
    </dgm:pt>
    <dgm:pt modelId="{2544B580-E39B-BF41-8CF2-45CBDD097198}" type="pres">
      <dgm:prSet presAssocID="{31A592D4-2FA0-6246-8A9F-FDF27CA6B23C}" presName="Name13" presStyleLbl="parChTrans1D2" presStyleIdx="7" presStyleCnt="17"/>
      <dgm:spPr/>
    </dgm:pt>
    <dgm:pt modelId="{CD100648-ED2B-1742-9D2C-DDCB2B1491D2}" type="pres">
      <dgm:prSet presAssocID="{8A3AD84B-AD40-CC49-8185-8948EE69AB2F}" presName="childText" presStyleLbl="bgAcc1" presStyleIdx="7" presStyleCnt="17" custScaleX="181101" custScaleY="176624">
        <dgm:presLayoutVars>
          <dgm:bulletEnabled val="1"/>
        </dgm:presLayoutVars>
      </dgm:prSet>
      <dgm:spPr/>
    </dgm:pt>
    <dgm:pt modelId="{061CEB72-1526-794F-B20C-831CC6804184}" type="pres">
      <dgm:prSet presAssocID="{4C7F6805-2C27-7941-84B4-1579118F2BA6}" presName="Name13" presStyleLbl="parChTrans1D2" presStyleIdx="8" presStyleCnt="17"/>
      <dgm:spPr/>
    </dgm:pt>
    <dgm:pt modelId="{C8168451-6A0E-C24A-9330-91FC74F61797}" type="pres">
      <dgm:prSet presAssocID="{E689D2EA-EA29-C840-AA4C-5A6E9497918E}" presName="childText" presStyleLbl="bgAcc1" presStyleIdx="8" presStyleCnt="17" custScaleX="181101" custScaleY="176624">
        <dgm:presLayoutVars>
          <dgm:bulletEnabled val="1"/>
        </dgm:presLayoutVars>
      </dgm:prSet>
      <dgm:spPr/>
    </dgm:pt>
    <dgm:pt modelId="{2F47B021-373B-4549-983F-21B68410BA78}" type="pres">
      <dgm:prSet presAssocID="{BCF748AA-44A1-4448-AD86-1C54FED59E68}" presName="root" presStyleCnt="0"/>
      <dgm:spPr/>
    </dgm:pt>
    <dgm:pt modelId="{C4D07800-ADE7-ED4E-8069-F9D5F29ECDCB}" type="pres">
      <dgm:prSet presAssocID="{BCF748AA-44A1-4448-AD86-1C54FED59E68}" presName="rootComposite" presStyleCnt="0"/>
      <dgm:spPr/>
    </dgm:pt>
    <dgm:pt modelId="{EE4B2160-1C4D-274C-9979-F28735CA8B92}" type="pres">
      <dgm:prSet presAssocID="{BCF748AA-44A1-4448-AD86-1C54FED59E68}" presName="rootText" presStyleLbl="node1" presStyleIdx="2" presStyleCnt="4" custScaleX="187254" custScaleY="244259" custLinFactNeighborX="874" custLinFactNeighborY="2198"/>
      <dgm:spPr/>
    </dgm:pt>
    <dgm:pt modelId="{618490BA-0F78-C544-8D24-439CB5DB9D8F}" type="pres">
      <dgm:prSet presAssocID="{BCF748AA-44A1-4448-AD86-1C54FED59E68}" presName="rootConnector" presStyleLbl="node1" presStyleIdx="2" presStyleCnt="4"/>
      <dgm:spPr/>
    </dgm:pt>
    <dgm:pt modelId="{43FD2573-A81E-9245-A878-492342E4EFE6}" type="pres">
      <dgm:prSet presAssocID="{BCF748AA-44A1-4448-AD86-1C54FED59E68}" presName="childShape" presStyleCnt="0"/>
      <dgm:spPr/>
    </dgm:pt>
    <dgm:pt modelId="{A518FA3A-D290-0344-BBB7-287FD510D628}" type="pres">
      <dgm:prSet presAssocID="{81D5681A-2ED5-D34D-9FCA-6D17A6EA86AF}" presName="Name13" presStyleLbl="parChTrans1D2" presStyleIdx="9" presStyleCnt="17"/>
      <dgm:spPr/>
    </dgm:pt>
    <dgm:pt modelId="{231F4FB5-5FF9-C247-8C3F-49C579CC36DF}" type="pres">
      <dgm:prSet presAssocID="{E96AE4E8-6224-7441-97EC-FED9F80EE5C6}" presName="childText" presStyleLbl="bgAcc1" presStyleIdx="9" presStyleCnt="17" custScaleX="181101" custScaleY="176624">
        <dgm:presLayoutVars>
          <dgm:bulletEnabled val="1"/>
        </dgm:presLayoutVars>
      </dgm:prSet>
      <dgm:spPr/>
    </dgm:pt>
    <dgm:pt modelId="{EAD201E3-E67F-9D42-B40B-165D314FF298}" type="pres">
      <dgm:prSet presAssocID="{FAA31174-E9C6-914C-91C6-6077410C7D97}" presName="Name13" presStyleLbl="parChTrans1D2" presStyleIdx="10" presStyleCnt="17"/>
      <dgm:spPr/>
    </dgm:pt>
    <dgm:pt modelId="{516D9E98-E48C-4547-BFCC-3AD63D7D39F9}" type="pres">
      <dgm:prSet presAssocID="{5BBA33E3-614B-5941-9AE0-513E95A3BB01}" presName="childText" presStyleLbl="bgAcc1" presStyleIdx="10" presStyleCnt="17" custScaleX="181101" custScaleY="176624">
        <dgm:presLayoutVars>
          <dgm:bulletEnabled val="1"/>
        </dgm:presLayoutVars>
      </dgm:prSet>
      <dgm:spPr/>
    </dgm:pt>
    <dgm:pt modelId="{D077B4F6-47B8-7E48-B1EC-8149E81FCBF9}" type="pres">
      <dgm:prSet presAssocID="{C61B21E2-0B6D-6E48-B1FD-67612D181125}" presName="Name13" presStyleLbl="parChTrans1D2" presStyleIdx="11" presStyleCnt="17"/>
      <dgm:spPr/>
    </dgm:pt>
    <dgm:pt modelId="{DB65290B-8BF7-7340-8577-FC62A4F946A3}" type="pres">
      <dgm:prSet presAssocID="{F1B91F3B-6039-4F49-A362-8ECC9AA3E80C}" presName="childText" presStyleLbl="bgAcc1" presStyleIdx="11" presStyleCnt="17" custScaleX="181101" custScaleY="176624">
        <dgm:presLayoutVars>
          <dgm:bulletEnabled val="1"/>
        </dgm:presLayoutVars>
      </dgm:prSet>
      <dgm:spPr/>
    </dgm:pt>
    <dgm:pt modelId="{CF4C3A3E-23F0-3047-B859-E80D9B467577}" type="pres">
      <dgm:prSet presAssocID="{3F41DA53-A6AD-9D4F-B292-D1DE84056E92}" presName="root" presStyleCnt="0"/>
      <dgm:spPr/>
    </dgm:pt>
    <dgm:pt modelId="{F5365209-5C37-0F42-9526-570C1605B659}" type="pres">
      <dgm:prSet presAssocID="{3F41DA53-A6AD-9D4F-B292-D1DE84056E92}" presName="rootComposite" presStyleCnt="0"/>
      <dgm:spPr/>
    </dgm:pt>
    <dgm:pt modelId="{5EABFE2E-4C94-0D46-BBEF-345B40D865A1}" type="pres">
      <dgm:prSet presAssocID="{3F41DA53-A6AD-9D4F-B292-D1DE84056E92}" presName="rootText" presStyleLbl="node1" presStyleIdx="3" presStyleCnt="4" custScaleX="187254" custScaleY="244259"/>
      <dgm:spPr/>
    </dgm:pt>
    <dgm:pt modelId="{96079810-6887-5843-B0EE-6ABD77581753}" type="pres">
      <dgm:prSet presAssocID="{3F41DA53-A6AD-9D4F-B292-D1DE84056E92}" presName="rootConnector" presStyleLbl="node1" presStyleIdx="3" presStyleCnt="4"/>
      <dgm:spPr/>
    </dgm:pt>
    <dgm:pt modelId="{318A156F-BB14-4640-806B-921149514351}" type="pres">
      <dgm:prSet presAssocID="{3F41DA53-A6AD-9D4F-B292-D1DE84056E92}" presName="childShape" presStyleCnt="0"/>
      <dgm:spPr/>
    </dgm:pt>
    <dgm:pt modelId="{3E727CC6-E8FB-FC4D-B01B-806A93511F70}" type="pres">
      <dgm:prSet presAssocID="{6248CF47-D586-5A42-9298-DCC9858877B1}" presName="Name13" presStyleLbl="parChTrans1D2" presStyleIdx="12" presStyleCnt="17"/>
      <dgm:spPr/>
    </dgm:pt>
    <dgm:pt modelId="{F4CFD0DC-2BE3-F445-B415-7B494A5DB131}" type="pres">
      <dgm:prSet presAssocID="{79D9EA0F-2065-5748-AF6B-52190ED7058E}" presName="childText" presStyleLbl="bgAcc1" presStyleIdx="12" presStyleCnt="17" custScaleX="181101" custScaleY="176624">
        <dgm:presLayoutVars>
          <dgm:bulletEnabled val="1"/>
        </dgm:presLayoutVars>
      </dgm:prSet>
      <dgm:spPr/>
    </dgm:pt>
    <dgm:pt modelId="{A1D8B8D1-466E-AD4B-A9E5-59585E4C4DF9}" type="pres">
      <dgm:prSet presAssocID="{63515EBA-ACEB-8740-89FF-20310248AD60}" presName="Name13" presStyleLbl="parChTrans1D2" presStyleIdx="13" presStyleCnt="17"/>
      <dgm:spPr/>
    </dgm:pt>
    <dgm:pt modelId="{051A0166-6520-C74A-912A-145CB9F28E86}" type="pres">
      <dgm:prSet presAssocID="{F65598AA-43B6-5F4A-B61B-756A752DDD77}" presName="childText" presStyleLbl="bgAcc1" presStyleIdx="13" presStyleCnt="17" custScaleX="181101" custScaleY="176624">
        <dgm:presLayoutVars>
          <dgm:bulletEnabled val="1"/>
        </dgm:presLayoutVars>
      </dgm:prSet>
      <dgm:spPr/>
    </dgm:pt>
    <dgm:pt modelId="{C375078B-C66C-6A44-A744-B99B4128F10B}" type="pres">
      <dgm:prSet presAssocID="{44A4D2A9-0A2C-5D4C-9BCF-69822F518437}" presName="Name13" presStyleLbl="parChTrans1D2" presStyleIdx="14" presStyleCnt="17"/>
      <dgm:spPr/>
    </dgm:pt>
    <dgm:pt modelId="{14CD024F-58FA-AC44-A30E-D2221D612189}" type="pres">
      <dgm:prSet presAssocID="{88364696-E4DA-9944-AE21-B3C8E91FB358}" presName="childText" presStyleLbl="bgAcc1" presStyleIdx="14" presStyleCnt="17" custScaleX="181101" custScaleY="176624">
        <dgm:presLayoutVars>
          <dgm:bulletEnabled val="1"/>
        </dgm:presLayoutVars>
      </dgm:prSet>
      <dgm:spPr/>
    </dgm:pt>
    <dgm:pt modelId="{1C866DB0-E9B2-9045-9E48-1D6CCBACC560}" type="pres">
      <dgm:prSet presAssocID="{3E2AE5F1-67A1-2C44-9327-075E1E632E1E}" presName="Name13" presStyleLbl="parChTrans1D2" presStyleIdx="15" presStyleCnt="17"/>
      <dgm:spPr/>
    </dgm:pt>
    <dgm:pt modelId="{6655BE6F-D0A6-AD4D-AD75-D29986C69D75}" type="pres">
      <dgm:prSet presAssocID="{694BB2A2-0C16-3244-8516-339C9EB935AF}" presName="childText" presStyleLbl="bgAcc1" presStyleIdx="15" presStyleCnt="17" custScaleX="177899" custScaleY="176624">
        <dgm:presLayoutVars>
          <dgm:bulletEnabled val="1"/>
        </dgm:presLayoutVars>
      </dgm:prSet>
      <dgm:spPr/>
    </dgm:pt>
    <dgm:pt modelId="{4CC442B4-498F-A743-94AE-0D4BBC0AB491}" type="pres">
      <dgm:prSet presAssocID="{1CCF7A67-3060-FF4A-B04D-AE55568B516A}" presName="Name13" presStyleLbl="parChTrans1D2" presStyleIdx="16" presStyleCnt="17"/>
      <dgm:spPr/>
    </dgm:pt>
    <dgm:pt modelId="{93526749-4164-7745-B2B2-96D528EC461B}" type="pres">
      <dgm:prSet presAssocID="{3C80312C-F542-904B-80AA-A0B1D97DF5BE}" presName="childText" presStyleLbl="bgAcc1" presStyleIdx="16" presStyleCnt="17" custScaleX="181101" custScaleY="176624">
        <dgm:presLayoutVars>
          <dgm:bulletEnabled val="1"/>
        </dgm:presLayoutVars>
      </dgm:prSet>
      <dgm:spPr/>
    </dgm:pt>
  </dgm:ptLst>
  <dgm:cxnLst>
    <dgm:cxn modelId="{4B929608-330F-1946-B584-DB9E027A6730}" type="presOf" srcId="{9B42C2F2-BD60-F04C-9014-B504F0869355}" destId="{5BA7F58B-7B20-2441-85BF-808E51D8FB44}" srcOrd="0" destOrd="0" presId="urn:microsoft.com/office/officeart/2005/8/layout/hierarchy3"/>
    <dgm:cxn modelId="{9F8E4D0D-0E2B-4045-B64B-43A0652205CC}" type="presOf" srcId="{1A5516E1-7F97-AB4B-904E-11928119DD5B}" destId="{47CB94B0-E82F-164B-A0CD-322B8CAD3E07}" srcOrd="0" destOrd="0" presId="urn:microsoft.com/office/officeart/2005/8/layout/hierarchy3"/>
    <dgm:cxn modelId="{7A52DB1A-355C-314C-BB34-5C5F22897924}" type="presOf" srcId="{1A5516E1-7F97-AB4B-904E-11928119DD5B}" destId="{A57B060A-36ED-814E-99E7-3B0EA65A7A1B}" srcOrd="1" destOrd="0" presId="urn:microsoft.com/office/officeart/2005/8/layout/hierarchy3"/>
    <dgm:cxn modelId="{44C4E61D-7AAD-ED42-93C2-7636FC1E7766}" type="presOf" srcId="{D02446C1-B6DD-1E41-BED7-FC6837F4755F}" destId="{4074BC21-6D9D-6F40-AEC3-93B19DC86375}" srcOrd="0" destOrd="0" presId="urn:microsoft.com/office/officeart/2005/8/layout/hierarchy3"/>
    <dgm:cxn modelId="{7129A31F-DC4D-E845-B562-1BB2377AC976}" srcId="{1A5516E1-7F97-AB4B-904E-11928119DD5B}" destId="{25998977-24BC-3346-BD00-3BFCEA08F1E2}" srcOrd="1" destOrd="0" parTransId="{C7A1B1C6-0E41-064F-AABD-83C84D2CADA6}" sibTransId="{F9505D68-ADB7-B243-942D-36683ABD3EA3}"/>
    <dgm:cxn modelId="{8F815122-DEF1-9842-AC74-85F80C266F24}" srcId="{E0B7AFAD-80A4-7A43-A81F-CD299BF214EF}" destId="{BCF748AA-44A1-4448-AD86-1C54FED59E68}" srcOrd="2" destOrd="0" parTransId="{AF9AED9F-2883-F04A-AE67-D1A40E358D40}" sibTransId="{43C88E40-0CEC-6845-B947-9F4DE7A23198}"/>
    <dgm:cxn modelId="{63A55627-7013-DE49-A9EA-EF71FD7BE40C}" type="presOf" srcId="{F1B91F3B-6039-4F49-A362-8ECC9AA3E80C}" destId="{DB65290B-8BF7-7340-8577-FC62A4F946A3}" srcOrd="0" destOrd="0" presId="urn:microsoft.com/office/officeart/2005/8/layout/hierarchy3"/>
    <dgm:cxn modelId="{5E90C227-5053-614F-A5DF-57EBD238FE8E}" type="presOf" srcId="{79D9EA0F-2065-5748-AF6B-52190ED7058E}" destId="{F4CFD0DC-2BE3-F445-B415-7B494A5DB131}" srcOrd="0" destOrd="0" presId="urn:microsoft.com/office/officeart/2005/8/layout/hierarchy3"/>
    <dgm:cxn modelId="{12C87E30-DFA9-1C4A-9F79-4CCF209BF269}" type="presOf" srcId="{21774CEF-3F64-6644-9A55-0B3FCF3E0B66}" destId="{238C4D39-D659-D643-9E16-8006AFD59CEB}" srcOrd="0" destOrd="0" presId="urn:microsoft.com/office/officeart/2005/8/layout/hierarchy3"/>
    <dgm:cxn modelId="{48D9C735-9476-764D-B6A7-14430FEDEC88}" type="presOf" srcId="{90059251-9BE3-2F41-991B-838DE2003601}" destId="{C52FD04A-ACCC-074E-8D7A-A51F6F2B20DB}" srcOrd="0" destOrd="0" presId="urn:microsoft.com/office/officeart/2005/8/layout/hierarchy3"/>
    <dgm:cxn modelId="{310B6E37-F2F6-0D4C-9475-D39C0303F24A}" type="presOf" srcId="{C7A1B1C6-0E41-064F-AABD-83C84D2CADA6}" destId="{973FB76A-6F65-5C47-8EC8-1B51B5265BEE}" srcOrd="0" destOrd="0" presId="urn:microsoft.com/office/officeart/2005/8/layout/hierarchy3"/>
    <dgm:cxn modelId="{0E95ED37-1FCE-0E48-93C2-1836BBA9E8B8}" type="presOf" srcId="{6248CF47-D586-5A42-9298-DCC9858877B1}" destId="{3E727CC6-E8FB-FC4D-B01B-806A93511F70}" srcOrd="0" destOrd="0" presId="urn:microsoft.com/office/officeart/2005/8/layout/hierarchy3"/>
    <dgm:cxn modelId="{461C5A3B-786A-BE4C-8287-4A2DE886E3DA}" type="presOf" srcId="{ADFD9992-4CEB-7748-AD19-3EACF005D1D7}" destId="{57ED5B26-CDE1-FB4F-8F17-3F993249B56C}" srcOrd="0" destOrd="0" presId="urn:microsoft.com/office/officeart/2005/8/layout/hierarchy3"/>
    <dgm:cxn modelId="{ED0BC53B-1753-AE4B-96E4-153CC9575253}" type="presOf" srcId="{BCF748AA-44A1-4448-AD86-1C54FED59E68}" destId="{EE4B2160-1C4D-274C-9979-F28735CA8B92}" srcOrd="0" destOrd="0" presId="urn:microsoft.com/office/officeart/2005/8/layout/hierarchy3"/>
    <dgm:cxn modelId="{3AB00B3F-14C8-E143-8746-B12A1D7DC4B2}" srcId="{1A5516E1-7F97-AB4B-904E-11928119DD5B}" destId="{E689D2EA-EA29-C840-AA4C-5A6E9497918E}" srcOrd="3" destOrd="0" parTransId="{4C7F6805-2C27-7941-84B4-1579118F2BA6}" sibTransId="{3866F927-EDB1-F548-8493-DACB14A092B8}"/>
    <dgm:cxn modelId="{46E73345-33F8-6643-83AF-07E9C1179839}" srcId="{F540EA9B-CF43-EF4D-A74C-E7E79FBA84E6}" destId="{FB434067-8E42-794C-8F2B-AB108CB5157B}" srcOrd="4" destOrd="0" parTransId="{EBBA8548-D004-504C-94F4-418B2DFD23FE}" sibTransId="{08C0E444-C325-5846-96E3-1D779E3E58EF}"/>
    <dgm:cxn modelId="{D7665345-6798-3647-B3A7-A6703096D1FD}" type="presOf" srcId="{FB434067-8E42-794C-8F2B-AB108CB5157B}" destId="{344FEEE4-2A81-234E-8F65-19627B6F824D}" srcOrd="0" destOrd="0" presId="urn:microsoft.com/office/officeart/2005/8/layout/hierarchy3"/>
    <dgm:cxn modelId="{54C88A46-0CFA-894F-9DE2-B352F3D0B224}" type="presOf" srcId="{3F41DA53-A6AD-9D4F-B292-D1DE84056E92}" destId="{5EABFE2E-4C94-0D46-BBEF-345B40D865A1}" srcOrd="0" destOrd="0" presId="urn:microsoft.com/office/officeart/2005/8/layout/hierarchy3"/>
    <dgm:cxn modelId="{9D2E404F-3C10-F14E-865C-EAC5CF6803BE}" type="presOf" srcId="{3529C5AA-A226-EF4A-9DED-875FD3EA7290}" destId="{1A720768-F94A-DC48-98EC-2C4C22DD8ECF}" srcOrd="0" destOrd="0" presId="urn:microsoft.com/office/officeart/2005/8/layout/hierarchy3"/>
    <dgm:cxn modelId="{4BFD9A4F-F542-9949-8535-7D4D125DC875}" srcId="{F540EA9B-CF43-EF4D-A74C-E7E79FBA84E6}" destId="{3529C5AA-A226-EF4A-9DED-875FD3EA7290}" srcOrd="1" destOrd="0" parTransId="{D02446C1-B6DD-1E41-BED7-FC6837F4755F}" sibTransId="{0832466D-47C9-2941-AF8A-515980D79F92}"/>
    <dgm:cxn modelId="{38E0F556-A305-414A-8F18-F1629F895B28}" type="presOf" srcId="{F540EA9B-CF43-EF4D-A74C-E7E79FBA84E6}" destId="{5914B3EC-EDDF-3B4B-B9D1-4F734D9E0004}" srcOrd="1" destOrd="0" presId="urn:microsoft.com/office/officeart/2005/8/layout/hierarchy3"/>
    <dgm:cxn modelId="{295D4D58-A472-D448-B2C4-51E7C9BDA1C0}" type="presOf" srcId="{694BB2A2-0C16-3244-8516-339C9EB935AF}" destId="{6655BE6F-D0A6-AD4D-AD75-D29986C69D75}" srcOrd="0" destOrd="0" presId="urn:microsoft.com/office/officeart/2005/8/layout/hierarchy3"/>
    <dgm:cxn modelId="{AB2D8B58-A1B5-6D42-8A97-CB8B5DDA6E9E}" type="presOf" srcId="{C02F9530-CE60-444A-BCE9-B93C059ECDC3}" destId="{AE028CBA-BFC1-664C-B8D7-4DFAB73209AF}" srcOrd="0" destOrd="0" presId="urn:microsoft.com/office/officeart/2005/8/layout/hierarchy3"/>
    <dgm:cxn modelId="{AC608759-7F16-9647-984D-3114CA143B66}" type="presOf" srcId="{3C80312C-F542-904B-80AA-A0B1D97DF5BE}" destId="{93526749-4164-7745-B2B2-96D528EC461B}" srcOrd="0" destOrd="0" presId="urn:microsoft.com/office/officeart/2005/8/layout/hierarchy3"/>
    <dgm:cxn modelId="{47718B5A-726A-3542-AFA9-A6D36E7A3078}" srcId="{E0B7AFAD-80A4-7A43-A81F-CD299BF214EF}" destId="{1A5516E1-7F97-AB4B-904E-11928119DD5B}" srcOrd="1" destOrd="0" parTransId="{90367DE0-8A97-DF46-87ED-83C8B605B978}" sibTransId="{7D169D61-26F3-FB47-8B30-A86ECE29446C}"/>
    <dgm:cxn modelId="{856E575F-2561-254C-85C5-991C716508DD}" srcId="{1A5516E1-7F97-AB4B-904E-11928119DD5B}" destId="{8A3AD84B-AD40-CC49-8185-8948EE69AB2F}" srcOrd="2" destOrd="0" parTransId="{31A592D4-2FA0-6246-8A9F-FDF27CA6B23C}" sibTransId="{327DFE9B-6543-A743-BDB2-6A04231AF2DE}"/>
    <dgm:cxn modelId="{EA66AF6A-7797-C949-B222-32CF6EDC3559}" type="presOf" srcId="{E689D2EA-EA29-C840-AA4C-5A6E9497918E}" destId="{C8168451-6A0E-C24A-9330-91FC74F61797}" srcOrd="0" destOrd="0" presId="urn:microsoft.com/office/officeart/2005/8/layout/hierarchy3"/>
    <dgm:cxn modelId="{4AD9956E-BFBD-E34D-89B4-F4843192E7C4}" type="presOf" srcId="{F540EA9B-CF43-EF4D-A74C-E7E79FBA84E6}" destId="{4B9CA638-2BDC-5C49-9767-8C3716EFEC03}" srcOrd="0" destOrd="0" presId="urn:microsoft.com/office/officeart/2005/8/layout/hierarchy3"/>
    <dgm:cxn modelId="{6540C371-1245-2947-92AC-AF85017E4069}" srcId="{3F41DA53-A6AD-9D4F-B292-D1DE84056E92}" destId="{694BB2A2-0C16-3244-8516-339C9EB935AF}" srcOrd="3" destOrd="0" parTransId="{3E2AE5F1-67A1-2C44-9327-075E1E632E1E}" sibTransId="{646C1637-983A-954A-BDC4-378CA5CE80F2}"/>
    <dgm:cxn modelId="{7C711774-AABB-F24F-A663-DA6305D1F418}" type="presOf" srcId="{E0B7AFAD-80A4-7A43-A81F-CD299BF214EF}" destId="{9CC534DC-E071-3846-9156-276FE30B7592}" srcOrd="0" destOrd="0" presId="urn:microsoft.com/office/officeart/2005/8/layout/hierarchy3"/>
    <dgm:cxn modelId="{223BAD74-BDB4-9D4E-985A-0544CFD5EDA7}" type="presOf" srcId="{81D5681A-2ED5-D34D-9FCA-6D17A6EA86AF}" destId="{A518FA3A-D290-0344-BBB7-287FD510D628}" srcOrd="0" destOrd="0" presId="urn:microsoft.com/office/officeart/2005/8/layout/hierarchy3"/>
    <dgm:cxn modelId="{6682C377-AA3F-5F49-BD69-2A9F9BC15C1E}" type="presOf" srcId="{4C7F6805-2C27-7941-84B4-1579118F2BA6}" destId="{061CEB72-1526-794F-B20C-831CC6804184}" srcOrd="0" destOrd="0" presId="urn:microsoft.com/office/officeart/2005/8/layout/hierarchy3"/>
    <dgm:cxn modelId="{F254867B-A8E3-4241-A378-F8B213D940DF}" srcId="{BCF748AA-44A1-4448-AD86-1C54FED59E68}" destId="{E96AE4E8-6224-7441-97EC-FED9F80EE5C6}" srcOrd="0" destOrd="0" parTransId="{81D5681A-2ED5-D34D-9FCA-6D17A6EA86AF}" sibTransId="{8F39E107-F6A3-0248-BF0A-BBC305CE7B49}"/>
    <dgm:cxn modelId="{A3301D7C-25C3-4F43-A852-EA5410286696}" srcId="{BCF748AA-44A1-4448-AD86-1C54FED59E68}" destId="{5BBA33E3-614B-5941-9AE0-513E95A3BB01}" srcOrd="1" destOrd="0" parTransId="{FAA31174-E9C6-914C-91C6-6077410C7D97}" sibTransId="{B6815640-6BF1-BA41-B713-7ECC8C7955B9}"/>
    <dgm:cxn modelId="{B4992D7D-C625-7E48-A7FF-373773967CF0}" srcId="{3F41DA53-A6AD-9D4F-B292-D1DE84056E92}" destId="{3C80312C-F542-904B-80AA-A0B1D97DF5BE}" srcOrd="4" destOrd="0" parTransId="{1CCF7A67-3060-FF4A-B04D-AE55568B516A}" sibTransId="{49EFA05D-C1CF-3A4B-ACED-8787829B3F2B}"/>
    <dgm:cxn modelId="{B7D1867D-0DFF-B345-92EC-A7913281D263}" type="presOf" srcId="{FAA31174-E9C6-914C-91C6-6077410C7D97}" destId="{EAD201E3-E67F-9D42-B40B-165D314FF298}" srcOrd="0" destOrd="0" presId="urn:microsoft.com/office/officeart/2005/8/layout/hierarchy3"/>
    <dgm:cxn modelId="{0C2D8D80-4E51-C845-AA4D-5ABC9791F3AE}" type="presOf" srcId="{C61B21E2-0B6D-6E48-B1FD-67612D181125}" destId="{D077B4F6-47B8-7E48-B1EC-8149E81FCBF9}" srcOrd="0" destOrd="0" presId="urn:microsoft.com/office/officeart/2005/8/layout/hierarchy3"/>
    <dgm:cxn modelId="{32997588-90D1-6947-AD1D-AA959E59918A}" srcId="{1A5516E1-7F97-AB4B-904E-11928119DD5B}" destId="{C06980A6-49B9-1A42-9FAE-F70E962A08ED}" srcOrd="0" destOrd="0" parTransId="{C02F9530-CE60-444A-BCE9-B93C059ECDC3}" sibTransId="{FF928FA5-BB95-5A46-B96E-969674A2DD62}"/>
    <dgm:cxn modelId="{D8180A8A-CD59-F043-877E-EB876DC422DD}" type="presOf" srcId="{25998977-24BC-3346-BD00-3BFCEA08F1E2}" destId="{46791CAA-25B4-6D45-8D24-9E7793BF8E31}" srcOrd="0" destOrd="0" presId="urn:microsoft.com/office/officeart/2005/8/layout/hierarchy3"/>
    <dgm:cxn modelId="{F6AD2C95-5CC3-B44F-B318-40078389ACB0}" type="presOf" srcId="{BCF748AA-44A1-4448-AD86-1C54FED59E68}" destId="{618490BA-0F78-C544-8D24-439CB5DB9D8F}" srcOrd="1" destOrd="0" presId="urn:microsoft.com/office/officeart/2005/8/layout/hierarchy3"/>
    <dgm:cxn modelId="{F2B36AA6-CB9D-C546-BEDD-E54DCBF8AE50}" type="presOf" srcId="{EBBA8548-D004-504C-94F4-418B2DFD23FE}" destId="{438380AC-E9F4-5943-99F3-4744A14043C6}" srcOrd="0" destOrd="0" presId="urn:microsoft.com/office/officeart/2005/8/layout/hierarchy3"/>
    <dgm:cxn modelId="{672250A8-7B48-9D49-9C9E-835F63103112}" type="presOf" srcId="{ED1706F0-1E70-9149-A758-E5760D02F640}" destId="{33ECAFA9-F542-E04B-8C8B-35D917C11CD6}" srcOrd="0" destOrd="0" presId="urn:microsoft.com/office/officeart/2005/8/layout/hierarchy3"/>
    <dgm:cxn modelId="{6AC3ECA9-104A-5D49-8FEF-27105545803C}" type="presOf" srcId="{E96AE4E8-6224-7441-97EC-FED9F80EE5C6}" destId="{231F4FB5-5FF9-C247-8C3F-49C579CC36DF}" srcOrd="0" destOrd="0" presId="urn:microsoft.com/office/officeart/2005/8/layout/hierarchy3"/>
    <dgm:cxn modelId="{7613FBAD-85E4-A14D-A97E-56E5C5DDC168}" type="presOf" srcId="{44A4D2A9-0A2C-5D4C-9BCF-69822F518437}" destId="{C375078B-C66C-6A44-A744-B99B4128F10B}" srcOrd="0" destOrd="0" presId="urn:microsoft.com/office/officeart/2005/8/layout/hierarchy3"/>
    <dgm:cxn modelId="{37486FB4-732C-0141-B92A-97537FD88D92}" srcId="{F540EA9B-CF43-EF4D-A74C-E7E79FBA84E6}" destId="{9B42C2F2-BD60-F04C-9014-B504F0869355}" srcOrd="3" destOrd="0" parTransId="{ED1706F0-1E70-9149-A758-E5760D02F640}" sibTransId="{79BC2096-9675-C84F-BBDD-CF774B235B82}"/>
    <dgm:cxn modelId="{37AD09BD-A813-924B-971E-8118E9FB99AC}" type="presOf" srcId="{3E2AE5F1-67A1-2C44-9327-075E1E632E1E}" destId="{1C866DB0-E9B2-9045-9E48-1D6CCBACC560}" srcOrd="0" destOrd="0" presId="urn:microsoft.com/office/officeart/2005/8/layout/hierarchy3"/>
    <dgm:cxn modelId="{AE1802C0-1DC1-3D48-B3D3-8BDD3431C8BD}" type="presOf" srcId="{F65598AA-43B6-5F4A-B61B-756A752DDD77}" destId="{051A0166-6520-C74A-912A-145CB9F28E86}" srcOrd="0" destOrd="0" presId="urn:microsoft.com/office/officeart/2005/8/layout/hierarchy3"/>
    <dgm:cxn modelId="{F51BA4CB-5917-B443-8035-D520D0527342}" srcId="{BCF748AA-44A1-4448-AD86-1C54FED59E68}" destId="{F1B91F3B-6039-4F49-A362-8ECC9AA3E80C}" srcOrd="2" destOrd="0" parTransId="{C61B21E2-0B6D-6E48-B1FD-67612D181125}" sibTransId="{CBCD5A46-D6F2-6248-BC82-2F15789DE2C8}"/>
    <dgm:cxn modelId="{5B04C1CB-E77F-3D4D-B489-299FA3C2D52F}" srcId="{3F41DA53-A6AD-9D4F-B292-D1DE84056E92}" destId="{79D9EA0F-2065-5748-AF6B-52190ED7058E}" srcOrd="0" destOrd="0" parTransId="{6248CF47-D586-5A42-9298-DCC9858877B1}" sibTransId="{F5D341B5-35B0-364B-BBFA-435548154741}"/>
    <dgm:cxn modelId="{23DE6ED8-87BB-6A4C-B8EE-3AF2B434DD68}" type="presOf" srcId="{31A592D4-2FA0-6246-8A9F-FDF27CA6B23C}" destId="{2544B580-E39B-BF41-8CF2-45CBDD097198}" srcOrd="0" destOrd="0" presId="urn:microsoft.com/office/officeart/2005/8/layout/hierarchy3"/>
    <dgm:cxn modelId="{4B91CBD8-2E4F-9F4C-BBAA-ACEDBB9F49A6}" type="presOf" srcId="{88364696-E4DA-9944-AE21-B3C8E91FB358}" destId="{14CD024F-58FA-AC44-A30E-D2221D612189}" srcOrd="0" destOrd="0" presId="urn:microsoft.com/office/officeart/2005/8/layout/hierarchy3"/>
    <dgm:cxn modelId="{DA5586DA-05E7-6C4F-BEDF-55F218E40EC2}" srcId="{F540EA9B-CF43-EF4D-A74C-E7E79FBA84E6}" destId="{90059251-9BE3-2F41-991B-838DE2003601}" srcOrd="0" destOrd="0" parTransId="{7A93E634-7C14-C641-81E0-2088C4A003F6}" sibTransId="{3A5C67DE-EE00-E947-98FD-7B3DE5498E32}"/>
    <dgm:cxn modelId="{5E9112DB-D6B7-3E4B-B181-E8EB38152BB3}" srcId="{E0B7AFAD-80A4-7A43-A81F-CD299BF214EF}" destId="{3F41DA53-A6AD-9D4F-B292-D1DE84056E92}" srcOrd="3" destOrd="0" parTransId="{AC6C691F-08F9-D440-85BF-5FD6A33C2326}" sibTransId="{354B08AB-9B98-EF47-94D7-550E17BAABF7}"/>
    <dgm:cxn modelId="{92EA83DB-9570-1541-8EF9-E83898DF3143}" type="presOf" srcId="{3F41DA53-A6AD-9D4F-B292-D1DE84056E92}" destId="{96079810-6887-5843-B0EE-6ABD77581753}" srcOrd="1" destOrd="0" presId="urn:microsoft.com/office/officeart/2005/8/layout/hierarchy3"/>
    <dgm:cxn modelId="{1A4EBFDC-512B-5A47-AA8F-9091E3246057}" type="presOf" srcId="{63515EBA-ACEB-8740-89FF-20310248AD60}" destId="{A1D8B8D1-466E-AD4B-A9E5-59585E4C4DF9}" srcOrd="0" destOrd="0" presId="urn:microsoft.com/office/officeart/2005/8/layout/hierarchy3"/>
    <dgm:cxn modelId="{6A750BE6-16CB-6941-A3A8-C25A39471AA7}" srcId="{F540EA9B-CF43-EF4D-A74C-E7E79FBA84E6}" destId="{ADFD9992-4CEB-7748-AD19-3EACF005D1D7}" srcOrd="2" destOrd="0" parTransId="{21774CEF-3F64-6644-9A55-0B3FCF3E0B66}" sibTransId="{42B084E3-AE5A-414D-AF20-7B0280A94879}"/>
    <dgm:cxn modelId="{605653E8-8334-CC44-90FC-C01DC7C81CCB}" type="presOf" srcId="{1CCF7A67-3060-FF4A-B04D-AE55568B516A}" destId="{4CC442B4-498F-A743-94AE-0D4BBC0AB491}" srcOrd="0" destOrd="0" presId="urn:microsoft.com/office/officeart/2005/8/layout/hierarchy3"/>
    <dgm:cxn modelId="{19F284EC-99DB-D64A-9966-CA7125E3C1B8}" type="presOf" srcId="{7A93E634-7C14-C641-81E0-2088C4A003F6}" destId="{7B9B5DAB-B75D-C14C-9C15-6F81EB2213F0}" srcOrd="0" destOrd="0" presId="urn:microsoft.com/office/officeart/2005/8/layout/hierarchy3"/>
    <dgm:cxn modelId="{BFB86DED-C9D8-1B46-AC93-4ECEBCE0C6D4}" type="presOf" srcId="{5BBA33E3-614B-5941-9AE0-513E95A3BB01}" destId="{516D9E98-E48C-4547-BFCC-3AD63D7D39F9}" srcOrd="0" destOrd="0" presId="urn:microsoft.com/office/officeart/2005/8/layout/hierarchy3"/>
    <dgm:cxn modelId="{DDFB40F0-88D9-634C-AEA8-E78A669C40BE}" type="presOf" srcId="{C06980A6-49B9-1A42-9FAE-F70E962A08ED}" destId="{D6C36E4E-2681-1746-9268-0905FA81F6FB}" srcOrd="0" destOrd="0" presId="urn:microsoft.com/office/officeart/2005/8/layout/hierarchy3"/>
    <dgm:cxn modelId="{845989F3-6F8A-5D40-AC46-F807C4615846}" type="presOf" srcId="{8A3AD84B-AD40-CC49-8185-8948EE69AB2F}" destId="{CD100648-ED2B-1742-9D2C-DDCB2B1491D2}" srcOrd="0" destOrd="0" presId="urn:microsoft.com/office/officeart/2005/8/layout/hierarchy3"/>
    <dgm:cxn modelId="{C09558F5-1142-E040-9FBF-F19820459087}" srcId="{3F41DA53-A6AD-9D4F-B292-D1DE84056E92}" destId="{88364696-E4DA-9944-AE21-B3C8E91FB358}" srcOrd="2" destOrd="0" parTransId="{44A4D2A9-0A2C-5D4C-9BCF-69822F518437}" sibTransId="{29CFFC06-3226-6E4A-BAD6-9D94AEE94C4C}"/>
    <dgm:cxn modelId="{AC3D59F9-B2E4-BC48-AF20-B11984BFA34A}" srcId="{E0B7AFAD-80A4-7A43-A81F-CD299BF214EF}" destId="{F540EA9B-CF43-EF4D-A74C-E7E79FBA84E6}" srcOrd="0" destOrd="0" parTransId="{9E8FDEC6-04BE-1946-80EE-519789959F9B}" sibTransId="{CE2A464A-3987-444E-ADC9-20486477A482}"/>
    <dgm:cxn modelId="{DF7E92FE-D30E-344E-BF61-CC10C3A2F9E5}" srcId="{3F41DA53-A6AD-9D4F-B292-D1DE84056E92}" destId="{F65598AA-43B6-5F4A-B61B-756A752DDD77}" srcOrd="1" destOrd="0" parTransId="{63515EBA-ACEB-8740-89FF-20310248AD60}" sibTransId="{C34C0FCC-B0D3-1944-ABA9-A26E2FAB2FD0}"/>
    <dgm:cxn modelId="{D7A988FC-B054-EA4E-B1B9-9A877523C952}" type="presParOf" srcId="{9CC534DC-E071-3846-9156-276FE30B7592}" destId="{A0025238-EB92-334A-8853-15AC42DF01B3}" srcOrd="0" destOrd="0" presId="urn:microsoft.com/office/officeart/2005/8/layout/hierarchy3"/>
    <dgm:cxn modelId="{3C13ED9E-DFCE-B946-AFE6-E7ABC294F41C}" type="presParOf" srcId="{A0025238-EB92-334A-8853-15AC42DF01B3}" destId="{58FB9D51-C9B0-3447-BA80-0392CF5FC83A}" srcOrd="0" destOrd="0" presId="urn:microsoft.com/office/officeart/2005/8/layout/hierarchy3"/>
    <dgm:cxn modelId="{1E9BE2B7-E921-0941-87A3-ACBB2A6AC959}" type="presParOf" srcId="{58FB9D51-C9B0-3447-BA80-0392CF5FC83A}" destId="{4B9CA638-2BDC-5C49-9767-8C3716EFEC03}" srcOrd="0" destOrd="0" presId="urn:microsoft.com/office/officeart/2005/8/layout/hierarchy3"/>
    <dgm:cxn modelId="{BA9C4435-B2E9-6243-BD6F-AC89A5620FBB}" type="presParOf" srcId="{58FB9D51-C9B0-3447-BA80-0392CF5FC83A}" destId="{5914B3EC-EDDF-3B4B-B9D1-4F734D9E0004}" srcOrd="1" destOrd="0" presId="urn:microsoft.com/office/officeart/2005/8/layout/hierarchy3"/>
    <dgm:cxn modelId="{B4C0AD2A-F7D1-9A4E-ACDA-50C1CCAECD45}" type="presParOf" srcId="{A0025238-EB92-334A-8853-15AC42DF01B3}" destId="{91456688-13CB-654F-839D-B5B4C4C769D1}" srcOrd="1" destOrd="0" presId="urn:microsoft.com/office/officeart/2005/8/layout/hierarchy3"/>
    <dgm:cxn modelId="{6A73389B-05CD-B948-9F03-3F355B78EF6B}" type="presParOf" srcId="{91456688-13CB-654F-839D-B5B4C4C769D1}" destId="{7B9B5DAB-B75D-C14C-9C15-6F81EB2213F0}" srcOrd="0" destOrd="0" presId="urn:microsoft.com/office/officeart/2005/8/layout/hierarchy3"/>
    <dgm:cxn modelId="{0D5A758D-6B91-3F46-9AB9-C75C43DA3A16}" type="presParOf" srcId="{91456688-13CB-654F-839D-B5B4C4C769D1}" destId="{C52FD04A-ACCC-074E-8D7A-A51F6F2B20DB}" srcOrd="1" destOrd="0" presId="urn:microsoft.com/office/officeart/2005/8/layout/hierarchy3"/>
    <dgm:cxn modelId="{794A81D2-DA16-964E-8502-51AAB2C8585E}" type="presParOf" srcId="{91456688-13CB-654F-839D-B5B4C4C769D1}" destId="{4074BC21-6D9D-6F40-AEC3-93B19DC86375}" srcOrd="2" destOrd="0" presId="urn:microsoft.com/office/officeart/2005/8/layout/hierarchy3"/>
    <dgm:cxn modelId="{12893CF7-03C3-F34E-A5DC-7F2827DE6571}" type="presParOf" srcId="{91456688-13CB-654F-839D-B5B4C4C769D1}" destId="{1A720768-F94A-DC48-98EC-2C4C22DD8ECF}" srcOrd="3" destOrd="0" presId="urn:microsoft.com/office/officeart/2005/8/layout/hierarchy3"/>
    <dgm:cxn modelId="{12F871E8-4799-D747-ABC1-BED0B715CF23}" type="presParOf" srcId="{91456688-13CB-654F-839D-B5B4C4C769D1}" destId="{238C4D39-D659-D643-9E16-8006AFD59CEB}" srcOrd="4" destOrd="0" presId="urn:microsoft.com/office/officeart/2005/8/layout/hierarchy3"/>
    <dgm:cxn modelId="{14D761FB-8EEF-534D-A7C2-4FC7188BFBA5}" type="presParOf" srcId="{91456688-13CB-654F-839D-B5B4C4C769D1}" destId="{57ED5B26-CDE1-FB4F-8F17-3F993249B56C}" srcOrd="5" destOrd="0" presId="urn:microsoft.com/office/officeart/2005/8/layout/hierarchy3"/>
    <dgm:cxn modelId="{8BF5ADD7-36E8-204F-B9DE-B25E98AA6F37}" type="presParOf" srcId="{91456688-13CB-654F-839D-B5B4C4C769D1}" destId="{33ECAFA9-F542-E04B-8C8B-35D917C11CD6}" srcOrd="6" destOrd="0" presId="urn:microsoft.com/office/officeart/2005/8/layout/hierarchy3"/>
    <dgm:cxn modelId="{33906E4B-9AE9-AD4A-9315-9F7C907C081F}" type="presParOf" srcId="{91456688-13CB-654F-839D-B5B4C4C769D1}" destId="{5BA7F58B-7B20-2441-85BF-808E51D8FB44}" srcOrd="7" destOrd="0" presId="urn:microsoft.com/office/officeart/2005/8/layout/hierarchy3"/>
    <dgm:cxn modelId="{44890FE9-58AC-B34C-BC48-F136E15F13BA}" type="presParOf" srcId="{91456688-13CB-654F-839D-B5B4C4C769D1}" destId="{438380AC-E9F4-5943-99F3-4744A14043C6}" srcOrd="8" destOrd="0" presId="urn:microsoft.com/office/officeart/2005/8/layout/hierarchy3"/>
    <dgm:cxn modelId="{B7A90F4E-2234-AB48-A18A-A6184D43F49C}" type="presParOf" srcId="{91456688-13CB-654F-839D-B5B4C4C769D1}" destId="{344FEEE4-2A81-234E-8F65-19627B6F824D}" srcOrd="9" destOrd="0" presId="urn:microsoft.com/office/officeart/2005/8/layout/hierarchy3"/>
    <dgm:cxn modelId="{619013DD-476E-1A44-9057-4943091982DA}" type="presParOf" srcId="{9CC534DC-E071-3846-9156-276FE30B7592}" destId="{A9D3C4D2-3F21-434A-A4DD-A971A002444D}" srcOrd="1" destOrd="0" presId="urn:microsoft.com/office/officeart/2005/8/layout/hierarchy3"/>
    <dgm:cxn modelId="{6C6D4D4D-0ACF-4545-8AE2-D846E006DC59}" type="presParOf" srcId="{A9D3C4D2-3F21-434A-A4DD-A971A002444D}" destId="{D2B1F349-610C-4842-BDE7-D686EBFE6BFB}" srcOrd="0" destOrd="0" presId="urn:microsoft.com/office/officeart/2005/8/layout/hierarchy3"/>
    <dgm:cxn modelId="{EF34CB97-77F6-7E45-ADAF-D770A0305780}" type="presParOf" srcId="{D2B1F349-610C-4842-BDE7-D686EBFE6BFB}" destId="{47CB94B0-E82F-164B-A0CD-322B8CAD3E07}" srcOrd="0" destOrd="0" presId="urn:microsoft.com/office/officeart/2005/8/layout/hierarchy3"/>
    <dgm:cxn modelId="{F0733428-0830-7A43-AC53-969286EDB2CD}" type="presParOf" srcId="{D2B1F349-610C-4842-BDE7-D686EBFE6BFB}" destId="{A57B060A-36ED-814E-99E7-3B0EA65A7A1B}" srcOrd="1" destOrd="0" presId="urn:microsoft.com/office/officeart/2005/8/layout/hierarchy3"/>
    <dgm:cxn modelId="{334140F2-4792-6C4D-B97C-6F7B54E8C388}" type="presParOf" srcId="{A9D3C4D2-3F21-434A-A4DD-A971A002444D}" destId="{5926EA51-252D-8A46-8667-CFA8162839CE}" srcOrd="1" destOrd="0" presId="urn:microsoft.com/office/officeart/2005/8/layout/hierarchy3"/>
    <dgm:cxn modelId="{4DDE341D-9806-C94C-B33C-31B06C82EC41}" type="presParOf" srcId="{5926EA51-252D-8A46-8667-CFA8162839CE}" destId="{AE028CBA-BFC1-664C-B8D7-4DFAB73209AF}" srcOrd="0" destOrd="0" presId="urn:microsoft.com/office/officeart/2005/8/layout/hierarchy3"/>
    <dgm:cxn modelId="{B1792026-9467-E94E-ACEB-C390FF3ABDC5}" type="presParOf" srcId="{5926EA51-252D-8A46-8667-CFA8162839CE}" destId="{D6C36E4E-2681-1746-9268-0905FA81F6FB}" srcOrd="1" destOrd="0" presId="urn:microsoft.com/office/officeart/2005/8/layout/hierarchy3"/>
    <dgm:cxn modelId="{A21BEAF3-87C8-B544-9472-677990958535}" type="presParOf" srcId="{5926EA51-252D-8A46-8667-CFA8162839CE}" destId="{973FB76A-6F65-5C47-8EC8-1B51B5265BEE}" srcOrd="2" destOrd="0" presId="urn:microsoft.com/office/officeart/2005/8/layout/hierarchy3"/>
    <dgm:cxn modelId="{0499F696-234F-3B41-B175-62EEBBCB866E}" type="presParOf" srcId="{5926EA51-252D-8A46-8667-CFA8162839CE}" destId="{46791CAA-25B4-6D45-8D24-9E7793BF8E31}" srcOrd="3" destOrd="0" presId="urn:microsoft.com/office/officeart/2005/8/layout/hierarchy3"/>
    <dgm:cxn modelId="{A6BCCE96-B95E-B544-B4E1-04F7968F87C6}" type="presParOf" srcId="{5926EA51-252D-8A46-8667-CFA8162839CE}" destId="{2544B580-E39B-BF41-8CF2-45CBDD097198}" srcOrd="4" destOrd="0" presId="urn:microsoft.com/office/officeart/2005/8/layout/hierarchy3"/>
    <dgm:cxn modelId="{23F1DE31-72D0-B84F-AB05-32C9836E4B8F}" type="presParOf" srcId="{5926EA51-252D-8A46-8667-CFA8162839CE}" destId="{CD100648-ED2B-1742-9D2C-DDCB2B1491D2}" srcOrd="5" destOrd="0" presId="urn:microsoft.com/office/officeart/2005/8/layout/hierarchy3"/>
    <dgm:cxn modelId="{C11098E3-62B3-AF45-A59A-5D863A6FF6CA}" type="presParOf" srcId="{5926EA51-252D-8A46-8667-CFA8162839CE}" destId="{061CEB72-1526-794F-B20C-831CC6804184}" srcOrd="6" destOrd="0" presId="urn:microsoft.com/office/officeart/2005/8/layout/hierarchy3"/>
    <dgm:cxn modelId="{FC02AD7F-D862-0544-B585-78A1E486613A}" type="presParOf" srcId="{5926EA51-252D-8A46-8667-CFA8162839CE}" destId="{C8168451-6A0E-C24A-9330-91FC74F61797}" srcOrd="7" destOrd="0" presId="urn:microsoft.com/office/officeart/2005/8/layout/hierarchy3"/>
    <dgm:cxn modelId="{3B5962F5-8850-E94C-956A-585311C1541F}" type="presParOf" srcId="{9CC534DC-E071-3846-9156-276FE30B7592}" destId="{2F47B021-373B-4549-983F-21B68410BA78}" srcOrd="2" destOrd="0" presId="urn:microsoft.com/office/officeart/2005/8/layout/hierarchy3"/>
    <dgm:cxn modelId="{8EE3D0BC-4089-194E-AFFD-1F973CB16D54}" type="presParOf" srcId="{2F47B021-373B-4549-983F-21B68410BA78}" destId="{C4D07800-ADE7-ED4E-8069-F9D5F29ECDCB}" srcOrd="0" destOrd="0" presId="urn:microsoft.com/office/officeart/2005/8/layout/hierarchy3"/>
    <dgm:cxn modelId="{07B0D1E2-27B8-8F41-89A5-751243704BFC}" type="presParOf" srcId="{C4D07800-ADE7-ED4E-8069-F9D5F29ECDCB}" destId="{EE4B2160-1C4D-274C-9979-F28735CA8B92}" srcOrd="0" destOrd="0" presId="urn:microsoft.com/office/officeart/2005/8/layout/hierarchy3"/>
    <dgm:cxn modelId="{4AB6D005-3E73-144B-9F48-E3D3BEC2DF9F}" type="presParOf" srcId="{C4D07800-ADE7-ED4E-8069-F9D5F29ECDCB}" destId="{618490BA-0F78-C544-8D24-439CB5DB9D8F}" srcOrd="1" destOrd="0" presId="urn:microsoft.com/office/officeart/2005/8/layout/hierarchy3"/>
    <dgm:cxn modelId="{98058F68-B8C9-4448-A4AD-DAFF80DDD967}" type="presParOf" srcId="{2F47B021-373B-4549-983F-21B68410BA78}" destId="{43FD2573-A81E-9245-A878-492342E4EFE6}" srcOrd="1" destOrd="0" presId="urn:microsoft.com/office/officeart/2005/8/layout/hierarchy3"/>
    <dgm:cxn modelId="{F95B12C1-5946-1140-A15E-290C2DAF0F36}" type="presParOf" srcId="{43FD2573-A81E-9245-A878-492342E4EFE6}" destId="{A518FA3A-D290-0344-BBB7-287FD510D628}" srcOrd="0" destOrd="0" presId="urn:microsoft.com/office/officeart/2005/8/layout/hierarchy3"/>
    <dgm:cxn modelId="{7F1C68AC-BD9A-8144-9032-1CE63DD2CA39}" type="presParOf" srcId="{43FD2573-A81E-9245-A878-492342E4EFE6}" destId="{231F4FB5-5FF9-C247-8C3F-49C579CC36DF}" srcOrd="1" destOrd="0" presId="urn:microsoft.com/office/officeart/2005/8/layout/hierarchy3"/>
    <dgm:cxn modelId="{E1496538-887E-EE44-816C-2BAEC9EB4988}" type="presParOf" srcId="{43FD2573-A81E-9245-A878-492342E4EFE6}" destId="{EAD201E3-E67F-9D42-B40B-165D314FF298}" srcOrd="2" destOrd="0" presId="urn:microsoft.com/office/officeart/2005/8/layout/hierarchy3"/>
    <dgm:cxn modelId="{BE75F3A9-05C5-034A-A4D6-15D601C7D72C}" type="presParOf" srcId="{43FD2573-A81E-9245-A878-492342E4EFE6}" destId="{516D9E98-E48C-4547-BFCC-3AD63D7D39F9}" srcOrd="3" destOrd="0" presId="urn:microsoft.com/office/officeart/2005/8/layout/hierarchy3"/>
    <dgm:cxn modelId="{5DF16122-4470-6F49-BA57-A21B8FA5A953}" type="presParOf" srcId="{43FD2573-A81E-9245-A878-492342E4EFE6}" destId="{D077B4F6-47B8-7E48-B1EC-8149E81FCBF9}" srcOrd="4" destOrd="0" presId="urn:microsoft.com/office/officeart/2005/8/layout/hierarchy3"/>
    <dgm:cxn modelId="{1AF7E9D4-AD7A-A44B-BCB8-EC3036C2CB55}" type="presParOf" srcId="{43FD2573-A81E-9245-A878-492342E4EFE6}" destId="{DB65290B-8BF7-7340-8577-FC62A4F946A3}" srcOrd="5" destOrd="0" presId="urn:microsoft.com/office/officeart/2005/8/layout/hierarchy3"/>
    <dgm:cxn modelId="{48827EA9-0538-0547-80D4-8788EA2D1BA8}" type="presParOf" srcId="{9CC534DC-E071-3846-9156-276FE30B7592}" destId="{CF4C3A3E-23F0-3047-B859-E80D9B467577}" srcOrd="3" destOrd="0" presId="urn:microsoft.com/office/officeart/2005/8/layout/hierarchy3"/>
    <dgm:cxn modelId="{CFE5B0E7-38C9-6B47-86FC-C761F34D5038}" type="presParOf" srcId="{CF4C3A3E-23F0-3047-B859-E80D9B467577}" destId="{F5365209-5C37-0F42-9526-570C1605B659}" srcOrd="0" destOrd="0" presId="urn:microsoft.com/office/officeart/2005/8/layout/hierarchy3"/>
    <dgm:cxn modelId="{CCE6C4DC-BBC9-5C4E-87D0-5A7EF72DE4D3}" type="presParOf" srcId="{F5365209-5C37-0F42-9526-570C1605B659}" destId="{5EABFE2E-4C94-0D46-BBEF-345B40D865A1}" srcOrd="0" destOrd="0" presId="urn:microsoft.com/office/officeart/2005/8/layout/hierarchy3"/>
    <dgm:cxn modelId="{18670A14-91B6-1742-873C-F552DCD24F0C}" type="presParOf" srcId="{F5365209-5C37-0F42-9526-570C1605B659}" destId="{96079810-6887-5843-B0EE-6ABD77581753}" srcOrd="1" destOrd="0" presId="urn:microsoft.com/office/officeart/2005/8/layout/hierarchy3"/>
    <dgm:cxn modelId="{9B66B0ED-ED5F-F544-893C-736A9B3F97AD}" type="presParOf" srcId="{CF4C3A3E-23F0-3047-B859-E80D9B467577}" destId="{318A156F-BB14-4640-806B-921149514351}" srcOrd="1" destOrd="0" presId="urn:microsoft.com/office/officeart/2005/8/layout/hierarchy3"/>
    <dgm:cxn modelId="{185C7684-31F3-F447-95FC-86C89987A7F3}" type="presParOf" srcId="{318A156F-BB14-4640-806B-921149514351}" destId="{3E727CC6-E8FB-FC4D-B01B-806A93511F70}" srcOrd="0" destOrd="0" presId="urn:microsoft.com/office/officeart/2005/8/layout/hierarchy3"/>
    <dgm:cxn modelId="{A0BD6689-2CCE-1E41-8F26-A46F32989A50}" type="presParOf" srcId="{318A156F-BB14-4640-806B-921149514351}" destId="{F4CFD0DC-2BE3-F445-B415-7B494A5DB131}" srcOrd="1" destOrd="0" presId="urn:microsoft.com/office/officeart/2005/8/layout/hierarchy3"/>
    <dgm:cxn modelId="{16D06A8C-CBAC-0048-BE77-EEA3A5B399FA}" type="presParOf" srcId="{318A156F-BB14-4640-806B-921149514351}" destId="{A1D8B8D1-466E-AD4B-A9E5-59585E4C4DF9}" srcOrd="2" destOrd="0" presId="urn:microsoft.com/office/officeart/2005/8/layout/hierarchy3"/>
    <dgm:cxn modelId="{EF94DB5B-9207-E146-B99F-DBCFC79250A6}" type="presParOf" srcId="{318A156F-BB14-4640-806B-921149514351}" destId="{051A0166-6520-C74A-912A-145CB9F28E86}" srcOrd="3" destOrd="0" presId="urn:microsoft.com/office/officeart/2005/8/layout/hierarchy3"/>
    <dgm:cxn modelId="{BC5C48B9-C4B0-B246-A453-2EDF8D65D95A}" type="presParOf" srcId="{318A156F-BB14-4640-806B-921149514351}" destId="{C375078B-C66C-6A44-A744-B99B4128F10B}" srcOrd="4" destOrd="0" presId="urn:microsoft.com/office/officeart/2005/8/layout/hierarchy3"/>
    <dgm:cxn modelId="{E92F4CCE-1B0A-7249-8E46-2D41E71D0A1C}" type="presParOf" srcId="{318A156F-BB14-4640-806B-921149514351}" destId="{14CD024F-58FA-AC44-A30E-D2221D612189}" srcOrd="5" destOrd="0" presId="urn:microsoft.com/office/officeart/2005/8/layout/hierarchy3"/>
    <dgm:cxn modelId="{808AEDFB-94AE-7646-A6EE-D5034CEAE777}" type="presParOf" srcId="{318A156F-BB14-4640-806B-921149514351}" destId="{1C866DB0-E9B2-9045-9E48-1D6CCBACC560}" srcOrd="6" destOrd="0" presId="urn:microsoft.com/office/officeart/2005/8/layout/hierarchy3"/>
    <dgm:cxn modelId="{12C1490E-A3DE-6E42-9153-CB3EA47DFD4C}" type="presParOf" srcId="{318A156F-BB14-4640-806B-921149514351}" destId="{6655BE6F-D0A6-AD4D-AD75-D29986C69D75}" srcOrd="7" destOrd="0" presId="urn:microsoft.com/office/officeart/2005/8/layout/hierarchy3"/>
    <dgm:cxn modelId="{A721BDB1-A0E8-4B40-9299-172070733712}" type="presParOf" srcId="{318A156F-BB14-4640-806B-921149514351}" destId="{4CC442B4-498F-A743-94AE-0D4BBC0AB491}" srcOrd="8" destOrd="0" presId="urn:microsoft.com/office/officeart/2005/8/layout/hierarchy3"/>
    <dgm:cxn modelId="{C3A8A258-FB67-0A4C-8DD0-56A3C450DDAB}" type="presParOf" srcId="{318A156F-BB14-4640-806B-921149514351}" destId="{93526749-4164-7745-B2B2-96D528EC461B}" srcOrd="9"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AA71A1E3-73C7-CA48-BDD9-9938FBA5BBE8}"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1CB0EC67-1BEE-C54F-8B4E-EF026BCC1473}">
      <dgm:prSet/>
      <dgm:spPr/>
      <dgm:t>
        <a:bodyPr/>
        <a:lstStyle/>
        <a:p>
          <a:r>
            <a:rPr lang="en-US"/>
            <a:t>Prioritize</a:t>
          </a:r>
          <a:r>
            <a:rPr lang="en-US" b="0" i="0"/>
            <a:t> and enhance wellness for ALL</a:t>
          </a:r>
          <a:endParaRPr lang="en-US"/>
        </a:p>
      </dgm:t>
    </dgm:pt>
    <dgm:pt modelId="{C6E548E9-5595-2B40-B6BF-86DD7E8E0FCF}" type="parTrans" cxnId="{635FE252-D104-7C4C-AF28-734087AB9C68}">
      <dgm:prSet/>
      <dgm:spPr/>
      <dgm:t>
        <a:bodyPr/>
        <a:lstStyle/>
        <a:p>
          <a:endParaRPr lang="en-US"/>
        </a:p>
      </dgm:t>
    </dgm:pt>
    <dgm:pt modelId="{09D682B1-9DAD-9A4A-818A-04C7B378015F}" type="sibTrans" cxnId="{635FE252-D104-7C4C-AF28-734087AB9C68}">
      <dgm:prSet/>
      <dgm:spPr/>
      <dgm:t>
        <a:bodyPr/>
        <a:lstStyle/>
        <a:p>
          <a:endParaRPr lang="en-US"/>
        </a:p>
      </dgm:t>
    </dgm:pt>
    <dgm:pt modelId="{096BCD48-3E6D-8A47-89A5-9FF02C4AB6B3}">
      <dgm:prSet/>
      <dgm:spPr/>
      <dgm:t>
        <a:bodyPr/>
        <a:lstStyle/>
        <a:p>
          <a:r>
            <a:rPr lang="en-US" b="0" i="0"/>
            <a:t>Use data to determine wellness </a:t>
          </a:r>
          <a:r>
            <a:rPr lang="en-US"/>
            <a:t>strengths and needs</a:t>
          </a:r>
        </a:p>
      </dgm:t>
    </dgm:pt>
    <dgm:pt modelId="{9FBCBACC-7A39-A445-B5F4-BB6880609E4A}" type="parTrans" cxnId="{E8C3D65E-BF0E-5B44-98A9-3CEEE7A9BB4F}">
      <dgm:prSet/>
      <dgm:spPr/>
      <dgm:t>
        <a:bodyPr/>
        <a:lstStyle/>
        <a:p>
          <a:endParaRPr lang="en-US"/>
        </a:p>
      </dgm:t>
    </dgm:pt>
    <dgm:pt modelId="{95AFCA58-9ABA-6E4F-ABFC-F43B528A0D2D}" type="sibTrans" cxnId="{E8C3D65E-BF0E-5B44-98A9-3CEEE7A9BB4F}">
      <dgm:prSet/>
      <dgm:spPr/>
      <dgm:t>
        <a:bodyPr/>
        <a:lstStyle/>
        <a:p>
          <a:endParaRPr lang="en-US"/>
        </a:p>
      </dgm:t>
    </dgm:pt>
    <dgm:pt modelId="{E1719232-DCDC-FF40-AEF9-8E728E5722AF}">
      <dgm:prSet/>
      <dgm:spPr/>
      <dgm:t>
        <a:bodyPr/>
        <a:lstStyle/>
        <a:p>
          <a:r>
            <a:rPr lang="en-US" b="0" i="0" dirty="0"/>
            <a:t>Integrate SEB competencies into Tier 1</a:t>
          </a:r>
          <a:endParaRPr lang="en-US" dirty="0"/>
        </a:p>
      </dgm:t>
    </dgm:pt>
    <dgm:pt modelId="{43216BA6-CF3B-6940-B3D3-1C7474C4A68A}" type="parTrans" cxnId="{F6E14C8B-9894-0A43-A735-D554A1858922}">
      <dgm:prSet/>
      <dgm:spPr/>
      <dgm:t>
        <a:bodyPr/>
        <a:lstStyle/>
        <a:p>
          <a:endParaRPr lang="en-US"/>
        </a:p>
      </dgm:t>
    </dgm:pt>
    <dgm:pt modelId="{8DB133C9-B583-D94C-87EA-538AC654FACF}" type="sibTrans" cxnId="{F6E14C8B-9894-0A43-A735-D554A1858922}">
      <dgm:prSet/>
      <dgm:spPr/>
      <dgm:t>
        <a:bodyPr/>
        <a:lstStyle/>
        <a:p>
          <a:endParaRPr lang="en-US"/>
        </a:p>
      </dgm:t>
    </dgm:pt>
    <dgm:pt modelId="{8AFD6B8B-6240-BF40-BA8B-308D3D39551D}" type="pres">
      <dgm:prSet presAssocID="{AA71A1E3-73C7-CA48-BDD9-9938FBA5BBE8}" presName="diagram" presStyleCnt="0">
        <dgm:presLayoutVars>
          <dgm:dir/>
          <dgm:resizeHandles val="exact"/>
        </dgm:presLayoutVars>
      </dgm:prSet>
      <dgm:spPr/>
    </dgm:pt>
    <dgm:pt modelId="{A71727CF-29BE-074B-9884-09D7BE57013E}" type="pres">
      <dgm:prSet presAssocID="{096BCD48-3E6D-8A47-89A5-9FF02C4AB6B3}" presName="node" presStyleLbl="node1" presStyleIdx="0" presStyleCnt="3">
        <dgm:presLayoutVars>
          <dgm:bulletEnabled val="1"/>
        </dgm:presLayoutVars>
      </dgm:prSet>
      <dgm:spPr/>
    </dgm:pt>
    <dgm:pt modelId="{3DA1AFA5-3206-194B-8903-178B33481588}" type="pres">
      <dgm:prSet presAssocID="{95AFCA58-9ABA-6E4F-ABFC-F43B528A0D2D}" presName="sibTrans" presStyleCnt="0"/>
      <dgm:spPr/>
    </dgm:pt>
    <dgm:pt modelId="{6E8B071F-5BD4-8044-9A1A-87F25331258A}" type="pres">
      <dgm:prSet presAssocID="{1CB0EC67-1BEE-C54F-8B4E-EF026BCC1473}" presName="node" presStyleLbl="node1" presStyleIdx="1" presStyleCnt="3">
        <dgm:presLayoutVars>
          <dgm:bulletEnabled val="1"/>
        </dgm:presLayoutVars>
      </dgm:prSet>
      <dgm:spPr/>
    </dgm:pt>
    <dgm:pt modelId="{AED4E64D-1A9D-F247-B22B-C5A6E11C4796}" type="pres">
      <dgm:prSet presAssocID="{09D682B1-9DAD-9A4A-818A-04C7B378015F}" presName="sibTrans" presStyleCnt="0"/>
      <dgm:spPr/>
    </dgm:pt>
    <dgm:pt modelId="{81A8D574-4E96-6D41-8D26-E14D16DED924}" type="pres">
      <dgm:prSet presAssocID="{E1719232-DCDC-FF40-AEF9-8E728E5722AF}" presName="node" presStyleLbl="node1" presStyleIdx="2" presStyleCnt="3">
        <dgm:presLayoutVars>
          <dgm:bulletEnabled val="1"/>
        </dgm:presLayoutVars>
      </dgm:prSet>
      <dgm:spPr/>
    </dgm:pt>
  </dgm:ptLst>
  <dgm:cxnLst>
    <dgm:cxn modelId="{E58D2F0E-7AB6-324C-87E2-B1B16379C888}" type="presOf" srcId="{1CB0EC67-1BEE-C54F-8B4E-EF026BCC1473}" destId="{6E8B071F-5BD4-8044-9A1A-87F25331258A}" srcOrd="0" destOrd="0" presId="urn:microsoft.com/office/officeart/2005/8/layout/default"/>
    <dgm:cxn modelId="{DC726C0F-B704-EA4A-BA6B-6446D24773DF}" type="presOf" srcId="{096BCD48-3E6D-8A47-89A5-9FF02C4AB6B3}" destId="{A71727CF-29BE-074B-9884-09D7BE57013E}" srcOrd="0" destOrd="0" presId="urn:microsoft.com/office/officeart/2005/8/layout/default"/>
    <dgm:cxn modelId="{561B8D11-07BF-974B-ADE6-C7A7236FC483}" type="presOf" srcId="{E1719232-DCDC-FF40-AEF9-8E728E5722AF}" destId="{81A8D574-4E96-6D41-8D26-E14D16DED924}" srcOrd="0" destOrd="0" presId="urn:microsoft.com/office/officeart/2005/8/layout/default"/>
    <dgm:cxn modelId="{68B6AB3C-5456-AF48-A542-9A190739B65F}" type="presOf" srcId="{AA71A1E3-73C7-CA48-BDD9-9938FBA5BBE8}" destId="{8AFD6B8B-6240-BF40-BA8B-308D3D39551D}" srcOrd="0" destOrd="0" presId="urn:microsoft.com/office/officeart/2005/8/layout/default"/>
    <dgm:cxn modelId="{635FE252-D104-7C4C-AF28-734087AB9C68}" srcId="{AA71A1E3-73C7-CA48-BDD9-9938FBA5BBE8}" destId="{1CB0EC67-1BEE-C54F-8B4E-EF026BCC1473}" srcOrd="1" destOrd="0" parTransId="{C6E548E9-5595-2B40-B6BF-86DD7E8E0FCF}" sibTransId="{09D682B1-9DAD-9A4A-818A-04C7B378015F}"/>
    <dgm:cxn modelId="{E8C3D65E-BF0E-5B44-98A9-3CEEE7A9BB4F}" srcId="{AA71A1E3-73C7-CA48-BDD9-9938FBA5BBE8}" destId="{096BCD48-3E6D-8A47-89A5-9FF02C4AB6B3}" srcOrd="0" destOrd="0" parTransId="{9FBCBACC-7A39-A445-B5F4-BB6880609E4A}" sibTransId="{95AFCA58-9ABA-6E4F-ABFC-F43B528A0D2D}"/>
    <dgm:cxn modelId="{F6E14C8B-9894-0A43-A735-D554A1858922}" srcId="{AA71A1E3-73C7-CA48-BDD9-9938FBA5BBE8}" destId="{E1719232-DCDC-FF40-AEF9-8E728E5722AF}" srcOrd="2" destOrd="0" parTransId="{43216BA6-CF3B-6940-B3D3-1C7474C4A68A}" sibTransId="{8DB133C9-B583-D94C-87EA-538AC654FACF}"/>
    <dgm:cxn modelId="{3F1B0B96-8372-FF4D-88DD-E6A7D14A5011}" type="presParOf" srcId="{8AFD6B8B-6240-BF40-BA8B-308D3D39551D}" destId="{A71727CF-29BE-074B-9884-09D7BE57013E}" srcOrd="0" destOrd="0" presId="urn:microsoft.com/office/officeart/2005/8/layout/default"/>
    <dgm:cxn modelId="{3BD970F7-0FF7-574F-B046-A240C19EC6AC}" type="presParOf" srcId="{8AFD6B8B-6240-BF40-BA8B-308D3D39551D}" destId="{3DA1AFA5-3206-194B-8903-178B33481588}" srcOrd="1" destOrd="0" presId="urn:microsoft.com/office/officeart/2005/8/layout/default"/>
    <dgm:cxn modelId="{A80E0E89-CD6C-214E-BE51-C9CE027881B6}" type="presParOf" srcId="{8AFD6B8B-6240-BF40-BA8B-308D3D39551D}" destId="{6E8B071F-5BD4-8044-9A1A-87F25331258A}" srcOrd="2" destOrd="0" presId="urn:microsoft.com/office/officeart/2005/8/layout/default"/>
    <dgm:cxn modelId="{0112ABE6-EF69-8447-AB0F-0DF88A59931B}" type="presParOf" srcId="{8AFD6B8B-6240-BF40-BA8B-308D3D39551D}" destId="{AED4E64D-1A9D-F247-B22B-C5A6E11C4796}" srcOrd="3" destOrd="0" presId="urn:microsoft.com/office/officeart/2005/8/layout/default"/>
    <dgm:cxn modelId="{51738654-2EDC-2C46-AA28-33047A3A231E}" type="presParOf" srcId="{8AFD6B8B-6240-BF40-BA8B-308D3D39551D}" destId="{81A8D574-4E96-6D41-8D26-E14D16DED92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56576FA-0ABE-E948-A373-92C18D123EAD}">
      <dgm:prSet phldrT="[Text]" custT="1"/>
      <dgm:spPr>
        <a:solidFill>
          <a:srgbClr val="F5C8E1"/>
        </a:solidFill>
      </dgm:spPr>
      <dgm:t>
        <a:bodyPr/>
        <a:lstStyle/>
        <a:p>
          <a:pPr algn="ctr"/>
          <a:r>
            <a:rPr lang="en-US" sz="2000" b="1" dirty="0"/>
            <a:t>1. Establish Foundations to Support Classroom Implementation</a:t>
          </a:r>
        </a:p>
      </dgm:t>
    </dgm:pt>
    <dgm:pt modelId="{3FA3CBD5-CE6A-824E-9A88-B112B69DA06B}" type="parTrans" cxnId="{9236F58F-DC00-0B4C-990F-B1AAD41950FC}">
      <dgm:prSet/>
      <dgm:spPr/>
      <dgm:t>
        <a:bodyPr/>
        <a:lstStyle/>
        <a:p>
          <a:pPr algn="l"/>
          <a:endParaRPr lang="en-US"/>
        </a:p>
      </dgm:t>
    </dgm:pt>
    <dgm:pt modelId="{3EF9AD22-AB22-F547-B0D5-ACB4C2BB241B}" type="sibTrans" cxnId="{9236F58F-DC00-0B4C-990F-B1AAD41950FC}">
      <dgm:prSet/>
      <dgm:spPr/>
      <dgm:t>
        <a:bodyPr/>
        <a:lstStyle/>
        <a:p>
          <a:pPr algn="l"/>
          <a:endParaRPr lang="en-US"/>
        </a:p>
      </dgm:t>
    </dgm:pt>
    <dgm:pt modelId="{87F6CAF6-E4A1-0A49-A0E6-CEC959B51C92}">
      <dgm:prSet phldrT="[Text]" custT="1"/>
      <dgm:spPr>
        <a:solidFill>
          <a:schemeClr val="bg1"/>
        </a:solidFill>
        <a:ln>
          <a:solidFill>
            <a:srgbClr val="E2345B"/>
          </a:solidFill>
        </a:ln>
      </dgm:spPr>
      <dgm:t>
        <a:bodyPr/>
        <a:lstStyle/>
        <a:p>
          <a:pPr algn="l"/>
          <a:r>
            <a:rPr lang="en-US" sz="1800" dirty="0">
              <a:solidFill>
                <a:schemeClr val="bg2">
                  <a:lumMod val="50000"/>
                </a:schemeClr>
              </a:solidFill>
            </a:rPr>
            <a:t>1.1 Establish Priority</a:t>
          </a:r>
        </a:p>
      </dgm:t>
    </dgm:pt>
    <dgm:pt modelId="{14F84423-110F-5B43-B77F-9C7B5C963D13}" type="parTrans" cxnId="{7EDD884B-CEC4-1F45-818F-91CE9BCE05DE}">
      <dgm:prSet/>
      <dgm:spPr/>
      <dgm:t>
        <a:bodyPr/>
        <a:lstStyle/>
        <a:p>
          <a:pPr algn="l"/>
          <a:endParaRPr lang="en-US"/>
        </a:p>
      </dgm:t>
    </dgm:pt>
    <dgm:pt modelId="{C1976853-CBF1-3A4E-B68E-9DC818E50047}" type="sibTrans" cxnId="{7EDD884B-CEC4-1F45-818F-91CE9BCE05DE}">
      <dgm:prSet/>
      <dgm:spPr/>
      <dgm:t>
        <a:bodyPr/>
        <a:lstStyle/>
        <a:p>
          <a:pPr algn="l"/>
          <a:endParaRPr lang="en-US"/>
        </a:p>
      </dgm:t>
    </dgm:pt>
    <dgm:pt modelId="{25483569-1557-BB42-9C81-B38F1E37EF6D}">
      <dgm:prSet phldrT="[Text]" custT="1"/>
      <dgm:spPr>
        <a:solidFill>
          <a:schemeClr val="bg1"/>
        </a:solidFill>
        <a:ln>
          <a:solidFill>
            <a:srgbClr val="E2345B"/>
          </a:solidFill>
        </a:ln>
      </dgm:spPr>
      <dgm:t>
        <a:bodyPr/>
        <a:lstStyle/>
        <a:p>
          <a:pPr algn="l"/>
          <a:r>
            <a:rPr lang="en-US" sz="1800" dirty="0">
              <a:solidFill>
                <a:schemeClr val="bg2">
                  <a:lumMod val="50000"/>
                </a:schemeClr>
              </a:solidFill>
            </a:rPr>
            <a:t>1.2 Secure Resources</a:t>
          </a:r>
        </a:p>
      </dgm:t>
    </dgm:pt>
    <dgm:pt modelId="{1D5D8ACD-8529-8743-8F93-8C714A5C33B0}" type="parTrans" cxnId="{B9E2791C-5342-B940-A37C-7CCA1B434730}">
      <dgm:prSet/>
      <dgm:spPr/>
      <dgm:t>
        <a:bodyPr/>
        <a:lstStyle/>
        <a:p>
          <a:pPr algn="l"/>
          <a:endParaRPr lang="en-US"/>
        </a:p>
      </dgm:t>
    </dgm:pt>
    <dgm:pt modelId="{407032E5-7094-014D-9A35-1DA967267829}" type="sibTrans" cxnId="{B9E2791C-5342-B940-A37C-7CCA1B434730}">
      <dgm:prSet/>
      <dgm:spPr/>
      <dgm:t>
        <a:bodyPr/>
        <a:lstStyle/>
        <a:p>
          <a:pPr algn="l"/>
          <a:endParaRPr lang="en-US"/>
        </a:p>
      </dgm:t>
    </dgm:pt>
    <dgm:pt modelId="{4C66CB9D-29B5-C040-B029-3588769F413F}">
      <dgm:prSet phldrT="[Text]" custT="1"/>
      <dgm:spPr>
        <a:solidFill>
          <a:srgbClr val="F5C8E1"/>
        </a:solidFill>
      </dgm:spPr>
      <dgm:t>
        <a:bodyPr/>
        <a:lstStyle/>
        <a:p>
          <a:pPr algn="ctr"/>
          <a:r>
            <a:rPr lang="en-US" sz="2000" b="1" dirty="0"/>
            <a:t>2. Explicitly Teach &amp; Coach</a:t>
          </a:r>
        </a:p>
      </dgm:t>
    </dgm:pt>
    <dgm:pt modelId="{2A7433D3-DCE1-F640-8F3F-635D675FD343}" type="parTrans" cxnId="{BABEDF8F-F8A2-EB41-AB2D-84332D19802C}">
      <dgm:prSet/>
      <dgm:spPr/>
      <dgm:t>
        <a:bodyPr/>
        <a:lstStyle/>
        <a:p>
          <a:pPr algn="l"/>
          <a:endParaRPr lang="en-US"/>
        </a:p>
      </dgm:t>
    </dgm:pt>
    <dgm:pt modelId="{6DB57ED4-4668-2946-A371-27FA3ED29646}" type="sibTrans" cxnId="{BABEDF8F-F8A2-EB41-AB2D-84332D19802C}">
      <dgm:prSet/>
      <dgm:spPr/>
      <dgm:t>
        <a:bodyPr/>
        <a:lstStyle/>
        <a:p>
          <a:pPr algn="l"/>
          <a:endParaRPr lang="en-US"/>
        </a:p>
      </dgm:t>
    </dgm:pt>
    <dgm:pt modelId="{C6911B42-00CA-EC41-983C-0B13B88B0DCE}">
      <dgm:prSet phldrT="[Text]" custT="1"/>
      <dgm:spPr>
        <a:solidFill>
          <a:schemeClr val="bg1"/>
        </a:solidFill>
        <a:ln>
          <a:solidFill>
            <a:srgbClr val="E2345B"/>
          </a:solidFill>
        </a:ln>
      </dgm:spPr>
      <dgm:t>
        <a:bodyPr/>
        <a:lstStyle/>
        <a:p>
          <a:pPr algn="l"/>
          <a:r>
            <a:rPr lang="en-US" sz="1800" dirty="0">
              <a:solidFill>
                <a:schemeClr val="bg2">
                  <a:lumMod val="50000"/>
                </a:schemeClr>
              </a:solidFill>
            </a:rPr>
            <a:t>2.1 Communicate Clear Expectations</a:t>
          </a:r>
        </a:p>
      </dgm:t>
    </dgm:pt>
    <dgm:pt modelId="{134AF80C-691A-454D-8952-65DEF55668E7}" type="parTrans" cxnId="{514A31B6-7A51-1840-AA46-B0EE8F1E9303}">
      <dgm:prSet/>
      <dgm:spPr/>
      <dgm:t>
        <a:bodyPr/>
        <a:lstStyle/>
        <a:p>
          <a:pPr algn="l"/>
          <a:endParaRPr lang="en-US"/>
        </a:p>
      </dgm:t>
    </dgm:pt>
    <dgm:pt modelId="{7269ABA2-EAB1-0A4D-BCBA-D8269C29E020}" type="sibTrans" cxnId="{514A31B6-7A51-1840-AA46-B0EE8F1E9303}">
      <dgm:prSet/>
      <dgm:spPr/>
      <dgm:t>
        <a:bodyPr/>
        <a:lstStyle/>
        <a:p>
          <a:pPr algn="l"/>
          <a:endParaRPr lang="en-US"/>
        </a:p>
      </dgm:t>
    </dgm:pt>
    <dgm:pt modelId="{26191B0B-8931-EF4D-89C9-FBABFF0D91CC}">
      <dgm:prSet phldrT="[Text]" custT="1"/>
      <dgm:spPr>
        <a:solidFill>
          <a:schemeClr val="bg1"/>
        </a:solidFill>
        <a:ln>
          <a:solidFill>
            <a:srgbClr val="E2345B"/>
          </a:solidFill>
        </a:ln>
      </dgm:spPr>
      <dgm:t>
        <a:bodyPr/>
        <a:lstStyle/>
        <a:p>
          <a:pPr algn="l"/>
          <a:r>
            <a:rPr lang="en-US" sz="1800" dirty="0">
              <a:solidFill>
                <a:schemeClr val="bg2">
                  <a:lumMod val="50000"/>
                </a:schemeClr>
              </a:solidFill>
            </a:rPr>
            <a:t>2.2 Explicitly Teach</a:t>
          </a:r>
        </a:p>
      </dgm:t>
    </dgm:pt>
    <dgm:pt modelId="{15DBAFB7-4A9D-8840-A4B4-3F7F86E114AC}" type="parTrans" cxnId="{E985692D-CE8E-AD4C-B8A1-DC88FAF61C97}">
      <dgm:prSet/>
      <dgm:spPr/>
      <dgm:t>
        <a:bodyPr/>
        <a:lstStyle/>
        <a:p>
          <a:pPr algn="l"/>
          <a:endParaRPr lang="en-US"/>
        </a:p>
      </dgm:t>
    </dgm:pt>
    <dgm:pt modelId="{8FEB0EAE-26D2-554B-BE8C-4A9549C1CFE2}" type="sibTrans" cxnId="{E985692D-CE8E-AD4C-B8A1-DC88FAF61C97}">
      <dgm:prSet/>
      <dgm:spPr/>
      <dgm:t>
        <a:bodyPr/>
        <a:lstStyle/>
        <a:p>
          <a:pPr algn="l"/>
          <a:endParaRPr lang="en-US"/>
        </a:p>
      </dgm:t>
    </dgm:pt>
    <dgm:pt modelId="{0B4A0D3B-02E7-3B4A-B0AA-051CF964F07B}">
      <dgm:prSet phldrT="[Text]" custT="1"/>
      <dgm:spPr>
        <a:solidFill>
          <a:srgbClr val="C9E996"/>
        </a:solidFill>
      </dgm:spPr>
      <dgm:t>
        <a:bodyPr/>
        <a:lstStyle/>
        <a:p>
          <a:pPr algn="ctr"/>
          <a:r>
            <a:rPr lang="en-US" sz="2000" b="1" dirty="0"/>
            <a:t>3. Monitor Systems Implementation &amp; Use Problem-Solving Process</a:t>
          </a:r>
        </a:p>
      </dgm:t>
    </dgm:pt>
    <dgm:pt modelId="{1E450D6D-EC60-9D47-9A8D-DCF06FE7A072}" type="parTrans" cxnId="{761D9149-CA6E-6F41-AE75-87D6C89EDFE1}">
      <dgm:prSet/>
      <dgm:spPr/>
      <dgm:t>
        <a:bodyPr/>
        <a:lstStyle/>
        <a:p>
          <a:pPr algn="l"/>
          <a:endParaRPr lang="en-US"/>
        </a:p>
      </dgm:t>
    </dgm:pt>
    <dgm:pt modelId="{5CA58B59-0910-FD4D-8EBB-D45615E98E44}" type="sibTrans" cxnId="{761D9149-CA6E-6F41-AE75-87D6C89EDFE1}">
      <dgm:prSet/>
      <dgm:spPr/>
      <dgm:t>
        <a:bodyPr/>
        <a:lstStyle/>
        <a:p>
          <a:pPr algn="l"/>
          <a:endParaRPr lang="en-US"/>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3.1 Monitor Team Implementation of Steps 1 &amp; 2</a:t>
          </a:r>
        </a:p>
      </dgm:t>
    </dgm:pt>
    <dgm:pt modelId="{408250F4-B055-9F4C-ABEB-6DC212D9918F}" type="parTrans" cxnId="{A537ED31-D122-FA4C-A5EC-B7162F663B73}">
      <dgm:prSet/>
      <dgm:spPr/>
      <dgm:t>
        <a:bodyPr/>
        <a:lstStyle/>
        <a:p>
          <a:pPr algn="l"/>
          <a:endParaRPr lang="en-US"/>
        </a:p>
      </dgm:t>
    </dgm:pt>
    <dgm:pt modelId="{A89CD6D8-693C-EE4B-BD76-B6739A9959BC}" type="sibTrans" cxnId="{A537ED31-D122-FA4C-A5EC-B7162F663B73}">
      <dgm:prSet/>
      <dgm:spPr/>
      <dgm:t>
        <a:bodyPr/>
        <a:lstStyle/>
        <a:p>
          <a:pPr algn="l"/>
          <a:endParaRPr lang="en-US"/>
        </a:p>
      </dgm:t>
    </dgm:pt>
    <dgm:pt modelId="{BF6A907D-ABFF-064A-BDA7-D9A50888ED29}">
      <dgm:prSet phldrT="[Text]">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dirty="0"/>
        </a:p>
      </dgm:t>
    </dgm:pt>
    <dgm:pt modelId="{FB3008BE-848A-7C40-B9CA-A8C454BFA764}" type="parTrans" cxnId="{DAA1C4D2-7636-164B-A8FC-B94A93967ECA}">
      <dgm:prSet/>
      <dgm:spPr/>
      <dgm:t>
        <a:bodyPr/>
        <a:lstStyle/>
        <a:p>
          <a:pPr algn="l"/>
          <a:endParaRPr lang="en-US"/>
        </a:p>
      </dgm:t>
    </dgm:pt>
    <dgm:pt modelId="{E38B7EEF-8510-E24B-A699-3D9FD6C3535C}" type="sibTrans" cxnId="{DAA1C4D2-7636-164B-A8FC-B94A93967ECA}">
      <dgm:prSet/>
      <dgm:spPr/>
      <dgm:t>
        <a:bodyPr/>
        <a:lstStyle/>
        <a:p>
          <a:pPr algn="l"/>
          <a:endParaRPr lang="en-US"/>
        </a:p>
      </dgm:t>
    </dgm:pt>
    <dgm:pt modelId="{854FFA80-27FA-1240-90EA-02AE367EA900}">
      <dgm:prSet custT="1"/>
      <dgm:spPr>
        <a:solidFill>
          <a:srgbClr val="C9E996"/>
        </a:solidFill>
      </dgm:spPr>
      <dgm:t>
        <a:bodyPr/>
        <a:lstStyle/>
        <a:p>
          <a:pPr algn="ctr"/>
          <a:r>
            <a:rPr lang="en-US" sz="2000" b="1" dirty="0"/>
            <a:t>4. Monitor Educator Implementation &amp; Use Problem-solving Process</a:t>
          </a:r>
        </a:p>
      </dgm:t>
    </dgm:pt>
    <dgm:pt modelId="{AFF9F95A-B0B9-AD44-9312-F9C91880609A}" type="parTrans" cxnId="{90BBDEC1-AE9E-7C4E-A610-3A317BC9EE6A}">
      <dgm:prSet/>
      <dgm:spPr/>
      <dgm:t>
        <a:bodyPr/>
        <a:lstStyle/>
        <a:p>
          <a:pPr algn="l"/>
          <a:endParaRPr lang="en-US"/>
        </a:p>
      </dgm:t>
    </dgm:pt>
    <dgm:pt modelId="{8F51FAC7-5569-1544-9EA4-AC8814A42912}" type="sibTrans" cxnId="{90BBDEC1-AE9E-7C4E-A610-3A317BC9EE6A}">
      <dgm:prSet/>
      <dgm:spPr/>
      <dgm:t>
        <a:bodyPr/>
        <a:lstStyle/>
        <a:p>
          <a:pPr algn="l"/>
          <a:endParaRPr lang="en-US"/>
        </a:p>
      </dgm:t>
    </dgm:pt>
    <dgm:pt modelId="{59535A03-E8F4-974C-921E-91DAA48C926D}">
      <dgm:prSet custT="1"/>
      <dgm:spPr>
        <a:solidFill>
          <a:srgbClr val="C9E996"/>
        </a:solidFill>
      </dgm:spPr>
      <dgm:t>
        <a:bodyPr/>
        <a:lstStyle/>
        <a:p>
          <a:pPr algn="ctr"/>
          <a:r>
            <a:rPr lang="en-US" sz="2000" b="1" dirty="0"/>
            <a:t>5. Monitor Equitable Student Benefit &amp; Use Problem-Solving Process</a:t>
          </a:r>
        </a:p>
      </dgm:t>
    </dgm:pt>
    <dgm:pt modelId="{F66DC4B7-9242-804B-A0EB-73E2A2D52942}" type="parTrans" cxnId="{F95EFC85-6073-9F41-AD4E-571B81548A59}">
      <dgm:prSet/>
      <dgm:spPr/>
      <dgm:t>
        <a:bodyPr/>
        <a:lstStyle/>
        <a:p>
          <a:pPr algn="l"/>
          <a:endParaRPr lang="en-US"/>
        </a:p>
      </dgm:t>
    </dgm:pt>
    <dgm:pt modelId="{DBA86BC4-C162-934C-87D7-7B78E557F983}" type="sibTrans" cxnId="{F95EFC85-6073-9F41-AD4E-571B81548A59}">
      <dgm:prSet/>
      <dgm:spPr/>
      <dgm:t>
        <a:bodyPr/>
        <a:lstStyle/>
        <a:p>
          <a:pPr algn="l"/>
          <a:endParaRPr lang="en-US"/>
        </a:p>
      </dgm:t>
    </dgm:pt>
    <dgm:pt modelId="{CDEC9C5B-12C0-2B47-B96C-12DF1D87AB0E}">
      <dgm:prSet custT="1"/>
      <dgm:spPr>
        <a:solidFill>
          <a:schemeClr val="bg1"/>
        </a:solidFill>
        <a:ln>
          <a:solidFill>
            <a:srgbClr val="E2345B"/>
          </a:solidFill>
        </a:ln>
      </dgm:spPr>
      <dgm:t>
        <a:bodyPr/>
        <a:lstStyle/>
        <a:p>
          <a:pPr algn="l"/>
          <a:r>
            <a:rPr lang="en-US" sz="1800" dirty="0">
              <a:solidFill>
                <a:schemeClr val="bg2">
                  <a:lumMod val="50000"/>
                </a:schemeClr>
              </a:solidFill>
            </a:rPr>
            <a:t>1.3 Align &amp; Integrate with Other Approaches</a:t>
          </a:r>
        </a:p>
      </dgm:t>
    </dgm:pt>
    <dgm:pt modelId="{2482D40A-547D-0748-B496-01643CE1B381}" type="parTrans" cxnId="{A753D750-7132-0A4F-9BBA-E4CE5F2605DE}">
      <dgm:prSet/>
      <dgm:spPr/>
      <dgm:t>
        <a:bodyPr/>
        <a:lstStyle/>
        <a:p>
          <a:pPr algn="l"/>
          <a:endParaRPr lang="en-US"/>
        </a:p>
      </dgm:t>
    </dgm:pt>
    <dgm:pt modelId="{CA73D747-B9E5-B749-A109-64A48B878A7D}" type="sibTrans" cxnId="{A753D750-7132-0A4F-9BBA-E4CE5F2605DE}">
      <dgm:prSet/>
      <dgm:spPr/>
      <dgm:t>
        <a:bodyPr/>
        <a:lstStyle/>
        <a:p>
          <a:pPr algn="l"/>
          <a:endParaRPr lang="en-US"/>
        </a:p>
      </dgm:t>
    </dgm:pt>
    <dgm:pt modelId="{92D8D470-B7E2-0A46-BB7A-5BCD0C3D3EC3}">
      <dgm:prSet custT="1"/>
      <dgm:spPr>
        <a:solidFill>
          <a:schemeClr val="bg1"/>
        </a:solidFill>
        <a:ln>
          <a:solidFill>
            <a:srgbClr val="E2345B"/>
          </a:solidFill>
        </a:ln>
      </dgm:spPr>
      <dgm:t>
        <a:bodyPr/>
        <a:lstStyle/>
        <a:p>
          <a:pPr algn="l"/>
          <a:r>
            <a:rPr lang="en-US" sz="1800" dirty="0">
              <a:solidFill>
                <a:schemeClr val="bg2">
                  <a:lumMod val="50000"/>
                </a:schemeClr>
              </a:solidFill>
            </a:rPr>
            <a:t>1.4 Promote a Culture of Wellness</a:t>
          </a:r>
        </a:p>
      </dgm:t>
    </dgm:pt>
    <dgm:pt modelId="{302973E2-0658-9E44-B1D8-1487E779D99F}" type="parTrans" cxnId="{4D8833F5-79D7-464A-93B1-F24DB6C08FD3}">
      <dgm:prSet/>
      <dgm:spPr/>
      <dgm:t>
        <a:bodyPr/>
        <a:lstStyle/>
        <a:p>
          <a:pPr algn="l"/>
          <a:endParaRPr lang="en-US"/>
        </a:p>
      </dgm:t>
    </dgm:pt>
    <dgm:pt modelId="{E819333A-F742-0D49-8076-3898CB43D08C}" type="sibTrans" cxnId="{4D8833F5-79D7-464A-93B1-F24DB6C08FD3}">
      <dgm:prSet/>
      <dgm:spPr/>
      <dgm:t>
        <a:bodyPr/>
        <a:lstStyle/>
        <a:p>
          <a:pPr algn="l"/>
          <a:endParaRPr lang="en-US"/>
        </a:p>
      </dgm:t>
    </dgm:pt>
    <dgm:pt modelId="{C40193C4-6E05-6B4B-9BFF-529396CFE6B3}">
      <dgm:prSet custT="1"/>
      <dgm:spPr>
        <a:solidFill>
          <a:schemeClr val="bg1"/>
        </a:solidFill>
        <a:ln>
          <a:solidFill>
            <a:srgbClr val="E2345B"/>
          </a:solidFill>
        </a:ln>
      </dgm:spPr>
      <dgm:t>
        <a:bodyPr/>
        <a:lstStyle/>
        <a:p>
          <a:pPr algn="l"/>
          <a:r>
            <a:rPr lang="en-US" sz="1800" dirty="0">
              <a:solidFill>
                <a:schemeClr val="bg2">
                  <a:lumMod val="50000"/>
                </a:schemeClr>
              </a:solidFill>
            </a:rPr>
            <a:t>2.3 Coach &amp; Provide Supportive Feedback</a:t>
          </a:r>
        </a:p>
      </dgm:t>
    </dgm:pt>
    <dgm:pt modelId="{E657EC92-160E-A248-A491-B3CE18795A1C}" type="parTrans" cxnId="{840F9FF4-51D3-C544-B582-1A6BB8459012}">
      <dgm:prSet/>
      <dgm:spPr/>
      <dgm:t>
        <a:bodyPr/>
        <a:lstStyle/>
        <a:p>
          <a:pPr algn="l"/>
          <a:endParaRPr lang="en-US"/>
        </a:p>
      </dgm:t>
    </dgm:pt>
    <dgm:pt modelId="{A8D0F7AD-371A-E44A-AB28-3950B6989532}" type="sibTrans" cxnId="{840F9FF4-51D3-C544-B582-1A6BB8459012}">
      <dgm:prSet/>
      <dgm:spPr/>
      <dgm:t>
        <a:bodyPr/>
        <a:lstStyle/>
        <a:p>
          <a:pPr algn="l"/>
          <a:endParaRPr lang="en-US"/>
        </a:p>
      </dgm:t>
    </dgm:pt>
    <dgm:pt modelId="{AA1422AB-E64A-A945-93AE-961BF0844FAA}">
      <dgm:prSet custT="1"/>
      <dgm:spPr>
        <a:solidFill>
          <a:schemeClr val="bg1"/>
        </a:solidFill>
        <a:ln>
          <a:solidFill>
            <a:srgbClr val="E2345B"/>
          </a:solidFill>
        </a:ln>
      </dgm:spPr>
      <dgm:t>
        <a:bodyPr/>
        <a:lstStyle/>
        <a:p>
          <a:pPr algn="l"/>
          <a:r>
            <a:rPr lang="en-US" sz="1800" dirty="0">
              <a:solidFill>
                <a:schemeClr val="bg2">
                  <a:lumMod val="50000"/>
                </a:schemeClr>
              </a:solidFill>
            </a:rPr>
            <a:t>2.4 Celebrate Success!</a:t>
          </a:r>
        </a:p>
      </dgm:t>
    </dgm:pt>
    <dgm:pt modelId="{DFE80551-5446-284B-9EC1-E07DC6714CB1}" type="parTrans" cxnId="{99932190-0670-DA49-A0E9-510A195DD35C}">
      <dgm:prSet/>
      <dgm:spPr/>
      <dgm:t>
        <a:bodyPr/>
        <a:lstStyle/>
        <a:p>
          <a:pPr algn="l"/>
          <a:endParaRPr lang="en-US"/>
        </a:p>
      </dgm:t>
    </dgm:pt>
    <dgm:pt modelId="{F1B7DDDC-7547-3048-B383-4ADAE686B4AE}" type="sibTrans" cxnId="{99932190-0670-DA49-A0E9-510A195DD35C}">
      <dgm:prSet/>
      <dgm:spPr/>
      <dgm:t>
        <a:bodyPr/>
        <a:lstStyle/>
        <a:p>
          <a:pPr algn="l"/>
          <a:endParaRPr lang="en-US"/>
        </a:p>
      </dgm:t>
    </dgm:pt>
    <dgm:pt modelId="{E90C07AA-B475-7940-9DF3-464A95C347D9}">
      <dgm:prSet phldrT="[Tex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system</a:t>
          </a:r>
          <a:r>
            <a:rPr lang="en-US" sz="1800" dirty="0">
              <a:solidFill>
                <a:schemeClr val="bg2">
                  <a:lumMod val="50000"/>
                </a:schemeClr>
              </a:solidFill>
            </a:rPr>
            <a:t> </a:t>
          </a:r>
          <a:r>
            <a:rPr lang="en-US" sz="1800" b="1" dirty="0">
              <a:solidFill>
                <a:schemeClr val="bg2">
                  <a:lumMod val="50000"/>
                </a:schemeClr>
              </a:solidFill>
            </a:rPr>
            <a:t>implementation</a:t>
          </a:r>
          <a:r>
            <a:rPr lang="en-US" sz="1800" dirty="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a:p>
      </dgm:t>
    </dgm:pt>
    <dgm:pt modelId="{C2AA7A20-6D83-3941-A3C4-28F394DE12D9}" type="sibTrans" cxnId="{6F4A6C2B-39CC-4A44-90C3-B20AFD1F8E67}">
      <dgm:prSet/>
      <dgm:spPr/>
      <dgm:t>
        <a:bodyPr/>
        <a:lstStyle/>
        <a:p>
          <a:pPr algn="l"/>
          <a:endParaRPr lang="en-US"/>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3.3 Revisit and Enhance Systems (Steps 1 &amp; 2)</a:t>
          </a:r>
        </a:p>
      </dgm:t>
    </dgm:pt>
    <dgm:pt modelId="{E9906C0C-129E-9445-8DF7-76507DF92A75}" type="parTrans" cxnId="{A6F4AD7B-6D4C-8046-9AF4-F3EF30CEF219}">
      <dgm:prSet/>
      <dgm:spPr/>
      <dgm:t>
        <a:bodyPr/>
        <a:lstStyle/>
        <a:p>
          <a:pPr algn="l"/>
          <a:endParaRPr lang="en-US"/>
        </a:p>
      </dgm:t>
    </dgm:pt>
    <dgm:pt modelId="{F80472E5-7BFC-6D4F-99F6-C4860376517C}" type="sibTrans" cxnId="{A6F4AD7B-6D4C-8046-9AF4-F3EF30CEF219}">
      <dgm:prSet/>
      <dgm:spPr/>
      <dgm:t>
        <a:bodyPr/>
        <a:lstStyle/>
        <a:p>
          <a:pPr algn="l"/>
          <a:endParaRPr lang="en-US"/>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4.1 Monitor Educator Implementation &amp; Acceptability</a:t>
          </a:r>
        </a:p>
      </dgm:t>
    </dgm:pt>
    <dgm:pt modelId="{1E2F35FA-FEFE-FD47-BBB2-C787FBB9FBAE}" type="parTrans" cxnId="{CEEB3FA9-5EBF-AC40-8C5A-859A51F3EE6A}">
      <dgm:prSet/>
      <dgm:spPr/>
      <dgm:t>
        <a:bodyPr/>
        <a:lstStyle/>
        <a:p>
          <a:pPr algn="l"/>
          <a:endParaRPr lang="en-US"/>
        </a:p>
      </dgm:t>
    </dgm:pt>
    <dgm:pt modelId="{62341F02-1554-6647-9B05-2EF3FEEDF3C9}" type="sibTrans" cxnId="{CEEB3FA9-5EBF-AC40-8C5A-859A51F3EE6A}">
      <dgm:prSet/>
      <dgm:spPr/>
      <dgm:t>
        <a:bodyPr/>
        <a:lstStyle/>
        <a:p>
          <a:pPr algn="l"/>
          <a:endParaRPr lang="en-US"/>
        </a:p>
      </dgm:t>
    </dgm:pt>
    <dgm:pt modelId="{F4CF2E72-3DC6-6147-894E-8318095D0BBE}">
      <dgm:prSe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educator</a:t>
          </a:r>
          <a:r>
            <a:rPr lang="en-US" sz="1800" dirty="0">
              <a:solidFill>
                <a:schemeClr val="bg2">
                  <a:lumMod val="50000"/>
                </a:schemeClr>
              </a:solidFill>
            </a:rPr>
            <a:t> </a:t>
          </a:r>
          <a:r>
            <a:rPr lang="en-US" sz="1800" b="1" dirty="0">
              <a:solidFill>
                <a:schemeClr val="bg2">
                  <a:lumMod val="50000"/>
                </a:schemeClr>
              </a:solidFill>
            </a:rPr>
            <a:t>implementation</a:t>
          </a:r>
          <a:r>
            <a:rPr lang="en-US" sz="1800" dirty="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a:p>
      </dgm:t>
    </dgm:pt>
    <dgm:pt modelId="{C537DE95-3F80-674B-B19C-DA94766D9935}" type="sibTrans" cxnId="{C8E16CA6-D032-F94A-9859-EF7C91E41DE1}">
      <dgm:prSet/>
      <dgm:spPr/>
      <dgm:t>
        <a:bodyPr/>
        <a:lstStyle/>
        <a:p>
          <a:pPr algn="l"/>
          <a:endParaRPr lang="en-US"/>
        </a:p>
      </dgm:t>
    </dgm:pt>
    <dgm:pt modelId="{5C4353E3-310D-154C-A2E1-87DEB835076D}">
      <dgm:prSet/>
      <dgm:spPr>
        <a:noFill/>
        <a:ln>
          <a:noFill/>
        </a:ln>
      </dgm:spPr>
      <dgm:t>
        <a:bodyPr/>
        <a:lstStyle/>
        <a:p>
          <a:pPr algn="l"/>
          <a:endParaRPr lang="en-US" dirty="0"/>
        </a:p>
      </dgm:t>
    </dgm:pt>
    <dgm:pt modelId="{A9F175BE-621A-2B4D-845E-DFECFD87F8AC}" type="parTrans" cxnId="{133D6064-56EE-FC46-9F2C-14413B5047A0}">
      <dgm:prSet/>
      <dgm:spPr/>
      <dgm:t>
        <a:bodyPr/>
        <a:lstStyle/>
        <a:p>
          <a:pPr algn="l"/>
          <a:endParaRPr lang="en-US"/>
        </a:p>
      </dgm:t>
    </dgm:pt>
    <dgm:pt modelId="{50B73B9F-2E9C-DB45-B703-1542A0D7EA05}" type="sibTrans" cxnId="{133D6064-56EE-FC46-9F2C-14413B5047A0}">
      <dgm:prSet/>
      <dgm:spPr/>
      <dgm:t>
        <a:bodyPr/>
        <a:lstStyle/>
        <a:p>
          <a:pPr algn="l"/>
          <a:endParaRPr lang="en-US"/>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4.3 Differentiate Training, Coaching, &amp; Feedback</a:t>
          </a:r>
        </a:p>
      </dgm:t>
    </dgm:pt>
    <dgm:pt modelId="{D45D5F79-3836-CB43-B55D-451FC4DF3C63}" type="parTrans" cxnId="{DA4A1F25-03BE-F847-833C-D41397D504DD}">
      <dgm:prSet/>
      <dgm:spPr/>
      <dgm:t>
        <a:bodyPr/>
        <a:lstStyle/>
        <a:p>
          <a:pPr algn="l"/>
          <a:endParaRPr lang="en-US"/>
        </a:p>
      </dgm:t>
    </dgm:pt>
    <dgm:pt modelId="{E3586E6D-4399-AA4B-B13C-52266E11594A}" type="sibTrans" cxnId="{DA4A1F25-03BE-F847-833C-D41397D504DD}">
      <dgm:prSet/>
      <dgm:spPr/>
      <dgm:t>
        <a:bodyPr/>
        <a:lstStyle/>
        <a:p>
          <a:pPr algn="l"/>
          <a:endParaRPr lang="en-US"/>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5.1 Monitor Valued Student Outcomes &amp; Acceptability</a:t>
          </a:r>
        </a:p>
      </dgm:t>
    </dgm:pt>
    <dgm:pt modelId="{C189F5EE-B830-8C4C-8A69-1A04E592BA2E}" type="parTrans" cxnId="{9046AFDD-B2DD-254F-B172-0B9E277005B9}">
      <dgm:prSet/>
      <dgm:spPr/>
      <dgm:t>
        <a:bodyPr/>
        <a:lstStyle/>
        <a:p>
          <a:pPr algn="l"/>
          <a:endParaRPr lang="en-US"/>
        </a:p>
      </dgm:t>
    </dgm:pt>
    <dgm:pt modelId="{DCEAEBAD-798F-634F-ABF3-8E9998AE63C3}" type="sibTrans" cxnId="{9046AFDD-B2DD-254F-B172-0B9E277005B9}">
      <dgm:prSet/>
      <dgm:spPr/>
      <dgm:t>
        <a:bodyPr/>
        <a:lstStyle/>
        <a:p>
          <a:pPr algn="l"/>
          <a:endParaRPr lang="en-US"/>
        </a:p>
      </dgm:t>
    </dgm:pt>
    <dgm:pt modelId="{A2AB8957-BF44-EC40-A8BD-2D76EC15A8C5}">
      <dgm:prSe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students do not benefit </a:t>
          </a:r>
          <a:r>
            <a:rPr lang="en-US" sz="1800" dirty="0">
              <a:solidFill>
                <a:schemeClr val="bg2">
                  <a:lumMod val="50000"/>
                </a:schemeClr>
              </a:solidFill>
            </a:rPr>
            <a:t>equitably...</a:t>
          </a:r>
        </a:p>
      </dgm:t>
    </dgm:pt>
    <dgm:pt modelId="{654437F1-A5B4-6C4F-9AC8-EE943034DD2D}" type="parTrans" cxnId="{B139E63E-465C-9143-8A57-07397B688A77}">
      <dgm:prSet/>
      <dgm:spPr/>
      <dgm:t>
        <a:bodyPr/>
        <a:lstStyle/>
        <a:p>
          <a:pPr algn="l"/>
          <a:endParaRPr lang="en-US"/>
        </a:p>
      </dgm:t>
    </dgm:pt>
    <dgm:pt modelId="{43AC4688-D449-424D-8705-2075CFB6341E}" type="sibTrans" cxnId="{B139E63E-465C-9143-8A57-07397B688A77}">
      <dgm:prSet/>
      <dgm:spPr/>
      <dgm:t>
        <a:bodyPr/>
        <a:lstStyle/>
        <a:p>
          <a:pPr algn="l"/>
          <a:endParaRPr lang="en-US"/>
        </a:p>
      </dgm:t>
    </dgm:pt>
    <dgm:pt modelId="{1CDEA59A-5B74-6C4A-AC46-6AB3F1030BCE}">
      <dgm:prSet/>
      <dgm:spPr>
        <a:noFill/>
        <a:ln>
          <a:noFill/>
        </a:ln>
      </dgm:spPr>
      <dgm:t>
        <a:bodyPr/>
        <a:lstStyle/>
        <a:p>
          <a:pPr algn="l"/>
          <a:endParaRPr lang="en-US" dirty="0"/>
        </a:p>
      </dgm:t>
    </dgm:pt>
    <dgm:pt modelId="{65C7C3FA-2EC9-F04D-B47E-E64EA0F7401C}" type="parTrans" cxnId="{7EF95C64-0BEA-2B48-AB4B-FFD244C9FB91}">
      <dgm:prSet/>
      <dgm:spPr/>
      <dgm:t>
        <a:bodyPr/>
        <a:lstStyle/>
        <a:p>
          <a:pPr algn="l"/>
          <a:endParaRPr lang="en-US"/>
        </a:p>
      </dgm:t>
    </dgm:pt>
    <dgm:pt modelId="{764282FF-F73C-E042-9EC7-E3F4E9488AEB}" type="sibTrans" cxnId="{7EF95C64-0BEA-2B48-AB4B-FFD244C9FB91}">
      <dgm:prSet/>
      <dgm:spPr/>
      <dgm:t>
        <a:bodyPr/>
        <a:lstStyle/>
        <a:p>
          <a:pPr algn="l"/>
          <a:endParaRPr lang="en-US"/>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5.3 Enhance SEB Support &amp; Modify Training and Coaching</a:t>
          </a:r>
        </a:p>
      </dgm:t>
    </dgm:pt>
    <dgm:pt modelId="{A0707F3F-C48C-7A41-80EE-BBD070053330}" type="parTrans" cxnId="{FE8F9FCC-D066-E247-869E-790D84FB2DA6}">
      <dgm:prSet/>
      <dgm:spPr/>
      <dgm:t>
        <a:bodyPr/>
        <a:lstStyle/>
        <a:p>
          <a:pPr algn="l"/>
          <a:endParaRPr lang="en-US"/>
        </a:p>
      </dgm:t>
    </dgm:pt>
    <dgm:pt modelId="{298CEC39-1594-7146-9B70-9D60F9520793}" type="sibTrans" cxnId="{FE8F9FCC-D066-E247-869E-790D84FB2DA6}">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9AE949E1-567A-C94D-B026-2C7E4E04A3F3}" type="pres">
      <dgm:prSet presAssocID="{756576FA-0ABE-E948-A373-92C18D123EAD}" presName="compNode" presStyleCnt="0"/>
      <dgm:spPr/>
    </dgm:pt>
    <dgm:pt modelId="{73EAF2AC-3D1C-4D40-B9E1-945C3A018D07}" type="pres">
      <dgm:prSet presAssocID="{756576FA-0ABE-E948-A373-92C18D123EAD}" presName="aNode" presStyleLbl="bgShp" presStyleIdx="0" presStyleCnt="5"/>
      <dgm:spPr/>
    </dgm:pt>
    <dgm:pt modelId="{3330F9B5-DCC6-8445-B021-E199FE54B3D7}" type="pres">
      <dgm:prSet presAssocID="{756576FA-0ABE-E948-A373-92C18D123EAD}" presName="textNode" presStyleLbl="bgShp" presStyleIdx="0" presStyleCnt="5"/>
      <dgm:spPr/>
    </dgm:pt>
    <dgm:pt modelId="{6FC40E2C-A04E-A246-958A-276E3B8488DC}" type="pres">
      <dgm:prSet presAssocID="{756576FA-0ABE-E948-A373-92C18D123EAD}" presName="compChildNode" presStyleCnt="0"/>
      <dgm:spPr/>
    </dgm:pt>
    <dgm:pt modelId="{030F6F54-A4AD-7245-BCCE-E049C967465A}" type="pres">
      <dgm:prSet presAssocID="{756576FA-0ABE-E948-A373-92C18D123EAD}" presName="theInnerList" presStyleCnt="0"/>
      <dgm:spPr/>
    </dgm:pt>
    <dgm:pt modelId="{EC3590F1-69AF-4746-B82F-EE0695AA656C}" type="pres">
      <dgm:prSet presAssocID="{87F6CAF6-E4A1-0A49-A0E6-CEC959B51C92}" presName="childNode" presStyleLbl="node1" presStyleIdx="0" presStyleCnt="20" custScaleX="114151">
        <dgm:presLayoutVars>
          <dgm:bulletEnabled val="1"/>
        </dgm:presLayoutVars>
      </dgm:prSet>
      <dgm:spPr/>
    </dgm:pt>
    <dgm:pt modelId="{D8CB3606-A252-984E-8FB3-9B3E12FFA300}" type="pres">
      <dgm:prSet presAssocID="{87F6CAF6-E4A1-0A49-A0E6-CEC959B51C92}" presName="aSpace2" presStyleCnt="0"/>
      <dgm:spPr/>
    </dgm:pt>
    <dgm:pt modelId="{52B3C9A1-5CAE-E844-925C-F298992BD4A1}" type="pres">
      <dgm:prSet presAssocID="{25483569-1557-BB42-9C81-B38F1E37EF6D}" presName="childNode" presStyleLbl="node1" presStyleIdx="1" presStyleCnt="20" custScaleX="114151">
        <dgm:presLayoutVars>
          <dgm:bulletEnabled val="1"/>
        </dgm:presLayoutVars>
      </dgm:prSet>
      <dgm:spPr/>
    </dgm:pt>
    <dgm:pt modelId="{9C1B0790-D603-5741-B01B-32CB25E6EB8F}" type="pres">
      <dgm:prSet presAssocID="{25483569-1557-BB42-9C81-B38F1E37EF6D}" presName="aSpace2" presStyleCnt="0"/>
      <dgm:spPr/>
    </dgm:pt>
    <dgm:pt modelId="{4F0DA688-4C77-324B-B09A-47FB0970C31C}" type="pres">
      <dgm:prSet presAssocID="{CDEC9C5B-12C0-2B47-B96C-12DF1D87AB0E}" presName="childNode" presStyleLbl="node1" presStyleIdx="2" presStyleCnt="20" custScaleX="114151">
        <dgm:presLayoutVars>
          <dgm:bulletEnabled val="1"/>
        </dgm:presLayoutVars>
      </dgm:prSet>
      <dgm:spPr/>
    </dgm:pt>
    <dgm:pt modelId="{D5E02381-92A2-2444-BCC0-4D32A35BD60A}" type="pres">
      <dgm:prSet presAssocID="{CDEC9C5B-12C0-2B47-B96C-12DF1D87AB0E}" presName="aSpace2" presStyleCnt="0"/>
      <dgm:spPr/>
    </dgm:pt>
    <dgm:pt modelId="{3D0F5C00-4ADB-FB48-8DB8-8D7761BD1996}" type="pres">
      <dgm:prSet presAssocID="{92D8D470-B7E2-0A46-BB7A-5BCD0C3D3EC3}" presName="childNode" presStyleLbl="node1" presStyleIdx="3" presStyleCnt="20" custScaleX="114151">
        <dgm:presLayoutVars>
          <dgm:bulletEnabled val="1"/>
        </dgm:presLayoutVars>
      </dgm:prSet>
      <dgm:spPr/>
    </dgm:pt>
    <dgm:pt modelId="{03582D8B-1EE8-A34C-BB2F-9D0F86C925DA}" type="pres">
      <dgm:prSet presAssocID="{756576FA-0ABE-E948-A373-92C18D123EAD}" presName="aSpace" presStyleCnt="0"/>
      <dgm:spPr/>
    </dgm:pt>
    <dgm:pt modelId="{78AA5415-8D25-114C-9AF7-6EDD04285FCC}" type="pres">
      <dgm:prSet presAssocID="{4C66CB9D-29B5-C040-B029-3588769F413F}" presName="compNode" presStyleCnt="0"/>
      <dgm:spPr/>
    </dgm:pt>
    <dgm:pt modelId="{3958CC2D-1E31-A943-BA57-D42F0248121B}" type="pres">
      <dgm:prSet presAssocID="{4C66CB9D-29B5-C040-B029-3588769F413F}" presName="aNode" presStyleLbl="bgShp" presStyleIdx="1" presStyleCnt="5"/>
      <dgm:spPr/>
    </dgm:pt>
    <dgm:pt modelId="{5CCCDF3A-8C4B-C549-B12B-1DB1913B1A6A}" type="pres">
      <dgm:prSet presAssocID="{4C66CB9D-29B5-C040-B029-3588769F413F}" presName="textNode" presStyleLbl="bgShp" presStyleIdx="1" presStyleCnt="5"/>
      <dgm:spPr/>
    </dgm:pt>
    <dgm:pt modelId="{0F290261-6CA0-8D49-9E62-0626418E8743}" type="pres">
      <dgm:prSet presAssocID="{4C66CB9D-29B5-C040-B029-3588769F413F}" presName="compChildNode" presStyleCnt="0"/>
      <dgm:spPr/>
    </dgm:pt>
    <dgm:pt modelId="{850FE1E7-F08A-F143-B04A-B4BECFA23B45}" type="pres">
      <dgm:prSet presAssocID="{4C66CB9D-29B5-C040-B029-3588769F413F}" presName="theInnerList" presStyleCnt="0"/>
      <dgm:spPr/>
    </dgm:pt>
    <dgm:pt modelId="{40B6884E-886D-B349-A78A-BAB383D37D01}" type="pres">
      <dgm:prSet presAssocID="{C6911B42-00CA-EC41-983C-0B13B88B0DCE}" presName="childNode" presStyleLbl="node1" presStyleIdx="4" presStyleCnt="20" custScaleX="114151">
        <dgm:presLayoutVars>
          <dgm:bulletEnabled val="1"/>
        </dgm:presLayoutVars>
      </dgm:prSet>
      <dgm:spPr/>
    </dgm:pt>
    <dgm:pt modelId="{3D74F723-80E2-2745-8CE4-12979CFF3208}" type="pres">
      <dgm:prSet presAssocID="{C6911B42-00CA-EC41-983C-0B13B88B0DCE}" presName="aSpace2" presStyleCnt="0"/>
      <dgm:spPr/>
    </dgm:pt>
    <dgm:pt modelId="{570D97AC-2833-7341-954F-801DB2E5C9C6}" type="pres">
      <dgm:prSet presAssocID="{26191B0B-8931-EF4D-89C9-FBABFF0D91CC}" presName="childNode" presStyleLbl="node1" presStyleIdx="5" presStyleCnt="20" custScaleX="114151">
        <dgm:presLayoutVars>
          <dgm:bulletEnabled val="1"/>
        </dgm:presLayoutVars>
      </dgm:prSet>
      <dgm:spPr/>
    </dgm:pt>
    <dgm:pt modelId="{1EB04D1F-785F-0C40-A0D3-F5D6A896D288}" type="pres">
      <dgm:prSet presAssocID="{26191B0B-8931-EF4D-89C9-FBABFF0D91CC}" presName="aSpace2" presStyleCnt="0"/>
      <dgm:spPr/>
    </dgm:pt>
    <dgm:pt modelId="{8CA0CB3F-7FBD-8B40-82C6-F7C1C7770A72}" type="pres">
      <dgm:prSet presAssocID="{C40193C4-6E05-6B4B-9BFF-529396CFE6B3}" presName="childNode" presStyleLbl="node1" presStyleIdx="6" presStyleCnt="20" custScaleX="114151">
        <dgm:presLayoutVars>
          <dgm:bulletEnabled val="1"/>
        </dgm:presLayoutVars>
      </dgm:prSet>
      <dgm:spPr/>
    </dgm:pt>
    <dgm:pt modelId="{3161532C-39DE-7E47-B370-F08970424BDA}" type="pres">
      <dgm:prSet presAssocID="{C40193C4-6E05-6B4B-9BFF-529396CFE6B3}" presName="aSpace2" presStyleCnt="0"/>
      <dgm:spPr/>
    </dgm:pt>
    <dgm:pt modelId="{DC67C9EC-232A-0648-88FB-96D541994BF2}" type="pres">
      <dgm:prSet presAssocID="{AA1422AB-E64A-A945-93AE-961BF0844FAA}" presName="childNode" presStyleLbl="node1" presStyleIdx="7" presStyleCnt="20" custScaleX="114151">
        <dgm:presLayoutVars>
          <dgm:bulletEnabled val="1"/>
        </dgm:presLayoutVars>
      </dgm:prSet>
      <dgm:spPr/>
    </dgm:pt>
    <dgm:pt modelId="{1739B401-F991-2248-A83E-7809D75E76E4}" type="pres">
      <dgm:prSet presAssocID="{4C66CB9D-29B5-C040-B029-3588769F413F}" presName="aSpace" presStyleCnt="0"/>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2" presStyleCnt="5"/>
      <dgm:spPr/>
    </dgm:pt>
    <dgm:pt modelId="{C420AA82-3AA4-3749-8BAE-C2D2DBDD45EF}" type="pres">
      <dgm:prSet presAssocID="{0B4A0D3B-02E7-3B4A-B0AA-051CF964F07B}" presName="textNode" presStyleLbl="bgShp" presStyleIdx="2" presStyleCnt="5"/>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8" presStyleCnt="20" custScaleX="114151" custScaleY="164057">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9" presStyleCnt="20">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10" presStyleCnt="20"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11" presStyleCnt="20" custScaleX="114151" custScaleY="164057">
        <dgm:presLayoutVars>
          <dgm:bulletEnabled val="1"/>
        </dgm:presLayoutVars>
      </dgm:prSet>
      <dgm:spPr/>
    </dgm:pt>
    <dgm:pt modelId="{9C69B24F-48B3-674A-A3FE-C10E178253A5}" type="pres">
      <dgm:prSet presAssocID="{0B4A0D3B-02E7-3B4A-B0AA-051CF964F07B}" presName="aSpace" presStyleCnt="0"/>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3" presStyleCnt="5"/>
      <dgm:spPr/>
    </dgm:pt>
    <dgm:pt modelId="{5CA9DFDA-68DA-0E4A-8383-B6C7AC6FF010}" type="pres">
      <dgm:prSet presAssocID="{854FFA80-27FA-1240-90EA-02AE367EA900}" presName="textNode" presStyleLbl="bgShp" presStyleIdx="3" presStyleCnt="5"/>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12" presStyleCnt="20" custScaleX="114151" custScaleY="164057">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13" presStyleCnt="20">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14" presStyleCnt="20"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15" presStyleCnt="20" custScaleX="114151" custScaleY="164057">
        <dgm:presLayoutVars>
          <dgm:bulletEnabled val="1"/>
        </dgm:presLayoutVars>
      </dgm:prSet>
      <dgm:spPr/>
    </dgm:pt>
    <dgm:pt modelId="{8E636512-F0E0-9A40-85C3-6574C1A88F1C}" type="pres">
      <dgm:prSet presAssocID="{854FFA80-27FA-1240-90EA-02AE367EA900}" presName="aSpace" presStyleCnt="0"/>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4" presStyleCnt="5"/>
      <dgm:spPr/>
    </dgm:pt>
    <dgm:pt modelId="{F615DB02-8211-6843-8D70-82788522907C}" type="pres">
      <dgm:prSet presAssocID="{59535A03-E8F4-974C-921E-91DAA48C926D}" presName="textNode" presStyleLbl="bgShp" presStyleIdx="4" presStyleCnt="5"/>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16" presStyleCnt="20" custScaleX="114151" custScaleY="164057">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17" presStyleCnt="20">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18" presStyleCnt="20"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19" presStyleCnt="20"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9696D711-1EA9-7745-81DC-0DCF381434D0}" type="presOf" srcId="{CDEC9C5B-12C0-2B47-B96C-12DF1D87AB0E}" destId="{4F0DA688-4C77-324B-B09A-47FB0970C31C}" srcOrd="0" destOrd="0" presId="urn:microsoft.com/office/officeart/2005/8/layout/lProcess2"/>
    <dgm:cxn modelId="{71FBC113-B286-2F43-A154-20D9EBB1B552}" type="presOf" srcId="{92D8D470-B7E2-0A46-BB7A-5BCD0C3D3EC3}" destId="{3D0F5C00-4ADB-FB48-8DB8-8D7761BD1996}" srcOrd="0" destOrd="0" presId="urn:microsoft.com/office/officeart/2005/8/layout/lProcess2"/>
    <dgm:cxn modelId="{B9E2791C-5342-B940-A37C-7CCA1B434730}" srcId="{756576FA-0ABE-E948-A373-92C18D123EAD}" destId="{25483569-1557-BB42-9C81-B38F1E37EF6D}" srcOrd="1" destOrd="0" parTransId="{1D5D8ACD-8529-8743-8F93-8C714A5C33B0}" sibTransId="{407032E5-7094-014D-9A35-1DA967267829}"/>
    <dgm:cxn modelId="{DA4A1F25-03BE-F847-833C-D41397D504DD}" srcId="{854FFA80-27FA-1240-90EA-02AE367EA900}" destId="{0B589B5A-074A-4C48-90B8-1B7A62D24E19}" srcOrd="3" destOrd="0" parTransId="{D45D5F79-3836-CB43-B55D-451FC4DF3C63}" sibTransId="{E3586E6D-4399-AA4B-B13C-52266E11594A}"/>
    <dgm:cxn modelId="{6F4A6C2B-39CC-4A44-90C3-B20AFD1F8E67}" srcId="{0B4A0D3B-02E7-3B4A-B0AA-051CF964F07B}" destId="{E90C07AA-B475-7940-9DF3-464A95C347D9}" srcOrd="2" destOrd="0" parTransId="{37EA9C9B-6DFF-584A-8BCB-4CDC6BF7B1CC}" sibTransId="{C2AA7A20-6D83-3941-A3C4-28F394DE12D9}"/>
    <dgm:cxn modelId="{E985692D-CE8E-AD4C-B8A1-DC88FAF61C97}" srcId="{4C66CB9D-29B5-C040-B029-3588769F413F}" destId="{26191B0B-8931-EF4D-89C9-FBABFF0D91CC}" srcOrd="1" destOrd="0" parTransId="{15DBAFB7-4A9D-8840-A4B4-3F7F86E114AC}" sibTransId="{8FEB0EAE-26D2-554B-BE8C-4A9549C1CFE2}"/>
    <dgm:cxn modelId="{0BF6032E-2DB7-3D45-AE17-816A41366483}" type="presOf" srcId="{0B589B5A-074A-4C48-90B8-1B7A62D24E19}" destId="{83EA58AC-89DB-2742-A2B4-144C90D27764}" srcOrd="0" destOrd="0" presId="urn:microsoft.com/office/officeart/2005/8/layout/lProcess2"/>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761D9149-CA6E-6F41-AE75-87D6C89EDFE1}" srcId="{DA011F73-76F8-3F42-A85E-AAD786D31F33}" destId="{0B4A0D3B-02E7-3B4A-B0AA-051CF964F07B}" srcOrd="2" destOrd="0" parTransId="{1E450D6D-EC60-9D47-9A8D-DCF06FE7A072}" sibTransId="{5CA58B59-0910-FD4D-8EBB-D45615E98E44}"/>
    <dgm:cxn modelId="{7EDD884B-CEC4-1F45-818F-91CE9BCE05DE}" srcId="{756576FA-0ABE-E948-A373-92C18D123EAD}" destId="{87F6CAF6-E4A1-0A49-A0E6-CEC959B51C92}" srcOrd="0" destOrd="0" parTransId="{14F84423-110F-5B43-B77F-9C7B5C963D13}" sibTransId="{C1976853-CBF1-3A4E-B68E-9DC818E50047}"/>
    <dgm:cxn modelId="{90EAA24C-F696-6F4F-BF72-A6B304299D7C}" type="presOf" srcId="{0B4A0D3B-02E7-3B4A-B0AA-051CF964F07B}" destId="{95AD5996-B826-1B4F-B995-E29C091BA8A5}" srcOrd="0" destOrd="0" presId="urn:microsoft.com/office/officeart/2005/8/layout/lProcess2"/>
    <dgm:cxn modelId="{A753D750-7132-0A4F-9BBA-E4CE5F2605DE}" srcId="{756576FA-0ABE-E948-A373-92C18D123EAD}" destId="{CDEC9C5B-12C0-2B47-B96C-12DF1D87AB0E}" srcOrd="2" destOrd="0" parTransId="{2482D40A-547D-0748-B496-01643CE1B381}" sibTransId="{CA73D747-B9E5-B749-A109-64A48B878A7D}"/>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133D6064-56EE-FC46-9F2C-14413B5047A0}" srcId="{854FFA80-27FA-1240-90EA-02AE367EA900}" destId="{5C4353E3-310D-154C-A2E1-87DEB835076D}" srcOrd="1" destOrd="0" parTransId="{A9F175BE-621A-2B4D-845E-DFECFD87F8AC}" sibTransId="{50B73B9F-2E9C-DB45-B703-1542A0D7EA05}"/>
    <dgm:cxn modelId="{3BF8F676-35F1-2A4A-9107-5B5D910C5029}" type="presOf" srcId="{3BBF754B-FE44-6247-B8AE-681E5039F5CB}" destId="{043BBAB0-0122-5D48-855B-36C22998E868}"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F95EFC85-6073-9F41-AD4E-571B81548A59}" srcId="{DA011F73-76F8-3F42-A85E-AAD786D31F33}" destId="{59535A03-E8F4-974C-921E-91DAA48C926D}" srcOrd="4" destOrd="0" parTransId="{F66DC4B7-9242-804B-A0EB-73E2A2D52942}" sibTransId="{DBA86BC4-C162-934C-87D7-7B78E557F983}"/>
    <dgm:cxn modelId="{47D11388-36A7-2849-9C66-450DBB02F22B}" type="presOf" srcId="{26191B0B-8931-EF4D-89C9-FBABFF0D91CC}" destId="{570D97AC-2833-7341-954F-801DB2E5C9C6}" srcOrd="0" destOrd="0" presId="urn:microsoft.com/office/officeart/2005/8/layout/lProcess2"/>
    <dgm:cxn modelId="{86E2D38B-81D9-CD45-BAC3-81EA3938B28B}" type="presOf" srcId="{854FFA80-27FA-1240-90EA-02AE367EA900}" destId="{AB5D0715-9425-F043-81FA-377B3B5819A1}" srcOrd="0" destOrd="0" presId="urn:microsoft.com/office/officeart/2005/8/layout/lProcess2"/>
    <dgm:cxn modelId="{BABEDF8F-F8A2-EB41-AB2D-84332D19802C}" srcId="{DA011F73-76F8-3F42-A85E-AAD786D31F33}" destId="{4C66CB9D-29B5-C040-B029-3588769F413F}" srcOrd="1" destOrd="0" parTransId="{2A7433D3-DCE1-F640-8F3F-635D675FD343}" sibTransId="{6DB57ED4-4668-2946-A371-27FA3ED29646}"/>
    <dgm:cxn modelId="{9236F58F-DC00-0B4C-990F-B1AAD41950FC}" srcId="{DA011F73-76F8-3F42-A85E-AAD786D31F33}" destId="{756576FA-0ABE-E948-A373-92C18D123EAD}" srcOrd="0" destOrd="0" parTransId="{3FA3CBD5-CE6A-824E-9A88-B112B69DA06B}" sibTransId="{3EF9AD22-AB22-F547-B0D5-ACB4C2BB241B}"/>
    <dgm:cxn modelId="{99932190-0670-DA49-A0E9-510A195DD35C}" srcId="{4C66CB9D-29B5-C040-B029-3588769F413F}" destId="{AA1422AB-E64A-A945-93AE-961BF0844FAA}" srcOrd="3" destOrd="0" parTransId="{DFE80551-5446-284B-9EC1-E07DC6714CB1}" sibTransId="{F1B7DDDC-7547-3048-B383-4ADAE686B4AE}"/>
    <dgm:cxn modelId="{83B9D792-A676-A14E-9F40-3476F574A223}" type="presOf" srcId="{F4CF2E72-3DC6-6147-894E-8318095D0BBE}" destId="{13E990BE-F17C-B446-924A-BECF73464FC0}" srcOrd="0" destOrd="0" presId="urn:microsoft.com/office/officeart/2005/8/layout/lProcess2"/>
    <dgm:cxn modelId="{79980F95-2E2F-664B-85EA-48CB1A0A46F5}" type="presOf" srcId="{D2B6D2BD-86AA-914F-A9B0-FD9FBDDAB5BA}" destId="{DBFF50CC-0C18-2C40-9419-C31C0424DCE5}" srcOrd="0" destOrd="0" presId="urn:microsoft.com/office/officeart/2005/8/layout/lProcess2"/>
    <dgm:cxn modelId="{C1D5CD9B-104E-B940-A5FD-08F19BF8F0FF}" type="presOf" srcId="{87F6CAF6-E4A1-0A49-A0E6-CEC959B51C92}" destId="{EC3590F1-69AF-4746-B82F-EE0695AA656C}" srcOrd="0" destOrd="0" presId="urn:microsoft.com/office/officeart/2005/8/layout/lProcess2"/>
    <dgm:cxn modelId="{CA15B19C-1A28-6743-A5BC-2E63901B22D9}" type="presOf" srcId="{4C66CB9D-29B5-C040-B029-3588769F413F}" destId="{3958CC2D-1E31-A943-BA57-D42F0248121B}" srcOrd="0" destOrd="0" presId="urn:microsoft.com/office/officeart/2005/8/layout/lProcess2"/>
    <dgm:cxn modelId="{F9A52BA0-A95C-C945-8040-864B9A84B390}" type="presOf" srcId="{C6911B42-00CA-EC41-983C-0B13B88B0DCE}" destId="{40B6884E-886D-B349-A78A-BAB383D37D01}"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E0820CAB-D717-D341-B590-852628C96801}" type="presOf" srcId="{C40193C4-6E05-6B4B-9BFF-529396CFE6B3}" destId="{8CA0CB3F-7FBD-8B40-82C6-F7C1C7770A72}" srcOrd="0" destOrd="0" presId="urn:microsoft.com/office/officeart/2005/8/layout/lProcess2"/>
    <dgm:cxn modelId="{514A31B6-7A51-1840-AA46-B0EE8F1E9303}" srcId="{4C66CB9D-29B5-C040-B029-3588769F413F}" destId="{C6911B42-00CA-EC41-983C-0B13B88B0DCE}" srcOrd="0" destOrd="0" parTransId="{134AF80C-691A-454D-8952-65DEF55668E7}" sibTransId="{7269ABA2-EAB1-0A4D-BCBA-D8269C29E020}"/>
    <dgm:cxn modelId="{E42A7CB7-9EEF-9640-A446-A8DCF12F72B7}" type="presOf" srcId="{1CDEA59A-5B74-6C4A-AC46-6AB3F1030BCE}" destId="{BFF955BD-D605-E149-A373-71F75E375FF5}"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90BBDEC1-AE9E-7C4E-A610-3A317BC9EE6A}" srcId="{DA011F73-76F8-3F42-A85E-AAD786D31F33}" destId="{854FFA80-27FA-1240-90EA-02AE367EA900}" srcOrd="3" destOrd="0" parTransId="{AFF9F95A-B0B9-AD44-9312-F9C91880609A}" sibTransId="{8F51FAC7-5569-1544-9EA4-AC8814A42912}"/>
    <dgm:cxn modelId="{FE8F9FCC-D066-E247-869E-790D84FB2DA6}" srcId="{59535A03-E8F4-974C-921E-91DAA48C926D}" destId="{3BBF754B-FE44-6247-B8AE-681E5039F5CB}" srcOrd="3" destOrd="0" parTransId="{A0707F3F-C48C-7A41-80EE-BBD070053330}" sibTransId="{298CEC39-1594-7146-9B70-9D60F9520793}"/>
    <dgm:cxn modelId="{DAA1C4D2-7636-164B-A8FC-B94A93967ECA}" srcId="{0B4A0D3B-02E7-3B4A-B0AA-051CF964F07B}" destId="{BF6A907D-ABFF-064A-BDA7-D9A50888ED29}" srcOrd="1" destOrd="0" parTransId="{FB3008BE-848A-7C40-B9CA-A8C454BFA764}" sibTransId="{E38B7EEF-8510-E24B-A699-3D9FD6C3535C}"/>
    <dgm:cxn modelId="{D584BFD7-AA05-BB43-BA11-5D0AD628D31C}" type="presOf" srcId="{565AE5BB-21F2-5A46-88A3-551737DA6A31}" destId="{64CEB5F2-C1E4-6645-966F-90F6755580C1}" srcOrd="0" destOrd="0" presId="urn:microsoft.com/office/officeart/2005/8/layout/lProcess2"/>
    <dgm:cxn modelId="{9046AFDD-B2DD-254F-B172-0B9E277005B9}" srcId="{59535A03-E8F4-974C-921E-91DAA48C926D}" destId="{D2B6D2BD-86AA-914F-A9B0-FD9FBDDAB5BA}" srcOrd="0" destOrd="0" parTransId="{C189F5EE-B830-8C4C-8A69-1A04E592BA2E}" sibTransId="{DCEAEBAD-798F-634F-ABF3-8E9998AE63C3}"/>
    <dgm:cxn modelId="{D5DEB3DD-2A4D-9E48-B360-4374FA558DB9}" type="presOf" srcId="{756576FA-0ABE-E948-A373-92C18D123EAD}" destId="{73EAF2AC-3D1C-4D40-B9E1-945C3A018D07}" srcOrd="0" destOrd="0" presId="urn:microsoft.com/office/officeart/2005/8/layout/lProcess2"/>
    <dgm:cxn modelId="{A966BBDE-F36D-5442-92FA-5F1D149008EA}" type="presOf" srcId="{1CD4943B-3A2D-9741-A4E4-11A903F42FDC}" destId="{718A1C37-C394-1546-A382-27F07F154B77}" srcOrd="0" destOrd="0" presId="urn:microsoft.com/office/officeart/2005/8/layout/lProcess2"/>
    <dgm:cxn modelId="{202932E9-103A-E847-A00C-BB1A41E7A078}" type="presOf" srcId="{756576FA-0ABE-E948-A373-92C18D123EAD}" destId="{3330F9B5-DCC6-8445-B021-E199FE54B3D7}" srcOrd="1" destOrd="0" presId="urn:microsoft.com/office/officeart/2005/8/layout/lProcess2"/>
    <dgm:cxn modelId="{EBDED6F3-79FD-8143-A443-05EBB93FF6BF}" type="presOf" srcId="{A2AB8957-BF44-EC40-A8BD-2D76EC15A8C5}" destId="{F35ECBEC-E185-0B41-B52E-86D12BB3E999}" srcOrd="0" destOrd="0" presId="urn:microsoft.com/office/officeart/2005/8/layout/lProcess2"/>
    <dgm:cxn modelId="{840F9FF4-51D3-C544-B582-1A6BB8459012}" srcId="{4C66CB9D-29B5-C040-B029-3588769F413F}" destId="{C40193C4-6E05-6B4B-9BFF-529396CFE6B3}" srcOrd="2" destOrd="0" parTransId="{E657EC92-160E-A248-A491-B3CE18795A1C}" sibTransId="{A8D0F7AD-371A-E44A-AB28-3950B6989532}"/>
    <dgm:cxn modelId="{4D8833F5-79D7-464A-93B1-F24DB6C08FD3}" srcId="{756576FA-0ABE-E948-A373-92C18D123EAD}" destId="{92D8D470-B7E2-0A46-BB7A-5BCD0C3D3EC3}" srcOrd="3" destOrd="0" parTransId="{302973E2-0658-9E44-B1D8-1487E779D99F}" sibTransId="{E819333A-F742-0D49-8076-3898CB43D08C}"/>
    <dgm:cxn modelId="{995E72FB-7556-F94E-9F9F-DD1C17D57AB4}" type="presOf" srcId="{AA1422AB-E64A-A945-93AE-961BF0844FAA}" destId="{DC67C9EC-232A-0648-88FB-96D541994BF2}" srcOrd="0" destOrd="0" presId="urn:microsoft.com/office/officeart/2005/8/layout/lProcess2"/>
    <dgm:cxn modelId="{796DCEFB-C709-DE46-8A71-CB330E506DEC}" type="presOf" srcId="{4C66CB9D-29B5-C040-B029-3588769F413F}" destId="{5CCCDF3A-8C4B-C549-B12B-1DB1913B1A6A}" srcOrd="1"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D5A311FF-2B63-F04A-92BF-E628095DB984}" type="presOf" srcId="{25483569-1557-BB42-9C81-B38F1E37EF6D}" destId="{52B3C9A1-5CAE-E844-925C-F298992BD4A1}" srcOrd="0" destOrd="0" presId="urn:microsoft.com/office/officeart/2005/8/layout/lProcess2"/>
    <dgm:cxn modelId="{12291E84-4746-B04F-8CF3-078AD5BEF4B7}" type="presParOf" srcId="{8A44D4BB-8259-7F40-A2D1-AF632696DB7E}" destId="{9AE949E1-567A-C94D-B026-2C7E4E04A3F3}" srcOrd="0" destOrd="0" presId="urn:microsoft.com/office/officeart/2005/8/layout/lProcess2"/>
    <dgm:cxn modelId="{FC173E78-9973-2A49-9433-F486803611D3}" type="presParOf" srcId="{9AE949E1-567A-C94D-B026-2C7E4E04A3F3}" destId="{73EAF2AC-3D1C-4D40-B9E1-945C3A018D07}" srcOrd="0" destOrd="0" presId="urn:microsoft.com/office/officeart/2005/8/layout/lProcess2"/>
    <dgm:cxn modelId="{0A3B81AE-BF6F-A642-AA8D-7F6DEC4EE1DD}" type="presParOf" srcId="{9AE949E1-567A-C94D-B026-2C7E4E04A3F3}" destId="{3330F9B5-DCC6-8445-B021-E199FE54B3D7}" srcOrd="1" destOrd="0" presId="urn:microsoft.com/office/officeart/2005/8/layout/lProcess2"/>
    <dgm:cxn modelId="{9C0F76AC-C4F9-9B49-A5A7-F58BB2871A97}" type="presParOf" srcId="{9AE949E1-567A-C94D-B026-2C7E4E04A3F3}" destId="{6FC40E2C-A04E-A246-958A-276E3B8488DC}" srcOrd="2" destOrd="0" presId="urn:microsoft.com/office/officeart/2005/8/layout/lProcess2"/>
    <dgm:cxn modelId="{B7840C72-64F9-9748-B259-4EF1BD193755}" type="presParOf" srcId="{6FC40E2C-A04E-A246-958A-276E3B8488DC}" destId="{030F6F54-A4AD-7245-BCCE-E049C967465A}" srcOrd="0" destOrd="0" presId="urn:microsoft.com/office/officeart/2005/8/layout/lProcess2"/>
    <dgm:cxn modelId="{6C342926-EC18-F645-9575-E19B89A204D4}" type="presParOf" srcId="{030F6F54-A4AD-7245-BCCE-E049C967465A}" destId="{EC3590F1-69AF-4746-B82F-EE0695AA656C}" srcOrd="0" destOrd="0" presId="urn:microsoft.com/office/officeart/2005/8/layout/lProcess2"/>
    <dgm:cxn modelId="{BE838981-6524-834C-98D0-8B6225804820}" type="presParOf" srcId="{030F6F54-A4AD-7245-BCCE-E049C967465A}" destId="{D8CB3606-A252-984E-8FB3-9B3E12FFA300}" srcOrd="1" destOrd="0" presId="urn:microsoft.com/office/officeart/2005/8/layout/lProcess2"/>
    <dgm:cxn modelId="{6500C727-3CD1-5345-AF93-12E2060401E1}" type="presParOf" srcId="{030F6F54-A4AD-7245-BCCE-E049C967465A}" destId="{52B3C9A1-5CAE-E844-925C-F298992BD4A1}" srcOrd="2" destOrd="0" presId="urn:microsoft.com/office/officeart/2005/8/layout/lProcess2"/>
    <dgm:cxn modelId="{1B422711-2FC5-124B-8D58-2A2CC2CD9020}" type="presParOf" srcId="{030F6F54-A4AD-7245-BCCE-E049C967465A}" destId="{9C1B0790-D603-5741-B01B-32CB25E6EB8F}" srcOrd="3" destOrd="0" presId="urn:microsoft.com/office/officeart/2005/8/layout/lProcess2"/>
    <dgm:cxn modelId="{810B6C98-D426-114E-95D9-04ECFCEEFC3C}" type="presParOf" srcId="{030F6F54-A4AD-7245-BCCE-E049C967465A}" destId="{4F0DA688-4C77-324B-B09A-47FB0970C31C}" srcOrd="4" destOrd="0" presId="urn:microsoft.com/office/officeart/2005/8/layout/lProcess2"/>
    <dgm:cxn modelId="{44EEA89D-375E-364F-9AE8-191C0F1095C8}" type="presParOf" srcId="{030F6F54-A4AD-7245-BCCE-E049C967465A}" destId="{D5E02381-92A2-2444-BCC0-4D32A35BD60A}" srcOrd="5" destOrd="0" presId="urn:microsoft.com/office/officeart/2005/8/layout/lProcess2"/>
    <dgm:cxn modelId="{CCEA3354-CD1A-9649-9546-55941FD409D7}" type="presParOf" srcId="{030F6F54-A4AD-7245-BCCE-E049C967465A}" destId="{3D0F5C00-4ADB-FB48-8DB8-8D7761BD1996}" srcOrd="6" destOrd="0" presId="urn:microsoft.com/office/officeart/2005/8/layout/lProcess2"/>
    <dgm:cxn modelId="{1AD6FF0F-4D58-8346-9E49-FCF4B9653A93}" type="presParOf" srcId="{8A44D4BB-8259-7F40-A2D1-AF632696DB7E}" destId="{03582D8B-1EE8-A34C-BB2F-9D0F86C925DA}" srcOrd="1" destOrd="0" presId="urn:microsoft.com/office/officeart/2005/8/layout/lProcess2"/>
    <dgm:cxn modelId="{6DF56223-D93F-2947-90FA-BB9D2F823BBE}" type="presParOf" srcId="{8A44D4BB-8259-7F40-A2D1-AF632696DB7E}" destId="{78AA5415-8D25-114C-9AF7-6EDD04285FCC}" srcOrd="2" destOrd="0" presId="urn:microsoft.com/office/officeart/2005/8/layout/lProcess2"/>
    <dgm:cxn modelId="{174271A4-5A86-064A-986F-AC461A4460AA}" type="presParOf" srcId="{78AA5415-8D25-114C-9AF7-6EDD04285FCC}" destId="{3958CC2D-1E31-A943-BA57-D42F0248121B}" srcOrd="0" destOrd="0" presId="urn:microsoft.com/office/officeart/2005/8/layout/lProcess2"/>
    <dgm:cxn modelId="{2E197449-D5E9-5346-85D0-AA479ABCE5F2}" type="presParOf" srcId="{78AA5415-8D25-114C-9AF7-6EDD04285FCC}" destId="{5CCCDF3A-8C4B-C549-B12B-1DB1913B1A6A}" srcOrd="1" destOrd="0" presId="urn:microsoft.com/office/officeart/2005/8/layout/lProcess2"/>
    <dgm:cxn modelId="{ADA52013-28EA-2544-8DDF-7E781FFE9A52}" type="presParOf" srcId="{78AA5415-8D25-114C-9AF7-6EDD04285FCC}" destId="{0F290261-6CA0-8D49-9E62-0626418E8743}" srcOrd="2" destOrd="0" presId="urn:microsoft.com/office/officeart/2005/8/layout/lProcess2"/>
    <dgm:cxn modelId="{48FF04D2-5BD2-D849-A99F-90FABC3080A2}" type="presParOf" srcId="{0F290261-6CA0-8D49-9E62-0626418E8743}" destId="{850FE1E7-F08A-F143-B04A-B4BECFA23B45}" srcOrd="0" destOrd="0" presId="urn:microsoft.com/office/officeart/2005/8/layout/lProcess2"/>
    <dgm:cxn modelId="{0CA3D610-349A-D04C-9457-7BBBB10F7671}" type="presParOf" srcId="{850FE1E7-F08A-F143-B04A-B4BECFA23B45}" destId="{40B6884E-886D-B349-A78A-BAB383D37D01}" srcOrd="0" destOrd="0" presId="urn:microsoft.com/office/officeart/2005/8/layout/lProcess2"/>
    <dgm:cxn modelId="{18E10FE9-BCDA-7E42-8316-1357479DB92A}" type="presParOf" srcId="{850FE1E7-F08A-F143-B04A-B4BECFA23B45}" destId="{3D74F723-80E2-2745-8CE4-12979CFF3208}" srcOrd="1" destOrd="0" presId="urn:microsoft.com/office/officeart/2005/8/layout/lProcess2"/>
    <dgm:cxn modelId="{CF45A0EA-EADC-7E47-9936-2F907097A414}" type="presParOf" srcId="{850FE1E7-F08A-F143-B04A-B4BECFA23B45}" destId="{570D97AC-2833-7341-954F-801DB2E5C9C6}" srcOrd="2" destOrd="0" presId="urn:microsoft.com/office/officeart/2005/8/layout/lProcess2"/>
    <dgm:cxn modelId="{328A8F32-6479-2A4A-8DAC-589B6C675900}" type="presParOf" srcId="{850FE1E7-F08A-F143-B04A-B4BECFA23B45}" destId="{1EB04D1F-785F-0C40-A0D3-F5D6A896D288}" srcOrd="3" destOrd="0" presId="urn:microsoft.com/office/officeart/2005/8/layout/lProcess2"/>
    <dgm:cxn modelId="{F06A85C1-5328-6241-B0D0-25A5FFA2B475}" type="presParOf" srcId="{850FE1E7-F08A-F143-B04A-B4BECFA23B45}" destId="{8CA0CB3F-7FBD-8B40-82C6-F7C1C7770A72}" srcOrd="4" destOrd="0" presId="urn:microsoft.com/office/officeart/2005/8/layout/lProcess2"/>
    <dgm:cxn modelId="{21589A9E-D6CE-3B4A-85A1-90D804A732FB}" type="presParOf" srcId="{850FE1E7-F08A-F143-B04A-B4BECFA23B45}" destId="{3161532C-39DE-7E47-B370-F08970424BDA}" srcOrd="5" destOrd="0" presId="urn:microsoft.com/office/officeart/2005/8/layout/lProcess2"/>
    <dgm:cxn modelId="{714CA086-DFAC-8746-90C3-103AD2F71899}" type="presParOf" srcId="{850FE1E7-F08A-F143-B04A-B4BECFA23B45}" destId="{DC67C9EC-232A-0648-88FB-96D541994BF2}" srcOrd="6" destOrd="0" presId="urn:microsoft.com/office/officeart/2005/8/layout/lProcess2"/>
    <dgm:cxn modelId="{F48DF41D-29FA-6543-95BF-F884DC0E3CB5}" type="presParOf" srcId="{8A44D4BB-8259-7F40-A2D1-AF632696DB7E}" destId="{1739B401-F991-2248-A83E-7809D75E76E4}" srcOrd="3" destOrd="0" presId="urn:microsoft.com/office/officeart/2005/8/layout/lProcess2"/>
    <dgm:cxn modelId="{63484F52-F1B0-1F44-8906-10A52061847A}" type="presParOf" srcId="{8A44D4BB-8259-7F40-A2D1-AF632696DB7E}" destId="{7A6B2A8A-AD6A-7642-ADBD-2964CAC6BDD1}" srcOrd="4"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 modelId="{61ED69DA-772E-D04B-802F-E63FF91BC032}" type="presParOf" srcId="{8A44D4BB-8259-7F40-A2D1-AF632696DB7E}" destId="{9C69B24F-48B3-674A-A3FE-C10E178253A5}" srcOrd="5" destOrd="0" presId="urn:microsoft.com/office/officeart/2005/8/layout/lProcess2"/>
    <dgm:cxn modelId="{0FF7367B-23E4-7C43-97B7-3988CFA22167}" type="presParOf" srcId="{8A44D4BB-8259-7F40-A2D1-AF632696DB7E}" destId="{8AED3844-4BF8-2444-BD89-2E7FEF4A54F5}" srcOrd="6"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 modelId="{14A741C9-F84D-154B-9160-9DB621E81336}" type="presParOf" srcId="{8A44D4BB-8259-7F40-A2D1-AF632696DB7E}" destId="{8E636512-F0E0-9A40-85C3-6574C1A88F1C}" srcOrd="7" destOrd="0" presId="urn:microsoft.com/office/officeart/2005/8/layout/lProcess2"/>
    <dgm:cxn modelId="{4AC11978-B314-CA47-A54A-09D2BB7AE37E}" type="presParOf" srcId="{8A44D4BB-8259-7F40-A2D1-AF632696DB7E}" destId="{A15E8B70-57E4-D14F-BD23-9A01DD0B86C9}" srcOrd="8"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C4770BAE-C06B-4A4C-8D34-68B0D3EE51DE}"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100053CF-4790-CF47-9C0B-D432A68FB107}">
      <dgm:prSet/>
      <dgm:spPr/>
      <dgm:t>
        <a:bodyPr/>
        <a:lstStyle/>
        <a:p>
          <a:r>
            <a:rPr lang="en-US" dirty="0"/>
            <a:t>Gender/Gender Identity</a:t>
          </a:r>
        </a:p>
      </dgm:t>
    </dgm:pt>
    <dgm:pt modelId="{08BD59CF-98A1-BE41-B9E4-71130879B732}" type="parTrans" cxnId="{15CD305C-D2FE-1A43-813E-016D4C8D526F}">
      <dgm:prSet/>
      <dgm:spPr/>
      <dgm:t>
        <a:bodyPr/>
        <a:lstStyle/>
        <a:p>
          <a:endParaRPr lang="en-US"/>
        </a:p>
      </dgm:t>
    </dgm:pt>
    <dgm:pt modelId="{6BA365BB-C435-CE4D-91E9-2F8047FABA79}" type="sibTrans" cxnId="{15CD305C-D2FE-1A43-813E-016D4C8D526F}">
      <dgm:prSet/>
      <dgm:spPr/>
      <dgm:t>
        <a:bodyPr/>
        <a:lstStyle/>
        <a:p>
          <a:endParaRPr lang="en-US"/>
        </a:p>
      </dgm:t>
    </dgm:pt>
    <dgm:pt modelId="{2BF8B332-9048-8D45-A8B3-6501A7ADF5D6}">
      <dgm:prSet/>
      <dgm:spPr/>
      <dgm:t>
        <a:bodyPr/>
        <a:lstStyle/>
        <a:p>
          <a:r>
            <a:rPr lang="en-US" dirty="0"/>
            <a:t>Race/Ethnicity</a:t>
          </a:r>
        </a:p>
      </dgm:t>
    </dgm:pt>
    <dgm:pt modelId="{CF3294DE-4EE8-FD42-A26D-FBBE6BA98E4F}" type="parTrans" cxnId="{99BBE4C7-7D22-564C-A04A-30F2CE5C00E2}">
      <dgm:prSet/>
      <dgm:spPr/>
      <dgm:t>
        <a:bodyPr/>
        <a:lstStyle/>
        <a:p>
          <a:endParaRPr lang="en-US"/>
        </a:p>
      </dgm:t>
    </dgm:pt>
    <dgm:pt modelId="{78FF85A0-C3C6-5446-A123-3FB32514C054}" type="sibTrans" cxnId="{99BBE4C7-7D22-564C-A04A-30F2CE5C00E2}">
      <dgm:prSet/>
      <dgm:spPr/>
      <dgm:t>
        <a:bodyPr/>
        <a:lstStyle/>
        <a:p>
          <a:endParaRPr lang="en-US"/>
        </a:p>
      </dgm:t>
    </dgm:pt>
    <dgm:pt modelId="{01AB7A71-EA0B-AE46-8A24-9C7B5E2A343D}">
      <dgm:prSet/>
      <dgm:spPr/>
      <dgm:t>
        <a:bodyPr/>
        <a:lstStyle/>
        <a:p>
          <a:r>
            <a:rPr lang="en-US" dirty="0"/>
            <a:t>Sexual Orientation</a:t>
          </a:r>
        </a:p>
      </dgm:t>
    </dgm:pt>
    <dgm:pt modelId="{AD35927B-D084-A24A-8789-D23CBFC342E1}" type="parTrans" cxnId="{F090A00A-2D8B-CA46-8CFD-A1DEE515A193}">
      <dgm:prSet/>
      <dgm:spPr/>
      <dgm:t>
        <a:bodyPr/>
        <a:lstStyle/>
        <a:p>
          <a:endParaRPr lang="en-US"/>
        </a:p>
      </dgm:t>
    </dgm:pt>
    <dgm:pt modelId="{D9E1D25F-6070-A74C-B3EB-B6E861E7A97A}" type="sibTrans" cxnId="{F090A00A-2D8B-CA46-8CFD-A1DEE515A193}">
      <dgm:prSet/>
      <dgm:spPr/>
      <dgm:t>
        <a:bodyPr/>
        <a:lstStyle/>
        <a:p>
          <a:endParaRPr lang="en-US"/>
        </a:p>
      </dgm:t>
    </dgm:pt>
    <dgm:pt modelId="{E163C4DD-A98F-6B4D-9A55-AF60224FC890}">
      <dgm:prSet/>
      <dgm:spPr/>
      <dgm:t>
        <a:bodyPr/>
        <a:lstStyle/>
        <a:p>
          <a:r>
            <a:rPr lang="en-US" dirty="0"/>
            <a:t>Grade Level</a:t>
          </a:r>
        </a:p>
      </dgm:t>
    </dgm:pt>
    <dgm:pt modelId="{B8631A8E-E04B-1A40-BBB9-52FFC83847F2}" type="parTrans" cxnId="{235CFC9F-14C6-FF4F-9E09-916DA6897221}">
      <dgm:prSet/>
      <dgm:spPr/>
      <dgm:t>
        <a:bodyPr/>
        <a:lstStyle/>
        <a:p>
          <a:endParaRPr lang="en-US"/>
        </a:p>
      </dgm:t>
    </dgm:pt>
    <dgm:pt modelId="{A6E864AD-6346-C544-A219-ED46BA2C90B7}" type="sibTrans" cxnId="{235CFC9F-14C6-FF4F-9E09-916DA6897221}">
      <dgm:prSet/>
      <dgm:spPr/>
      <dgm:t>
        <a:bodyPr/>
        <a:lstStyle/>
        <a:p>
          <a:endParaRPr lang="en-US"/>
        </a:p>
      </dgm:t>
    </dgm:pt>
    <dgm:pt modelId="{B2D5F2A9-E198-264B-A789-1DD2C07AE6FF}">
      <dgm:prSet/>
      <dgm:spPr/>
      <dgm:t>
        <a:bodyPr/>
        <a:lstStyle/>
        <a:p>
          <a:r>
            <a:rPr lang="en-US" dirty="0"/>
            <a:t>Socio-economic Status</a:t>
          </a:r>
        </a:p>
      </dgm:t>
    </dgm:pt>
    <dgm:pt modelId="{5E8BDAE0-4AB3-F64F-9E22-332DCF0966C4}" type="parTrans" cxnId="{DAD26627-DB78-4346-A7AB-921AE0213141}">
      <dgm:prSet/>
      <dgm:spPr/>
      <dgm:t>
        <a:bodyPr/>
        <a:lstStyle/>
        <a:p>
          <a:endParaRPr lang="en-US"/>
        </a:p>
      </dgm:t>
    </dgm:pt>
    <dgm:pt modelId="{A5528813-A569-3441-8EDF-0583E9F3F24A}" type="sibTrans" cxnId="{DAD26627-DB78-4346-A7AB-921AE0213141}">
      <dgm:prSet/>
      <dgm:spPr/>
      <dgm:t>
        <a:bodyPr/>
        <a:lstStyle/>
        <a:p>
          <a:endParaRPr lang="en-US"/>
        </a:p>
      </dgm:t>
    </dgm:pt>
    <dgm:pt modelId="{199AAC6A-1713-5C4F-901F-A7F016295ED8}">
      <dgm:prSet/>
      <dgm:spPr/>
      <dgm:t>
        <a:bodyPr/>
        <a:lstStyle/>
        <a:p>
          <a:r>
            <a:rPr lang="en-US" dirty="0"/>
            <a:t>Dis/ability Status</a:t>
          </a:r>
        </a:p>
      </dgm:t>
    </dgm:pt>
    <dgm:pt modelId="{8F25C92D-28B5-8148-AB60-0F528A2BAAF8}" type="parTrans" cxnId="{5B17D950-F676-7F40-8BA2-2C0D054C1865}">
      <dgm:prSet/>
      <dgm:spPr/>
      <dgm:t>
        <a:bodyPr/>
        <a:lstStyle/>
        <a:p>
          <a:endParaRPr lang="en-US"/>
        </a:p>
      </dgm:t>
    </dgm:pt>
    <dgm:pt modelId="{1E159917-36A1-474A-9A69-9BC786894949}" type="sibTrans" cxnId="{5B17D950-F676-7F40-8BA2-2C0D054C1865}">
      <dgm:prSet/>
      <dgm:spPr/>
      <dgm:t>
        <a:bodyPr/>
        <a:lstStyle/>
        <a:p>
          <a:endParaRPr lang="en-US"/>
        </a:p>
      </dgm:t>
    </dgm:pt>
    <dgm:pt modelId="{4A364994-E12E-0840-A65F-1CE9B0578688}">
      <dgm:prSet/>
      <dgm:spPr/>
      <dgm:t>
        <a:bodyPr/>
        <a:lstStyle/>
        <a:p>
          <a:r>
            <a:rPr lang="en-US" dirty="0"/>
            <a:t>Emerging Bilingual</a:t>
          </a:r>
        </a:p>
      </dgm:t>
    </dgm:pt>
    <dgm:pt modelId="{40C80212-026C-B14A-8049-D1F6C93343C4}" type="parTrans" cxnId="{6ACB1DE8-9447-0343-A128-2902BE66A549}">
      <dgm:prSet/>
      <dgm:spPr/>
      <dgm:t>
        <a:bodyPr/>
        <a:lstStyle/>
        <a:p>
          <a:endParaRPr lang="en-US"/>
        </a:p>
      </dgm:t>
    </dgm:pt>
    <dgm:pt modelId="{A88B869C-B11B-834C-987A-993F0242F379}" type="sibTrans" cxnId="{6ACB1DE8-9447-0343-A128-2902BE66A549}">
      <dgm:prSet/>
      <dgm:spPr/>
      <dgm:t>
        <a:bodyPr/>
        <a:lstStyle/>
        <a:p>
          <a:endParaRPr lang="en-US"/>
        </a:p>
      </dgm:t>
    </dgm:pt>
    <dgm:pt modelId="{7F41D5B6-1DE4-0648-AF5D-F5BA9F5BFC39}" type="pres">
      <dgm:prSet presAssocID="{C4770BAE-C06B-4A4C-8D34-68B0D3EE51DE}" presName="compositeShape" presStyleCnt="0">
        <dgm:presLayoutVars>
          <dgm:chMax val="7"/>
          <dgm:dir/>
          <dgm:resizeHandles val="exact"/>
        </dgm:presLayoutVars>
      </dgm:prSet>
      <dgm:spPr/>
    </dgm:pt>
    <dgm:pt modelId="{53C7944F-8D90-3F4B-9D03-5FB20C2088AE}" type="pres">
      <dgm:prSet presAssocID="{100053CF-4790-CF47-9C0B-D432A68FB107}" presName="circ1" presStyleLbl="vennNode1" presStyleIdx="0" presStyleCnt="7"/>
      <dgm:spPr/>
    </dgm:pt>
    <dgm:pt modelId="{040C4522-3711-3B4E-8CFE-AA0470E84FEB}" type="pres">
      <dgm:prSet presAssocID="{100053CF-4790-CF47-9C0B-D432A68FB107}" presName="circ1Tx" presStyleLbl="revTx" presStyleIdx="0" presStyleCnt="0" custScaleX="224579">
        <dgm:presLayoutVars>
          <dgm:chMax val="0"/>
          <dgm:chPref val="0"/>
          <dgm:bulletEnabled val="1"/>
        </dgm:presLayoutVars>
      </dgm:prSet>
      <dgm:spPr/>
    </dgm:pt>
    <dgm:pt modelId="{894F904F-899D-5A4D-9388-4A6E36B12099}" type="pres">
      <dgm:prSet presAssocID="{2BF8B332-9048-8D45-A8B3-6501A7ADF5D6}" presName="circ2" presStyleLbl="vennNode1" presStyleIdx="1" presStyleCnt="7"/>
      <dgm:spPr/>
    </dgm:pt>
    <dgm:pt modelId="{F2B1A7AB-956C-1D4A-96F2-1A9ED9A9E559}" type="pres">
      <dgm:prSet presAssocID="{2BF8B332-9048-8D45-A8B3-6501A7ADF5D6}" presName="circ2Tx" presStyleLbl="revTx" presStyleIdx="0" presStyleCnt="0" custScaleX="131129">
        <dgm:presLayoutVars>
          <dgm:chMax val="0"/>
          <dgm:chPref val="0"/>
          <dgm:bulletEnabled val="1"/>
        </dgm:presLayoutVars>
      </dgm:prSet>
      <dgm:spPr/>
    </dgm:pt>
    <dgm:pt modelId="{0EBF28DA-CD27-6345-9430-D4812A82678C}" type="pres">
      <dgm:prSet presAssocID="{01AB7A71-EA0B-AE46-8A24-9C7B5E2A343D}" presName="circ3" presStyleLbl="vennNode1" presStyleIdx="2" presStyleCnt="7"/>
      <dgm:spPr/>
    </dgm:pt>
    <dgm:pt modelId="{2E698EFB-7E1C-C94A-A995-05901EDB1B5A}" type="pres">
      <dgm:prSet presAssocID="{01AB7A71-EA0B-AE46-8A24-9C7B5E2A343D}" presName="circ3Tx" presStyleLbl="revTx" presStyleIdx="0" presStyleCnt="0" custScaleX="131129">
        <dgm:presLayoutVars>
          <dgm:chMax val="0"/>
          <dgm:chPref val="0"/>
          <dgm:bulletEnabled val="1"/>
        </dgm:presLayoutVars>
      </dgm:prSet>
      <dgm:spPr/>
    </dgm:pt>
    <dgm:pt modelId="{4CFBBE52-0281-1D46-B440-F1D803A6111E}" type="pres">
      <dgm:prSet presAssocID="{E163C4DD-A98F-6B4D-9A55-AF60224FC890}" presName="circ4" presStyleLbl="vennNode1" presStyleIdx="3" presStyleCnt="7"/>
      <dgm:spPr/>
    </dgm:pt>
    <dgm:pt modelId="{14404D57-8ACE-1A4F-9446-C574AFA6A08D}" type="pres">
      <dgm:prSet presAssocID="{E163C4DD-A98F-6B4D-9A55-AF60224FC890}" presName="circ4Tx" presStyleLbl="revTx" presStyleIdx="0" presStyleCnt="0" custScaleX="131129">
        <dgm:presLayoutVars>
          <dgm:chMax val="0"/>
          <dgm:chPref val="0"/>
          <dgm:bulletEnabled val="1"/>
        </dgm:presLayoutVars>
      </dgm:prSet>
      <dgm:spPr/>
    </dgm:pt>
    <dgm:pt modelId="{C70DF5FE-070B-0540-A41B-1AF325DEA087}" type="pres">
      <dgm:prSet presAssocID="{B2D5F2A9-E198-264B-A789-1DD2C07AE6FF}" presName="circ5" presStyleLbl="vennNode1" presStyleIdx="4" presStyleCnt="7"/>
      <dgm:spPr/>
    </dgm:pt>
    <dgm:pt modelId="{755F38E0-CA6E-1644-83F9-812B1A949C4C}" type="pres">
      <dgm:prSet presAssocID="{B2D5F2A9-E198-264B-A789-1DD2C07AE6FF}" presName="circ5Tx" presStyleLbl="revTx" presStyleIdx="0" presStyleCnt="0" custScaleX="131129">
        <dgm:presLayoutVars>
          <dgm:chMax val="0"/>
          <dgm:chPref val="0"/>
          <dgm:bulletEnabled val="1"/>
        </dgm:presLayoutVars>
      </dgm:prSet>
      <dgm:spPr/>
    </dgm:pt>
    <dgm:pt modelId="{7BFF3ECE-51D5-9545-B88F-4FA4ED90C38A}" type="pres">
      <dgm:prSet presAssocID="{199AAC6A-1713-5C4F-901F-A7F016295ED8}" presName="circ6" presStyleLbl="vennNode1" presStyleIdx="5" presStyleCnt="7"/>
      <dgm:spPr/>
    </dgm:pt>
    <dgm:pt modelId="{EDD39F64-1D80-EE44-BB3F-93041E5421E9}" type="pres">
      <dgm:prSet presAssocID="{199AAC6A-1713-5C4F-901F-A7F016295ED8}" presName="circ6Tx" presStyleLbl="revTx" presStyleIdx="0" presStyleCnt="0" custScaleX="131129">
        <dgm:presLayoutVars>
          <dgm:chMax val="0"/>
          <dgm:chPref val="0"/>
          <dgm:bulletEnabled val="1"/>
        </dgm:presLayoutVars>
      </dgm:prSet>
      <dgm:spPr/>
    </dgm:pt>
    <dgm:pt modelId="{9B5691BB-2EF9-FE44-9242-F8903B4D98CD}" type="pres">
      <dgm:prSet presAssocID="{4A364994-E12E-0840-A65F-1CE9B0578688}" presName="circ7" presStyleLbl="vennNode1" presStyleIdx="6" presStyleCnt="7"/>
      <dgm:spPr/>
    </dgm:pt>
    <dgm:pt modelId="{2FA9445F-25C3-7A49-98B9-3748D34C917B}" type="pres">
      <dgm:prSet presAssocID="{4A364994-E12E-0840-A65F-1CE9B0578688}" presName="circ7Tx" presStyleLbl="revTx" presStyleIdx="0" presStyleCnt="0" custScaleX="131129">
        <dgm:presLayoutVars>
          <dgm:chMax val="0"/>
          <dgm:chPref val="0"/>
          <dgm:bulletEnabled val="1"/>
        </dgm:presLayoutVars>
      </dgm:prSet>
      <dgm:spPr/>
    </dgm:pt>
  </dgm:ptLst>
  <dgm:cxnLst>
    <dgm:cxn modelId="{F090A00A-2D8B-CA46-8CFD-A1DEE515A193}" srcId="{C4770BAE-C06B-4A4C-8D34-68B0D3EE51DE}" destId="{01AB7A71-EA0B-AE46-8A24-9C7B5E2A343D}" srcOrd="2" destOrd="0" parTransId="{AD35927B-D084-A24A-8789-D23CBFC342E1}" sibTransId="{D9E1D25F-6070-A74C-B3EB-B6E861E7A97A}"/>
    <dgm:cxn modelId="{C081D013-57BD-6042-80F2-485D31F77B87}" type="presOf" srcId="{C4770BAE-C06B-4A4C-8D34-68B0D3EE51DE}" destId="{7F41D5B6-1DE4-0648-AF5D-F5BA9F5BFC39}" srcOrd="0" destOrd="0" presId="urn:microsoft.com/office/officeart/2005/8/layout/venn1"/>
    <dgm:cxn modelId="{F21AA216-FF80-D24F-9FF6-F3A4700F4ECD}" type="presOf" srcId="{199AAC6A-1713-5C4F-901F-A7F016295ED8}" destId="{EDD39F64-1D80-EE44-BB3F-93041E5421E9}" srcOrd="0" destOrd="0" presId="urn:microsoft.com/office/officeart/2005/8/layout/venn1"/>
    <dgm:cxn modelId="{E37A5422-BDA2-304A-9ACF-A9A6B3249600}" type="presOf" srcId="{B2D5F2A9-E198-264B-A789-1DD2C07AE6FF}" destId="{755F38E0-CA6E-1644-83F9-812B1A949C4C}" srcOrd="0" destOrd="0" presId="urn:microsoft.com/office/officeart/2005/8/layout/venn1"/>
    <dgm:cxn modelId="{DAD26627-DB78-4346-A7AB-921AE0213141}" srcId="{C4770BAE-C06B-4A4C-8D34-68B0D3EE51DE}" destId="{B2D5F2A9-E198-264B-A789-1DD2C07AE6FF}" srcOrd="4" destOrd="0" parTransId="{5E8BDAE0-4AB3-F64F-9E22-332DCF0966C4}" sibTransId="{A5528813-A569-3441-8EDF-0583E9F3F24A}"/>
    <dgm:cxn modelId="{792E6E28-3898-0349-B4D4-A480F8749D77}" type="presOf" srcId="{100053CF-4790-CF47-9C0B-D432A68FB107}" destId="{040C4522-3711-3B4E-8CFE-AA0470E84FEB}" srcOrd="0" destOrd="0" presId="urn:microsoft.com/office/officeart/2005/8/layout/venn1"/>
    <dgm:cxn modelId="{5B17D950-F676-7F40-8BA2-2C0D054C1865}" srcId="{C4770BAE-C06B-4A4C-8D34-68B0D3EE51DE}" destId="{199AAC6A-1713-5C4F-901F-A7F016295ED8}" srcOrd="5" destOrd="0" parTransId="{8F25C92D-28B5-8148-AB60-0F528A2BAAF8}" sibTransId="{1E159917-36A1-474A-9A69-9BC786894949}"/>
    <dgm:cxn modelId="{15CD305C-D2FE-1A43-813E-016D4C8D526F}" srcId="{C4770BAE-C06B-4A4C-8D34-68B0D3EE51DE}" destId="{100053CF-4790-CF47-9C0B-D432A68FB107}" srcOrd="0" destOrd="0" parTransId="{08BD59CF-98A1-BE41-B9E4-71130879B732}" sibTransId="{6BA365BB-C435-CE4D-91E9-2F8047FABA79}"/>
    <dgm:cxn modelId="{4A49CF6E-804C-1B42-BAD9-A371B1464445}" type="presOf" srcId="{01AB7A71-EA0B-AE46-8A24-9C7B5E2A343D}" destId="{2E698EFB-7E1C-C94A-A995-05901EDB1B5A}" srcOrd="0" destOrd="0" presId="urn:microsoft.com/office/officeart/2005/8/layout/venn1"/>
    <dgm:cxn modelId="{235CFC9F-14C6-FF4F-9E09-916DA6897221}" srcId="{C4770BAE-C06B-4A4C-8D34-68B0D3EE51DE}" destId="{E163C4DD-A98F-6B4D-9A55-AF60224FC890}" srcOrd="3" destOrd="0" parTransId="{B8631A8E-E04B-1A40-BBB9-52FFC83847F2}" sibTransId="{A6E864AD-6346-C544-A219-ED46BA2C90B7}"/>
    <dgm:cxn modelId="{0D0A6EB5-0C00-6540-880B-C4D3ACDBED0C}" type="presOf" srcId="{2BF8B332-9048-8D45-A8B3-6501A7ADF5D6}" destId="{F2B1A7AB-956C-1D4A-96F2-1A9ED9A9E559}" srcOrd="0" destOrd="0" presId="urn:microsoft.com/office/officeart/2005/8/layout/venn1"/>
    <dgm:cxn modelId="{99BBE4C7-7D22-564C-A04A-30F2CE5C00E2}" srcId="{C4770BAE-C06B-4A4C-8D34-68B0D3EE51DE}" destId="{2BF8B332-9048-8D45-A8B3-6501A7ADF5D6}" srcOrd="1" destOrd="0" parTransId="{CF3294DE-4EE8-FD42-A26D-FBBE6BA98E4F}" sibTransId="{78FF85A0-C3C6-5446-A123-3FB32514C054}"/>
    <dgm:cxn modelId="{1F0207CD-581B-EE4B-BD5D-B54C81EA8FF7}" type="presOf" srcId="{4A364994-E12E-0840-A65F-1CE9B0578688}" destId="{2FA9445F-25C3-7A49-98B9-3748D34C917B}" srcOrd="0" destOrd="0" presId="urn:microsoft.com/office/officeart/2005/8/layout/venn1"/>
    <dgm:cxn modelId="{7816B0D0-C0BB-2349-9E3A-7B21C3CA0651}" type="presOf" srcId="{E163C4DD-A98F-6B4D-9A55-AF60224FC890}" destId="{14404D57-8ACE-1A4F-9446-C574AFA6A08D}" srcOrd="0" destOrd="0" presId="urn:microsoft.com/office/officeart/2005/8/layout/venn1"/>
    <dgm:cxn modelId="{6ACB1DE8-9447-0343-A128-2902BE66A549}" srcId="{C4770BAE-C06B-4A4C-8D34-68B0D3EE51DE}" destId="{4A364994-E12E-0840-A65F-1CE9B0578688}" srcOrd="6" destOrd="0" parTransId="{40C80212-026C-B14A-8049-D1F6C93343C4}" sibTransId="{A88B869C-B11B-834C-987A-993F0242F379}"/>
    <dgm:cxn modelId="{103EB67E-013F-4340-8B5A-B3D1160F2A8D}" type="presParOf" srcId="{7F41D5B6-1DE4-0648-AF5D-F5BA9F5BFC39}" destId="{53C7944F-8D90-3F4B-9D03-5FB20C2088AE}" srcOrd="0" destOrd="0" presId="urn:microsoft.com/office/officeart/2005/8/layout/venn1"/>
    <dgm:cxn modelId="{8B729A0B-79C1-6F4D-B3C5-737CF4C77753}" type="presParOf" srcId="{7F41D5B6-1DE4-0648-AF5D-F5BA9F5BFC39}" destId="{040C4522-3711-3B4E-8CFE-AA0470E84FEB}" srcOrd="1" destOrd="0" presId="urn:microsoft.com/office/officeart/2005/8/layout/venn1"/>
    <dgm:cxn modelId="{CFA11884-C873-1F46-B6AD-A2AE3B2BB861}" type="presParOf" srcId="{7F41D5B6-1DE4-0648-AF5D-F5BA9F5BFC39}" destId="{894F904F-899D-5A4D-9388-4A6E36B12099}" srcOrd="2" destOrd="0" presId="urn:microsoft.com/office/officeart/2005/8/layout/venn1"/>
    <dgm:cxn modelId="{0FFCC601-A6BE-654B-9972-99FE2CAB8988}" type="presParOf" srcId="{7F41D5B6-1DE4-0648-AF5D-F5BA9F5BFC39}" destId="{F2B1A7AB-956C-1D4A-96F2-1A9ED9A9E559}" srcOrd="3" destOrd="0" presId="urn:microsoft.com/office/officeart/2005/8/layout/venn1"/>
    <dgm:cxn modelId="{08CF04A0-E88F-5C4A-BDDE-0AC8809BEDFA}" type="presParOf" srcId="{7F41D5B6-1DE4-0648-AF5D-F5BA9F5BFC39}" destId="{0EBF28DA-CD27-6345-9430-D4812A82678C}" srcOrd="4" destOrd="0" presId="urn:microsoft.com/office/officeart/2005/8/layout/venn1"/>
    <dgm:cxn modelId="{0EAB9B75-2DF8-9D4F-BB5C-2444572C8F18}" type="presParOf" srcId="{7F41D5B6-1DE4-0648-AF5D-F5BA9F5BFC39}" destId="{2E698EFB-7E1C-C94A-A995-05901EDB1B5A}" srcOrd="5" destOrd="0" presId="urn:microsoft.com/office/officeart/2005/8/layout/venn1"/>
    <dgm:cxn modelId="{14114234-F7C6-7C4F-8B8D-DB6B3F5531D7}" type="presParOf" srcId="{7F41D5B6-1DE4-0648-AF5D-F5BA9F5BFC39}" destId="{4CFBBE52-0281-1D46-B440-F1D803A6111E}" srcOrd="6" destOrd="0" presId="urn:microsoft.com/office/officeart/2005/8/layout/venn1"/>
    <dgm:cxn modelId="{05E977B1-5B74-FE4F-AE12-10FAFAF4C366}" type="presParOf" srcId="{7F41D5B6-1DE4-0648-AF5D-F5BA9F5BFC39}" destId="{14404D57-8ACE-1A4F-9446-C574AFA6A08D}" srcOrd="7" destOrd="0" presId="urn:microsoft.com/office/officeart/2005/8/layout/venn1"/>
    <dgm:cxn modelId="{F3275590-EB8F-9A46-89EE-EB961F473EA1}" type="presParOf" srcId="{7F41D5B6-1DE4-0648-AF5D-F5BA9F5BFC39}" destId="{C70DF5FE-070B-0540-A41B-1AF325DEA087}" srcOrd="8" destOrd="0" presId="urn:microsoft.com/office/officeart/2005/8/layout/venn1"/>
    <dgm:cxn modelId="{0B0A736E-F002-A742-9EB7-B62B2DC1BDE9}" type="presParOf" srcId="{7F41D5B6-1DE4-0648-AF5D-F5BA9F5BFC39}" destId="{755F38E0-CA6E-1644-83F9-812B1A949C4C}" srcOrd="9" destOrd="0" presId="urn:microsoft.com/office/officeart/2005/8/layout/venn1"/>
    <dgm:cxn modelId="{611C4F81-A64E-FD4D-8789-1949E581DFD5}" type="presParOf" srcId="{7F41D5B6-1DE4-0648-AF5D-F5BA9F5BFC39}" destId="{7BFF3ECE-51D5-9545-B88F-4FA4ED90C38A}" srcOrd="10" destOrd="0" presId="urn:microsoft.com/office/officeart/2005/8/layout/venn1"/>
    <dgm:cxn modelId="{152F726C-559A-CD48-B4A7-94744275EC5C}" type="presParOf" srcId="{7F41D5B6-1DE4-0648-AF5D-F5BA9F5BFC39}" destId="{EDD39F64-1D80-EE44-BB3F-93041E5421E9}" srcOrd="11" destOrd="0" presId="urn:microsoft.com/office/officeart/2005/8/layout/venn1"/>
    <dgm:cxn modelId="{29F0C558-DA88-4943-879A-174788C8F3A9}" type="presParOf" srcId="{7F41D5B6-1DE4-0648-AF5D-F5BA9F5BFC39}" destId="{9B5691BB-2EF9-FE44-9242-F8903B4D98CD}" srcOrd="12" destOrd="0" presId="urn:microsoft.com/office/officeart/2005/8/layout/venn1"/>
    <dgm:cxn modelId="{68EC1353-BDBB-394D-A316-4594234D09FD}" type="presParOf" srcId="{7F41D5B6-1DE4-0648-AF5D-F5BA9F5BFC39}" destId="{2FA9445F-25C3-7A49-98B9-3748D34C917B}"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AA71A1E3-73C7-CA48-BDD9-9938FBA5BBE8}"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1CB0EC67-1BEE-C54F-8B4E-EF026BCC1473}">
      <dgm:prSet/>
      <dgm:spPr/>
      <dgm:t>
        <a:bodyPr/>
        <a:lstStyle/>
        <a:p>
          <a:r>
            <a:rPr lang="en-US"/>
            <a:t>Prioritize</a:t>
          </a:r>
          <a:r>
            <a:rPr lang="en-US" b="0" i="0"/>
            <a:t> and enhance wellness for ALL</a:t>
          </a:r>
          <a:endParaRPr lang="en-US"/>
        </a:p>
      </dgm:t>
    </dgm:pt>
    <dgm:pt modelId="{C6E548E9-5595-2B40-B6BF-86DD7E8E0FCF}" type="parTrans" cxnId="{635FE252-D104-7C4C-AF28-734087AB9C68}">
      <dgm:prSet/>
      <dgm:spPr/>
      <dgm:t>
        <a:bodyPr/>
        <a:lstStyle/>
        <a:p>
          <a:endParaRPr lang="en-US"/>
        </a:p>
      </dgm:t>
    </dgm:pt>
    <dgm:pt modelId="{09D682B1-9DAD-9A4A-818A-04C7B378015F}" type="sibTrans" cxnId="{635FE252-D104-7C4C-AF28-734087AB9C68}">
      <dgm:prSet/>
      <dgm:spPr/>
      <dgm:t>
        <a:bodyPr/>
        <a:lstStyle/>
        <a:p>
          <a:endParaRPr lang="en-US"/>
        </a:p>
      </dgm:t>
    </dgm:pt>
    <dgm:pt modelId="{096BCD48-3E6D-8A47-89A5-9FF02C4AB6B3}">
      <dgm:prSet/>
      <dgm:spPr/>
      <dgm:t>
        <a:bodyPr/>
        <a:lstStyle/>
        <a:p>
          <a:r>
            <a:rPr lang="en-US" b="0" i="0" dirty="0"/>
            <a:t>Use data to determine wellness </a:t>
          </a:r>
          <a:r>
            <a:rPr lang="en-US" dirty="0"/>
            <a:t>strengths and needs</a:t>
          </a:r>
        </a:p>
      </dgm:t>
    </dgm:pt>
    <dgm:pt modelId="{9FBCBACC-7A39-A445-B5F4-BB6880609E4A}" type="parTrans" cxnId="{E8C3D65E-BF0E-5B44-98A9-3CEEE7A9BB4F}">
      <dgm:prSet/>
      <dgm:spPr/>
      <dgm:t>
        <a:bodyPr/>
        <a:lstStyle/>
        <a:p>
          <a:endParaRPr lang="en-US"/>
        </a:p>
      </dgm:t>
    </dgm:pt>
    <dgm:pt modelId="{95AFCA58-9ABA-6E4F-ABFC-F43B528A0D2D}" type="sibTrans" cxnId="{E8C3D65E-BF0E-5B44-98A9-3CEEE7A9BB4F}">
      <dgm:prSet/>
      <dgm:spPr/>
      <dgm:t>
        <a:bodyPr/>
        <a:lstStyle/>
        <a:p>
          <a:endParaRPr lang="en-US"/>
        </a:p>
      </dgm:t>
    </dgm:pt>
    <dgm:pt modelId="{E1719232-DCDC-FF40-AEF9-8E728E5722AF}">
      <dgm:prSet/>
      <dgm:spPr/>
      <dgm:t>
        <a:bodyPr/>
        <a:lstStyle/>
        <a:p>
          <a:r>
            <a:rPr lang="en-US" b="0" i="0" dirty="0"/>
            <a:t>Integrate SEB competencies into Tier 1</a:t>
          </a:r>
          <a:endParaRPr lang="en-US" dirty="0"/>
        </a:p>
      </dgm:t>
    </dgm:pt>
    <dgm:pt modelId="{43216BA6-CF3B-6940-B3D3-1C7474C4A68A}" type="parTrans" cxnId="{F6E14C8B-9894-0A43-A735-D554A1858922}">
      <dgm:prSet/>
      <dgm:spPr/>
      <dgm:t>
        <a:bodyPr/>
        <a:lstStyle/>
        <a:p>
          <a:endParaRPr lang="en-US"/>
        </a:p>
      </dgm:t>
    </dgm:pt>
    <dgm:pt modelId="{8DB133C9-B583-D94C-87EA-538AC654FACF}" type="sibTrans" cxnId="{F6E14C8B-9894-0A43-A735-D554A1858922}">
      <dgm:prSet/>
      <dgm:spPr/>
      <dgm:t>
        <a:bodyPr/>
        <a:lstStyle/>
        <a:p>
          <a:endParaRPr lang="en-US"/>
        </a:p>
      </dgm:t>
    </dgm:pt>
    <dgm:pt modelId="{8AFD6B8B-6240-BF40-BA8B-308D3D39551D}" type="pres">
      <dgm:prSet presAssocID="{AA71A1E3-73C7-CA48-BDD9-9938FBA5BBE8}" presName="diagram" presStyleCnt="0">
        <dgm:presLayoutVars>
          <dgm:dir/>
          <dgm:resizeHandles val="exact"/>
        </dgm:presLayoutVars>
      </dgm:prSet>
      <dgm:spPr/>
    </dgm:pt>
    <dgm:pt modelId="{A71727CF-29BE-074B-9884-09D7BE57013E}" type="pres">
      <dgm:prSet presAssocID="{096BCD48-3E6D-8A47-89A5-9FF02C4AB6B3}" presName="node" presStyleLbl="node1" presStyleIdx="0" presStyleCnt="3">
        <dgm:presLayoutVars>
          <dgm:bulletEnabled val="1"/>
        </dgm:presLayoutVars>
      </dgm:prSet>
      <dgm:spPr/>
    </dgm:pt>
    <dgm:pt modelId="{3DA1AFA5-3206-194B-8903-178B33481588}" type="pres">
      <dgm:prSet presAssocID="{95AFCA58-9ABA-6E4F-ABFC-F43B528A0D2D}" presName="sibTrans" presStyleCnt="0"/>
      <dgm:spPr/>
    </dgm:pt>
    <dgm:pt modelId="{6E8B071F-5BD4-8044-9A1A-87F25331258A}" type="pres">
      <dgm:prSet presAssocID="{1CB0EC67-1BEE-C54F-8B4E-EF026BCC1473}" presName="node" presStyleLbl="node1" presStyleIdx="1" presStyleCnt="3">
        <dgm:presLayoutVars>
          <dgm:bulletEnabled val="1"/>
        </dgm:presLayoutVars>
      </dgm:prSet>
      <dgm:spPr/>
    </dgm:pt>
    <dgm:pt modelId="{AED4E64D-1A9D-F247-B22B-C5A6E11C4796}" type="pres">
      <dgm:prSet presAssocID="{09D682B1-9DAD-9A4A-818A-04C7B378015F}" presName="sibTrans" presStyleCnt="0"/>
      <dgm:spPr/>
    </dgm:pt>
    <dgm:pt modelId="{81A8D574-4E96-6D41-8D26-E14D16DED924}" type="pres">
      <dgm:prSet presAssocID="{E1719232-DCDC-FF40-AEF9-8E728E5722AF}" presName="node" presStyleLbl="node1" presStyleIdx="2" presStyleCnt="3">
        <dgm:presLayoutVars>
          <dgm:bulletEnabled val="1"/>
        </dgm:presLayoutVars>
      </dgm:prSet>
      <dgm:spPr/>
    </dgm:pt>
  </dgm:ptLst>
  <dgm:cxnLst>
    <dgm:cxn modelId="{8ADB3D21-2F95-7B4F-90AF-275991E3A47A}" type="presOf" srcId="{096BCD48-3E6D-8A47-89A5-9FF02C4AB6B3}" destId="{A71727CF-29BE-074B-9884-09D7BE57013E}" srcOrd="0" destOrd="0" presId="urn:microsoft.com/office/officeart/2005/8/layout/default"/>
    <dgm:cxn modelId="{68B6AB3C-5456-AF48-A542-9A190739B65F}" type="presOf" srcId="{AA71A1E3-73C7-CA48-BDD9-9938FBA5BBE8}" destId="{8AFD6B8B-6240-BF40-BA8B-308D3D39551D}" srcOrd="0" destOrd="0" presId="urn:microsoft.com/office/officeart/2005/8/layout/default"/>
    <dgm:cxn modelId="{635FE252-D104-7C4C-AF28-734087AB9C68}" srcId="{AA71A1E3-73C7-CA48-BDD9-9938FBA5BBE8}" destId="{1CB0EC67-1BEE-C54F-8B4E-EF026BCC1473}" srcOrd="1" destOrd="0" parTransId="{C6E548E9-5595-2B40-B6BF-86DD7E8E0FCF}" sibTransId="{09D682B1-9DAD-9A4A-818A-04C7B378015F}"/>
    <dgm:cxn modelId="{8FE98E58-677F-9348-A119-691409C5D7D5}" type="presOf" srcId="{1CB0EC67-1BEE-C54F-8B4E-EF026BCC1473}" destId="{6E8B071F-5BD4-8044-9A1A-87F25331258A}" srcOrd="0" destOrd="0" presId="urn:microsoft.com/office/officeart/2005/8/layout/default"/>
    <dgm:cxn modelId="{E8C3D65E-BF0E-5B44-98A9-3CEEE7A9BB4F}" srcId="{AA71A1E3-73C7-CA48-BDD9-9938FBA5BBE8}" destId="{096BCD48-3E6D-8A47-89A5-9FF02C4AB6B3}" srcOrd="0" destOrd="0" parTransId="{9FBCBACC-7A39-A445-B5F4-BB6880609E4A}" sibTransId="{95AFCA58-9ABA-6E4F-ABFC-F43B528A0D2D}"/>
    <dgm:cxn modelId="{F6E14C8B-9894-0A43-A735-D554A1858922}" srcId="{AA71A1E3-73C7-CA48-BDD9-9938FBA5BBE8}" destId="{E1719232-DCDC-FF40-AEF9-8E728E5722AF}" srcOrd="2" destOrd="0" parTransId="{43216BA6-CF3B-6940-B3D3-1C7474C4A68A}" sibTransId="{8DB133C9-B583-D94C-87EA-538AC654FACF}"/>
    <dgm:cxn modelId="{9029ACD5-F1F1-C84A-A231-A9CE48D4D388}" type="presOf" srcId="{E1719232-DCDC-FF40-AEF9-8E728E5722AF}" destId="{81A8D574-4E96-6D41-8D26-E14D16DED924}" srcOrd="0" destOrd="0" presId="urn:microsoft.com/office/officeart/2005/8/layout/default"/>
    <dgm:cxn modelId="{19B60C2F-2307-5645-9966-0F54B5378E56}" type="presParOf" srcId="{8AFD6B8B-6240-BF40-BA8B-308D3D39551D}" destId="{A71727CF-29BE-074B-9884-09D7BE57013E}" srcOrd="0" destOrd="0" presId="urn:microsoft.com/office/officeart/2005/8/layout/default"/>
    <dgm:cxn modelId="{1FBFF186-39E2-AC44-A48E-3C3859AB0535}" type="presParOf" srcId="{8AFD6B8B-6240-BF40-BA8B-308D3D39551D}" destId="{3DA1AFA5-3206-194B-8903-178B33481588}" srcOrd="1" destOrd="0" presId="urn:microsoft.com/office/officeart/2005/8/layout/default"/>
    <dgm:cxn modelId="{75AFF445-8E7F-8C43-9158-4444787951DB}" type="presParOf" srcId="{8AFD6B8B-6240-BF40-BA8B-308D3D39551D}" destId="{6E8B071F-5BD4-8044-9A1A-87F25331258A}" srcOrd="2" destOrd="0" presId="urn:microsoft.com/office/officeart/2005/8/layout/default"/>
    <dgm:cxn modelId="{3837B91A-65DF-1A4E-8D2F-2DE3660B9E4C}" type="presParOf" srcId="{8AFD6B8B-6240-BF40-BA8B-308D3D39551D}" destId="{AED4E64D-1A9D-F247-B22B-C5A6E11C4796}" srcOrd="3" destOrd="0" presId="urn:microsoft.com/office/officeart/2005/8/layout/default"/>
    <dgm:cxn modelId="{B87BEE87-3FC9-A843-A915-2B6C51B464E8}" type="presParOf" srcId="{8AFD6B8B-6240-BF40-BA8B-308D3D39551D}" destId="{81A8D574-4E96-6D41-8D26-E14D16DED92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56576FA-0ABE-E948-A373-92C18D123EAD}">
      <dgm:prSet phldrT="[Text]" custT="1"/>
      <dgm:spPr>
        <a:solidFill>
          <a:srgbClr val="F5C8E1"/>
        </a:solidFill>
      </dgm:spPr>
      <dgm:t>
        <a:bodyPr/>
        <a:lstStyle/>
        <a:p>
          <a:pPr algn="ctr"/>
          <a:r>
            <a:rPr lang="en-US" sz="2000" b="1" dirty="0"/>
            <a:t>1. Establish Foundations to Support Classroom Implementation</a:t>
          </a:r>
        </a:p>
      </dgm:t>
    </dgm:pt>
    <dgm:pt modelId="{3FA3CBD5-CE6A-824E-9A88-B112B69DA06B}" type="parTrans" cxnId="{9236F58F-DC00-0B4C-990F-B1AAD41950FC}">
      <dgm:prSet/>
      <dgm:spPr/>
      <dgm:t>
        <a:bodyPr/>
        <a:lstStyle/>
        <a:p>
          <a:pPr algn="l"/>
          <a:endParaRPr lang="en-US"/>
        </a:p>
      </dgm:t>
    </dgm:pt>
    <dgm:pt modelId="{3EF9AD22-AB22-F547-B0D5-ACB4C2BB241B}" type="sibTrans" cxnId="{9236F58F-DC00-0B4C-990F-B1AAD41950FC}">
      <dgm:prSet/>
      <dgm:spPr/>
      <dgm:t>
        <a:bodyPr/>
        <a:lstStyle/>
        <a:p>
          <a:pPr algn="l"/>
          <a:endParaRPr lang="en-US"/>
        </a:p>
      </dgm:t>
    </dgm:pt>
    <dgm:pt modelId="{87F6CAF6-E4A1-0A49-A0E6-CEC959B51C92}">
      <dgm:prSet phldrT="[Text]" custT="1"/>
      <dgm:spPr>
        <a:solidFill>
          <a:schemeClr val="bg1"/>
        </a:solidFill>
        <a:ln>
          <a:solidFill>
            <a:srgbClr val="E2345B"/>
          </a:solidFill>
        </a:ln>
      </dgm:spPr>
      <dgm:t>
        <a:bodyPr/>
        <a:lstStyle/>
        <a:p>
          <a:pPr algn="l"/>
          <a:r>
            <a:rPr lang="en-US" sz="1800" dirty="0">
              <a:solidFill>
                <a:schemeClr val="bg2">
                  <a:lumMod val="50000"/>
                </a:schemeClr>
              </a:solidFill>
            </a:rPr>
            <a:t>1.1 Establish Priority</a:t>
          </a:r>
        </a:p>
      </dgm:t>
    </dgm:pt>
    <dgm:pt modelId="{14F84423-110F-5B43-B77F-9C7B5C963D13}" type="parTrans" cxnId="{7EDD884B-CEC4-1F45-818F-91CE9BCE05DE}">
      <dgm:prSet/>
      <dgm:spPr/>
      <dgm:t>
        <a:bodyPr/>
        <a:lstStyle/>
        <a:p>
          <a:pPr algn="l"/>
          <a:endParaRPr lang="en-US"/>
        </a:p>
      </dgm:t>
    </dgm:pt>
    <dgm:pt modelId="{C1976853-CBF1-3A4E-B68E-9DC818E50047}" type="sibTrans" cxnId="{7EDD884B-CEC4-1F45-818F-91CE9BCE05DE}">
      <dgm:prSet/>
      <dgm:spPr/>
      <dgm:t>
        <a:bodyPr/>
        <a:lstStyle/>
        <a:p>
          <a:pPr algn="l"/>
          <a:endParaRPr lang="en-US"/>
        </a:p>
      </dgm:t>
    </dgm:pt>
    <dgm:pt modelId="{25483569-1557-BB42-9C81-B38F1E37EF6D}">
      <dgm:prSet phldrT="[Text]" custT="1"/>
      <dgm:spPr>
        <a:solidFill>
          <a:schemeClr val="bg1"/>
        </a:solidFill>
        <a:ln>
          <a:solidFill>
            <a:srgbClr val="E2345B"/>
          </a:solidFill>
        </a:ln>
      </dgm:spPr>
      <dgm:t>
        <a:bodyPr/>
        <a:lstStyle/>
        <a:p>
          <a:pPr algn="l"/>
          <a:r>
            <a:rPr lang="en-US" sz="1800" dirty="0">
              <a:solidFill>
                <a:schemeClr val="bg2">
                  <a:lumMod val="50000"/>
                </a:schemeClr>
              </a:solidFill>
            </a:rPr>
            <a:t>1.2 Secure Resources</a:t>
          </a:r>
        </a:p>
      </dgm:t>
    </dgm:pt>
    <dgm:pt modelId="{1D5D8ACD-8529-8743-8F93-8C714A5C33B0}" type="parTrans" cxnId="{B9E2791C-5342-B940-A37C-7CCA1B434730}">
      <dgm:prSet/>
      <dgm:spPr/>
      <dgm:t>
        <a:bodyPr/>
        <a:lstStyle/>
        <a:p>
          <a:pPr algn="l"/>
          <a:endParaRPr lang="en-US"/>
        </a:p>
      </dgm:t>
    </dgm:pt>
    <dgm:pt modelId="{407032E5-7094-014D-9A35-1DA967267829}" type="sibTrans" cxnId="{B9E2791C-5342-B940-A37C-7CCA1B434730}">
      <dgm:prSet/>
      <dgm:spPr/>
      <dgm:t>
        <a:bodyPr/>
        <a:lstStyle/>
        <a:p>
          <a:pPr algn="l"/>
          <a:endParaRPr lang="en-US"/>
        </a:p>
      </dgm:t>
    </dgm:pt>
    <dgm:pt modelId="{4C66CB9D-29B5-C040-B029-3588769F413F}">
      <dgm:prSet phldrT="[Text]" custT="1"/>
      <dgm:spPr>
        <a:solidFill>
          <a:srgbClr val="F5C8E1"/>
        </a:solidFill>
      </dgm:spPr>
      <dgm:t>
        <a:bodyPr/>
        <a:lstStyle/>
        <a:p>
          <a:pPr algn="ctr"/>
          <a:r>
            <a:rPr lang="en-US" sz="2000" b="1" dirty="0"/>
            <a:t>2. Explicitly Teach &amp; Coach</a:t>
          </a:r>
        </a:p>
      </dgm:t>
    </dgm:pt>
    <dgm:pt modelId="{2A7433D3-DCE1-F640-8F3F-635D675FD343}" type="parTrans" cxnId="{BABEDF8F-F8A2-EB41-AB2D-84332D19802C}">
      <dgm:prSet/>
      <dgm:spPr/>
      <dgm:t>
        <a:bodyPr/>
        <a:lstStyle/>
        <a:p>
          <a:pPr algn="l"/>
          <a:endParaRPr lang="en-US"/>
        </a:p>
      </dgm:t>
    </dgm:pt>
    <dgm:pt modelId="{6DB57ED4-4668-2946-A371-27FA3ED29646}" type="sibTrans" cxnId="{BABEDF8F-F8A2-EB41-AB2D-84332D19802C}">
      <dgm:prSet/>
      <dgm:spPr/>
      <dgm:t>
        <a:bodyPr/>
        <a:lstStyle/>
        <a:p>
          <a:pPr algn="l"/>
          <a:endParaRPr lang="en-US"/>
        </a:p>
      </dgm:t>
    </dgm:pt>
    <dgm:pt modelId="{C6911B42-00CA-EC41-983C-0B13B88B0DCE}">
      <dgm:prSet phldrT="[Text]" custT="1"/>
      <dgm:spPr>
        <a:solidFill>
          <a:schemeClr val="bg1"/>
        </a:solidFill>
        <a:ln>
          <a:solidFill>
            <a:srgbClr val="E2345B"/>
          </a:solidFill>
        </a:ln>
      </dgm:spPr>
      <dgm:t>
        <a:bodyPr/>
        <a:lstStyle/>
        <a:p>
          <a:pPr algn="l"/>
          <a:r>
            <a:rPr lang="en-US" sz="1800" dirty="0">
              <a:solidFill>
                <a:schemeClr val="bg2">
                  <a:lumMod val="50000"/>
                </a:schemeClr>
              </a:solidFill>
            </a:rPr>
            <a:t>2.1 Communicate Clear Expectations</a:t>
          </a:r>
        </a:p>
      </dgm:t>
    </dgm:pt>
    <dgm:pt modelId="{134AF80C-691A-454D-8952-65DEF55668E7}" type="parTrans" cxnId="{514A31B6-7A51-1840-AA46-B0EE8F1E9303}">
      <dgm:prSet/>
      <dgm:spPr/>
      <dgm:t>
        <a:bodyPr/>
        <a:lstStyle/>
        <a:p>
          <a:pPr algn="l"/>
          <a:endParaRPr lang="en-US"/>
        </a:p>
      </dgm:t>
    </dgm:pt>
    <dgm:pt modelId="{7269ABA2-EAB1-0A4D-BCBA-D8269C29E020}" type="sibTrans" cxnId="{514A31B6-7A51-1840-AA46-B0EE8F1E9303}">
      <dgm:prSet/>
      <dgm:spPr/>
      <dgm:t>
        <a:bodyPr/>
        <a:lstStyle/>
        <a:p>
          <a:pPr algn="l"/>
          <a:endParaRPr lang="en-US"/>
        </a:p>
      </dgm:t>
    </dgm:pt>
    <dgm:pt modelId="{26191B0B-8931-EF4D-89C9-FBABFF0D91CC}">
      <dgm:prSet phldrT="[Text]" custT="1"/>
      <dgm:spPr>
        <a:solidFill>
          <a:schemeClr val="bg1"/>
        </a:solidFill>
        <a:ln>
          <a:solidFill>
            <a:srgbClr val="E2345B"/>
          </a:solidFill>
        </a:ln>
      </dgm:spPr>
      <dgm:t>
        <a:bodyPr/>
        <a:lstStyle/>
        <a:p>
          <a:pPr algn="l"/>
          <a:r>
            <a:rPr lang="en-US" sz="1800" dirty="0">
              <a:solidFill>
                <a:schemeClr val="bg2">
                  <a:lumMod val="50000"/>
                </a:schemeClr>
              </a:solidFill>
            </a:rPr>
            <a:t>2.2 Explicitly Teach</a:t>
          </a:r>
        </a:p>
      </dgm:t>
    </dgm:pt>
    <dgm:pt modelId="{15DBAFB7-4A9D-8840-A4B4-3F7F86E114AC}" type="parTrans" cxnId="{E985692D-CE8E-AD4C-B8A1-DC88FAF61C97}">
      <dgm:prSet/>
      <dgm:spPr/>
      <dgm:t>
        <a:bodyPr/>
        <a:lstStyle/>
        <a:p>
          <a:pPr algn="l"/>
          <a:endParaRPr lang="en-US"/>
        </a:p>
      </dgm:t>
    </dgm:pt>
    <dgm:pt modelId="{8FEB0EAE-26D2-554B-BE8C-4A9549C1CFE2}" type="sibTrans" cxnId="{E985692D-CE8E-AD4C-B8A1-DC88FAF61C97}">
      <dgm:prSet/>
      <dgm:spPr/>
      <dgm:t>
        <a:bodyPr/>
        <a:lstStyle/>
        <a:p>
          <a:pPr algn="l"/>
          <a:endParaRPr lang="en-US"/>
        </a:p>
      </dgm:t>
    </dgm:pt>
    <dgm:pt modelId="{0B4A0D3B-02E7-3B4A-B0AA-051CF964F07B}">
      <dgm:prSet phldrT="[Text]" custT="1"/>
      <dgm:spPr>
        <a:solidFill>
          <a:srgbClr val="C9E996"/>
        </a:solidFill>
      </dgm:spPr>
      <dgm:t>
        <a:bodyPr/>
        <a:lstStyle/>
        <a:p>
          <a:pPr algn="ctr"/>
          <a:r>
            <a:rPr lang="en-US" sz="2000" b="1" dirty="0"/>
            <a:t>3. Monitor Systems Implementation &amp; Use Problem-Solving Process</a:t>
          </a:r>
        </a:p>
      </dgm:t>
    </dgm:pt>
    <dgm:pt modelId="{1E450D6D-EC60-9D47-9A8D-DCF06FE7A072}" type="parTrans" cxnId="{761D9149-CA6E-6F41-AE75-87D6C89EDFE1}">
      <dgm:prSet/>
      <dgm:spPr/>
      <dgm:t>
        <a:bodyPr/>
        <a:lstStyle/>
        <a:p>
          <a:pPr algn="l"/>
          <a:endParaRPr lang="en-US"/>
        </a:p>
      </dgm:t>
    </dgm:pt>
    <dgm:pt modelId="{5CA58B59-0910-FD4D-8EBB-D45615E98E44}" type="sibTrans" cxnId="{761D9149-CA6E-6F41-AE75-87D6C89EDFE1}">
      <dgm:prSet/>
      <dgm:spPr/>
      <dgm:t>
        <a:bodyPr/>
        <a:lstStyle/>
        <a:p>
          <a:pPr algn="l"/>
          <a:endParaRPr lang="en-US"/>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3.1 Monitor Team Implementation of Steps 1 &amp; 2</a:t>
          </a:r>
        </a:p>
      </dgm:t>
    </dgm:pt>
    <dgm:pt modelId="{408250F4-B055-9F4C-ABEB-6DC212D9918F}" type="parTrans" cxnId="{A537ED31-D122-FA4C-A5EC-B7162F663B73}">
      <dgm:prSet/>
      <dgm:spPr/>
      <dgm:t>
        <a:bodyPr/>
        <a:lstStyle/>
        <a:p>
          <a:pPr algn="l"/>
          <a:endParaRPr lang="en-US"/>
        </a:p>
      </dgm:t>
    </dgm:pt>
    <dgm:pt modelId="{A89CD6D8-693C-EE4B-BD76-B6739A9959BC}" type="sibTrans" cxnId="{A537ED31-D122-FA4C-A5EC-B7162F663B73}">
      <dgm:prSet/>
      <dgm:spPr/>
      <dgm:t>
        <a:bodyPr/>
        <a:lstStyle/>
        <a:p>
          <a:pPr algn="l"/>
          <a:endParaRPr lang="en-US"/>
        </a:p>
      </dgm:t>
    </dgm:pt>
    <dgm:pt modelId="{BF6A907D-ABFF-064A-BDA7-D9A50888ED29}">
      <dgm:prSet phldrT="[Text]">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dirty="0"/>
        </a:p>
      </dgm:t>
    </dgm:pt>
    <dgm:pt modelId="{FB3008BE-848A-7C40-B9CA-A8C454BFA764}" type="parTrans" cxnId="{DAA1C4D2-7636-164B-A8FC-B94A93967ECA}">
      <dgm:prSet/>
      <dgm:spPr/>
      <dgm:t>
        <a:bodyPr/>
        <a:lstStyle/>
        <a:p>
          <a:pPr algn="l"/>
          <a:endParaRPr lang="en-US"/>
        </a:p>
      </dgm:t>
    </dgm:pt>
    <dgm:pt modelId="{E38B7EEF-8510-E24B-A699-3D9FD6C3535C}" type="sibTrans" cxnId="{DAA1C4D2-7636-164B-A8FC-B94A93967ECA}">
      <dgm:prSet/>
      <dgm:spPr/>
      <dgm:t>
        <a:bodyPr/>
        <a:lstStyle/>
        <a:p>
          <a:pPr algn="l"/>
          <a:endParaRPr lang="en-US"/>
        </a:p>
      </dgm:t>
    </dgm:pt>
    <dgm:pt modelId="{854FFA80-27FA-1240-90EA-02AE367EA900}">
      <dgm:prSet custT="1"/>
      <dgm:spPr>
        <a:solidFill>
          <a:srgbClr val="C9E996"/>
        </a:solidFill>
      </dgm:spPr>
      <dgm:t>
        <a:bodyPr/>
        <a:lstStyle/>
        <a:p>
          <a:pPr algn="ctr"/>
          <a:r>
            <a:rPr lang="en-US" sz="2000" b="1" dirty="0"/>
            <a:t>4. Monitor Educator Implementation &amp; Use Problem-solving Process</a:t>
          </a:r>
        </a:p>
      </dgm:t>
    </dgm:pt>
    <dgm:pt modelId="{AFF9F95A-B0B9-AD44-9312-F9C91880609A}" type="parTrans" cxnId="{90BBDEC1-AE9E-7C4E-A610-3A317BC9EE6A}">
      <dgm:prSet/>
      <dgm:spPr/>
      <dgm:t>
        <a:bodyPr/>
        <a:lstStyle/>
        <a:p>
          <a:pPr algn="l"/>
          <a:endParaRPr lang="en-US"/>
        </a:p>
      </dgm:t>
    </dgm:pt>
    <dgm:pt modelId="{8F51FAC7-5569-1544-9EA4-AC8814A42912}" type="sibTrans" cxnId="{90BBDEC1-AE9E-7C4E-A610-3A317BC9EE6A}">
      <dgm:prSet/>
      <dgm:spPr/>
      <dgm:t>
        <a:bodyPr/>
        <a:lstStyle/>
        <a:p>
          <a:pPr algn="l"/>
          <a:endParaRPr lang="en-US"/>
        </a:p>
      </dgm:t>
    </dgm:pt>
    <dgm:pt modelId="{59535A03-E8F4-974C-921E-91DAA48C926D}">
      <dgm:prSet custT="1"/>
      <dgm:spPr>
        <a:solidFill>
          <a:srgbClr val="C9E996"/>
        </a:solidFill>
      </dgm:spPr>
      <dgm:t>
        <a:bodyPr/>
        <a:lstStyle/>
        <a:p>
          <a:pPr algn="ctr"/>
          <a:r>
            <a:rPr lang="en-US" sz="2000" b="1" dirty="0"/>
            <a:t>5. Monitor Equitable Student Benefit &amp; Use Problem-Solving Process</a:t>
          </a:r>
        </a:p>
      </dgm:t>
    </dgm:pt>
    <dgm:pt modelId="{F66DC4B7-9242-804B-A0EB-73E2A2D52942}" type="parTrans" cxnId="{F95EFC85-6073-9F41-AD4E-571B81548A59}">
      <dgm:prSet/>
      <dgm:spPr/>
      <dgm:t>
        <a:bodyPr/>
        <a:lstStyle/>
        <a:p>
          <a:pPr algn="l"/>
          <a:endParaRPr lang="en-US"/>
        </a:p>
      </dgm:t>
    </dgm:pt>
    <dgm:pt modelId="{DBA86BC4-C162-934C-87D7-7B78E557F983}" type="sibTrans" cxnId="{F95EFC85-6073-9F41-AD4E-571B81548A59}">
      <dgm:prSet/>
      <dgm:spPr/>
      <dgm:t>
        <a:bodyPr/>
        <a:lstStyle/>
        <a:p>
          <a:pPr algn="l"/>
          <a:endParaRPr lang="en-US"/>
        </a:p>
      </dgm:t>
    </dgm:pt>
    <dgm:pt modelId="{CDEC9C5B-12C0-2B47-B96C-12DF1D87AB0E}">
      <dgm:prSet custT="1"/>
      <dgm:spPr>
        <a:solidFill>
          <a:schemeClr val="bg1"/>
        </a:solidFill>
        <a:ln>
          <a:solidFill>
            <a:srgbClr val="E2345B"/>
          </a:solidFill>
        </a:ln>
      </dgm:spPr>
      <dgm:t>
        <a:bodyPr/>
        <a:lstStyle/>
        <a:p>
          <a:pPr algn="l"/>
          <a:r>
            <a:rPr lang="en-US" sz="1800" dirty="0">
              <a:solidFill>
                <a:schemeClr val="bg2">
                  <a:lumMod val="50000"/>
                </a:schemeClr>
              </a:solidFill>
            </a:rPr>
            <a:t>1.3 Align &amp; Integrate with Other Approaches</a:t>
          </a:r>
        </a:p>
      </dgm:t>
    </dgm:pt>
    <dgm:pt modelId="{2482D40A-547D-0748-B496-01643CE1B381}" type="parTrans" cxnId="{A753D750-7132-0A4F-9BBA-E4CE5F2605DE}">
      <dgm:prSet/>
      <dgm:spPr/>
      <dgm:t>
        <a:bodyPr/>
        <a:lstStyle/>
        <a:p>
          <a:pPr algn="l"/>
          <a:endParaRPr lang="en-US"/>
        </a:p>
      </dgm:t>
    </dgm:pt>
    <dgm:pt modelId="{CA73D747-B9E5-B749-A109-64A48B878A7D}" type="sibTrans" cxnId="{A753D750-7132-0A4F-9BBA-E4CE5F2605DE}">
      <dgm:prSet/>
      <dgm:spPr/>
      <dgm:t>
        <a:bodyPr/>
        <a:lstStyle/>
        <a:p>
          <a:pPr algn="l"/>
          <a:endParaRPr lang="en-US"/>
        </a:p>
      </dgm:t>
    </dgm:pt>
    <dgm:pt modelId="{92D8D470-B7E2-0A46-BB7A-5BCD0C3D3EC3}">
      <dgm:prSet custT="1"/>
      <dgm:spPr>
        <a:solidFill>
          <a:schemeClr val="bg1"/>
        </a:solidFill>
        <a:ln>
          <a:solidFill>
            <a:srgbClr val="E2345B"/>
          </a:solidFill>
        </a:ln>
      </dgm:spPr>
      <dgm:t>
        <a:bodyPr/>
        <a:lstStyle/>
        <a:p>
          <a:pPr algn="l"/>
          <a:r>
            <a:rPr lang="en-US" sz="1800" dirty="0">
              <a:solidFill>
                <a:schemeClr val="bg2">
                  <a:lumMod val="50000"/>
                </a:schemeClr>
              </a:solidFill>
            </a:rPr>
            <a:t>1.4 Promote a Culture of Wellness</a:t>
          </a:r>
        </a:p>
      </dgm:t>
    </dgm:pt>
    <dgm:pt modelId="{302973E2-0658-9E44-B1D8-1487E779D99F}" type="parTrans" cxnId="{4D8833F5-79D7-464A-93B1-F24DB6C08FD3}">
      <dgm:prSet/>
      <dgm:spPr/>
      <dgm:t>
        <a:bodyPr/>
        <a:lstStyle/>
        <a:p>
          <a:pPr algn="l"/>
          <a:endParaRPr lang="en-US"/>
        </a:p>
      </dgm:t>
    </dgm:pt>
    <dgm:pt modelId="{E819333A-F742-0D49-8076-3898CB43D08C}" type="sibTrans" cxnId="{4D8833F5-79D7-464A-93B1-F24DB6C08FD3}">
      <dgm:prSet/>
      <dgm:spPr/>
      <dgm:t>
        <a:bodyPr/>
        <a:lstStyle/>
        <a:p>
          <a:pPr algn="l"/>
          <a:endParaRPr lang="en-US"/>
        </a:p>
      </dgm:t>
    </dgm:pt>
    <dgm:pt modelId="{C40193C4-6E05-6B4B-9BFF-529396CFE6B3}">
      <dgm:prSet custT="1"/>
      <dgm:spPr>
        <a:solidFill>
          <a:schemeClr val="bg1"/>
        </a:solidFill>
        <a:ln>
          <a:solidFill>
            <a:srgbClr val="E2345B"/>
          </a:solidFill>
        </a:ln>
      </dgm:spPr>
      <dgm:t>
        <a:bodyPr/>
        <a:lstStyle/>
        <a:p>
          <a:pPr algn="l"/>
          <a:r>
            <a:rPr lang="en-US" sz="1800" dirty="0">
              <a:solidFill>
                <a:schemeClr val="bg2">
                  <a:lumMod val="50000"/>
                </a:schemeClr>
              </a:solidFill>
            </a:rPr>
            <a:t>2.3 Coach &amp; Provide Supportive Feedback</a:t>
          </a:r>
        </a:p>
      </dgm:t>
    </dgm:pt>
    <dgm:pt modelId="{E657EC92-160E-A248-A491-B3CE18795A1C}" type="parTrans" cxnId="{840F9FF4-51D3-C544-B582-1A6BB8459012}">
      <dgm:prSet/>
      <dgm:spPr/>
      <dgm:t>
        <a:bodyPr/>
        <a:lstStyle/>
        <a:p>
          <a:pPr algn="l"/>
          <a:endParaRPr lang="en-US"/>
        </a:p>
      </dgm:t>
    </dgm:pt>
    <dgm:pt modelId="{A8D0F7AD-371A-E44A-AB28-3950B6989532}" type="sibTrans" cxnId="{840F9FF4-51D3-C544-B582-1A6BB8459012}">
      <dgm:prSet/>
      <dgm:spPr/>
      <dgm:t>
        <a:bodyPr/>
        <a:lstStyle/>
        <a:p>
          <a:pPr algn="l"/>
          <a:endParaRPr lang="en-US"/>
        </a:p>
      </dgm:t>
    </dgm:pt>
    <dgm:pt modelId="{AA1422AB-E64A-A945-93AE-961BF0844FAA}">
      <dgm:prSet custT="1"/>
      <dgm:spPr>
        <a:solidFill>
          <a:schemeClr val="bg1"/>
        </a:solidFill>
        <a:ln>
          <a:solidFill>
            <a:srgbClr val="E2345B"/>
          </a:solidFill>
        </a:ln>
      </dgm:spPr>
      <dgm:t>
        <a:bodyPr/>
        <a:lstStyle/>
        <a:p>
          <a:pPr algn="l"/>
          <a:r>
            <a:rPr lang="en-US" sz="1800" dirty="0">
              <a:solidFill>
                <a:schemeClr val="bg2">
                  <a:lumMod val="50000"/>
                </a:schemeClr>
              </a:solidFill>
            </a:rPr>
            <a:t>2.4 Celebrate Success!</a:t>
          </a:r>
        </a:p>
      </dgm:t>
    </dgm:pt>
    <dgm:pt modelId="{DFE80551-5446-284B-9EC1-E07DC6714CB1}" type="parTrans" cxnId="{99932190-0670-DA49-A0E9-510A195DD35C}">
      <dgm:prSet/>
      <dgm:spPr/>
      <dgm:t>
        <a:bodyPr/>
        <a:lstStyle/>
        <a:p>
          <a:pPr algn="l"/>
          <a:endParaRPr lang="en-US"/>
        </a:p>
      </dgm:t>
    </dgm:pt>
    <dgm:pt modelId="{F1B7DDDC-7547-3048-B383-4ADAE686B4AE}" type="sibTrans" cxnId="{99932190-0670-DA49-A0E9-510A195DD35C}">
      <dgm:prSet/>
      <dgm:spPr/>
      <dgm:t>
        <a:bodyPr/>
        <a:lstStyle/>
        <a:p>
          <a:pPr algn="l"/>
          <a:endParaRPr lang="en-US"/>
        </a:p>
      </dgm:t>
    </dgm:pt>
    <dgm:pt modelId="{E90C07AA-B475-7940-9DF3-464A95C347D9}">
      <dgm:prSet phldrT="[Tex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system</a:t>
          </a:r>
          <a:r>
            <a:rPr lang="en-US" sz="1800" dirty="0">
              <a:solidFill>
                <a:schemeClr val="bg2">
                  <a:lumMod val="50000"/>
                </a:schemeClr>
              </a:solidFill>
            </a:rPr>
            <a:t> </a:t>
          </a:r>
          <a:r>
            <a:rPr lang="en-US" sz="1800" b="1" dirty="0">
              <a:solidFill>
                <a:schemeClr val="bg2">
                  <a:lumMod val="50000"/>
                </a:schemeClr>
              </a:solidFill>
            </a:rPr>
            <a:t>implementation</a:t>
          </a:r>
          <a:r>
            <a:rPr lang="en-US" sz="1800" dirty="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a:p>
      </dgm:t>
    </dgm:pt>
    <dgm:pt modelId="{C2AA7A20-6D83-3941-A3C4-28F394DE12D9}" type="sibTrans" cxnId="{6F4A6C2B-39CC-4A44-90C3-B20AFD1F8E67}">
      <dgm:prSet/>
      <dgm:spPr/>
      <dgm:t>
        <a:bodyPr/>
        <a:lstStyle/>
        <a:p>
          <a:pPr algn="l"/>
          <a:endParaRPr lang="en-US"/>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3.3 Revisit and Enhance Systems (Steps 1 &amp; 2)</a:t>
          </a:r>
        </a:p>
      </dgm:t>
    </dgm:pt>
    <dgm:pt modelId="{E9906C0C-129E-9445-8DF7-76507DF92A75}" type="parTrans" cxnId="{A6F4AD7B-6D4C-8046-9AF4-F3EF30CEF219}">
      <dgm:prSet/>
      <dgm:spPr/>
      <dgm:t>
        <a:bodyPr/>
        <a:lstStyle/>
        <a:p>
          <a:pPr algn="l"/>
          <a:endParaRPr lang="en-US"/>
        </a:p>
      </dgm:t>
    </dgm:pt>
    <dgm:pt modelId="{F80472E5-7BFC-6D4F-99F6-C4860376517C}" type="sibTrans" cxnId="{A6F4AD7B-6D4C-8046-9AF4-F3EF30CEF219}">
      <dgm:prSet/>
      <dgm:spPr/>
      <dgm:t>
        <a:bodyPr/>
        <a:lstStyle/>
        <a:p>
          <a:pPr algn="l"/>
          <a:endParaRPr lang="en-US"/>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4.1 Monitor Educator Implementation &amp; Acceptability</a:t>
          </a:r>
        </a:p>
      </dgm:t>
    </dgm:pt>
    <dgm:pt modelId="{1E2F35FA-FEFE-FD47-BBB2-C787FBB9FBAE}" type="parTrans" cxnId="{CEEB3FA9-5EBF-AC40-8C5A-859A51F3EE6A}">
      <dgm:prSet/>
      <dgm:spPr/>
      <dgm:t>
        <a:bodyPr/>
        <a:lstStyle/>
        <a:p>
          <a:pPr algn="l"/>
          <a:endParaRPr lang="en-US"/>
        </a:p>
      </dgm:t>
    </dgm:pt>
    <dgm:pt modelId="{62341F02-1554-6647-9B05-2EF3FEEDF3C9}" type="sibTrans" cxnId="{CEEB3FA9-5EBF-AC40-8C5A-859A51F3EE6A}">
      <dgm:prSet/>
      <dgm:spPr/>
      <dgm:t>
        <a:bodyPr/>
        <a:lstStyle/>
        <a:p>
          <a:pPr algn="l"/>
          <a:endParaRPr lang="en-US"/>
        </a:p>
      </dgm:t>
    </dgm:pt>
    <dgm:pt modelId="{F4CF2E72-3DC6-6147-894E-8318095D0BBE}">
      <dgm:prSe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educator</a:t>
          </a:r>
          <a:r>
            <a:rPr lang="en-US" sz="1800" dirty="0">
              <a:solidFill>
                <a:schemeClr val="bg2">
                  <a:lumMod val="50000"/>
                </a:schemeClr>
              </a:solidFill>
            </a:rPr>
            <a:t> </a:t>
          </a:r>
          <a:r>
            <a:rPr lang="en-US" sz="1800" b="1" dirty="0">
              <a:solidFill>
                <a:schemeClr val="bg2">
                  <a:lumMod val="50000"/>
                </a:schemeClr>
              </a:solidFill>
            </a:rPr>
            <a:t>implementation</a:t>
          </a:r>
          <a:r>
            <a:rPr lang="en-US" sz="1800" dirty="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a:p>
      </dgm:t>
    </dgm:pt>
    <dgm:pt modelId="{C537DE95-3F80-674B-B19C-DA94766D9935}" type="sibTrans" cxnId="{C8E16CA6-D032-F94A-9859-EF7C91E41DE1}">
      <dgm:prSet/>
      <dgm:spPr/>
      <dgm:t>
        <a:bodyPr/>
        <a:lstStyle/>
        <a:p>
          <a:pPr algn="l"/>
          <a:endParaRPr lang="en-US"/>
        </a:p>
      </dgm:t>
    </dgm:pt>
    <dgm:pt modelId="{5C4353E3-310D-154C-A2E1-87DEB835076D}">
      <dgm:prSet/>
      <dgm:spPr>
        <a:noFill/>
        <a:ln>
          <a:noFill/>
        </a:ln>
      </dgm:spPr>
      <dgm:t>
        <a:bodyPr/>
        <a:lstStyle/>
        <a:p>
          <a:pPr algn="l"/>
          <a:endParaRPr lang="en-US" dirty="0"/>
        </a:p>
      </dgm:t>
    </dgm:pt>
    <dgm:pt modelId="{A9F175BE-621A-2B4D-845E-DFECFD87F8AC}" type="parTrans" cxnId="{133D6064-56EE-FC46-9F2C-14413B5047A0}">
      <dgm:prSet/>
      <dgm:spPr/>
      <dgm:t>
        <a:bodyPr/>
        <a:lstStyle/>
        <a:p>
          <a:pPr algn="l"/>
          <a:endParaRPr lang="en-US"/>
        </a:p>
      </dgm:t>
    </dgm:pt>
    <dgm:pt modelId="{50B73B9F-2E9C-DB45-B703-1542A0D7EA05}" type="sibTrans" cxnId="{133D6064-56EE-FC46-9F2C-14413B5047A0}">
      <dgm:prSet/>
      <dgm:spPr/>
      <dgm:t>
        <a:bodyPr/>
        <a:lstStyle/>
        <a:p>
          <a:pPr algn="l"/>
          <a:endParaRPr lang="en-US"/>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4.3 Differentiate Training, Coaching, &amp; Feedback</a:t>
          </a:r>
        </a:p>
      </dgm:t>
    </dgm:pt>
    <dgm:pt modelId="{D45D5F79-3836-CB43-B55D-451FC4DF3C63}" type="parTrans" cxnId="{DA4A1F25-03BE-F847-833C-D41397D504DD}">
      <dgm:prSet/>
      <dgm:spPr/>
      <dgm:t>
        <a:bodyPr/>
        <a:lstStyle/>
        <a:p>
          <a:pPr algn="l"/>
          <a:endParaRPr lang="en-US"/>
        </a:p>
      </dgm:t>
    </dgm:pt>
    <dgm:pt modelId="{E3586E6D-4399-AA4B-B13C-52266E11594A}" type="sibTrans" cxnId="{DA4A1F25-03BE-F847-833C-D41397D504DD}">
      <dgm:prSet/>
      <dgm:spPr/>
      <dgm:t>
        <a:bodyPr/>
        <a:lstStyle/>
        <a:p>
          <a:pPr algn="l"/>
          <a:endParaRPr lang="en-US"/>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5.1 Monitor Valued Student Outcomes &amp; Acceptability</a:t>
          </a:r>
        </a:p>
      </dgm:t>
    </dgm:pt>
    <dgm:pt modelId="{C189F5EE-B830-8C4C-8A69-1A04E592BA2E}" type="parTrans" cxnId="{9046AFDD-B2DD-254F-B172-0B9E277005B9}">
      <dgm:prSet/>
      <dgm:spPr/>
      <dgm:t>
        <a:bodyPr/>
        <a:lstStyle/>
        <a:p>
          <a:pPr algn="l"/>
          <a:endParaRPr lang="en-US"/>
        </a:p>
      </dgm:t>
    </dgm:pt>
    <dgm:pt modelId="{DCEAEBAD-798F-634F-ABF3-8E9998AE63C3}" type="sibTrans" cxnId="{9046AFDD-B2DD-254F-B172-0B9E277005B9}">
      <dgm:prSet/>
      <dgm:spPr/>
      <dgm:t>
        <a:bodyPr/>
        <a:lstStyle/>
        <a:p>
          <a:pPr algn="l"/>
          <a:endParaRPr lang="en-US"/>
        </a:p>
      </dgm:t>
    </dgm:pt>
    <dgm:pt modelId="{A2AB8957-BF44-EC40-A8BD-2D76EC15A8C5}">
      <dgm:prSet custT="1"/>
      <dgm:spPr>
        <a:noFill/>
        <a:ln>
          <a:noFill/>
        </a:ln>
      </dgm:spPr>
      <dgm:t>
        <a:bodyPr/>
        <a:lstStyle/>
        <a:p>
          <a:pPr algn="l"/>
          <a:r>
            <a:rPr lang="en-US" sz="1800" dirty="0">
              <a:solidFill>
                <a:schemeClr val="bg2">
                  <a:lumMod val="50000"/>
                </a:schemeClr>
              </a:solidFill>
            </a:rPr>
            <a:t>If </a:t>
          </a:r>
          <a:r>
            <a:rPr lang="en-US" sz="1800" b="1" dirty="0">
              <a:solidFill>
                <a:schemeClr val="bg2">
                  <a:lumMod val="50000"/>
                </a:schemeClr>
              </a:solidFill>
            </a:rPr>
            <a:t>students do not benefit </a:t>
          </a:r>
          <a:r>
            <a:rPr lang="en-US" sz="1800" dirty="0">
              <a:solidFill>
                <a:schemeClr val="bg2">
                  <a:lumMod val="50000"/>
                </a:schemeClr>
              </a:solidFill>
            </a:rPr>
            <a:t>equitably...</a:t>
          </a:r>
        </a:p>
      </dgm:t>
    </dgm:pt>
    <dgm:pt modelId="{654437F1-A5B4-6C4F-9AC8-EE943034DD2D}" type="parTrans" cxnId="{B139E63E-465C-9143-8A57-07397B688A77}">
      <dgm:prSet/>
      <dgm:spPr/>
      <dgm:t>
        <a:bodyPr/>
        <a:lstStyle/>
        <a:p>
          <a:pPr algn="l"/>
          <a:endParaRPr lang="en-US"/>
        </a:p>
      </dgm:t>
    </dgm:pt>
    <dgm:pt modelId="{43AC4688-D449-424D-8705-2075CFB6341E}" type="sibTrans" cxnId="{B139E63E-465C-9143-8A57-07397B688A77}">
      <dgm:prSet/>
      <dgm:spPr/>
      <dgm:t>
        <a:bodyPr/>
        <a:lstStyle/>
        <a:p>
          <a:pPr algn="l"/>
          <a:endParaRPr lang="en-US"/>
        </a:p>
      </dgm:t>
    </dgm:pt>
    <dgm:pt modelId="{1CDEA59A-5B74-6C4A-AC46-6AB3F1030BCE}">
      <dgm:prSet/>
      <dgm:spPr>
        <a:noFill/>
        <a:ln>
          <a:noFill/>
        </a:ln>
      </dgm:spPr>
      <dgm:t>
        <a:bodyPr/>
        <a:lstStyle/>
        <a:p>
          <a:pPr algn="l"/>
          <a:endParaRPr lang="en-US" dirty="0"/>
        </a:p>
      </dgm:t>
    </dgm:pt>
    <dgm:pt modelId="{65C7C3FA-2EC9-F04D-B47E-E64EA0F7401C}" type="parTrans" cxnId="{7EF95C64-0BEA-2B48-AB4B-FFD244C9FB91}">
      <dgm:prSet/>
      <dgm:spPr/>
      <dgm:t>
        <a:bodyPr/>
        <a:lstStyle/>
        <a:p>
          <a:pPr algn="l"/>
          <a:endParaRPr lang="en-US"/>
        </a:p>
      </dgm:t>
    </dgm:pt>
    <dgm:pt modelId="{764282FF-F73C-E042-9EC7-E3F4E9488AEB}" type="sibTrans" cxnId="{7EF95C64-0BEA-2B48-AB4B-FFD244C9FB91}">
      <dgm:prSet/>
      <dgm:spPr/>
      <dgm:t>
        <a:bodyPr/>
        <a:lstStyle/>
        <a:p>
          <a:pPr algn="l"/>
          <a:endParaRPr lang="en-US"/>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dirty="0"/>
            <a:t>5.3 Enhance SEB Support &amp; Modify Training and Coaching</a:t>
          </a:r>
        </a:p>
      </dgm:t>
    </dgm:pt>
    <dgm:pt modelId="{A0707F3F-C48C-7A41-80EE-BBD070053330}" type="parTrans" cxnId="{FE8F9FCC-D066-E247-869E-790D84FB2DA6}">
      <dgm:prSet/>
      <dgm:spPr/>
      <dgm:t>
        <a:bodyPr/>
        <a:lstStyle/>
        <a:p>
          <a:pPr algn="l"/>
          <a:endParaRPr lang="en-US"/>
        </a:p>
      </dgm:t>
    </dgm:pt>
    <dgm:pt modelId="{298CEC39-1594-7146-9B70-9D60F9520793}" type="sibTrans" cxnId="{FE8F9FCC-D066-E247-869E-790D84FB2DA6}">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9AE949E1-567A-C94D-B026-2C7E4E04A3F3}" type="pres">
      <dgm:prSet presAssocID="{756576FA-0ABE-E948-A373-92C18D123EAD}" presName="compNode" presStyleCnt="0"/>
      <dgm:spPr/>
    </dgm:pt>
    <dgm:pt modelId="{73EAF2AC-3D1C-4D40-B9E1-945C3A018D07}" type="pres">
      <dgm:prSet presAssocID="{756576FA-0ABE-E948-A373-92C18D123EAD}" presName="aNode" presStyleLbl="bgShp" presStyleIdx="0" presStyleCnt="5"/>
      <dgm:spPr/>
    </dgm:pt>
    <dgm:pt modelId="{3330F9B5-DCC6-8445-B021-E199FE54B3D7}" type="pres">
      <dgm:prSet presAssocID="{756576FA-0ABE-E948-A373-92C18D123EAD}" presName="textNode" presStyleLbl="bgShp" presStyleIdx="0" presStyleCnt="5"/>
      <dgm:spPr/>
    </dgm:pt>
    <dgm:pt modelId="{6FC40E2C-A04E-A246-958A-276E3B8488DC}" type="pres">
      <dgm:prSet presAssocID="{756576FA-0ABE-E948-A373-92C18D123EAD}" presName="compChildNode" presStyleCnt="0"/>
      <dgm:spPr/>
    </dgm:pt>
    <dgm:pt modelId="{030F6F54-A4AD-7245-BCCE-E049C967465A}" type="pres">
      <dgm:prSet presAssocID="{756576FA-0ABE-E948-A373-92C18D123EAD}" presName="theInnerList" presStyleCnt="0"/>
      <dgm:spPr/>
    </dgm:pt>
    <dgm:pt modelId="{EC3590F1-69AF-4746-B82F-EE0695AA656C}" type="pres">
      <dgm:prSet presAssocID="{87F6CAF6-E4A1-0A49-A0E6-CEC959B51C92}" presName="childNode" presStyleLbl="node1" presStyleIdx="0" presStyleCnt="20" custScaleX="114151">
        <dgm:presLayoutVars>
          <dgm:bulletEnabled val="1"/>
        </dgm:presLayoutVars>
      </dgm:prSet>
      <dgm:spPr/>
    </dgm:pt>
    <dgm:pt modelId="{D8CB3606-A252-984E-8FB3-9B3E12FFA300}" type="pres">
      <dgm:prSet presAssocID="{87F6CAF6-E4A1-0A49-A0E6-CEC959B51C92}" presName="aSpace2" presStyleCnt="0"/>
      <dgm:spPr/>
    </dgm:pt>
    <dgm:pt modelId="{52B3C9A1-5CAE-E844-925C-F298992BD4A1}" type="pres">
      <dgm:prSet presAssocID="{25483569-1557-BB42-9C81-B38F1E37EF6D}" presName="childNode" presStyleLbl="node1" presStyleIdx="1" presStyleCnt="20" custScaleX="114151">
        <dgm:presLayoutVars>
          <dgm:bulletEnabled val="1"/>
        </dgm:presLayoutVars>
      </dgm:prSet>
      <dgm:spPr/>
    </dgm:pt>
    <dgm:pt modelId="{9C1B0790-D603-5741-B01B-32CB25E6EB8F}" type="pres">
      <dgm:prSet presAssocID="{25483569-1557-BB42-9C81-B38F1E37EF6D}" presName="aSpace2" presStyleCnt="0"/>
      <dgm:spPr/>
    </dgm:pt>
    <dgm:pt modelId="{4F0DA688-4C77-324B-B09A-47FB0970C31C}" type="pres">
      <dgm:prSet presAssocID="{CDEC9C5B-12C0-2B47-B96C-12DF1D87AB0E}" presName="childNode" presStyleLbl="node1" presStyleIdx="2" presStyleCnt="20" custScaleX="114151">
        <dgm:presLayoutVars>
          <dgm:bulletEnabled val="1"/>
        </dgm:presLayoutVars>
      </dgm:prSet>
      <dgm:spPr/>
    </dgm:pt>
    <dgm:pt modelId="{D5E02381-92A2-2444-BCC0-4D32A35BD60A}" type="pres">
      <dgm:prSet presAssocID="{CDEC9C5B-12C0-2B47-B96C-12DF1D87AB0E}" presName="aSpace2" presStyleCnt="0"/>
      <dgm:spPr/>
    </dgm:pt>
    <dgm:pt modelId="{3D0F5C00-4ADB-FB48-8DB8-8D7761BD1996}" type="pres">
      <dgm:prSet presAssocID="{92D8D470-B7E2-0A46-BB7A-5BCD0C3D3EC3}" presName="childNode" presStyleLbl="node1" presStyleIdx="3" presStyleCnt="20" custScaleX="114151">
        <dgm:presLayoutVars>
          <dgm:bulletEnabled val="1"/>
        </dgm:presLayoutVars>
      </dgm:prSet>
      <dgm:spPr/>
    </dgm:pt>
    <dgm:pt modelId="{03582D8B-1EE8-A34C-BB2F-9D0F86C925DA}" type="pres">
      <dgm:prSet presAssocID="{756576FA-0ABE-E948-A373-92C18D123EAD}" presName="aSpace" presStyleCnt="0"/>
      <dgm:spPr/>
    </dgm:pt>
    <dgm:pt modelId="{78AA5415-8D25-114C-9AF7-6EDD04285FCC}" type="pres">
      <dgm:prSet presAssocID="{4C66CB9D-29B5-C040-B029-3588769F413F}" presName="compNode" presStyleCnt="0"/>
      <dgm:spPr/>
    </dgm:pt>
    <dgm:pt modelId="{3958CC2D-1E31-A943-BA57-D42F0248121B}" type="pres">
      <dgm:prSet presAssocID="{4C66CB9D-29B5-C040-B029-3588769F413F}" presName="aNode" presStyleLbl="bgShp" presStyleIdx="1" presStyleCnt="5"/>
      <dgm:spPr/>
    </dgm:pt>
    <dgm:pt modelId="{5CCCDF3A-8C4B-C549-B12B-1DB1913B1A6A}" type="pres">
      <dgm:prSet presAssocID="{4C66CB9D-29B5-C040-B029-3588769F413F}" presName="textNode" presStyleLbl="bgShp" presStyleIdx="1" presStyleCnt="5"/>
      <dgm:spPr/>
    </dgm:pt>
    <dgm:pt modelId="{0F290261-6CA0-8D49-9E62-0626418E8743}" type="pres">
      <dgm:prSet presAssocID="{4C66CB9D-29B5-C040-B029-3588769F413F}" presName="compChildNode" presStyleCnt="0"/>
      <dgm:spPr/>
    </dgm:pt>
    <dgm:pt modelId="{850FE1E7-F08A-F143-B04A-B4BECFA23B45}" type="pres">
      <dgm:prSet presAssocID="{4C66CB9D-29B5-C040-B029-3588769F413F}" presName="theInnerList" presStyleCnt="0"/>
      <dgm:spPr/>
    </dgm:pt>
    <dgm:pt modelId="{40B6884E-886D-B349-A78A-BAB383D37D01}" type="pres">
      <dgm:prSet presAssocID="{C6911B42-00CA-EC41-983C-0B13B88B0DCE}" presName="childNode" presStyleLbl="node1" presStyleIdx="4" presStyleCnt="20" custScaleX="114151">
        <dgm:presLayoutVars>
          <dgm:bulletEnabled val="1"/>
        </dgm:presLayoutVars>
      </dgm:prSet>
      <dgm:spPr/>
    </dgm:pt>
    <dgm:pt modelId="{3D74F723-80E2-2745-8CE4-12979CFF3208}" type="pres">
      <dgm:prSet presAssocID="{C6911B42-00CA-EC41-983C-0B13B88B0DCE}" presName="aSpace2" presStyleCnt="0"/>
      <dgm:spPr/>
    </dgm:pt>
    <dgm:pt modelId="{570D97AC-2833-7341-954F-801DB2E5C9C6}" type="pres">
      <dgm:prSet presAssocID="{26191B0B-8931-EF4D-89C9-FBABFF0D91CC}" presName="childNode" presStyleLbl="node1" presStyleIdx="5" presStyleCnt="20" custScaleX="114151">
        <dgm:presLayoutVars>
          <dgm:bulletEnabled val="1"/>
        </dgm:presLayoutVars>
      </dgm:prSet>
      <dgm:spPr/>
    </dgm:pt>
    <dgm:pt modelId="{1EB04D1F-785F-0C40-A0D3-F5D6A896D288}" type="pres">
      <dgm:prSet presAssocID="{26191B0B-8931-EF4D-89C9-FBABFF0D91CC}" presName="aSpace2" presStyleCnt="0"/>
      <dgm:spPr/>
    </dgm:pt>
    <dgm:pt modelId="{8CA0CB3F-7FBD-8B40-82C6-F7C1C7770A72}" type="pres">
      <dgm:prSet presAssocID="{C40193C4-6E05-6B4B-9BFF-529396CFE6B3}" presName="childNode" presStyleLbl="node1" presStyleIdx="6" presStyleCnt="20" custScaleX="114151">
        <dgm:presLayoutVars>
          <dgm:bulletEnabled val="1"/>
        </dgm:presLayoutVars>
      </dgm:prSet>
      <dgm:spPr/>
    </dgm:pt>
    <dgm:pt modelId="{3161532C-39DE-7E47-B370-F08970424BDA}" type="pres">
      <dgm:prSet presAssocID="{C40193C4-6E05-6B4B-9BFF-529396CFE6B3}" presName="aSpace2" presStyleCnt="0"/>
      <dgm:spPr/>
    </dgm:pt>
    <dgm:pt modelId="{DC67C9EC-232A-0648-88FB-96D541994BF2}" type="pres">
      <dgm:prSet presAssocID="{AA1422AB-E64A-A945-93AE-961BF0844FAA}" presName="childNode" presStyleLbl="node1" presStyleIdx="7" presStyleCnt="20" custScaleX="114151">
        <dgm:presLayoutVars>
          <dgm:bulletEnabled val="1"/>
        </dgm:presLayoutVars>
      </dgm:prSet>
      <dgm:spPr/>
    </dgm:pt>
    <dgm:pt modelId="{1739B401-F991-2248-A83E-7809D75E76E4}" type="pres">
      <dgm:prSet presAssocID="{4C66CB9D-29B5-C040-B029-3588769F413F}" presName="aSpace" presStyleCnt="0"/>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2" presStyleCnt="5"/>
      <dgm:spPr/>
    </dgm:pt>
    <dgm:pt modelId="{C420AA82-3AA4-3749-8BAE-C2D2DBDD45EF}" type="pres">
      <dgm:prSet presAssocID="{0B4A0D3B-02E7-3B4A-B0AA-051CF964F07B}" presName="textNode" presStyleLbl="bgShp" presStyleIdx="2" presStyleCnt="5"/>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8" presStyleCnt="20" custScaleX="114151" custScaleY="164057">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9" presStyleCnt="20">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10" presStyleCnt="20"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11" presStyleCnt="20" custScaleX="114151" custScaleY="164057">
        <dgm:presLayoutVars>
          <dgm:bulletEnabled val="1"/>
        </dgm:presLayoutVars>
      </dgm:prSet>
      <dgm:spPr/>
    </dgm:pt>
    <dgm:pt modelId="{9C69B24F-48B3-674A-A3FE-C10E178253A5}" type="pres">
      <dgm:prSet presAssocID="{0B4A0D3B-02E7-3B4A-B0AA-051CF964F07B}" presName="aSpace" presStyleCnt="0"/>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3" presStyleCnt="5"/>
      <dgm:spPr/>
    </dgm:pt>
    <dgm:pt modelId="{5CA9DFDA-68DA-0E4A-8383-B6C7AC6FF010}" type="pres">
      <dgm:prSet presAssocID="{854FFA80-27FA-1240-90EA-02AE367EA900}" presName="textNode" presStyleLbl="bgShp" presStyleIdx="3" presStyleCnt="5"/>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12" presStyleCnt="20" custScaleX="114151" custScaleY="164057">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13" presStyleCnt="20">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14" presStyleCnt="20"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15" presStyleCnt="20" custScaleX="114151" custScaleY="164057">
        <dgm:presLayoutVars>
          <dgm:bulletEnabled val="1"/>
        </dgm:presLayoutVars>
      </dgm:prSet>
      <dgm:spPr/>
    </dgm:pt>
    <dgm:pt modelId="{8E636512-F0E0-9A40-85C3-6574C1A88F1C}" type="pres">
      <dgm:prSet presAssocID="{854FFA80-27FA-1240-90EA-02AE367EA900}" presName="aSpace" presStyleCnt="0"/>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4" presStyleCnt="5"/>
      <dgm:spPr/>
    </dgm:pt>
    <dgm:pt modelId="{F615DB02-8211-6843-8D70-82788522907C}" type="pres">
      <dgm:prSet presAssocID="{59535A03-E8F4-974C-921E-91DAA48C926D}" presName="textNode" presStyleLbl="bgShp" presStyleIdx="4" presStyleCnt="5"/>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16" presStyleCnt="20" custScaleX="114151" custScaleY="164057">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17" presStyleCnt="20">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18" presStyleCnt="20"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19" presStyleCnt="20"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9696D711-1EA9-7745-81DC-0DCF381434D0}" type="presOf" srcId="{CDEC9C5B-12C0-2B47-B96C-12DF1D87AB0E}" destId="{4F0DA688-4C77-324B-B09A-47FB0970C31C}" srcOrd="0" destOrd="0" presId="urn:microsoft.com/office/officeart/2005/8/layout/lProcess2"/>
    <dgm:cxn modelId="{71FBC113-B286-2F43-A154-20D9EBB1B552}" type="presOf" srcId="{92D8D470-B7E2-0A46-BB7A-5BCD0C3D3EC3}" destId="{3D0F5C00-4ADB-FB48-8DB8-8D7761BD1996}" srcOrd="0" destOrd="0" presId="urn:microsoft.com/office/officeart/2005/8/layout/lProcess2"/>
    <dgm:cxn modelId="{B9E2791C-5342-B940-A37C-7CCA1B434730}" srcId="{756576FA-0ABE-E948-A373-92C18D123EAD}" destId="{25483569-1557-BB42-9C81-B38F1E37EF6D}" srcOrd="1" destOrd="0" parTransId="{1D5D8ACD-8529-8743-8F93-8C714A5C33B0}" sibTransId="{407032E5-7094-014D-9A35-1DA967267829}"/>
    <dgm:cxn modelId="{DA4A1F25-03BE-F847-833C-D41397D504DD}" srcId="{854FFA80-27FA-1240-90EA-02AE367EA900}" destId="{0B589B5A-074A-4C48-90B8-1B7A62D24E19}" srcOrd="3" destOrd="0" parTransId="{D45D5F79-3836-CB43-B55D-451FC4DF3C63}" sibTransId="{E3586E6D-4399-AA4B-B13C-52266E11594A}"/>
    <dgm:cxn modelId="{6F4A6C2B-39CC-4A44-90C3-B20AFD1F8E67}" srcId="{0B4A0D3B-02E7-3B4A-B0AA-051CF964F07B}" destId="{E90C07AA-B475-7940-9DF3-464A95C347D9}" srcOrd="2" destOrd="0" parTransId="{37EA9C9B-6DFF-584A-8BCB-4CDC6BF7B1CC}" sibTransId="{C2AA7A20-6D83-3941-A3C4-28F394DE12D9}"/>
    <dgm:cxn modelId="{E985692D-CE8E-AD4C-B8A1-DC88FAF61C97}" srcId="{4C66CB9D-29B5-C040-B029-3588769F413F}" destId="{26191B0B-8931-EF4D-89C9-FBABFF0D91CC}" srcOrd="1" destOrd="0" parTransId="{15DBAFB7-4A9D-8840-A4B4-3F7F86E114AC}" sibTransId="{8FEB0EAE-26D2-554B-BE8C-4A9549C1CFE2}"/>
    <dgm:cxn modelId="{0BF6032E-2DB7-3D45-AE17-816A41366483}" type="presOf" srcId="{0B589B5A-074A-4C48-90B8-1B7A62D24E19}" destId="{83EA58AC-89DB-2742-A2B4-144C90D27764}" srcOrd="0" destOrd="0" presId="urn:microsoft.com/office/officeart/2005/8/layout/lProcess2"/>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761D9149-CA6E-6F41-AE75-87D6C89EDFE1}" srcId="{DA011F73-76F8-3F42-A85E-AAD786D31F33}" destId="{0B4A0D3B-02E7-3B4A-B0AA-051CF964F07B}" srcOrd="2" destOrd="0" parTransId="{1E450D6D-EC60-9D47-9A8D-DCF06FE7A072}" sibTransId="{5CA58B59-0910-FD4D-8EBB-D45615E98E44}"/>
    <dgm:cxn modelId="{7EDD884B-CEC4-1F45-818F-91CE9BCE05DE}" srcId="{756576FA-0ABE-E948-A373-92C18D123EAD}" destId="{87F6CAF6-E4A1-0A49-A0E6-CEC959B51C92}" srcOrd="0" destOrd="0" parTransId="{14F84423-110F-5B43-B77F-9C7B5C963D13}" sibTransId="{C1976853-CBF1-3A4E-B68E-9DC818E50047}"/>
    <dgm:cxn modelId="{90EAA24C-F696-6F4F-BF72-A6B304299D7C}" type="presOf" srcId="{0B4A0D3B-02E7-3B4A-B0AA-051CF964F07B}" destId="{95AD5996-B826-1B4F-B995-E29C091BA8A5}" srcOrd="0" destOrd="0" presId="urn:microsoft.com/office/officeart/2005/8/layout/lProcess2"/>
    <dgm:cxn modelId="{A753D750-7132-0A4F-9BBA-E4CE5F2605DE}" srcId="{756576FA-0ABE-E948-A373-92C18D123EAD}" destId="{CDEC9C5B-12C0-2B47-B96C-12DF1D87AB0E}" srcOrd="2" destOrd="0" parTransId="{2482D40A-547D-0748-B496-01643CE1B381}" sibTransId="{CA73D747-B9E5-B749-A109-64A48B878A7D}"/>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133D6064-56EE-FC46-9F2C-14413B5047A0}" srcId="{854FFA80-27FA-1240-90EA-02AE367EA900}" destId="{5C4353E3-310D-154C-A2E1-87DEB835076D}" srcOrd="1" destOrd="0" parTransId="{A9F175BE-621A-2B4D-845E-DFECFD87F8AC}" sibTransId="{50B73B9F-2E9C-DB45-B703-1542A0D7EA05}"/>
    <dgm:cxn modelId="{3BF8F676-35F1-2A4A-9107-5B5D910C5029}" type="presOf" srcId="{3BBF754B-FE44-6247-B8AE-681E5039F5CB}" destId="{043BBAB0-0122-5D48-855B-36C22998E868}"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F95EFC85-6073-9F41-AD4E-571B81548A59}" srcId="{DA011F73-76F8-3F42-A85E-AAD786D31F33}" destId="{59535A03-E8F4-974C-921E-91DAA48C926D}" srcOrd="4" destOrd="0" parTransId="{F66DC4B7-9242-804B-A0EB-73E2A2D52942}" sibTransId="{DBA86BC4-C162-934C-87D7-7B78E557F983}"/>
    <dgm:cxn modelId="{47D11388-36A7-2849-9C66-450DBB02F22B}" type="presOf" srcId="{26191B0B-8931-EF4D-89C9-FBABFF0D91CC}" destId="{570D97AC-2833-7341-954F-801DB2E5C9C6}" srcOrd="0" destOrd="0" presId="urn:microsoft.com/office/officeart/2005/8/layout/lProcess2"/>
    <dgm:cxn modelId="{86E2D38B-81D9-CD45-BAC3-81EA3938B28B}" type="presOf" srcId="{854FFA80-27FA-1240-90EA-02AE367EA900}" destId="{AB5D0715-9425-F043-81FA-377B3B5819A1}" srcOrd="0" destOrd="0" presId="urn:microsoft.com/office/officeart/2005/8/layout/lProcess2"/>
    <dgm:cxn modelId="{BABEDF8F-F8A2-EB41-AB2D-84332D19802C}" srcId="{DA011F73-76F8-3F42-A85E-AAD786D31F33}" destId="{4C66CB9D-29B5-C040-B029-3588769F413F}" srcOrd="1" destOrd="0" parTransId="{2A7433D3-DCE1-F640-8F3F-635D675FD343}" sibTransId="{6DB57ED4-4668-2946-A371-27FA3ED29646}"/>
    <dgm:cxn modelId="{9236F58F-DC00-0B4C-990F-B1AAD41950FC}" srcId="{DA011F73-76F8-3F42-A85E-AAD786D31F33}" destId="{756576FA-0ABE-E948-A373-92C18D123EAD}" srcOrd="0" destOrd="0" parTransId="{3FA3CBD5-CE6A-824E-9A88-B112B69DA06B}" sibTransId="{3EF9AD22-AB22-F547-B0D5-ACB4C2BB241B}"/>
    <dgm:cxn modelId="{99932190-0670-DA49-A0E9-510A195DD35C}" srcId="{4C66CB9D-29B5-C040-B029-3588769F413F}" destId="{AA1422AB-E64A-A945-93AE-961BF0844FAA}" srcOrd="3" destOrd="0" parTransId="{DFE80551-5446-284B-9EC1-E07DC6714CB1}" sibTransId="{F1B7DDDC-7547-3048-B383-4ADAE686B4AE}"/>
    <dgm:cxn modelId="{83B9D792-A676-A14E-9F40-3476F574A223}" type="presOf" srcId="{F4CF2E72-3DC6-6147-894E-8318095D0BBE}" destId="{13E990BE-F17C-B446-924A-BECF73464FC0}" srcOrd="0" destOrd="0" presId="urn:microsoft.com/office/officeart/2005/8/layout/lProcess2"/>
    <dgm:cxn modelId="{79980F95-2E2F-664B-85EA-48CB1A0A46F5}" type="presOf" srcId="{D2B6D2BD-86AA-914F-A9B0-FD9FBDDAB5BA}" destId="{DBFF50CC-0C18-2C40-9419-C31C0424DCE5}" srcOrd="0" destOrd="0" presId="urn:microsoft.com/office/officeart/2005/8/layout/lProcess2"/>
    <dgm:cxn modelId="{C1D5CD9B-104E-B940-A5FD-08F19BF8F0FF}" type="presOf" srcId="{87F6CAF6-E4A1-0A49-A0E6-CEC959B51C92}" destId="{EC3590F1-69AF-4746-B82F-EE0695AA656C}" srcOrd="0" destOrd="0" presId="urn:microsoft.com/office/officeart/2005/8/layout/lProcess2"/>
    <dgm:cxn modelId="{CA15B19C-1A28-6743-A5BC-2E63901B22D9}" type="presOf" srcId="{4C66CB9D-29B5-C040-B029-3588769F413F}" destId="{3958CC2D-1E31-A943-BA57-D42F0248121B}" srcOrd="0" destOrd="0" presId="urn:microsoft.com/office/officeart/2005/8/layout/lProcess2"/>
    <dgm:cxn modelId="{F9A52BA0-A95C-C945-8040-864B9A84B390}" type="presOf" srcId="{C6911B42-00CA-EC41-983C-0B13B88B0DCE}" destId="{40B6884E-886D-B349-A78A-BAB383D37D01}"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E0820CAB-D717-D341-B590-852628C96801}" type="presOf" srcId="{C40193C4-6E05-6B4B-9BFF-529396CFE6B3}" destId="{8CA0CB3F-7FBD-8B40-82C6-F7C1C7770A72}" srcOrd="0" destOrd="0" presId="urn:microsoft.com/office/officeart/2005/8/layout/lProcess2"/>
    <dgm:cxn modelId="{514A31B6-7A51-1840-AA46-B0EE8F1E9303}" srcId="{4C66CB9D-29B5-C040-B029-3588769F413F}" destId="{C6911B42-00CA-EC41-983C-0B13B88B0DCE}" srcOrd="0" destOrd="0" parTransId="{134AF80C-691A-454D-8952-65DEF55668E7}" sibTransId="{7269ABA2-EAB1-0A4D-BCBA-D8269C29E020}"/>
    <dgm:cxn modelId="{E42A7CB7-9EEF-9640-A446-A8DCF12F72B7}" type="presOf" srcId="{1CDEA59A-5B74-6C4A-AC46-6AB3F1030BCE}" destId="{BFF955BD-D605-E149-A373-71F75E375FF5}"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90BBDEC1-AE9E-7C4E-A610-3A317BC9EE6A}" srcId="{DA011F73-76F8-3F42-A85E-AAD786D31F33}" destId="{854FFA80-27FA-1240-90EA-02AE367EA900}" srcOrd="3" destOrd="0" parTransId="{AFF9F95A-B0B9-AD44-9312-F9C91880609A}" sibTransId="{8F51FAC7-5569-1544-9EA4-AC8814A42912}"/>
    <dgm:cxn modelId="{FE8F9FCC-D066-E247-869E-790D84FB2DA6}" srcId="{59535A03-E8F4-974C-921E-91DAA48C926D}" destId="{3BBF754B-FE44-6247-B8AE-681E5039F5CB}" srcOrd="3" destOrd="0" parTransId="{A0707F3F-C48C-7A41-80EE-BBD070053330}" sibTransId="{298CEC39-1594-7146-9B70-9D60F9520793}"/>
    <dgm:cxn modelId="{DAA1C4D2-7636-164B-A8FC-B94A93967ECA}" srcId="{0B4A0D3B-02E7-3B4A-B0AA-051CF964F07B}" destId="{BF6A907D-ABFF-064A-BDA7-D9A50888ED29}" srcOrd="1" destOrd="0" parTransId="{FB3008BE-848A-7C40-B9CA-A8C454BFA764}" sibTransId="{E38B7EEF-8510-E24B-A699-3D9FD6C3535C}"/>
    <dgm:cxn modelId="{D584BFD7-AA05-BB43-BA11-5D0AD628D31C}" type="presOf" srcId="{565AE5BB-21F2-5A46-88A3-551737DA6A31}" destId="{64CEB5F2-C1E4-6645-966F-90F6755580C1}" srcOrd="0" destOrd="0" presId="urn:microsoft.com/office/officeart/2005/8/layout/lProcess2"/>
    <dgm:cxn modelId="{9046AFDD-B2DD-254F-B172-0B9E277005B9}" srcId="{59535A03-E8F4-974C-921E-91DAA48C926D}" destId="{D2B6D2BD-86AA-914F-A9B0-FD9FBDDAB5BA}" srcOrd="0" destOrd="0" parTransId="{C189F5EE-B830-8C4C-8A69-1A04E592BA2E}" sibTransId="{DCEAEBAD-798F-634F-ABF3-8E9998AE63C3}"/>
    <dgm:cxn modelId="{D5DEB3DD-2A4D-9E48-B360-4374FA558DB9}" type="presOf" srcId="{756576FA-0ABE-E948-A373-92C18D123EAD}" destId="{73EAF2AC-3D1C-4D40-B9E1-945C3A018D07}" srcOrd="0" destOrd="0" presId="urn:microsoft.com/office/officeart/2005/8/layout/lProcess2"/>
    <dgm:cxn modelId="{A966BBDE-F36D-5442-92FA-5F1D149008EA}" type="presOf" srcId="{1CD4943B-3A2D-9741-A4E4-11A903F42FDC}" destId="{718A1C37-C394-1546-A382-27F07F154B77}" srcOrd="0" destOrd="0" presId="urn:microsoft.com/office/officeart/2005/8/layout/lProcess2"/>
    <dgm:cxn modelId="{202932E9-103A-E847-A00C-BB1A41E7A078}" type="presOf" srcId="{756576FA-0ABE-E948-A373-92C18D123EAD}" destId="{3330F9B5-DCC6-8445-B021-E199FE54B3D7}" srcOrd="1" destOrd="0" presId="urn:microsoft.com/office/officeart/2005/8/layout/lProcess2"/>
    <dgm:cxn modelId="{EBDED6F3-79FD-8143-A443-05EBB93FF6BF}" type="presOf" srcId="{A2AB8957-BF44-EC40-A8BD-2D76EC15A8C5}" destId="{F35ECBEC-E185-0B41-B52E-86D12BB3E999}" srcOrd="0" destOrd="0" presId="urn:microsoft.com/office/officeart/2005/8/layout/lProcess2"/>
    <dgm:cxn modelId="{840F9FF4-51D3-C544-B582-1A6BB8459012}" srcId="{4C66CB9D-29B5-C040-B029-3588769F413F}" destId="{C40193C4-6E05-6B4B-9BFF-529396CFE6B3}" srcOrd="2" destOrd="0" parTransId="{E657EC92-160E-A248-A491-B3CE18795A1C}" sibTransId="{A8D0F7AD-371A-E44A-AB28-3950B6989532}"/>
    <dgm:cxn modelId="{4D8833F5-79D7-464A-93B1-F24DB6C08FD3}" srcId="{756576FA-0ABE-E948-A373-92C18D123EAD}" destId="{92D8D470-B7E2-0A46-BB7A-5BCD0C3D3EC3}" srcOrd="3" destOrd="0" parTransId="{302973E2-0658-9E44-B1D8-1487E779D99F}" sibTransId="{E819333A-F742-0D49-8076-3898CB43D08C}"/>
    <dgm:cxn modelId="{995E72FB-7556-F94E-9F9F-DD1C17D57AB4}" type="presOf" srcId="{AA1422AB-E64A-A945-93AE-961BF0844FAA}" destId="{DC67C9EC-232A-0648-88FB-96D541994BF2}" srcOrd="0" destOrd="0" presId="urn:microsoft.com/office/officeart/2005/8/layout/lProcess2"/>
    <dgm:cxn modelId="{796DCEFB-C709-DE46-8A71-CB330E506DEC}" type="presOf" srcId="{4C66CB9D-29B5-C040-B029-3588769F413F}" destId="{5CCCDF3A-8C4B-C549-B12B-1DB1913B1A6A}" srcOrd="1"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D5A311FF-2B63-F04A-92BF-E628095DB984}" type="presOf" srcId="{25483569-1557-BB42-9C81-B38F1E37EF6D}" destId="{52B3C9A1-5CAE-E844-925C-F298992BD4A1}" srcOrd="0" destOrd="0" presId="urn:microsoft.com/office/officeart/2005/8/layout/lProcess2"/>
    <dgm:cxn modelId="{12291E84-4746-B04F-8CF3-078AD5BEF4B7}" type="presParOf" srcId="{8A44D4BB-8259-7F40-A2D1-AF632696DB7E}" destId="{9AE949E1-567A-C94D-B026-2C7E4E04A3F3}" srcOrd="0" destOrd="0" presId="urn:microsoft.com/office/officeart/2005/8/layout/lProcess2"/>
    <dgm:cxn modelId="{FC173E78-9973-2A49-9433-F486803611D3}" type="presParOf" srcId="{9AE949E1-567A-C94D-B026-2C7E4E04A3F3}" destId="{73EAF2AC-3D1C-4D40-B9E1-945C3A018D07}" srcOrd="0" destOrd="0" presId="urn:microsoft.com/office/officeart/2005/8/layout/lProcess2"/>
    <dgm:cxn modelId="{0A3B81AE-BF6F-A642-AA8D-7F6DEC4EE1DD}" type="presParOf" srcId="{9AE949E1-567A-C94D-B026-2C7E4E04A3F3}" destId="{3330F9B5-DCC6-8445-B021-E199FE54B3D7}" srcOrd="1" destOrd="0" presId="urn:microsoft.com/office/officeart/2005/8/layout/lProcess2"/>
    <dgm:cxn modelId="{9C0F76AC-C4F9-9B49-A5A7-F58BB2871A97}" type="presParOf" srcId="{9AE949E1-567A-C94D-B026-2C7E4E04A3F3}" destId="{6FC40E2C-A04E-A246-958A-276E3B8488DC}" srcOrd="2" destOrd="0" presId="urn:microsoft.com/office/officeart/2005/8/layout/lProcess2"/>
    <dgm:cxn modelId="{B7840C72-64F9-9748-B259-4EF1BD193755}" type="presParOf" srcId="{6FC40E2C-A04E-A246-958A-276E3B8488DC}" destId="{030F6F54-A4AD-7245-BCCE-E049C967465A}" srcOrd="0" destOrd="0" presId="urn:microsoft.com/office/officeart/2005/8/layout/lProcess2"/>
    <dgm:cxn modelId="{6C342926-EC18-F645-9575-E19B89A204D4}" type="presParOf" srcId="{030F6F54-A4AD-7245-BCCE-E049C967465A}" destId="{EC3590F1-69AF-4746-B82F-EE0695AA656C}" srcOrd="0" destOrd="0" presId="urn:microsoft.com/office/officeart/2005/8/layout/lProcess2"/>
    <dgm:cxn modelId="{BE838981-6524-834C-98D0-8B6225804820}" type="presParOf" srcId="{030F6F54-A4AD-7245-BCCE-E049C967465A}" destId="{D8CB3606-A252-984E-8FB3-9B3E12FFA300}" srcOrd="1" destOrd="0" presId="urn:microsoft.com/office/officeart/2005/8/layout/lProcess2"/>
    <dgm:cxn modelId="{6500C727-3CD1-5345-AF93-12E2060401E1}" type="presParOf" srcId="{030F6F54-A4AD-7245-BCCE-E049C967465A}" destId="{52B3C9A1-5CAE-E844-925C-F298992BD4A1}" srcOrd="2" destOrd="0" presId="urn:microsoft.com/office/officeart/2005/8/layout/lProcess2"/>
    <dgm:cxn modelId="{1B422711-2FC5-124B-8D58-2A2CC2CD9020}" type="presParOf" srcId="{030F6F54-A4AD-7245-BCCE-E049C967465A}" destId="{9C1B0790-D603-5741-B01B-32CB25E6EB8F}" srcOrd="3" destOrd="0" presId="urn:microsoft.com/office/officeart/2005/8/layout/lProcess2"/>
    <dgm:cxn modelId="{810B6C98-D426-114E-95D9-04ECFCEEFC3C}" type="presParOf" srcId="{030F6F54-A4AD-7245-BCCE-E049C967465A}" destId="{4F0DA688-4C77-324B-B09A-47FB0970C31C}" srcOrd="4" destOrd="0" presId="urn:microsoft.com/office/officeart/2005/8/layout/lProcess2"/>
    <dgm:cxn modelId="{44EEA89D-375E-364F-9AE8-191C0F1095C8}" type="presParOf" srcId="{030F6F54-A4AD-7245-BCCE-E049C967465A}" destId="{D5E02381-92A2-2444-BCC0-4D32A35BD60A}" srcOrd="5" destOrd="0" presId="urn:microsoft.com/office/officeart/2005/8/layout/lProcess2"/>
    <dgm:cxn modelId="{CCEA3354-CD1A-9649-9546-55941FD409D7}" type="presParOf" srcId="{030F6F54-A4AD-7245-BCCE-E049C967465A}" destId="{3D0F5C00-4ADB-FB48-8DB8-8D7761BD1996}" srcOrd="6" destOrd="0" presId="urn:microsoft.com/office/officeart/2005/8/layout/lProcess2"/>
    <dgm:cxn modelId="{1AD6FF0F-4D58-8346-9E49-FCF4B9653A93}" type="presParOf" srcId="{8A44D4BB-8259-7F40-A2D1-AF632696DB7E}" destId="{03582D8B-1EE8-A34C-BB2F-9D0F86C925DA}" srcOrd="1" destOrd="0" presId="urn:microsoft.com/office/officeart/2005/8/layout/lProcess2"/>
    <dgm:cxn modelId="{6DF56223-D93F-2947-90FA-BB9D2F823BBE}" type="presParOf" srcId="{8A44D4BB-8259-7F40-A2D1-AF632696DB7E}" destId="{78AA5415-8D25-114C-9AF7-6EDD04285FCC}" srcOrd="2" destOrd="0" presId="urn:microsoft.com/office/officeart/2005/8/layout/lProcess2"/>
    <dgm:cxn modelId="{174271A4-5A86-064A-986F-AC461A4460AA}" type="presParOf" srcId="{78AA5415-8D25-114C-9AF7-6EDD04285FCC}" destId="{3958CC2D-1E31-A943-BA57-D42F0248121B}" srcOrd="0" destOrd="0" presId="urn:microsoft.com/office/officeart/2005/8/layout/lProcess2"/>
    <dgm:cxn modelId="{2E197449-D5E9-5346-85D0-AA479ABCE5F2}" type="presParOf" srcId="{78AA5415-8D25-114C-9AF7-6EDD04285FCC}" destId="{5CCCDF3A-8C4B-C549-B12B-1DB1913B1A6A}" srcOrd="1" destOrd="0" presId="urn:microsoft.com/office/officeart/2005/8/layout/lProcess2"/>
    <dgm:cxn modelId="{ADA52013-28EA-2544-8DDF-7E781FFE9A52}" type="presParOf" srcId="{78AA5415-8D25-114C-9AF7-6EDD04285FCC}" destId="{0F290261-6CA0-8D49-9E62-0626418E8743}" srcOrd="2" destOrd="0" presId="urn:microsoft.com/office/officeart/2005/8/layout/lProcess2"/>
    <dgm:cxn modelId="{48FF04D2-5BD2-D849-A99F-90FABC3080A2}" type="presParOf" srcId="{0F290261-6CA0-8D49-9E62-0626418E8743}" destId="{850FE1E7-F08A-F143-B04A-B4BECFA23B45}" srcOrd="0" destOrd="0" presId="urn:microsoft.com/office/officeart/2005/8/layout/lProcess2"/>
    <dgm:cxn modelId="{0CA3D610-349A-D04C-9457-7BBBB10F7671}" type="presParOf" srcId="{850FE1E7-F08A-F143-B04A-B4BECFA23B45}" destId="{40B6884E-886D-B349-A78A-BAB383D37D01}" srcOrd="0" destOrd="0" presId="urn:microsoft.com/office/officeart/2005/8/layout/lProcess2"/>
    <dgm:cxn modelId="{18E10FE9-BCDA-7E42-8316-1357479DB92A}" type="presParOf" srcId="{850FE1E7-F08A-F143-B04A-B4BECFA23B45}" destId="{3D74F723-80E2-2745-8CE4-12979CFF3208}" srcOrd="1" destOrd="0" presId="urn:microsoft.com/office/officeart/2005/8/layout/lProcess2"/>
    <dgm:cxn modelId="{CF45A0EA-EADC-7E47-9936-2F907097A414}" type="presParOf" srcId="{850FE1E7-F08A-F143-B04A-B4BECFA23B45}" destId="{570D97AC-2833-7341-954F-801DB2E5C9C6}" srcOrd="2" destOrd="0" presId="urn:microsoft.com/office/officeart/2005/8/layout/lProcess2"/>
    <dgm:cxn modelId="{328A8F32-6479-2A4A-8DAC-589B6C675900}" type="presParOf" srcId="{850FE1E7-F08A-F143-B04A-B4BECFA23B45}" destId="{1EB04D1F-785F-0C40-A0D3-F5D6A896D288}" srcOrd="3" destOrd="0" presId="urn:microsoft.com/office/officeart/2005/8/layout/lProcess2"/>
    <dgm:cxn modelId="{F06A85C1-5328-6241-B0D0-25A5FFA2B475}" type="presParOf" srcId="{850FE1E7-F08A-F143-B04A-B4BECFA23B45}" destId="{8CA0CB3F-7FBD-8B40-82C6-F7C1C7770A72}" srcOrd="4" destOrd="0" presId="urn:microsoft.com/office/officeart/2005/8/layout/lProcess2"/>
    <dgm:cxn modelId="{21589A9E-D6CE-3B4A-85A1-90D804A732FB}" type="presParOf" srcId="{850FE1E7-F08A-F143-B04A-B4BECFA23B45}" destId="{3161532C-39DE-7E47-B370-F08970424BDA}" srcOrd="5" destOrd="0" presId="urn:microsoft.com/office/officeart/2005/8/layout/lProcess2"/>
    <dgm:cxn modelId="{714CA086-DFAC-8746-90C3-103AD2F71899}" type="presParOf" srcId="{850FE1E7-F08A-F143-B04A-B4BECFA23B45}" destId="{DC67C9EC-232A-0648-88FB-96D541994BF2}" srcOrd="6" destOrd="0" presId="urn:microsoft.com/office/officeart/2005/8/layout/lProcess2"/>
    <dgm:cxn modelId="{F48DF41D-29FA-6543-95BF-F884DC0E3CB5}" type="presParOf" srcId="{8A44D4BB-8259-7F40-A2D1-AF632696DB7E}" destId="{1739B401-F991-2248-A83E-7809D75E76E4}" srcOrd="3" destOrd="0" presId="urn:microsoft.com/office/officeart/2005/8/layout/lProcess2"/>
    <dgm:cxn modelId="{63484F52-F1B0-1F44-8906-10A52061847A}" type="presParOf" srcId="{8A44D4BB-8259-7F40-A2D1-AF632696DB7E}" destId="{7A6B2A8A-AD6A-7642-ADBD-2964CAC6BDD1}" srcOrd="4"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 modelId="{61ED69DA-772E-D04B-802F-E63FF91BC032}" type="presParOf" srcId="{8A44D4BB-8259-7F40-A2D1-AF632696DB7E}" destId="{9C69B24F-48B3-674A-A3FE-C10E178253A5}" srcOrd="5" destOrd="0" presId="urn:microsoft.com/office/officeart/2005/8/layout/lProcess2"/>
    <dgm:cxn modelId="{0FF7367B-23E4-7C43-97B7-3988CFA22167}" type="presParOf" srcId="{8A44D4BB-8259-7F40-A2D1-AF632696DB7E}" destId="{8AED3844-4BF8-2444-BD89-2E7FEF4A54F5}" srcOrd="6"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 modelId="{14A741C9-F84D-154B-9160-9DB621E81336}" type="presParOf" srcId="{8A44D4BB-8259-7F40-A2D1-AF632696DB7E}" destId="{8E636512-F0E0-9A40-85C3-6574C1A88F1C}" srcOrd="7" destOrd="0" presId="urn:microsoft.com/office/officeart/2005/8/layout/lProcess2"/>
    <dgm:cxn modelId="{4AC11978-B314-CA47-A54A-09D2BB7AE37E}" type="presParOf" srcId="{8A44D4BB-8259-7F40-A2D1-AF632696DB7E}" destId="{A15E8B70-57E4-D14F-BD23-9A01DD0B86C9}" srcOrd="8"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C4770BAE-C06B-4A4C-8D34-68B0D3EE51DE}"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100053CF-4790-CF47-9C0B-D432A68FB107}">
      <dgm:prSet/>
      <dgm:spPr/>
      <dgm:t>
        <a:bodyPr/>
        <a:lstStyle/>
        <a:p>
          <a:r>
            <a:rPr lang="en-US" dirty="0"/>
            <a:t>Gender/Gender Identity</a:t>
          </a:r>
        </a:p>
      </dgm:t>
    </dgm:pt>
    <dgm:pt modelId="{08BD59CF-98A1-BE41-B9E4-71130879B732}" type="parTrans" cxnId="{15CD305C-D2FE-1A43-813E-016D4C8D526F}">
      <dgm:prSet/>
      <dgm:spPr/>
      <dgm:t>
        <a:bodyPr/>
        <a:lstStyle/>
        <a:p>
          <a:endParaRPr lang="en-US"/>
        </a:p>
      </dgm:t>
    </dgm:pt>
    <dgm:pt modelId="{6BA365BB-C435-CE4D-91E9-2F8047FABA79}" type="sibTrans" cxnId="{15CD305C-D2FE-1A43-813E-016D4C8D526F}">
      <dgm:prSet/>
      <dgm:spPr/>
      <dgm:t>
        <a:bodyPr/>
        <a:lstStyle/>
        <a:p>
          <a:endParaRPr lang="en-US"/>
        </a:p>
      </dgm:t>
    </dgm:pt>
    <dgm:pt modelId="{2BF8B332-9048-8D45-A8B3-6501A7ADF5D6}">
      <dgm:prSet/>
      <dgm:spPr/>
      <dgm:t>
        <a:bodyPr/>
        <a:lstStyle/>
        <a:p>
          <a:r>
            <a:rPr lang="en-US" dirty="0"/>
            <a:t>Race/Ethnicity</a:t>
          </a:r>
        </a:p>
      </dgm:t>
    </dgm:pt>
    <dgm:pt modelId="{CF3294DE-4EE8-FD42-A26D-FBBE6BA98E4F}" type="parTrans" cxnId="{99BBE4C7-7D22-564C-A04A-30F2CE5C00E2}">
      <dgm:prSet/>
      <dgm:spPr/>
      <dgm:t>
        <a:bodyPr/>
        <a:lstStyle/>
        <a:p>
          <a:endParaRPr lang="en-US"/>
        </a:p>
      </dgm:t>
    </dgm:pt>
    <dgm:pt modelId="{78FF85A0-C3C6-5446-A123-3FB32514C054}" type="sibTrans" cxnId="{99BBE4C7-7D22-564C-A04A-30F2CE5C00E2}">
      <dgm:prSet/>
      <dgm:spPr/>
      <dgm:t>
        <a:bodyPr/>
        <a:lstStyle/>
        <a:p>
          <a:endParaRPr lang="en-US"/>
        </a:p>
      </dgm:t>
    </dgm:pt>
    <dgm:pt modelId="{01AB7A71-EA0B-AE46-8A24-9C7B5E2A343D}">
      <dgm:prSet/>
      <dgm:spPr/>
      <dgm:t>
        <a:bodyPr/>
        <a:lstStyle/>
        <a:p>
          <a:r>
            <a:rPr lang="en-US" dirty="0"/>
            <a:t>Sexual Orientation</a:t>
          </a:r>
        </a:p>
      </dgm:t>
    </dgm:pt>
    <dgm:pt modelId="{AD35927B-D084-A24A-8789-D23CBFC342E1}" type="parTrans" cxnId="{F090A00A-2D8B-CA46-8CFD-A1DEE515A193}">
      <dgm:prSet/>
      <dgm:spPr/>
      <dgm:t>
        <a:bodyPr/>
        <a:lstStyle/>
        <a:p>
          <a:endParaRPr lang="en-US"/>
        </a:p>
      </dgm:t>
    </dgm:pt>
    <dgm:pt modelId="{D9E1D25F-6070-A74C-B3EB-B6E861E7A97A}" type="sibTrans" cxnId="{F090A00A-2D8B-CA46-8CFD-A1DEE515A193}">
      <dgm:prSet/>
      <dgm:spPr/>
      <dgm:t>
        <a:bodyPr/>
        <a:lstStyle/>
        <a:p>
          <a:endParaRPr lang="en-US"/>
        </a:p>
      </dgm:t>
    </dgm:pt>
    <dgm:pt modelId="{E163C4DD-A98F-6B4D-9A55-AF60224FC890}">
      <dgm:prSet/>
      <dgm:spPr/>
      <dgm:t>
        <a:bodyPr/>
        <a:lstStyle/>
        <a:p>
          <a:r>
            <a:rPr lang="en-US" dirty="0"/>
            <a:t>Grade Level</a:t>
          </a:r>
        </a:p>
      </dgm:t>
    </dgm:pt>
    <dgm:pt modelId="{B8631A8E-E04B-1A40-BBB9-52FFC83847F2}" type="parTrans" cxnId="{235CFC9F-14C6-FF4F-9E09-916DA6897221}">
      <dgm:prSet/>
      <dgm:spPr/>
      <dgm:t>
        <a:bodyPr/>
        <a:lstStyle/>
        <a:p>
          <a:endParaRPr lang="en-US"/>
        </a:p>
      </dgm:t>
    </dgm:pt>
    <dgm:pt modelId="{A6E864AD-6346-C544-A219-ED46BA2C90B7}" type="sibTrans" cxnId="{235CFC9F-14C6-FF4F-9E09-916DA6897221}">
      <dgm:prSet/>
      <dgm:spPr/>
      <dgm:t>
        <a:bodyPr/>
        <a:lstStyle/>
        <a:p>
          <a:endParaRPr lang="en-US"/>
        </a:p>
      </dgm:t>
    </dgm:pt>
    <dgm:pt modelId="{B2D5F2A9-E198-264B-A789-1DD2C07AE6FF}">
      <dgm:prSet/>
      <dgm:spPr/>
      <dgm:t>
        <a:bodyPr/>
        <a:lstStyle/>
        <a:p>
          <a:r>
            <a:rPr lang="en-US" dirty="0"/>
            <a:t>Socio-economic Status</a:t>
          </a:r>
        </a:p>
      </dgm:t>
    </dgm:pt>
    <dgm:pt modelId="{5E8BDAE0-4AB3-F64F-9E22-332DCF0966C4}" type="parTrans" cxnId="{DAD26627-DB78-4346-A7AB-921AE0213141}">
      <dgm:prSet/>
      <dgm:spPr/>
      <dgm:t>
        <a:bodyPr/>
        <a:lstStyle/>
        <a:p>
          <a:endParaRPr lang="en-US"/>
        </a:p>
      </dgm:t>
    </dgm:pt>
    <dgm:pt modelId="{A5528813-A569-3441-8EDF-0583E9F3F24A}" type="sibTrans" cxnId="{DAD26627-DB78-4346-A7AB-921AE0213141}">
      <dgm:prSet/>
      <dgm:spPr/>
      <dgm:t>
        <a:bodyPr/>
        <a:lstStyle/>
        <a:p>
          <a:endParaRPr lang="en-US"/>
        </a:p>
      </dgm:t>
    </dgm:pt>
    <dgm:pt modelId="{199AAC6A-1713-5C4F-901F-A7F016295ED8}">
      <dgm:prSet/>
      <dgm:spPr/>
      <dgm:t>
        <a:bodyPr/>
        <a:lstStyle/>
        <a:p>
          <a:r>
            <a:rPr lang="en-US" dirty="0"/>
            <a:t>Dis/ability Status</a:t>
          </a:r>
        </a:p>
      </dgm:t>
    </dgm:pt>
    <dgm:pt modelId="{8F25C92D-28B5-8148-AB60-0F528A2BAAF8}" type="parTrans" cxnId="{5B17D950-F676-7F40-8BA2-2C0D054C1865}">
      <dgm:prSet/>
      <dgm:spPr/>
      <dgm:t>
        <a:bodyPr/>
        <a:lstStyle/>
        <a:p>
          <a:endParaRPr lang="en-US"/>
        </a:p>
      </dgm:t>
    </dgm:pt>
    <dgm:pt modelId="{1E159917-36A1-474A-9A69-9BC786894949}" type="sibTrans" cxnId="{5B17D950-F676-7F40-8BA2-2C0D054C1865}">
      <dgm:prSet/>
      <dgm:spPr/>
      <dgm:t>
        <a:bodyPr/>
        <a:lstStyle/>
        <a:p>
          <a:endParaRPr lang="en-US"/>
        </a:p>
      </dgm:t>
    </dgm:pt>
    <dgm:pt modelId="{4A364994-E12E-0840-A65F-1CE9B0578688}">
      <dgm:prSet/>
      <dgm:spPr/>
      <dgm:t>
        <a:bodyPr/>
        <a:lstStyle/>
        <a:p>
          <a:r>
            <a:rPr lang="en-US" dirty="0"/>
            <a:t>Emerging Bilingual</a:t>
          </a:r>
        </a:p>
      </dgm:t>
    </dgm:pt>
    <dgm:pt modelId="{40C80212-026C-B14A-8049-D1F6C93343C4}" type="parTrans" cxnId="{6ACB1DE8-9447-0343-A128-2902BE66A549}">
      <dgm:prSet/>
      <dgm:spPr/>
      <dgm:t>
        <a:bodyPr/>
        <a:lstStyle/>
        <a:p>
          <a:endParaRPr lang="en-US"/>
        </a:p>
      </dgm:t>
    </dgm:pt>
    <dgm:pt modelId="{A88B869C-B11B-834C-987A-993F0242F379}" type="sibTrans" cxnId="{6ACB1DE8-9447-0343-A128-2902BE66A549}">
      <dgm:prSet/>
      <dgm:spPr/>
      <dgm:t>
        <a:bodyPr/>
        <a:lstStyle/>
        <a:p>
          <a:endParaRPr lang="en-US"/>
        </a:p>
      </dgm:t>
    </dgm:pt>
    <dgm:pt modelId="{7F41D5B6-1DE4-0648-AF5D-F5BA9F5BFC39}" type="pres">
      <dgm:prSet presAssocID="{C4770BAE-C06B-4A4C-8D34-68B0D3EE51DE}" presName="compositeShape" presStyleCnt="0">
        <dgm:presLayoutVars>
          <dgm:chMax val="7"/>
          <dgm:dir/>
          <dgm:resizeHandles val="exact"/>
        </dgm:presLayoutVars>
      </dgm:prSet>
      <dgm:spPr/>
    </dgm:pt>
    <dgm:pt modelId="{53C7944F-8D90-3F4B-9D03-5FB20C2088AE}" type="pres">
      <dgm:prSet presAssocID="{100053CF-4790-CF47-9C0B-D432A68FB107}" presName="circ1" presStyleLbl="vennNode1" presStyleIdx="0" presStyleCnt="7"/>
      <dgm:spPr/>
    </dgm:pt>
    <dgm:pt modelId="{040C4522-3711-3B4E-8CFE-AA0470E84FEB}" type="pres">
      <dgm:prSet presAssocID="{100053CF-4790-CF47-9C0B-D432A68FB107}" presName="circ1Tx" presStyleLbl="revTx" presStyleIdx="0" presStyleCnt="0" custScaleX="224579">
        <dgm:presLayoutVars>
          <dgm:chMax val="0"/>
          <dgm:chPref val="0"/>
          <dgm:bulletEnabled val="1"/>
        </dgm:presLayoutVars>
      </dgm:prSet>
      <dgm:spPr/>
    </dgm:pt>
    <dgm:pt modelId="{894F904F-899D-5A4D-9388-4A6E36B12099}" type="pres">
      <dgm:prSet presAssocID="{2BF8B332-9048-8D45-A8B3-6501A7ADF5D6}" presName="circ2" presStyleLbl="vennNode1" presStyleIdx="1" presStyleCnt="7"/>
      <dgm:spPr/>
    </dgm:pt>
    <dgm:pt modelId="{F2B1A7AB-956C-1D4A-96F2-1A9ED9A9E559}" type="pres">
      <dgm:prSet presAssocID="{2BF8B332-9048-8D45-A8B3-6501A7ADF5D6}" presName="circ2Tx" presStyleLbl="revTx" presStyleIdx="0" presStyleCnt="0" custScaleX="131129">
        <dgm:presLayoutVars>
          <dgm:chMax val="0"/>
          <dgm:chPref val="0"/>
          <dgm:bulletEnabled val="1"/>
        </dgm:presLayoutVars>
      </dgm:prSet>
      <dgm:spPr/>
    </dgm:pt>
    <dgm:pt modelId="{0EBF28DA-CD27-6345-9430-D4812A82678C}" type="pres">
      <dgm:prSet presAssocID="{01AB7A71-EA0B-AE46-8A24-9C7B5E2A343D}" presName="circ3" presStyleLbl="vennNode1" presStyleIdx="2" presStyleCnt="7"/>
      <dgm:spPr/>
    </dgm:pt>
    <dgm:pt modelId="{2E698EFB-7E1C-C94A-A995-05901EDB1B5A}" type="pres">
      <dgm:prSet presAssocID="{01AB7A71-EA0B-AE46-8A24-9C7B5E2A343D}" presName="circ3Tx" presStyleLbl="revTx" presStyleIdx="0" presStyleCnt="0" custScaleX="131129">
        <dgm:presLayoutVars>
          <dgm:chMax val="0"/>
          <dgm:chPref val="0"/>
          <dgm:bulletEnabled val="1"/>
        </dgm:presLayoutVars>
      </dgm:prSet>
      <dgm:spPr/>
    </dgm:pt>
    <dgm:pt modelId="{4CFBBE52-0281-1D46-B440-F1D803A6111E}" type="pres">
      <dgm:prSet presAssocID="{E163C4DD-A98F-6B4D-9A55-AF60224FC890}" presName="circ4" presStyleLbl="vennNode1" presStyleIdx="3" presStyleCnt="7"/>
      <dgm:spPr/>
    </dgm:pt>
    <dgm:pt modelId="{14404D57-8ACE-1A4F-9446-C574AFA6A08D}" type="pres">
      <dgm:prSet presAssocID="{E163C4DD-A98F-6B4D-9A55-AF60224FC890}" presName="circ4Tx" presStyleLbl="revTx" presStyleIdx="0" presStyleCnt="0" custScaleX="131129">
        <dgm:presLayoutVars>
          <dgm:chMax val="0"/>
          <dgm:chPref val="0"/>
          <dgm:bulletEnabled val="1"/>
        </dgm:presLayoutVars>
      </dgm:prSet>
      <dgm:spPr/>
    </dgm:pt>
    <dgm:pt modelId="{C70DF5FE-070B-0540-A41B-1AF325DEA087}" type="pres">
      <dgm:prSet presAssocID="{B2D5F2A9-E198-264B-A789-1DD2C07AE6FF}" presName="circ5" presStyleLbl="vennNode1" presStyleIdx="4" presStyleCnt="7"/>
      <dgm:spPr/>
    </dgm:pt>
    <dgm:pt modelId="{755F38E0-CA6E-1644-83F9-812B1A949C4C}" type="pres">
      <dgm:prSet presAssocID="{B2D5F2A9-E198-264B-A789-1DD2C07AE6FF}" presName="circ5Tx" presStyleLbl="revTx" presStyleIdx="0" presStyleCnt="0" custScaleX="131129">
        <dgm:presLayoutVars>
          <dgm:chMax val="0"/>
          <dgm:chPref val="0"/>
          <dgm:bulletEnabled val="1"/>
        </dgm:presLayoutVars>
      </dgm:prSet>
      <dgm:spPr/>
    </dgm:pt>
    <dgm:pt modelId="{7BFF3ECE-51D5-9545-B88F-4FA4ED90C38A}" type="pres">
      <dgm:prSet presAssocID="{199AAC6A-1713-5C4F-901F-A7F016295ED8}" presName="circ6" presStyleLbl="vennNode1" presStyleIdx="5" presStyleCnt="7"/>
      <dgm:spPr/>
    </dgm:pt>
    <dgm:pt modelId="{EDD39F64-1D80-EE44-BB3F-93041E5421E9}" type="pres">
      <dgm:prSet presAssocID="{199AAC6A-1713-5C4F-901F-A7F016295ED8}" presName="circ6Tx" presStyleLbl="revTx" presStyleIdx="0" presStyleCnt="0" custScaleX="131129">
        <dgm:presLayoutVars>
          <dgm:chMax val="0"/>
          <dgm:chPref val="0"/>
          <dgm:bulletEnabled val="1"/>
        </dgm:presLayoutVars>
      </dgm:prSet>
      <dgm:spPr/>
    </dgm:pt>
    <dgm:pt modelId="{9B5691BB-2EF9-FE44-9242-F8903B4D98CD}" type="pres">
      <dgm:prSet presAssocID="{4A364994-E12E-0840-A65F-1CE9B0578688}" presName="circ7" presStyleLbl="vennNode1" presStyleIdx="6" presStyleCnt="7"/>
      <dgm:spPr/>
    </dgm:pt>
    <dgm:pt modelId="{2FA9445F-25C3-7A49-98B9-3748D34C917B}" type="pres">
      <dgm:prSet presAssocID="{4A364994-E12E-0840-A65F-1CE9B0578688}" presName="circ7Tx" presStyleLbl="revTx" presStyleIdx="0" presStyleCnt="0" custScaleX="131129">
        <dgm:presLayoutVars>
          <dgm:chMax val="0"/>
          <dgm:chPref val="0"/>
          <dgm:bulletEnabled val="1"/>
        </dgm:presLayoutVars>
      </dgm:prSet>
      <dgm:spPr/>
    </dgm:pt>
  </dgm:ptLst>
  <dgm:cxnLst>
    <dgm:cxn modelId="{F090A00A-2D8B-CA46-8CFD-A1DEE515A193}" srcId="{C4770BAE-C06B-4A4C-8D34-68B0D3EE51DE}" destId="{01AB7A71-EA0B-AE46-8A24-9C7B5E2A343D}" srcOrd="2" destOrd="0" parTransId="{AD35927B-D084-A24A-8789-D23CBFC342E1}" sibTransId="{D9E1D25F-6070-A74C-B3EB-B6E861E7A97A}"/>
    <dgm:cxn modelId="{C081D013-57BD-6042-80F2-485D31F77B87}" type="presOf" srcId="{C4770BAE-C06B-4A4C-8D34-68B0D3EE51DE}" destId="{7F41D5B6-1DE4-0648-AF5D-F5BA9F5BFC39}" srcOrd="0" destOrd="0" presId="urn:microsoft.com/office/officeart/2005/8/layout/venn1"/>
    <dgm:cxn modelId="{F21AA216-FF80-D24F-9FF6-F3A4700F4ECD}" type="presOf" srcId="{199AAC6A-1713-5C4F-901F-A7F016295ED8}" destId="{EDD39F64-1D80-EE44-BB3F-93041E5421E9}" srcOrd="0" destOrd="0" presId="urn:microsoft.com/office/officeart/2005/8/layout/venn1"/>
    <dgm:cxn modelId="{E37A5422-BDA2-304A-9ACF-A9A6B3249600}" type="presOf" srcId="{B2D5F2A9-E198-264B-A789-1DD2C07AE6FF}" destId="{755F38E0-CA6E-1644-83F9-812B1A949C4C}" srcOrd="0" destOrd="0" presId="urn:microsoft.com/office/officeart/2005/8/layout/venn1"/>
    <dgm:cxn modelId="{DAD26627-DB78-4346-A7AB-921AE0213141}" srcId="{C4770BAE-C06B-4A4C-8D34-68B0D3EE51DE}" destId="{B2D5F2A9-E198-264B-A789-1DD2C07AE6FF}" srcOrd="4" destOrd="0" parTransId="{5E8BDAE0-4AB3-F64F-9E22-332DCF0966C4}" sibTransId="{A5528813-A569-3441-8EDF-0583E9F3F24A}"/>
    <dgm:cxn modelId="{792E6E28-3898-0349-B4D4-A480F8749D77}" type="presOf" srcId="{100053CF-4790-CF47-9C0B-D432A68FB107}" destId="{040C4522-3711-3B4E-8CFE-AA0470E84FEB}" srcOrd="0" destOrd="0" presId="urn:microsoft.com/office/officeart/2005/8/layout/venn1"/>
    <dgm:cxn modelId="{5B17D950-F676-7F40-8BA2-2C0D054C1865}" srcId="{C4770BAE-C06B-4A4C-8D34-68B0D3EE51DE}" destId="{199AAC6A-1713-5C4F-901F-A7F016295ED8}" srcOrd="5" destOrd="0" parTransId="{8F25C92D-28B5-8148-AB60-0F528A2BAAF8}" sibTransId="{1E159917-36A1-474A-9A69-9BC786894949}"/>
    <dgm:cxn modelId="{15CD305C-D2FE-1A43-813E-016D4C8D526F}" srcId="{C4770BAE-C06B-4A4C-8D34-68B0D3EE51DE}" destId="{100053CF-4790-CF47-9C0B-D432A68FB107}" srcOrd="0" destOrd="0" parTransId="{08BD59CF-98A1-BE41-B9E4-71130879B732}" sibTransId="{6BA365BB-C435-CE4D-91E9-2F8047FABA79}"/>
    <dgm:cxn modelId="{4A49CF6E-804C-1B42-BAD9-A371B1464445}" type="presOf" srcId="{01AB7A71-EA0B-AE46-8A24-9C7B5E2A343D}" destId="{2E698EFB-7E1C-C94A-A995-05901EDB1B5A}" srcOrd="0" destOrd="0" presId="urn:microsoft.com/office/officeart/2005/8/layout/venn1"/>
    <dgm:cxn modelId="{235CFC9F-14C6-FF4F-9E09-916DA6897221}" srcId="{C4770BAE-C06B-4A4C-8D34-68B0D3EE51DE}" destId="{E163C4DD-A98F-6B4D-9A55-AF60224FC890}" srcOrd="3" destOrd="0" parTransId="{B8631A8E-E04B-1A40-BBB9-52FFC83847F2}" sibTransId="{A6E864AD-6346-C544-A219-ED46BA2C90B7}"/>
    <dgm:cxn modelId="{0D0A6EB5-0C00-6540-880B-C4D3ACDBED0C}" type="presOf" srcId="{2BF8B332-9048-8D45-A8B3-6501A7ADF5D6}" destId="{F2B1A7AB-956C-1D4A-96F2-1A9ED9A9E559}" srcOrd="0" destOrd="0" presId="urn:microsoft.com/office/officeart/2005/8/layout/venn1"/>
    <dgm:cxn modelId="{99BBE4C7-7D22-564C-A04A-30F2CE5C00E2}" srcId="{C4770BAE-C06B-4A4C-8D34-68B0D3EE51DE}" destId="{2BF8B332-9048-8D45-A8B3-6501A7ADF5D6}" srcOrd="1" destOrd="0" parTransId="{CF3294DE-4EE8-FD42-A26D-FBBE6BA98E4F}" sibTransId="{78FF85A0-C3C6-5446-A123-3FB32514C054}"/>
    <dgm:cxn modelId="{1F0207CD-581B-EE4B-BD5D-B54C81EA8FF7}" type="presOf" srcId="{4A364994-E12E-0840-A65F-1CE9B0578688}" destId="{2FA9445F-25C3-7A49-98B9-3748D34C917B}" srcOrd="0" destOrd="0" presId="urn:microsoft.com/office/officeart/2005/8/layout/venn1"/>
    <dgm:cxn modelId="{7816B0D0-C0BB-2349-9E3A-7B21C3CA0651}" type="presOf" srcId="{E163C4DD-A98F-6B4D-9A55-AF60224FC890}" destId="{14404D57-8ACE-1A4F-9446-C574AFA6A08D}" srcOrd="0" destOrd="0" presId="urn:microsoft.com/office/officeart/2005/8/layout/venn1"/>
    <dgm:cxn modelId="{6ACB1DE8-9447-0343-A128-2902BE66A549}" srcId="{C4770BAE-C06B-4A4C-8D34-68B0D3EE51DE}" destId="{4A364994-E12E-0840-A65F-1CE9B0578688}" srcOrd="6" destOrd="0" parTransId="{40C80212-026C-B14A-8049-D1F6C93343C4}" sibTransId="{A88B869C-B11B-834C-987A-993F0242F379}"/>
    <dgm:cxn modelId="{103EB67E-013F-4340-8B5A-B3D1160F2A8D}" type="presParOf" srcId="{7F41D5B6-1DE4-0648-AF5D-F5BA9F5BFC39}" destId="{53C7944F-8D90-3F4B-9D03-5FB20C2088AE}" srcOrd="0" destOrd="0" presId="urn:microsoft.com/office/officeart/2005/8/layout/venn1"/>
    <dgm:cxn modelId="{8B729A0B-79C1-6F4D-B3C5-737CF4C77753}" type="presParOf" srcId="{7F41D5B6-1DE4-0648-AF5D-F5BA9F5BFC39}" destId="{040C4522-3711-3B4E-8CFE-AA0470E84FEB}" srcOrd="1" destOrd="0" presId="urn:microsoft.com/office/officeart/2005/8/layout/venn1"/>
    <dgm:cxn modelId="{CFA11884-C873-1F46-B6AD-A2AE3B2BB861}" type="presParOf" srcId="{7F41D5B6-1DE4-0648-AF5D-F5BA9F5BFC39}" destId="{894F904F-899D-5A4D-9388-4A6E36B12099}" srcOrd="2" destOrd="0" presId="urn:microsoft.com/office/officeart/2005/8/layout/venn1"/>
    <dgm:cxn modelId="{0FFCC601-A6BE-654B-9972-99FE2CAB8988}" type="presParOf" srcId="{7F41D5B6-1DE4-0648-AF5D-F5BA9F5BFC39}" destId="{F2B1A7AB-956C-1D4A-96F2-1A9ED9A9E559}" srcOrd="3" destOrd="0" presId="urn:microsoft.com/office/officeart/2005/8/layout/venn1"/>
    <dgm:cxn modelId="{08CF04A0-E88F-5C4A-BDDE-0AC8809BEDFA}" type="presParOf" srcId="{7F41D5B6-1DE4-0648-AF5D-F5BA9F5BFC39}" destId="{0EBF28DA-CD27-6345-9430-D4812A82678C}" srcOrd="4" destOrd="0" presId="urn:microsoft.com/office/officeart/2005/8/layout/venn1"/>
    <dgm:cxn modelId="{0EAB9B75-2DF8-9D4F-BB5C-2444572C8F18}" type="presParOf" srcId="{7F41D5B6-1DE4-0648-AF5D-F5BA9F5BFC39}" destId="{2E698EFB-7E1C-C94A-A995-05901EDB1B5A}" srcOrd="5" destOrd="0" presId="urn:microsoft.com/office/officeart/2005/8/layout/venn1"/>
    <dgm:cxn modelId="{14114234-F7C6-7C4F-8B8D-DB6B3F5531D7}" type="presParOf" srcId="{7F41D5B6-1DE4-0648-AF5D-F5BA9F5BFC39}" destId="{4CFBBE52-0281-1D46-B440-F1D803A6111E}" srcOrd="6" destOrd="0" presId="urn:microsoft.com/office/officeart/2005/8/layout/venn1"/>
    <dgm:cxn modelId="{05E977B1-5B74-FE4F-AE12-10FAFAF4C366}" type="presParOf" srcId="{7F41D5B6-1DE4-0648-AF5D-F5BA9F5BFC39}" destId="{14404D57-8ACE-1A4F-9446-C574AFA6A08D}" srcOrd="7" destOrd="0" presId="urn:microsoft.com/office/officeart/2005/8/layout/venn1"/>
    <dgm:cxn modelId="{F3275590-EB8F-9A46-89EE-EB961F473EA1}" type="presParOf" srcId="{7F41D5B6-1DE4-0648-AF5D-F5BA9F5BFC39}" destId="{C70DF5FE-070B-0540-A41B-1AF325DEA087}" srcOrd="8" destOrd="0" presId="urn:microsoft.com/office/officeart/2005/8/layout/venn1"/>
    <dgm:cxn modelId="{0B0A736E-F002-A742-9EB7-B62B2DC1BDE9}" type="presParOf" srcId="{7F41D5B6-1DE4-0648-AF5D-F5BA9F5BFC39}" destId="{755F38E0-CA6E-1644-83F9-812B1A949C4C}" srcOrd="9" destOrd="0" presId="urn:microsoft.com/office/officeart/2005/8/layout/venn1"/>
    <dgm:cxn modelId="{611C4F81-A64E-FD4D-8789-1949E581DFD5}" type="presParOf" srcId="{7F41D5B6-1DE4-0648-AF5D-F5BA9F5BFC39}" destId="{7BFF3ECE-51D5-9545-B88F-4FA4ED90C38A}" srcOrd="10" destOrd="0" presId="urn:microsoft.com/office/officeart/2005/8/layout/venn1"/>
    <dgm:cxn modelId="{152F726C-559A-CD48-B4A7-94744275EC5C}" type="presParOf" srcId="{7F41D5B6-1DE4-0648-AF5D-F5BA9F5BFC39}" destId="{EDD39F64-1D80-EE44-BB3F-93041E5421E9}" srcOrd="11" destOrd="0" presId="urn:microsoft.com/office/officeart/2005/8/layout/venn1"/>
    <dgm:cxn modelId="{29F0C558-DA88-4943-879A-174788C8F3A9}" type="presParOf" srcId="{7F41D5B6-1DE4-0648-AF5D-F5BA9F5BFC39}" destId="{9B5691BB-2EF9-FE44-9242-F8903B4D98CD}" srcOrd="12" destOrd="0" presId="urn:microsoft.com/office/officeart/2005/8/layout/venn1"/>
    <dgm:cxn modelId="{68EC1353-BDBB-394D-A316-4594234D09FD}" type="presParOf" srcId="{7F41D5B6-1DE4-0648-AF5D-F5BA9F5BFC39}" destId="{2FA9445F-25C3-7A49-98B9-3748D34C917B}"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2: Implement and Strengthen </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7</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8</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9</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15E7F59C-F70B-2848-A8B6-D693B24AA84B}">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Data</a:t>
          </a:r>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A40BB383-4A4D-7B49-9214-CC3D6D83A7A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dirty="0">
              <a:solidFill>
                <a:schemeClr val="accent6">
                  <a:lumMod val="50000"/>
                </a:schemeClr>
              </a:solidFill>
            </a:rPr>
            <a:t>Practices</a:t>
          </a:r>
        </a:p>
      </dgm:t>
    </dgm:pt>
    <dgm:pt modelId="{5CA39F19-7E49-A340-895E-93068B0A85DD}" type="parTrans" cxnId="{1EFC6B5F-AFB4-544F-80FB-1B92BC76F713}">
      <dgm:prSet/>
      <dgm:spPr/>
      <dgm:t>
        <a:bodyPr/>
        <a:lstStyle/>
        <a:p>
          <a:endParaRPr lang="en-US"/>
        </a:p>
      </dgm:t>
    </dgm:pt>
    <dgm:pt modelId="{90AFFEBF-2701-6344-9E98-4BB18B9B1928}" type="sibTrans" cxnId="{1EFC6B5F-AFB4-544F-80FB-1B92BC76F713}">
      <dgm:prSet/>
      <dgm:spPr/>
      <dgm:t>
        <a:bodyPr/>
        <a:lstStyle/>
        <a:p>
          <a:endParaRPr lang="en-US"/>
        </a:p>
      </dgm:t>
    </dgm:pt>
    <dgm:pt modelId="{1FE84DE4-756B-354A-8175-BDB2F06A4E2C}">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dirty="0">
              <a:solidFill>
                <a:schemeClr val="accent6">
                  <a:lumMod val="50000"/>
                </a:schemeClr>
              </a:solidFill>
            </a:rPr>
            <a:t>Tier 1 Check In</a:t>
          </a:r>
        </a:p>
        <a:p>
          <a:r>
            <a:rPr lang="en-US" sz="2000" b="0" dirty="0">
              <a:solidFill>
                <a:schemeClr val="accent6">
                  <a:lumMod val="50000"/>
                </a:schemeClr>
              </a:solidFill>
            </a:rPr>
            <a:t>Family Engagement</a:t>
          </a:r>
        </a:p>
      </dgm:t>
    </dgm:pt>
    <dgm:pt modelId="{10F95714-D60A-A84D-9D75-DF2B5E8B5D94}" type="parTrans" cxnId="{0EE25049-FFDE-3040-854D-012ECBC57C28}">
      <dgm:prSet/>
      <dgm:spPr/>
      <dgm:t>
        <a:bodyPr/>
        <a:lstStyle/>
        <a:p>
          <a:endParaRPr lang="en-US"/>
        </a:p>
      </dgm:t>
    </dgm:pt>
    <dgm:pt modelId="{68D82FC0-38E0-4D4C-8222-76580C045B42}" type="sibTrans" cxnId="{0EE25049-FFDE-3040-854D-012ECBC57C28}">
      <dgm:prSet/>
      <dgm:spPr/>
      <dgm:t>
        <a:bodyPr/>
        <a:lstStyle/>
        <a:p>
          <a:endParaRPr lang="en-US"/>
        </a:p>
      </dgm:t>
    </dgm:pt>
    <dgm:pt modelId="{9FC4F3B5-972A-884C-BDD7-CBCD6C1FB913}">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baseline="0" dirty="0"/>
            <a:t>Culture of Wellness</a:t>
          </a:r>
        </a:p>
      </dgm:t>
    </dgm:pt>
    <dgm:pt modelId="{4C56BAD1-313B-8745-9876-F44A6077D41E}" type="parTrans" cxnId="{0747390F-B055-7641-A7CC-48F367F74765}">
      <dgm:prSet/>
      <dgm:spPr/>
      <dgm:t>
        <a:bodyPr/>
        <a:lstStyle/>
        <a:p>
          <a:endParaRPr lang="en-US"/>
        </a:p>
      </dgm:t>
    </dgm:pt>
    <dgm:pt modelId="{6C79B637-15D7-AA46-BABB-ECA1FAA94538}" type="sibTrans" cxnId="{0747390F-B055-7641-A7CC-48F367F74765}">
      <dgm:prSet/>
      <dgm:spPr/>
      <dgm:t>
        <a:bodyPr/>
        <a:lstStyle/>
        <a:p>
          <a:endParaRPr lang="en-US"/>
        </a:p>
      </dgm:t>
    </dgm:pt>
    <dgm:pt modelId="{8BD41257-31C8-854F-B0E0-FCDC246222C3}">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Crisis</a:t>
          </a:r>
          <a:r>
            <a:rPr lang="en-US" sz="2000" b="0" baseline="0" dirty="0"/>
            <a:t> and Emergency Response</a:t>
          </a:r>
          <a:endParaRPr lang="en-US" sz="2000" b="0" dirty="0"/>
        </a:p>
      </dgm:t>
    </dgm:pt>
    <dgm:pt modelId="{39638FB9-CE6D-3F43-944A-A256F3EB576C}" type="parTrans" cxnId="{FD1FC581-8D4C-0D42-80B5-19EC420A5A2D}">
      <dgm:prSet/>
      <dgm:spPr/>
      <dgm:t>
        <a:bodyPr/>
        <a:lstStyle/>
        <a:p>
          <a:endParaRPr lang="en-US"/>
        </a:p>
      </dgm:t>
    </dgm:pt>
    <dgm:pt modelId="{77F409AA-9A8B-2B4C-9523-72EBA3B1A655}" type="sibTrans" cxnId="{FD1FC581-8D4C-0D42-80B5-19EC420A5A2D}">
      <dgm:prSet/>
      <dgm:spPr/>
      <dgm:t>
        <a:bodyPr/>
        <a:lstStyle/>
        <a:p>
          <a:endParaRPr lang="en-US"/>
        </a:p>
      </dgm:t>
    </dgm:pt>
    <dgm:pt modelId="{7D116191-F23A-AE4B-B1FF-65302BEE3E41}">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Precise Problems and Outcomes</a:t>
          </a:r>
        </a:p>
      </dgm:t>
    </dgm:pt>
    <dgm:pt modelId="{6AA246B3-7B70-5F4C-BF95-DA5DE06595D8}" type="parTrans" cxnId="{8F37CBA5-A6EF-D441-959B-B127397CDDD9}">
      <dgm:prSet/>
      <dgm:spPr/>
      <dgm:t>
        <a:bodyPr/>
        <a:lstStyle/>
        <a:p>
          <a:endParaRPr lang="en-US"/>
        </a:p>
      </dgm:t>
    </dgm:pt>
    <dgm:pt modelId="{9477484D-1A88-194A-ACD0-0626016B288D}" type="sibTrans" cxnId="{8F37CBA5-A6EF-D441-959B-B127397CDDD9}">
      <dgm:prSet/>
      <dgm:spPr/>
      <dgm:t>
        <a:bodyPr/>
        <a:lstStyle/>
        <a:p>
          <a:endParaRPr lang="en-US"/>
        </a:p>
      </dgm:t>
    </dgm:pt>
    <dgm:pt modelId="{B5D5A487-59CA-E94A-B42D-B63386A5F77E}">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Equity Review</a:t>
          </a:r>
        </a:p>
      </dgm:t>
    </dgm:pt>
    <dgm:pt modelId="{B2E1A154-4896-1644-8809-B726A042C5C1}" type="parTrans" cxnId="{01BDC26A-4573-2D47-B2A2-65F53EBEB6F4}">
      <dgm:prSet/>
      <dgm:spPr/>
      <dgm:t>
        <a:bodyPr/>
        <a:lstStyle/>
        <a:p>
          <a:endParaRPr lang="en-US"/>
        </a:p>
      </dgm:t>
    </dgm:pt>
    <dgm:pt modelId="{1A1FBF65-357A-224B-92DE-5513285A7CDB}" type="sibTrans" cxnId="{01BDC26A-4573-2D47-B2A2-65F53EBEB6F4}">
      <dgm:prSet/>
      <dgm:spPr/>
      <dgm:t>
        <a:bodyPr/>
        <a:lstStyle/>
        <a:p>
          <a:endParaRPr lang="en-US"/>
        </a:p>
      </dgm:t>
    </dgm:pt>
    <dgm:pt modelId="{43969056-81B8-974C-BFC7-F14B025849CD}">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Evaluation </a:t>
          </a:r>
        </a:p>
      </dgm:t>
    </dgm:pt>
    <dgm:pt modelId="{4701294E-7296-5148-AA5E-851B33385830}" type="parTrans" cxnId="{4146C370-5E11-8743-9D73-7DD8EEE55396}">
      <dgm:prSet/>
      <dgm:spPr/>
      <dgm:t>
        <a:bodyPr/>
        <a:lstStyle/>
        <a:p>
          <a:endParaRPr lang="en-US"/>
        </a:p>
      </dgm:t>
    </dgm:pt>
    <dgm:pt modelId="{B72A8DFE-E858-AD45-BF24-5C9C36BEF91D}" type="sibTrans" cxnId="{4146C370-5E11-8743-9D73-7DD8EEE55396}">
      <dgm:prSet/>
      <dgm:spPr/>
      <dgm:t>
        <a:bodyPr/>
        <a:lstStyle/>
        <a:p>
          <a:endParaRPr lang="en-US"/>
        </a:p>
      </dgm:t>
    </dgm:pt>
    <dgm:pt modelId="{AA572BBC-45B9-F141-B4CF-6EB5F98621D8}">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Systems</a:t>
          </a:r>
          <a:endParaRPr lang="en-US" sz="2000" b="0" baseline="0" dirty="0"/>
        </a:p>
      </dgm:t>
    </dgm:pt>
    <dgm:pt modelId="{DA22B180-DEB2-0044-ABAD-FA31921858E6}" type="parTrans" cxnId="{1BB88BAF-9FBB-A449-84B9-07520054D97F}">
      <dgm:prSet/>
      <dgm:spPr/>
      <dgm:t>
        <a:bodyPr/>
        <a:lstStyle/>
        <a:p>
          <a:endParaRPr lang="en-US"/>
        </a:p>
      </dgm:t>
    </dgm:pt>
    <dgm:pt modelId="{9F1C23BE-E21A-0240-B4EE-49599B1F6E30}" type="sibTrans" cxnId="{1BB88BAF-9FBB-A449-84B9-07520054D97F}">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54790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3"/>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3" custScaleX="176858">
        <dgm:presLayoutVars>
          <dgm:chPref val="3"/>
        </dgm:presLayoutVars>
      </dgm:prSet>
      <dgm:spPr/>
    </dgm:pt>
    <dgm:pt modelId="{D77C884D-E628-9346-AD5A-42986AC33A3D}" type="pres">
      <dgm:prSet presAssocID="{FB038EF3-0F49-E44E-A35F-720BEA9BCDCA}" presName="rootConnector" presStyleLbl="node2" presStyleIdx="0" presStyleCnt="3"/>
      <dgm:spPr/>
    </dgm:pt>
    <dgm:pt modelId="{7A2CA4C0-E0F3-9A44-9EAC-CCFC1BC961FF}" type="pres">
      <dgm:prSet presAssocID="{FB038EF3-0F49-E44E-A35F-720BEA9BCDCA}" presName="hierChild4" presStyleCnt="0"/>
      <dgm:spPr/>
    </dgm:pt>
    <dgm:pt modelId="{677B551A-85EB-6F43-94DF-92388CFD80C0}" type="pres">
      <dgm:prSet presAssocID="{10F95714-D60A-A84D-9D75-DF2B5E8B5D94}" presName="Name37" presStyleLbl="parChTrans1D3" presStyleIdx="0" presStyleCnt="9"/>
      <dgm:spPr/>
    </dgm:pt>
    <dgm:pt modelId="{4A6C87B4-3002-4744-8AAD-A3D2702CA8FB}" type="pres">
      <dgm:prSet presAssocID="{1FE84DE4-756B-354A-8175-BDB2F06A4E2C}" presName="hierRoot2" presStyleCnt="0">
        <dgm:presLayoutVars>
          <dgm:hierBranch val="init"/>
        </dgm:presLayoutVars>
      </dgm:prSet>
      <dgm:spPr/>
    </dgm:pt>
    <dgm:pt modelId="{0049C0B3-729C-9E43-888F-1FA3F0B57E61}" type="pres">
      <dgm:prSet presAssocID="{1FE84DE4-756B-354A-8175-BDB2F06A4E2C}" presName="rootComposite" presStyleCnt="0"/>
      <dgm:spPr/>
    </dgm:pt>
    <dgm:pt modelId="{C11198D0-ACD4-E64B-904D-1F51BB770CD3}" type="pres">
      <dgm:prSet presAssocID="{1FE84DE4-756B-354A-8175-BDB2F06A4E2C}" presName="rootText" presStyleLbl="node3" presStyleIdx="0" presStyleCnt="9" custScaleX="145322" custScaleY="107128">
        <dgm:presLayoutVars>
          <dgm:chPref val="3"/>
        </dgm:presLayoutVars>
      </dgm:prSet>
      <dgm:spPr/>
    </dgm:pt>
    <dgm:pt modelId="{1D9B18C6-8403-934A-A9D4-011F28817E79}" type="pres">
      <dgm:prSet presAssocID="{1FE84DE4-756B-354A-8175-BDB2F06A4E2C}" presName="rootConnector" presStyleLbl="node3" presStyleIdx="0" presStyleCnt="9"/>
      <dgm:spPr/>
    </dgm:pt>
    <dgm:pt modelId="{F9748377-E2E8-3A4C-BCDA-A54CEFF37C9F}" type="pres">
      <dgm:prSet presAssocID="{1FE84DE4-756B-354A-8175-BDB2F06A4E2C}" presName="hierChild4" presStyleCnt="0"/>
      <dgm:spPr/>
    </dgm:pt>
    <dgm:pt modelId="{14C458CC-DA27-D74E-941D-CF384FAA2287}" type="pres">
      <dgm:prSet presAssocID="{1FE84DE4-756B-354A-8175-BDB2F06A4E2C}" presName="hierChild5" presStyleCnt="0"/>
      <dgm:spPr/>
    </dgm:pt>
    <dgm:pt modelId="{6231EB90-56D4-3544-B607-FBDA5DB9C80F}" type="pres">
      <dgm:prSet presAssocID="{5CA39F19-7E49-A340-895E-93068B0A85DD}" presName="Name37" presStyleLbl="parChTrans1D3" presStyleIdx="1" presStyleCnt="9"/>
      <dgm:spPr/>
    </dgm:pt>
    <dgm:pt modelId="{C397C7B6-48C1-5942-B207-2121611BD439}" type="pres">
      <dgm:prSet presAssocID="{A40BB383-4A4D-7B49-9214-CC3D6D83A7A5}" presName="hierRoot2" presStyleCnt="0">
        <dgm:presLayoutVars>
          <dgm:hierBranch val="init"/>
        </dgm:presLayoutVars>
      </dgm:prSet>
      <dgm:spPr/>
    </dgm:pt>
    <dgm:pt modelId="{5C7AD6B3-803F-624D-B254-3846A6B73A3A}" type="pres">
      <dgm:prSet presAssocID="{A40BB383-4A4D-7B49-9214-CC3D6D83A7A5}" presName="rootComposite" presStyleCnt="0"/>
      <dgm:spPr/>
    </dgm:pt>
    <dgm:pt modelId="{12D033F0-80FA-4A43-BBA6-76169568A918}" type="pres">
      <dgm:prSet presAssocID="{A40BB383-4A4D-7B49-9214-CC3D6D83A7A5}" presName="rootText" presStyleLbl="node3" presStyleIdx="1" presStyleCnt="9" custScaleX="145322" custScaleY="107128">
        <dgm:presLayoutVars>
          <dgm:chPref val="3"/>
        </dgm:presLayoutVars>
      </dgm:prSet>
      <dgm:spPr/>
    </dgm:pt>
    <dgm:pt modelId="{B9B9514C-6511-5E40-904E-52363413693C}" type="pres">
      <dgm:prSet presAssocID="{A40BB383-4A4D-7B49-9214-CC3D6D83A7A5}" presName="rootConnector" presStyleLbl="node3" presStyleIdx="1" presStyleCnt="9"/>
      <dgm:spPr/>
    </dgm:pt>
    <dgm:pt modelId="{85F4390B-027B-9A4C-BEF9-91486A51F723}" type="pres">
      <dgm:prSet presAssocID="{A40BB383-4A4D-7B49-9214-CC3D6D83A7A5}" presName="hierChild4" presStyleCnt="0"/>
      <dgm:spPr/>
    </dgm:pt>
    <dgm:pt modelId="{5C558EDD-FD1F-4149-AA0F-943641226DCF}" type="pres">
      <dgm:prSet presAssocID="{A40BB383-4A4D-7B49-9214-CC3D6D83A7A5}" presName="hierChild5" presStyleCnt="0"/>
      <dgm:spPr/>
    </dgm:pt>
    <dgm:pt modelId="{A1FE1F5F-9E8B-2042-9FCD-2C4B7DC44272}" type="pres">
      <dgm:prSet presAssocID="{6AA246B3-7B70-5F4C-BF95-DA5DE06595D8}" presName="Name37" presStyleLbl="parChTrans1D3" presStyleIdx="2" presStyleCnt="9"/>
      <dgm:spPr/>
    </dgm:pt>
    <dgm:pt modelId="{969A6BF0-8C5F-4F46-B026-0A09147A330E}" type="pres">
      <dgm:prSet presAssocID="{7D116191-F23A-AE4B-B1FF-65302BEE3E41}" presName="hierRoot2" presStyleCnt="0">
        <dgm:presLayoutVars>
          <dgm:hierBranch val="init"/>
        </dgm:presLayoutVars>
      </dgm:prSet>
      <dgm:spPr/>
    </dgm:pt>
    <dgm:pt modelId="{23677990-DDAA-8448-AEA3-C30D9A8844C9}" type="pres">
      <dgm:prSet presAssocID="{7D116191-F23A-AE4B-B1FF-65302BEE3E41}" presName="rootComposite" presStyleCnt="0"/>
      <dgm:spPr/>
    </dgm:pt>
    <dgm:pt modelId="{17787660-89C6-FD4B-9FA1-8CEA0AEC2FBD}" type="pres">
      <dgm:prSet presAssocID="{7D116191-F23A-AE4B-B1FF-65302BEE3E41}" presName="rootText" presStyleLbl="node3" presStyleIdx="2" presStyleCnt="9" custScaleX="145322" custScaleY="107128">
        <dgm:presLayoutVars>
          <dgm:chPref val="3"/>
        </dgm:presLayoutVars>
      </dgm:prSet>
      <dgm:spPr/>
    </dgm:pt>
    <dgm:pt modelId="{E855BB72-2936-FB48-9645-B07A00ECC60C}" type="pres">
      <dgm:prSet presAssocID="{7D116191-F23A-AE4B-B1FF-65302BEE3E41}" presName="rootConnector" presStyleLbl="node3" presStyleIdx="2" presStyleCnt="9"/>
      <dgm:spPr/>
    </dgm:pt>
    <dgm:pt modelId="{B2BFF96D-F591-FA47-8924-0E4EEC622A13}" type="pres">
      <dgm:prSet presAssocID="{7D116191-F23A-AE4B-B1FF-65302BEE3E41}" presName="hierChild4" presStyleCnt="0"/>
      <dgm:spPr/>
    </dgm:pt>
    <dgm:pt modelId="{D7A23F79-752D-2E46-8184-CBB3FBBC8549}" type="pres">
      <dgm:prSet presAssocID="{7D116191-F23A-AE4B-B1FF-65302BEE3E41}"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3"/>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3" custScaleX="176858">
        <dgm:presLayoutVars>
          <dgm:chPref val="3"/>
        </dgm:presLayoutVars>
      </dgm:prSet>
      <dgm:spPr/>
    </dgm:pt>
    <dgm:pt modelId="{1595679C-9573-5442-B433-DE4F8B1DCC39}" type="pres">
      <dgm:prSet presAssocID="{DBA6761B-C4C5-3C4D-9DD1-F8C92B0CDF97}" presName="rootConnector" presStyleLbl="node2" presStyleIdx="1" presStyleCnt="3"/>
      <dgm:spPr/>
    </dgm:pt>
    <dgm:pt modelId="{0EC4248C-2537-4946-BCBA-5DC0686F70E1}" type="pres">
      <dgm:prSet presAssocID="{DBA6761B-C4C5-3C4D-9DD1-F8C92B0CDF97}" presName="hierChild4" presStyleCnt="0"/>
      <dgm:spPr/>
    </dgm:pt>
    <dgm:pt modelId="{3606F4BB-FB71-BE45-8499-C7793DA4974C}" type="pres">
      <dgm:prSet presAssocID="{4C56BAD1-313B-8745-9876-F44A6077D41E}" presName="Name37" presStyleLbl="parChTrans1D3" presStyleIdx="3" presStyleCnt="9"/>
      <dgm:spPr/>
    </dgm:pt>
    <dgm:pt modelId="{1FDE1A3C-F4FC-AC4C-991C-9987A7CCCB1B}" type="pres">
      <dgm:prSet presAssocID="{9FC4F3B5-972A-884C-BDD7-CBCD6C1FB913}" presName="hierRoot2" presStyleCnt="0">
        <dgm:presLayoutVars>
          <dgm:hierBranch val="init"/>
        </dgm:presLayoutVars>
      </dgm:prSet>
      <dgm:spPr/>
    </dgm:pt>
    <dgm:pt modelId="{E5A9D0AD-1958-6B4B-BEB3-D0ED3651E6F9}" type="pres">
      <dgm:prSet presAssocID="{9FC4F3B5-972A-884C-BDD7-CBCD6C1FB913}" presName="rootComposite" presStyleCnt="0"/>
      <dgm:spPr/>
    </dgm:pt>
    <dgm:pt modelId="{31BE7373-2215-434D-A7E4-87505B41640D}" type="pres">
      <dgm:prSet presAssocID="{9FC4F3B5-972A-884C-BDD7-CBCD6C1FB913}" presName="rootText" presStyleLbl="node3" presStyleIdx="3" presStyleCnt="9" custScaleX="145322" custScaleY="107128">
        <dgm:presLayoutVars>
          <dgm:chPref val="3"/>
        </dgm:presLayoutVars>
      </dgm:prSet>
      <dgm:spPr/>
    </dgm:pt>
    <dgm:pt modelId="{10025D48-DC89-0843-B761-7130EF287F94}" type="pres">
      <dgm:prSet presAssocID="{9FC4F3B5-972A-884C-BDD7-CBCD6C1FB913}" presName="rootConnector" presStyleLbl="node3" presStyleIdx="3" presStyleCnt="9"/>
      <dgm:spPr/>
    </dgm:pt>
    <dgm:pt modelId="{AFF208B7-63A6-D947-B89B-BCF3CF37DC67}" type="pres">
      <dgm:prSet presAssocID="{9FC4F3B5-972A-884C-BDD7-CBCD6C1FB913}" presName="hierChild4" presStyleCnt="0"/>
      <dgm:spPr/>
    </dgm:pt>
    <dgm:pt modelId="{C8321FAA-CB72-C649-A3E0-2B10648450D8}" type="pres">
      <dgm:prSet presAssocID="{9FC4F3B5-972A-884C-BDD7-CBCD6C1FB913}" presName="hierChild5" presStyleCnt="0"/>
      <dgm:spPr/>
    </dgm:pt>
    <dgm:pt modelId="{A230D455-1C8D-2A4D-819E-351ECF2D5097}" type="pres">
      <dgm:prSet presAssocID="{DA22B180-DEB2-0044-ABAD-FA31921858E6}" presName="Name37" presStyleLbl="parChTrans1D3" presStyleIdx="4" presStyleCnt="9"/>
      <dgm:spPr/>
    </dgm:pt>
    <dgm:pt modelId="{6DCCE7B9-790A-F84B-AC16-1CE88E6ECC26}" type="pres">
      <dgm:prSet presAssocID="{AA572BBC-45B9-F141-B4CF-6EB5F98621D8}" presName="hierRoot2" presStyleCnt="0">
        <dgm:presLayoutVars>
          <dgm:hierBranch val="init"/>
        </dgm:presLayoutVars>
      </dgm:prSet>
      <dgm:spPr/>
    </dgm:pt>
    <dgm:pt modelId="{1E268F1A-1AB9-874E-812D-6C17E1DD7C86}" type="pres">
      <dgm:prSet presAssocID="{AA572BBC-45B9-F141-B4CF-6EB5F98621D8}" presName="rootComposite" presStyleCnt="0"/>
      <dgm:spPr/>
    </dgm:pt>
    <dgm:pt modelId="{2E3E514A-1F42-7E4F-A9A6-9C625D75A2E2}" type="pres">
      <dgm:prSet presAssocID="{AA572BBC-45B9-F141-B4CF-6EB5F98621D8}" presName="rootText" presStyleLbl="node3" presStyleIdx="4" presStyleCnt="9" custScaleX="140083">
        <dgm:presLayoutVars>
          <dgm:chPref val="3"/>
        </dgm:presLayoutVars>
      </dgm:prSet>
      <dgm:spPr/>
    </dgm:pt>
    <dgm:pt modelId="{87FE51F2-0708-3046-8495-88CE73E8B017}" type="pres">
      <dgm:prSet presAssocID="{AA572BBC-45B9-F141-B4CF-6EB5F98621D8}" presName="rootConnector" presStyleLbl="node3" presStyleIdx="4" presStyleCnt="9"/>
      <dgm:spPr/>
    </dgm:pt>
    <dgm:pt modelId="{C3477B40-49BB-5046-94F4-EB0A8FE93BB7}" type="pres">
      <dgm:prSet presAssocID="{AA572BBC-45B9-F141-B4CF-6EB5F98621D8}" presName="hierChild4" presStyleCnt="0"/>
      <dgm:spPr/>
    </dgm:pt>
    <dgm:pt modelId="{9A88C6E5-9032-7345-8CC8-0DACB5FFE174}" type="pres">
      <dgm:prSet presAssocID="{AA572BBC-45B9-F141-B4CF-6EB5F98621D8}" presName="hierChild5" presStyleCnt="0"/>
      <dgm:spPr/>
    </dgm:pt>
    <dgm:pt modelId="{06618415-3516-9D47-847B-184860EB2437}" type="pres">
      <dgm:prSet presAssocID="{B2E1A154-4896-1644-8809-B726A042C5C1}" presName="Name37" presStyleLbl="parChTrans1D3" presStyleIdx="5" presStyleCnt="9"/>
      <dgm:spPr/>
    </dgm:pt>
    <dgm:pt modelId="{0EF8061A-5F86-8C41-801B-71B176D5D128}" type="pres">
      <dgm:prSet presAssocID="{B5D5A487-59CA-E94A-B42D-B63386A5F77E}" presName="hierRoot2" presStyleCnt="0">
        <dgm:presLayoutVars>
          <dgm:hierBranch val="init"/>
        </dgm:presLayoutVars>
      </dgm:prSet>
      <dgm:spPr/>
    </dgm:pt>
    <dgm:pt modelId="{44C38055-DB0D-0345-86E6-AB82DA1863F1}" type="pres">
      <dgm:prSet presAssocID="{B5D5A487-59CA-E94A-B42D-B63386A5F77E}" presName="rootComposite" presStyleCnt="0"/>
      <dgm:spPr/>
    </dgm:pt>
    <dgm:pt modelId="{DC852A30-5A7F-DB49-91B6-139E8AAEFA37}" type="pres">
      <dgm:prSet presAssocID="{B5D5A487-59CA-E94A-B42D-B63386A5F77E}" presName="rootText" presStyleLbl="node3" presStyleIdx="5" presStyleCnt="9" custScaleX="145322" custScaleY="107128">
        <dgm:presLayoutVars>
          <dgm:chPref val="3"/>
        </dgm:presLayoutVars>
      </dgm:prSet>
      <dgm:spPr/>
    </dgm:pt>
    <dgm:pt modelId="{53D2A1F6-DE04-6E45-8AC1-200CA3CB7298}" type="pres">
      <dgm:prSet presAssocID="{B5D5A487-59CA-E94A-B42D-B63386A5F77E}" presName="rootConnector" presStyleLbl="node3" presStyleIdx="5" presStyleCnt="9"/>
      <dgm:spPr/>
    </dgm:pt>
    <dgm:pt modelId="{E8E1DAF6-483E-294B-B38E-2C7A159C437B}" type="pres">
      <dgm:prSet presAssocID="{B5D5A487-59CA-E94A-B42D-B63386A5F77E}" presName="hierChild4" presStyleCnt="0"/>
      <dgm:spPr/>
    </dgm:pt>
    <dgm:pt modelId="{EC43FBF0-2FB3-5E46-BAB9-5732F62E8B13}" type="pres">
      <dgm:prSet presAssocID="{B5D5A487-59CA-E94A-B42D-B63386A5F77E}"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3"/>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3" custScaleX="176858">
        <dgm:presLayoutVars>
          <dgm:chPref val="3"/>
        </dgm:presLayoutVars>
      </dgm:prSet>
      <dgm:spPr/>
    </dgm:pt>
    <dgm:pt modelId="{3EADE6D1-6DDE-8340-9E7E-A5B4F1B24098}" type="pres">
      <dgm:prSet presAssocID="{A3F1F271-3F4F-0E4C-B746-1B4A23AF823D}" presName="rootConnector" presStyleLbl="node2" presStyleIdx="2" presStyleCnt="3"/>
      <dgm:spPr/>
    </dgm:pt>
    <dgm:pt modelId="{83667F77-BE0E-E545-A46F-9530D5AA4AC5}" type="pres">
      <dgm:prSet presAssocID="{A3F1F271-3F4F-0E4C-B746-1B4A23AF823D}" presName="hierChild4" presStyleCnt="0"/>
      <dgm:spPr/>
    </dgm:pt>
    <dgm:pt modelId="{C721ED28-EC81-7C4A-B9A1-05BD1B1DB003}" type="pres">
      <dgm:prSet presAssocID="{39638FB9-CE6D-3F43-944A-A256F3EB576C}" presName="Name37" presStyleLbl="parChTrans1D3" presStyleIdx="6" presStyleCnt="9"/>
      <dgm:spPr/>
    </dgm:pt>
    <dgm:pt modelId="{B4814B63-EC43-6746-971A-8CBCC1BCA0B7}" type="pres">
      <dgm:prSet presAssocID="{8BD41257-31C8-854F-B0E0-FCDC246222C3}" presName="hierRoot2" presStyleCnt="0">
        <dgm:presLayoutVars>
          <dgm:hierBranch val="init"/>
        </dgm:presLayoutVars>
      </dgm:prSet>
      <dgm:spPr/>
    </dgm:pt>
    <dgm:pt modelId="{425722D9-A26B-2347-AD2F-5E4B25853502}" type="pres">
      <dgm:prSet presAssocID="{8BD41257-31C8-854F-B0E0-FCDC246222C3}" presName="rootComposite" presStyleCnt="0"/>
      <dgm:spPr/>
    </dgm:pt>
    <dgm:pt modelId="{3EF8DF2B-419B-944C-83D2-0E4C4D84C0AC}" type="pres">
      <dgm:prSet presAssocID="{8BD41257-31C8-854F-B0E0-FCDC246222C3}" presName="rootText" presStyleLbl="node3" presStyleIdx="6" presStyleCnt="9" custScaleX="145322" custScaleY="107128">
        <dgm:presLayoutVars>
          <dgm:chPref val="3"/>
        </dgm:presLayoutVars>
      </dgm:prSet>
      <dgm:spPr/>
    </dgm:pt>
    <dgm:pt modelId="{432FFC77-E294-864E-A8BC-C26D30DCECD0}" type="pres">
      <dgm:prSet presAssocID="{8BD41257-31C8-854F-B0E0-FCDC246222C3}" presName="rootConnector" presStyleLbl="node3" presStyleIdx="6" presStyleCnt="9"/>
      <dgm:spPr/>
    </dgm:pt>
    <dgm:pt modelId="{E317FC81-26AE-1A48-A3F6-7EE754F6A66F}" type="pres">
      <dgm:prSet presAssocID="{8BD41257-31C8-854F-B0E0-FCDC246222C3}" presName="hierChild4" presStyleCnt="0"/>
      <dgm:spPr/>
    </dgm:pt>
    <dgm:pt modelId="{491A38CC-97F6-9145-86E0-9A18C221BB63}" type="pres">
      <dgm:prSet presAssocID="{8BD41257-31C8-854F-B0E0-FCDC246222C3}" presName="hierChild5" presStyleCnt="0"/>
      <dgm:spPr/>
    </dgm:pt>
    <dgm:pt modelId="{94BE3345-8354-1746-B9D0-51D97CCE3426}" type="pres">
      <dgm:prSet presAssocID="{8F9864A0-F8E8-4D43-9595-DD06EFB7BA0C}" presName="Name37" presStyleLbl="parChTrans1D3" presStyleIdx="7" presStyleCnt="9"/>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7" presStyleCnt="9" custScaleX="145322" custScaleY="107128">
        <dgm:presLayoutVars>
          <dgm:chPref val="3"/>
        </dgm:presLayoutVars>
      </dgm:prSet>
      <dgm:spPr/>
    </dgm:pt>
    <dgm:pt modelId="{4D5D1464-CF5A-914F-8282-4F0C5945C1F1}" type="pres">
      <dgm:prSet presAssocID="{15E7F59C-F70B-2848-A8B6-D693B24AA84B}" presName="rootConnector" presStyleLbl="node3" presStyleIdx="7" presStyleCnt="9"/>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DD7961A6-F1CC-5646-8DAD-FC3D1131566F}" type="pres">
      <dgm:prSet presAssocID="{4701294E-7296-5148-AA5E-851B33385830}" presName="Name37" presStyleLbl="parChTrans1D3" presStyleIdx="8" presStyleCnt="9"/>
      <dgm:spPr/>
    </dgm:pt>
    <dgm:pt modelId="{6BF7D351-9094-0B46-BE93-B2CCD29B416B}" type="pres">
      <dgm:prSet presAssocID="{43969056-81B8-974C-BFC7-F14B025849CD}" presName="hierRoot2" presStyleCnt="0">
        <dgm:presLayoutVars>
          <dgm:hierBranch val="init"/>
        </dgm:presLayoutVars>
      </dgm:prSet>
      <dgm:spPr/>
    </dgm:pt>
    <dgm:pt modelId="{582D13B1-515F-0247-960D-5EA67F6F92B2}" type="pres">
      <dgm:prSet presAssocID="{43969056-81B8-974C-BFC7-F14B025849CD}" presName="rootComposite" presStyleCnt="0"/>
      <dgm:spPr/>
    </dgm:pt>
    <dgm:pt modelId="{C3F5D332-09B5-5D41-A5FD-A4314C6800EA}" type="pres">
      <dgm:prSet presAssocID="{43969056-81B8-974C-BFC7-F14B025849CD}" presName="rootText" presStyleLbl="node3" presStyleIdx="8" presStyleCnt="9" custScaleX="145322" custScaleY="107128">
        <dgm:presLayoutVars>
          <dgm:chPref val="3"/>
        </dgm:presLayoutVars>
      </dgm:prSet>
      <dgm:spPr/>
    </dgm:pt>
    <dgm:pt modelId="{C4635078-39BC-9B46-9BF7-6D0C01822214}" type="pres">
      <dgm:prSet presAssocID="{43969056-81B8-974C-BFC7-F14B025849CD}" presName="rootConnector" presStyleLbl="node3" presStyleIdx="8" presStyleCnt="9"/>
      <dgm:spPr/>
    </dgm:pt>
    <dgm:pt modelId="{09C72343-7F7D-3748-8625-E1C0576000A0}" type="pres">
      <dgm:prSet presAssocID="{43969056-81B8-974C-BFC7-F14B025849CD}" presName="hierChild4" presStyleCnt="0"/>
      <dgm:spPr/>
    </dgm:pt>
    <dgm:pt modelId="{4A671C2C-8682-7F4A-8FF6-19FCB4173218}" type="pres">
      <dgm:prSet presAssocID="{43969056-81B8-974C-BFC7-F14B025849CD}" presName="hierChild5" presStyleCnt="0"/>
      <dgm:spPr/>
    </dgm:pt>
    <dgm:pt modelId="{81B7E18B-3595-6D42-91FF-D851D9D2D3B3}" type="pres">
      <dgm:prSet presAssocID="{A3F1F271-3F4F-0E4C-B746-1B4A23AF823D}" presName="hierChild5" presStyleCnt="0"/>
      <dgm:spPr/>
    </dgm:pt>
    <dgm:pt modelId="{9D7F94D7-A2CB-0F44-B198-C505FE895483}" type="pres">
      <dgm:prSet presAssocID="{012D9EB0-23DE-6A45-8A79-BEC3416AD525}" presName="hierChild3" presStyleCnt="0"/>
      <dgm:spPr/>
    </dgm:pt>
  </dgm:ptLst>
  <dgm:cxnLst>
    <dgm:cxn modelId="{73814800-9A88-2549-B353-FFE472DB995F}" type="presOf" srcId="{1FE84DE4-756B-354A-8175-BDB2F06A4E2C}" destId="{1D9B18C6-8403-934A-A9D4-011F28817E79}" srcOrd="1" destOrd="0" presId="urn:microsoft.com/office/officeart/2005/8/layout/orgChart1"/>
    <dgm:cxn modelId="{45E62A02-118C-CF45-A23D-FF38DFC5DDE5}" type="presOf" srcId="{39638FB9-CE6D-3F43-944A-A256F3EB576C}" destId="{C721ED28-EC81-7C4A-B9A1-05BD1B1DB003}" srcOrd="0"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0747390F-B055-7641-A7CC-48F367F74765}" srcId="{DBA6761B-C4C5-3C4D-9DD1-F8C92B0CDF97}" destId="{9FC4F3B5-972A-884C-BDD7-CBCD6C1FB913}" srcOrd="0" destOrd="0" parTransId="{4C56BAD1-313B-8745-9876-F44A6077D41E}" sibTransId="{6C79B637-15D7-AA46-BABB-ECA1FAA94538}"/>
    <dgm:cxn modelId="{FC264313-9725-1044-ACEF-A0CD38E8F0CA}" type="presOf" srcId="{012D9EB0-23DE-6A45-8A79-BEC3416AD525}" destId="{C7A03429-A1B7-C343-9FB6-17882A031324}" srcOrd="1" destOrd="0" presId="urn:microsoft.com/office/officeart/2005/8/layout/orgChart1"/>
    <dgm:cxn modelId="{8737AB1C-FCFF-B44D-B834-2B2DABCF3CF1}" type="presOf" srcId="{43969056-81B8-974C-BFC7-F14B025849CD}" destId="{C3F5D332-09B5-5D41-A5FD-A4314C6800EA}"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DBCF6641-3EAE-674B-B3EA-5A63EFF65836}" type="presOf" srcId="{9FC4F3B5-972A-884C-BDD7-CBCD6C1FB913}" destId="{10025D48-DC89-0843-B761-7130EF287F94}" srcOrd="1" destOrd="0" presId="urn:microsoft.com/office/officeart/2005/8/layout/orgChart1"/>
    <dgm:cxn modelId="{57F14A48-22F8-A246-8733-9C06C3CFBE1E}" type="presOf" srcId="{4C56BAD1-313B-8745-9876-F44A6077D41E}" destId="{3606F4BB-FB71-BE45-8499-C7793DA4974C}" srcOrd="0" destOrd="0" presId="urn:microsoft.com/office/officeart/2005/8/layout/orgChart1"/>
    <dgm:cxn modelId="{0EE25049-FFDE-3040-854D-012ECBC57C28}" srcId="{FB038EF3-0F49-E44E-A35F-720BEA9BCDCA}" destId="{1FE84DE4-756B-354A-8175-BDB2F06A4E2C}" srcOrd="0" destOrd="0" parTransId="{10F95714-D60A-A84D-9D75-DF2B5E8B5D94}" sibTransId="{68D82FC0-38E0-4D4C-8222-76580C045B42}"/>
    <dgm:cxn modelId="{4731BA49-43DF-634A-A45E-D06E7EE961C9}" type="presOf" srcId="{AE457E6D-8726-4A4E-B172-8F0573AE0EA4}" destId="{344715D0-0953-504D-B08D-BE5E271989E4}" srcOrd="0" destOrd="0" presId="urn:microsoft.com/office/officeart/2005/8/layout/orgChart1"/>
    <dgm:cxn modelId="{D72F2055-34C7-D04D-B9C5-0C54FE46E0FE}" type="presOf" srcId="{10F95714-D60A-A84D-9D75-DF2B5E8B5D94}" destId="{677B551A-85EB-6F43-94DF-92388CFD80C0}" srcOrd="0" destOrd="0" presId="urn:microsoft.com/office/officeart/2005/8/layout/orgChart1"/>
    <dgm:cxn modelId="{E9DCF056-79AA-4544-B051-112867D53254}" type="presOf" srcId="{A40BB383-4A4D-7B49-9214-CC3D6D83A7A5}" destId="{B9B9514C-6511-5E40-904E-52363413693C}"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1EFC6B5F-AFB4-544F-80FB-1B92BC76F713}" srcId="{FB038EF3-0F49-E44E-A35F-720BEA9BCDCA}" destId="{A40BB383-4A4D-7B49-9214-CC3D6D83A7A5}" srcOrd="1" destOrd="0" parTransId="{5CA39F19-7E49-A340-895E-93068B0A85DD}" sibTransId="{90AFFEBF-2701-6344-9E98-4BB18B9B1928}"/>
    <dgm:cxn modelId="{DC65426A-EC46-574F-A4EA-27317EBFC97C}" type="presOf" srcId="{9FC4F3B5-972A-884C-BDD7-CBCD6C1FB913}" destId="{31BE7373-2215-434D-A7E4-87505B41640D}"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01BDC26A-4573-2D47-B2A2-65F53EBEB6F4}" srcId="{DBA6761B-C4C5-3C4D-9DD1-F8C92B0CDF97}" destId="{B5D5A487-59CA-E94A-B42D-B63386A5F77E}" srcOrd="2" destOrd="0" parTransId="{B2E1A154-4896-1644-8809-B726A042C5C1}" sibTransId="{1A1FBF65-357A-224B-92DE-5513285A7CDB}"/>
    <dgm:cxn modelId="{4146C370-5E11-8743-9D73-7DD8EEE55396}" srcId="{A3F1F271-3F4F-0E4C-B746-1B4A23AF823D}" destId="{43969056-81B8-974C-BFC7-F14B025849CD}" srcOrd="2" destOrd="0" parTransId="{4701294E-7296-5148-AA5E-851B33385830}" sibTransId="{B72A8DFE-E858-AD45-BF24-5C9C36BEF91D}"/>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9F7CDB7C-DBA5-F14F-8B5F-7E2E5B295D1B}" type="presOf" srcId="{1FE84DE4-756B-354A-8175-BDB2F06A4E2C}" destId="{C11198D0-ACD4-E64B-904D-1F51BB770CD3}" srcOrd="0" destOrd="0" presId="urn:microsoft.com/office/officeart/2005/8/layout/orgChart1"/>
    <dgm:cxn modelId="{EA608981-5E25-154F-8C97-6FE3A94B5B0D}" type="presOf" srcId="{8BD41257-31C8-854F-B0E0-FCDC246222C3}" destId="{432FFC77-E294-864E-A8BC-C26D30DCECD0}" srcOrd="1" destOrd="0" presId="urn:microsoft.com/office/officeart/2005/8/layout/orgChart1"/>
    <dgm:cxn modelId="{FD1FC581-8D4C-0D42-80B5-19EC420A5A2D}" srcId="{A3F1F271-3F4F-0E4C-B746-1B4A23AF823D}" destId="{8BD41257-31C8-854F-B0E0-FCDC246222C3}" srcOrd="0" destOrd="0" parTransId="{39638FB9-CE6D-3F43-944A-A256F3EB576C}" sibTransId="{77F409AA-9A8B-2B4C-9523-72EBA3B1A655}"/>
    <dgm:cxn modelId="{9B3CB886-51D2-D642-9F0C-14E1FCF2CA60}" srcId="{012D9EB0-23DE-6A45-8A79-BEC3416AD525}" destId="{A3F1F271-3F4F-0E4C-B746-1B4A23AF823D}" srcOrd="2" destOrd="0" parTransId="{7D8CC466-6D94-6946-99FD-E49A8B00D405}" sibTransId="{5814A541-99FC-5B47-AFFD-4B3E57ACC107}"/>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BC61C898-C541-ED44-A6E8-FCE8D2DA6280}" type="presOf" srcId="{DA22B180-DEB2-0044-ABAD-FA31921858E6}" destId="{A230D455-1C8D-2A4D-819E-351ECF2D5097}" srcOrd="0" destOrd="0" presId="urn:microsoft.com/office/officeart/2005/8/layout/orgChart1"/>
    <dgm:cxn modelId="{176D489A-3E97-7F4E-8757-7688BFFBB5CF}" type="presOf" srcId="{A40BB383-4A4D-7B49-9214-CC3D6D83A7A5}" destId="{12D033F0-80FA-4A43-BBA6-76169568A918}" srcOrd="0" destOrd="0" presId="urn:microsoft.com/office/officeart/2005/8/layout/orgChart1"/>
    <dgm:cxn modelId="{2962549D-39D5-544B-9E60-98641B94B076}" type="presOf" srcId="{7D116191-F23A-AE4B-B1FF-65302BEE3E41}" destId="{E855BB72-2936-FB48-9645-B07A00ECC60C}" srcOrd="1" destOrd="0" presId="urn:microsoft.com/office/officeart/2005/8/layout/orgChart1"/>
    <dgm:cxn modelId="{8F37CBA5-A6EF-D441-959B-B127397CDDD9}" srcId="{FB038EF3-0F49-E44E-A35F-720BEA9BCDCA}" destId="{7D116191-F23A-AE4B-B1FF-65302BEE3E41}" srcOrd="2" destOrd="0" parTransId="{6AA246B3-7B70-5F4C-BF95-DA5DE06595D8}" sibTransId="{9477484D-1A88-194A-ACD0-0626016B288D}"/>
    <dgm:cxn modelId="{055452A9-0465-094E-8669-6BD84541661B}" type="presOf" srcId="{B2E1A154-4896-1644-8809-B726A042C5C1}" destId="{06618415-3516-9D47-847B-184860EB2437}"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BB88BAF-9FBB-A449-84B9-07520054D97F}" srcId="{DBA6761B-C4C5-3C4D-9DD1-F8C92B0CDF97}" destId="{AA572BBC-45B9-F141-B4CF-6EB5F98621D8}" srcOrd="1" destOrd="0" parTransId="{DA22B180-DEB2-0044-ABAD-FA31921858E6}" sibTransId="{9F1C23BE-E21A-0240-B4EE-49599B1F6E30}"/>
    <dgm:cxn modelId="{942BC7B1-2964-A54A-845F-55AD451CA019}" type="presOf" srcId="{4701294E-7296-5148-AA5E-851B33385830}" destId="{DD7961A6-F1CC-5646-8DAD-FC3D1131566F}" srcOrd="0" destOrd="0" presId="urn:microsoft.com/office/officeart/2005/8/layout/orgChart1"/>
    <dgm:cxn modelId="{65B477B4-DBCE-5444-B1F0-4321DBAEDD78}" type="presOf" srcId="{5CA39F19-7E49-A340-895E-93068B0A85DD}" destId="{6231EB90-56D4-3544-B607-FBDA5DB9C80F}" srcOrd="0" destOrd="0" presId="urn:microsoft.com/office/officeart/2005/8/layout/orgChart1"/>
    <dgm:cxn modelId="{3BFF00C3-24B9-4B47-A377-84AAEE47F18F}" type="presOf" srcId="{6AA246B3-7B70-5F4C-BF95-DA5DE06595D8}" destId="{A1FE1F5F-9E8B-2042-9FCD-2C4B7DC44272}" srcOrd="0" destOrd="0" presId="urn:microsoft.com/office/officeart/2005/8/layout/orgChart1"/>
    <dgm:cxn modelId="{4573E6C4-7889-D940-8874-D2F9D8AC3F04}" type="presOf" srcId="{8BD41257-31C8-854F-B0E0-FCDC246222C3}" destId="{3EF8DF2B-419B-944C-83D2-0E4C4D84C0AC}"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AFE232D2-02D1-1345-B336-A475E674A3AD}" type="presOf" srcId="{AA572BBC-45B9-F141-B4CF-6EB5F98621D8}" destId="{2E3E514A-1F42-7E4F-A9A6-9C625D75A2E2}"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942D43EA-A070-D64F-99E9-5ACB3C853B18}" type="presOf" srcId="{B5D5A487-59CA-E94A-B42D-B63386A5F77E}" destId="{53D2A1F6-DE04-6E45-8AC1-200CA3CB7298}" srcOrd="1" destOrd="0" presId="urn:microsoft.com/office/officeart/2005/8/layout/orgChart1"/>
    <dgm:cxn modelId="{C2C4DCEA-290D-8E46-AE20-133184279DB4}" type="presOf" srcId="{DBA6761B-C4C5-3C4D-9DD1-F8C92B0CDF97}" destId="{C8CBEEF8-4CA3-0143-BE3A-44BCBF5D6FAB}" srcOrd="0" destOrd="0" presId="urn:microsoft.com/office/officeart/2005/8/layout/orgChart1"/>
    <dgm:cxn modelId="{BAE9A0EC-6682-A042-BC5A-995479EEC58B}" type="presOf" srcId="{AA572BBC-45B9-F141-B4CF-6EB5F98621D8}" destId="{87FE51F2-0708-3046-8495-88CE73E8B017}" srcOrd="1" destOrd="0" presId="urn:microsoft.com/office/officeart/2005/8/layout/orgChart1"/>
    <dgm:cxn modelId="{235D1EF1-1EE6-CE42-AFF5-68F737D8A633}" type="presOf" srcId="{B5D5A487-59CA-E94A-B42D-B63386A5F77E}" destId="{DC852A30-5A7F-DB49-91B6-139E8AAEFA37}" srcOrd="0" destOrd="0" presId="urn:microsoft.com/office/officeart/2005/8/layout/orgChart1"/>
    <dgm:cxn modelId="{F70DE6F6-A652-324D-BD61-E81F0C3F3B71}" type="presOf" srcId="{7D116191-F23A-AE4B-B1FF-65302BEE3E41}" destId="{17787660-89C6-FD4B-9FA1-8CEA0AEC2FBD}"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B1F565FB-EB1E-6E47-8D52-7CF855BED7BF}" type="presOf" srcId="{43969056-81B8-974C-BFC7-F14B025849CD}" destId="{C4635078-39BC-9B46-9BF7-6D0C01822214}" srcOrd="1"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4CAEFE03-C0A4-C846-BD6D-1258BADA5CB2}" type="presParOf" srcId="{7A2CA4C0-E0F3-9A44-9EAC-CCFC1BC961FF}" destId="{677B551A-85EB-6F43-94DF-92388CFD80C0}" srcOrd="0" destOrd="0" presId="urn:microsoft.com/office/officeart/2005/8/layout/orgChart1"/>
    <dgm:cxn modelId="{85DD4608-70D9-AA48-8F93-6B1D92A4D548}" type="presParOf" srcId="{7A2CA4C0-E0F3-9A44-9EAC-CCFC1BC961FF}" destId="{4A6C87B4-3002-4744-8AAD-A3D2702CA8FB}" srcOrd="1" destOrd="0" presId="urn:microsoft.com/office/officeart/2005/8/layout/orgChart1"/>
    <dgm:cxn modelId="{17E563B8-B62F-0D43-BF25-9DA7E3639645}" type="presParOf" srcId="{4A6C87B4-3002-4744-8AAD-A3D2702CA8FB}" destId="{0049C0B3-729C-9E43-888F-1FA3F0B57E61}" srcOrd="0" destOrd="0" presId="urn:microsoft.com/office/officeart/2005/8/layout/orgChart1"/>
    <dgm:cxn modelId="{3E6A0F5F-A5BE-3844-B54F-F50D845956AD}" type="presParOf" srcId="{0049C0B3-729C-9E43-888F-1FA3F0B57E61}" destId="{C11198D0-ACD4-E64B-904D-1F51BB770CD3}" srcOrd="0" destOrd="0" presId="urn:microsoft.com/office/officeart/2005/8/layout/orgChart1"/>
    <dgm:cxn modelId="{8DBC09AE-9718-8C40-83B1-1B07E5E8D0E3}" type="presParOf" srcId="{0049C0B3-729C-9E43-888F-1FA3F0B57E61}" destId="{1D9B18C6-8403-934A-A9D4-011F28817E79}" srcOrd="1" destOrd="0" presId="urn:microsoft.com/office/officeart/2005/8/layout/orgChart1"/>
    <dgm:cxn modelId="{F39C2FAB-524C-4A4C-A05D-E700A67705DD}" type="presParOf" srcId="{4A6C87B4-3002-4744-8AAD-A3D2702CA8FB}" destId="{F9748377-E2E8-3A4C-BCDA-A54CEFF37C9F}" srcOrd="1" destOrd="0" presId="urn:microsoft.com/office/officeart/2005/8/layout/orgChart1"/>
    <dgm:cxn modelId="{18C38587-C3FE-1640-9051-1D11F4B76F80}" type="presParOf" srcId="{4A6C87B4-3002-4744-8AAD-A3D2702CA8FB}" destId="{14C458CC-DA27-D74E-941D-CF384FAA2287}" srcOrd="2" destOrd="0" presId="urn:microsoft.com/office/officeart/2005/8/layout/orgChart1"/>
    <dgm:cxn modelId="{AF8A1A64-336A-C44E-B5B5-4B0EF59CD820}" type="presParOf" srcId="{7A2CA4C0-E0F3-9A44-9EAC-CCFC1BC961FF}" destId="{6231EB90-56D4-3544-B607-FBDA5DB9C80F}" srcOrd="2" destOrd="0" presId="urn:microsoft.com/office/officeart/2005/8/layout/orgChart1"/>
    <dgm:cxn modelId="{5F5B5F7C-D45F-5047-A0C1-DB70695AB05D}" type="presParOf" srcId="{7A2CA4C0-E0F3-9A44-9EAC-CCFC1BC961FF}" destId="{C397C7B6-48C1-5942-B207-2121611BD439}" srcOrd="3" destOrd="0" presId="urn:microsoft.com/office/officeart/2005/8/layout/orgChart1"/>
    <dgm:cxn modelId="{C61BCB89-D15E-D444-B509-ADC98532E315}" type="presParOf" srcId="{C397C7B6-48C1-5942-B207-2121611BD439}" destId="{5C7AD6B3-803F-624D-B254-3846A6B73A3A}" srcOrd="0" destOrd="0" presId="urn:microsoft.com/office/officeart/2005/8/layout/orgChart1"/>
    <dgm:cxn modelId="{5B3896BF-058A-BA42-BA5D-177F81782596}" type="presParOf" srcId="{5C7AD6B3-803F-624D-B254-3846A6B73A3A}" destId="{12D033F0-80FA-4A43-BBA6-76169568A918}" srcOrd="0" destOrd="0" presId="urn:microsoft.com/office/officeart/2005/8/layout/orgChart1"/>
    <dgm:cxn modelId="{489B7492-D21C-9B4B-BEDC-C6807C7C1566}" type="presParOf" srcId="{5C7AD6B3-803F-624D-B254-3846A6B73A3A}" destId="{B9B9514C-6511-5E40-904E-52363413693C}" srcOrd="1" destOrd="0" presId="urn:microsoft.com/office/officeart/2005/8/layout/orgChart1"/>
    <dgm:cxn modelId="{D744D784-FEB6-004D-BEE8-2EE85BFBCDF6}" type="presParOf" srcId="{C397C7B6-48C1-5942-B207-2121611BD439}" destId="{85F4390B-027B-9A4C-BEF9-91486A51F723}" srcOrd="1" destOrd="0" presId="urn:microsoft.com/office/officeart/2005/8/layout/orgChart1"/>
    <dgm:cxn modelId="{1852EB31-CC18-9C46-8A73-8FC8EFA4275E}" type="presParOf" srcId="{C397C7B6-48C1-5942-B207-2121611BD439}" destId="{5C558EDD-FD1F-4149-AA0F-943641226DCF}" srcOrd="2" destOrd="0" presId="urn:microsoft.com/office/officeart/2005/8/layout/orgChart1"/>
    <dgm:cxn modelId="{18200DB4-3B43-0441-AC1D-A2DC16EE3EAB}" type="presParOf" srcId="{7A2CA4C0-E0F3-9A44-9EAC-CCFC1BC961FF}" destId="{A1FE1F5F-9E8B-2042-9FCD-2C4B7DC44272}" srcOrd="4" destOrd="0" presId="urn:microsoft.com/office/officeart/2005/8/layout/orgChart1"/>
    <dgm:cxn modelId="{8A18A3C1-82DF-7C4E-B2B2-70B046CDEF6E}" type="presParOf" srcId="{7A2CA4C0-E0F3-9A44-9EAC-CCFC1BC961FF}" destId="{969A6BF0-8C5F-4F46-B026-0A09147A330E}" srcOrd="5" destOrd="0" presId="urn:microsoft.com/office/officeart/2005/8/layout/orgChart1"/>
    <dgm:cxn modelId="{87E19E52-B02E-884E-8E0C-8A7E72232387}" type="presParOf" srcId="{969A6BF0-8C5F-4F46-B026-0A09147A330E}" destId="{23677990-DDAA-8448-AEA3-C30D9A8844C9}" srcOrd="0" destOrd="0" presId="urn:microsoft.com/office/officeart/2005/8/layout/orgChart1"/>
    <dgm:cxn modelId="{CD3A3849-49C9-E646-B37A-ED11D1679CB6}" type="presParOf" srcId="{23677990-DDAA-8448-AEA3-C30D9A8844C9}" destId="{17787660-89C6-FD4B-9FA1-8CEA0AEC2FBD}" srcOrd="0" destOrd="0" presId="urn:microsoft.com/office/officeart/2005/8/layout/orgChart1"/>
    <dgm:cxn modelId="{7B275C7F-DDFA-0646-9839-81060BD0D004}" type="presParOf" srcId="{23677990-DDAA-8448-AEA3-C30D9A8844C9}" destId="{E855BB72-2936-FB48-9645-B07A00ECC60C}" srcOrd="1" destOrd="0" presId="urn:microsoft.com/office/officeart/2005/8/layout/orgChart1"/>
    <dgm:cxn modelId="{5FF85E3D-03F9-E84C-BB3A-C325B19DBB63}" type="presParOf" srcId="{969A6BF0-8C5F-4F46-B026-0A09147A330E}" destId="{B2BFF96D-F591-FA47-8924-0E4EEC622A13}" srcOrd="1" destOrd="0" presId="urn:microsoft.com/office/officeart/2005/8/layout/orgChart1"/>
    <dgm:cxn modelId="{AD26B5B8-A65A-E542-87A5-21C5EF255F3F}" type="presParOf" srcId="{969A6BF0-8C5F-4F46-B026-0A09147A330E}" destId="{D7A23F79-752D-2E46-8184-CBB3FBBC8549}"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E96F0BF0-4947-FC4B-B486-211791149C1F}" type="presParOf" srcId="{0EC4248C-2537-4946-BCBA-5DC0686F70E1}" destId="{3606F4BB-FB71-BE45-8499-C7793DA4974C}" srcOrd="0" destOrd="0" presId="urn:microsoft.com/office/officeart/2005/8/layout/orgChart1"/>
    <dgm:cxn modelId="{378C2595-66DC-AB4E-B36B-C2D3024024FE}" type="presParOf" srcId="{0EC4248C-2537-4946-BCBA-5DC0686F70E1}" destId="{1FDE1A3C-F4FC-AC4C-991C-9987A7CCCB1B}" srcOrd="1" destOrd="0" presId="urn:microsoft.com/office/officeart/2005/8/layout/orgChart1"/>
    <dgm:cxn modelId="{F783A3EE-D41A-A347-BFF2-603CFD1F0604}" type="presParOf" srcId="{1FDE1A3C-F4FC-AC4C-991C-9987A7CCCB1B}" destId="{E5A9D0AD-1958-6B4B-BEB3-D0ED3651E6F9}" srcOrd="0" destOrd="0" presId="urn:microsoft.com/office/officeart/2005/8/layout/orgChart1"/>
    <dgm:cxn modelId="{08EDA85F-D191-924A-B372-E1889CB2C473}" type="presParOf" srcId="{E5A9D0AD-1958-6B4B-BEB3-D0ED3651E6F9}" destId="{31BE7373-2215-434D-A7E4-87505B41640D}" srcOrd="0" destOrd="0" presId="urn:microsoft.com/office/officeart/2005/8/layout/orgChart1"/>
    <dgm:cxn modelId="{AA5936EB-221A-5742-B45A-58A56DD5249F}" type="presParOf" srcId="{E5A9D0AD-1958-6B4B-BEB3-D0ED3651E6F9}" destId="{10025D48-DC89-0843-B761-7130EF287F94}" srcOrd="1" destOrd="0" presId="urn:microsoft.com/office/officeart/2005/8/layout/orgChart1"/>
    <dgm:cxn modelId="{154245DB-43F1-D04E-AB13-2254144FFA48}" type="presParOf" srcId="{1FDE1A3C-F4FC-AC4C-991C-9987A7CCCB1B}" destId="{AFF208B7-63A6-D947-B89B-BCF3CF37DC67}" srcOrd="1" destOrd="0" presId="urn:microsoft.com/office/officeart/2005/8/layout/orgChart1"/>
    <dgm:cxn modelId="{4BB43CEB-16DE-CA43-AD05-1EDFB4FA02C3}" type="presParOf" srcId="{1FDE1A3C-F4FC-AC4C-991C-9987A7CCCB1B}" destId="{C8321FAA-CB72-C649-A3E0-2B10648450D8}" srcOrd="2" destOrd="0" presId="urn:microsoft.com/office/officeart/2005/8/layout/orgChart1"/>
    <dgm:cxn modelId="{835887EA-9E00-1346-869E-A357CB707E61}" type="presParOf" srcId="{0EC4248C-2537-4946-BCBA-5DC0686F70E1}" destId="{A230D455-1C8D-2A4D-819E-351ECF2D5097}" srcOrd="2" destOrd="0" presId="urn:microsoft.com/office/officeart/2005/8/layout/orgChart1"/>
    <dgm:cxn modelId="{2AD467B2-CFBC-E948-9DAD-1AC318DE3691}" type="presParOf" srcId="{0EC4248C-2537-4946-BCBA-5DC0686F70E1}" destId="{6DCCE7B9-790A-F84B-AC16-1CE88E6ECC26}" srcOrd="3" destOrd="0" presId="urn:microsoft.com/office/officeart/2005/8/layout/orgChart1"/>
    <dgm:cxn modelId="{15BF73A2-94C7-0A44-8E57-512472E9DF45}" type="presParOf" srcId="{6DCCE7B9-790A-F84B-AC16-1CE88E6ECC26}" destId="{1E268F1A-1AB9-874E-812D-6C17E1DD7C86}" srcOrd="0" destOrd="0" presId="urn:microsoft.com/office/officeart/2005/8/layout/orgChart1"/>
    <dgm:cxn modelId="{58F52898-C36F-2B41-9218-512811FA282F}" type="presParOf" srcId="{1E268F1A-1AB9-874E-812D-6C17E1DD7C86}" destId="{2E3E514A-1F42-7E4F-A9A6-9C625D75A2E2}" srcOrd="0" destOrd="0" presId="urn:microsoft.com/office/officeart/2005/8/layout/orgChart1"/>
    <dgm:cxn modelId="{DAC92CB7-A10F-B14A-864A-144A79430BFF}" type="presParOf" srcId="{1E268F1A-1AB9-874E-812D-6C17E1DD7C86}" destId="{87FE51F2-0708-3046-8495-88CE73E8B017}" srcOrd="1" destOrd="0" presId="urn:microsoft.com/office/officeart/2005/8/layout/orgChart1"/>
    <dgm:cxn modelId="{28F2C6D5-B3CC-DD42-97A9-F1BBE42FC147}" type="presParOf" srcId="{6DCCE7B9-790A-F84B-AC16-1CE88E6ECC26}" destId="{C3477B40-49BB-5046-94F4-EB0A8FE93BB7}" srcOrd="1" destOrd="0" presId="urn:microsoft.com/office/officeart/2005/8/layout/orgChart1"/>
    <dgm:cxn modelId="{1AF00518-DDBE-2D4F-BC0E-3416E7FDE077}" type="presParOf" srcId="{6DCCE7B9-790A-F84B-AC16-1CE88E6ECC26}" destId="{9A88C6E5-9032-7345-8CC8-0DACB5FFE174}" srcOrd="2" destOrd="0" presId="urn:microsoft.com/office/officeart/2005/8/layout/orgChart1"/>
    <dgm:cxn modelId="{C4E60844-6C5D-A34F-BEED-91F1CEAC262E}" type="presParOf" srcId="{0EC4248C-2537-4946-BCBA-5DC0686F70E1}" destId="{06618415-3516-9D47-847B-184860EB2437}" srcOrd="4" destOrd="0" presId="urn:microsoft.com/office/officeart/2005/8/layout/orgChart1"/>
    <dgm:cxn modelId="{CDC60982-9AE3-E447-8FE8-EE9A3BF46A6F}" type="presParOf" srcId="{0EC4248C-2537-4946-BCBA-5DC0686F70E1}" destId="{0EF8061A-5F86-8C41-801B-71B176D5D128}" srcOrd="5" destOrd="0" presId="urn:microsoft.com/office/officeart/2005/8/layout/orgChart1"/>
    <dgm:cxn modelId="{007AA991-D26F-FC42-8401-A37EEA284BDE}" type="presParOf" srcId="{0EF8061A-5F86-8C41-801B-71B176D5D128}" destId="{44C38055-DB0D-0345-86E6-AB82DA1863F1}" srcOrd="0" destOrd="0" presId="urn:microsoft.com/office/officeart/2005/8/layout/orgChart1"/>
    <dgm:cxn modelId="{3598AD6F-12B0-2940-9F47-3A4C9AD7DBBC}" type="presParOf" srcId="{44C38055-DB0D-0345-86E6-AB82DA1863F1}" destId="{DC852A30-5A7F-DB49-91B6-139E8AAEFA37}" srcOrd="0" destOrd="0" presId="urn:microsoft.com/office/officeart/2005/8/layout/orgChart1"/>
    <dgm:cxn modelId="{B3212C82-ECC6-164E-B8A6-F62D4BAAF078}" type="presParOf" srcId="{44C38055-DB0D-0345-86E6-AB82DA1863F1}" destId="{53D2A1F6-DE04-6E45-8AC1-200CA3CB7298}" srcOrd="1" destOrd="0" presId="urn:microsoft.com/office/officeart/2005/8/layout/orgChart1"/>
    <dgm:cxn modelId="{57C68F39-BED1-7B45-BC9C-6EA9E59B858C}" type="presParOf" srcId="{0EF8061A-5F86-8C41-801B-71B176D5D128}" destId="{E8E1DAF6-483E-294B-B38E-2C7A159C437B}" srcOrd="1" destOrd="0" presId="urn:microsoft.com/office/officeart/2005/8/layout/orgChart1"/>
    <dgm:cxn modelId="{A4DF1A49-38D7-074F-A152-E5161EA32603}" type="presParOf" srcId="{0EF8061A-5F86-8C41-801B-71B176D5D128}" destId="{EC43FBF0-2FB3-5E46-BAB9-5732F62E8B13}"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1ABD5B61-BB4E-6B4C-8470-0CFBBB8B1B30}" type="presParOf" srcId="{83667F77-BE0E-E545-A46F-9530D5AA4AC5}" destId="{C721ED28-EC81-7C4A-B9A1-05BD1B1DB003}" srcOrd="0" destOrd="0" presId="urn:microsoft.com/office/officeart/2005/8/layout/orgChart1"/>
    <dgm:cxn modelId="{3590BBAB-E741-7F44-9FBD-D6317C1CAEF5}" type="presParOf" srcId="{83667F77-BE0E-E545-A46F-9530D5AA4AC5}" destId="{B4814B63-EC43-6746-971A-8CBCC1BCA0B7}" srcOrd="1" destOrd="0" presId="urn:microsoft.com/office/officeart/2005/8/layout/orgChart1"/>
    <dgm:cxn modelId="{DDD4EC55-2299-8849-855C-C5C3B3B4EA15}" type="presParOf" srcId="{B4814B63-EC43-6746-971A-8CBCC1BCA0B7}" destId="{425722D9-A26B-2347-AD2F-5E4B25853502}" srcOrd="0" destOrd="0" presId="urn:microsoft.com/office/officeart/2005/8/layout/orgChart1"/>
    <dgm:cxn modelId="{24803308-93FE-0340-B2B7-CEB55A1B7A87}" type="presParOf" srcId="{425722D9-A26B-2347-AD2F-5E4B25853502}" destId="{3EF8DF2B-419B-944C-83D2-0E4C4D84C0AC}" srcOrd="0" destOrd="0" presId="urn:microsoft.com/office/officeart/2005/8/layout/orgChart1"/>
    <dgm:cxn modelId="{D24C1A79-CE54-7D47-A79D-95E0A6A6DA02}" type="presParOf" srcId="{425722D9-A26B-2347-AD2F-5E4B25853502}" destId="{432FFC77-E294-864E-A8BC-C26D30DCECD0}" srcOrd="1" destOrd="0" presId="urn:microsoft.com/office/officeart/2005/8/layout/orgChart1"/>
    <dgm:cxn modelId="{F2C11017-FE0D-E241-A2D6-2E7CFCE7BB2C}" type="presParOf" srcId="{B4814B63-EC43-6746-971A-8CBCC1BCA0B7}" destId="{E317FC81-26AE-1A48-A3F6-7EE754F6A66F}" srcOrd="1" destOrd="0" presId="urn:microsoft.com/office/officeart/2005/8/layout/orgChart1"/>
    <dgm:cxn modelId="{F2940A04-4963-0E4A-BC01-DF9DB74E662B}" type="presParOf" srcId="{B4814B63-EC43-6746-971A-8CBCC1BCA0B7}" destId="{491A38CC-97F6-9145-86E0-9A18C221BB63}"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1F76F38C-DEAF-2B44-82D1-648BE5E9966E}" type="presParOf" srcId="{83667F77-BE0E-E545-A46F-9530D5AA4AC5}" destId="{DD7961A6-F1CC-5646-8DAD-FC3D1131566F}" srcOrd="4" destOrd="0" presId="urn:microsoft.com/office/officeart/2005/8/layout/orgChart1"/>
    <dgm:cxn modelId="{452EC90C-3E89-474C-B37F-F2333ED7230D}" type="presParOf" srcId="{83667F77-BE0E-E545-A46F-9530D5AA4AC5}" destId="{6BF7D351-9094-0B46-BE93-B2CCD29B416B}" srcOrd="5" destOrd="0" presId="urn:microsoft.com/office/officeart/2005/8/layout/orgChart1"/>
    <dgm:cxn modelId="{D02CF1DB-9FB5-CC4C-AEF2-6B2D99977F50}" type="presParOf" srcId="{6BF7D351-9094-0B46-BE93-B2CCD29B416B}" destId="{582D13B1-515F-0247-960D-5EA67F6F92B2}" srcOrd="0" destOrd="0" presId="urn:microsoft.com/office/officeart/2005/8/layout/orgChart1"/>
    <dgm:cxn modelId="{89FCCBD6-0851-4A4B-9BB9-0B531098FFD2}" type="presParOf" srcId="{582D13B1-515F-0247-960D-5EA67F6F92B2}" destId="{C3F5D332-09B5-5D41-A5FD-A4314C6800EA}" srcOrd="0" destOrd="0" presId="urn:microsoft.com/office/officeart/2005/8/layout/orgChart1"/>
    <dgm:cxn modelId="{5F504BC2-43DC-D241-93B2-D83C68366E01}" type="presParOf" srcId="{582D13B1-515F-0247-960D-5EA67F6F92B2}" destId="{C4635078-39BC-9B46-9BF7-6D0C01822214}" srcOrd="1" destOrd="0" presId="urn:microsoft.com/office/officeart/2005/8/layout/orgChart1"/>
    <dgm:cxn modelId="{B563E6B4-4636-FF4A-8979-4B53D87CBC4D}" type="presParOf" srcId="{6BF7D351-9094-0B46-BE93-B2CCD29B416B}" destId="{09C72343-7F7D-3748-8625-E1C0576000A0}" srcOrd="1" destOrd="0" presId="urn:microsoft.com/office/officeart/2005/8/layout/orgChart1"/>
    <dgm:cxn modelId="{47BF2C41-F22C-9840-A895-54E37C6EB7BA}" type="presParOf" srcId="{6BF7D351-9094-0B46-BE93-B2CCD29B416B}" destId="{4A671C2C-8682-7F4A-8FF6-19FCB4173218}"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92039612-3CCF-6147-9888-22A65248E971}" type="presOf" srcId="{3503D06A-282E-BE4B-914E-E20AD0543C1F}" destId="{3F933EE9-D469-6241-BF53-A027F1F59D01}" srcOrd="0" destOrd="0" presId="urn:microsoft.com/office/officeart/2005/8/layout/radial4"/>
    <dgm:cxn modelId="{42AD201C-7ED2-BB44-BFE4-CCA314F05E0B}" type="presOf" srcId="{26041BAF-2A9A-BC45-A2C0-30BFA2A6EF7D}" destId="{7FB9A40E-B9E1-C54A-8F30-F9F9CC82E5C9}"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D4AC7142-0C04-2D44-A389-A679DB19A5C2}" type="presOf" srcId="{A69EC133-825B-0144-BE5F-59E0014FB4AA}" destId="{81617682-8DCD-0948-A6AB-F1D69DC0EBFB}" srcOrd="0" destOrd="0" presId="urn:microsoft.com/office/officeart/2005/8/layout/radial4"/>
    <dgm:cxn modelId="{6925014B-8806-0B44-809A-DCF58A963022}" type="presOf" srcId="{D424EE7E-4F03-2F47-81AB-539255655742}" destId="{AE87E840-04EF-994F-9A43-56094511F6F6}" srcOrd="0" destOrd="0" presId="urn:microsoft.com/office/officeart/2005/8/layout/radial4"/>
    <dgm:cxn modelId="{34D25054-D39F-1D4F-8AC5-0C394909F9D9}" type="presOf" srcId="{7E457FF0-2101-864A-A5FB-7B3C149F20E4}" destId="{B60A7C11-013A-7149-A95F-20C1089B1478}"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EC2BC366-56D2-A644-BDEF-4239B3BCD4F4}" type="presOf" srcId="{5DA374A3-A344-F943-BD36-1BC8B1E3703A}" destId="{D2C13644-B4A1-8544-8DA0-BF1C389F1195}"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7A5362A1-2201-D64A-A1CB-96FB710D1C4B}" type="presOf" srcId="{28C68FBD-42F6-3049-BF5C-A9B969A00D74}" destId="{DE04828F-0717-9D4B-8E3F-D3010BFE5BF3}" srcOrd="0" destOrd="0" presId="urn:microsoft.com/office/officeart/2005/8/layout/radial4"/>
    <dgm:cxn modelId="{E94C5FA4-11FB-0A48-8D62-F4B957B00120}" type="presOf" srcId="{BD5E79D6-9ADD-714A-9867-A8FDD05E226D}" destId="{7ED28D52-F430-7A47-AC6A-7E6F32B47734}" srcOrd="0" destOrd="0" presId="urn:microsoft.com/office/officeart/2005/8/layout/radial4"/>
    <dgm:cxn modelId="{94D5D2A5-FEEA-254D-8DF3-97D0226ED110}" srcId="{7E457FF0-2101-864A-A5FB-7B3C149F20E4}" destId="{15E7F9B4-7A0E-8A48-AB34-C1B74F6DBEC8}" srcOrd="0" destOrd="0" parTransId="{26041BAF-2A9A-BC45-A2C0-30BFA2A6EF7D}" sibTransId="{4863EF95-C89E-3148-AB26-DFE1436957D4}"/>
    <dgm:cxn modelId="{341738BD-077A-A14D-AC6F-D41BCD584644}" type="presOf" srcId="{15E7F9B4-7A0E-8A48-AB34-C1B74F6DBEC8}" destId="{092BF23C-C7C1-F64D-90EF-1CC807973528}"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AF8A2C81-0A23-0B4D-952F-04300C6B2590}" type="presParOf" srcId="{C5785AE8-8CF9-9F44-95AB-18D2038F1C15}" destId="{B60A7C11-013A-7149-A95F-20C1089B1478}" srcOrd="0" destOrd="0" presId="urn:microsoft.com/office/officeart/2005/8/layout/radial4"/>
    <dgm:cxn modelId="{E7F1EF0F-FCFA-6747-8765-E324635EE34F}" type="presParOf" srcId="{C5785AE8-8CF9-9F44-95AB-18D2038F1C15}" destId="{7FB9A40E-B9E1-C54A-8F30-F9F9CC82E5C9}" srcOrd="1" destOrd="0" presId="urn:microsoft.com/office/officeart/2005/8/layout/radial4"/>
    <dgm:cxn modelId="{C7965706-0F8C-674D-92F5-1B988DDB2AB8}" type="presParOf" srcId="{C5785AE8-8CF9-9F44-95AB-18D2038F1C15}" destId="{092BF23C-C7C1-F64D-90EF-1CC807973528}" srcOrd="2" destOrd="0" presId="urn:microsoft.com/office/officeart/2005/8/layout/radial4"/>
    <dgm:cxn modelId="{CB08AC5D-89B6-CE46-8307-BE53F157AFCF}" type="presParOf" srcId="{C5785AE8-8CF9-9F44-95AB-18D2038F1C15}" destId="{81617682-8DCD-0948-A6AB-F1D69DC0EBFB}" srcOrd="3" destOrd="0" presId="urn:microsoft.com/office/officeart/2005/8/layout/radial4"/>
    <dgm:cxn modelId="{78F63B4E-7B53-3942-8BD4-7054E29CD6ED}" type="presParOf" srcId="{C5785AE8-8CF9-9F44-95AB-18D2038F1C15}" destId="{AE87E840-04EF-994F-9A43-56094511F6F6}" srcOrd="4" destOrd="0" presId="urn:microsoft.com/office/officeart/2005/8/layout/radial4"/>
    <dgm:cxn modelId="{DF180E33-C4BC-4646-ACE6-A2B07640A92E}" type="presParOf" srcId="{C5785AE8-8CF9-9F44-95AB-18D2038F1C15}" destId="{7ED28D52-F430-7A47-AC6A-7E6F32B47734}" srcOrd="5" destOrd="0" presId="urn:microsoft.com/office/officeart/2005/8/layout/radial4"/>
    <dgm:cxn modelId="{1BFB26D1-D418-9C45-B7AE-D74DBDDD17B0}" type="presParOf" srcId="{C5785AE8-8CF9-9F44-95AB-18D2038F1C15}" destId="{DE04828F-0717-9D4B-8E3F-D3010BFE5BF3}" srcOrd="6" destOrd="0" presId="urn:microsoft.com/office/officeart/2005/8/layout/radial4"/>
    <dgm:cxn modelId="{E704A20B-0F20-6B44-832F-3A15C83D3B9F}" type="presParOf" srcId="{C5785AE8-8CF9-9F44-95AB-18D2038F1C15}" destId="{D2C13644-B4A1-8544-8DA0-BF1C389F1195}" srcOrd="7" destOrd="0" presId="urn:microsoft.com/office/officeart/2005/8/layout/radial4"/>
    <dgm:cxn modelId="{F660B5C8-BE51-E34D-A4EC-F605846F4BEE}"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16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1600">
            <a:latin typeface="+mn-lt"/>
          </a:endParaRPr>
        </a:p>
      </dgm:t>
    </dgm:pt>
    <dgm:pt modelId="{F583D975-FA0D-6146-B3C5-0F511ABE9770}" type="sibTrans" cxnId="{B2B3733C-0140-E940-B940-5EA2BF95EDF8}">
      <dgm:prSet/>
      <dgm:spPr/>
      <dgm:t>
        <a:bodyPr/>
        <a:lstStyle/>
        <a:p>
          <a:endParaRPr lang="en-US" sz="16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Outcome</a:t>
          </a:r>
          <a:r>
            <a:rPr lang="en-US" sz="1600" dirty="0">
              <a:latin typeface="+mn-lt"/>
            </a:rPr>
            <a:t> data tied to goals</a:t>
          </a:r>
        </a:p>
      </dgm:t>
    </dgm:pt>
    <dgm:pt modelId="{1018C983-4880-9B42-9472-0605F0B41F6C}" type="parTrans" cxnId="{DD5D9782-4C96-EA44-BB54-F324DC6C13AF}">
      <dgm:prSet/>
      <dgm:spPr/>
      <dgm:t>
        <a:bodyPr/>
        <a:lstStyle/>
        <a:p>
          <a:endParaRPr lang="en-US" sz="1600">
            <a:latin typeface="+mn-lt"/>
          </a:endParaRPr>
        </a:p>
      </dgm:t>
    </dgm:pt>
    <dgm:pt modelId="{405C6025-A8E2-ED4F-B289-47A3D37F8148}" type="sibTrans" cxnId="{DD5D9782-4C96-EA44-BB54-F324DC6C13AF}">
      <dgm:prSet/>
      <dgm:spPr/>
      <dgm:t>
        <a:bodyPr/>
        <a:lstStyle/>
        <a:p>
          <a:endParaRPr lang="en-US" sz="16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Fidelity</a:t>
          </a:r>
          <a:r>
            <a:rPr lang="en-US" sz="1600" dirty="0">
              <a:latin typeface="+mn-lt"/>
            </a:rPr>
            <a:t> data tied to evaluation plan</a:t>
          </a:r>
        </a:p>
      </dgm:t>
    </dgm:pt>
    <dgm:pt modelId="{47F916F9-9928-7F41-88E9-BE4472E77011}" type="parTrans" cxnId="{21A69AE9-F7C2-6B4E-AFFA-66455A45F662}">
      <dgm:prSet/>
      <dgm:spPr/>
      <dgm:t>
        <a:bodyPr/>
        <a:lstStyle/>
        <a:p>
          <a:endParaRPr lang="en-US" sz="1600">
            <a:latin typeface="+mn-lt"/>
          </a:endParaRPr>
        </a:p>
      </dgm:t>
    </dgm:pt>
    <dgm:pt modelId="{3CE35A85-8CAA-274A-A5F9-015CADACFCD3}" type="sibTrans" cxnId="{21A69AE9-F7C2-6B4E-AFFA-66455A45F662}">
      <dgm:prSet/>
      <dgm:spPr/>
      <dgm:t>
        <a:bodyPr/>
        <a:lstStyle/>
        <a:p>
          <a:endParaRPr lang="en-US" sz="1600">
            <a:latin typeface="+mn-lt"/>
          </a:endParaRPr>
        </a:p>
      </dgm:t>
    </dgm:pt>
    <dgm:pt modelId="{12CD1F39-5E82-D144-9B42-36570F4ACD23}">
      <dgm:prSet phldrT="[Text]" custT="1"/>
      <dgm:spPr/>
      <dgm:t>
        <a:bodyPr/>
        <a:lstStyle/>
        <a:p>
          <a:r>
            <a:rPr lang="en-US" sz="16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1600">
            <a:latin typeface="+mn-lt"/>
          </a:endParaRPr>
        </a:p>
      </dgm:t>
    </dgm:pt>
    <dgm:pt modelId="{90BB0C94-3A45-094A-932F-F47F0A570ADE}" type="sibTrans" cxnId="{EFBB5D58-19D1-C347-8676-BA7D17CCC51F}">
      <dgm:prSet/>
      <dgm:spPr/>
      <dgm:t>
        <a:bodyPr/>
        <a:lstStyle/>
        <a:p>
          <a:endParaRPr lang="en-US" sz="16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16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1600">
            <a:latin typeface="+mn-lt"/>
          </a:endParaRPr>
        </a:p>
      </dgm:t>
    </dgm:pt>
    <dgm:pt modelId="{B688B071-F064-944D-915B-5BB1512C70B2}" type="sibTrans" cxnId="{D50E20CD-49A9-984E-8758-C918E8EF1155}">
      <dgm:prSet/>
      <dgm:spPr/>
      <dgm:t>
        <a:bodyPr/>
        <a:lstStyle/>
        <a:p>
          <a:endParaRPr lang="en-US" sz="1600">
            <a:latin typeface="+mn-lt"/>
          </a:endParaRPr>
        </a:p>
      </dgm:t>
    </dgm:pt>
    <dgm:pt modelId="{96D568D9-140D-4948-8D68-2C24475B5845}">
      <dgm:prSet phldrT="[Text]" custT="1"/>
      <dgm:spPr/>
      <dgm:t>
        <a:bodyPr/>
        <a:lstStyle/>
        <a:p>
          <a:r>
            <a:rPr lang="en-US" sz="16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1600">
            <a:latin typeface="+mn-lt"/>
          </a:endParaRPr>
        </a:p>
      </dgm:t>
    </dgm:pt>
    <dgm:pt modelId="{97635F6C-48FE-6748-8C90-F758180572D9}" type="sibTrans" cxnId="{38CE85CF-0DF8-4747-8F87-7BE0674EF0A5}">
      <dgm:prSet/>
      <dgm:spPr/>
      <dgm:t>
        <a:bodyPr/>
        <a:lstStyle/>
        <a:p>
          <a:endParaRPr lang="en-US" sz="16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1600">
            <a:latin typeface="+mn-lt"/>
          </a:endParaRPr>
        </a:p>
      </dgm:t>
    </dgm:pt>
    <dgm:pt modelId="{D5269EA7-9FBD-EF49-ACA5-A2BC7AC50CC8}" type="sibTrans" cxnId="{0F294B92-CC66-A848-88FC-FC3AFBFC26DA}">
      <dgm:prSet/>
      <dgm:spPr/>
      <dgm:t>
        <a:bodyPr/>
        <a:lstStyle/>
        <a:p>
          <a:endParaRPr lang="en-US" sz="16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What format will facilitate decision making?</a:t>
          </a:r>
        </a:p>
      </dgm:t>
    </dgm:pt>
    <dgm:pt modelId="{0647389C-5D01-B14B-B5AE-99BB19985BBC}" type="parTrans" cxnId="{0CBA1B7D-7381-3740-9E31-0419432C9586}">
      <dgm:prSet/>
      <dgm:spPr/>
      <dgm:t>
        <a:bodyPr/>
        <a:lstStyle/>
        <a:p>
          <a:endParaRPr lang="en-US" sz="1600">
            <a:latin typeface="+mn-lt"/>
          </a:endParaRPr>
        </a:p>
      </dgm:t>
    </dgm:pt>
    <dgm:pt modelId="{4E1DD986-D9B5-0F4F-8D38-71E53E41A74C}" type="sibTrans" cxnId="{0CBA1B7D-7381-3740-9E31-0419432C9586}">
      <dgm:prSet/>
      <dgm:spPr/>
      <dgm:t>
        <a:bodyPr/>
        <a:lstStyle/>
        <a:p>
          <a:endParaRPr lang="en-US" sz="1600">
            <a:latin typeface="+mn-lt"/>
          </a:endParaRPr>
        </a:p>
      </dgm:t>
    </dgm:pt>
    <dgm:pt modelId="{F27D9962-ABA1-A447-BF69-65D2E9F8B9C8}">
      <dgm:prSet phldrT="[Text]" custT="1"/>
      <dgm:spPr/>
      <dgm:t>
        <a:bodyPr/>
        <a:lstStyle/>
        <a:p>
          <a:r>
            <a:rPr lang="en-US" sz="16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1600">
            <a:latin typeface="+mn-lt"/>
          </a:endParaRPr>
        </a:p>
      </dgm:t>
    </dgm:pt>
    <dgm:pt modelId="{166A0AEE-BB14-9B45-9CEE-6FC1A030FE83}" type="sibTrans" cxnId="{7A690CDB-F663-044E-9457-60F8360F5AC1}">
      <dgm:prSet/>
      <dgm:spPr/>
      <dgm:t>
        <a:bodyPr/>
        <a:lstStyle/>
        <a:p>
          <a:endParaRPr lang="en-US" sz="16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1600">
            <a:latin typeface="+mn-lt"/>
          </a:endParaRPr>
        </a:p>
      </dgm:t>
    </dgm:pt>
    <dgm:pt modelId="{992CC1F4-4A4A-2A4D-92E7-97AD1FB6F86C}" type="sibTrans" cxnId="{52E03FFB-C951-FF45-A507-849CB73D2BE6}">
      <dgm:prSet/>
      <dgm:spPr/>
      <dgm:t>
        <a:bodyPr/>
        <a:lstStyle/>
        <a:p>
          <a:endParaRPr lang="en-US" sz="16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E29D-D7C9-974D-9F8F-B6BB5B964AE4}">
      <dsp:nvSpPr>
        <dsp:cNvPr id="0" name=""/>
        <dsp:cNvSpPr/>
      </dsp:nvSpPr>
      <dsp:spPr>
        <a:xfrm>
          <a:off x="8926" y="744427"/>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6">
                  <a:lumMod val="50000"/>
                </a:schemeClr>
              </a:solidFill>
            </a:rPr>
            <a:t>Year 1</a:t>
          </a:r>
        </a:p>
      </dsp:txBody>
      <dsp:txXfrm>
        <a:off x="32001" y="767502"/>
        <a:ext cx="741704" cy="1075254"/>
      </dsp:txXfrm>
    </dsp:sp>
    <dsp:sp modelId="{BA98449D-09ED-7948-B57E-EDE9B2F9C367}">
      <dsp:nvSpPr>
        <dsp:cNvPr id="0" name=""/>
        <dsp:cNvSpPr/>
      </dsp:nvSpPr>
      <dsp:spPr>
        <a:xfrm rot="20158280">
          <a:off x="754797" y="1090956"/>
          <a:ext cx="968933" cy="33804"/>
        </a:xfrm>
        <a:custGeom>
          <a:avLst/>
          <a:gdLst/>
          <a:ahLst/>
          <a:cxnLst/>
          <a:rect l="0" t="0" r="0" b="0"/>
          <a:pathLst>
            <a:path>
              <a:moveTo>
                <a:pt x="0" y="16902"/>
              </a:moveTo>
              <a:lnTo>
                <a:pt x="968933"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5040" y="1083635"/>
        <a:ext cx="48446" cy="48446"/>
      </dsp:txXfrm>
    </dsp:sp>
    <dsp:sp modelId="{44806E3C-BAF0-0E48-B23F-A15972A8560F}">
      <dsp:nvSpPr>
        <dsp:cNvPr id="0" name=""/>
        <dsp:cNvSpPr/>
      </dsp:nvSpPr>
      <dsp:spPr>
        <a:xfrm>
          <a:off x="1681748" y="592421"/>
          <a:ext cx="10185831" cy="636329"/>
        </a:xfrm>
        <a:prstGeom prst="roundRect">
          <a:avLst>
            <a:gd name="adj" fmla="val 10000"/>
          </a:avLst>
        </a:prstGeom>
        <a:solidFill>
          <a:schemeClr val="bg1"/>
        </a:solidFill>
        <a:ln w="25400" cap="flat" cmpd="sng" algn="ctr">
          <a:solidFill>
            <a:schemeClr val="accent2">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Exploration and Installation </a:t>
          </a:r>
          <a:r>
            <a:rPr lang="en-US" sz="2400" kern="1200"/>
            <a:t>of 10 Getting Started Steps</a:t>
          </a:r>
        </a:p>
      </dsp:txBody>
      <dsp:txXfrm>
        <a:off x="1700385" y="611058"/>
        <a:ext cx="10148557" cy="599055"/>
      </dsp:txXfrm>
    </dsp:sp>
    <dsp:sp modelId="{E2A0B737-A52C-1444-AC3A-563F75424F36}">
      <dsp:nvSpPr>
        <dsp:cNvPr id="0" name=""/>
        <dsp:cNvSpPr/>
      </dsp:nvSpPr>
      <dsp:spPr>
        <a:xfrm rot="1449088">
          <a:off x="753749" y="1489363"/>
          <a:ext cx="983184" cy="33804"/>
        </a:xfrm>
        <a:custGeom>
          <a:avLst/>
          <a:gdLst/>
          <a:ahLst/>
          <a:cxnLst/>
          <a:rect l="0" t="0" r="0" b="0"/>
          <a:pathLst>
            <a:path>
              <a:moveTo>
                <a:pt x="0" y="16902"/>
              </a:moveTo>
              <a:lnTo>
                <a:pt x="983184"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762" y="1481685"/>
        <a:ext cx="49159" cy="49159"/>
      </dsp:txXfrm>
    </dsp:sp>
    <dsp:sp modelId="{267E6285-9083-1541-A38C-8C2EFA632295}">
      <dsp:nvSpPr>
        <dsp:cNvPr id="0" name=""/>
        <dsp:cNvSpPr/>
      </dsp:nvSpPr>
      <dsp:spPr>
        <a:xfrm>
          <a:off x="1693904" y="1396962"/>
          <a:ext cx="10170176" cy="620876"/>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6 days of team training + 3 days of coach training</a:t>
          </a:r>
        </a:p>
      </dsp:txBody>
      <dsp:txXfrm>
        <a:off x="1712089" y="1415147"/>
        <a:ext cx="10133806" cy="584506"/>
      </dsp:txXfrm>
    </dsp:sp>
    <dsp:sp modelId="{B4353AB5-42E6-3942-86EE-E373D63528C5}">
      <dsp:nvSpPr>
        <dsp:cNvPr id="0" name=""/>
        <dsp:cNvSpPr/>
      </dsp:nvSpPr>
      <dsp:spPr>
        <a:xfrm>
          <a:off x="8926" y="229526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6">
                  <a:lumMod val="50000"/>
                </a:schemeClr>
              </a:solidFill>
            </a:rPr>
            <a:t>Year 2</a:t>
          </a:r>
        </a:p>
      </dsp:txBody>
      <dsp:txXfrm>
        <a:off x="32001" y="2318344"/>
        <a:ext cx="741704" cy="1075254"/>
      </dsp:txXfrm>
    </dsp:sp>
    <dsp:sp modelId="{A0C5C965-2D5F-F64A-8235-EF232AAD6BD1}">
      <dsp:nvSpPr>
        <dsp:cNvPr id="0" name=""/>
        <dsp:cNvSpPr/>
      </dsp:nvSpPr>
      <dsp:spPr>
        <a:xfrm rot="20186315">
          <a:off x="755983" y="2643456"/>
          <a:ext cx="978717" cy="33804"/>
        </a:xfrm>
        <a:custGeom>
          <a:avLst/>
          <a:gdLst/>
          <a:ahLst/>
          <a:cxnLst/>
          <a:rect l="0" t="0" r="0" b="0"/>
          <a:pathLst>
            <a:path>
              <a:moveTo>
                <a:pt x="0" y="16902"/>
              </a:moveTo>
              <a:lnTo>
                <a:pt x="978717"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874" y="2635891"/>
        <a:ext cx="48935" cy="48935"/>
      </dsp:txXfrm>
    </dsp:sp>
    <dsp:sp modelId="{8903FD9D-971A-D34C-BB7F-BC86E79A6343}">
      <dsp:nvSpPr>
        <dsp:cNvPr id="0" name=""/>
        <dsp:cNvSpPr/>
      </dsp:nvSpPr>
      <dsp:spPr>
        <a:xfrm>
          <a:off x="1693904" y="2186049"/>
          <a:ext cx="10185831" cy="557394"/>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Initial Implementation </a:t>
          </a:r>
          <a:r>
            <a:rPr lang="en-US" sz="2400" kern="1200"/>
            <a:t>of 10 Getting Started Steps</a:t>
          </a:r>
        </a:p>
      </dsp:txBody>
      <dsp:txXfrm>
        <a:off x="1710230" y="2202375"/>
        <a:ext cx="10153179" cy="524742"/>
      </dsp:txXfrm>
    </dsp:sp>
    <dsp:sp modelId="{5D50FCA2-528D-1B49-821E-18B6CFE1875C}">
      <dsp:nvSpPr>
        <dsp:cNvPr id="0" name=""/>
        <dsp:cNvSpPr/>
      </dsp:nvSpPr>
      <dsp:spPr>
        <a:xfrm rot="1321123">
          <a:off x="761488" y="3020470"/>
          <a:ext cx="967706" cy="33804"/>
        </a:xfrm>
        <a:custGeom>
          <a:avLst/>
          <a:gdLst/>
          <a:ahLst/>
          <a:cxnLst/>
          <a:rect l="0" t="0" r="0" b="0"/>
          <a:pathLst>
            <a:path>
              <a:moveTo>
                <a:pt x="0" y="16902"/>
              </a:moveTo>
              <a:lnTo>
                <a:pt x="967706"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1149" y="3013180"/>
        <a:ext cx="48385" cy="48385"/>
      </dsp:txXfrm>
    </dsp:sp>
    <dsp:sp modelId="{2E48CE7B-028D-484B-91DA-B6F939D91C6B}">
      <dsp:nvSpPr>
        <dsp:cNvPr id="0" name=""/>
        <dsp:cNvSpPr/>
      </dsp:nvSpPr>
      <dsp:spPr>
        <a:xfrm>
          <a:off x="1693904" y="2911654"/>
          <a:ext cx="10167620" cy="614238"/>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3 days of team training + 3 days of coach meeting</a:t>
          </a:r>
        </a:p>
      </dsp:txBody>
      <dsp:txXfrm>
        <a:off x="1711894" y="2929644"/>
        <a:ext cx="10131640" cy="578258"/>
      </dsp:txXfrm>
    </dsp:sp>
    <dsp:sp modelId="{CD6CA105-C716-0E49-B722-DB89C2FC258D}">
      <dsp:nvSpPr>
        <dsp:cNvPr id="0" name=""/>
        <dsp:cNvSpPr/>
      </dsp:nvSpPr>
      <dsp:spPr>
        <a:xfrm>
          <a:off x="8926" y="397569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6">
                  <a:lumMod val="50000"/>
                </a:schemeClr>
              </a:solidFill>
            </a:rPr>
            <a:t>Year 3+</a:t>
          </a:r>
        </a:p>
      </dsp:txBody>
      <dsp:txXfrm>
        <a:off x="32001" y="3998774"/>
        <a:ext cx="741704" cy="1075254"/>
      </dsp:txXfrm>
    </dsp:sp>
    <dsp:sp modelId="{395E6AF1-61F2-2D45-8ACB-F1B8362A42EF}">
      <dsp:nvSpPr>
        <dsp:cNvPr id="0" name=""/>
        <dsp:cNvSpPr/>
      </dsp:nvSpPr>
      <dsp:spPr>
        <a:xfrm rot="19773499">
          <a:off x="725056" y="4255891"/>
          <a:ext cx="1040571" cy="33804"/>
        </a:xfrm>
        <a:custGeom>
          <a:avLst/>
          <a:gdLst/>
          <a:ahLst/>
          <a:cxnLst/>
          <a:rect l="0" t="0" r="0" b="0"/>
          <a:pathLst>
            <a:path>
              <a:moveTo>
                <a:pt x="0" y="16902"/>
              </a:moveTo>
              <a:lnTo>
                <a:pt x="1040571"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9327" y="4246779"/>
        <a:ext cx="52028" cy="52028"/>
      </dsp:txXfrm>
    </dsp:sp>
    <dsp:sp modelId="{4E960811-BA89-0D4A-84AD-9E76A2F30A1C}">
      <dsp:nvSpPr>
        <dsp:cNvPr id="0" name=""/>
        <dsp:cNvSpPr/>
      </dsp:nvSpPr>
      <dsp:spPr>
        <a:xfrm>
          <a:off x="1693904" y="3694103"/>
          <a:ext cx="10185831" cy="630162"/>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Full Implementation and Continuous Improvement </a:t>
          </a:r>
          <a:r>
            <a:rPr lang="en-US" sz="2400" kern="1200"/>
            <a:t>of Implementation</a:t>
          </a:r>
        </a:p>
      </dsp:txBody>
      <dsp:txXfrm>
        <a:off x="1712361" y="3712560"/>
        <a:ext cx="10148917" cy="593248"/>
      </dsp:txXfrm>
    </dsp:sp>
    <dsp:sp modelId="{5CD4E492-6FA8-8B4E-A57A-875C447FDE56}">
      <dsp:nvSpPr>
        <dsp:cNvPr id="0" name=""/>
        <dsp:cNvSpPr/>
      </dsp:nvSpPr>
      <dsp:spPr>
        <a:xfrm rot="1554549">
          <a:off x="747593" y="4733323"/>
          <a:ext cx="978720" cy="33804"/>
        </a:xfrm>
        <a:custGeom>
          <a:avLst/>
          <a:gdLst/>
          <a:ahLst/>
          <a:cxnLst/>
          <a:rect l="0" t="0" r="0" b="0"/>
          <a:pathLst>
            <a:path>
              <a:moveTo>
                <a:pt x="0" y="16902"/>
              </a:moveTo>
              <a:lnTo>
                <a:pt x="978720"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2486" y="4725757"/>
        <a:ext cx="48936" cy="48936"/>
      </dsp:txXfrm>
    </dsp:sp>
    <dsp:sp modelId="{73DF8403-B76B-DA49-94FE-0A45A5AEAC9F}">
      <dsp:nvSpPr>
        <dsp:cNvPr id="0" name=""/>
        <dsp:cNvSpPr/>
      </dsp:nvSpPr>
      <dsp:spPr>
        <a:xfrm>
          <a:off x="1677127" y="4520937"/>
          <a:ext cx="10167620" cy="886223"/>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On-going Professional Development and Support </a:t>
          </a:r>
        </a:p>
        <a:p>
          <a:pPr marL="0" lvl="0" indent="0" algn="ctr" defTabSz="1066800">
            <a:lnSpc>
              <a:spcPct val="90000"/>
            </a:lnSpc>
            <a:spcBef>
              <a:spcPct val="0"/>
            </a:spcBef>
            <a:spcAft>
              <a:spcPct val="35000"/>
            </a:spcAft>
            <a:buNone/>
          </a:pPr>
          <a:r>
            <a:rPr lang="en-US" sz="2400" kern="1200"/>
            <a:t>(minimum of 2 days of team training  + 2 days of coach training annually)</a:t>
          </a:r>
        </a:p>
      </dsp:txBody>
      <dsp:txXfrm>
        <a:off x="1703084" y="4546894"/>
        <a:ext cx="10115706" cy="834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Enhance Tier 1 and Consider Tiers 2 and 3</a:t>
          </a:r>
        </a:p>
      </dsp:txBody>
      <dsp:txXfrm>
        <a:off x="9139403" y="4922515"/>
        <a:ext cx="2430249" cy="6401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89FAD-F3A3-5144-A228-2E439674308F}">
      <dsp:nvSpPr>
        <dsp:cNvPr id="0" name=""/>
        <dsp:cNvSpPr/>
      </dsp:nvSpPr>
      <dsp:spPr>
        <a:xfrm>
          <a:off x="0" y="33052"/>
          <a:ext cx="9663882" cy="1026461"/>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ts val="0"/>
            </a:spcAft>
            <a:buNone/>
          </a:pPr>
          <a:r>
            <a:rPr lang="en-US" sz="3200" b="0" i="0" kern="1200" dirty="0"/>
            <a:t>There is general agreement that at minimum, </a:t>
          </a:r>
        </a:p>
        <a:p>
          <a:pPr marL="0" lvl="0" indent="0" algn="ctr" defTabSz="1422400">
            <a:lnSpc>
              <a:spcPct val="100000"/>
            </a:lnSpc>
            <a:spcBef>
              <a:spcPct val="0"/>
            </a:spcBef>
            <a:spcAft>
              <a:spcPts val="0"/>
            </a:spcAft>
            <a:buNone/>
          </a:pPr>
          <a:r>
            <a:rPr lang="en-US" sz="3200" b="0" i="0" kern="1200" dirty="0"/>
            <a:t>well-being includes: </a:t>
          </a:r>
          <a:endParaRPr lang="en-US" sz="3200" kern="1200" dirty="0"/>
        </a:p>
      </dsp:txBody>
      <dsp:txXfrm>
        <a:off x="0" y="33052"/>
        <a:ext cx="9663882" cy="1026461"/>
      </dsp:txXfrm>
    </dsp:sp>
    <dsp:sp modelId="{76CCCA78-9869-C34D-A68F-1340DC94D3BE}">
      <dsp:nvSpPr>
        <dsp:cNvPr id="0" name=""/>
        <dsp:cNvSpPr/>
      </dsp:nvSpPr>
      <dsp:spPr>
        <a:xfrm>
          <a:off x="1179" y="1026461"/>
          <a:ext cx="1932304" cy="21555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the absence of negative emotions (e.g., depression, anxiety)</a:t>
          </a:r>
          <a:endParaRPr lang="en-US" sz="2400" kern="1200" dirty="0"/>
        </a:p>
      </dsp:txBody>
      <dsp:txXfrm>
        <a:off x="1179" y="1026461"/>
        <a:ext cx="1932304" cy="2155568"/>
      </dsp:txXfrm>
    </dsp:sp>
    <dsp:sp modelId="{6D84F97D-0078-ED41-ABF9-ABD93EA62F06}">
      <dsp:nvSpPr>
        <dsp:cNvPr id="0" name=""/>
        <dsp:cNvSpPr/>
      </dsp:nvSpPr>
      <dsp:spPr>
        <a:xfrm>
          <a:off x="1933484" y="1026461"/>
          <a:ext cx="1932304" cy="21555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satisfaction with life</a:t>
          </a:r>
          <a:endParaRPr lang="en-US" sz="2400" kern="1200" dirty="0"/>
        </a:p>
      </dsp:txBody>
      <dsp:txXfrm>
        <a:off x="1933484" y="1026461"/>
        <a:ext cx="1932304" cy="2155568"/>
      </dsp:txXfrm>
    </dsp:sp>
    <dsp:sp modelId="{82EFFD5E-89F2-3B41-A0EB-EE9B115CF118}">
      <dsp:nvSpPr>
        <dsp:cNvPr id="0" name=""/>
        <dsp:cNvSpPr/>
      </dsp:nvSpPr>
      <dsp:spPr>
        <a:xfrm>
          <a:off x="3865788" y="1026461"/>
          <a:ext cx="1932304" cy="21555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fulfillment</a:t>
          </a:r>
          <a:endParaRPr lang="en-US" sz="2400" kern="1200" dirty="0"/>
        </a:p>
      </dsp:txBody>
      <dsp:txXfrm>
        <a:off x="3865788" y="1026461"/>
        <a:ext cx="1932304" cy="2155568"/>
      </dsp:txXfrm>
    </dsp:sp>
    <dsp:sp modelId="{70BFCCB2-3B38-6E4F-A4A6-9EF2B6C46219}">
      <dsp:nvSpPr>
        <dsp:cNvPr id="0" name=""/>
        <dsp:cNvSpPr/>
      </dsp:nvSpPr>
      <dsp:spPr>
        <a:xfrm>
          <a:off x="5798093" y="1026461"/>
          <a:ext cx="1932304" cy="21555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positive functioning</a:t>
          </a:r>
          <a:endParaRPr lang="en-US" sz="2400" kern="1200" dirty="0"/>
        </a:p>
      </dsp:txBody>
      <dsp:txXfrm>
        <a:off x="5798093" y="1026461"/>
        <a:ext cx="1932304" cy="2155568"/>
      </dsp:txXfrm>
    </dsp:sp>
    <dsp:sp modelId="{51FCA45E-379A-B246-829B-8D294EB34D4E}">
      <dsp:nvSpPr>
        <dsp:cNvPr id="0" name=""/>
        <dsp:cNvSpPr/>
      </dsp:nvSpPr>
      <dsp:spPr>
        <a:xfrm>
          <a:off x="7730397" y="1026461"/>
          <a:ext cx="1932304" cy="21555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positive emotions and moods (e.g., contentment, happiness)</a:t>
          </a:r>
          <a:endParaRPr lang="en-US" sz="2400" kern="1200" dirty="0"/>
        </a:p>
      </dsp:txBody>
      <dsp:txXfrm>
        <a:off x="7730397" y="1026461"/>
        <a:ext cx="1932304" cy="2155568"/>
      </dsp:txXfrm>
    </dsp:sp>
    <dsp:sp modelId="{83F8C373-D1D6-224A-AFA9-D4CA2C100C86}">
      <dsp:nvSpPr>
        <dsp:cNvPr id="0" name=""/>
        <dsp:cNvSpPr/>
      </dsp:nvSpPr>
      <dsp:spPr>
        <a:xfrm>
          <a:off x="0" y="3182029"/>
          <a:ext cx="9663882" cy="239507"/>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F2282-FA1A-0E44-9AFD-224C76CDBCCB}">
      <dsp:nvSpPr>
        <dsp:cNvPr id="0" name=""/>
        <dsp:cNvSpPr/>
      </dsp:nvSpPr>
      <dsp:spPr>
        <a:xfrm rot="5400000">
          <a:off x="1878164" y="997121"/>
          <a:ext cx="1560987" cy="188063"/>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D651EC-EF45-FE46-9857-E70135DB2593}">
      <dsp:nvSpPr>
        <dsp:cNvPr id="0" name=""/>
        <dsp:cNvSpPr/>
      </dsp:nvSpPr>
      <dsp:spPr>
        <a:xfrm>
          <a:off x="2237637" y="1463"/>
          <a:ext cx="2089590" cy="125375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Physical    well-being</a:t>
          </a:r>
          <a:endParaRPr lang="en-US" sz="2400" kern="1200" dirty="0"/>
        </a:p>
      </dsp:txBody>
      <dsp:txXfrm>
        <a:off x="2274358" y="38184"/>
        <a:ext cx="2016148" cy="1180312"/>
      </dsp:txXfrm>
    </dsp:sp>
    <dsp:sp modelId="{E096F1B3-A0FB-A64A-940D-AEDF83512A2C}">
      <dsp:nvSpPr>
        <dsp:cNvPr id="0" name=""/>
        <dsp:cNvSpPr/>
      </dsp:nvSpPr>
      <dsp:spPr>
        <a:xfrm rot="5400000">
          <a:off x="1878164" y="2564314"/>
          <a:ext cx="1560987" cy="188063"/>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6F6042-4B17-A148-ADC4-4D900270AEC3}">
      <dsp:nvSpPr>
        <dsp:cNvPr id="0" name=""/>
        <dsp:cNvSpPr/>
      </dsp:nvSpPr>
      <dsp:spPr>
        <a:xfrm>
          <a:off x="2237637" y="1568656"/>
          <a:ext cx="2089590" cy="125375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Economic well-being</a:t>
          </a:r>
          <a:endParaRPr lang="en-US" sz="2400" kern="1200" dirty="0"/>
        </a:p>
      </dsp:txBody>
      <dsp:txXfrm>
        <a:off x="2274358" y="1605377"/>
        <a:ext cx="2016148" cy="1180312"/>
      </dsp:txXfrm>
    </dsp:sp>
    <dsp:sp modelId="{6A42BCFB-B54C-754F-818A-405214F3CE93}">
      <dsp:nvSpPr>
        <dsp:cNvPr id="0" name=""/>
        <dsp:cNvSpPr/>
      </dsp:nvSpPr>
      <dsp:spPr>
        <a:xfrm>
          <a:off x="2661760" y="3347910"/>
          <a:ext cx="2772949" cy="188063"/>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6246FE-6633-B047-8CF4-E66B908681B2}">
      <dsp:nvSpPr>
        <dsp:cNvPr id="0" name=""/>
        <dsp:cNvSpPr/>
      </dsp:nvSpPr>
      <dsp:spPr>
        <a:xfrm>
          <a:off x="2237637" y="3135849"/>
          <a:ext cx="2089590" cy="125375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Social        well-being</a:t>
          </a:r>
          <a:endParaRPr lang="en-US" sz="2400" kern="1200" dirty="0"/>
        </a:p>
      </dsp:txBody>
      <dsp:txXfrm>
        <a:off x="2274358" y="3172570"/>
        <a:ext cx="2016148" cy="1180312"/>
      </dsp:txXfrm>
    </dsp:sp>
    <dsp:sp modelId="{FA376929-AA01-2B48-922B-D0DAC17F12D9}">
      <dsp:nvSpPr>
        <dsp:cNvPr id="0" name=""/>
        <dsp:cNvSpPr/>
      </dsp:nvSpPr>
      <dsp:spPr>
        <a:xfrm rot="16200000">
          <a:off x="4657318" y="2564314"/>
          <a:ext cx="1560987" cy="188063"/>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30A6E3-53E5-674D-B468-6D6A32531979}">
      <dsp:nvSpPr>
        <dsp:cNvPr id="0" name=""/>
        <dsp:cNvSpPr/>
      </dsp:nvSpPr>
      <dsp:spPr>
        <a:xfrm>
          <a:off x="5016791" y="3135849"/>
          <a:ext cx="2089590" cy="125375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Development and activity</a:t>
          </a:r>
          <a:endParaRPr lang="en-US" sz="2400" kern="1200" dirty="0"/>
        </a:p>
      </dsp:txBody>
      <dsp:txXfrm>
        <a:off x="5053512" y="3172570"/>
        <a:ext cx="2016148" cy="1180312"/>
      </dsp:txXfrm>
    </dsp:sp>
    <dsp:sp modelId="{1AC92F83-9CCF-324D-8AA5-348A6EB6ACCC}">
      <dsp:nvSpPr>
        <dsp:cNvPr id="0" name=""/>
        <dsp:cNvSpPr/>
      </dsp:nvSpPr>
      <dsp:spPr>
        <a:xfrm rot="16200000">
          <a:off x="4657318" y="997121"/>
          <a:ext cx="1560987" cy="188063"/>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1C5384-F9BA-724B-8C17-EA2528A93D22}">
      <dsp:nvSpPr>
        <dsp:cNvPr id="0" name=""/>
        <dsp:cNvSpPr/>
      </dsp:nvSpPr>
      <dsp:spPr>
        <a:xfrm>
          <a:off x="5016791" y="1568656"/>
          <a:ext cx="2089590" cy="125375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Emotional well-being</a:t>
          </a:r>
          <a:endParaRPr lang="en-US" sz="2400" kern="1200" dirty="0"/>
        </a:p>
      </dsp:txBody>
      <dsp:txXfrm>
        <a:off x="5053512" y="1605377"/>
        <a:ext cx="2016148" cy="1180312"/>
      </dsp:txXfrm>
    </dsp:sp>
    <dsp:sp modelId="{5892A0EE-5103-8C4D-8A25-6C40C688498C}">
      <dsp:nvSpPr>
        <dsp:cNvPr id="0" name=""/>
        <dsp:cNvSpPr/>
      </dsp:nvSpPr>
      <dsp:spPr>
        <a:xfrm>
          <a:off x="5440915" y="213525"/>
          <a:ext cx="2772949" cy="188063"/>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ECA84B-C0C3-9F4C-A45E-1B0F7D188AB2}">
      <dsp:nvSpPr>
        <dsp:cNvPr id="0" name=""/>
        <dsp:cNvSpPr/>
      </dsp:nvSpPr>
      <dsp:spPr>
        <a:xfrm>
          <a:off x="5016791" y="1463"/>
          <a:ext cx="2089590" cy="125375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Psychological well-being</a:t>
          </a:r>
          <a:endParaRPr lang="en-US" sz="2400" kern="1200" dirty="0"/>
        </a:p>
      </dsp:txBody>
      <dsp:txXfrm>
        <a:off x="5053512" y="38184"/>
        <a:ext cx="2016148" cy="1180312"/>
      </dsp:txXfrm>
    </dsp:sp>
    <dsp:sp modelId="{8271A976-2577-1446-BFED-43A04467E3DE}">
      <dsp:nvSpPr>
        <dsp:cNvPr id="0" name=""/>
        <dsp:cNvSpPr/>
      </dsp:nvSpPr>
      <dsp:spPr>
        <a:xfrm rot="5400000">
          <a:off x="7436473" y="997121"/>
          <a:ext cx="1560987" cy="188063"/>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3FE8F8-00DB-E44D-9706-4854627F3389}">
      <dsp:nvSpPr>
        <dsp:cNvPr id="0" name=""/>
        <dsp:cNvSpPr/>
      </dsp:nvSpPr>
      <dsp:spPr>
        <a:xfrm>
          <a:off x="7795946" y="1463"/>
          <a:ext cx="2089590" cy="125375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Life satisfaction</a:t>
          </a:r>
          <a:endParaRPr lang="en-US" sz="2400" kern="1200" dirty="0"/>
        </a:p>
      </dsp:txBody>
      <dsp:txXfrm>
        <a:off x="7832667" y="38184"/>
        <a:ext cx="2016148" cy="1180312"/>
      </dsp:txXfrm>
    </dsp:sp>
    <dsp:sp modelId="{DFD3F3C1-F0A2-CB46-A0FF-5AF9703A7681}">
      <dsp:nvSpPr>
        <dsp:cNvPr id="0" name=""/>
        <dsp:cNvSpPr/>
      </dsp:nvSpPr>
      <dsp:spPr>
        <a:xfrm rot="5400000">
          <a:off x="7436473" y="2564314"/>
          <a:ext cx="1560987" cy="188063"/>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DDD0C9-290C-534A-B8B2-71193594E886}">
      <dsp:nvSpPr>
        <dsp:cNvPr id="0" name=""/>
        <dsp:cNvSpPr/>
      </dsp:nvSpPr>
      <dsp:spPr>
        <a:xfrm>
          <a:off x="7795946" y="1568656"/>
          <a:ext cx="2089590" cy="125375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Domain specific satisfaction</a:t>
          </a:r>
          <a:endParaRPr lang="en-US" sz="2400" kern="1200" dirty="0"/>
        </a:p>
      </dsp:txBody>
      <dsp:txXfrm>
        <a:off x="7832667" y="1605377"/>
        <a:ext cx="2016148" cy="1180312"/>
      </dsp:txXfrm>
    </dsp:sp>
    <dsp:sp modelId="{3831A9A5-1A98-A44A-A85B-3E787D6B72FD}">
      <dsp:nvSpPr>
        <dsp:cNvPr id="0" name=""/>
        <dsp:cNvSpPr/>
      </dsp:nvSpPr>
      <dsp:spPr>
        <a:xfrm>
          <a:off x="7795946" y="3135849"/>
          <a:ext cx="2089590" cy="125375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Engaging activities and work</a:t>
          </a:r>
          <a:endParaRPr lang="en-US" sz="2400" kern="1200" dirty="0"/>
        </a:p>
      </dsp:txBody>
      <dsp:txXfrm>
        <a:off x="7832667" y="3172570"/>
        <a:ext cx="2016148" cy="11803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D0B83-87AE-AE47-96F7-F7383F8ADA2F}">
      <dsp:nvSpPr>
        <dsp:cNvPr id="0" name=""/>
        <dsp:cNvSpPr/>
      </dsp:nvSpPr>
      <dsp:spPr>
        <a:xfrm>
          <a:off x="4699816" y="1967505"/>
          <a:ext cx="2792365" cy="1673788"/>
        </a:xfrm>
        <a:prstGeom prst="roundRect">
          <a:avLst/>
        </a:prstGeom>
        <a:solidFill>
          <a:schemeClr val="accent5">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bg1"/>
              </a:solidFill>
            </a:rPr>
            <a:t>Educator Considerations</a:t>
          </a:r>
        </a:p>
      </dsp:txBody>
      <dsp:txXfrm>
        <a:off x="4781524" y="2049213"/>
        <a:ext cx="2628949" cy="1510372"/>
      </dsp:txXfrm>
    </dsp:sp>
    <dsp:sp modelId="{BE196F6A-4C36-9E40-9891-3AA1FB78CFCB}">
      <dsp:nvSpPr>
        <dsp:cNvPr id="0" name=""/>
        <dsp:cNvSpPr/>
      </dsp:nvSpPr>
      <dsp:spPr>
        <a:xfrm rot="16199994">
          <a:off x="5940352" y="1811861"/>
          <a:ext cx="311289" cy="0"/>
        </a:xfrm>
        <a:custGeom>
          <a:avLst/>
          <a:gdLst/>
          <a:ahLst/>
          <a:cxnLst/>
          <a:rect l="0" t="0" r="0" b="0"/>
          <a:pathLst>
            <a:path>
              <a:moveTo>
                <a:pt x="0" y="0"/>
              </a:moveTo>
              <a:lnTo>
                <a:pt x="311289"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2619F6-F4B8-4A47-9C9F-02B8F6BAC98C}">
      <dsp:nvSpPr>
        <dsp:cNvPr id="0" name=""/>
        <dsp:cNvSpPr/>
      </dsp:nvSpPr>
      <dsp:spPr>
        <a:xfrm>
          <a:off x="3786028" y="-61883"/>
          <a:ext cx="4619934" cy="171809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E</a:t>
          </a:r>
          <a:r>
            <a:rPr lang="en-US" sz="2400" b="0" i="0" kern="1200" dirty="0"/>
            <a:t>mployees in </a:t>
          </a:r>
          <a:r>
            <a:rPr lang="en-US" sz="2400" b="1" i="0" kern="1200" dirty="0"/>
            <a:t>good health </a:t>
          </a:r>
          <a:r>
            <a:rPr lang="en-US" sz="2400" b="0" i="0" kern="1200" dirty="0"/>
            <a:t>are more likely to deliver </a:t>
          </a:r>
          <a:r>
            <a:rPr lang="en-US" sz="2400" b="1" i="0" kern="1200" dirty="0"/>
            <a:t>optimal performance </a:t>
          </a:r>
          <a:r>
            <a:rPr lang="en-US" sz="2400" b="0" i="0" kern="1200" dirty="0"/>
            <a:t>in the workplace.</a:t>
          </a:r>
          <a:r>
            <a:rPr lang="en-US" sz="2400" kern="1200" baseline="30000" dirty="0"/>
            <a:t> </a:t>
          </a:r>
          <a:r>
            <a:rPr lang="en-US" sz="1800" kern="1200" dirty="0"/>
            <a:t>(CDC, 2022)</a:t>
          </a:r>
        </a:p>
      </dsp:txBody>
      <dsp:txXfrm>
        <a:off x="3869899" y="21988"/>
        <a:ext cx="4452192" cy="1550357"/>
      </dsp:txXfrm>
    </dsp:sp>
    <dsp:sp modelId="{E55F2DD2-F595-7B40-8D53-28D29E63F09C}">
      <dsp:nvSpPr>
        <dsp:cNvPr id="0" name=""/>
        <dsp:cNvSpPr/>
      </dsp:nvSpPr>
      <dsp:spPr>
        <a:xfrm rot="13375">
          <a:off x="7492181" y="2810291"/>
          <a:ext cx="235973" cy="0"/>
        </a:xfrm>
        <a:custGeom>
          <a:avLst/>
          <a:gdLst/>
          <a:ahLst/>
          <a:cxnLst/>
          <a:rect l="0" t="0" r="0" b="0"/>
          <a:pathLst>
            <a:path>
              <a:moveTo>
                <a:pt x="0" y="0"/>
              </a:moveTo>
              <a:lnTo>
                <a:pt x="235973"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93B4E-A5B2-8B46-8BA7-A711973B3343}">
      <dsp:nvSpPr>
        <dsp:cNvPr id="0" name=""/>
        <dsp:cNvSpPr/>
      </dsp:nvSpPr>
      <dsp:spPr>
        <a:xfrm>
          <a:off x="7728153" y="1960080"/>
          <a:ext cx="4307770" cy="171809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i="0" kern="1200" dirty="0"/>
            <a:t>91%</a:t>
          </a:r>
          <a:r>
            <a:rPr lang="en-US" sz="2400" b="0" i="0" kern="1200" dirty="0"/>
            <a:t> of district leaders rated </a:t>
          </a:r>
          <a:r>
            <a:rPr lang="en-US" sz="2400" b="1" i="0" kern="1200" dirty="0"/>
            <a:t>educator mental health</a:t>
          </a:r>
          <a:r>
            <a:rPr lang="en-US" sz="2400" b="0" i="0" kern="1200" dirty="0"/>
            <a:t> as a concern </a:t>
          </a:r>
          <a:r>
            <a:rPr lang="en-US" sz="1800" b="0" i="0" kern="1200" dirty="0"/>
            <a:t>(</a:t>
          </a:r>
          <a:r>
            <a:rPr lang="en-US" sz="1800" b="0" i="0" kern="1200" dirty="0" err="1"/>
            <a:t>Diliberti</a:t>
          </a:r>
          <a:r>
            <a:rPr lang="en-US" sz="1800" b="0" i="0" kern="1200" dirty="0"/>
            <a:t> &amp; Schwartz, 2022)</a:t>
          </a:r>
          <a:endParaRPr lang="en-US" sz="1800" kern="1200" dirty="0"/>
        </a:p>
      </dsp:txBody>
      <dsp:txXfrm>
        <a:off x="7812024" y="2043951"/>
        <a:ext cx="4140028" cy="1550357"/>
      </dsp:txXfrm>
    </dsp:sp>
    <dsp:sp modelId="{A9428491-09C2-C04D-940B-367DC9DE5A24}">
      <dsp:nvSpPr>
        <dsp:cNvPr id="0" name=""/>
        <dsp:cNvSpPr/>
      </dsp:nvSpPr>
      <dsp:spPr>
        <a:xfrm rot="5237741">
          <a:off x="6001139" y="3782181"/>
          <a:ext cx="282088" cy="0"/>
        </a:xfrm>
        <a:custGeom>
          <a:avLst/>
          <a:gdLst/>
          <a:ahLst/>
          <a:cxnLst/>
          <a:rect l="0" t="0" r="0" b="0"/>
          <a:pathLst>
            <a:path>
              <a:moveTo>
                <a:pt x="0" y="0"/>
              </a:moveTo>
              <a:lnTo>
                <a:pt x="282088"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9B1DBB-25AD-0543-AEB3-1D0602E35AED}">
      <dsp:nvSpPr>
        <dsp:cNvPr id="0" name=""/>
        <dsp:cNvSpPr/>
      </dsp:nvSpPr>
      <dsp:spPr>
        <a:xfrm>
          <a:off x="3879448" y="3923069"/>
          <a:ext cx="4619934" cy="171809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i="0" kern="1200" dirty="0"/>
            <a:t>59%</a:t>
          </a:r>
          <a:r>
            <a:rPr lang="en-US" sz="2400" b="0" i="0" kern="1200" dirty="0"/>
            <a:t> of educators reported experiencing </a:t>
          </a:r>
          <a:r>
            <a:rPr lang="en-US" sz="2400" b="1" i="0" kern="1200" dirty="0"/>
            <a:t>burn out</a:t>
          </a:r>
          <a:r>
            <a:rPr lang="en-US" sz="2400" b="0" i="0" kern="1200" dirty="0"/>
            <a:t>              </a:t>
          </a:r>
          <a:r>
            <a:rPr lang="en-US" sz="1800" b="0" i="0" kern="1200" dirty="0"/>
            <a:t>(Steiner et al., 2022)</a:t>
          </a:r>
          <a:endParaRPr lang="en-US" sz="1800" kern="1200" dirty="0"/>
        </a:p>
      </dsp:txBody>
      <dsp:txXfrm>
        <a:off x="3963319" y="4006940"/>
        <a:ext cx="4452192" cy="1550357"/>
      </dsp:txXfrm>
    </dsp:sp>
    <dsp:sp modelId="{90AA3193-B458-574F-B85E-C083D231227F}">
      <dsp:nvSpPr>
        <dsp:cNvPr id="0" name=""/>
        <dsp:cNvSpPr/>
      </dsp:nvSpPr>
      <dsp:spPr>
        <a:xfrm rot="10853573">
          <a:off x="4463830" y="2780802"/>
          <a:ext cx="236001" cy="0"/>
        </a:xfrm>
        <a:custGeom>
          <a:avLst/>
          <a:gdLst/>
          <a:ahLst/>
          <a:cxnLst/>
          <a:rect l="0" t="0" r="0" b="0"/>
          <a:pathLst>
            <a:path>
              <a:moveTo>
                <a:pt x="0" y="0"/>
              </a:moveTo>
              <a:lnTo>
                <a:pt x="236001"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FFE0D5-FEA3-2A43-8033-1D96B87EDE47}">
      <dsp:nvSpPr>
        <dsp:cNvPr id="0" name=""/>
        <dsp:cNvSpPr/>
      </dsp:nvSpPr>
      <dsp:spPr>
        <a:xfrm>
          <a:off x="156074" y="1886345"/>
          <a:ext cx="4307770" cy="171809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t>78%</a:t>
          </a:r>
          <a:r>
            <a:rPr lang="en-US" sz="2400" b="0" kern="1200" dirty="0"/>
            <a:t> of educators report </a:t>
          </a:r>
          <a:r>
            <a:rPr lang="en-US" sz="2400" b="1" kern="1200" dirty="0"/>
            <a:t>frequent job-related stress </a:t>
          </a:r>
          <a:r>
            <a:rPr lang="en-US" sz="2400" b="0" kern="1200" dirty="0"/>
            <a:t>compared to 40% of other working adults. </a:t>
          </a:r>
          <a:r>
            <a:rPr lang="en-US" sz="1800" b="0" kern="1200" dirty="0"/>
            <a:t>(</a:t>
          </a:r>
          <a:r>
            <a:rPr lang="en-US" sz="1800" kern="1200" dirty="0"/>
            <a:t>Steiner &amp; Woo, 2021) </a:t>
          </a:r>
        </a:p>
      </dsp:txBody>
      <dsp:txXfrm>
        <a:off x="239945" y="1970216"/>
        <a:ext cx="4140028" cy="15503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0A629-94C4-C149-BD0E-F5E7DABCE8C1}">
      <dsp:nvSpPr>
        <dsp:cNvPr id="0" name=""/>
        <dsp:cNvSpPr/>
      </dsp:nvSpPr>
      <dsp:spPr>
        <a:xfrm>
          <a:off x="4569144" y="2076254"/>
          <a:ext cx="2847262" cy="1638231"/>
        </a:xfrm>
        <a:prstGeom prst="roundRect">
          <a:avLst/>
        </a:prstGeom>
        <a:solidFill>
          <a:schemeClr val="accent5">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bg1"/>
              </a:solidFill>
            </a:rPr>
            <a:t>Student Considerations</a:t>
          </a:r>
        </a:p>
      </dsp:txBody>
      <dsp:txXfrm>
        <a:off x="4649116" y="2156226"/>
        <a:ext cx="2687318" cy="1478287"/>
      </dsp:txXfrm>
    </dsp:sp>
    <dsp:sp modelId="{9AD5A244-C8FF-8B43-8CDD-B7E01A84A931}">
      <dsp:nvSpPr>
        <dsp:cNvPr id="0" name=""/>
        <dsp:cNvSpPr/>
      </dsp:nvSpPr>
      <dsp:spPr>
        <a:xfrm rot="16199983">
          <a:off x="5690581" y="1774067"/>
          <a:ext cx="604375" cy="0"/>
        </a:xfrm>
        <a:custGeom>
          <a:avLst/>
          <a:gdLst/>
          <a:ahLst/>
          <a:cxnLst/>
          <a:rect l="0" t="0" r="0" b="0"/>
          <a:pathLst>
            <a:path>
              <a:moveTo>
                <a:pt x="0" y="0"/>
              </a:moveTo>
              <a:lnTo>
                <a:pt x="604375"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A34B23-607A-C54E-BA5B-0717A60D82C9}">
      <dsp:nvSpPr>
        <dsp:cNvPr id="0" name=""/>
        <dsp:cNvSpPr/>
      </dsp:nvSpPr>
      <dsp:spPr>
        <a:xfrm>
          <a:off x="3653494" y="10"/>
          <a:ext cx="4678540" cy="147186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Supporting SEB development may </a:t>
          </a:r>
          <a:r>
            <a:rPr lang="en-US" sz="2400" b="1" kern="1200" dirty="0"/>
            <a:t>reduce the need for prolonged intervention </a:t>
          </a:r>
          <a:r>
            <a:rPr lang="en-US" sz="1800" kern="1200" dirty="0"/>
            <a:t>(Yoshikawa et al. 2013; Bierman et al., 2018). </a:t>
          </a:r>
        </a:p>
      </dsp:txBody>
      <dsp:txXfrm>
        <a:off x="3725345" y="71861"/>
        <a:ext cx="4534838" cy="1328167"/>
      </dsp:txXfrm>
    </dsp:sp>
    <dsp:sp modelId="{A52CFE0E-55E0-3640-A85D-87BC785E5E2E}">
      <dsp:nvSpPr>
        <dsp:cNvPr id="0" name=""/>
        <dsp:cNvSpPr/>
      </dsp:nvSpPr>
      <dsp:spPr>
        <a:xfrm rot="21575546">
          <a:off x="7416404" y="2884603"/>
          <a:ext cx="179987" cy="0"/>
        </a:xfrm>
        <a:custGeom>
          <a:avLst/>
          <a:gdLst/>
          <a:ahLst/>
          <a:cxnLst/>
          <a:rect l="0" t="0" r="0" b="0"/>
          <a:pathLst>
            <a:path>
              <a:moveTo>
                <a:pt x="0" y="0"/>
              </a:moveTo>
              <a:lnTo>
                <a:pt x="179987"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910C0A-F054-C741-B1B7-41194B0CEFBC}">
      <dsp:nvSpPr>
        <dsp:cNvPr id="0" name=""/>
        <dsp:cNvSpPr/>
      </dsp:nvSpPr>
      <dsp:spPr>
        <a:xfrm>
          <a:off x="7596389" y="1633914"/>
          <a:ext cx="4389121" cy="246887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t>20%</a:t>
          </a:r>
          <a:r>
            <a:rPr lang="en-US" sz="2400" kern="1200" dirty="0"/>
            <a:t> of young people report that the pandemic had a </a:t>
          </a:r>
          <a:r>
            <a:rPr lang="en-US" sz="2400" b="1" kern="1200" dirty="0"/>
            <a:t>significant negative impact</a:t>
          </a:r>
          <a:r>
            <a:rPr lang="en-US" sz="2400" kern="1200" dirty="0"/>
            <a:t> on their mental health </a:t>
          </a:r>
          <a:r>
            <a:rPr lang="en-US" sz="1800" kern="1200" dirty="0"/>
            <a:t>(NAMI, 2022)</a:t>
          </a:r>
        </a:p>
      </dsp:txBody>
      <dsp:txXfrm>
        <a:off x="7716910" y="1754435"/>
        <a:ext cx="4148079" cy="2227834"/>
      </dsp:txXfrm>
    </dsp:sp>
    <dsp:sp modelId="{0C752D5B-D083-E14C-B36C-B362415BDD54}">
      <dsp:nvSpPr>
        <dsp:cNvPr id="0" name=""/>
        <dsp:cNvSpPr/>
      </dsp:nvSpPr>
      <dsp:spPr>
        <a:xfrm rot="5400038">
          <a:off x="5713862" y="3993387"/>
          <a:ext cx="557801" cy="0"/>
        </a:xfrm>
        <a:custGeom>
          <a:avLst/>
          <a:gdLst/>
          <a:ahLst/>
          <a:cxnLst/>
          <a:rect l="0" t="0" r="0" b="0"/>
          <a:pathLst>
            <a:path>
              <a:moveTo>
                <a:pt x="0" y="0"/>
              </a:moveTo>
              <a:lnTo>
                <a:pt x="557801"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68290D-84DA-F54E-996D-9CA7B9C87153}">
      <dsp:nvSpPr>
        <dsp:cNvPr id="0" name=""/>
        <dsp:cNvSpPr/>
      </dsp:nvSpPr>
      <dsp:spPr>
        <a:xfrm>
          <a:off x="2064772" y="4272287"/>
          <a:ext cx="7855961" cy="134289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t>19% </a:t>
          </a:r>
          <a:r>
            <a:rPr lang="en-US" sz="2400" kern="1200" dirty="0"/>
            <a:t>of high school students have thought about </a:t>
          </a:r>
          <a:r>
            <a:rPr lang="en-US" sz="2400" b="1" kern="1200" dirty="0"/>
            <a:t>suicide</a:t>
          </a:r>
          <a:r>
            <a:rPr lang="en-US" sz="2400" kern="1200" dirty="0"/>
            <a:t>. Significantly higher rates for marginalized subgroups such as </a:t>
          </a:r>
          <a:r>
            <a:rPr lang="en-US" sz="2400" b="0" kern="1200" dirty="0"/>
            <a:t>LGBTQIA+, youth of color, lower income, students with disabilities </a:t>
          </a:r>
          <a:r>
            <a:rPr lang="en-US" sz="2400" b="1" kern="1200" dirty="0"/>
            <a:t> </a:t>
          </a:r>
          <a:r>
            <a:rPr lang="en-US" sz="1800" kern="1200" dirty="0"/>
            <a:t>(NAMI, 2022; US Department of Education, 2021)</a:t>
          </a:r>
        </a:p>
      </dsp:txBody>
      <dsp:txXfrm>
        <a:off x="2130327" y="4337842"/>
        <a:ext cx="7724851" cy="1211789"/>
      </dsp:txXfrm>
    </dsp:sp>
    <dsp:sp modelId="{132F23C4-3C04-4041-8781-8A6D0F9BEEEB}">
      <dsp:nvSpPr>
        <dsp:cNvPr id="0" name=""/>
        <dsp:cNvSpPr/>
      </dsp:nvSpPr>
      <dsp:spPr>
        <a:xfrm rot="10826733">
          <a:off x="4389118" y="2883600"/>
          <a:ext cx="180027" cy="0"/>
        </a:xfrm>
        <a:custGeom>
          <a:avLst/>
          <a:gdLst/>
          <a:ahLst/>
          <a:cxnLst/>
          <a:rect l="0" t="0" r="0" b="0"/>
          <a:pathLst>
            <a:path>
              <a:moveTo>
                <a:pt x="0" y="0"/>
              </a:moveTo>
              <a:lnTo>
                <a:pt x="180027"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A2BF95-C0C0-4A45-8D74-F0C8DC5A4633}">
      <dsp:nvSpPr>
        <dsp:cNvPr id="0" name=""/>
        <dsp:cNvSpPr/>
      </dsp:nvSpPr>
      <dsp:spPr>
        <a:xfrm>
          <a:off x="0" y="1631396"/>
          <a:ext cx="4389121" cy="246887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t>Pre-pandemic, </a:t>
          </a:r>
          <a:r>
            <a:rPr lang="en-US" sz="2400" b="1" kern="1200" dirty="0"/>
            <a:t>1 in 5 </a:t>
          </a:r>
          <a:r>
            <a:rPr lang="en-US" sz="2400" kern="1200" dirty="0"/>
            <a:t>children experienced a mental, emotional, developmental, or behavioral disorder. About </a:t>
          </a:r>
          <a:r>
            <a:rPr lang="en-US" sz="2400" b="1" kern="1200" dirty="0"/>
            <a:t>50% did not receive</a:t>
          </a:r>
          <a:r>
            <a:rPr lang="en-US" sz="2400" kern="1200" dirty="0"/>
            <a:t> needed treatment. </a:t>
          </a:r>
          <a:r>
            <a:rPr lang="en-US" sz="1800" kern="1200" dirty="0"/>
            <a:t>(Office of Surgeon General, 2021) </a:t>
          </a:r>
        </a:p>
      </dsp:txBody>
      <dsp:txXfrm>
        <a:off x="120521" y="1751917"/>
        <a:ext cx="4148079" cy="22278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D58E4-8605-B64D-97FB-F1958224BE5D}">
      <dsp:nvSpPr>
        <dsp:cNvPr id="0" name=""/>
        <dsp:cNvSpPr/>
      </dsp:nvSpPr>
      <dsp:spPr>
        <a:xfrm>
          <a:off x="1952" y="398705"/>
          <a:ext cx="2041827" cy="1839734"/>
        </a:xfrm>
        <a:prstGeom prst="roundRect">
          <a:avLst>
            <a:gd name="adj" fmla="val 10000"/>
          </a:avLst>
        </a:prstGeom>
        <a:solidFill>
          <a:schemeClr val="lt1">
            <a:hueOff val="0"/>
            <a:satOff val="0"/>
            <a:lumOff val="0"/>
            <a:alphaOff val="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Unwell educators</a:t>
          </a:r>
        </a:p>
      </dsp:txBody>
      <dsp:txXfrm>
        <a:off x="55836" y="452589"/>
        <a:ext cx="1934059" cy="1731966"/>
      </dsp:txXfrm>
    </dsp:sp>
    <dsp:sp modelId="{CF7A70B0-DF53-1E4A-A2A2-57143DC7D495}">
      <dsp:nvSpPr>
        <dsp:cNvPr id="0" name=""/>
        <dsp:cNvSpPr/>
      </dsp:nvSpPr>
      <dsp:spPr>
        <a:xfrm>
          <a:off x="2269118" y="1001049"/>
          <a:ext cx="542862" cy="6350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cs typeface="Calibri" panose="020F0502020204030204" pitchFamily="34" charset="0"/>
          </a:endParaRPr>
        </a:p>
      </dsp:txBody>
      <dsp:txXfrm>
        <a:off x="2269118" y="1128058"/>
        <a:ext cx="380003" cy="381028"/>
      </dsp:txXfrm>
    </dsp:sp>
    <dsp:sp modelId="{BBB801D0-8434-CB4F-8C79-4561A72EB20B}">
      <dsp:nvSpPr>
        <dsp:cNvPr id="0" name=""/>
        <dsp:cNvSpPr/>
      </dsp:nvSpPr>
      <dsp:spPr>
        <a:xfrm>
          <a:off x="3068047" y="398705"/>
          <a:ext cx="5701946" cy="183973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less able to support students' SEB development</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report lower efficacy</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implement fewer evidence-based practices</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increased use of reactive strategies</a:t>
          </a:r>
        </a:p>
      </dsp:txBody>
      <dsp:txXfrm>
        <a:off x="3121931" y="452589"/>
        <a:ext cx="5594178" cy="1731966"/>
      </dsp:txXfrm>
    </dsp:sp>
    <dsp:sp modelId="{FEB1702A-BC35-C145-8BFD-D64CD4BAC303}">
      <dsp:nvSpPr>
        <dsp:cNvPr id="0" name=""/>
        <dsp:cNvSpPr/>
      </dsp:nvSpPr>
      <dsp:spPr>
        <a:xfrm>
          <a:off x="8995333" y="1001049"/>
          <a:ext cx="542862" cy="6350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cs typeface="Calibri" panose="020F0502020204030204" pitchFamily="34" charset="0"/>
          </a:endParaRPr>
        </a:p>
      </dsp:txBody>
      <dsp:txXfrm>
        <a:off x="8995333" y="1128058"/>
        <a:ext cx="380003" cy="381028"/>
      </dsp:txXfrm>
    </dsp:sp>
    <dsp:sp modelId="{43C62DAD-83B1-A34C-BFC1-191C787C5D2F}">
      <dsp:nvSpPr>
        <dsp:cNvPr id="0" name=""/>
        <dsp:cNvSpPr/>
      </dsp:nvSpPr>
      <dsp:spPr>
        <a:xfrm>
          <a:off x="9794262" y="398705"/>
          <a:ext cx="2041827" cy="183973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Unmet needs may result in student SEB challenges</a:t>
          </a:r>
        </a:p>
      </dsp:txBody>
      <dsp:txXfrm>
        <a:off x="9848146" y="452589"/>
        <a:ext cx="1934059" cy="1731966"/>
      </dsp:txXfrm>
    </dsp:sp>
    <dsp:sp modelId="{58793405-1EF7-4940-B8F8-E0A4872AADE7}">
      <dsp:nvSpPr>
        <dsp:cNvPr id="0" name=""/>
        <dsp:cNvSpPr/>
      </dsp:nvSpPr>
      <dsp:spPr>
        <a:xfrm rot="5400000">
          <a:off x="10543745" y="2417686"/>
          <a:ext cx="542862" cy="6350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cs typeface="Calibri" panose="020F0502020204030204" pitchFamily="34" charset="0"/>
          </a:endParaRPr>
        </a:p>
      </dsp:txBody>
      <dsp:txXfrm rot="-5400000">
        <a:off x="10624663" y="2463778"/>
        <a:ext cx="381028" cy="380003"/>
      </dsp:txXfrm>
    </dsp:sp>
    <dsp:sp modelId="{76E6CD89-FAB1-0C40-861A-04CFB4EB8E6C}">
      <dsp:nvSpPr>
        <dsp:cNvPr id="0" name=""/>
        <dsp:cNvSpPr/>
      </dsp:nvSpPr>
      <dsp:spPr>
        <a:xfrm>
          <a:off x="9794262" y="3262708"/>
          <a:ext cx="2041827" cy="183973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Lower student engagement and greater noncompliance or undesired behavior</a:t>
          </a:r>
          <a:endParaRPr lang="en-US" sz="2000" kern="1200" dirty="0">
            <a:latin typeface="Calibri" panose="020F0502020204030204" pitchFamily="34" charset="0"/>
            <a:cs typeface="Calibri" panose="020F0502020204030204" pitchFamily="34" charset="0"/>
          </a:endParaRPr>
        </a:p>
      </dsp:txBody>
      <dsp:txXfrm>
        <a:off x="9848146" y="3316592"/>
        <a:ext cx="1934059" cy="1731966"/>
      </dsp:txXfrm>
    </dsp:sp>
    <dsp:sp modelId="{2A269BB6-32A0-7A4F-944A-997DF7B74D7F}">
      <dsp:nvSpPr>
        <dsp:cNvPr id="0" name=""/>
        <dsp:cNvSpPr/>
      </dsp:nvSpPr>
      <dsp:spPr>
        <a:xfrm rot="10800000">
          <a:off x="9026061" y="3865051"/>
          <a:ext cx="542862" cy="6350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cs typeface="Calibri" panose="020F0502020204030204" pitchFamily="34" charset="0"/>
          </a:endParaRPr>
        </a:p>
      </dsp:txBody>
      <dsp:txXfrm rot="10800000">
        <a:off x="9188920" y="3992060"/>
        <a:ext cx="380003" cy="381028"/>
      </dsp:txXfrm>
    </dsp:sp>
    <dsp:sp modelId="{2A50C12E-0878-FC4A-94AC-129DF5DC0A53}">
      <dsp:nvSpPr>
        <dsp:cNvPr id="0" name=""/>
        <dsp:cNvSpPr/>
      </dsp:nvSpPr>
      <dsp:spPr>
        <a:xfrm>
          <a:off x="3068047" y="3262708"/>
          <a:ext cx="5701946" cy="183973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Increased chance of reactive and exclusionary discipline practices (e.g., suspensions, expulsions) </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Exacerbates mental health concerns</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Interrupts access to and participation in learning</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Limits opportunities for support</a:t>
          </a:r>
        </a:p>
      </dsp:txBody>
      <dsp:txXfrm>
        <a:off x="3121931" y="3316592"/>
        <a:ext cx="5594178" cy="1731966"/>
      </dsp:txXfrm>
    </dsp:sp>
    <dsp:sp modelId="{3401ADC3-390E-3640-9A0E-E4AC45DF628B}">
      <dsp:nvSpPr>
        <dsp:cNvPr id="0" name=""/>
        <dsp:cNvSpPr/>
      </dsp:nvSpPr>
      <dsp:spPr>
        <a:xfrm rot="10800000">
          <a:off x="2299846" y="3865051"/>
          <a:ext cx="542862" cy="6350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cs typeface="Calibri" panose="020F0502020204030204" pitchFamily="34" charset="0"/>
          </a:endParaRPr>
        </a:p>
      </dsp:txBody>
      <dsp:txXfrm rot="10800000">
        <a:off x="2462705" y="3992060"/>
        <a:ext cx="380003" cy="381028"/>
      </dsp:txXfrm>
    </dsp:sp>
    <dsp:sp modelId="{AC7DAB0F-44C1-5E4D-9D98-34D6B94DB1FC}">
      <dsp:nvSpPr>
        <dsp:cNvPr id="0" name=""/>
        <dsp:cNvSpPr/>
      </dsp:nvSpPr>
      <dsp:spPr>
        <a:xfrm>
          <a:off x="1952" y="3262708"/>
          <a:ext cx="2041827" cy="1839734"/>
        </a:xfrm>
        <a:prstGeom prst="roundRect">
          <a:avLst>
            <a:gd name="adj" fmla="val 10000"/>
          </a:avLst>
        </a:prstGeom>
        <a:solidFill>
          <a:schemeClr val="lt1">
            <a:hueOff val="0"/>
            <a:satOff val="0"/>
            <a:lumOff val="0"/>
            <a:alphaOff val="0"/>
          </a:schemeClr>
        </a:solidFill>
        <a:ln w="571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Negative impact on outcomes for both educators and students</a:t>
          </a:r>
        </a:p>
      </dsp:txBody>
      <dsp:txXfrm>
        <a:off x="55836" y="3316592"/>
        <a:ext cx="1934059" cy="17319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D58E4-8605-B64D-97FB-F1958224BE5D}">
      <dsp:nvSpPr>
        <dsp:cNvPr id="0" name=""/>
        <dsp:cNvSpPr/>
      </dsp:nvSpPr>
      <dsp:spPr>
        <a:xfrm>
          <a:off x="0" y="316677"/>
          <a:ext cx="2041827" cy="1839734"/>
        </a:xfrm>
        <a:prstGeom prst="roundRect">
          <a:avLst>
            <a:gd name="adj" fmla="val 10000"/>
          </a:avLst>
        </a:prstGeom>
        <a:solidFill>
          <a:schemeClr val="lt1">
            <a:hueOff val="0"/>
            <a:satOff val="0"/>
            <a:lumOff val="0"/>
            <a:alphaOff val="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Well educators</a:t>
          </a:r>
        </a:p>
      </dsp:txBody>
      <dsp:txXfrm>
        <a:off x="53884" y="370561"/>
        <a:ext cx="1934059" cy="1731966"/>
      </dsp:txXfrm>
    </dsp:sp>
    <dsp:sp modelId="{CF7A70B0-DF53-1E4A-A2A2-57143DC7D495}">
      <dsp:nvSpPr>
        <dsp:cNvPr id="0" name=""/>
        <dsp:cNvSpPr/>
      </dsp:nvSpPr>
      <dsp:spPr>
        <a:xfrm rot="16335">
          <a:off x="2247070" y="926022"/>
          <a:ext cx="494461" cy="6350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cs typeface="Calibri" panose="020F0502020204030204" pitchFamily="34" charset="0"/>
          </a:endParaRPr>
        </a:p>
      </dsp:txBody>
      <dsp:txXfrm>
        <a:off x="2247071" y="1052679"/>
        <a:ext cx="346123" cy="381028"/>
      </dsp:txXfrm>
    </dsp:sp>
    <dsp:sp modelId="{BBB801D0-8434-CB4F-8C79-4561A72EB20B}">
      <dsp:nvSpPr>
        <dsp:cNvPr id="0" name=""/>
        <dsp:cNvSpPr/>
      </dsp:nvSpPr>
      <dsp:spPr>
        <a:xfrm>
          <a:off x="2974762" y="339508"/>
          <a:ext cx="5701946" cy="183973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Better able to support students' SEB development</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report higher efficacy</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implement evidence-based practices more frequently</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increased use of proactive strategies</a:t>
          </a:r>
        </a:p>
      </dsp:txBody>
      <dsp:txXfrm>
        <a:off x="3028646" y="393392"/>
        <a:ext cx="5594178" cy="1731966"/>
      </dsp:txXfrm>
    </dsp:sp>
    <dsp:sp modelId="{FEB1702A-BC35-C145-8BFD-D64CD4BAC303}">
      <dsp:nvSpPr>
        <dsp:cNvPr id="0" name=""/>
        <dsp:cNvSpPr/>
      </dsp:nvSpPr>
      <dsp:spPr>
        <a:xfrm>
          <a:off x="8910830" y="941852"/>
          <a:ext cx="564020" cy="6350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cs typeface="Calibri" panose="020F0502020204030204" pitchFamily="34" charset="0"/>
          </a:endParaRPr>
        </a:p>
      </dsp:txBody>
      <dsp:txXfrm>
        <a:off x="8910830" y="1068861"/>
        <a:ext cx="394814" cy="381028"/>
      </dsp:txXfrm>
    </dsp:sp>
    <dsp:sp modelId="{43C62DAD-83B1-A34C-BFC1-191C787C5D2F}">
      <dsp:nvSpPr>
        <dsp:cNvPr id="0" name=""/>
        <dsp:cNvSpPr/>
      </dsp:nvSpPr>
      <dsp:spPr>
        <a:xfrm>
          <a:off x="9740898" y="339508"/>
          <a:ext cx="2041827" cy="183973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Students’ SEB needs are met</a:t>
          </a:r>
        </a:p>
      </dsp:txBody>
      <dsp:txXfrm>
        <a:off x="9794782" y="393392"/>
        <a:ext cx="1934059" cy="1731966"/>
      </dsp:txXfrm>
    </dsp:sp>
    <dsp:sp modelId="{58793405-1EF7-4940-B8F8-E0A4872AADE7}">
      <dsp:nvSpPr>
        <dsp:cNvPr id="0" name=""/>
        <dsp:cNvSpPr/>
      </dsp:nvSpPr>
      <dsp:spPr>
        <a:xfrm rot="5334702">
          <a:off x="10504987" y="2381723"/>
          <a:ext cx="568354" cy="6350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latin typeface="Calibri" panose="020F0502020204030204" pitchFamily="34" charset="0"/>
            <a:cs typeface="Calibri" panose="020F0502020204030204" pitchFamily="34" charset="0"/>
          </a:endParaRPr>
        </a:p>
      </dsp:txBody>
      <dsp:txXfrm rot="-5400000">
        <a:off x="10597031" y="2415084"/>
        <a:ext cx="381028" cy="397848"/>
      </dsp:txXfrm>
    </dsp:sp>
    <dsp:sp modelId="{76E6CD89-FAB1-0C40-861A-04CFB4EB8E6C}">
      <dsp:nvSpPr>
        <dsp:cNvPr id="0" name=""/>
        <dsp:cNvSpPr/>
      </dsp:nvSpPr>
      <dsp:spPr>
        <a:xfrm>
          <a:off x="9796214" y="3251415"/>
          <a:ext cx="2041827" cy="183973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Higher student engagement and on-task behavior</a:t>
          </a:r>
          <a:endParaRPr lang="en-US" sz="2000" kern="1200" dirty="0">
            <a:latin typeface="Calibri" panose="020F0502020204030204" pitchFamily="34" charset="0"/>
            <a:cs typeface="Calibri" panose="020F0502020204030204" pitchFamily="34" charset="0"/>
          </a:endParaRPr>
        </a:p>
      </dsp:txBody>
      <dsp:txXfrm>
        <a:off x="9850098" y="3305299"/>
        <a:ext cx="1934059" cy="1731966"/>
      </dsp:txXfrm>
    </dsp:sp>
    <dsp:sp modelId="{2A269BB6-32A0-7A4F-944A-997DF7B74D7F}">
      <dsp:nvSpPr>
        <dsp:cNvPr id="0" name=""/>
        <dsp:cNvSpPr/>
      </dsp:nvSpPr>
      <dsp:spPr>
        <a:xfrm rot="10792074">
          <a:off x="9026548" y="3857260"/>
          <a:ext cx="543898" cy="6350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cs typeface="Calibri" panose="020F0502020204030204" pitchFamily="34" charset="0"/>
          </a:endParaRPr>
        </a:p>
      </dsp:txBody>
      <dsp:txXfrm rot="10800000">
        <a:off x="9189717" y="3984081"/>
        <a:ext cx="380729" cy="381028"/>
      </dsp:txXfrm>
    </dsp:sp>
    <dsp:sp modelId="{D3182593-D4A2-5F48-B310-55C576E163E3}">
      <dsp:nvSpPr>
        <dsp:cNvPr id="0" name=""/>
        <dsp:cNvSpPr/>
      </dsp:nvSpPr>
      <dsp:spPr>
        <a:xfrm>
          <a:off x="3068303" y="3414373"/>
          <a:ext cx="5701690" cy="153640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Increased student time in classroom</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Higher rates of academic achievement</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Improved classroom climate</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Positive educator-student relationships</a:t>
          </a:r>
        </a:p>
      </dsp:txBody>
      <dsp:txXfrm>
        <a:off x="3113303" y="3459373"/>
        <a:ext cx="5611690" cy="1446402"/>
      </dsp:txXfrm>
    </dsp:sp>
    <dsp:sp modelId="{E1A0B8F1-AAAB-A44B-803B-0423A8055647}">
      <dsp:nvSpPr>
        <dsp:cNvPr id="0" name=""/>
        <dsp:cNvSpPr/>
      </dsp:nvSpPr>
      <dsp:spPr>
        <a:xfrm rot="10800000">
          <a:off x="2300102" y="3865051"/>
          <a:ext cx="542862" cy="63504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latin typeface="Calibri" panose="020F0502020204030204" pitchFamily="34" charset="0"/>
            <a:cs typeface="Calibri" panose="020F0502020204030204" pitchFamily="34" charset="0"/>
          </a:endParaRPr>
        </a:p>
      </dsp:txBody>
      <dsp:txXfrm rot="10800000">
        <a:off x="2462961" y="3992060"/>
        <a:ext cx="380003" cy="381028"/>
      </dsp:txXfrm>
    </dsp:sp>
    <dsp:sp modelId="{AC7DAB0F-44C1-5E4D-9D98-34D6B94DB1FC}">
      <dsp:nvSpPr>
        <dsp:cNvPr id="0" name=""/>
        <dsp:cNvSpPr/>
      </dsp:nvSpPr>
      <dsp:spPr>
        <a:xfrm>
          <a:off x="2208" y="3262708"/>
          <a:ext cx="2041827" cy="1839734"/>
        </a:xfrm>
        <a:prstGeom prst="roundRect">
          <a:avLst>
            <a:gd name="adj" fmla="val 10000"/>
          </a:avLst>
        </a:prstGeom>
        <a:solidFill>
          <a:schemeClr val="lt1">
            <a:hueOff val="0"/>
            <a:satOff val="0"/>
            <a:lumOff val="0"/>
            <a:alphaOff val="0"/>
          </a:schemeClr>
        </a:solidFill>
        <a:ln w="5715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Positive impact on outcomes for both educators and students</a:t>
          </a:r>
        </a:p>
      </dsp:txBody>
      <dsp:txXfrm>
        <a:off x="56092" y="3316592"/>
        <a:ext cx="1934059" cy="173196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727CF-29BE-074B-9884-09D7BE57013E}">
      <dsp:nvSpPr>
        <dsp:cNvPr id="0" name=""/>
        <dsp:cNvSpPr/>
      </dsp:nvSpPr>
      <dsp:spPr>
        <a:xfrm>
          <a:off x="1567037"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t>Use data to determine wellness </a:t>
          </a:r>
          <a:r>
            <a:rPr lang="en-US" sz="3500" kern="1200" dirty="0"/>
            <a:t>strengths and needs</a:t>
          </a:r>
        </a:p>
      </dsp:txBody>
      <dsp:txXfrm>
        <a:off x="1567037" y="836"/>
        <a:ext cx="3719844" cy="2231906"/>
      </dsp:txXfrm>
    </dsp:sp>
    <dsp:sp modelId="{6E8B071F-5BD4-8044-9A1A-87F25331258A}">
      <dsp:nvSpPr>
        <dsp:cNvPr id="0" name=""/>
        <dsp:cNvSpPr/>
      </dsp:nvSpPr>
      <dsp:spPr>
        <a:xfrm>
          <a:off x="5658866"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Prioritize</a:t>
          </a:r>
          <a:r>
            <a:rPr lang="en-US" sz="3500" b="0" i="0" kern="1200"/>
            <a:t> and enhance wellness for ALL</a:t>
          </a:r>
          <a:endParaRPr lang="en-US" sz="3500" kern="1200"/>
        </a:p>
      </dsp:txBody>
      <dsp:txXfrm>
        <a:off x="5658866" y="836"/>
        <a:ext cx="3719844" cy="2231906"/>
      </dsp:txXfrm>
    </dsp:sp>
    <dsp:sp modelId="{81A8D574-4E96-6D41-8D26-E14D16DED924}">
      <dsp:nvSpPr>
        <dsp:cNvPr id="0" name=""/>
        <dsp:cNvSpPr/>
      </dsp:nvSpPr>
      <dsp:spPr>
        <a:xfrm>
          <a:off x="3612951" y="2604727"/>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t>Integrate SEB competencies into Tier 1</a:t>
          </a:r>
          <a:endParaRPr lang="en-US" sz="3500" kern="1200" dirty="0"/>
        </a:p>
      </dsp:txBody>
      <dsp:txXfrm>
        <a:off x="3612951" y="2604727"/>
        <a:ext cx="3719844" cy="22319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45B7A-F6A1-164F-BC5E-9A9B1C6F6796}">
      <dsp:nvSpPr>
        <dsp:cNvPr id="0" name=""/>
        <dsp:cNvSpPr/>
      </dsp:nvSpPr>
      <dsp:spPr>
        <a:xfrm>
          <a:off x="0" y="133313"/>
          <a:ext cx="7347435" cy="1596318"/>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Consider existing school data sources</a:t>
          </a:r>
        </a:p>
      </dsp:txBody>
      <dsp:txXfrm>
        <a:off x="77926" y="211239"/>
        <a:ext cx="7191583" cy="1440466"/>
      </dsp:txXfrm>
    </dsp:sp>
    <dsp:sp modelId="{CA13E79A-4B56-404A-9D9F-F52AE1BC94FF}">
      <dsp:nvSpPr>
        <dsp:cNvPr id="0" name=""/>
        <dsp:cNvSpPr/>
      </dsp:nvSpPr>
      <dsp:spPr>
        <a:xfrm>
          <a:off x="0" y="1844832"/>
          <a:ext cx="7347435" cy="1596318"/>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Integrate district and community data in decision-making</a:t>
          </a:r>
        </a:p>
      </dsp:txBody>
      <dsp:txXfrm>
        <a:off x="77926" y="1922758"/>
        <a:ext cx="7191583" cy="1440466"/>
      </dsp:txXfrm>
    </dsp:sp>
    <dsp:sp modelId="{E70693E9-739A-404E-8E11-0E87405BCEEC}">
      <dsp:nvSpPr>
        <dsp:cNvPr id="0" name=""/>
        <dsp:cNvSpPr/>
      </dsp:nvSpPr>
      <dsp:spPr>
        <a:xfrm>
          <a:off x="0" y="3556350"/>
          <a:ext cx="7347435" cy="1596318"/>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Adjust</a:t>
          </a:r>
          <a:r>
            <a:rPr lang="en-US" sz="3600" kern="1200" baseline="0" dirty="0"/>
            <a:t> Tier 1 support based on relevant wellness data</a:t>
          </a:r>
          <a:endParaRPr lang="en-US" sz="3600" kern="1200" dirty="0"/>
        </a:p>
      </dsp:txBody>
      <dsp:txXfrm>
        <a:off x="77926" y="3634276"/>
        <a:ext cx="7191583" cy="144046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F217-830F-0D4F-BCBB-637DC4E7C80A}">
      <dsp:nvSpPr>
        <dsp:cNvPr id="0" name=""/>
        <dsp:cNvSpPr/>
      </dsp:nvSpPr>
      <dsp:spPr>
        <a:xfrm>
          <a:off x="1841336" y="249033"/>
          <a:ext cx="3310395" cy="261376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4AE864-8FFF-A544-A63F-708FFD977E0F}">
      <dsp:nvSpPr>
        <dsp:cNvPr id="0" name=""/>
        <dsp:cNvSpPr/>
      </dsp:nvSpPr>
      <dsp:spPr>
        <a:xfrm>
          <a:off x="2496770" y="353583"/>
          <a:ext cx="1999527" cy="169894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DD1EA8-9CF1-6F40-924F-ECD262731C49}">
      <dsp:nvSpPr>
        <dsp:cNvPr id="0" name=""/>
        <dsp:cNvSpPr/>
      </dsp:nvSpPr>
      <dsp:spPr>
        <a:xfrm>
          <a:off x="1711406" y="2052528"/>
          <a:ext cx="3570256" cy="705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School Climate Surveys for staff, students and families</a:t>
          </a:r>
        </a:p>
      </dsp:txBody>
      <dsp:txXfrm>
        <a:off x="1711406" y="2052528"/>
        <a:ext cx="3570256" cy="705715"/>
      </dsp:txXfrm>
    </dsp:sp>
    <dsp:sp modelId="{0FEF9ACD-B736-7B43-9914-1887E1AC767D}">
      <dsp:nvSpPr>
        <dsp:cNvPr id="0" name=""/>
        <dsp:cNvSpPr/>
      </dsp:nvSpPr>
      <dsp:spPr>
        <a:xfrm>
          <a:off x="5914059" y="249033"/>
          <a:ext cx="3310395" cy="261376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66C2F07-C915-9C49-84BF-E7CB19DB7F53}">
      <dsp:nvSpPr>
        <dsp:cNvPr id="0" name=""/>
        <dsp:cNvSpPr/>
      </dsp:nvSpPr>
      <dsp:spPr>
        <a:xfrm>
          <a:off x="6375899" y="353583"/>
          <a:ext cx="2386715" cy="1698944"/>
        </a:xfrm>
        <a:prstGeom prst="rect">
          <a:avLst/>
        </a:prstGeom>
        <a:blipFill rotWithShape="1">
          <a:blip xmlns:r="http://schemas.openxmlformats.org/officeDocument/2006/relationships" r:embed="rId2"/>
          <a:srcRect/>
          <a:stretch>
            <a:fillRect t="-28000" b="-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579DD-A8A2-574A-9843-5FCB0C96ACCF}">
      <dsp:nvSpPr>
        <dsp:cNvPr id="0" name=""/>
        <dsp:cNvSpPr/>
      </dsp:nvSpPr>
      <dsp:spPr>
        <a:xfrm>
          <a:off x="5768632" y="2052528"/>
          <a:ext cx="3601248" cy="705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Patterns of staff/student absences and/or turnover</a:t>
          </a:r>
        </a:p>
      </dsp:txBody>
      <dsp:txXfrm>
        <a:off x="5768632" y="2052528"/>
        <a:ext cx="3601248" cy="705715"/>
      </dsp:txXfrm>
    </dsp:sp>
    <dsp:sp modelId="{226E5916-D67F-454A-A0F8-5ADBD928AEF8}">
      <dsp:nvSpPr>
        <dsp:cNvPr id="0" name=""/>
        <dsp:cNvSpPr/>
      </dsp:nvSpPr>
      <dsp:spPr>
        <a:xfrm>
          <a:off x="31291" y="3084964"/>
          <a:ext cx="3310395" cy="261376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78D63B5-35F7-AE41-A207-D433B463D315}">
      <dsp:nvSpPr>
        <dsp:cNvPr id="0" name=""/>
        <dsp:cNvSpPr/>
      </dsp:nvSpPr>
      <dsp:spPr>
        <a:xfrm>
          <a:off x="686725" y="3189514"/>
          <a:ext cx="1999527" cy="169894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904175-79FC-1744-9117-1361BF564DA5}">
      <dsp:nvSpPr>
        <dsp:cNvPr id="0" name=""/>
        <dsp:cNvSpPr/>
      </dsp:nvSpPr>
      <dsp:spPr>
        <a:xfrm>
          <a:off x="2897" y="4888459"/>
          <a:ext cx="3367184" cy="705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Nurse and counselor visits </a:t>
          </a:r>
        </a:p>
      </dsp:txBody>
      <dsp:txXfrm>
        <a:off x="2897" y="4888459"/>
        <a:ext cx="3367184" cy="705715"/>
      </dsp:txXfrm>
    </dsp:sp>
    <dsp:sp modelId="{A4D697F2-025A-674D-80B6-8AC9AB3AF395}">
      <dsp:nvSpPr>
        <dsp:cNvPr id="0" name=""/>
        <dsp:cNvSpPr/>
      </dsp:nvSpPr>
      <dsp:spPr>
        <a:xfrm>
          <a:off x="3885446" y="3084964"/>
          <a:ext cx="3310395" cy="261376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C3C87A-4865-7D48-83DE-E78B4FE20939}">
      <dsp:nvSpPr>
        <dsp:cNvPr id="0" name=""/>
        <dsp:cNvSpPr/>
      </dsp:nvSpPr>
      <dsp:spPr>
        <a:xfrm>
          <a:off x="4540880" y="3189514"/>
          <a:ext cx="1999527" cy="1698944"/>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92A6DB-9819-F245-9AE2-8AD9C8D89CC1}">
      <dsp:nvSpPr>
        <dsp:cNvPr id="0" name=""/>
        <dsp:cNvSpPr/>
      </dsp:nvSpPr>
      <dsp:spPr>
        <a:xfrm>
          <a:off x="3857051" y="4888459"/>
          <a:ext cx="3367184" cy="705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Universal Screening</a:t>
          </a:r>
        </a:p>
      </dsp:txBody>
      <dsp:txXfrm>
        <a:off x="3857051" y="4888459"/>
        <a:ext cx="3367184" cy="705715"/>
      </dsp:txXfrm>
    </dsp:sp>
    <dsp:sp modelId="{9FF3BEDA-708E-494F-B2D6-45F95380A104}">
      <dsp:nvSpPr>
        <dsp:cNvPr id="0" name=""/>
        <dsp:cNvSpPr/>
      </dsp:nvSpPr>
      <dsp:spPr>
        <a:xfrm>
          <a:off x="7739601" y="3084964"/>
          <a:ext cx="3310395" cy="261376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ED7AC6A-FB1D-9144-AD73-911A58D65EAE}">
      <dsp:nvSpPr>
        <dsp:cNvPr id="0" name=""/>
        <dsp:cNvSpPr/>
      </dsp:nvSpPr>
      <dsp:spPr>
        <a:xfrm>
          <a:off x="8395035" y="3189514"/>
          <a:ext cx="1999527" cy="1698944"/>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76B45C-AE8F-FB4E-AEB7-DD1F59472DB4}">
      <dsp:nvSpPr>
        <dsp:cNvPr id="0" name=""/>
        <dsp:cNvSpPr/>
      </dsp:nvSpPr>
      <dsp:spPr>
        <a:xfrm>
          <a:off x="7711206" y="4888459"/>
          <a:ext cx="3367184" cy="705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Feedback and Input Survey</a:t>
          </a:r>
        </a:p>
      </dsp:txBody>
      <dsp:txXfrm>
        <a:off x="7711206" y="4888459"/>
        <a:ext cx="3367184" cy="7057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1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2: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1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1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4: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1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5: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1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6: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sz="21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7: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sz="21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8: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1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9: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1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10</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100" kern="1200" dirty="0"/>
        </a:p>
      </dsp:txBody>
      <dsp:txXfrm>
        <a:off x="10603103" y="5394364"/>
        <a:ext cx="1682213" cy="19032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F217-830F-0D4F-BCBB-637DC4E7C80A}">
      <dsp:nvSpPr>
        <dsp:cNvPr id="0" name=""/>
        <dsp:cNvSpPr/>
      </dsp:nvSpPr>
      <dsp:spPr>
        <a:xfrm>
          <a:off x="503685" y="146743"/>
          <a:ext cx="3017518" cy="245552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4AE864-8FFF-A544-A63F-708FFD977E0F}">
      <dsp:nvSpPr>
        <dsp:cNvPr id="0" name=""/>
        <dsp:cNvSpPr/>
      </dsp:nvSpPr>
      <dsp:spPr>
        <a:xfrm>
          <a:off x="1073207" y="244964"/>
          <a:ext cx="1878474" cy="1596089"/>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DD1EA8-9CF1-6F40-924F-ECD262731C49}">
      <dsp:nvSpPr>
        <dsp:cNvPr id="0" name=""/>
        <dsp:cNvSpPr/>
      </dsp:nvSpPr>
      <dsp:spPr>
        <a:xfrm>
          <a:off x="558796" y="1841053"/>
          <a:ext cx="2907295" cy="66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Community Demographics</a:t>
          </a:r>
        </a:p>
      </dsp:txBody>
      <dsp:txXfrm>
        <a:off x="558796" y="1841053"/>
        <a:ext cx="2907295" cy="662990"/>
      </dsp:txXfrm>
    </dsp:sp>
    <dsp:sp modelId="{FDA3987D-DC8D-A240-8A7C-EFBDBF455329}">
      <dsp:nvSpPr>
        <dsp:cNvPr id="0" name=""/>
        <dsp:cNvSpPr/>
      </dsp:nvSpPr>
      <dsp:spPr>
        <a:xfrm>
          <a:off x="4023064" y="146743"/>
          <a:ext cx="3017518" cy="245552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F63D9B-6555-5348-8087-CBD2000A3E4B}">
      <dsp:nvSpPr>
        <dsp:cNvPr id="0" name=""/>
        <dsp:cNvSpPr/>
      </dsp:nvSpPr>
      <dsp:spPr>
        <a:xfrm>
          <a:off x="4592586" y="244964"/>
          <a:ext cx="1878474" cy="1596089"/>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1753AC-18D7-AD48-A718-849435A52E6E}">
      <dsp:nvSpPr>
        <dsp:cNvPr id="0" name=""/>
        <dsp:cNvSpPr/>
      </dsp:nvSpPr>
      <dsp:spPr>
        <a:xfrm>
          <a:off x="4058414" y="1841053"/>
          <a:ext cx="2946818" cy="66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Employee Assistance Program Use</a:t>
          </a:r>
        </a:p>
      </dsp:txBody>
      <dsp:txXfrm>
        <a:off x="4058414" y="1841053"/>
        <a:ext cx="2946818" cy="662990"/>
      </dsp:txXfrm>
    </dsp:sp>
    <dsp:sp modelId="{448636EA-3D56-4E44-8724-718AD0F96298}">
      <dsp:nvSpPr>
        <dsp:cNvPr id="0" name=""/>
        <dsp:cNvSpPr/>
      </dsp:nvSpPr>
      <dsp:spPr>
        <a:xfrm>
          <a:off x="7542444" y="146743"/>
          <a:ext cx="3017518" cy="245552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DE66BA1-8A8B-9A4C-A005-A15911E2E941}">
      <dsp:nvSpPr>
        <dsp:cNvPr id="0" name=""/>
        <dsp:cNvSpPr/>
      </dsp:nvSpPr>
      <dsp:spPr>
        <a:xfrm>
          <a:off x="8111966" y="244964"/>
          <a:ext cx="1878474" cy="1596089"/>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E4D215-168C-F147-BAE3-8D90D2A736E3}">
      <dsp:nvSpPr>
        <dsp:cNvPr id="0" name=""/>
        <dsp:cNvSpPr/>
      </dsp:nvSpPr>
      <dsp:spPr>
        <a:xfrm>
          <a:off x="7910387" y="1841053"/>
          <a:ext cx="2281632" cy="66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Quality of Life Surveys</a:t>
          </a:r>
        </a:p>
      </dsp:txBody>
      <dsp:txXfrm>
        <a:off x="7910387" y="1841053"/>
        <a:ext cx="2281632" cy="662990"/>
      </dsp:txXfrm>
    </dsp:sp>
    <dsp:sp modelId="{9F1ADA03-668A-BF46-B53C-5A5A8D8C52DE}">
      <dsp:nvSpPr>
        <dsp:cNvPr id="0" name=""/>
        <dsp:cNvSpPr/>
      </dsp:nvSpPr>
      <dsp:spPr>
        <a:xfrm>
          <a:off x="503685" y="2810984"/>
          <a:ext cx="3017518" cy="245552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78573E5-F35B-D848-B90F-4A1D74A6691E}">
      <dsp:nvSpPr>
        <dsp:cNvPr id="0" name=""/>
        <dsp:cNvSpPr/>
      </dsp:nvSpPr>
      <dsp:spPr>
        <a:xfrm>
          <a:off x="1073207" y="2909205"/>
          <a:ext cx="1878474" cy="1596089"/>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937016-1643-F649-A7E6-FC5F66DE5F66}">
      <dsp:nvSpPr>
        <dsp:cNvPr id="0" name=""/>
        <dsp:cNvSpPr/>
      </dsp:nvSpPr>
      <dsp:spPr>
        <a:xfrm>
          <a:off x="558796" y="4505294"/>
          <a:ext cx="2907295" cy="66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Food Pantry Visits</a:t>
          </a:r>
          <a:endParaRPr lang="en-US" sz="2400" kern="1200" dirty="0"/>
        </a:p>
      </dsp:txBody>
      <dsp:txXfrm>
        <a:off x="558796" y="4505294"/>
        <a:ext cx="2907295" cy="662990"/>
      </dsp:txXfrm>
    </dsp:sp>
    <dsp:sp modelId="{9E14E215-B4A9-1A41-8A34-988FCB28EC5C}">
      <dsp:nvSpPr>
        <dsp:cNvPr id="0" name=""/>
        <dsp:cNvSpPr/>
      </dsp:nvSpPr>
      <dsp:spPr>
        <a:xfrm>
          <a:off x="4023064" y="2810984"/>
          <a:ext cx="3017518" cy="245552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1DECBC-19AC-544A-97FD-4FF2F6396E9A}">
      <dsp:nvSpPr>
        <dsp:cNvPr id="0" name=""/>
        <dsp:cNvSpPr/>
      </dsp:nvSpPr>
      <dsp:spPr>
        <a:xfrm>
          <a:off x="4592586" y="2909205"/>
          <a:ext cx="1878474" cy="1596089"/>
        </a:xfrm>
        <a:prstGeom prst="rect">
          <a:avLst/>
        </a:prstGeom>
        <a:blipFill rotWithShape="1">
          <a:blip xmlns:r="http://schemas.openxmlformats.org/officeDocument/2006/relationships" r:embed="rId6">
            <a:extLst>
              <a:ext uri="{96DAC541-7B7A-43D3-8B79-37D633B846F1}">
                <asvg:svgBlip xmlns:asvg="http://schemas.microsoft.com/office/drawing/2016/SVG/main" r:embed="rId7"/>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9F9C8D-8C8F-A241-B72A-51E37C887110}">
      <dsp:nvSpPr>
        <dsp:cNvPr id="0" name=""/>
        <dsp:cNvSpPr/>
      </dsp:nvSpPr>
      <dsp:spPr>
        <a:xfrm>
          <a:off x="4078176" y="4505294"/>
          <a:ext cx="2907295" cy="66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Poverty Rate</a:t>
          </a:r>
          <a:endParaRPr lang="en-US" sz="2400" kern="1200" dirty="0"/>
        </a:p>
      </dsp:txBody>
      <dsp:txXfrm>
        <a:off x="4078176" y="4505294"/>
        <a:ext cx="2907295" cy="662990"/>
      </dsp:txXfrm>
    </dsp:sp>
    <dsp:sp modelId="{1E535190-1214-0848-BE3A-840721182F7F}">
      <dsp:nvSpPr>
        <dsp:cNvPr id="0" name=""/>
        <dsp:cNvSpPr/>
      </dsp:nvSpPr>
      <dsp:spPr>
        <a:xfrm>
          <a:off x="7542444" y="2810984"/>
          <a:ext cx="3017518" cy="245552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15819A1-9A12-CB44-8725-27B112422777}">
      <dsp:nvSpPr>
        <dsp:cNvPr id="0" name=""/>
        <dsp:cNvSpPr/>
      </dsp:nvSpPr>
      <dsp:spPr>
        <a:xfrm>
          <a:off x="8111966" y="2909205"/>
          <a:ext cx="1878474" cy="1596089"/>
        </a:xfrm>
        <a:prstGeom prst="rect">
          <a:avLst/>
        </a:prstGeom>
        <a:blipFill rotWithShape="1">
          <a:blip xmlns:r="http://schemas.openxmlformats.org/officeDocument/2006/relationships" r:embed="rId8">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7FD771-0176-B546-B6FF-83B6AF62AD3A}">
      <dsp:nvSpPr>
        <dsp:cNvPr id="0" name=""/>
        <dsp:cNvSpPr/>
      </dsp:nvSpPr>
      <dsp:spPr>
        <a:xfrm>
          <a:off x="7597556" y="4505294"/>
          <a:ext cx="2907295" cy="66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Calls to Crisis Centers, Hospital Visits</a:t>
          </a:r>
        </a:p>
      </dsp:txBody>
      <dsp:txXfrm>
        <a:off x="7597556" y="4505294"/>
        <a:ext cx="2907295" cy="66299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8AD7F-35AE-E94E-A9BC-A38EDFCE1EEF}">
      <dsp:nvSpPr>
        <dsp:cNvPr id="0" name=""/>
        <dsp:cNvSpPr/>
      </dsp:nvSpPr>
      <dsp:spPr>
        <a:xfrm>
          <a:off x="8803" y="0"/>
          <a:ext cx="5262275" cy="1408176"/>
        </a:xfrm>
        <a:prstGeom prst="chevron">
          <a:avLst/>
        </a:prstGeom>
        <a:solidFill>
          <a:schemeClr val="accent4">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Majority of students receiving free/reduced lunch?</a:t>
          </a:r>
        </a:p>
      </dsp:txBody>
      <dsp:txXfrm>
        <a:off x="712891" y="0"/>
        <a:ext cx="3854099" cy="1408176"/>
      </dsp:txXfrm>
    </dsp:sp>
    <dsp:sp modelId="{FA3AE4E6-CF1D-0845-B00C-109900855778}">
      <dsp:nvSpPr>
        <dsp:cNvPr id="0" name=""/>
        <dsp:cNvSpPr/>
      </dsp:nvSpPr>
      <dsp:spPr>
        <a:xfrm>
          <a:off x="4744850" y="0"/>
          <a:ext cx="5262275" cy="1408176"/>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Embed free breakfast into start of day routines</a:t>
          </a:r>
        </a:p>
      </dsp:txBody>
      <dsp:txXfrm>
        <a:off x="5448938" y="0"/>
        <a:ext cx="3854099" cy="140817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8AD7F-35AE-E94E-A9BC-A38EDFCE1EEF}">
      <dsp:nvSpPr>
        <dsp:cNvPr id="0" name=""/>
        <dsp:cNvSpPr/>
      </dsp:nvSpPr>
      <dsp:spPr>
        <a:xfrm>
          <a:off x="8803" y="0"/>
          <a:ext cx="5262275" cy="1408176"/>
        </a:xfrm>
        <a:prstGeom prst="chevron">
          <a:avLst/>
        </a:prstGeom>
        <a:solidFill>
          <a:schemeClr val="accent4">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Low scores on school connectedness?</a:t>
          </a:r>
        </a:p>
      </dsp:txBody>
      <dsp:txXfrm>
        <a:off x="712891" y="0"/>
        <a:ext cx="3854099" cy="1408176"/>
      </dsp:txXfrm>
    </dsp:sp>
    <dsp:sp modelId="{FA3AE4E6-CF1D-0845-B00C-109900855778}">
      <dsp:nvSpPr>
        <dsp:cNvPr id="0" name=""/>
        <dsp:cNvSpPr/>
      </dsp:nvSpPr>
      <dsp:spPr>
        <a:xfrm>
          <a:off x="4744850" y="0"/>
          <a:ext cx="5262275" cy="1408176"/>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Ask school community members what would meaningful connections would be</a:t>
          </a:r>
        </a:p>
      </dsp:txBody>
      <dsp:txXfrm>
        <a:off x="5448938" y="0"/>
        <a:ext cx="3854099" cy="140817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8AD7F-35AE-E94E-A9BC-A38EDFCE1EEF}">
      <dsp:nvSpPr>
        <dsp:cNvPr id="0" name=""/>
        <dsp:cNvSpPr/>
      </dsp:nvSpPr>
      <dsp:spPr>
        <a:xfrm>
          <a:off x="8803" y="0"/>
          <a:ext cx="5262275" cy="1408176"/>
        </a:xfrm>
        <a:prstGeom prst="chevron">
          <a:avLst/>
        </a:prstGeom>
        <a:solidFill>
          <a:schemeClr val="accent4">
            <a:lumMod val="20000"/>
            <a:lumOff val="8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High</a:t>
          </a:r>
          <a:r>
            <a:rPr lang="en-US" sz="2400" b="1" kern="1200" baseline="0" dirty="0"/>
            <a:t> rates of stress among staff?</a:t>
          </a:r>
          <a:endParaRPr lang="en-US" sz="2400" b="1" kern="1200" dirty="0"/>
        </a:p>
      </dsp:txBody>
      <dsp:txXfrm>
        <a:off x="712891" y="0"/>
        <a:ext cx="3854099" cy="1408176"/>
      </dsp:txXfrm>
    </dsp:sp>
    <dsp:sp modelId="{A34AD2E0-3933-4A43-9B8A-0682257188CB}">
      <dsp:nvSpPr>
        <dsp:cNvPr id="0" name=""/>
        <dsp:cNvSpPr/>
      </dsp:nvSpPr>
      <dsp:spPr>
        <a:xfrm>
          <a:off x="4744850" y="0"/>
          <a:ext cx="5262275" cy="1408176"/>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Limit new demands and encourage use of personal days </a:t>
          </a:r>
        </a:p>
      </dsp:txBody>
      <dsp:txXfrm>
        <a:off x="5448938" y="0"/>
        <a:ext cx="3854099" cy="140817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727CF-29BE-074B-9884-09D7BE57013E}">
      <dsp:nvSpPr>
        <dsp:cNvPr id="0" name=""/>
        <dsp:cNvSpPr/>
      </dsp:nvSpPr>
      <dsp:spPr>
        <a:xfrm>
          <a:off x="1567037"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a:t>Use data to determine wellness </a:t>
          </a:r>
          <a:r>
            <a:rPr lang="en-US" sz="3500" kern="1200"/>
            <a:t>strengths and needs</a:t>
          </a:r>
        </a:p>
      </dsp:txBody>
      <dsp:txXfrm>
        <a:off x="1567037" y="836"/>
        <a:ext cx="3719844" cy="2231906"/>
      </dsp:txXfrm>
    </dsp:sp>
    <dsp:sp modelId="{6E8B071F-5BD4-8044-9A1A-87F25331258A}">
      <dsp:nvSpPr>
        <dsp:cNvPr id="0" name=""/>
        <dsp:cNvSpPr/>
      </dsp:nvSpPr>
      <dsp:spPr>
        <a:xfrm>
          <a:off x="5658866"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Prioritize</a:t>
          </a:r>
          <a:r>
            <a:rPr lang="en-US" sz="3500" b="0" i="0" kern="1200"/>
            <a:t> and enhance wellness for ALL</a:t>
          </a:r>
          <a:endParaRPr lang="en-US" sz="3500" kern="1200"/>
        </a:p>
      </dsp:txBody>
      <dsp:txXfrm>
        <a:off x="5658866" y="836"/>
        <a:ext cx="3719844" cy="2231906"/>
      </dsp:txXfrm>
    </dsp:sp>
    <dsp:sp modelId="{81A8D574-4E96-6D41-8D26-E14D16DED924}">
      <dsp:nvSpPr>
        <dsp:cNvPr id="0" name=""/>
        <dsp:cNvSpPr/>
      </dsp:nvSpPr>
      <dsp:spPr>
        <a:xfrm>
          <a:off x="3612951" y="2604727"/>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t>Integrate SEB competencies into Tier 1</a:t>
          </a:r>
          <a:endParaRPr lang="en-US" sz="3500" kern="1200" dirty="0"/>
        </a:p>
      </dsp:txBody>
      <dsp:txXfrm>
        <a:off x="3612951" y="2604727"/>
        <a:ext cx="3719844" cy="22319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00953-1CD5-6147-A82A-5E9863A0481E}">
      <dsp:nvSpPr>
        <dsp:cNvPr id="0" name=""/>
        <dsp:cNvSpPr/>
      </dsp:nvSpPr>
      <dsp:spPr>
        <a:xfrm>
          <a:off x="0" y="56634"/>
          <a:ext cx="6098458" cy="1444949"/>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Build awareness</a:t>
          </a:r>
        </a:p>
      </dsp:txBody>
      <dsp:txXfrm>
        <a:off x="70537" y="127171"/>
        <a:ext cx="5957384" cy="1303875"/>
      </dsp:txXfrm>
    </dsp:sp>
    <dsp:sp modelId="{CE4A8558-BF6F-8344-BC06-A3CE0092DDE0}">
      <dsp:nvSpPr>
        <dsp:cNvPr id="0" name=""/>
        <dsp:cNvSpPr/>
      </dsp:nvSpPr>
      <dsp:spPr>
        <a:xfrm>
          <a:off x="0" y="1688784"/>
          <a:ext cx="6098458" cy="1444949"/>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i="0" kern="1200" dirty="0"/>
            <a:t>Promote healthy habits</a:t>
          </a:r>
          <a:endParaRPr lang="en-US" sz="3600" kern="1200" dirty="0"/>
        </a:p>
      </dsp:txBody>
      <dsp:txXfrm>
        <a:off x="70537" y="1759321"/>
        <a:ext cx="5957384" cy="1303875"/>
      </dsp:txXfrm>
    </dsp:sp>
    <dsp:sp modelId="{C333FCFD-C173-F745-B104-1527DC945B97}">
      <dsp:nvSpPr>
        <dsp:cNvPr id="0" name=""/>
        <dsp:cNvSpPr/>
      </dsp:nvSpPr>
      <dsp:spPr>
        <a:xfrm>
          <a:off x="0" y="3320934"/>
          <a:ext cx="6098458" cy="1444949"/>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0" i="0" kern="1200" dirty="0"/>
            <a:t>Emphasize systems to support implementation</a:t>
          </a:r>
          <a:endParaRPr lang="en-US" sz="3600" kern="1200" dirty="0"/>
        </a:p>
      </dsp:txBody>
      <dsp:txXfrm>
        <a:off x="70537" y="3391471"/>
        <a:ext cx="5957384" cy="130387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F217-830F-0D4F-BCBB-637DC4E7C80A}">
      <dsp:nvSpPr>
        <dsp:cNvPr id="0" name=""/>
        <dsp:cNvSpPr/>
      </dsp:nvSpPr>
      <dsp:spPr>
        <a:xfrm>
          <a:off x="2018129" y="152097"/>
          <a:ext cx="3433088" cy="25966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4AE864-8FFF-A544-A63F-708FFD977E0F}">
      <dsp:nvSpPr>
        <dsp:cNvPr id="0" name=""/>
        <dsp:cNvSpPr/>
      </dsp:nvSpPr>
      <dsp:spPr>
        <a:xfrm>
          <a:off x="2741468" y="255961"/>
          <a:ext cx="1986408" cy="168779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DD1EA8-9CF1-6F40-924F-ECD262731C49}">
      <dsp:nvSpPr>
        <dsp:cNvPr id="0" name=""/>
        <dsp:cNvSpPr/>
      </dsp:nvSpPr>
      <dsp:spPr>
        <a:xfrm>
          <a:off x="1876030" y="1943760"/>
          <a:ext cx="3717285" cy="70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Model understanding and appreciation for mental health</a:t>
          </a:r>
        </a:p>
      </dsp:txBody>
      <dsp:txXfrm>
        <a:off x="1876030" y="1943760"/>
        <a:ext cx="3717285" cy="701085"/>
      </dsp:txXfrm>
    </dsp:sp>
    <dsp:sp modelId="{9FF3BEDA-708E-494F-B2D6-45F95380A104}">
      <dsp:nvSpPr>
        <dsp:cNvPr id="0" name=""/>
        <dsp:cNvSpPr/>
      </dsp:nvSpPr>
      <dsp:spPr>
        <a:xfrm>
          <a:off x="6001743" y="90090"/>
          <a:ext cx="3433088" cy="25966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ED7AC6A-FB1D-9144-AD73-911A58D65EAE}">
      <dsp:nvSpPr>
        <dsp:cNvPr id="0" name=""/>
        <dsp:cNvSpPr/>
      </dsp:nvSpPr>
      <dsp:spPr>
        <a:xfrm>
          <a:off x="6750144" y="268485"/>
          <a:ext cx="1986408" cy="1687798"/>
        </a:xfrm>
        <a:prstGeom prst="rect">
          <a:avLst/>
        </a:prstGeom>
        <a:blipFill rotWithShape="1">
          <a:blip xmlns:r="http://schemas.openxmlformats.org/officeDocument/2006/relationships" r:embed="rId2"/>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76B45C-AE8F-FB4E-AEB7-DD1F59472DB4}">
      <dsp:nvSpPr>
        <dsp:cNvPr id="0" name=""/>
        <dsp:cNvSpPr/>
      </dsp:nvSpPr>
      <dsp:spPr>
        <a:xfrm>
          <a:off x="6017090" y="1938586"/>
          <a:ext cx="3483465" cy="70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Engage in routine check ins</a:t>
          </a:r>
        </a:p>
      </dsp:txBody>
      <dsp:txXfrm>
        <a:off x="6017090" y="1938586"/>
        <a:ext cx="3483465" cy="701085"/>
      </dsp:txXfrm>
    </dsp:sp>
    <dsp:sp modelId="{09B4B31A-2DDE-1A44-9418-2A3BF819E75E}">
      <dsp:nvSpPr>
        <dsp:cNvPr id="0" name=""/>
        <dsp:cNvSpPr/>
      </dsp:nvSpPr>
      <dsp:spPr>
        <a:xfrm>
          <a:off x="2018129" y="2969422"/>
          <a:ext cx="3433088" cy="25966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8F5D703-E774-6F42-92BE-2E04B898ACD5}">
      <dsp:nvSpPr>
        <dsp:cNvPr id="0" name=""/>
        <dsp:cNvSpPr/>
      </dsp:nvSpPr>
      <dsp:spPr>
        <a:xfrm>
          <a:off x="2790076" y="3074400"/>
          <a:ext cx="1986408" cy="168779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7BA086-BFE0-B64C-B5A4-F96CC96CF06E}">
      <dsp:nvSpPr>
        <dsp:cNvPr id="0" name=""/>
        <dsp:cNvSpPr/>
      </dsp:nvSpPr>
      <dsp:spPr>
        <a:xfrm>
          <a:off x="1992940" y="4761084"/>
          <a:ext cx="3483465" cy="70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Teach how to recognize signs and symptoms of SEB needs</a:t>
          </a:r>
        </a:p>
      </dsp:txBody>
      <dsp:txXfrm>
        <a:off x="1992940" y="4761084"/>
        <a:ext cx="3483465" cy="701085"/>
      </dsp:txXfrm>
    </dsp:sp>
    <dsp:sp modelId="{15E342A3-B0B5-5E46-BED8-45124EBBD902}">
      <dsp:nvSpPr>
        <dsp:cNvPr id="0" name=""/>
        <dsp:cNvSpPr/>
      </dsp:nvSpPr>
      <dsp:spPr>
        <a:xfrm>
          <a:off x="6022623" y="2969422"/>
          <a:ext cx="3433088" cy="25966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307480C-C7B3-CC41-A5A9-45F296623AC4}">
      <dsp:nvSpPr>
        <dsp:cNvPr id="0" name=""/>
        <dsp:cNvSpPr/>
      </dsp:nvSpPr>
      <dsp:spPr>
        <a:xfrm>
          <a:off x="6745963" y="3073286"/>
          <a:ext cx="1986408" cy="1687798"/>
        </a:xfrm>
        <a:prstGeom prst="rect">
          <a:avLst/>
        </a:prstGeom>
        <a:blipFill rotWithShape="1">
          <a:blip xmlns:r="http://schemas.openxmlformats.org/officeDocument/2006/relationships" r:embed="rId4"/>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101FDB-3035-1F43-8BEE-659F415A6DF8}">
      <dsp:nvSpPr>
        <dsp:cNvPr id="0" name=""/>
        <dsp:cNvSpPr/>
      </dsp:nvSpPr>
      <dsp:spPr>
        <a:xfrm>
          <a:off x="5997434" y="4761084"/>
          <a:ext cx="3483465" cy="70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Normalize asking for and explicitly teach how to get help</a:t>
          </a:r>
        </a:p>
      </dsp:txBody>
      <dsp:txXfrm>
        <a:off x="5997434" y="4761084"/>
        <a:ext cx="3483465" cy="70108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3BEDA-708E-494F-B2D6-45F95380A104}">
      <dsp:nvSpPr>
        <dsp:cNvPr id="0" name=""/>
        <dsp:cNvSpPr/>
      </dsp:nvSpPr>
      <dsp:spPr>
        <a:xfrm>
          <a:off x="8" y="529534"/>
          <a:ext cx="3502321" cy="45588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ED7AC6A-FB1D-9144-AD73-911A58D65EAE}">
      <dsp:nvSpPr>
        <dsp:cNvPr id="0" name=""/>
        <dsp:cNvSpPr/>
      </dsp:nvSpPr>
      <dsp:spPr>
        <a:xfrm>
          <a:off x="215922" y="883894"/>
          <a:ext cx="2767762" cy="168830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CDF430-3868-6043-96CD-A041D44A6A85}">
      <dsp:nvSpPr>
        <dsp:cNvPr id="0" name=""/>
        <dsp:cNvSpPr/>
      </dsp:nvSpPr>
      <dsp:spPr>
        <a:xfrm>
          <a:off x="95539" y="3332508"/>
          <a:ext cx="3362016" cy="79156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Warning signs and symptoms</a:t>
          </a:r>
        </a:p>
        <a:p>
          <a:pPr marL="0" lvl="0" indent="0" algn="l" defTabSz="1066800">
            <a:lnSpc>
              <a:spcPct val="90000"/>
            </a:lnSpc>
            <a:spcBef>
              <a:spcPct val="0"/>
            </a:spcBef>
            <a:spcAft>
              <a:spcPct val="35000"/>
            </a:spcAft>
            <a:buNone/>
          </a:pPr>
          <a:r>
            <a:rPr lang="en-US" sz="2400" kern="1200" dirty="0">
              <a:solidFill>
                <a:schemeClr val="tx1"/>
              </a:solidFill>
            </a:rPr>
            <a:t>Education and awareness materials</a:t>
          </a:r>
        </a:p>
        <a:p>
          <a:pPr marL="0" lvl="0" indent="0" algn="l" defTabSz="1066800">
            <a:lnSpc>
              <a:spcPct val="90000"/>
            </a:lnSpc>
            <a:spcBef>
              <a:spcPct val="0"/>
            </a:spcBef>
            <a:spcAft>
              <a:spcPct val="35000"/>
            </a:spcAft>
            <a:buNone/>
          </a:pPr>
          <a:r>
            <a:rPr lang="en-US" sz="2400" kern="1200" dirty="0">
              <a:solidFill>
                <a:schemeClr val="tx1"/>
              </a:solidFill>
            </a:rPr>
            <a:t>Connection to local organizations</a:t>
          </a:r>
        </a:p>
      </dsp:txBody>
      <dsp:txXfrm>
        <a:off x="95539" y="3332508"/>
        <a:ext cx="3362016" cy="791560"/>
      </dsp:txXfrm>
    </dsp:sp>
    <dsp:sp modelId="{0476B45C-AE8F-FB4E-AEB7-DD1F59472DB4}">
      <dsp:nvSpPr>
        <dsp:cNvPr id="0" name=""/>
        <dsp:cNvSpPr/>
      </dsp:nvSpPr>
      <dsp:spPr>
        <a:xfrm>
          <a:off x="0" y="3126429"/>
          <a:ext cx="3484515" cy="25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NAMI</a:t>
          </a:r>
        </a:p>
      </dsp:txBody>
      <dsp:txXfrm>
        <a:off x="0" y="3126429"/>
        <a:ext cx="3484515" cy="259760"/>
      </dsp:txXfrm>
    </dsp:sp>
    <dsp:sp modelId="{09B4B31A-2DDE-1A44-9418-2A3BF819E75E}">
      <dsp:nvSpPr>
        <dsp:cNvPr id="0" name=""/>
        <dsp:cNvSpPr/>
      </dsp:nvSpPr>
      <dsp:spPr>
        <a:xfrm>
          <a:off x="4060656" y="456599"/>
          <a:ext cx="3502321" cy="45588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8F5D703-E774-6F42-92BE-2E04B898ACD5}">
      <dsp:nvSpPr>
        <dsp:cNvPr id="0" name=""/>
        <dsp:cNvSpPr/>
      </dsp:nvSpPr>
      <dsp:spPr>
        <a:xfrm>
          <a:off x="4434135" y="872481"/>
          <a:ext cx="2767762" cy="1688307"/>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A49DCB-9A8D-3B47-967A-3713E82DE479}">
      <dsp:nvSpPr>
        <dsp:cNvPr id="0" name=""/>
        <dsp:cNvSpPr/>
      </dsp:nvSpPr>
      <dsp:spPr>
        <a:xfrm>
          <a:off x="4161120" y="2993165"/>
          <a:ext cx="3301393" cy="79156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Practitioner training</a:t>
          </a:r>
        </a:p>
        <a:p>
          <a:pPr marL="0" lvl="0" indent="0" algn="l" defTabSz="1066800">
            <a:lnSpc>
              <a:spcPct val="90000"/>
            </a:lnSpc>
            <a:spcBef>
              <a:spcPct val="0"/>
            </a:spcBef>
            <a:spcAft>
              <a:spcPct val="35000"/>
            </a:spcAft>
            <a:buNone/>
          </a:pPr>
          <a:r>
            <a:rPr lang="en-US" sz="2400" kern="1200" dirty="0">
              <a:solidFill>
                <a:schemeClr val="tx1"/>
              </a:solidFill>
            </a:rPr>
            <a:t>Evidence-based Practice Resource Center</a:t>
          </a:r>
        </a:p>
      </dsp:txBody>
      <dsp:txXfrm>
        <a:off x="4161120" y="2993165"/>
        <a:ext cx="3301393" cy="791560"/>
      </dsp:txXfrm>
    </dsp:sp>
    <dsp:sp modelId="{257BA086-BFE0-B64C-B5A4-F96CC96CF06E}">
      <dsp:nvSpPr>
        <dsp:cNvPr id="0" name=""/>
        <dsp:cNvSpPr/>
      </dsp:nvSpPr>
      <dsp:spPr>
        <a:xfrm>
          <a:off x="4069559" y="3128346"/>
          <a:ext cx="3484515" cy="25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SAMHSA</a:t>
          </a:r>
        </a:p>
      </dsp:txBody>
      <dsp:txXfrm>
        <a:off x="4069559" y="3128346"/>
        <a:ext cx="3484515" cy="259760"/>
      </dsp:txXfrm>
    </dsp:sp>
    <dsp:sp modelId="{15E342A3-B0B5-5E46-BED8-45124EBBD902}">
      <dsp:nvSpPr>
        <dsp:cNvPr id="0" name=""/>
        <dsp:cNvSpPr/>
      </dsp:nvSpPr>
      <dsp:spPr>
        <a:xfrm>
          <a:off x="8117484" y="442937"/>
          <a:ext cx="3502321" cy="455881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307480C-C7B3-CC41-A5A9-45F296623AC4}">
      <dsp:nvSpPr>
        <dsp:cNvPr id="0" name=""/>
        <dsp:cNvSpPr/>
      </dsp:nvSpPr>
      <dsp:spPr>
        <a:xfrm>
          <a:off x="8442341" y="871367"/>
          <a:ext cx="2767762" cy="168830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2AE6B0-DFCD-394A-A2EF-E175E7EEF834}">
      <dsp:nvSpPr>
        <dsp:cNvPr id="0" name=""/>
        <dsp:cNvSpPr/>
      </dsp:nvSpPr>
      <dsp:spPr>
        <a:xfrm>
          <a:off x="8224237" y="3213094"/>
          <a:ext cx="3288815" cy="79156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Mental health literacy materials</a:t>
          </a:r>
        </a:p>
        <a:p>
          <a:pPr marL="0" lvl="0" indent="0" algn="l" defTabSz="1066800">
            <a:lnSpc>
              <a:spcPct val="90000"/>
            </a:lnSpc>
            <a:spcBef>
              <a:spcPct val="0"/>
            </a:spcBef>
            <a:spcAft>
              <a:spcPct val="35000"/>
            </a:spcAft>
            <a:buNone/>
          </a:pPr>
          <a:r>
            <a:rPr lang="en-US" sz="2400" kern="1200" dirty="0">
              <a:solidFill>
                <a:schemeClr val="tx1"/>
              </a:solidFill>
            </a:rPr>
            <a:t>Professional development</a:t>
          </a:r>
        </a:p>
        <a:p>
          <a:pPr marL="0" lvl="0" indent="0" algn="l" defTabSz="1066800">
            <a:lnSpc>
              <a:spcPct val="90000"/>
            </a:lnSpc>
            <a:spcBef>
              <a:spcPct val="0"/>
            </a:spcBef>
            <a:spcAft>
              <a:spcPct val="35000"/>
            </a:spcAft>
            <a:buNone/>
          </a:pPr>
          <a:r>
            <a:rPr lang="en-US" sz="2400" kern="1200" dirty="0">
              <a:solidFill>
                <a:schemeClr val="tx1"/>
              </a:solidFill>
            </a:rPr>
            <a:t>Video library</a:t>
          </a:r>
        </a:p>
      </dsp:txBody>
      <dsp:txXfrm>
        <a:off x="8224237" y="3213094"/>
        <a:ext cx="3288815" cy="791560"/>
      </dsp:txXfrm>
    </dsp:sp>
    <dsp:sp modelId="{C3101FDB-3035-1F43-8BEE-659F415A6DF8}">
      <dsp:nvSpPr>
        <dsp:cNvPr id="0" name=""/>
        <dsp:cNvSpPr/>
      </dsp:nvSpPr>
      <dsp:spPr>
        <a:xfrm>
          <a:off x="8126387" y="3128346"/>
          <a:ext cx="3484515" cy="259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Classroom WISE</a:t>
          </a:r>
        </a:p>
      </dsp:txBody>
      <dsp:txXfrm>
        <a:off x="8126387" y="3128346"/>
        <a:ext cx="3484515" cy="25976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20366-A471-1847-A7F7-85045A0E2CD0}">
      <dsp:nvSpPr>
        <dsp:cNvPr id="0" name=""/>
        <dsp:cNvSpPr/>
      </dsp:nvSpPr>
      <dsp:spPr>
        <a:xfrm>
          <a:off x="1326089" y="130209"/>
          <a:ext cx="2148368" cy="252749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F72AA55-F806-C44A-A8E4-772092A8EB58}">
      <dsp:nvSpPr>
        <dsp:cNvPr id="0" name=""/>
        <dsp:cNvSpPr/>
      </dsp:nvSpPr>
      <dsp:spPr>
        <a:xfrm>
          <a:off x="1433508" y="231308"/>
          <a:ext cx="1933531" cy="164287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65BE6A-0C2F-B541-81E7-09613E26E0CD}">
      <dsp:nvSpPr>
        <dsp:cNvPr id="0" name=""/>
        <dsp:cNvSpPr/>
      </dsp:nvSpPr>
      <dsp:spPr>
        <a:xfrm>
          <a:off x="1258755" y="1874178"/>
          <a:ext cx="2283036" cy="6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333333"/>
              </a:solidFill>
              <a:latin typeface="Open Sans" panose="020B0606030504020204" pitchFamily="34" charset="0"/>
            </a:rPr>
            <a:t>Movement routines</a:t>
          </a:r>
        </a:p>
      </dsp:txBody>
      <dsp:txXfrm>
        <a:off x="1258755" y="1874178"/>
        <a:ext cx="2283036" cy="682422"/>
      </dsp:txXfrm>
    </dsp:sp>
    <dsp:sp modelId="{69B5EC41-ACBB-B942-B150-FC88CC4409AB}">
      <dsp:nvSpPr>
        <dsp:cNvPr id="0" name=""/>
        <dsp:cNvSpPr/>
      </dsp:nvSpPr>
      <dsp:spPr>
        <a:xfrm>
          <a:off x="4080276" y="130209"/>
          <a:ext cx="2148368" cy="252749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527E578-C9B5-5B43-A269-6F304B71ED71}">
      <dsp:nvSpPr>
        <dsp:cNvPr id="0" name=""/>
        <dsp:cNvSpPr/>
      </dsp:nvSpPr>
      <dsp:spPr>
        <a:xfrm>
          <a:off x="4187695" y="231308"/>
          <a:ext cx="1933531" cy="1642870"/>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6357AE-77C7-534A-855E-20C3AE27A593}">
      <dsp:nvSpPr>
        <dsp:cNvPr id="0" name=""/>
        <dsp:cNvSpPr/>
      </dsp:nvSpPr>
      <dsp:spPr>
        <a:xfrm>
          <a:off x="4012942" y="1874178"/>
          <a:ext cx="2283036" cy="6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333333"/>
              </a:solidFill>
              <a:latin typeface="Open Sans" panose="020B0606030504020204" pitchFamily="34" charset="0"/>
            </a:rPr>
            <a:t>Quiet</a:t>
          </a:r>
          <a:r>
            <a:rPr lang="en-US" sz="2200" b="0" i="0" kern="1200" dirty="0">
              <a:solidFill>
                <a:srgbClr val="333333"/>
              </a:solidFill>
              <a:effectLst/>
              <a:latin typeface="Open Sans" panose="020B0606030504020204" pitchFamily="34" charset="0"/>
            </a:rPr>
            <a:t> spaces</a:t>
          </a:r>
        </a:p>
      </dsp:txBody>
      <dsp:txXfrm>
        <a:off x="4012942" y="1874178"/>
        <a:ext cx="2283036" cy="682422"/>
      </dsp:txXfrm>
    </dsp:sp>
    <dsp:sp modelId="{4D4A9E12-8B63-F847-99D8-552133C578F4}">
      <dsp:nvSpPr>
        <dsp:cNvPr id="0" name=""/>
        <dsp:cNvSpPr/>
      </dsp:nvSpPr>
      <dsp:spPr>
        <a:xfrm>
          <a:off x="6834463" y="130209"/>
          <a:ext cx="2148368" cy="252749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431AE85-EA41-D149-9CAA-5424192F5118}">
      <dsp:nvSpPr>
        <dsp:cNvPr id="0" name=""/>
        <dsp:cNvSpPr/>
      </dsp:nvSpPr>
      <dsp:spPr>
        <a:xfrm>
          <a:off x="6941882" y="231308"/>
          <a:ext cx="1933531" cy="164287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65651F-6B9E-4644-ABE6-68FC6306A86B}">
      <dsp:nvSpPr>
        <dsp:cNvPr id="0" name=""/>
        <dsp:cNvSpPr/>
      </dsp:nvSpPr>
      <dsp:spPr>
        <a:xfrm>
          <a:off x="6767129" y="1874178"/>
          <a:ext cx="2283036" cy="6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333333"/>
              </a:solidFill>
              <a:latin typeface="Open Sans" panose="020B0606030504020204" pitchFamily="34" charset="0"/>
            </a:rPr>
            <a:t>Debriefing after stressful events</a:t>
          </a:r>
          <a:endParaRPr lang="en-US" sz="2200" kern="1200" dirty="0">
            <a:solidFill>
              <a:srgbClr val="333333"/>
            </a:solidFill>
            <a:latin typeface="Open Sans" panose="020B0606030504020204" pitchFamily="34" charset="0"/>
          </a:endParaRPr>
        </a:p>
      </dsp:txBody>
      <dsp:txXfrm>
        <a:off x="6767129" y="1874178"/>
        <a:ext cx="2283036" cy="682422"/>
      </dsp:txXfrm>
    </dsp:sp>
    <dsp:sp modelId="{603784B1-B88B-F04E-B087-C8D0F544EA56}">
      <dsp:nvSpPr>
        <dsp:cNvPr id="0" name=""/>
        <dsp:cNvSpPr/>
      </dsp:nvSpPr>
      <dsp:spPr>
        <a:xfrm>
          <a:off x="2703183" y="2872538"/>
          <a:ext cx="2148368" cy="252749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EACFBD7-CA2F-804D-B074-26786ABBEB45}">
      <dsp:nvSpPr>
        <dsp:cNvPr id="0" name=""/>
        <dsp:cNvSpPr/>
      </dsp:nvSpPr>
      <dsp:spPr>
        <a:xfrm>
          <a:off x="2810601" y="2973638"/>
          <a:ext cx="1933531" cy="1642870"/>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70D705-7DE6-B041-829A-A237FD23B34E}">
      <dsp:nvSpPr>
        <dsp:cNvPr id="0" name=""/>
        <dsp:cNvSpPr/>
      </dsp:nvSpPr>
      <dsp:spPr>
        <a:xfrm>
          <a:off x="2635849" y="4616508"/>
          <a:ext cx="2283036" cy="6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333333"/>
              </a:solidFill>
              <a:latin typeface="Open Sans" panose="020B0606030504020204" pitchFamily="34" charset="0"/>
            </a:rPr>
            <a:t>Realistic workloads</a:t>
          </a:r>
          <a:endParaRPr lang="en-US" sz="2200" b="0" i="0" kern="1200" dirty="0">
            <a:solidFill>
              <a:srgbClr val="333333"/>
            </a:solidFill>
            <a:effectLst/>
            <a:latin typeface="Open Sans" panose="020B0606030504020204" pitchFamily="34" charset="0"/>
          </a:endParaRPr>
        </a:p>
      </dsp:txBody>
      <dsp:txXfrm>
        <a:off x="2635849" y="4616508"/>
        <a:ext cx="2283036" cy="682422"/>
      </dsp:txXfrm>
    </dsp:sp>
    <dsp:sp modelId="{7D81F772-BE79-B14F-89A9-B585C41242D1}">
      <dsp:nvSpPr>
        <dsp:cNvPr id="0" name=""/>
        <dsp:cNvSpPr/>
      </dsp:nvSpPr>
      <dsp:spPr>
        <a:xfrm>
          <a:off x="5457370" y="2872538"/>
          <a:ext cx="2148368" cy="252749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A7DE21A-B875-F044-AD32-BDD29F13528F}">
      <dsp:nvSpPr>
        <dsp:cNvPr id="0" name=""/>
        <dsp:cNvSpPr/>
      </dsp:nvSpPr>
      <dsp:spPr>
        <a:xfrm>
          <a:off x="5564788" y="2973638"/>
          <a:ext cx="1933531" cy="1642870"/>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1D56AF-2517-784D-8B12-FC1C66763342}">
      <dsp:nvSpPr>
        <dsp:cNvPr id="0" name=""/>
        <dsp:cNvSpPr/>
      </dsp:nvSpPr>
      <dsp:spPr>
        <a:xfrm>
          <a:off x="5390035" y="4616508"/>
          <a:ext cx="2283036" cy="682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333333"/>
              </a:solidFill>
              <a:latin typeface="Open Sans" panose="020B0606030504020204" pitchFamily="34" charset="0"/>
            </a:rPr>
            <a:t>Opportunities for connection</a:t>
          </a:r>
          <a:endParaRPr lang="en-US" sz="2200" b="0" i="0" kern="1200" dirty="0">
            <a:solidFill>
              <a:srgbClr val="333333"/>
            </a:solidFill>
            <a:effectLst/>
            <a:latin typeface="Open Sans" panose="020B0606030504020204" pitchFamily="34" charset="0"/>
          </a:endParaRPr>
        </a:p>
      </dsp:txBody>
      <dsp:txXfrm>
        <a:off x="5390035" y="4616508"/>
        <a:ext cx="2283036" cy="68242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5BFA2-AD1B-C346-97AE-D430F531B7EF}">
      <dsp:nvSpPr>
        <dsp:cNvPr id="0" name=""/>
        <dsp:cNvSpPr/>
      </dsp:nvSpPr>
      <dsp:spPr>
        <a:xfrm>
          <a:off x="11825" y="287960"/>
          <a:ext cx="3783710" cy="2620606"/>
        </a:xfrm>
        <a:prstGeom prst="rect">
          <a:avLst/>
        </a:prstGeom>
        <a:no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B65BA67-9DC0-DF46-A19D-B7420335AE37}">
      <dsp:nvSpPr>
        <dsp:cNvPr id="0" name=""/>
        <dsp:cNvSpPr/>
      </dsp:nvSpPr>
      <dsp:spPr>
        <a:xfrm>
          <a:off x="887609" y="414183"/>
          <a:ext cx="2032142" cy="163851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582E1D-25ED-8B40-A3C4-79229381AC30}">
      <dsp:nvSpPr>
        <dsp:cNvPr id="0" name=""/>
        <dsp:cNvSpPr/>
      </dsp:nvSpPr>
      <dsp:spPr>
        <a:xfrm>
          <a:off x="0" y="1723708"/>
          <a:ext cx="3795840" cy="1275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2-way, transparent, valued communication loops</a:t>
          </a:r>
        </a:p>
      </dsp:txBody>
      <dsp:txXfrm>
        <a:off x="0" y="1723708"/>
        <a:ext cx="3795840" cy="1275470"/>
      </dsp:txXfrm>
    </dsp:sp>
    <dsp:sp modelId="{33115A87-2DF3-8B46-877E-3638B3590BD7}">
      <dsp:nvSpPr>
        <dsp:cNvPr id="0" name=""/>
        <dsp:cNvSpPr/>
      </dsp:nvSpPr>
      <dsp:spPr>
        <a:xfrm>
          <a:off x="4204144" y="287960"/>
          <a:ext cx="3783710" cy="2620606"/>
        </a:xfrm>
        <a:prstGeom prst="rect">
          <a:avLst/>
        </a:prstGeom>
        <a:solidFill>
          <a:schemeClr val="bg1"/>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0DA05B5-37EE-1648-8658-7E4CE6C21FD0}">
      <dsp:nvSpPr>
        <dsp:cNvPr id="0" name=""/>
        <dsp:cNvSpPr/>
      </dsp:nvSpPr>
      <dsp:spPr>
        <a:xfrm>
          <a:off x="5156261" y="415068"/>
          <a:ext cx="1879477" cy="1403050"/>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D178B0-9A4C-A942-8A37-36D9EF677825}">
      <dsp:nvSpPr>
        <dsp:cNvPr id="0" name=""/>
        <dsp:cNvSpPr/>
      </dsp:nvSpPr>
      <dsp:spPr>
        <a:xfrm>
          <a:off x="4171876" y="1723708"/>
          <a:ext cx="3795840" cy="1275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Representative team with wellness expertise</a:t>
          </a:r>
        </a:p>
      </dsp:txBody>
      <dsp:txXfrm>
        <a:off x="4171876" y="1723708"/>
        <a:ext cx="3795840" cy="1275470"/>
      </dsp:txXfrm>
    </dsp:sp>
    <dsp:sp modelId="{C3EFDD96-AE6F-3747-ABCC-87141C4F622A}">
      <dsp:nvSpPr>
        <dsp:cNvPr id="0" name=""/>
        <dsp:cNvSpPr/>
      </dsp:nvSpPr>
      <dsp:spPr>
        <a:xfrm>
          <a:off x="8396463" y="287960"/>
          <a:ext cx="3783710" cy="2620606"/>
        </a:xfrm>
        <a:prstGeom prst="rect">
          <a:avLst/>
        </a:prstGeom>
        <a:no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3E44E0D-62D9-304F-8EBF-E4F0F71CA0A1}">
      <dsp:nvSpPr>
        <dsp:cNvPr id="0" name=""/>
        <dsp:cNvSpPr/>
      </dsp:nvSpPr>
      <dsp:spPr>
        <a:xfrm>
          <a:off x="9246625" y="387038"/>
          <a:ext cx="2032142" cy="1638511"/>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E08877-A074-0643-AF5A-2883B3B3C7EA}">
      <dsp:nvSpPr>
        <dsp:cNvPr id="0" name=""/>
        <dsp:cNvSpPr/>
      </dsp:nvSpPr>
      <dsp:spPr>
        <a:xfrm>
          <a:off x="8364195" y="1723708"/>
          <a:ext cx="3795840" cy="1275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Continuous professional development and coaching</a:t>
          </a:r>
        </a:p>
      </dsp:txBody>
      <dsp:txXfrm>
        <a:off x="8364195" y="1723708"/>
        <a:ext cx="3795840" cy="1275470"/>
      </dsp:txXfrm>
    </dsp:sp>
    <dsp:sp modelId="{8AD2C415-2766-FD48-8FEA-9EC5AD23256C}">
      <dsp:nvSpPr>
        <dsp:cNvPr id="0" name=""/>
        <dsp:cNvSpPr/>
      </dsp:nvSpPr>
      <dsp:spPr>
        <a:xfrm>
          <a:off x="1632230" y="3103392"/>
          <a:ext cx="4231174" cy="2560329"/>
        </a:xfrm>
        <a:prstGeom prst="rect">
          <a:avLst/>
        </a:prstGeom>
        <a:no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674E70F-704E-BD4A-A01D-6E594CBF3E73}">
      <dsp:nvSpPr>
        <dsp:cNvPr id="0" name=""/>
        <dsp:cNvSpPr/>
      </dsp:nvSpPr>
      <dsp:spPr>
        <a:xfrm>
          <a:off x="2963832" y="3146541"/>
          <a:ext cx="1516726" cy="1157097"/>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3ABE86-DB56-744C-82AD-6669507E614C}">
      <dsp:nvSpPr>
        <dsp:cNvPr id="0" name=""/>
        <dsp:cNvSpPr/>
      </dsp:nvSpPr>
      <dsp:spPr>
        <a:xfrm>
          <a:off x="1823694" y="4509001"/>
          <a:ext cx="3795840" cy="1275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Recognize and respond to SEB challenges through a consistent continuum of support</a:t>
          </a:r>
        </a:p>
      </dsp:txBody>
      <dsp:txXfrm>
        <a:off x="1823694" y="4509001"/>
        <a:ext cx="3795840" cy="1275470"/>
      </dsp:txXfrm>
    </dsp:sp>
    <dsp:sp modelId="{9C13537F-1360-954D-AD1B-60FD08DB6A91}">
      <dsp:nvSpPr>
        <dsp:cNvPr id="0" name=""/>
        <dsp:cNvSpPr/>
      </dsp:nvSpPr>
      <dsp:spPr>
        <a:xfrm>
          <a:off x="6259883" y="3073895"/>
          <a:ext cx="4299885" cy="2619322"/>
        </a:xfrm>
        <a:prstGeom prst="rect">
          <a:avLst/>
        </a:prstGeom>
        <a:no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9DECD42-FCB0-A54E-8992-0EF1A5F62D3F}">
      <dsp:nvSpPr>
        <dsp:cNvPr id="0" name=""/>
        <dsp:cNvSpPr/>
      </dsp:nvSpPr>
      <dsp:spPr>
        <a:xfrm>
          <a:off x="7251595" y="3123246"/>
          <a:ext cx="2082316" cy="1668259"/>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7825DC-BE42-D74B-BE09-EB3B4BB121C6}">
      <dsp:nvSpPr>
        <dsp:cNvPr id="0" name=""/>
        <dsp:cNvSpPr/>
      </dsp:nvSpPr>
      <dsp:spPr>
        <a:xfrm>
          <a:off x="6254495" y="4829034"/>
          <a:ext cx="4258255" cy="85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Eliminate ineffective or redundant practices, teams, and systems</a:t>
          </a:r>
        </a:p>
      </dsp:txBody>
      <dsp:txXfrm>
        <a:off x="6254495" y="4829034"/>
        <a:ext cx="4258255" cy="854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961A6-F1CC-5646-8DAD-FC3D1131566F}">
      <dsp:nvSpPr>
        <dsp:cNvPr id="0" name=""/>
        <dsp:cNvSpPr/>
      </dsp:nvSpPr>
      <dsp:spPr>
        <a:xfrm>
          <a:off x="8067077"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8067077"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1ED28-EC81-7C4A-B9A1-05BD1B1DB003}">
      <dsp:nvSpPr>
        <dsp:cNvPr id="0" name=""/>
        <dsp:cNvSpPr/>
      </dsp:nvSpPr>
      <dsp:spPr>
        <a:xfrm>
          <a:off x="8067077"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5747225" y="913791"/>
          <a:ext cx="3610918" cy="383251"/>
        </a:xfrm>
        <a:custGeom>
          <a:avLst/>
          <a:gdLst/>
          <a:ahLst/>
          <a:cxnLst/>
          <a:rect l="0" t="0" r="0" b="0"/>
          <a:pathLst>
            <a:path>
              <a:moveTo>
                <a:pt x="0" y="0"/>
              </a:moveTo>
              <a:lnTo>
                <a:pt x="0" y="191625"/>
              </a:lnTo>
              <a:lnTo>
                <a:pt x="3610918" y="191625"/>
              </a:lnTo>
              <a:lnTo>
                <a:pt x="3610918"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18415-3516-9D47-847B-184860EB2437}">
      <dsp:nvSpPr>
        <dsp:cNvPr id="0" name=""/>
        <dsp:cNvSpPr/>
      </dsp:nvSpPr>
      <dsp:spPr>
        <a:xfrm>
          <a:off x="4456159"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4456159"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6F4BB-FB71-BE45-8499-C7793DA4974C}">
      <dsp:nvSpPr>
        <dsp:cNvPr id="0" name=""/>
        <dsp:cNvSpPr/>
      </dsp:nvSpPr>
      <dsp:spPr>
        <a:xfrm>
          <a:off x="4456159"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5701505" y="913791"/>
          <a:ext cx="91440" cy="383251"/>
        </a:xfrm>
        <a:custGeom>
          <a:avLst/>
          <a:gdLst/>
          <a:ahLst/>
          <a:cxnLst/>
          <a:rect l="0" t="0" r="0" b="0"/>
          <a:pathLst>
            <a:path>
              <a:moveTo>
                <a:pt x="45720" y="0"/>
              </a:moveTo>
              <a:lnTo>
                <a:pt x="4572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E1F5F-9E8B-2042-9FCD-2C4B7DC44272}">
      <dsp:nvSpPr>
        <dsp:cNvPr id="0" name=""/>
        <dsp:cNvSpPr/>
      </dsp:nvSpPr>
      <dsp:spPr>
        <a:xfrm>
          <a:off x="845240"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1EB90-56D4-3544-B607-FBDA5DB9C80F}">
      <dsp:nvSpPr>
        <dsp:cNvPr id="0" name=""/>
        <dsp:cNvSpPr/>
      </dsp:nvSpPr>
      <dsp:spPr>
        <a:xfrm>
          <a:off x="845240"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B551A-85EB-6F43-94DF-92388CFD80C0}">
      <dsp:nvSpPr>
        <dsp:cNvPr id="0" name=""/>
        <dsp:cNvSpPr/>
      </dsp:nvSpPr>
      <dsp:spPr>
        <a:xfrm>
          <a:off x="845240"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2136307" y="913791"/>
          <a:ext cx="3610918" cy="383251"/>
        </a:xfrm>
        <a:custGeom>
          <a:avLst/>
          <a:gdLst/>
          <a:ahLst/>
          <a:cxnLst/>
          <a:rect l="0" t="0" r="0" b="0"/>
          <a:pathLst>
            <a:path>
              <a:moveTo>
                <a:pt x="3610918" y="0"/>
              </a:moveTo>
              <a:lnTo>
                <a:pt x="3610918" y="191625"/>
              </a:lnTo>
              <a:lnTo>
                <a:pt x="0" y="191625"/>
              </a:lnTo>
              <a:lnTo>
                <a:pt x="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747616" y="1289"/>
          <a:ext cx="9999219" cy="912502"/>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2: Implement and Strengthen </a:t>
          </a:r>
        </a:p>
      </dsp:txBody>
      <dsp:txXfrm>
        <a:off x="747616" y="1289"/>
        <a:ext cx="9999219" cy="912502"/>
      </dsp:txXfrm>
    </dsp:sp>
    <dsp:sp modelId="{D7E45126-978F-774B-8242-DBE673DE88FF}">
      <dsp:nvSpPr>
        <dsp:cNvPr id="0" name=""/>
        <dsp:cNvSpPr/>
      </dsp:nvSpPr>
      <dsp:spPr>
        <a:xfrm>
          <a:off x="522474"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7</a:t>
          </a:r>
        </a:p>
      </dsp:txBody>
      <dsp:txXfrm>
        <a:off x="522474" y="1297042"/>
        <a:ext cx="3227667" cy="912502"/>
      </dsp:txXfrm>
    </dsp:sp>
    <dsp:sp modelId="{C11198D0-ACD4-E64B-904D-1F51BB770CD3}">
      <dsp:nvSpPr>
        <dsp:cNvPr id="0" name=""/>
        <dsp:cNvSpPr/>
      </dsp:nvSpPr>
      <dsp:spPr>
        <a:xfrm>
          <a:off x="1329391"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6">
                  <a:lumMod val="50000"/>
                </a:schemeClr>
              </a:solidFill>
            </a:rPr>
            <a:t>Tier 1 Check In</a:t>
          </a:r>
        </a:p>
        <a:p>
          <a:pPr marL="0" lvl="0" indent="0" algn="ctr" defTabSz="889000">
            <a:lnSpc>
              <a:spcPct val="90000"/>
            </a:lnSpc>
            <a:spcBef>
              <a:spcPct val="0"/>
            </a:spcBef>
            <a:spcAft>
              <a:spcPct val="35000"/>
            </a:spcAft>
            <a:buNone/>
          </a:pPr>
          <a:r>
            <a:rPr lang="en-US" sz="2000" b="0" kern="1200" dirty="0">
              <a:solidFill>
                <a:schemeClr val="accent6">
                  <a:lumMod val="50000"/>
                </a:schemeClr>
              </a:solidFill>
            </a:rPr>
            <a:t>Family Engagement</a:t>
          </a:r>
        </a:p>
      </dsp:txBody>
      <dsp:txXfrm>
        <a:off x="1329391" y="2592796"/>
        <a:ext cx="2652133" cy="977545"/>
      </dsp:txXfrm>
    </dsp:sp>
    <dsp:sp modelId="{12D033F0-80FA-4A43-BBA6-76169568A918}">
      <dsp:nvSpPr>
        <dsp:cNvPr id="0" name=""/>
        <dsp:cNvSpPr/>
      </dsp:nvSpPr>
      <dsp:spPr>
        <a:xfrm>
          <a:off x="1329391"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6">
                  <a:lumMod val="50000"/>
                </a:schemeClr>
              </a:solidFill>
            </a:rPr>
            <a:t>Practices</a:t>
          </a:r>
        </a:p>
      </dsp:txBody>
      <dsp:txXfrm>
        <a:off x="1329391" y="3953592"/>
        <a:ext cx="2652133" cy="977545"/>
      </dsp:txXfrm>
    </dsp:sp>
    <dsp:sp modelId="{17787660-89C6-FD4B-9FA1-8CEA0AEC2FBD}">
      <dsp:nvSpPr>
        <dsp:cNvPr id="0" name=""/>
        <dsp:cNvSpPr/>
      </dsp:nvSpPr>
      <dsp:spPr>
        <a:xfrm>
          <a:off x="1329391"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Precise Problems and Outcomes</a:t>
          </a:r>
        </a:p>
      </dsp:txBody>
      <dsp:txXfrm>
        <a:off x="1329391" y="5314389"/>
        <a:ext cx="2652133" cy="977545"/>
      </dsp:txXfrm>
    </dsp:sp>
    <dsp:sp modelId="{C8CBEEF8-4CA3-0143-BE3A-44BCBF5D6FAB}">
      <dsp:nvSpPr>
        <dsp:cNvPr id="0" name=""/>
        <dsp:cNvSpPr/>
      </dsp:nvSpPr>
      <dsp:spPr>
        <a:xfrm>
          <a:off x="4133392"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8</a:t>
          </a:r>
        </a:p>
      </dsp:txBody>
      <dsp:txXfrm>
        <a:off x="4133392" y="1297042"/>
        <a:ext cx="3227667" cy="912502"/>
      </dsp:txXfrm>
    </dsp:sp>
    <dsp:sp modelId="{31BE7373-2215-434D-A7E4-87505B41640D}">
      <dsp:nvSpPr>
        <dsp:cNvPr id="0" name=""/>
        <dsp:cNvSpPr/>
      </dsp:nvSpPr>
      <dsp:spPr>
        <a:xfrm>
          <a:off x="4940309"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Culture</a:t>
          </a:r>
          <a:r>
            <a:rPr lang="en-US" sz="2000" b="0" kern="1200" baseline="0" dirty="0"/>
            <a:t> of Wellness</a:t>
          </a:r>
        </a:p>
      </dsp:txBody>
      <dsp:txXfrm>
        <a:off x="4940309" y="2592796"/>
        <a:ext cx="2652133" cy="977545"/>
      </dsp:txXfrm>
    </dsp:sp>
    <dsp:sp modelId="{A03AE5AA-A9F3-5949-BA96-8042E03424A2}">
      <dsp:nvSpPr>
        <dsp:cNvPr id="0" name=""/>
        <dsp:cNvSpPr/>
      </dsp:nvSpPr>
      <dsp:spPr>
        <a:xfrm>
          <a:off x="4940309"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Systems</a:t>
          </a:r>
        </a:p>
      </dsp:txBody>
      <dsp:txXfrm>
        <a:off x="4940309" y="3953592"/>
        <a:ext cx="2652133" cy="977545"/>
      </dsp:txXfrm>
    </dsp:sp>
    <dsp:sp modelId="{DC852A30-5A7F-DB49-91B6-139E8AAEFA37}">
      <dsp:nvSpPr>
        <dsp:cNvPr id="0" name=""/>
        <dsp:cNvSpPr/>
      </dsp:nvSpPr>
      <dsp:spPr>
        <a:xfrm>
          <a:off x="4940309"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Equity Review</a:t>
          </a:r>
        </a:p>
      </dsp:txBody>
      <dsp:txXfrm>
        <a:off x="4940309" y="5314389"/>
        <a:ext cx="2652133" cy="977545"/>
      </dsp:txXfrm>
    </dsp:sp>
    <dsp:sp modelId="{ACF4866C-674B-5F43-8E8A-4A7BE1FBCC08}">
      <dsp:nvSpPr>
        <dsp:cNvPr id="0" name=""/>
        <dsp:cNvSpPr/>
      </dsp:nvSpPr>
      <dsp:spPr>
        <a:xfrm>
          <a:off x="7744310"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9</a:t>
          </a:r>
        </a:p>
      </dsp:txBody>
      <dsp:txXfrm>
        <a:off x="7744310" y="1297042"/>
        <a:ext cx="3227667" cy="912502"/>
      </dsp:txXfrm>
    </dsp:sp>
    <dsp:sp modelId="{3EF8DF2B-419B-944C-83D2-0E4C4D84C0AC}">
      <dsp:nvSpPr>
        <dsp:cNvPr id="0" name=""/>
        <dsp:cNvSpPr/>
      </dsp:nvSpPr>
      <dsp:spPr>
        <a:xfrm>
          <a:off x="8551227"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Tx/>
            <a:buSzTx/>
            <a:buFontTx/>
            <a:buNone/>
          </a:pPr>
          <a:r>
            <a:rPr lang="en-US" sz="2000" b="0" kern="1200" baseline="0"/>
            <a:t>Crisis and Emergency Response Planning </a:t>
          </a:r>
          <a:endParaRPr lang="en-US" sz="2000" b="0" kern="1200" dirty="0"/>
        </a:p>
      </dsp:txBody>
      <dsp:txXfrm>
        <a:off x="8551227" y="2592796"/>
        <a:ext cx="2652133" cy="977545"/>
      </dsp:txXfrm>
    </dsp:sp>
    <dsp:sp modelId="{7DE63ACD-1BF2-7841-AB21-CCB0F542295C}">
      <dsp:nvSpPr>
        <dsp:cNvPr id="0" name=""/>
        <dsp:cNvSpPr/>
      </dsp:nvSpPr>
      <dsp:spPr>
        <a:xfrm>
          <a:off x="8551227"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Data</a:t>
          </a:r>
        </a:p>
      </dsp:txBody>
      <dsp:txXfrm>
        <a:off x="8551227" y="3953592"/>
        <a:ext cx="2652133" cy="977545"/>
      </dsp:txXfrm>
    </dsp:sp>
    <dsp:sp modelId="{C3F5D332-09B5-5D41-A5FD-A4314C6800EA}">
      <dsp:nvSpPr>
        <dsp:cNvPr id="0" name=""/>
        <dsp:cNvSpPr/>
      </dsp:nvSpPr>
      <dsp:spPr>
        <a:xfrm>
          <a:off x="8551227"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Evaluation </a:t>
          </a:r>
        </a:p>
      </dsp:txBody>
      <dsp:txXfrm>
        <a:off x="8551227" y="5314389"/>
        <a:ext cx="2652133" cy="97754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727CF-29BE-074B-9884-09D7BE57013E}">
      <dsp:nvSpPr>
        <dsp:cNvPr id="0" name=""/>
        <dsp:cNvSpPr/>
      </dsp:nvSpPr>
      <dsp:spPr>
        <a:xfrm>
          <a:off x="1567037"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t>Use data to determine wellness </a:t>
          </a:r>
          <a:r>
            <a:rPr lang="en-US" sz="3500" kern="1200" dirty="0"/>
            <a:t>strengths and needs</a:t>
          </a:r>
        </a:p>
      </dsp:txBody>
      <dsp:txXfrm>
        <a:off x="1567037" y="836"/>
        <a:ext cx="3719844" cy="2231906"/>
      </dsp:txXfrm>
    </dsp:sp>
    <dsp:sp modelId="{6E8B071F-5BD4-8044-9A1A-87F25331258A}">
      <dsp:nvSpPr>
        <dsp:cNvPr id="0" name=""/>
        <dsp:cNvSpPr/>
      </dsp:nvSpPr>
      <dsp:spPr>
        <a:xfrm>
          <a:off x="5658866"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Prioritize</a:t>
          </a:r>
          <a:r>
            <a:rPr lang="en-US" sz="3500" b="0" i="0" kern="1200" dirty="0"/>
            <a:t> and enhance wellness for ALL</a:t>
          </a:r>
          <a:endParaRPr lang="en-US" sz="3500" kern="1200" dirty="0"/>
        </a:p>
      </dsp:txBody>
      <dsp:txXfrm>
        <a:off x="5658866" y="836"/>
        <a:ext cx="3719844" cy="2231906"/>
      </dsp:txXfrm>
    </dsp:sp>
    <dsp:sp modelId="{81A8D574-4E96-6D41-8D26-E14D16DED924}">
      <dsp:nvSpPr>
        <dsp:cNvPr id="0" name=""/>
        <dsp:cNvSpPr/>
      </dsp:nvSpPr>
      <dsp:spPr>
        <a:xfrm>
          <a:off x="3612951" y="2604727"/>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t>Integrate SEB competencies into Tier 1</a:t>
          </a:r>
          <a:endParaRPr lang="en-US" sz="3500" kern="1200" dirty="0"/>
        </a:p>
      </dsp:txBody>
      <dsp:txXfrm>
        <a:off x="3612951" y="2604727"/>
        <a:ext cx="3719844" cy="223190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9DB2A-85CC-7942-952F-1D7FF9DF3A8A}">
      <dsp:nvSpPr>
        <dsp:cNvPr id="0" name=""/>
        <dsp:cNvSpPr/>
      </dsp:nvSpPr>
      <dsp:spPr>
        <a:xfrm>
          <a:off x="0" y="589742"/>
          <a:ext cx="6762578" cy="1444949"/>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Align initiatives to promote consistency</a:t>
          </a:r>
        </a:p>
      </dsp:txBody>
      <dsp:txXfrm>
        <a:off x="70537" y="660279"/>
        <a:ext cx="6621504" cy="1303875"/>
      </dsp:txXfrm>
    </dsp:sp>
    <dsp:sp modelId="{B53DA11A-E14C-784A-8AAF-B20AA6D7C4FF}">
      <dsp:nvSpPr>
        <dsp:cNvPr id="0" name=""/>
        <dsp:cNvSpPr/>
      </dsp:nvSpPr>
      <dsp:spPr>
        <a:xfrm>
          <a:off x="0" y="2221893"/>
          <a:ext cx="6762578" cy="1444949"/>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Embed SEB competencies into teaching matrices</a:t>
          </a:r>
        </a:p>
      </dsp:txBody>
      <dsp:txXfrm>
        <a:off x="70537" y="2292430"/>
        <a:ext cx="6621504" cy="1303875"/>
      </dsp:txXfrm>
    </dsp:sp>
    <dsp:sp modelId="{4C9EEDC6-BAF1-BF40-B93E-62DBC11440E3}">
      <dsp:nvSpPr>
        <dsp:cNvPr id="0" name=""/>
        <dsp:cNvSpPr/>
      </dsp:nvSpPr>
      <dsp:spPr>
        <a:xfrm>
          <a:off x="0" y="3854043"/>
          <a:ext cx="6762578" cy="1444949"/>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Integrate SEB skills into academic instruction</a:t>
          </a:r>
        </a:p>
      </dsp:txBody>
      <dsp:txXfrm>
        <a:off x="70537" y="3924580"/>
        <a:ext cx="6621504" cy="130387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78CC5-38A9-9348-8F71-97CBC30FEFB3}">
      <dsp:nvSpPr>
        <dsp:cNvPr id="0" name=""/>
        <dsp:cNvSpPr/>
      </dsp:nvSpPr>
      <dsp:spPr>
        <a:xfrm>
          <a:off x="1262072" y="251212"/>
          <a:ext cx="4104137" cy="142531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E2D44-9191-8149-9CF5-924185AE5BE8}">
      <dsp:nvSpPr>
        <dsp:cNvPr id="0" name=""/>
        <dsp:cNvSpPr/>
      </dsp:nvSpPr>
      <dsp:spPr>
        <a:xfrm>
          <a:off x="2704454" y="4233907"/>
          <a:ext cx="795375" cy="50904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A5B9A4-6F2B-9748-AAC1-17355175BC90}">
      <dsp:nvSpPr>
        <dsp:cNvPr id="0" name=""/>
        <dsp:cNvSpPr/>
      </dsp:nvSpPr>
      <dsp:spPr>
        <a:xfrm>
          <a:off x="-1462590" y="3719903"/>
          <a:ext cx="9566190" cy="1811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8056" tIns="448056" rIns="448056" bIns="448056" numCol="1" spcCol="1270" anchor="ctr" anchorCtr="0">
          <a:noAutofit/>
        </a:bodyPr>
        <a:lstStyle/>
        <a:p>
          <a:pPr marL="0" lvl="0" indent="0" algn="ctr" defTabSz="2800350">
            <a:lnSpc>
              <a:spcPct val="90000"/>
            </a:lnSpc>
            <a:spcBef>
              <a:spcPct val="0"/>
            </a:spcBef>
            <a:spcAft>
              <a:spcPct val="35000"/>
            </a:spcAft>
            <a:buNone/>
          </a:pPr>
          <a:endParaRPr lang="en-US" sz="6300" kern="1200" dirty="0"/>
        </a:p>
      </dsp:txBody>
      <dsp:txXfrm>
        <a:off x="-1462590" y="3719903"/>
        <a:ext cx="9566190" cy="1811747"/>
      </dsp:txXfrm>
    </dsp:sp>
    <dsp:sp modelId="{406EE5C0-6C8A-3B4C-BEA4-CF732D2F69D6}">
      <dsp:nvSpPr>
        <dsp:cNvPr id="0" name=""/>
        <dsp:cNvSpPr/>
      </dsp:nvSpPr>
      <dsp:spPr>
        <a:xfrm>
          <a:off x="1878075" y="1639443"/>
          <a:ext cx="2285999" cy="219455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Trauma Informed Practices</a:t>
          </a:r>
        </a:p>
      </dsp:txBody>
      <dsp:txXfrm>
        <a:off x="2212852" y="1960829"/>
        <a:ext cx="1616445" cy="1551786"/>
      </dsp:txXfrm>
    </dsp:sp>
    <dsp:sp modelId="{F3E688EA-7E1B-E143-8A19-F7E8718E0A23}">
      <dsp:nvSpPr>
        <dsp:cNvPr id="0" name=""/>
        <dsp:cNvSpPr/>
      </dsp:nvSpPr>
      <dsp:spPr>
        <a:xfrm>
          <a:off x="569802" y="0"/>
          <a:ext cx="2285999" cy="219455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Restorative Practices</a:t>
          </a:r>
        </a:p>
      </dsp:txBody>
      <dsp:txXfrm>
        <a:off x="904579" y="321386"/>
        <a:ext cx="1616445" cy="1551786"/>
      </dsp:txXfrm>
    </dsp:sp>
    <dsp:sp modelId="{4AF44154-3BA3-ED42-9FAA-76428119E188}">
      <dsp:nvSpPr>
        <dsp:cNvPr id="0" name=""/>
        <dsp:cNvSpPr/>
      </dsp:nvSpPr>
      <dsp:spPr>
        <a:xfrm>
          <a:off x="2548410" y="-15058"/>
          <a:ext cx="2285999" cy="219455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SEL Curriculum</a:t>
          </a:r>
        </a:p>
      </dsp:txBody>
      <dsp:txXfrm>
        <a:off x="2883187" y="306328"/>
        <a:ext cx="1616445" cy="1551786"/>
      </dsp:txXfrm>
    </dsp:sp>
    <dsp:sp modelId="{853FAA40-C587-2145-8A9C-1DA6FCFD0F18}">
      <dsp:nvSpPr>
        <dsp:cNvPr id="0" name=""/>
        <dsp:cNvSpPr/>
      </dsp:nvSpPr>
      <dsp:spPr>
        <a:xfrm>
          <a:off x="159695" y="-266861"/>
          <a:ext cx="5689759" cy="4598237"/>
        </a:xfrm>
        <a:prstGeom prst="funnel">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F217-830F-0D4F-BCBB-637DC4E7C80A}">
      <dsp:nvSpPr>
        <dsp:cNvPr id="0" name=""/>
        <dsp:cNvSpPr/>
      </dsp:nvSpPr>
      <dsp:spPr>
        <a:xfrm>
          <a:off x="0" y="304692"/>
          <a:ext cx="2692514" cy="473652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4AE864-8FFF-A544-A63F-708FFD977E0F}">
      <dsp:nvSpPr>
        <dsp:cNvPr id="0" name=""/>
        <dsp:cNvSpPr/>
      </dsp:nvSpPr>
      <dsp:spPr>
        <a:xfrm>
          <a:off x="124838" y="460049"/>
          <a:ext cx="2541101" cy="216464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DD1EA8-9CF1-6F40-924F-ECD262731C49}">
      <dsp:nvSpPr>
        <dsp:cNvPr id="0" name=""/>
        <dsp:cNvSpPr/>
      </dsp:nvSpPr>
      <dsp:spPr>
        <a:xfrm>
          <a:off x="11664" y="2503367"/>
          <a:ext cx="2617823" cy="205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 SEB skills at the start of instruction</a:t>
          </a:r>
        </a:p>
      </dsp:txBody>
      <dsp:txXfrm>
        <a:off x="11664" y="2503367"/>
        <a:ext cx="2617823" cy="2056854"/>
      </dsp:txXfrm>
    </dsp:sp>
    <dsp:sp modelId="{9FF3BEDA-708E-494F-B2D6-45F95380A104}">
      <dsp:nvSpPr>
        <dsp:cNvPr id="0" name=""/>
        <dsp:cNvSpPr/>
      </dsp:nvSpPr>
      <dsp:spPr>
        <a:xfrm>
          <a:off x="3089037" y="304692"/>
          <a:ext cx="2692514" cy="473652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ED7AC6A-FB1D-9144-AD73-911A58D65EAE}">
      <dsp:nvSpPr>
        <dsp:cNvPr id="0" name=""/>
        <dsp:cNvSpPr/>
      </dsp:nvSpPr>
      <dsp:spPr>
        <a:xfrm>
          <a:off x="3231045" y="418786"/>
          <a:ext cx="2541101" cy="2164641"/>
        </a:xfrm>
        <a:prstGeom prst="rect">
          <a:avLst/>
        </a:prstGeom>
        <a:blipFill rotWithShape="1">
          <a:blip xmlns:r="http://schemas.openxmlformats.org/officeDocument/2006/relationships" r:embed="rId2"/>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76B45C-AE8F-FB4E-AEB7-DD1F59472DB4}">
      <dsp:nvSpPr>
        <dsp:cNvPr id="0" name=""/>
        <dsp:cNvSpPr/>
      </dsp:nvSpPr>
      <dsp:spPr>
        <a:xfrm>
          <a:off x="3164598" y="2523579"/>
          <a:ext cx="2617823" cy="205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i="0" kern="1200" dirty="0"/>
            <a:t>Highlight examples and non-examples of SEB skills in curricular materials</a:t>
          </a:r>
        </a:p>
      </dsp:txBody>
      <dsp:txXfrm>
        <a:off x="3164598" y="2523579"/>
        <a:ext cx="2617823" cy="2056854"/>
      </dsp:txXfrm>
    </dsp:sp>
    <dsp:sp modelId="{0FEF9ACD-B736-7B43-9914-1887E1AC767D}">
      <dsp:nvSpPr>
        <dsp:cNvPr id="0" name=""/>
        <dsp:cNvSpPr/>
      </dsp:nvSpPr>
      <dsp:spPr>
        <a:xfrm>
          <a:off x="6049781" y="304692"/>
          <a:ext cx="2692514" cy="473652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66C2F07-C915-9C49-84BF-E7CB19DB7F53}">
      <dsp:nvSpPr>
        <dsp:cNvPr id="0" name=""/>
        <dsp:cNvSpPr/>
      </dsp:nvSpPr>
      <dsp:spPr>
        <a:xfrm>
          <a:off x="6084945" y="475566"/>
          <a:ext cx="2541101" cy="2164641"/>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579DD-A8A2-574A-9843-5FCB0C96ACCF}">
      <dsp:nvSpPr>
        <dsp:cNvPr id="0" name=""/>
        <dsp:cNvSpPr/>
      </dsp:nvSpPr>
      <dsp:spPr>
        <a:xfrm>
          <a:off x="6156639" y="2597854"/>
          <a:ext cx="2617823" cy="205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Provide opportunities to demonstrate SEB skills within academic routines</a:t>
          </a:r>
        </a:p>
      </dsp:txBody>
      <dsp:txXfrm>
        <a:off x="6156639" y="2597854"/>
        <a:ext cx="2617823" cy="2056854"/>
      </dsp:txXfrm>
    </dsp:sp>
    <dsp:sp modelId="{5CC1F998-3D3A-B847-AC67-F36CD8086CF6}">
      <dsp:nvSpPr>
        <dsp:cNvPr id="0" name=""/>
        <dsp:cNvSpPr/>
      </dsp:nvSpPr>
      <dsp:spPr>
        <a:xfrm>
          <a:off x="9118535" y="304692"/>
          <a:ext cx="2692514" cy="473652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30A479C-DBDF-4148-899B-C52927B0F1CA}">
      <dsp:nvSpPr>
        <dsp:cNvPr id="0" name=""/>
        <dsp:cNvSpPr/>
      </dsp:nvSpPr>
      <dsp:spPr>
        <a:xfrm>
          <a:off x="9126960" y="474092"/>
          <a:ext cx="2541101" cy="216464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7A7611-8C39-404A-8DF1-470A46EA9E4C}">
      <dsp:nvSpPr>
        <dsp:cNvPr id="0" name=""/>
        <dsp:cNvSpPr/>
      </dsp:nvSpPr>
      <dsp:spPr>
        <a:xfrm>
          <a:off x="9034453" y="2850949"/>
          <a:ext cx="2763398" cy="205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Deliver feedback and acknowledgement for use of SEB skills across instructional activities</a:t>
          </a:r>
        </a:p>
      </dsp:txBody>
      <dsp:txXfrm>
        <a:off x="9034453" y="2850949"/>
        <a:ext cx="2763398" cy="205685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F2AC-3D1C-4D40-B9E1-945C3A018D07}">
      <dsp:nvSpPr>
        <dsp:cNvPr id="0" name=""/>
        <dsp:cNvSpPr/>
      </dsp:nvSpPr>
      <dsp:spPr>
        <a:xfrm>
          <a:off x="6287"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 Establish Foundations to Support Classroom Implementation</a:t>
          </a:r>
        </a:p>
      </dsp:txBody>
      <dsp:txXfrm>
        <a:off x="6287" y="0"/>
        <a:ext cx="2206263" cy="1625600"/>
      </dsp:txXfrm>
    </dsp:sp>
    <dsp:sp modelId="{EC3590F1-69AF-4746-B82F-EE0695AA656C}">
      <dsp:nvSpPr>
        <dsp:cNvPr id="0" name=""/>
        <dsp:cNvSpPr/>
      </dsp:nvSpPr>
      <dsp:spPr>
        <a:xfrm>
          <a:off x="102030"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1.1 Establish Priority</a:t>
          </a:r>
        </a:p>
      </dsp:txBody>
      <dsp:txXfrm>
        <a:off x="125150" y="1648852"/>
        <a:ext cx="1968537" cy="743144"/>
      </dsp:txXfrm>
    </dsp:sp>
    <dsp:sp modelId="{52B3C9A1-5CAE-E844-925C-F298992BD4A1}">
      <dsp:nvSpPr>
        <dsp:cNvPr id="0" name=""/>
        <dsp:cNvSpPr/>
      </dsp:nvSpPr>
      <dsp:spPr>
        <a:xfrm>
          <a:off x="102030"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1.2 Secure Resources</a:t>
          </a:r>
        </a:p>
      </dsp:txBody>
      <dsp:txXfrm>
        <a:off x="125150" y="2559680"/>
        <a:ext cx="1968537" cy="743144"/>
      </dsp:txXfrm>
    </dsp:sp>
    <dsp:sp modelId="{4F0DA688-4C77-324B-B09A-47FB0970C31C}">
      <dsp:nvSpPr>
        <dsp:cNvPr id="0" name=""/>
        <dsp:cNvSpPr/>
      </dsp:nvSpPr>
      <dsp:spPr>
        <a:xfrm>
          <a:off x="102030"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1.3 Align &amp; Integrate with Other Approaches</a:t>
          </a:r>
        </a:p>
      </dsp:txBody>
      <dsp:txXfrm>
        <a:off x="125150" y="3470508"/>
        <a:ext cx="1968537" cy="743144"/>
      </dsp:txXfrm>
    </dsp:sp>
    <dsp:sp modelId="{3D0F5C00-4ADB-FB48-8DB8-8D7761BD1996}">
      <dsp:nvSpPr>
        <dsp:cNvPr id="0" name=""/>
        <dsp:cNvSpPr/>
      </dsp:nvSpPr>
      <dsp:spPr>
        <a:xfrm>
          <a:off x="102030"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1.4 Promote a Culture of Wellness</a:t>
          </a:r>
        </a:p>
      </dsp:txBody>
      <dsp:txXfrm>
        <a:off x="125150" y="4381336"/>
        <a:ext cx="1968537" cy="743144"/>
      </dsp:txXfrm>
    </dsp:sp>
    <dsp:sp modelId="{3958CC2D-1E31-A943-BA57-D42F0248121B}">
      <dsp:nvSpPr>
        <dsp:cNvPr id="0" name=""/>
        <dsp:cNvSpPr/>
      </dsp:nvSpPr>
      <dsp:spPr>
        <a:xfrm>
          <a:off x="2378020"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2. Explicitly Teach &amp; Coach</a:t>
          </a:r>
        </a:p>
      </dsp:txBody>
      <dsp:txXfrm>
        <a:off x="2378020" y="0"/>
        <a:ext cx="2206263" cy="1625600"/>
      </dsp:txXfrm>
    </dsp:sp>
    <dsp:sp modelId="{40B6884E-886D-B349-A78A-BAB383D37D01}">
      <dsp:nvSpPr>
        <dsp:cNvPr id="0" name=""/>
        <dsp:cNvSpPr/>
      </dsp:nvSpPr>
      <dsp:spPr>
        <a:xfrm>
          <a:off x="2473763"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2.1 Communicate Clear Expectations</a:t>
          </a:r>
        </a:p>
      </dsp:txBody>
      <dsp:txXfrm>
        <a:off x="2496883" y="1648852"/>
        <a:ext cx="1968537" cy="743144"/>
      </dsp:txXfrm>
    </dsp:sp>
    <dsp:sp modelId="{570D97AC-2833-7341-954F-801DB2E5C9C6}">
      <dsp:nvSpPr>
        <dsp:cNvPr id="0" name=""/>
        <dsp:cNvSpPr/>
      </dsp:nvSpPr>
      <dsp:spPr>
        <a:xfrm>
          <a:off x="2473763"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2.2 Explicitly Teach</a:t>
          </a:r>
        </a:p>
      </dsp:txBody>
      <dsp:txXfrm>
        <a:off x="2496883" y="2559680"/>
        <a:ext cx="1968537" cy="743144"/>
      </dsp:txXfrm>
    </dsp:sp>
    <dsp:sp modelId="{8CA0CB3F-7FBD-8B40-82C6-F7C1C7770A72}">
      <dsp:nvSpPr>
        <dsp:cNvPr id="0" name=""/>
        <dsp:cNvSpPr/>
      </dsp:nvSpPr>
      <dsp:spPr>
        <a:xfrm>
          <a:off x="2473763"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2.3 Coach &amp; Provide Supportive Feedback</a:t>
          </a:r>
        </a:p>
      </dsp:txBody>
      <dsp:txXfrm>
        <a:off x="2496883" y="3470508"/>
        <a:ext cx="1968537" cy="743144"/>
      </dsp:txXfrm>
    </dsp:sp>
    <dsp:sp modelId="{DC67C9EC-232A-0648-88FB-96D541994BF2}">
      <dsp:nvSpPr>
        <dsp:cNvPr id="0" name=""/>
        <dsp:cNvSpPr/>
      </dsp:nvSpPr>
      <dsp:spPr>
        <a:xfrm>
          <a:off x="2473763"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2.4 Celebrate Success!</a:t>
          </a:r>
        </a:p>
      </dsp:txBody>
      <dsp:txXfrm>
        <a:off x="2496883" y="4381336"/>
        <a:ext cx="1968537" cy="743144"/>
      </dsp:txXfrm>
    </dsp:sp>
    <dsp:sp modelId="{95AD5996-B826-1B4F-B995-E29C091BA8A5}">
      <dsp:nvSpPr>
        <dsp:cNvPr id="0" name=""/>
        <dsp:cNvSpPr/>
      </dsp:nvSpPr>
      <dsp:spPr>
        <a:xfrm>
          <a:off x="4749753"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3. Monitor Systems Implementation &amp; Use Problem-Solving Process</a:t>
          </a:r>
        </a:p>
      </dsp:txBody>
      <dsp:txXfrm>
        <a:off x="4749753" y="0"/>
        <a:ext cx="2206263" cy="1625600"/>
      </dsp:txXfrm>
    </dsp:sp>
    <dsp:sp modelId="{573B67C3-7AD5-F54A-9961-9EDCA1B16398}">
      <dsp:nvSpPr>
        <dsp:cNvPr id="0" name=""/>
        <dsp:cNvSpPr/>
      </dsp:nvSpPr>
      <dsp:spPr>
        <a:xfrm>
          <a:off x="4845496"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3.1 Monitor Team Implementation of Steps 1 &amp; 2</a:t>
          </a:r>
        </a:p>
      </dsp:txBody>
      <dsp:txXfrm>
        <a:off x="4874956" y="1655692"/>
        <a:ext cx="1955857" cy="946922"/>
      </dsp:txXfrm>
    </dsp:sp>
    <dsp:sp modelId="{E1DAF784-EDC5-EB48-9582-E4D23597164D}">
      <dsp:nvSpPr>
        <dsp:cNvPr id="0" name=""/>
        <dsp:cNvSpPr/>
      </dsp:nvSpPr>
      <dsp:spPr>
        <a:xfrm>
          <a:off x="4970380" y="2726399"/>
          <a:ext cx="1765010" cy="613105"/>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4988337" y="2744356"/>
        <a:ext cx="1729096" cy="577191"/>
      </dsp:txXfrm>
    </dsp:sp>
    <dsp:sp modelId="{4CEFA8EB-1A4A-4C4E-80F1-FEB35E11BA65}">
      <dsp:nvSpPr>
        <dsp:cNvPr id="0" name=""/>
        <dsp:cNvSpPr/>
      </dsp:nvSpPr>
      <dsp:spPr>
        <a:xfrm>
          <a:off x="4845496"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system</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4863453" y="3451785"/>
        <a:ext cx="1978863" cy="577191"/>
      </dsp:txXfrm>
    </dsp:sp>
    <dsp:sp modelId="{718A1C37-C394-1546-A382-27F07F154B77}">
      <dsp:nvSpPr>
        <dsp:cNvPr id="0" name=""/>
        <dsp:cNvSpPr/>
      </dsp:nvSpPr>
      <dsp:spPr>
        <a:xfrm>
          <a:off x="4845496"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3.3 Revisit and Enhance Systems (Steps 1 &amp; 2)</a:t>
          </a:r>
        </a:p>
      </dsp:txBody>
      <dsp:txXfrm>
        <a:off x="4874956" y="4170718"/>
        <a:ext cx="1955857" cy="946922"/>
      </dsp:txXfrm>
    </dsp:sp>
    <dsp:sp modelId="{AB5D0715-9425-F043-81FA-377B3B5819A1}">
      <dsp:nvSpPr>
        <dsp:cNvPr id="0" name=""/>
        <dsp:cNvSpPr/>
      </dsp:nvSpPr>
      <dsp:spPr>
        <a:xfrm>
          <a:off x="7121487"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4. Monitor Educator Implementation &amp; Use Problem-solving Process</a:t>
          </a:r>
        </a:p>
      </dsp:txBody>
      <dsp:txXfrm>
        <a:off x="7121487" y="0"/>
        <a:ext cx="2206263" cy="1625600"/>
      </dsp:txXfrm>
    </dsp:sp>
    <dsp:sp modelId="{64CEB5F2-C1E4-6645-966F-90F6755580C1}">
      <dsp:nvSpPr>
        <dsp:cNvPr id="0" name=""/>
        <dsp:cNvSpPr/>
      </dsp:nvSpPr>
      <dsp:spPr>
        <a:xfrm>
          <a:off x="7217230"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4.1 Monitor Educator Implementation &amp; Acceptability</a:t>
          </a:r>
        </a:p>
      </dsp:txBody>
      <dsp:txXfrm>
        <a:off x="7246690" y="1655692"/>
        <a:ext cx="1955857" cy="946922"/>
      </dsp:txXfrm>
    </dsp:sp>
    <dsp:sp modelId="{4A632F4F-00BE-A845-A276-5D9E680381C1}">
      <dsp:nvSpPr>
        <dsp:cNvPr id="0" name=""/>
        <dsp:cNvSpPr/>
      </dsp:nvSpPr>
      <dsp:spPr>
        <a:xfrm>
          <a:off x="7342113"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7360070" y="2744356"/>
        <a:ext cx="1729096" cy="577191"/>
      </dsp:txXfrm>
    </dsp:sp>
    <dsp:sp modelId="{13E990BE-F17C-B446-924A-BECF73464FC0}">
      <dsp:nvSpPr>
        <dsp:cNvPr id="0" name=""/>
        <dsp:cNvSpPr/>
      </dsp:nvSpPr>
      <dsp:spPr>
        <a:xfrm>
          <a:off x="7217230"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educator</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7235187" y="3451785"/>
        <a:ext cx="1978863" cy="577191"/>
      </dsp:txXfrm>
    </dsp:sp>
    <dsp:sp modelId="{83EA58AC-89DB-2742-A2B4-144C90D27764}">
      <dsp:nvSpPr>
        <dsp:cNvPr id="0" name=""/>
        <dsp:cNvSpPr/>
      </dsp:nvSpPr>
      <dsp:spPr>
        <a:xfrm>
          <a:off x="7217230"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4.3 Differentiate Training, Coaching, &amp; Feedback</a:t>
          </a:r>
        </a:p>
      </dsp:txBody>
      <dsp:txXfrm>
        <a:off x="7246690" y="4170718"/>
        <a:ext cx="1955857" cy="946922"/>
      </dsp:txXfrm>
    </dsp:sp>
    <dsp:sp modelId="{108B543D-68F0-AD42-8A39-B361A0E5D314}">
      <dsp:nvSpPr>
        <dsp:cNvPr id="0" name=""/>
        <dsp:cNvSpPr/>
      </dsp:nvSpPr>
      <dsp:spPr>
        <a:xfrm>
          <a:off x="9493220"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5. Monitor Equitable Student Benefit &amp; Use Problem-Solving Process</a:t>
          </a:r>
        </a:p>
      </dsp:txBody>
      <dsp:txXfrm>
        <a:off x="9493220" y="0"/>
        <a:ext cx="2206263" cy="1625600"/>
      </dsp:txXfrm>
    </dsp:sp>
    <dsp:sp modelId="{DBFF50CC-0C18-2C40-9419-C31C0424DCE5}">
      <dsp:nvSpPr>
        <dsp:cNvPr id="0" name=""/>
        <dsp:cNvSpPr/>
      </dsp:nvSpPr>
      <dsp:spPr>
        <a:xfrm>
          <a:off x="9588963"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5.1 Monitor Valued Student Outcomes &amp; Acceptability</a:t>
          </a:r>
        </a:p>
      </dsp:txBody>
      <dsp:txXfrm>
        <a:off x="9618423" y="1655692"/>
        <a:ext cx="1955857" cy="946922"/>
      </dsp:txXfrm>
    </dsp:sp>
    <dsp:sp modelId="{BFF955BD-D605-E149-A373-71F75E375FF5}">
      <dsp:nvSpPr>
        <dsp:cNvPr id="0" name=""/>
        <dsp:cNvSpPr/>
      </dsp:nvSpPr>
      <dsp:spPr>
        <a:xfrm>
          <a:off x="9713846"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9731803" y="2744356"/>
        <a:ext cx="1729096" cy="577191"/>
      </dsp:txXfrm>
    </dsp:sp>
    <dsp:sp modelId="{F35ECBEC-E185-0B41-B52E-86D12BB3E999}">
      <dsp:nvSpPr>
        <dsp:cNvPr id="0" name=""/>
        <dsp:cNvSpPr/>
      </dsp:nvSpPr>
      <dsp:spPr>
        <a:xfrm>
          <a:off x="9588963"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students do not benefit </a:t>
          </a:r>
          <a:r>
            <a:rPr lang="en-US" sz="1800" kern="1200" dirty="0">
              <a:solidFill>
                <a:schemeClr val="bg2">
                  <a:lumMod val="50000"/>
                </a:schemeClr>
              </a:solidFill>
            </a:rPr>
            <a:t>equitably...</a:t>
          </a:r>
        </a:p>
      </dsp:txBody>
      <dsp:txXfrm>
        <a:off x="9606920" y="3451785"/>
        <a:ext cx="1978863" cy="577191"/>
      </dsp:txXfrm>
    </dsp:sp>
    <dsp:sp modelId="{043BBAB0-0122-5D48-855B-36C22998E868}">
      <dsp:nvSpPr>
        <dsp:cNvPr id="0" name=""/>
        <dsp:cNvSpPr/>
      </dsp:nvSpPr>
      <dsp:spPr>
        <a:xfrm>
          <a:off x="9588963"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5.3 Enhance SEB Support &amp; Modify Training and Coaching</a:t>
          </a:r>
        </a:p>
      </dsp:txBody>
      <dsp:txXfrm>
        <a:off x="9618423" y="4170718"/>
        <a:ext cx="1955857" cy="94692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F2AC-3D1C-4D40-B9E1-945C3A018D07}">
      <dsp:nvSpPr>
        <dsp:cNvPr id="0" name=""/>
        <dsp:cNvSpPr/>
      </dsp:nvSpPr>
      <dsp:spPr>
        <a:xfrm>
          <a:off x="2322" y="0"/>
          <a:ext cx="223399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 Establish Foundations to Support Classroom Implementation</a:t>
          </a:r>
        </a:p>
      </dsp:txBody>
      <dsp:txXfrm>
        <a:off x="2322" y="0"/>
        <a:ext cx="2233993" cy="1625600"/>
      </dsp:txXfrm>
    </dsp:sp>
    <dsp:sp modelId="{EC3590F1-69AF-4746-B82F-EE0695AA656C}">
      <dsp:nvSpPr>
        <dsp:cNvPr id="0" name=""/>
        <dsp:cNvSpPr/>
      </dsp:nvSpPr>
      <dsp:spPr>
        <a:xfrm>
          <a:off x="99268" y="1625732"/>
          <a:ext cx="2040101"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1.1 Establish Priority</a:t>
          </a:r>
        </a:p>
      </dsp:txBody>
      <dsp:txXfrm>
        <a:off x="122388" y="1648852"/>
        <a:ext cx="1993861" cy="743144"/>
      </dsp:txXfrm>
    </dsp:sp>
    <dsp:sp modelId="{52B3C9A1-5CAE-E844-925C-F298992BD4A1}">
      <dsp:nvSpPr>
        <dsp:cNvPr id="0" name=""/>
        <dsp:cNvSpPr/>
      </dsp:nvSpPr>
      <dsp:spPr>
        <a:xfrm>
          <a:off x="99268" y="2536560"/>
          <a:ext cx="2040101"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1.2 Secure Resources</a:t>
          </a:r>
        </a:p>
      </dsp:txBody>
      <dsp:txXfrm>
        <a:off x="122388" y="2559680"/>
        <a:ext cx="1993861" cy="743144"/>
      </dsp:txXfrm>
    </dsp:sp>
    <dsp:sp modelId="{4F0DA688-4C77-324B-B09A-47FB0970C31C}">
      <dsp:nvSpPr>
        <dsp:cNvPr id="0" name=""/>
        <dsp:cNvSpPr/>
      </dsp:nvSpPr>
      <dsp:spPr>
        <a:xfrm>
          <a:off x="99268" y="3447388"/>
          <a:ext cx="2040101"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1.3 Align &amp; Integrate with Other Approaches</a:t>
          </a:r>
        </a:p>
      </dsp:txBody>
      <dsp:txXfrm>
        <a:off x="122388" y="3470508"/>
        <a:ext cx="1993861" cy="743144"/>
      </dsp:txXfrm>
    </dsp:sp>
    <dsp:sp modelId="{3D0F5C00-4ADB-FB48-8DB8-8D7761BD1996}">
      <dsp:nvSpPr>
        <dsp:cNvPr id="0" name=""/>
        <dsp:cNvSpPr/>
      </dsp:nvSpPr>
      <dsp:spPr>
        <a:xfrm>
          <a:off x="99268" y="4358216"/>
          <a:ext cx="2040101"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1.4 Promote a Culture of Wellness</a:t>
          </a:r>
        </a:p>
      </dsp:txBody>
      <dsp:txXfrm>
        <a:off x="122388" y="4381336"/>
        <a:ext cx="1993861" cy="743144"/>
      </dsp:txXfrm>
    </dsp:sp>
    <dsp:sp modelId="{3958CC2D-1E31-A943-BA57-D42F0248121B}">
      <dsp:nvSpPr>
        <dsp:cNvPr id="0" name=""/>
        <dsp:cNvSpPr/>
      </dsp:nvSpPr>
      <dsp:spPr>
        <a:xfrm>
          <a:off x="2403865" y="0"/>
          <a:ext cx="223399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2. Explicitly Teach &amp; Coach</a:t>
          </a:r>
        </a:p>
      </dsp:txBody>
      <dsp:txXfrm>
        <a:off x="2403865" y="0"/>
        <a:ext cx="2233993" cy="1625600"/>
      </dsp:txXfrm>
    </dsp:sp>
    <dsp:sp modelId="{40B6884E-886D-B349-A78A-BAB383D37D01}">
      <dsp:nvSpPr>
        <dsp:cNvPr id="0" name=""/>
        <dsp:cNvSpPr/>
      </dsp:nvSpPr>
      <dsp:spPr>
        <a:xfrm>
          <a:off x="2500812" y="1625732"/>
          <a:ext cx="2040101"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2.1 Communicate Clear Expectations</a:t>
          </a:r>
        </a:p>
      </dsp:txBody>
      <dsp:txXfrm>
        <a:off x="2523932" y="1648852"/>
        <a:ext cx="1993861" cy="743144"/>
      </dsp:txXfrm>
    </dsp:sp>
    <dsp:sp modelId="{570D97AC-2833-7341-954F-801DB2E5C9C6}">
      <dsp:nvSpPr>
        <dsp:cNvPr id="0" name=""/>
        <dsp:cNvSpPr/>
      </dsp:nvSpPr>
      <dsp:spPr>
        <a:xfrm>
          <a:off x="2500812" y="2536560"/>
          <a:ext cx="2040101"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2.2 Explicitly Teach</a:t>
          </a:r>
        </a:p>
      </dsp:txBody>
      <dsp:txXfrm>
        <a:off x="2523932" y="2559680"/>
        <a:ext cx="1993861" cy="743144"/>
      </dsp:txXfrm>
    </dsp:sp>
    <dsp:sp modelId="{8CA0CB3F-7FBD-8B40-82C6-F7C1C7770A72}">
      <dsp:nvSpPr>
        <dsp:cNvPr id="0" name=""/>
        <dsp:cNvSpPr/>
      </dsp:nvSpPr>
      <dsp:spPr>
        <a:xfrm>
          <a:off x="2500812" y="3447388"/>
          <a:ext cx="2040101"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2.3 Coach &amp; Provide Supportive Feedback</a:t>
          </a:r>
        </a:p>
      </dsp:txBody>
      <dsp:txXfrm>
        <a:off x="2523932" y="3470508"/>
        <a:ext cx="1993861" cy="743144"/>
      </dsp:txXfrm>
    </dsp:sp>
    <dsp:sp modelId="{DC67C9EC-232A-0648-88FB-96D541994BF2}">
      <dsp:nvSpPr>
        <dsp:cNvPr id="0" name=""/>
        <dsp:cNvSpPr/>
      </dsp:nvSpPr>
      <dsp:spPr>
        <a:xfrm>
          <a:off x="2500812" y="4358216"/>
          <a:ext cx="2040101"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2.4 Celebrate Success!</a:t>
          </a:r>
        </a:p>
      </dsp:txBody>
      <dsp:txXfrm>
        <a:off x="2523932" y="4381336"/>
        <a:ext cx="1993861" cy="74314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F2AC-3D1C-4D40-B9E1-945C3A018D07}">
      <dsp:nvSpPr>
        <dsp:cNvPr id="0" name=""/>
        <dsp:cNvSpPr/>
      </dsp:nvSpPr>
      <dsp:spPr>
        <a:xfrm>
          <a:off x="0" y="0"/>
          <a:ext cx="2672919" cy="6198350"/>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 Establish Foundations to Support Classroom Implementation</a:t>
          </a:r>
        </a:p>
      </dsp:txBody>
      <dsp:txXfrm>
        <a:off x="0" y="0"/>
        <a:ext cx="2672919" cy="1859505"/>
      </dsp:txXfrm>
    </dsp:sp>
    <dsp:sp modelId="{EC3590F1-69AF-4746-B82F-EE0695AA656C}">
      <dsp:nvSpPr>
        <dsp:cNvPr id="0" name=""/>
        <dsp:cNvSpPr/>
      </dsp:nvSpPr>
      <dsp:spPr>
        <a:xfrm>
          <a:off x="115993" y="1859656"/>
          <a:ext cx="2440931" cy="902967"/>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1.1 Establish Priority</a:t>
          </a:r>
        </a:p>
      </dsp:txBody>
      <dsp:txXfrm>
        <a:off x="142440" y="1886103"/>
        <a:ext cx="2388037" cy="850073"/>
      </dsp:txXfrm>
    </dsp:sp>
    <dsp:sp modelId="{52B3C9A1-5CAE-E844-925C-F298992BD4A1}">
      <dsp:nvSpPr>
        <dsp:cNvPr id="0" name=""/>
        <dsp:cNvSpPr/>
      </dsp:nvSpPr>
      <dsp:spPr>
        <a:xfrm>
          <a:off x="115993" y="2901542"/>
          <a:ext cx="2440931" cy="902967"/>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1.2 Secure Resources</a:t>
          </a:r>
        </a:p>
      </dsp:txBody>
      <dsp:txXfrm>
        <a:off x="142440" y="2927989"/>
        <a:ext cx="2388037" cy="850073"/>
      </dsp:txXfrm>
    </dsp:sp>
    <dsp:sp modelId="{4F0DA688-4C77-324B-B09A-47FB0970C31C}">
      <dsp:nvSpPr>
        <dsp:cNvPr id="0" name=""/>
        <dsp:cNvSpPr/>
      </dsp:nvSpPr>
      <dsp:spPr>
        <a:xfrm>
          <a:off x="115993" y="3943428"/>
          <a:ext cx="2440931" cy="902967"/>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1.3 Align &amp; Integrate with Other Approaches</a:t>
          </a:r>
        </a:p>
      </dsp:txBody>
      <dsp:txXfrm>
        <a:off x="142440" y="3969875"/>
        <a:ext cx="2388037" cy="850073"/>
      </dsp:txXfrm>
    </dsp:sp>
    <dsp:sp modelId="{3D0F5C00-4ADB-FB48-8DB8-8D7761BD1996}">
      <dsp:nvSpPr>
        <dsp:cNvPr id="0" name=""/>
        <dsp:cNvSpPr/>
      </dsp:nvSpPr>
      <dsp:spPr>
        <a:xfrm>
          <a:off x="115993" y="4985314"/>
          <a:ext cx="2440931" cy="902967"/>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1.4 Promote a Culture of Wellness</a:t>
          </a:r>
        </a:p>
      </dsp:txBody>
      <dsp:txXfrm>
        <a:off x="142440" y="5011761"/>
        <a:ext cx="2388037" cy="85007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822D7-F09C-334D-956E-9BCFBFE0D49C}">
      <dsp:nvSpPr>
        <dsp:cNvPr id="0" name=""/>
        <dsp:cNvSpPr/>
      </dsp:nvSpPr>
      <dsp:spPr>
        <a:xfrm>
          <a:off x="3204" y="199582"/>
          <a:ext cx="4735379" cy="3262676"/>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38ADC4-E1B4-CF41-9C5A-9CA6B28F0348}">
      <dsp:nvSpPr>
        <dsp:cNvPr id="0" name=""/>
        <dsp:cNvSpPr/>
      </dsp:nvSpPr>
      <dsp:spPr>
        <a:xfrm>
          <a:off x="3204" y="3462258"/>
          <a:ext cx="4735379" cy="175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District and school leaders jointly communicate a clear and ongoing priority for classroom PBIS implementation to educators.</a:t>
          </a:r>
        </a:p>
      </dsp:txBody>
      <dsp:txXfrm>
        <a:off x="3204" y="3462258"/>
        <a:ext cx="4735379" cy="1756825"/>
      </dsp:txXfrm>
    </dsp:sp>
    <dsp:sp modelId="{DEFB2FCC-8859-CB4E-97CE-48D31971D250}">
      <dsp:nvSpPr>
        <dsp:cNvPr id="0" name=""/>
        <dsp:cNvSpPr/>
      </dsp:nvSpPr>
      <dsp:spPr>
        <a:xfrm>
          <a:off x="5212320" y="199582"/>
          <a:ext cx="4735379" cy="3262676"/>
        </a:xfrm>
        <a:prstGeom prst="roundRect">
          <a:avLst/>
        </a:prstGeom>
        <a:blipFill rotWithShape="1">
          <a:blip xmlns:r="http://schemas.openxmlformats.org/officeDocument/2006/relationships" r:embed="rId2"/>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4CC653-2A6F-2C40-A1B0-B88BACA460FB}">
      <dsp:nvSpPr>
        <dsp:cNvPr id="0" name=""/>
        <dsp:cNvSpPr/>
      </dsp:nvSpPr>
      <dsp:spPr>
        <a:xfrm>
          <a:off x="5212320" y="3462258"/>
          <a:ext cx="4735379" cy="175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a:t>District and school leaders use data to demonstrate the need for effective implementation of classroom PBIS. </a:t>
          </a:r>
          <a:endParaRPr lang="en-US" sz="2500" kern="1200" dirty="0"/>
        </a:p>
      </dsp:txBody>
      <dsp:txXfrm>
        <a:off x="5212320" y="3462258"/>
        <a:ext cx="4735379" cy="175682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041C2-74EE-184F-AAB7-0B857FD2BB14}">
      <dsp:nvSpPr>
        <dsp:cNvPr id="0" name=""/>
        <dsp:cNvSpPr/>
      </dsp:nvSpPr>
      <dsp:spPr>
        <a:xfrm>
          <a:off x="3363139" y="348357"/>
          <a:ext cx="7209923" cy="225310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61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School and district resources (e.g., time, coaching expertise, funding) are available to support classroom PBIS implementation.</a:t>
          </a:r>
        </a:p>
      </dsp:txBody>
      <dsp:txXfrm>
        <a:off x="3363139" y="348357"/>
        <a:ext cx="7209923" cy="2253101"/>
      </dsp:txXfrm>
    </dsp:sp>
    <dsp:sp modelId="{2BE1DBD6-D090-9A40-9E2A-DD6088C7665D}">
      <dsp:nvSpPr>
        <dsp:cNvPr id="0" name=""/>
        <dsp:cNvSpPr/>
      </dsp:nvSpPr>
      <dsp:spPr>
        <a:xfrm>
          <a:off x="3062726" y="22909"/>
          <a:ext cx="1577170" cy="236575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78B4E8-07AE-CA44-944F-1F54F374CBB7}">
      <dsp:nvSpPr>
        <dsp:cNvPr id="0" name=""/>
        <dsp:cNvSpPr/>
      </dsp:nvSpPr>
      <dsp:spPr>
        <a:xfrm>
          <a:off x="3363139" y="3184761"/>
          <a:ext cx="7209923" cy="225310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61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Time is provided for classroom PBIS data collection and analysis.</a:t>
          </a:r>
        </a:p>
      </dsp:txBody>
      <dsp:txXfrm>
        <a:off x="3363139" y="3184761"/>
        <a:ext cx="7209923" cy="2253101"/>
      </dsp:txXfrm>
    </dsp:sp>
    <dsp:sp modelId="{5A1A0F6F-6883-494F-9133-7689BE75A527}">
      <dsp:nvSpPr>
        <dsp:cNvPr id="0" name=""/>
        <dsp:cNvSpPr/>
      </dsp:nvSpPr>
      <dsp:spPr>
        <a:xfrm>
          <a:off x="3062726" y="2859313"/>
          <a:ext cx="1577170" cy="2365756"/>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solidFill>
              <a:srgbClr val="92D050"/>
            </a:solidFill>
          </a:endParaRPr>
        </a:p>
      </dsp:txBody>
      <dsp:txXfrm>
        <a:off x="0" y="0"/>
        <a:ext cx="5852729" cy="518134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5E2B2-4A4C-5C49-8DB5-8F8D4AB185A7}">
      <dsp:nvSpPr>
        <dsp:cNvPr id="0" name=""/>
        <dsp:cNvSpPr/>
      </dsp:nvSpPr>
      <dsp:spPr>
        <a:xfrm>
          <a:off x="300700" y="390959"/>
          <a:ext cx="2950711" cy="2424124"/>
        </a:xfrm>
        <a:prstGeom prst="roundRect">
          <a:avLst/>
        </a:prstGeom>
        <a:blipFill rotWithShape="1">
          <a:blip xmlns:r="http://schemas.openxmlformats.org/officeDocument/2006/relationships" r:embed="rId1"/>
          <a:srcRect/>
          <a:stretch>
            <a:fillRect l="-24000" r="-24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1F24E2-4181-0740-9533-2AA73B8846E2}">
      <dsp:nvSpPr>
        <dsp:cNvPr id="0" name=""/>
        <dsp:cNvSpPr/>
      </dsp:nvSpPr>
      <dsp:spPr>
        <a:xfrm>
          <a:off x="640" y="2989940"/>
          <a:ext cx="3664051" cy="1648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School and district teams have considered alignment and integration of classroom PBIS with other district priorities, needs, and SEB initiatives.</a:t>
          </a:r>
        </a:p>
      </dsp:txBody>
      <dsp:txXfrm>
        <a:off x="640" y="2989940"/>
        <a:ext cx="3664051" cy="1648447"/>
      </dsp:txXfrm>
    </dsp:sp>
    <dsp:sp modelId="{09FF3E67-AD23-3D4F-91CE-BD65AE513B73}">
      <dsp:nvSpPr>
        <dsp:cNvPr id="0" name=""/>
        <dsp:cNvSpPr/>
      </dsp:nvSpPr>
      <dsp:spPr>
        <a:xfrm>
          <a:off x="4243867" y="390959"/>
          <a:ext cx="2950711" cy="2424124"/>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AA297F-0523-E744-B211-FB15422C075F}">
      <dsp:nvSpPr>
        <dsp:cNvPr id="0" name=""/>
        <dsp:cNvSpPr/>
      </dsp:nvSpPr>
      <dsp:spPr>
        <a:xfrm>
          <a:off x="4016671" y="2989940"/>
          <a:ext cx="3518322" cy="1648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Implementation of classroom PBIS is connected to academic instructional practices.</a:t>
          </a:r>
        </a:p>
      </dsp:txBody>
      <dsp:txXfrm>
        <a:off x="4016671" y="2989940"/>
        <a:ext cx="3518322" cy="1648447"/>
      </dsp:txXfrm>
    </dsp:sp>
    <dsp:sp modelId="{68415FD4-5814-9E4F-AC52-8F3D62C8E2E2}">
      <dsp:nvSpPr>
        <dsp:cNvPr id="0" name=""/>
        <dsp:cNvSpPr/>
      </dsp:nvSpPr>
      <dsp:spPr>
        <a:xfrm>
          <a:off x="8114170" y="390959"/>
          <a:ext cx="2950711" cy="2424124"/>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0963C5-5F25-384A-8127-894C2D5C5C70}">
      <dsp:nvSpPr>
        <dsp:cNvPr id="0" name=""/>
        <dsp:cNvSpPr/>
      </dsp:nvSpPr>
      <dsp:spPr>
        <a:xfrm>
          <a:off x="7886974" y="2989940"/>
          <a:ext cx="3518322" cy="1648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Classroom PBIS strategies are adapted to ensure classroom contextual fit.</a:t>
          </a:r>
        </a:p>
      </dsp:txBody>
      <dsp:txXfrm>
        <a:off x="7886974" y="2989940"/>
        <a:ext cx="3518322" cy="164844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4544A-3A7F-B844-950D-4DE2EAF56372}">
      <dsp:nvSpPr>
        <dsp:cNvPr id="0" name=""/>
        <dsp:cNvSpPr/>
      </dsp:nvSpPr>
      <dsp:spPr>
        <a:xfrm>
          <a:off x="0" y="0"/>
          <a:ext cx="11694694" cy="1946103"/>
        </a:xfrm>
        <a:prstGeom prst="roundRect">
          <a:avLst>
            <a:gd name="adj" fmla="val 10000"/>
          </a:avLst>
        </a:prstGeom>
        <a:solidFill>
          <a:schemeClr val="l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43E7145-40ED-284D-B793-932409ECE025}">
      <dsp:nvSpPr>
        <dsp:cNvPr id="0" name=""/>
        <dsp:cNvSpPr/>
      </dsp:nvSpPr>
      <dsp:spPr>
        <a:xfrm>
          <a:off x="351492" y="259480"/>
          <a:ext cx="3322595" cy="1427142"/>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49000" b="-49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80B316-9AB1-E84A-93EE-2998DC156601}">
      <dsp:nvSpPr>
        <dsp:cNvPr id="0" name=""/>
        <dsp:cNvSpPr/>
      </dsp:nvSpPr>
      <dsp:spPr>
        <a:xfrm rot="10800000">
          <a:off x="351492" y="1946103"/>
          <a:ext cx="3322595" cy="2378571"/>
        </a:xfrm>
        <a:prstGeom prst="round2SameRect">
          <a:avLst>
            <a:gd name="adj1" fmla="val 10500"/>
            <a:gd name="adj2" fmla="val 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Health and wellness needs are determined by gathering and reviewing relevant data. </a:t>
          </a:r>
        </a:p>
      </dsp:txBody>
      <dsp:txXfrm rot="10800000">
        <a:off x="424641" y="1946103"/>
        <a:ext cx="3176297" cy="2305422"/>
      </dsp:txXfrm>
    </dsp:sp>
    <dsp:sp modelId="{0BCA2C03-B059-8A4E-8089-2BF801B822AE}">
      <dsp:nvSpPr>
        <dsp:cNvPr id="0" name=""/>
        <dsp:cNvSpPr/>
      </dsp:nvSpPr>
      <dsp:spPr>
        <a:xfrm>
          <a:off x="4006347" y="259480"/>
          <a:ext cx="3322595" cy="1427142"/>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D5AA6-7346-FC43-AC8A-58592102EC04}">
      <dsp:nvSpPr>
        <dsp:cNvPr id="0" name=""/>
        <dsp:cNvSpPr/>
      </dsp:nvSpPr>
      <dsp:spPr>
        <a:xfrm rot="10800000">
          <a:off x="4006347" y="1946103"/>
          <a:ext cx="3322595" cy="2378571"/>
        </a:xfrm>
        <a:prstGeom prst="round2SameRect">
          <a:avLst>
            <a:gd name="adj1" fmla="val 10500"/>
            <a:gd name="adj2" fmla="val 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Prioritize</a:t>
          </a:r>
          <a:r>
            <a:rPr lang="en-US" sz="2400" b="0" i="0" kern="1200" dirty="0"/>
            <a:t> and enhance wellness for ALL</a:t>
          </a:r>
          <a:endParaRPr lang="en-US" sz="2400" kern="1200" dirty="0"/>
        </a:p>
      </dsp:txBody>
      <dsp:txXfrm rot="10800000">
        <a:off x="4079496" y="1946103"/>
        <a:ext cx="3176297" cy="2305422"/>
      </dsp:txXfrm>
    </dsp:sp>
    <dsp:sp modelId="{21B5E223-FA37-CF43-9BC6-7A5B6A406A89}">
      <dsp:nvSpPr>
        <dsp:cNvPr id="0" name=""/>
        <dsp:cNvSpPr/>
      </dsp:nvSpPr>
      <dsp:spPr>
        <a:xfrm>
          <a:off x="7840904" y="259480"/>
          <a:ext cx="3322595" cy="1427142"/>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02D8E1-AEF3-CC46-B95A-EB6CD6D25A25}">
      <dsp:nvSpPr>
        <dsp:cNvPr id="0" name=""/>
        <dsp:cNvSpPr/>
      </dsp:nvSpPr>
      <dsp:spPr>
        <a:xfrm rot="10800000">
          <a:off x="7661202" y="1946103"/>
          <a:ext cx="3682000" cy="2378571"/>
        </a:xfrm>
        <a:prstGeom prst="round2SameRect">
          <a:avLst>
            <a:gd name="adj1" fmla="val 10500"/>
            <a:gd name="adj2" fmla="val 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Integrate wellness into Tier 1 </a:t>
          </a:r>
        </a:p>
      </dsp:txBody>
      <dsp:txXfrm rot="10800000">
        <a:off x="7734351" y="1946103"/>
        <a:ext cx="3535702" cy="230542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CBDDB-95BD-3442-9A8F-2573D2FEEEFA}">
      <dsp:nvSpPr>
        <dsp:cNvPr id="0" name=""/>
        <dsp:cNvSpPr/>
      </dsp:nvSpPr>
      <dsp:spPr>
        <a:xfrm>
          <a:off x="5940367" y="3012096"/>
          <a:ext cx="3571460" cy="3571460"/>
        </a:xfrm>
        <a:prstGeom prst="gear9">
          <a:avLst/>
        </a:prstGeom>
        <a:solidFill>
          <a:srgbClr val="E2919B"/>
        </a:solidFill>
        <a:ln w="25400" cap="flat" cmpd="sng" algn="ctr">
          <a:solidFill>
            <a:srgbClr val="E2919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2">
                  <a:lumMod val="50000"/>
                </a:schemeClr>
              </a:solidFill>
            </a:rPr>
            <a:t>District</a:t>
          </a:r>
        </a:p>
      </dsp:txBody>
      <dsp:txXfrm>
        <a:off x="6658389" y="3848693"/>
        <a:ext cx="2135416" cy="1835805"/>
      </dsp:txXfrm>
    </dsp:sp>
    <dsp:sp modelId="{3656E959-ACC0-4B46-A5AF-29BFCDDA80ED}">
      <dsp:nvSpPr>
        <dsp:cNvPr id="0" name=""/>
        <dsp:cNvSpPr/>
      </dsp:nvSpPr>
      <dsp:spPr>
        <a:xfrm>
          <a:off x="765402" y="5088834"/>
          <a:ext cx="5521730" cy="1113146"/>
        </a:xfrm>
        <a:prstGeom prst="roundRect">
          <a:avLst>
            <a:gd name="adj" fmla="val 10000"/>
          </a:avLst>
        </a:prstGeom>
        <a:solidFill>
          <a:schemeClr val="lt1">
            <a:alpha val="90000"/>
            <a:hueOff val="0"/>
            <a:satOff val="0"/>
            <a:lumOff val="0"/>
            <a:alphaOff val="0"/>
          </a:schemeClr>
        </a:solidFill>
        <a:ln w="25400" cap="flat" cmpd="sng" algn="ctr">
          <a:solidFill>
            <a:srgbClr val="E2919B"/>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lr>
              <a:schemeClr val="bg1"/>
            </a:buClr>
            <a:buChar char="•"/>
          </a:pPr>
          <a:r>
            <a:rPr lang="en-US" sz="2400" kern="1200" dirty="0"/>
            <a:t>Provides the necessary structure and resources to support staff with implementation throughout the schools</a:t>
          </a:r>
        </a:p>
      </dsp:txBody>
      <dsp:txXfrm>
        <a:off x="798005" y="5121437"/>
        <a:ext cx="5456524" cy="1047940"/>
      </dsp:txXfrm>
    </dsp:sp>
    <dsp:sp modelId="{0AEEE97C-B75D-2E4D-90EF-F7F0F6B6CB47}">
      <dsp:nvSpPr>
        <dsp:cNvPr id="0" name=""/>
        <dsp:cNvSpPr/>
      </dsp:nvSpPr>
      <dsp:spPr>
        <a:xfrm>
          <a:off x="3487118" y="2048529"/>
          <a:ext cx="2983117" cy="2918623"/>
        </a:xfrm>
        <a:prstGeom prst="gear6">
          <a:avLst/>
        </a:prstGeom>
        <a:solidFill>
          <a:srgbClr val="E1B3C8"/>
        </a:solidFill>
        <a:ln w="25400" cap="flat" cmpd="sng" algn="ctr">
          <a:solidFill>
            <a:srgbClr val="E2919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2">
                  <a:lumMod val="50000"/>
                </a:schemeClr>
              </a:solidFill>
            </a:rPr>
            <a:t>School</a:t>
          </a:r>
        </a:p>
      </dsp:txBody>
      <dsp:txXfrm>
        <a:off x="4231265" y="2787742"/>
        <a:ext cx="1494823" cy="1440197"/>
      </dsp:txXfrm>
    </dsp:sp>
    <dsp:sp modelId="{6DD4E9F0-1317-414E-95D5-D91A0FD7A7F8}">
      <dsp:nvSpPr>
        <dsp:cNvPr id="0" name=""/>
        <dsp:cNvSpPr/>
      </dsp:nvSpPr>
      <dsp:spPr>
        <a:xfrm>
          <a:off x="311343" y="1788600"/>
          <a:ext cx="3051481" cy="2637623"/>
        </a:xfrm>
        <a:prstGeom prst="roundRect">
          <a:avLst>
            <a:gd name="adj" fmla="val 10000"/>
          </a:avLst>
        </a:prstGeom>
        <a:solidFill>
          <a:schemeClr val="lt1">
            <a:alpha val="90000"/>
            <a:hueOff val="0"/>
            <a:satOff val="0"/>
            <a:lumOff val="0"/>
            <a:alphaOff val="0"/>
          </a:schemeClr>
        </a:solidFill>
        <a:ln w="25400" cap="flat" cmpd="sng" algn="ctr">
          <a:solidFill>
            <a:srgbClr val="E2919B"/>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lr>
              <a:schemeClr val="bg1"/>
            </a:buClr>
            <a:buChar char="•"/>
          </a:pPr>
          <a:r>
            <a:rPr lang="en-US" sz="2400" kern="1200" dirty="0"/>
            <a:t>Provides training, coaching, performance feedback to educators who are implementing in the classrooms</a:t>
          </a:r>
        </a:p>
      </dsp:txBody>
      <dsp:txXfrm>
        <a:off x="388596" y="1865853"/>
        <a:ext cx="2896975" cy="2483117"/>
      </dsp:txXfrm>
    </dsp:sp>
    <dsp:sp modelId="{360AC434-A262-5F48-B9D8-2E57C7538308}">
      <dsp:nvSpPr>
        <dsp:cNvPr id="0" name=""/>
        <dsp:cNvSpPr/>
      </dsp:nvSpPr>
      <dsp:spPr>
        <a:xfrm rot="20700000">
          <a:off x="5150123" y="264395"/>
          <a:ext cx="3102934" cy="2768104"/>
        </a:xfrm>
        <a:prstGeom prst="gear6">
          <a:avLst/>
        </a:prstGeom>
        <a:solidFill>
          <a:srgbClr val="F5C8E1"/>
        </a:solidFill>
        <a:ln w="25400" cap="flat" cmpd="sng" algn="ctr">
          <a:solidFill>
            <a:srgbClr val="E2919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2">
                  <a:lumMod val="50000"/>
                </a:schemeClr>
              </a:solidFill>
            </a:rPr>
            <a:t>Classroom</a:t>
          </a:r>
        </a:p>
      </dsp:txBody>
      <dsp:txXfrm rot="-20700000">
        <a:off x="5850547" y="851662"/>
        <a:ext cx="1702086" cy="1593571"/>
      </dsp:txXfrm>
    </dsp:sp>
    <dsp:sp modelId="{7AEF74D1-30A7-4A43-A590-3C745C8BBB37}">
      <dsp:nvSpPr>
        <dsp:cNvPr id="0" name=""/>
        <dsp:cNvSpPr/>
      </dsp:nvSpPr>
      <dsp:spPr>
        <a:xfrm>
          <a:off x="8029168" y="439499"/>
          <a:ext cx="4108172" cy="1853130"/>
        </a:xfrm>
        <a:prstGeom prst="roundRect">
          <a:avLst>
            <a:gd name="adj" fmla="val 10000"/>
          </a:avLst>
        </a:prstGeom>
        <a:solidFill>
          <a:schemeClr val="lt1">
            <a:alpha val="90000"/>
            <a:hueOff val="0"/>
            <a:satOff val="0"/>
            <a:lumOff val="0"/>
            <a:alphaOff val="0"/>
          </a:schemeClr>
        </a:solidFill>
        <a:ln w="25400" cap="flat" cmpd="sng" algn="ctr">
          <a:solidFill>
            <a:srgbClr val="E2919B"/>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lr>
              <a:schemeClr val="bg1"/>
            </a:buClr>
            <a:buChar char="•"/>
          </a:pPr>
          <a:r>
            <a:rPr lang="en-US" sz="2400" kern="1200" dirty="0"/>
            <a:t>Educators effectively and equitably implement Classroom PBIS practices to support SEB growth in students</a:t>
          </a:r>
        </a:p>
      </dsp:txBody>
      <dsp:txXfrm>
        <a:off x="8083444" y="493775"/>
        <a:ext cx="3999620" cy="1744578"/>
      </dsp:txXfrm>
    </dsp:sp>
    <dsp:sp modelId="{358982D7-2F5A-2346-86A8-05EE346CC38D}">
      <dsp:nvSpPr>
        <dsp:cNvPr id="0" name=""/>
        <dsp:cNvSpPr/>
      </dsp:nvSpPr>
      <dsp:spPr>
        <a:xfrm>
          <a:off x="5258508" y="2458264"/>
          <a:ext cx="4571469" cy="4571469"/>
        </a:xfrm>
        <a:prstGeom prst="circularArrow">
          <a:avLst>
            <a:gd name="adj1" fmla="val 4688"/>
            <a:gd name="adj2" fmla="val 299029"/>
            <a:gd name="adj3" fmla="val 2552991"/>
            <a:gd name="adj4" fmla="val 15784112"/>
            <a:gd name="adj5" fmla="val 5469"/>
          </a:avLst>
        </a:prstGeom>
        <a:solidFill>
          <a:srgbClr val="F5C8E1"/>
        </a:solidFill>
        <a:ln>
          <a:noFill/>
        </a:ln>
        <a:effectLst/>
      </dsp:spPr>
      <dsp:style>
        <a:lnRef idx="0">
          <a:scrgbClr r="0" g="0" b="0"/>
        </a:lnRef>
        <a:fillRef idx="1">
          <a:scrgbClr r="0" g="0" b="0"/>
        </a:fillRef>
        <a:effectRef idx="0">
          <a:scrgbClr r="0" g="0" b="0"/>
        </a:effectRef>
        <a:fontRef idx="minor">
          <a:schemeClr val="lt1"/>
        </a:fontRef>
      </dsp:style>
    </dsp:sp>
    <dsp:sp modelId="{EE9655CB-FC02-624A-BC27-9086D243C85B}">
      <dsp:nvSpPr>
        <dsp:cNvPr id="0" name=""/>
        <dsp:cNvSpPr/>
      </dsp:nvSpPr>
      <dsp:spPr>
        <a:xfrm>
          <a:off x="2969209" y="1583354"/>
          <a:ext cx="3321457" cy="3321457"/>
        </a:xfrm>
        <a:prstGeom prst="leftCircularArrow">
          <a:avLst>
            <a:gd name="adj1" fmla="val 6452"/>
            <a:gd name="adj2" fmla="val 429999"/>
            <a:gd name="adj3" fmla="val 10489124"/>
            <a:gd name="adj4" fmla="val 14837806"/>
            <a:gd name="adj5" fmla="val 7527"/>
          </a:avLst>
        </a:prstGeom>
        <a:solidFill>
          <a:srgbClr val="F5C8E1"/>
        </a:solidFill>
        <a:ln>
          <a:noFill/>
        </a:ln>
        <a:effectLst/>
      </dsp:spPr>
      <dsp:style>
        <a:lnRef idx="0">
          <a:scrgbClr r="0" g="0" b="0"/>
        </a:lnRef>
        <a:fillRef idx="1">
          <a:scrgbClr r="0" g="0" b="0"/>
        </a:fillRef>
        <a:effectRef idx="0">
          <a:scrgbClr r="0" g="0" b="0"/>
        </a:effectRef>
        <a:fontRef idx="minor">
          <a:schemeClr val="lt1"/>
        </a:fontRef>
      </dsp:style>
    </dsp:sp>
    <dsp:sp modelId="{B44BA938-CD21-4B4A-8B2B-895EA29C76A4}">
      <dsp:nvSpPr>
        <dsp:cNvPr id="0" name=""/>
        <dsp:cNvSpPr/>
      </dsp:nvSpPr>
      <dsp:spPr>
        <a:xfrm>
          <a:off x="4295359" y="-191331"/>
          <a:ext cx="3581200" cy="3581200"/>
        </a:xfrm>
        <a:prstGeom prst="circularArrow">
          <a:avLst>
            <a:gd name="adj1" fmla="val 5984"/>
            <a:gd name="adj2" fmla="val 394124"/>
            <a:gd name="adj3" fmla="val 13313824"/>
            <a:gd name="adj4" fmla="val 10508221"/>
            <a:gd name="adj5" fmla="val 6981"/>
          </a:avLst>
        </a:prstGeom>
        <a:solidFill>
          <a:srgbClr val="F5C8E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46866-B7A9-F245-9270-2B3595478479}">
      <dsp:nvSpPr>
        <dsp:cNvPr id="0" name=""/>
        <dsp:cNvSpPr/>
      </dsp:nvSpPr>
      <dsp:spPr>
        <a:xfrm>
          <a:off x="9368" y="0"/>
          <a:ext cx="9598457" cy="6367670"/>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Establishing Foundations: </a:t>
          </a:r>
          <a:r>
            <a:rPr lang="en-US" sz="4000" b="1" i="1" kern="1200" dirty="0"/>
            <a:t>School</a:t>
          </a:r>
          <a:r>
            <a:rPr lang="en-US" sz="4000" b="1" kern="1200" dirty="0"/>
            <a:t> Level</a:t>
          </a:r>
        </a:p>
        <a:p>
          <a:pPr marL="0" lvl="0" indent="0" algn="ctr" defTabSz="1778000">
            <a:lnSpc>
              <a:spcPct val="90000"/>
            </a:lnSpc>
            <a:spcBef>
              <a:spcPct val="0"/>
            </a:spcBef>
            <a:spcAft>
              <a:spcPct val="35000"/>
            </a:spcAft>
            <a:buNone/>
          </a:pPr>
          <a:endParaRPr lang="en-US" sz="4000" kern="1200" dirty="0"/>
        </a:p>
      </dsp:txBody>
      <dsp:txXfrm>
        <a:off x="9368" y="0"/>
        <a:ext cx="9598457" cy="1910301"/>
      </dsp:txXfrm>
    </dsp:sp>
    <dsp:sp modelId="{1C93E110-05E3-3147-918E-89BC44EE51D9}">
      <dsp:nvSpPr>
        <dsp:cNvPr id="0" name=""/>
        <dsp:cNvSpPr/>
      </dsp:nvSpPr>
      <dsp:spPr>
        <a:xfrm>
          <a:off x="271892" y="1316445"/>
          <a:ext cx="8955415" cy="1028178"/>
        </a:xfrm>
        <a:prstGeom prst="roundRect">
          <a:avLst>
            <a:gd name="adj" fmla="val 10000"/>
          </a:avLst>
        </a:prstGeom>
        <a:solidFill>
          <a:schemeClr val="lt1">
            <a:hueOff val="0"/>
            <a:satOff val="0"/>
            <a:lumOff val="0"/>
            <a:alphaOff val="0"/>
          </a:schemeClr>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Classroom PBIS implementation is documented as one of the top 3–5 building goals.</a:t>
          </a:r>
        </a:p>
      </dsp:txBody>
      <dsp:txXfrm>
        <a:off x="302006" y="1346559"/>
        <a:ext cx="8895187" cy="967950"/>
      </dsp:txXfrm>
    </dsp:sp>
    <dsp:sp modelId="{E7DA922F-DD2E-614E-BC5D-4AEDC10A1028}">
      <dsp:nvSpPr>
        <dsp:cNvPr id="0" name=""/>
        <dsp:cNvSpPr/>
      </dsp:nvSpPr>
      <dsp:spPr>
        <a:xfrm>
          <a:off x="318073" y="2424581"/>
          <a:ext cx="8893892" cy="1028178"/>
        </a:xfrm>
        <a:prstGeom prst="roundRect">
          <a:avLst>
            <a:gd name="adj" fmla="val 10000"/>
          </a:avLst>
        </a:prstGeom>
        <a:solidFill>
          <a:schemeClr val="lt1">
            <a:hueOff val="0"/>
            <a:satOff val="0"/>
            <a:lumOff val="0"/>
            <a:alphaOff val="0"/>
          </a:schemeClr>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Time is allotted for coaches and peers to observe instructional periods to support implementation, collect data, and provide performance feedback.</a:t>
          </a:r>
        </a:p>
      </dsp:txBody>
      <dsp:txXfrm>
        <a:off x="348187" y="2454695"/>
        <a:ext cx="8833664" cy="967950"/>
      </dsp:txXfrm>
    </dsp:sp>
    <dsp:sp modelId="{D3881B5B-A5E8-1C4D-AEF0-5574C81B9D4A}">
      <dsp:nvSpPr>
        <dsp:cNvPr id="0" name=""/>
        <dsp:cNvSpPr/>
      </dsp:nvSpPr>
      <dsp:spPr>
        <a:xfrm>
          <a:off x="285470" y="3728136"/>
          <a:ext cx="8955415" cy="1028178"/>
        </a:xfrm>
        <a:prstGeom prst="roundRect">
          <a:avLst>
            <a:gd name="adj" fmla="val 10000"/>
          </a:avLst>
        </a:prstGeom>
        <a:solidFill>
          <a:schemeClr val="lt1">
            <a:hueOff val="0"/>
            <a:satOff val="0"/>
            <a:lumOff val="0"/>
            <a:alphaOff val="0"/>
          </a:schemeClr>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A school-wide leadership team </a:t>
          </a:r>
          <a:r>
            <a:rPr lang="en-US" sz="2200" b="1" kern="1200" dirty="0"/>
            <a:t>inventories existing initiatives/programs </a:t>
          </a:r>
          <a:r>
            <a:rPr lang="en-US" sz="2200" kern="1200" dirty="0"/>
            <a:t>to consider how new initiatives/ programs complement, compete, or replace existing ones, including classroom PBIS.</a:t>
          </a:r>
        </a:p>
      </dsp:txBody>
      <dsp:txXfrm>
        <a:off x="315584" y="3758250"/>
        <a:ext cx="8895187" cy="967950"/>
      </dsp:txXfrm>
    </dsp:sp>
    <dsp:sp modelId="{E2DF7EAD-51FF-144B-BA7E-345D629706E0}">
      <dsp:nvSpPr>
        <dsp:cNvPr id="0" name=""/>
        <dsp:cNvSpPr/>
      </dsp:nvSpPr>
      <dsp:spPr>
        <a:xfrm>
          <a:off x="326205" y="5019835"/>
          <a:ext cx="8955415" cy="1028178"/>
        </a:xfrm>
        <a:prstGeom prst="roundRect">
          <a:avLst>
            <a:gd name="adj" fmla="val 10000"/>
          </a:avLst>
        </a:prstGeom>
        <a:solidFill>
          <a:schemeClr val="lt1">
            <a:hueOff val="0"/>
            <a:satOff val="0"/>
            <a:lumOff val="0"/>
            <a:alphaOff val="0"/>
          </a:schemeClr>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The school leadership teams include a </a:t>
          </a:r>
          <a:r>
            <a:rPr lang="en-US" sz="2200" b="1" kern="1200" dirty="0"/>
            <a:t>representative group </a:t>
          </a:r>
          <a:r>
            <a:rPr lang="en-US" sz="2200" kern="1200" dirty="0"/>
            <a:t>of educators, students, and families. Each member has opportunities to share perspectives, be included in decision-making, and experience a sense of being valued.</a:t>
          </a:r>
        </a:p>
      </dsp:txBody>
      <dsp:txXfrm>
        <a:off x="356319" y="5049949"/>
        <a:ext cx="8895187" cy="96795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F2AC-3D1C-4D40-B9E1-945C3A018D07}">
      <dsp:nvSpPr>
        <dsp:cNvPr id="0" name=""/>
        <dsp:cNvSpPr/>
      </dsp:nvSpPr>
      <dsp:spPr>
        <a:xfrm>
          <a:off x="0" y="0"/>
          <a:ext cx="1999123" cy="6367670"/>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 Establish Foundations to Support Classroom Implementation</a:t>
          </a:r>
        </a:p>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endParaRPr lang="en-US" sz="2000" b="1" kern="1200" dirty="0"/>
        </a:p>
      </dsp:txBody>
      <dsp:txXfrm>
        <a:off x="0" y="0"/>
        <a:ext cx="1999123" cy="1910301"/>
      </dsp:txXfrm>
    </dsp:sp>
    <dsp:sp modelId="{EC3590F1-69AF-4746-B82F-EE0695AA656C}">
      <dsp:nvSpPr>
        <dsp:cNvPr id="0" name=""/>
        <dsp:cNvSpPr/>
      </dsp:nvSpPr>
      <dsp:spPr>
        <a:xfrm>
          <a:off x="98158" y="1361327"/>
          <a:ext cx="1825615" cy="1028178"/>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1.1 Establish Priority</a:t>
          </a:r>
        </a:p>
      </dsp:txBody>
      <dsp:txXfrm>
        <a:off x="128272" y="1391441"/>
        <a:ext cx="1765387" cy="967950"/>
      </dsp:txXfrm>
    </dsp:sp>
    <dsp:sp modelId="{52B3C9A1-5CAE-E844-925C-F298992BD4A1}">
      <dsp:nvSpPr>
        <dsp:cNvPr id="0" name=""/>
        <dsp:cNvSpPr/>
      </dsp:nvSpPr>
      <dsp:spPr>
        <a:xfrm>
          <a:off x="108553" y="2528243"/>
          <a:ext cx="1825615" cy="1028178"/>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1.2 Secure Resources</a:t>
          </a:r>
        </a:p>
      </dsp:txBody>
      <dsp:txXfrm>
        <a:off x="138667" y="2558357"/>
        <a:ext cx="1765387" cy="967950"/>
      </dsp:txXfrm>
    </dsp:sp>
    <dsp:sp modelId="{4F0DA688-4C77-324B-B09A-47FB0970C31C}">
      <dsp:nvSpPr>
        <dsp:cNvPr id="0" name=""/>
        <dsp:cNvSpPr/>
      </dsp:nvSpPr>
      <dsp:spPr>
        <a:xfrm>
          <a:off x="118405" y="3726745"/>
          <a:ext cx="1825615" cy="1028178"/>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1.3 Align &amp; Integrate with Other Approaches</a:t>
          </a:r>
        </a:p>
      </dsp:txBody>
      <dsp:txXfrm>
        <a:off x="148519" y="3756859"/>
        <a:ext cx="1765387" cy="967950"/>
      </dsp:txXfrm>
    </dsp:sp>
    <dsp:sp modelId="{3D0F5C00-4ADB-FB48-8DB8-8D7761BD1996}">
      <dsp:nvSpPr>
        <dsp:cNvPr id="0" name=""/>
        <dsp:cNvSpPr/>
      </dsp:nvSpPr>
      <dsp:spPr>
        <a:xfrm>
          <a:off x="112904" y="5016425"/>
          <a:ext cx="1825615" cy="1028178"/>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1.4 Promote a Culture of Wellness</a:t>
          </a:r>
        </a:p>
      </dsp:txBody>
      <dsp:txXfrm>
        <a:off x="143018" y="5046539"/>
        <a:ext cx="1765387" cy="96795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8CC2D-1E31-A943-BA57-D42F0248121B}">
      <dsp:nvSpPr>
        <dsp:cNvPr id="0" name=""/>
        <dsp:cNvSpPr/>
      </dsp:nvSpPr>
      <dsp:spPr>
        <a:xfrm>
          <a:off x="0" y="0"/>
          <a:ext cx="2897509" cy="5877509"/>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2. Explicitly Teach &amp; Coach</a:t>
          </a:r>
        </a:p>
      </dsp:txBody>
      <dsp:txXfrm>
        <a:off x="0" y="0"/>
        <a:ext cx="2897509" cy="1763252"/>
      </dsp:txXfrm>
    </dsp:sp>
    <dsp:sp modelId="{40B6884E-886D-B349-A78A-BAB383D37D01}">
      <dsp:nvSpPr>
        <dsp:cNvPr id="0" name=""/>
        <dsp:cNvSpPr/>
      </dsp:nvSpPr>
      <dsp:spPr>
        <a:xfrm>
          <a:off x="125740" y="1763396"/>
          <a:ext cx="2646028" cy="856227"/>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2.1 Communicate Clear Expectations</a:t>
          </a:r>
        </a:p>
      </dsp:txBody>
      <dsp:txXfrm>
        <a:off x="150818" y="1788474"/>
        <a:ext cx="2595872" cy="806071"/>
      </dsp:txXfrm>
    </dsp:sp>
    <dsp:sp modelId="{570D97AC-2833-7341-954F-801DB2E5C9C6}">
      <dsp:nvSpPr>
        <dsp:cNvPr id="0" name=""/>
        <dsp:cNvSpPr/>
      </dsp:nvSpPr>
      <dsp:spPr>
        <a:xfrm>
          <a:off x="125740" y="2751351"/>
          <a:ext cx="2646028" cy="856227"/>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2.2 Explicitly Teach</a:t>
          </a:r>
        </a:p>
      </dsp:txBody>
      <dsp:txXfrm>
        <a:off x="150818" y="2776429"/>
        <a:ext cx="2595872" cy="806071"/>
      </dsp:txXfrm>
    </dsp:sp>
    <dsp:sp modelId="{8CA0CB3F-7FBD-8B40-82C6-F7C1C7770A72}">
      <dsp:nvSpPr>
        <dsp:cNvPr id="0" name=""/>
        <dsp:cNvSpPr/>
      </dsp:nvSpPr>
      <dsp:spPr>
        <a:xfrm>
          <a:off x="125740" y="3739306"/>
          <a:ext cx="2646028" cy="856227"/>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2.3 Coach &amp; Provide Supportive Feedback</a:t>
          </a:r>
        </a:p>
      </dsp:txBody>
      <dsp:txXfrm>
        <a:off x="150818" y="3764384"/>
        <a:ext cx="2595872" cy="806071"/>
      </dsp:txXfrm>
    </dsp:sp>
    <dsp:sp modelId="{DC67C9EC-232A-0648-88FB-96D541994BF2}">
      <dsp:nvSpPr>
        <dsp:cNvPr id="0" name=""/>
        <dsp:cNvSpPr/>
      </dsp:nvSpPr>
      <dsp:spPr>
        <a:xfrm>
          <a:off x="125740" y="4727262"/>
          <a:ext cx="2646028" cy="856227"/>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2.4 Celebrate Success!</a:t>
          </a:r>
        </a:p>
      </dsp:txBody>
      <dsp:txXfrm>
        <a:off x="150818" y="4752340"/>
        <a:ext cx="2595872" cy="80607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8A081-D974-8149-A3D2-8346EB93F823}">
      <dsp:nvSpPr>
        <dsp:cNvPr id="0" name=""/>
        <dsp:cNvSpPr/>
      </dsp:nvSpPr>
      <dsp:spPr>
        <a:xfrm>
          <a:off x="887" y="1845857"/>
          <a:ext cx="3403248" cy="2344838"/>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CFFCCC-12E3-CA4F-84E2-6956D3BF4E82}">
      <dsp:nvSpPr>
        <dsp:cNvPr id="0" name=""/>
        <dsp:cNvSpPr/>
      </dsp:nvSpPr>
      <dsp:spPr>
        <a:xfrm>
          <a:off x="887" y="4190695"/>
          <a:ext cx="3403248" cy="126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Desired implementation outcomes and expectations are clearly communicated to all faculty.</a:t>
          </a:r>
        </a:p>
      </dsp:txBody>
      <dsp:txXfrm>
        <a:off x="887" y="4190695"/>
        <a:ext cx="3403248" cy="1262605"/>
      </dsp:txXfrm>
    </dsp:sp>
    <dsp:sp modelId="{BBA64F6A-C0E0-014A-A883-15963EC9883D}">
      <dsp:nvSpPr>
        <dsp:cNvPr id="0" name=""/>
        <dsp:cNvSpPr/>
      </dsp:nvSpPr>
      <dsp:spPr>
        <a:xfrm>
          <a:off x="3987425" y="1845857"/>
          <a:ext cx="3403248" cy="2344838"/>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4318E7-3D9F-424A-BE80-8D149BD885C8}">
      <dsp:nvSpPr>
        <dsp:cNvPr id="0" name=""/>
        <dsp:cNvSpPr/>
      </dsp:nvSpPr>
      <dsp:spPr>
        <a:xfrm>
          <a:off x="3744603" y="4190695"/>
          <a:ext cx="3888891" cy="126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System of support (formal and informal) is clearly defined and communicated to educators (e.g., educators know how to access nonevaluative support).</a:t>
          </a:r>
        </a:p>
      </dsp:txBody>
      <dsp:txXfrm>
        <a:off x="3744603" y="4190695"/>
        <a:ext cx="3888891" cy="1262605"/>
      </dsp:txXfrm>
    </dsp:sp>
    <dsp:sp modelId="{431C60EC-273F-764E-B280-5F5B0C51320A}">
      <dsp:nvSpPr>
        <dsp:cNvPr id="0" name=""/>
        <dsp:cNvSpPr/>
      </dsp:nvSpPr>
      <dsp:spPr>
        <a:xfrm>
          <a:off x="8244555" y="1845857"/>
          <a:ext cx="3403248" cy="2344838"/>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9D3F34-CAB7-474A-AA9A-98B31EB7BA4D}">
      <dsp:nvSpPr>
        <dsp:cNvPr id="0" name=""/>
        <dsp:cNvSpPr/>
      </dsp:nvSpPr>
      <dsp:spPr>
        <a:xfrm>
          <a:off x="7973963" y="4190695"/>
          <a:ext cx="3944432" cy="126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Clarify coaching role, process, and relationship; collaborative, non-evaluative, confidential, and bidirectional communication.</a:t>
          </a:r>
        </a:p>
      </dsp:txBody>
      <dsp:txXfrm>
        <a:off x="7973963" y="4190695"/>
        <a:ext cx="3944432" cy="1262605"/>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8A081-D974-8149-A3D2-8346EB93F823}">
      <dsp:nvSpPr>
        <dsp:cNvPr id="0" name=""/>
        <dsp:cNvSpPr/>
      </dsp:nvSpPr>
      <dsp:spPr>
        <a:xfrm>
          <a:off x="17203" y="1849411"/>
          <a:ext cx="3661702" cy="2497118"/>
        </a:xfrm>
        <a:prstGeom prst="roundRect">
          <a:avLst/>
        </a:prstGeom>
        <a:blipFill rotWithShape="1">
          <a:blip xmlns:r="http://schemas.openxmlformats.org/officeDocument/2006/relationships" r:embed="rId1"/>
          <a:srcRect/>
          <a:stretch>
            <a:fillRect t="-46000" b="-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CFFCCC-12E3-CA4F-84E2-6956D3BF4E82}">
      <dsp:nvSpPr>
        <dsp:cNvPr id="0" name=""/>
        <dsp:cNvSpPr/>
      </dsp:nvSpPr>
      <dsp:spPr>
        <a:xfrm>
          <a:off x="3710" y="4230307"/>
          <a:ext cx="3688688" cy="121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Professional development (PD) clearly defines critical features of classroom PBIS practices and provides a rationale for each.</a:t>
          </a:r>
        </a:p>
      </dsp:txBody>
      <dsp:txXfrm>
        <a:off x="3710" y="4230307"/>
        <a:ext cx="3688688" cy="1219439"/>
      </dsp:txXfrm>
    </dsp:sp>
    <dsp:sp modelId="{BBA64F6A-C0E0-014A-A883-15963EC9883D}">
      <dsp:nvSpPr>
        <dsp:cNvPr id="0" name=""/>
        <dsp:cNvSpPr/>
      </dsp:nvSpPr>
      <dsp:spPr>
        <a:xfrm>
          <a:off x="4068344" y="1849411"/>
          <a:ext cx="3661702" cy="2497118"/>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4318E7-3D9F-424A-BE80-8D149BD885C8}">
      <dsp:nvSpPr>
        <dsp:cNvPr id="0" name=""/>
        <dsp:cNvSpPr/>
      </dsp:nvSpPr>
      <dsp:spPr>
        <a:xfrm>
          <a:off x="4021226" y="4230307"/>
          <a:ext cx="3755938" cy="121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PD sessions consistently include model, lead &amp; test components</a:t>
          </a:r>
        </a:p>
      </dsp:txBody>
      <dsp:txXfrm>
        <a:off x="4021226" y="4230307"/>
        <a:ext cx="3755938" cy="1219439"/>
      </dsp:txXfrm>
    </dsp:sp>
    <dsp:sp modelId="{431C60EC-273F-764E-B280-5F5B0C51320A}">
      <dsp:nvSpPr>
        <dsp:cNvPr id="0" name=""/>
        <dsp:cNvSpPr/>
      </dsp:nvSpPr>
      <dsp:spPr>
        <a:xfrm>
          <a:off x="8179931" y="1849411"/>
          <a:ext cx="3661702" cy="2497118"/>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9D3F34-CAB7-474A-AA9A-98B31EB7BA4D}">
      <dsp:nvSpPr>
        <dsp:cNvPr id="0" name=""/>
        <dsp:cNvSpPr/>
      </dsp:nvSpPr>
      <dsp:spPr>
        <a:xfrm>
          <a:off x="8105992" y="4230307"/>
          <a:ext cx="3809580" cy="121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PD is targeted, data-driven, on-going, job embedded, connected with identified practices, and provides systemic supports.</a:t>
          </a:r>
        </a:p>
      </dsp:txBody>
      <dsp:txXfrm>
        <a:off x="8105992" y="4230307"/>
        <a:ext cx="3809580" cy="121943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8353F-4EC4-0A47-A09E-77B5C2E3E304}">
      <dsp:nvSpPr>
        <dsp:cNvPr id="0" name=""/>
        <dsp:cNvSpPr/>
      </dsp:nvSpPr>
      <dsp:spPr>
        <a:xfrm>
          <a:off x="2150127" y="696586"/>
          <a:ext cx="8184873" cy="106774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48444"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Provide educators preferred ways to prompt and remind to use targeted strategies, with prompts delivered by coaches, peers, self, or technology. </a:t>
          </a:r>
        </a:p>
      </dsp:txBody>
      <dsp:txXfrm>
        <a:off x="2150127" y="696586"/>
        <a:ext cx="8184873" cy="1067748"/>
      </dsp:txXfrm>
    </dsp:sp>
    <dsp:sp modelId="{726794AD-4B1E-0E42-91FE-573D2EFF066D}">
      <dsp:nvSpPr>
        <dsp:cNvPr id="0" name=""/>
        <dsp:cNvSpPr/>
      </dsp:nvSpPr>
      <dsp:spPr>
        <a:xfrm>
          <a:off x="934137" y="257407"/>
          <a:ext cx="2378066" cy="165813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C03A95-899D-1C42-AD79-639022457CD0}">
      <dsp:nvSpPr>
        <dsp:cNvPr id="0" name=""/>
        <dsp:cNvSpPr/>
      </dsp:nvSpPr>
      <dsp:spPr>
        <a:xfrm>
          <a:off x="2150127" y="2633243"/>
          <a:ext cx="8184873" cy="106774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48444"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Provide educators preferred ways to deliver supportive data-based feedback and suggestions for improving implementation.</a:t>
          </a:r>
        </a:p>
      </dsp:txBody>
      <dsp:txXfrm>
        <a:off x="2150127" y="2633243"/>
        <a:ext cx="8184873" cy="1067748"/>
      </dsp:txXfrm>
    </dsp:sp>
    <dsp:sp modelId="{8827B8EB-554C-DE4C-B0D6-8DB7BC8EC604}">
      <dsp:nvSpPr>
        <dsp:cNvPr id="0" name=""/>
        <dsp:cNvSpPr/>
      </dsp:nvSpPr>
      <dsp:spPr>
        <a:xfrm>
          <a:off x="934137" y="2158058"/>
          <a:ext cx="2378066" cy="1658130"/>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B8FDD0-1FE0-EA46-8CD4-18AA28539F74}">
      <dsp:nvSpPr>
        <dsp:cNvPr id="0" name=""/>
        <dsp:cNvSpPr/>
      </dsp:nvSpPr>
      <dsp:spPr>
        <a:xfrm>
          <a:off x="2150127" y="4569900"/>
          <a:ext cx="8184873" cy="106774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48444"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Prompts and supportive feedback may be delivered by internal or external coach, mentor, peer, or self.</a:t>
          </a:r>
        </a:p>
      </dsp:txBody>
      <dsp:txXfrm>
        <a:off x="2150127" y="4569900"/>
        <a:ext cx="8184873" cy="1067748"/>
      </dsp:txXfrm>
    </dsp:sp>
    <dsp:sp modelId="{77F606C6-67A5-B24B-95BC-E21F80105351}">
      <dsp:nvSpPr>
        <dsp:cNvPr id="0" name=""/>
        <dsp:cNvSpPr/>
      </dsp:nvSpPr>
      <dsp:spPr>
        <a:xfrm>
          <a:off x="934137" y="4094715"/>
          <a:ext cx="2378066" cy="1658130"/>
        </a:xfrm>
        <a:prstGeom prst="rect">
          <a:avLst/>
        </a:prstGeom>
        <a:blipFill rotWithShape="1">
          <a:blip xmlns:r="http://schemas.openxmlformats.org/officeDocument/2006/relationships" r:embed="rId3"/>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A25A2-BC11-7646-A126-CE3458B09172}">
      <dsp:nvSpPr>
        <dsp:cNvPr id="0" name=""/>
        <dsp:cNvSpPr/>
      </dsp:nvSpPr>
      <dsp:spPr>
        <a:xfrm rot="16200000">
          <a:off x="-2119574" y="3204754"/>
          <a:ext cx="4984329" cy="59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22162" bIns="0" numCol="1" spcCol="1270" anchor="t" anchorCtr="0">
          <a:noAutofit/>
        </a:bodyPr>
        <a:lstStyle/>
        <a:p>
          <a:pPr marL="0" lvl="0" indent="0" algn="r" defTabSz="1866900">
            <a:lnSpc>
              <a:spcPct val="90000"/>
            </a:lnSpc>
            <a:spcBef>
              <a:spcPct val="0"/>
            </a:spcBef>
            <a:spcAft>
              <a:spcPct val="35000"/>
            </a:spcAft>
            <a:buNone/>
          </a:pPr>
          <a:r>
            <a:rPr lang="en-US" sz="4200" b="1" kern="1200" dirty="0"/>
            <a:t>COACH</a:t>
          </a:r>
        </a:p>
      </dsp:txBody>
      <dsp:txXfrm>
        <a:off x="-2119574" y="3204754"/>
        <a:ext cx="4984329" cy="592057"/>
      </dsp:txXfrm>
    </dsp:sp>
    <dsp:sp modelId="{917DAC40-7DA5-634E-B883-340FD0793949}">
      <dsp:nvSpPr>
        <dsp:cNvPr id="0" name=""/>
        <dsp:cNvSpPr/>
      </dsp:nvSpPr>
      <dsp:spPr>
        <a:xfrm>
          <a:off x="680680" y="1065606"/>
          <a:ext cx="2949076" cy="5324559"/>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522162"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School or district coach sends regular reminders to educators of the critical features of classroom PBIS strategies</a:t>
          </a:r>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r>
            <a:rPr lang="en-US" sz="2200" kern="1200" dirty="0"/>
            <a:t>District supports coaches and mentors with PD on effective coaching approach</a:t>
          </a:r>
        </a:p>
      </dsp:txBody>
      <dsp:txXfrm>
        <a:off x="680680" y="1065606"/>
        <a:ext cx="2949076" cy="5324559"/>
      </dsp:txXfrm>
    </dsp:sp>
    <dsp:sp modelId="{7A63B0D5-C718-A443-A30E-86DAFB85CEC0}">
      <dsp:nvSpPr>
        <dsp:cNvPr id="0" name=""/>
        <dsp:cNvSpPr/>
      </dsp:nvSpPr>
      <dsp:spPr>
        <a:xfrm>
          <a:off x="76561" y="227102"/>
          <a:ext cx="1184115" cy="1184115"/>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dsp:style>
    </dsp:sp>
    <dsp:sp modelId="{F2AFA66E-1CCD-AA4F-A8BE-81E375D3AEBD}">
      <dsp:nvSpPr>
        <dsp:cNvPr id="0" name=""/>
        <dsp:cNvSpPr/>
      </dsp:nvSpPr>
      <dsp:spPr>
        <a:xfrm rot="16200000">
          <a:off x="2188563" y="3204754"/>
          <a:ext cx="4984329" cy="59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22162" bIns="0" numCol="1" spcCol="1270" anchor="t" anchorCtr="0">
          <a:noAutofit/>
        </a:bodyPr>
        <a:lstStyle/>
        <a:p>
          <a:pPr marL="0" lvl="0" indent="0" algn="r" defTabSz="1866900">
            <a:lnSpc>
              <a:spcPct val="90000"/>
            </a:lnSpc>
            <a:spcBef>
              <a:spcPct val="0"/>
            </a:spcBef>
            <a:spcAft>
              <a:spcPct val="35000"/>
            </a:spcAft>
            <a:buNone/>
          </a:pPr>
          <a:r>
            <a:rPr lang="en-US" sz="4200" b="1" kern="1200" dirty="0"/>
            <a:t>PEER</a:t>
          </a:r>
        </a:p>
      </dsp:txBody>
      <dsp:txXfrm>
        <a:off x="2188563" y="3204754"/>
        <a:ext cx="4984329" cy="592057"/>
      </dsp:txXfrm>
    </dsp:sp>
    <dsp:sp modelId="{94BABCAE-BD5F-C648-A90E-07F09456A9FE}">
      <dsp:nvSpPr>
        <dsp:cNvPr id="0" name=""/>
        <dsp:cNvSpPr/>
      </dsp:nvSpPr>
      <dsp:spPr>
        <a:xfrm>
          <a:off x="4988818" y="1065606"/>
          <a:ext cx="2949076" cy="5324559"/>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522162"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Educators commit to being a dedicated coach for at least one strategy and a dedicated learner of a new strategy.</a:t>
          </a:r>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r>
            <a:rPr lang="en-US" sz="2200" kern="1200" dirty="0"/>
            <a:t>District provides clear expectations, guidance, &amp; resources to support use of grade level/ department team time to focus on targeted practices.</a:t>
          </a:r>
        </a:p>
      </dsp:txBody>
      <dsp:txXfrm>
        <a:off x="4988818" y="1065606"/>
        <a:ext cx="2949076" cy="5324559"/>
      </dsp:txXfrm>
    </dsp:sp>
    <dsp:sp modelId="{72662DDC-314B-7848-B611-44103D5E7146}">
      <dsp:nvSpPr>
        <dsp:cNvPr id="0" name=""/>
        <dsp:cNvSpPr/>
      </dsp:nvSpPr>
      <dsp:spPr>
        <a:xfrm>
          <a:off x="4384699" y="227102"/>
          <a:ext cx="1184115" cy="1184115"/>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dsp:style>
    </dsp:sp>
    <dsp:sp modelId="{A8CA273E-F9DD-D94D-9965-190B27B20969}">
      <dsp:nvSpPr>
        <dsp:cNvPr id="0" name=""/>
        <dsp:cNvSpPr/>
      </dsp:nvSpPr>
      <dsp:spPr>
        <a:xfrm rot="16200000">
          <a:off x="6496701" y="3204754"/>
          <a:ext cx="4984329" cy="592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22162" bIns="0" numCol="1" spcCol="1270" anchor="t" anchorCtr="0">
          <a:noAutofit/>
        </a:bodyPr>
        <a:lstStyle/>
        <a:p>
          <a:pPr marL="0" lvl="0" indent="0" algn="r" defTabSz="1866900">
            <a:lnSpc>
              <a:spcPct val="90000"/>
            </a:lnSpc>
            <a:spcBef>
              <a:spcPct val="0"/>
            </a:spcBef>
            <a:spcAft>
              <a:spcPct val="35000"/>
            </a:spcAft>
            <a:buNone/>
          </a:pPr>
          <a:r>
            <a:rPr lang="en-US" sz="4200" b="1" kern="1200" dirty="0"/>
            <a:t>SELF</a:t>
          </a:r>
        </a:p>
      </dsp:txBody>
      <dsp:txXfrm>
        <a:off x="6496701" y="3204754"/>
        <a:ext cx="4984329" cy="592057"/>
      </dsp:txXfrm>
    </dsp:sp>
    <dsp:sp modelId="{D83C8A2D-2F8E-874A-967B-5FC87B40695E}">
      <dsp:nvSpPr>
        <dsp:cNvPr id="0" name=""/>
        <dsp:cNvSpPr/>
      </dsp:nvSpPr>
      <dsp:spPr>
        <a:xfrm>
          <a:off x="9296957" y="1065606"/>
          <a:ext cx="2949076" cy="5324559"/>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522162" rIns="15646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 Educators set a goal for improvement and are provided with a tool for data collection and evaluation. </a:t>
          </a:r>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r>
            <a:rPr lang="en-US" sz="2200" kern="1200"/>
            <a:t>District provides clear expectations, guidance, and resources to support selfassessment or self-reflection as part of feedback</a:t>
          </a:r>
          <a:endParaRPr lang="en-US" sz="2200" kern="1200" dirty="0"/>
        </a:p>
      </dsp:txBody>
      <dsp:txXfrm>
        <a:off x="9296957" y="1065606"/>
        <a:ext cx="2949076" cy="5324559"/>
      </dsp:txXfrm>
    </dsp:sp>
    <dsp:sp modelId="{DA68EC2F-2132-F447-AD84-EB861FFDEBA7}">
      <dsp:nvSpPr>
        <dsp:cNvPr id="0" name=""/>
        <dsp:cNvSpPr/>
      </dsp:nvSpPr>
      <dsp:spPr>
        <a:xfrm>
          <a:off x="8692837" y="227102"/>
          <a:ext cx="1184115" cy="1184115"/>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64F6A-C0E0-014A-A883-15963EC9883D}">
      <dsp:nvSpPr>
        <dsp:cNvPr id="0" name=""/>
        <dsp:cNvSpPr/>
      </dsp:nvSpPr>
      <dsp:spPr>
        <a:xfrm>
          <a:off x="1111999" y="2899"/>
          <a:ext cx="4332740" cy="298525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4318E7-3D9F-424A-BE80-8D149BD885C8}">
      <dsp:nvSpPr>
        <dsp:cNvPr id="0" name=""/>
        <dsp:cNvSpPr/>
      </dsp:nvSpPr>
      <dsp:spPr>
        <a:xfrm>
          <a:off x="802857" y="2988157"/>
          <a:ext cx="4951023" cy="160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Formal educator acknowledgment systems are defined and taught.</a:t>
          </a:r>
        </a:p>
      </dsp:txBody>
      <dsp:txXfrm>
        <a:off x="802857" y="2988157"/>
        <a:ext cx="4951023" cy="1607446"/>
      </dsp:txXfrm>
    </dsp:sp>
    <dsp:sp modelId="{06E323BE-056C-8240-92CA-3A899F1BFC88}">
      <dsp:nvSpPr>
        <dsp:cNvPr id="0" name=""/>
        <dsp:cNvSpPr/>
      </dsp:nvSpPr>
      <dsp:spPr>
        <a:xfrm>
          <a:off x="6187337" y="2899"/>
          <a:ext cx="4332740" cy="2985258"/>
        </a:xfrm>
        <a:prstGeom prst="round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7AFFCC-502F-D842-B727-1E000D1BAA7D}">
      <dsp:nvSpPr>
        <dsp:cNvPr id="0" name=""/>
        <dsp:cNvSpPr/>
      </dsp:nvSpPr>
      <dsp:spPr>
        <a:xfrm>
          <a:off x="6187337" y="2988157"/>
          <a:ext cx="4332740" cy="160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Acknowledgment or celebration systems are differentiated and implemented in a culturally responsive manner.</a:t>
          </a:r>
        </a:p>
      </dsp:txBody>
      <dsp:txXfrm>
        <a:off x="6187337" y="2988157"/>
        <a:ext cx="4332740" cy="1607446"/>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8CC2D-1E31-A943-BA57-D42F0248121B}">
      <dsp:nvSpPr>
        <dsp:cNvPr id="0" name=""/>
        <dsp:cNvSpPr/>
      </dsp:nvSpPr>
      <dsp:spPr>
        <a:xfrm>
          <a:off x="993" y="0"/>
          <a:ext cx="2032223" cy="6513444"/>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2. Explicitly Teach &amp; Coach</a:t>
          </a:r>
        </a:p>
        <a:p>
          <a:pPr marL="0" lvl="0" indent="0" algn="ctr" defTabSz="889000">
            <a:lnSpc>
              <a:spcPct val="90000"/>
            </a:lnSpc>
            <a:spcBef>
              <a:spcPct val="0"/>
            </a:spcBef>
            <a:spcAft>
              <a:spcPct val="35000"/>
            </a:spcAft>
            <a:buNone/>
          </a:pPr>
          <a:endParaRPr lang="en-US" sz="2000" b="1" kern="1200" dirty="0"/>
        </a:p>
      </dsp:txBody>
      <dsp:txXfrm>
        <a:off x="993" y="0"/>
        <a:ext cx="2032223" cy="1954033"/>
      </dsp:txXfrm>
    </dsp:sp>
    <dsp:sp modelId="{40B6884E-886D-B349-A78A-BAB383D37D01}">
      <dsp:nvSpPr>
        <dsp:cNvPr id="0" name=""/>
        <dsp:cNvSpPr/>
      </dsp:nvSpPr>
      <dsp:spPr>
        <a:xfrm>
          <a:off x="84712" y="1411470"/>
          <a:ext cx="1855842" cy="948870"/>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2.1 Communicate Clear Expectations</a:t>
          </a:r>
        </a:p>
      </dsp:txBody>
      <dsp:txXfrm>
        <a:off x="112503" y="1439261"/>
        <a:ext cx="1800260" cy="893288"/>
      </dsp:txXfrm>
    </dsp:sp>
    <dsp:sp modelId="{570D97AC-2833-7341-954F-801DB2E5C9C6}">
      <dsp:nvSpPr>
        <dsp:cNvPr id="0" name=""/>
        <dsp:cNvSpPr/>
      </dsp:nvSpPr>
      <dsp:spPr>
        <a:xfrm>
          <a:off x="108010" y="2619947"/>
          <a:ext cx="1855842" cy="948870"/>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2.2 Explicitly Teach</a:t>
          </a:r>
        </a:p>
      </dsp:txBody>
      <dsp:txXfrm>
        <a:off x="135801" y="2647738"/>
        <a:ext cx="1800260" cy="893288"/>
      </dsp:txXfrm>
    </dsp:sp>
    <dsp:sp modelId="{8CA0CB3F-7FBD-8B40-82C6-F7C1C7770A72}">
      <dsp:nvSpPr>
        <dsp:cNvPr id="0" name=""/>
        <dsp:cNvSpPr/>
      </dsp:nvSpPr>
      <dsp:spPr>
        <a:xfrm>
          <a:off x="128933" y="3869748"/>
          <a:ext cx="1855842" cy="948870"/>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2.3 Coach &amp; Provide Supportive Feedback</a:t>
          </a:r>
        </a:p>
      </dsp:txBody>
      <dsp:txXfrm>
        <a:off x="156724" y="3897539"/>
        <a:ext cx="1800260" cy="893288"/>
      </dsp:txXfrm>
    </dsp:sp>
    <dsp:sp modelId="{DC67C9EC-232A-0648-88FB-96D541994BF2}">
      <dsp:nvSpPr>
        <dsp:cNvPr id="0" name=""/>
        <dsp:cNvSpPr/>
      </dsp:nvSpPr>
      <dsp:spPr>
        <a:xfrm>
          <a:off x="108010" y="5084849"/>
          <a:ext cx="1855842" cy="948870"/>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2.4 Celebrate Success!</a:t>
          </a:r>
        </a:p>
      </dsp:txBody>
      <dsp:txXfrm>
        <a:off x="135801" y="5112640"/>
        <a:ext cx="1800260" cy="893288"/>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46866-B7A9-F245-9270-2B3595478479}">
      <dsp:nvSpPr>
        <dsp:cNvPr id="0" name=""/>
        <dsp:cNvSpPr/>
      </dsp:nvSpPr>
      <dsp:spPr>
        <a:xfrm>
          <a:off x="9368" y="0"/>
          <a:ext cx="9598457" cy="6367670"/>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Explicitly Teach &amp; Coach: </a:t>
          </a:r>
          <a:r>
            <a:rPr lang="en-US" sz="4000" b="1" i="1" kern="1200" dirty="0"/>
            <a:t>School</a:t>
          </a:r>
          <a:r>
            <a:rPr lang="en-US" sz="4000" b="1" kern="1200" dirty="0"/>
            <a:t> Level</a:t>
          </a:r>
        </a:p>
        <a:p>
          <a:pPr marL="0" lvl="0" indent="0" algn="ctr" defTabSz="1778000">
            <a:lnSpc>
              <a:spcPct val="90000"/>
            </a:lnSpc>
            <a:spcBef>
              <a:spcPct val="0"/>
            </a:spcBef>
            <a:spcAft>
              <a:spcPct val="35000"/>
            </a:spcAft>
            <a:buNone/>
          </a:pPr>
          <a:endParaRPr lang="en-US" sz="4000" kern="1200" dirty="0"/>
        </a:p>
      </dsp:txBody>
      <dsp:txXfrm>
        <a:off x="9368" y="0"/>
        <a:ext cx="9598457" cy="1910301"/>
      </dsp:txXfrm>
    </dsp:sp>
    <dsp:sp modelId="{1C93E110-05E3-3147-918E-89BC44EE51D9}">
      <dsp:nvSpPr>
        <dsp:cNvPr id="0" name=""/>
        <dsp:cNvSpPr/>
      </dsp:nvSpPr>
      <dsp:spPr>
        <a:xfrm>
          <a:off x="294599" y="1425046"/>
          <a:ext cx="8955415" cy="884184"/>
        </a:xfrm>
        <a:prstGeom prst="roundRect">
          <a:avLst>
            <a:gd name="adj" fmla="val 10000"/>
          </a:avLst>
        </a:prstGeom>
        <a:solidFill>
          <a:schemeClr val="lt1">
            <a:hueOff val="0"/>
            <a:satOff val="0"/>
            <a:lumOff val="0"/>
            <a:alphaOff val="0"/>
          </a:schemeClr>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Professional development plans </a:t>
          </a:r>
          <a:r>
            <a:rPr lang="en-US" sz="2200" b="1" kern="1200" dirty="0"/>
            <a:t>reflect the prioritized or targeted classroom practices</a:t>
          </a:r>
          <a:r>
            <a:rPr lang="en-US" sz="2200" kern="1200" dirty="0"/>
            <a:t> and is aligned to district plan.</a:t>
          </a:r>
        </a:p>
      </dsp:txBody>
      <dsp:txXfrm>
        <a:off x="320496" y="1450943"/>
        <a:ext cx="8903621" cy="832390"/>
      </dsp:txXfrm>
    </dsp:sp>
    <dsp:sp modelId="{5B5C731F-6BB9-DA48-998A-BF2C9E7BA301}">
      <dsp:nvSpPr>
        <dsp:cNvPr id="0" name=""/>
        <dsp:cNvSpPr/>
      </dsp:nvSpPr>
      <dsp:spPr>
        <a:xfrm>
          <a:off x="318035" y="2422443"/>
          <a:ext cx="8971755" cy="1125564"/>
        </a:xfrm>
        <a:prstGeom prst="roundRect">
          <a:avLst>
            <a:gd name="adj" fmla="val 10000"/>
          </a:avLst>
        </a:prstGeom>
        <a:solidFill>
          <a:schemeClr val="lt1">
            <a:hueOff val="0"/>
            <a:satOff val="0"/>
            <a:lumOff val="0"/>
            <a:alphaOff val="0"/>
          </a:schemeClr>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Professional development sessions are </a:t>
          </a:r>
          <a:r>
            <a:rPr lang="en-US" sz="2200" b="1" kern="1200" dirty="0"/>
            <a:t>delivered and followed up on in a variety of instructional contexts</a:t>
          </a:r>
          <a:r>
            <a:rPr lang="en-US" sz="2200" kern="1200" dirty="0"/>
            <a:t> including, all educators, grade level teams, Professional Learning Communities, on-demand resources, book studies, observations in other classrooms, or content/ department areas.</a:t>
          </a:r>
        </a:p>
      </dsp:txBody>
      <dsp:txXfrm>
        <a:off x="351002" y="2455410"/>
        <a:ext cx="8905821" cy="1059630"/>
      </dsp:txXfrm>
    </dsp:sp>
    <dsp:sp modelId="{D3881B5B-A5E8-1C4D-AEF0-5574C81B9D4A}">
      <dsp:nvSpPr>
        <dsp:cNvPr id="0" name=""/>
        <dsp:cNvSpPr/>
      </dsp:nvSpPr>
      <dsp:spPr>
        <a:xfrm>
          <a:off x="318073" y="3722865"/>
          <a:ext cx="8955415" cy="884184"/>
        </a:xfrm>
        <a:prstGeom prst="roundRect">
          <a:avLst>
            <a:gd name="adj" fmla="val 10000"/>
          </a:avLst>
        </a:prstGeom>
        <a:solidFill>
          <a:schemeClr val="lt1">
            <a:hueOff val="0"/>
            <a:satOff val="0"/>
            <a:lumOff val="0"/>
            <a:alphaOff val="0"/>
          </a:schemeClr>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A coach works with a grade level PLC to </a:t>
          </a:r>
          <a:r>
            <a:rPr lang="en-US" sz="2200" b="1" kern="1200" dirty="0"/>
            <a:t>build coaching capacity of team members to support one another </a:t>
          </a:r>
          <a:r>
            <a:rPr lang="en-US" sz="2200" kern="1200" dirty="0"/>
            <a:t>with implementation (e.g., </a:t>
          </a:r>
          <a:r>
            <a:rPr lang="en-US" sz="2200" kern="1200" dirty="0" err="1"/>
            <a:t>datainformed</a:t>
          </a:r>
          <a:r>
            <a:rPr lang="en-US" sz="2200" kern="1200" dirty="0"/>
            <a:t> feedback, use of open-ended questions).</a:t>
          </a:r>
        </a:p>
      </dsp:txBody>
      <dsp:txXfrm>
        <a:off x="343970" y="3748762"/>
        <a:ext cx="8903621" cy="832390"/>
      </dsp:txXfrm>
    </dsp:sp>
    <dsp:sp modelId="{81C01B6F-8898-4147-8904-65B869CC306C}">
      <dsp:nvSpPr>
        <dsp:cNvPr id="0" name=""/>
        <dsp:cNvSpPr/>
      </dsp:nvSpPr>
      <dsp:spPr>
        <a:xfrm>
          <a:off x="384199" y="4954253"/>
          <a:ext cx="8865815" cy="971691"/>
        </a:xfrm>
        <a:prstGeom prst="roundRect">
          <a:avLst>
            <a:gd name="adj" fmla="val 10000"/>
          </a:avLst>
        </a:prstGeom>
        <a:solidFill>
          <a:schemeClr val="lt1">
            <a:hueOff val="0"/>
            <a:satOff val="0"/>
            <a:lumOff val="0"/>
            <a:alphaOff val="0"/>
          </a:schemeClr>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School leadership </a:t>
          </a:r>
          <a:r>
            <a:rPr lang="en-US" sz="2200" b="1" kern="1200" dirty="0"/>
            <a:t>shares data during educator meeting to celebrate progress and improvement </a:t>
          </a:r>
          <a:r>
            <a:rPr lang="en-US" sz="2200" kern="1200" dirty="0"/>
            <a:t>of implementation efforts and student outcomes</a:t>
          </a:r>
        </a:p>
      </dsp:txBody>
      <dsp:txXfrm>
        <a:off x="412659" y="4982713"/>
        <a:ext cx="8808895" cy="914771"/>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D5996-B826-1B4F-B995-E29C091BA8A5}">
      <dsp:nvSpPr>
        <dsp:cNvPr id="0" name=""/>
        <dsp:cNvSpPr/>
      </dsp:nvSpPr>
      <dsp:spPr>
        <a:xfrm>
          <a:off x="5553" y="0"/>
          <a:ext cx="2289769"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3. Monitor Systems Implementation &amp; Use Problem-Solving Process</a:t>
          </a:r>
        </a:p>
      </dsp:txBody>
      <dsp:txXfrm>
        <a:off x="5553" y="0"/>
        <a:ext cx="2289769" cy="1625600"/>
      </dsp:txXfrm>
    </dsp:sp>
    <dsp:sp modelId="{573B67C3-7AD5-F54A-9961-9EDCA1B16398}">
      <dsp:nvSpPr>
        <dsp:cNvPr id="0" name=""/>
        <dsp:cNvSpPr/>
      </dsp:nvSpPr>
      <dsp:spPr>
        <a:xfrm>
          <a:off x="105724" y="1626232"/>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3.1 Monitor Team Implementation of Steps 1 &amp; 2</a:t>
          </a:r>
        </a:p>
      </dsp:txBody>
      <dsp:txXfrm>
        <a:off x="135184" y="1655692"/>
        <a:ext cx="2030506" cy="946922"/>
      </dsp:txXfrm>
    </dsp:sp>
    <dsp:sp modelId="{E1DAF784-EDC5-EB48-9582-E4D23597164D}">
      <dsp:nvSpPr>
        <dsp:cNvPr id="0" name=""/>
        <dsp:cNvSpPr/>
      </dsp:nvSpPr>
      <dsp:spPr>
        <a:xfrm>
          <a:off x="235234" y="2726399"/>
          <a:ext cx="1830406" cy="613105"/>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253191" y="2744356"/>
        <a:ext cx="1794492" cy="577191"/>
      </dsp:txXfrm>
    </dsp:sp>
    <dsp:sp modelId="{4CEFA8EB-1A4A-4C4E-80F1-FEB35E11BA65}">
      <dsp:nvSpPr>
        <dsp:cNvPr id="0" name=""/>
        <dsp:cNvSpPr/>
      </dsp:nvSpPr>
      <dsp:spPr>
        <a:xfrm>
          <a:off x="105724" y="3433828"/>
          <a:ext cx="208942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system</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123681" y="3451785"/>
        <a:ext cx="2053512" cy="577191"/>
      </dsp:txXfrm>
    </dsp:sp>
    <dsp:sp modelId="{718A1C37-C394-1546-A382-27F07F154B77}">
      <dsp:nvSpPr>
        <dsp:cNvPr id="0" name=""/>
        <dsp:cNvSpPr/>
      </dsp:nvSpPr>
      <dsp:spPr>
        <a:xfrm>
          <a:off x="105724" y="4141258"/>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3.3 Revisit and Enhance Systems (Steps 1 &amp; 2)</a:t>
          </a:r>
        </a:p>
      </dsp:txBody>
      <dsp:txXfrm>
        <a:off x="135184" y="4170718"/>
        <a:ext cx="2030506" cy="946922"/>
      </dsp:txXfrm>
    </dsp:sp>
    <dsp:sp modelId="{AB5D0715-9425-F043-81FA-377B3B5819A1}">
      <dsp:nvSpPr>
        <dsp:cNvPr id="0" name=""/>
        <dsp:cNvSpPr/>
      </dsp:nvSpPr>
      <dsp:spPr>
        <a:xfrm>
          <a:off x="2466923" y="0"/>
          <a:ext cx="2288007"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4. Monitor Educator Implementation &amp; Use Problem-solving Process</a:t>
          </a:r>
        </a:p>
      </dsp:txBody>
      <dsp:txXfrm>
        <a:off x="2466923" y="0"/>
        <a:ext cx="2288007" cy="1625600"/>
      </dsp:txXfrm>
    </dsp:sp>
    <dsp:sp modelId="{64CEB5F2-C1E4-6645-966F-90F6755580C1}">
      <dsp:nvSpPr>
        <dsp:cNvPr id="0" name=""/>
        <dsp:cNvSpPr/>
      </dsp:nvSpPr>
      <dsp:spPr>
        <a:xfrm>
          <a:off x="2566213" y="1626232"/>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4.1 Monitor Educator Implementation &amp; Acceptability</a:t>
          </a:r>
        </a:p>
      </dsp:txBody>
      <dsp:txXfrm>
        <a:off x="2595673" y="1655692"/>
        <a:ext cx="2030506" cy="946922"/>
      </dsp:txXfrm>
    </dsp:sp>
    <dsp:sp modelId="{4A632F4F-00BE-A845-A276-5D9E680381C1}">
      <dsp:nvSpPr>
        <dsp:cNvPr id="0" name=""/>
        <dsp:cNvSpPr/>
      </dsp:nvSpPr>
      <dsp:spPr>
        <a:xfrm>
          <a:off x="2695723" y="2726399"/>
          <a:ext cx="183040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2713680" y="2744356"/>
        <a:ext cx="1794492" cy="577191"/>
      </dsp:txXfrm>
    </dsp:sp>
    <dsp:sp modelId="{13E990BE-F17C-B446-924A-BECF73464FC0}">
      <dsp:nvSpPr>
        <dsp:cNvPr id="0" name=""/>
        <dsp:cNvSpPr/>
      </dsp:nvSpPr>
      <dsp:spPr>
        <a:xfrm>
          <a:off x="2566213" y="3433828"/>
          <a:ext cx="208942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educator</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2584170" y="3451785"/>
        <a:ext cx="2053512" cy="577191"/>
      </dsp:txXfrm>
    </dsp:sp>
    <dsp:sp modelId="{83EA58AC-89DB-2742-A2B4-144C90D27764}">
      <dsp:nvSpPr>
        <dsp:cNvPr id="0" name=""/>
        <dsp:cNvSpPr/>
      </dsp:nvSpPr>
      <dsp:spPr>
        <a:xfrm>
          <a:off x="2566213" y="4141258"/>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4.3 Differentiate Training, Coaching, &amp; Feedback</a:t>
          </a:r>
        </a:p>
      </dsp:txBody>
      <dsp:txXfrm>
        <a:off x="2595673" y="4170718"/>
        <a:ext cx="2030506" cy="946922"/>
      </dsp:txXfrm>
    </dsp:sp>
    <dsp:sp modelId="{108B543D-68F0-AD42-8A39-B361A0E5D314}">
      <dsp:nvSpPr>
        <dsp:cNvPr id="0" name=""/>
        <dsp:cNvSpPr/>
      </dsp:nvSpPr>
      <dsp:spPr>
        <a:xfrm>
          <a:off x="4926531" y="0"/>
          <a:ext cx="2288007"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5. Monitor Equitable Student Benefit &amp; Use Problem-Solving Process</a:t>
          </a:r>
        </a:p>
      </dsp:txBody>
      <dsp:txXfrm>
        <a:off x="4926531" y="0"/>
        <a:ext cx="2288007" cy="1625600"/>
      </dsp:txXfrm>
    </dsp:sp>
    <dsp:sp modelId="{DBFF50CC-0C18-2C40-9419-C31C0424DCE5}">
      <dsp:nvSpPr>
        <dsp:cNvPr id="0" name=""/>
        <dsp:cNvSpPr/>
      </dsp:nvSpPr>
      <dsp:spPr>
        <a:xfrm>
          <a:off x="5025821" y="1626232"/>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5.1 Monitor Valued Student Outcomes &amp; Acceptability</a:t>
          </a:r>
        </a:p>
      </dsp:txBody>
      <dsp:txXfrm>
        <a:off x="5055281" y="1655692"/>
        <a:ext cx="2030506" cy="946922"/>
      </dsp:txXfrm>
    </dsp:sp>
    <dsp:sp modelId="{BFF955BD-D605-E149-A373-71F75E375FF5}">
      <dsp:nvSpPr>
        <dsp:cNvPr id="0" name=""/>
        <dsp:cNvSpPr/>
      </dsp:nvSpPr>
      <dsp:spPr>
        <a:xfrm>
          <a:off x="5155332" y="2726399"/>
          <a:ext cx="183040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5173289" y="2744356"/>
        <a:ext cx="1794492" cy="577191"/>
      </dsp:txXfrm>
    </dsp:sp>
    <dsp:sp modelId="{F35ECBEC-E185-0B41-B52E-86D12BB3E999}">
      <dsp:nvSpPr>
        <dsp:cNvPr id="0" name=""/>
        <dsp:cNvSpPr/>
      </dsp:nvSpPr>
      <dsp:spPr>
        <a:xfrm>
          <a:off x="5025821" y="3433828"/>
          <a:ext cx="208942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students do not benefit </a:t>
          </a:r>
          <a:r>
            <a:rPr lang="en-US" sz="1800" kern="1200" dirty="0">
              <a:solidFill>
                <a:schemeClr val="bg2">
                  <a:lumMod val="50000"/>
                </a:schemeClr>
              </a:solidFill>
            </a:rPr>
            <a:t>equitably...</a:t>
          </a:r>
        </a:p>
      </dsp:txBody>
      <dsp:txXfrm>
        <a:off x="5043778" y="3451785"/>
        <a:ext cx="2053512" cy="577191"/>
      </dsp:txXfrm>
    </dsp:sp>
    <dsp:sp modelId="{043BBAB0-0122-5D48-855B-36C22998E868}">
      <dsp:nvSpPr>
        <dsp:cNvPr id="0" name=""/>
        <dsp:cNvSpPr/>
      </dsp:nvSpPr>
      <dsp:spPr>
        <a:xfrm>
          <a:off x="5025821" y="4141258"/>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5.3 Enhance SEB Support &amp; Modify Training and Coaching</a:t>
          </a:r>
        </a:p>
      </dsp:txBody>
      <dsp:txXfrm>
        <a:off x="5055281" y="4170718"/>
        <a:ext cx="2030506" cy="946922"/>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38DA5-2F10-A242-8E2A-3698C654D4C0}">
      <dsp:nvSpPr>
        <dsp:cNvPr id="0" name=""/>
        <dsp:cNvSpPr/>
      </dsp:nvSpPr>
      <dsp:spPr>
        <a:xfrm>
          <a:off x="10796" y="819669"/>
          <a:ext cx="4277875" cy="1339997"/>
        </a:xfrm>
        <a:prstGeom prst="chevron">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Educational policies, practices, interactions, and resources are </a:t>
          </a:r>
        </a:p>
      </dsp:txBody>
      <dsp:txXfrm>
        <a:off x="680795" y="819669"/>
        <a:ext cx="2937878" cy="1339997"/>
      </dsp:txXfrm>
    </dsp:sp>
    <dsp:sp modelId="{A140000E-6D6C-0546-8F1F-0EF0BC9D824E}">
      <dsp:nvSpPr>
        <dsp:cNvPr id="0" name=""/>
        <dsp:cNvSpPr/>
      </dsp:nvSpPr>
      <dsp:spPr>
        <a:xfrm>
          <a:off x="3839100" y="942500"/>
          <a:ext cx="3161506"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dirty="0"/>
            <a:t>representative of</a:t>
          </a:r>
        </a:p>
      </dsp:txBody>
      <dsp:txXfrm>
        <a:off x="4395199" y="942500"/>
        <a:ext cx="2049308" cy="1112198"/>
      </dsp:txXfrm>
    </dsp:sp>
    <dsp:sp modelId="{60E49976-5364-7F44-8900-11CC99A4C5D0}">
      <dsp:nvSpPr>
        <dsp:cNvPr id="0" name=""/>
        <dsp:cNvSpPr/>
      </dsp:nvSpPr>
      <dsp:spPr>
        <a:xfrm>
          <a:off x="6625409" y="933569"/>
          <a:ext cx="2730974"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dirty="0"/>
            <a:t>constructed by</a:t>
          </a:r>
        </a:p>
      </dsp:txBody>
      <dsp:txXfrm>
        <a:off x="7181508" y="933569"/>
        <a:ext cx="1618776" cy="1112198"/>
      </dsp:txXfrm>
    </dsp:sp>
    <dsp:sp modelId="{A3B7CDDC-CABC-B441-8CCE-9DFC4356C9D4}">
      <dsp:nvSpPr>
        <dsp:cNvPr id="0" name=""/>
        <dsp:cNvSpPr/>
      </dsp:nvSpPr>
      <dsp:spPr>
        <a:xfrm>
          <a:off x="8967114" y="933569"/>
          <a:ext cx="2763700"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dirty="0"/>
            <a:t>responsive </a:t>
          </a:r>
        </a:p>
        <a:p>
          <a:pPr marL="0" lvl="0" indent="0" algn="ctr" defTabSz="1066800">
            <a:lnSpc>
              <a:spcPct val="90000"/>
            </a:lnSpc>
            <a:spcBef>
              <a:spcPct val="0"/>
            </a:spcBef>
            <a:spcAft>
              <a:spcPct val="35000"/>
            </a:spcAft>
            <a:buNone/>
          </a:pPr>
          <a:r>
            <a:rPr lang="en-US" sz="2400" kern="1200" noProof="0" dirty="0"/>
            <a:t>to</a:t>
          </a:r>
        </a:p>
      </dsp:txBody>
      <dsp:txXfrm>
        <a:off x="9523213" y="933569"/>
        <a:ext cx="1651502" cy="1112198"/>
      </dsp:txXfrm>
    </dsp:sp>
    <dsp:sp modelId="{9089F1F6-F6BF-614C-9AC8-DC50CF9599A5}">
      <dsp:nvSpPr>
        <dsp:cNvPr id="0" name=""/>
        <dsp:cNvSpPr/>
      </dsp:nvSpPr>
      <dsp:spPr>
        <a:xfrm>
          <a:off x="10796" y="2347266"/>
          <a:ext cx="4277875" cy="1339997"/>
        </a:xfrm>
        <a:prstGeom prst="chevron">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Each individual</a:t>
          </a:r>
        </a:p>
      </dsp:txBody>
      <dsp:txXfrm>
        <a:off x="680795" y="2347266"/>
        <a:ext cx="2937878" cy="1339997"/>
      </dsp:txXfrm>
    </dsp:sp>
    <dsp:sp modelId="{A32BC17B-0021-9F42-B977-F9760DED97A5}">
      <dsp:nvSpPr>
        <dsp:cNvPr id="0" name=""/>
        <dsp:cNvSpPr/>
      </dsp:nvSpPr>
      <dsp:spPr>
        <a:xfrm>
          <a:off x="3853172" y="2461166"/>
          <a:ext cx="2963173"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a:t>has access to </a:t>
          </a:r>
          <a:endParaRPr lang="en-US" sz="2400" kern="1200" noProof="0" dirty="0"/>
        </a:p>
      </dsp:txBody>
      <dsp:txXfrm>
        <a:off x="4409271" y="2461166"/>
        <a:ext cx="1850975" cy="1112198"/>
      </dsp:txXfrm>
    </dsp:sp>
    <dsp:sp modelId="{A5CF06E3-0229-1C49-A156-A5A1ECDE113B}">
      <dsp:nvSpPr>
        <dsp:cNvPr id="0" name=""/>
        <dsp:cNvSpPr/>
      </dsp:nvSpPr>
      <dsp:spPr>
        <a:xfrm>
          <a:off x="6427076" y="2461166"/>
          <a:ext cx="2963173"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a:t>can meaningfully participate in</a:t>
          </a:r>
          <a:endParaRPr lang="en-US" sz="2400" kern="1200" noProof="0" dirty="0"/>
        </a:p>
      </dsp:txBody>
      <dsp:txXfrm>
        <a:off x="6983175" y="2461166"/>
        <a:ext cx="1850975" cy="1112198"/>
      </dsp:txXfrm>
    </dsp:sp>
    <dsp:sp modelId="{535D1A8E-D427-4942-B0C1-5EFA26AEDAF7}">
      <dsp:nvSpPr>
        <dsp:cNvPr id="0" name=""/>
        <dsp:cNvSpPr/>
      </dsp:nvSpPr>
      <dsp:spPr>
        <a:xfrm>
          <a:off x="9000980" y="2461166"/>
          <a:ext cx="2963173"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a:t>make progress within</a:t>
          </a:r>
          <a:endParaRPr lang="en-US" sz="2400" kern="1200" noProof="0" dirty="0"/>
        </a:p>
      </dsp:txBody>
      <dsp:txXfrm>
        <a:off x="9557079" y="2461166"/>
        <a:ext cx="1850975" cy="1112198"/>
      </dsp:txXfrm>
    </dsp:sp>
    <dsp:sp modelId="{9FBAA512-6384-814E-8018-24BD73719021}">
      <dsp:nvSpPr>
        <dsp:cNvPr id="0" name=""/>
        <dsp:cNvSpPr/>
      </dsp:nvSpPr>
      <dsp:spPr>
        <a:xfrm>
          <a:off x="10796" y="3874864"/>
          <a:ext cx="4277875" cy="1339997"/>
        </a:xfrm>
        <a:prstGeom prst="chevron">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t>High-quality learning experiences that</a:t>
          </a:r>
        </a:p>
      </dsp:txBody>
      <dsp:txXfrm>
        <a:off x="680795" y="3874864"/>
        <a:ext cx="2937878" cy="1339997"/>
      </dsp:txXfrm>
    </dsp:sp>
    <dsp:sp modelId="{8CCB7DAD-DC53-5B49-91B8-7496087D3079}">
      <dsp:nvSpPr>
        <dsp:cNvPr id="0" name=""/>
        <dsp:cNvSpPr/>
      </dsp:nvSpPr>
      <dsp:spPr>
        <a:xfrm>
          <a:off x="3853172" y="3988763"/>
          <a:ext cx="3703980"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dirty="0"/>
            <a:t>empower them </a:t>
          </a:r>
          <a:r>
            <a:rPr lang="en-US" sz="2200" kern="1200" noProof="0" dirty="0"/>
            <a:t>towards</a:t>
          </a:r>
          <a:r>
            <a:rPr lang="en-US" sz="2400" kern="1200" noProof="0" dirty="0"/>
            <a:t> self-determination</a:t>
          </a:r>
        </a:p>
      </dsp:txBody>
      <dsp:txXfrm>
        <a:off x="4409271" y="3988763"/>
        <a:ext cx="2591782" cy="1112198"/>
      </dsp:txXfrm>
    </dsp:sp>
    <dsp:sp modelId="{AAB8A5E5-ACD7-3F44-9B8B-E6EDFF8C6BAB}">
      <dsp:nvSpPr>
        <dsp:cNvPr id="0" name=""/>
        <dsp:cNvSpPr/>
      </dsp:nvSpPr>
      <dsp:spPr>
        <a:xfrm>
          <a:off x="7167883" y="3988763"/>
          <a:ext cx="3703980" cy="1112198"/>
        </a:xfrm>
        <a:prstGeom prst="chevron">
          <a:avLst/>
        </a:prstGeom>
        <a:solidFill>
          <a:schemeClr val="bg1">
            <a:lumMod val="9500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noProof="0"/>
            <a:t>reduce disparities in outcomes </a:t>
          </a:r>
          <a:endParaRPr lang="en-US" sz="2400" kern="1200" noProof="0" dirty="0"/>
        </a:p>
      </dsp:txBody>
      <dsp:txXfrm>
        <a:off x="7723982" y="3988763"/>
        <a:ext cx="2591782" cy="1112198"/>
      </dsp:txXfrm>
    </dsp:sp>
    <dsp:sp modelId="{D7040740-F031-6B44-9BDD-48A1A542E9E7}">
      <dsp:nvSpPr>
        <dsp:cNvPr id="0" name=""/>
        <dsp:cNvSpPr/>
      </dsp:nvSpPr>
      <dsp:spPr>
        <a:xfrm>
          <a:off x="10796" y="5402461"/>
          <a:ext cx="12164531" cy="635869"/>
        </a:xfrm>
        <a:prstGeom prst="chevron">
          <a:avLst/>
        </a:prstGeom>
        <a:solidFill>
          <a:schemeClr val="lt1">
            <a:hueOff val="0"/>
            <a:satOff val="0"/>
            <a:lumOff val="0"/>
            <a:alphaOff val="0"/>
          </a:schemeClr>
        </a:solidFill>
        <a:ln w="762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118872" bIns="17780" numCol="1" spcCol="1270" anchor="ctr" anchorCtr="0">
          <a:noAutofit/>
        </a:bodyPr>
        <a:lstStyle/>
        <a:p>
          <a:pPr marL="0" lvl="0" indent="0" algn="l" defTabSz="1244600">
            <a:lnSpc>
              <a:spcPct val="90000"/>
            </a:lnSpc>
            <a:spcBef>
              <a:spcPct val="0"/>
            </a:spcBef>
            <a:spcAft>
              <a:spcPct val="35000"/>
            </a:spcAft>
            <a:buNone/>
          </a:pPr>
          <a:r>
            <a:rPr lang="en-US" sz="2800" b="1" i="1" u="sng" kern="1200" noProof="0" dirty="0"/>
            <a:t>Regardless</a:t>
          </a:r>
          <a:r>
            <a:rPr lang="en-US" sz="2800" b="1" i="1" kern="1200" noProof="0" dirty="0"/>
            <a:t> </a:t>
          </a:r>
          <a:r>
            <a:rPr lang="en-US" sz="2800" b="1" i="0" kern="1200" noProof="0" dirty="0"/>
            <a:t>of individual characteristics and cultural identities</a:t>
          </a:r>
        </a:p>
      </dsp:txBody>
      <dsp:txXfrm>
        <a:off x="328731" y="5402461"/>
        <a:ext cx="11528662" cy="635869"/>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7944F-8D90-3F4B-9D03-5FB20C2088AE}">
      <dsp:nvSpPr>
        <dsp:cNvPr id="0" name=""/>
        <dsp:cNvSpPr/>
      </dsp:nvSpPr>
      <dsp:spPr>
        <a:xfrm>
          <a:off x="5247127" y="1325256"/>
          <a:ext cx="1697744" cy="169795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40C4522-3711-3B4E-8CFE-AA0470E84FEB}">
      <dsp:nvSpPr>
        <dsp:cNvPr id="0" name=""/>
        <dsp:cNvSpPr/>
      </dsp:nvSpPr>
      <dsp:spPr>
        <a:xfrm>
          <a:off x="3911596" y="0"/>
          <a:ext cx="4368807" cy="10410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Gender/Gender Identity</a:t>
          </a:r>
        </a:p>
      </dsp:txBody>
      <dsp:txXfrm>
        <a:off x="3911596" y="0"/>
        <a:ext cx="4368807" cy="1041050"/>
      </dsp:txXfrm>
    </dsp:sp>
    <dsp:sp modelId="{894F904F-899D-5A4D-9388-4A6E36B12099}">
      <dsp:nvSpPr>
        <dsp:cNvPr id="0" name=""/>
        <dsp:cNvSpPr/>
      </dsp:nvSpPr>
      <dsp:spPr>
        <a:xfrm>
          <a:off x="5745132" y="1564698"/>
          <a:ext cx="1697744" cy="169795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2B1A7AB-956C-1D4A-96F2-1A9ED9A9E559}">
      <dsp:nvSpPr>
        <dsp:cNvPr id="0" name=""/>
        <dsp:cNvSpPr/>
      </dsp:nvSpPr>
      <dsp:spPr>
        <a:xfrm>
          <a:off x="7365999" y="988997"/>
          <a:ext cx="2411754" cy="11451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Race/Ethnicity</a:t>
          </a:r>
        </a:p>
      </dsp:txBody>
      <dsp:txXfrm>
        <a:off x="7365999" y="988997"/>
        <a:ext cx="2411754" cy="1145155"/>
      </dsp:txXfrm>
    </dsp:sp>
    <dsp:sp modelId="{0EBF28DA-CD27-6345-9430-D4812A82678C}">
      <dsp:nvSpPr>
        <dsp:cNvPr id="0" name=""/>
        <dsp:cNvSpPr/>
      </dsp:nvSpPr>
      <dsp:spPr>
        <a:xfrm>
          <a:off x="5867511" y="2103441"/>
          <a:ext cx="1697744" cy="1697952"/>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E698EFB-7E1C-C94A-A995-05901EDB1B5A}">
      <dsp:nvSpPr>
        <dsp:cNvPr id="0" name=""/>
        <dsp:cNvSpPr/>
      </dsp:nvSpPr>
      <dsp:spPr>
        <a:xfrm>
          <a:off x="7548353" y="2446467"/>
          <a:ext cx="2365374" cy="12232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Sexual Orientation</a:t>
          </a:r>
        </a:p>
      </dsp:txBody>
      <dsp:txXfrm>
        <a:off x="7548353" y="2446467"/>
        <a:ext cx="2365374" cy="1223233"/>
      </dsp:txXfrm>
    </dsp:sp>
    <dsp:sp modelId="{4CFBBE52-0281-1D46-B440-F1D803A6111E}">
      <dsp:nvSpPr>
        <dsp:cNvPr id="0" name=""/>
        <dsp:cNvSpPr/>
      </dsp:nvSpPr>
      <dsp:spPr>
        <a:xfrm>
          <a:off x="5523011" y="2535477"/>
          <a:ext cx="1697744" cy="1697952"/>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404D57-8ACE-1A4F-9446-C574AFA6A08D}">
      <dsp:nvSpPr>
        <dsp:cNvPr id="0" name=""/>
        <dsp:cNvSpPr/>
      </dsp:nvSpPr>
      <dsp:spPr>
        <a:xfrm>
          <a:off x="6748199" y="4086121"/>
          <a:ext cx="2550894" cy="11191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Grade Level</a:t>
          </a:r>
        </a:p>
      </dsp:txBody>
      <dsp:txXfrm>
        <a:off x="6748199" y="4086121"/>
        <a:ext cx="2550894" cy="1119128"/>
      </dsp:txXfrm>
    </dsp:sp>
    <dsp:sp modelId="{C70DF5FE-070B-0540-A41B-1AF325DEA087}">
      <dsp:nvSpPr>
        <dsp:cNvPr id="0" name=""/>
        <dsp:cNvSpPr/>
      </dsp:nvSpPr>
      <dsp:spPr>
        <a:xfrm>
          <a:off x="4971244" y="2535477"/>
          <a:ext cx="1697744" cy="1697952"/>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55F38E0-CA6E-1644-83F9-812B1A949C4C}">
      <dsp:nvSpPr>
        <dsp:cNvPr id="0" name=""/>
        <dsp:cNvSpPr/>
      </dsp:nvSpPr>
      <dsp:spPr>
        <a:xfrm>
          <a:off x="2892905" y="4086121"/>
          <a:ext cx="2550894" cy="11191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Socio-economic Status</a:t>
          </a:r>
        </a:p>
      </dsp:txBody>
      <dsp:txXfrm>
        <a:off x="2892905" y="4086121"/>
        <a:ext cx="2550894" cy="1119128"/>
      </dsp:txXfrm>
    </dsp:sp>
    <dsp:sp modelId="{7BFF3ECE-51D5-9545-B88F-4FA4ED90C38A}">
      <dsp:nvSpPr>
        <dsp:cNvPr id="0" name=""/>
        <dsp:cNvSpPr/>
      </dsp:nvSpPr>
      <dsp:spPr>
        <a:xfrm>
          <a:off x="4626743" y="2103441"/>
          <a:ext cx="1697744" cy="169795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DD39F64-1D80-EE44-BB3F-93041E5421E9}">
      <dsp:nvSpPr>
        <dsp:cNvPr id="0" name=""/>
        <dsp:cNvSpPr/>
      </dsp:nvSpPr>
      <dsp:spPr>
        <a:xfrm>
          <a:off x="2278271" y="2446467"/>
          <a:ext cx="2365374" cy="12232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Dis/ability Status</a:t>
          </a:r>
        </a:p>
      </dsp:txBody>
      <dsp:txXfrm>
        <a:off x="2278271" y="2446467"/>
        <a:ext cx="2365374" cy="1223233"/>
      </dsp:txXfrm>
    </dsp:sp>
    <dsp:sp modelId="{9B5691BB-2EF9-FE44-9242-F8903B4D98CD}">
      <dsp:nvSpPr>
        <dsp:cNvPr id="0" name=""/>
        <dsp:cNvSpPr/>
      </dsp:nvSpPr>
      <dsp:spPr>
        <a:xfrm>
          <a:off x="4749122" y="1564698"/>
          <a:ext cx="1697744" cy="169795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FA9445F-25C3-7A49-98B9-3748D34C917B}">
      <dsp:nvSpPr>
        <dsp:cNvPr id="0" name=""/>
        <dsp:cNvSpPr/>
      </dsp:nvSpPr>
      <dsp:spPr>
        <a:xfrm>
          <a:off x="2414245" y="988997"/>
          <a:ext cx="2411754" cy="11451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Emerging Bilingual</a:t>
          </a:r>
        </a:p>
      </dsp:txBody>
      <dsp:txXfrm>
        <a:off x="2414245" y="988997"/>
        <a:ext cx="2411754" cy="1145155"/>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CA638-2BDC-5C49-9767-8C3716EFEC03}">
      <dsp:nvSpPr>
        <dsp:cNvPr id="0" name=""/>
        <dsp:cNvSpPr/>
      </dsp:nvSpPr>
      <dsp:spPr>
        <a:xfrm>
          <a:off x="932" y="114230"/>
          <a:ext cx="2708586" cy="1218960"/>
        </a:xfrm>
        <a:prstGeom prst="roundRect">
          <a:avLst>
            <a:gd name="adj" fmla="val 10000"/>
          </a:avLst>
        </a:prstGeom>
        <a:solidFill>
          <a:schemeClr val="accent2">
            <a:lumMod val="20000"/>
            <a:lumOff val="80000"/>
          </a:schemeClr>
        </a:solidFill>
        <a:ln w="28575" cap="flat" cmpd="sng" algn="ctr">
          <a:solidFill>
            <a:schemeClr val="accent5"/>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Disciplinary Patterns</a:t>
          </a:r>
        </a:p>
      </dsp:txBody>
      <dsp:txXfrm>
        <a:off x="36634" y="149932"/>
        <a:ext cx="2637182" cy="1147556"/>
      </dsp:txXfrm>
    </dsp:sp>
    <dsp:sp modelId="{7B9B5DAB-B75D-C14C-9C15-6F81EB2213F0}">
      <dsp:nvSpPr>
        <dsp:cNvPr id="0" name=""/>
        <dsp:cNvSpPr/>
      </dsp:nvSpPr>
      <dsp:spPr>
        <a:xfrm>
          <a:off x="271790" y="1333191"/>
          <a:ext cx="270858" cy="542428"/>
        </a:xfrm>
        <a:custGeom>
          <a:avLst/>
          <a:gdLst/>
          <a:ahLst/>
          <a:cxnLst/>
          <a:rect l="0" t="0" r="0" b="0"/>
          <a:pathLst>
            <a:path>
              <a:moveTo>
                <a:pt x="0" y="0"/>
              </a:moveTo>
              <a:lnTo>
                <a:pt x="0" y="542428"/>
              </a:lnTo>
              <a:lnTo>
                <a:pt x="270858" y="54242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FD04A-ACCC-074E-8D7A-A51F6F2B20DB}">
      <dsp:nvSpPr>
        <dsp:cNvPr id="0" name=""/>
        <dsp:cNvSpPr/>
      </dsp:nvSpPr>
      <dsp:spPr>
        <a:xfrm>
          <a:off x="542649" y="1514001"/>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Referrals</a:t>
          </a:r>
        </a:p>
      </dsp:txBody>
      <dsp:txXfrm>
        <a:off x="563832" y="1535184"/>
        <a:ext cx="2053301" cy="680872"/>
      </dsp:txXfrm>
    </dsp:sp>
    <dsp:sp modelId="{4074BC21-6D9D-6F40-AEC3-93B19DC86375}">
      <dsp:nvSpPr>
        <dsp:cNvPr id="0" name=""/>
        <dsp:cNvSpPr/>
      </dsp:nvSpPr>
      <dsp:spPr>
        <a:xfrm>
          <a:off x="271790" y="1333191"/>
          <a:ext cx="270858" cy="1446477"/>
        </a:xfrm>
        <a:custGeom>
          <a:avLst/>
          <a:gdLst/>
          <a:ahLst/>
          <a:cxnLst/>
          <a:rect l="0" t="0" r="0" b="0"/>
          <a:pathLst>
            <a:path>
              <a:moveTo>
                <a:pt x="0" y="0"/>
              </a:moveTo>
              <a:lnTo>
                <a:pt x="0" y="1446477"/>
              </a:lnTo>
              <a:lnTo>
                <a:pt x="270858" y="144647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720768-F94A-DC48-98EC-2C4C22DD8ECF}">
      <dsp:nvSpPr>
        <dsp:cNvPr id="0" name=""/>
        <dsp:cNvSpPr/>
      </dsp:nvSpPr>
      <dsp:spPr>
        <a:xfrm>
          <a:off x="542649" y="2418049"/>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Suspensions</a:t>
          </a:r>
        </a:p>
      </dsp:txBody>
      <dsp:txXfrm>
        <a:off x="563832" y="2439232"/>
        <a:ext cx="2053301" cy="680872"/>
      </dsp:txXfrm>
    </dsp:sp>
    <dsp:sp modelId="{238C4D39-D659-D643-9E16-8006AFD59CEB}">
      <dsp:nvSpPr>
        <dsp:cNvPr id="0" name=""/>
        <dsp:cNvSpPr/>
      </dsp:nvSpPr>
      <dsp:spPr>
        <a:xfrm>
          <a:off x="271790" y="1333191"/>
          <a:ext cx="270858" cy="2350525"/>
        </a:xfrm>
        <a:custGeom>
          <a:avLst/>
          <a:gdLst/>
          <a:ahLst/>
          <a:cxnLst/>
          <a:rect l="0" t="0" r="0" b="0"/>
          <a:pathLst>
            <a:path>
              <a:moveTo>
                <a:pt x="0" y="0"/>
              </a:moveTo>
              <a:lnTo>
                <a:pt x="0" y="2350525"/>
              </a:lnTo>
              <a:lnTo>
                <a:pt x="270858" y="235052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ED5B26-CDE1-FB4F-8F17-3F993249B56C}">
      <dsp:nvSpPr>
        <dsp:cNvPr id="0" name=""/>
        <dsp:cNvSpPr/>
      </dsp:nvSpPr>
      <dsp:spPr>
        <a:xfrm>
          <a:off x="542649" y="3322097"/>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Expulsions</a:t>
          </a:r>
        </a:p>
      </dsp:txBody>
      <dsp:txXfrm>
        <a:off x="563832" y="3343280"/>
        <a:ext cx="2053301" cy="680872"/>
      </dsp:txXfrm>
    </dsp:sp>
    <dsp:sp modelId="{33ECAFA9-F542-E04B-8C8B-35D917C11CD6}">
      <dsp:nvSpPr>
        <dsp:cNvPr id="0" name=""/>
        <dsp:cNvSpPr/>
      </dsp:nvSpPr>
      <dsp:spPr>
        <a:xfrm>
          <a:off x="271790" y="1333191"/>
          <a:ext cx="270858" cy="3254573"/>
        </a:xfrm>
        <a:custGeom>
          <a:avLst/>
          <a:gdLst/>
          <a:ahLst/>
          <a:cxnLst/>
          <a:rect l="0" t="0" r="0" b="0"/>
          <a:pathLst>
            <a:path>
              <a:moveTo>
                <a:pt x="0" y="0"/>
              </a:moveTo>
              <a:lnTo>
                <a:pt x="0" y="3254573"/>
              </a:lnTo>
              <a:lnTo>
                <a:pt x="270858" y="325457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A7F58B-7B20-2441-85BF-808E51D8FB44}">
      <dsp:nvSpPr>
        <dsp:cNvPr id="0" name=""/>
        <dsp:cNvSpPr/>
      </dsp:nvSpPr>
      <dsp:spPr>
        <a:xfrm>
          <a:off x="542649" y="4226145"/>
          <a:ext cx="2125071"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Restraints/ Seclusions</a:t>
          </a:r>
        </a:p>
      </dsp:txBody>
      <dsp:txXfrm>
        <a:off x="563832" y="4247328"/>
        <a:ext cx="2082705" cy="680872"/>
      </dsp:txXfrm>
    </dsp:sp>
    <dsp:sp modelId="{438380AC-E9F4-5943-99F3-4744A14043C6}">
      <dsp:nvSpPr>
        <dsp:cNvPr id="0" name=""/>
        <dsp:cNvSpPr/>
      </dsp:nvSpPr>
      <dsp:spPr>
        <a:xfrm>
          <a:off x="271790" y="1333191"/>
          <a:ext cx="270858" cy="4158621"/>
        </a:xfrm>
        <a:custGeom>
          <a:avLst/>
          <a:gdLst/>
          <a:ahLst/>
          <a:cxnLst/>
          <a:rect l="0" t="0" r="0" b="0"/>
          <a:pathLst>
            <a:path>
              <a:moveTo>
                <a:pt x="0" y="0"/>
              </a:moveTo>
              <a:lnTo>
                <a:pt x="0" y="4158621"/>
              </a:lnTo>
              <a:lnTo>
                <a:pt x="270858" y="415862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4FEEE4-2A81-234E-8F65-19627B6F824D}">
      <dsp:nvSpPr>
        <dsp:cNvPr id="0" name=""/>
        <dsp:cNvSpPr/>
      </dsp:nvSpPr>
      <dsp:spPr>
        <a:xfrm>
          <a:off x="542649" y="5130193"/>
          <a:ext cx="2125071"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School Related Arrests</a:t>
          </a:r>
        </a:p>
      </dsp:txBody>
      <dsp:txXfrm>
        <a:off x="563832" y="5151376"/>
        <a:ext cx="2082705" cy="680872"/>
      </dsp:txXfrm>
    </dsp:sp>
    <dsp:sp modelId="{47CB94B0-E82F-164B-A0CD-322B8CAD3E07}">
      <dsp:nvSpPr>
        <dsp:cNvPr id="0" name=""/>
        <dsp:cNvSpPr/>
      </dsp:nvSpPr>
      <dsp:spPr>
        <a:xfrm>
          <a:off x="3071137" y="114230"/>
          <a:ext cx="2708586" cy="1218960"/>
        </a:xfrm>
        <a:prstGeom prst="roundRect">
          <a:avLst>
            <a:gd name="adj" fmla="val 10000"/>
          </a:avLst>
        </a:prstGeom>
        <a:solidFill>
          <a:schemeClr val="accent2">
            <a:lumMod val="20000"/>
            <a:lumOff val="80000"/>
          </a:schemeClr>
        </a:solidFill>
        <a:ln w="28575" cap="flat" cmpd="sng" algn="ctr">
          <a:solidFill>
            <a:schemeClr val="accent5"/>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School Community (Students, staff, families) Perceptions</a:t>
          </a:r>
        </a:p>
      </dsp:txBody>
      <dsp:txXfrm>
        <a:off x="3106839" y="149932"/>
        <a:ext cx="2637182" cy="1147556"/>
      </dsp:txXfrm>
    </dsp:sp>
    <dsp:sp modelId="{AE028CBA-BFC1-664C-B8D7-4DFAB73209AF}">
      <dsp:nvSpPr>
        <dsp:cNvPr id="0" name=""/>
        <dsp:cNvSpPr/>
      </dsp:nvSpPr>
      <dsp:spPr>
        <a:xfrm>
          <a:off x="3341996" y="1333191"/>
          <a:ext cx="270858" cy="542428"/>
        </a:xfrm>
        <a:custGeom>
          <a:avLst/>
          <a:gdLst/>
          <a:ahLst/>
          <a:cxnLst/>
          <a:rect l="0" t="0" r="0" b="0"/>
          <a:pathLst>
            <a:path>
              <a:moveTo>
                <a:pt x="0" y="0"/>
              </a:moveTo>
              <a:lnTo>
                <a:pt x="0" y="542428"/>
              </a:lnTo>
              <a:lnTo>
                <a:pt x="270858" y="54242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C36E4E-2681-1746-9268-0905FA81F6FB}">
      <dsp:nvSpPr>
        <dsp:cNvPr id="0" name=""/>
        <dsp:cNvSpPr/>
      </dsp:nvSpPr>
      <dsp:spPr>
        <a:xfrm>
          <a:off x="3612854" y="1514001"/>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School Climate Survey </a:t>
          </a:r>
        </a:p>
      </dsp:txBody>
      <dsp:txXfrm>
        <a:off x="3634037" y="1535184"/>
        <a:ext cx="2053301" cy="680872"/>
      </dsp:txXfrm>
    </dsp:sp>
    <dsp:sp modelId="{973FB76A-6F65-5C47-8EC8-1B51B5265BEE}">
      <dsp:nvSpPr>
        <dsp:cNvPr id="0" name=""/>
        <dsp:cNvSpPr/>
      </dsp:nvSpPr>
      <dsp:spPr>
        <a:xfrm>
          <a:off x="3341996" y="1333191"/>
          <a:ext cx="270858" cy="1446477"/>
        </a:xfrm>
        <a:custGeom>
          <a:avLst/>
          <a:gdLst/>
          <a:ahLst/>
          <a:cxnLst/>
          <a:rect l="0" t="0" r="0" b="0"/>
          <a:pathLst>
            <a:path>
              <a:moveTo>
                <a:pt x="0" y="0"/>
              </a:moveTo>
              <a:lnTo>
                <a:pt x="0" y="1446477"/>
              </a:lnTo>
              <a:lnTo>
                <a:pt x="270858" y="144647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91CAA-25B4-6D45-8D24-9E7793BF8E31}">
      <dsp:nvSpPr>
        <dsp:cNvPr id="0" name=""/>
        <dsp:cNvSpPr/>
      </dsp:nvSpPr>
      <dsp:spPr>
        <a:xfrm>
          <a:off x="3612854" y="2418049"/>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Feedback and Input Survey</a:t>
          </a:r>
        </a:p>
      </dsp:txBody>
      <dsp:txXfrm>
        <a:off x="3634037" y="2439232"/>
        <a:ext cx="2053301" cy="680872"/>
      </dsp:txXfrm>
    </dsp:sp>
    <dsp:sp modelId="{2544B580-E39B-BF41-8CF2-45CBDD097198}">
      <dsp:nvSpPr>
        <dsp:cNvPr id="0" name=""/>
        <dsp:cNvSpPr/>
      </dsp:nvSpPr>
      <dsp:spPr>
        <a:xfrm>
          <a:off x="3341996" y="1333191"/>
          <a:ext cx="270858" cy="2350525"/>
        </a:xfrm>
        <a:custGeom>
          <a:avLst/>
          <a:gdLst/>
          <a:ahLst/>
          <a:cxnLst/>
          <a:rect l="0" t="0" r="0" b="0"/>
          <a:pathLst>
            <a:path>
              <a:moveTo>
                <a:pt x="0" y="0"/>
              </a:moveTo>
              <a:lnTo>
                <a:pt x="0" y="2350525"/>
              </a:lnTo>
              <a:lnTo>
                <a:pt x="270858" y="235052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100648-ED2B-1742-9D2C-DDCB2B1491D2}">
      <dsp:nvSpPr>
        <dsp:cNvPr id="0" name=""/>
        <dsp:cNvSpPr/>
      </dsp:nvSpPr>
      <dsp:spPr>
        <a:xfrm>
          <a:off x="3612854" y="3322097"/>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Quality of Life Surveys</a:t>
          </a:r>
        </a:p>
      </dsp:txBody>
      <dsp:txXfrm>
        <a:off x="3634037" y="3343280"/>
        <a:ext cx="2053301" cy="680872"/>
      </dsp:txXfrm>
    </dsp:sp>
    <dsp:sp modelId="{061CEB72-1526-794F-B20C-831CC6804184}">
      <dsp:nvSpPr>
        <dsp:cNvPr id="0" name=""/>
        <dsp:cNvSpPr/>
      </dsp:nvSpPr>
      <dsp:spPr>
        <a:xfrm>
          <a:off x="3341996" y="1333191"/>
          <a:ext cx="270858" cy="3254573"/>
        </a:xfrm>
        <a:custGeom>
          <a:avLst/>
          <a:gdLst/>
          <a:ahLst/>
          <a:cxnLst/>
          <a:rect l="0" t="0" r="0" b="0"/>
          <a:pathLst>
            <a:path>
              <a:moveTo>
                <a:pt x="0" y="0"/>
              </a:moveTo>
              <a:lnTo>
                <a:pt x="0" y="3254573"/>
              </a:lnTo>
              <a:lnTo>
                <a:pt x="270858" y="325457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168451-6A0E-C24A-9330-91FC74F61797}">
      <dsp:nvSpPr>
        <dsp:cNvPr id="0" name=""/>
        <dsp:cNvSpPr/>
      </dsp:nvSpPr>
      <dsp:spPr>
        <a:xfrm>
          <a:off x="3612854" y="4226145"/>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Focus Groups/ Community Forums</a:t>
          </a:r>
        </a:p>
      </dsp:txBody>
      <dsp:txXfrm>
        <a:off x="3634037" y="4247328"/>
        <a:ext cx="2053301" cy="680872"/>
      </dsp:txXfrm>
    </dsp:sp>
    <dsp:sp modelId="{EE4B2160-1C4D-274C-9979-F28735CA8B92}">
      <dsp:nvSpPr>
        <dsp:cNvPr id="0" name=""/>
        <dsp:cNvSpPr/>
      </dsp:nvSpPr>
      <dsp:spPr>
        <a:xfrm>
          <a:off x="6153985" y="130127"/>
          <a:ext cx="2708586" cy="1218960"/>
        </a:xfrm>
        <a:prstGeom prst="roundRect">
          <a:avLst>
            <a:gd name="adj" fmla="val 10000"/>
          </a:avLst>
        </a:prstGeom>
        <a:solidFill>
          <a:schemeClr val="accent2">
            <a:lumMod val="20000"/>
            <a:lumOff val="80000"/>
          </a:schemeClr>
        </a:solidFill>
        <a:ln w="28575" cap="flat" cmpd="sng" algn="ctr">
          <a:solidFill>
            <a:schemeClr val="accent5"/>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Academic Achievement </a:t>
          </a:r>
        </a:p>
      </dsp:txBody>
      <dsp:txXfrm>
        <a:off x="6189687" y="165829"/>
        <a:ext cx="2637182" cy="1147556"/>
      </dsp:txXfrm>
    </dsp:sp>
    <dsp:sp modelId="{A518FA3A-D290-0344-BBB7-287FD510D628}">
      <dsp:nvSpPr>
        <dsp:cNvPr id="0" name=""/>
        <dsp:cNvSpPr/>
      </dsp:nvSpPr>
      <dsp:spPr>
        <a:xfrm>
          <a:off x="6424843" y="1349088"/>
          <a:ext cx="258216" cy="526532"/>
        </a:xfrm>
        <a:custGeom>
          <a:avLst/>
          <a:gdLst/>
          <a:ahLst/>
          <a:cxnLst/>
          <a:rect l="0" t="0" r="0" b="0"/>
          <a:pathLst>
            <a:path>
              <a:moveTo>
                <a:pt x="0" y="0"/>
              </a:moveTo>
              <a:lnTo>
                <a:pt x="0" y="526532"/>
              </a:lnTo>
              <a:lnTo>
                <a:pt x="258216" y="52653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1F4FB5-5FF9-C247-8C3F-49C579CC36DF}">
      <dsp:nvSpPr>
        <dsp:cNvPr id="0" name=""/>
        <dsp:cNvSpPr/>
      </dsp:nvSpPr>
      <dsp:spPr>
        <a:xfrm>
          <a:off x="6683060" y="1514001"/>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Grades</a:t>
          </a:r>
        </a:p>
      </dsp:txBody>
      <dsp:txXfrm>
        <a:off x="6704243" y="1535184"/>
        <a:ext cx="2053301" cy="680872"/>
      </dsp:txXfrm>
    </dsp:sp>
    <dsp:sp modelId="{EAD201E3-E67F-9D42-B40B-165D314FF298}">
      <dsp:nvSpPr>
        <dsp:cNvPr id="0" name=""/>
        <dsp:cNvSpPr/>
      </dsp:nvSpPr>
      <dsp:spPr>
        <a:xfrm>
          <a:off x="6424843" y="1349088"/>
          <a:ext cx="258216" cy="1430580"/>
        </a:xfrm>
        <a:custGeom>
          <a:avLst/>
          <a:gdLst/>
          <a:ahLst/>
          <a:cxnLst/>
          <a:rect l="0" t="0" r="0" b="0"/>
          <a:pathLst>
            <a:path>
              <a:moveTo>
                <a:pt x="0" y="0"/>
              </a:moveTo>
              <a:lnTo>
                <a:pt x="0" y="1430580"/>
              </a:lnTo>
              <a:lnTo>
                <a:pt x="258216" y="143058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6D9E98-E48C-4547-BFCC-3AD63D7D39F9}">
      <dsp:nvSpPr>
        <dsp:cNvPr id="0" name=""/>
        <dsp:cNvSpPr/>
      </dsp:nvSpPr>
      <dsp:spPr>
        <a:xfrm>
          <a:off x="6683060" y="2418049"/>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Standardized Test Scores</a:t>
          </a:r>
        </a:p>
      </dsp:txBody>
      <dsp:txXfrm>
        <a:off x="6704243" y="2439232"/>
        <a:ext cx="2053301" cy="680872"/>
      </dsp:txXfrm>
    </dsp:sp>
    <dsp:sp modelId="{D077B4F6-47B8-7E48-B1EC-8149E81FCBF9}">
      <dsp:nvSpPr>
        <dsp:cNvPr id="0" name=""/>
        <dsp:cNvSpPr/>
      </dsp:nvSpPr>
      <dsp:spPr>
        <a:xfrm>
          <a:off x="6424843" y="1349088"/>
          <a:ext cx="258216" cy="2334628"/>
        </a:xfrm>
        <a:custGeom>
          <a:avLst/>
          <a:gdLst/>
          <a:ahLst/>
          <a:cxnLst/>
          <a:rect l="0" t="0" r="0" b="0"/>
          <a:pathLst>
            <a:path>
              <a:moveTo>
                <a:pt x="0" y="0"/>
              </a:moveTo>
              <a:lnTo>
                <a:pt x="0" y="2334628"/>
              </a:lnTo>
              <a:lnTo>
                <a:pt x="258216" y="233462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65290B-8BF7-7340-8577-FC62A4F946A3}">
      <dsp:nvSpPr>
        <dsp:cNvPr id="0" name=""/>
        <dsp:cNvSpPr/>
      </dsp:nvSpPr>
      <dsp:spPr>
        <a:xfrm>
          <a:off x="6683060" y="3322097"/>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Graduation Rates</a:t>
          </a:r>
        </a:p>
      </dsp:txBody>
      <dsp:txXfrm>
        <a:off x="6704243" y="3343280"/>
        <a:ext cx="2053301" cy="680872"/>
      </dsp:txXfrm>
    </dsp:sp>
    <dsp:sp modelId="{5EABFE2E-4C94-0D46-BBEF-345B40D865A1}">
      <dsp:nvSpPr>
        <dsp:cNvPr id="0" name=""/>
        <dsp:cNvSpPr/>
      </dsp:nvSpPr>
      <dsp:spPr>
        <a:xfrm>
          <a:off x="9211548" y="114230"/>
          <a:ext cx="2708586" cy="1218960"/>
        </a:xfrm>
        <a:prstGeom prst="roundRect">
          <a:avLst>
            <a:gd name="adj" fmla="val 10000"/>
          </a:avLst>
        </a:prstGeom>
        <a:solidFill>
          <a:schemeClr val="accent2">
            <a:lumMod val="20000"/>
            <a:lumOff val="80000"/>
          </a:schemeClr>
        </a:solidFill>
        <a:ln w="28575" cap="flat" cmpd="sng" algn="ctr">
          <a:solidFill>
            <a:schemeClr val="accent5"/>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Access/Participation in School-wide Programming</a:t>
          </a:r>
        </a:p>
      </dsp:txBody>
      <dsp:txXfrm>
        <a:off x="9247250" y="149932"/>
        <a:ext cx="2637182" cy="1147556"/>
      </dsp:txXfrm>
    </dsp:sp>
    <dsp:sp modelId="{3E727CC6-E8FB-FC4D-B01B-806A93511F70}">
      <dsp:nvSpPr>
        <dsp:cNvPr id="0" name=""/>
        <dsp:cNvSpPr/>
      </dsp:nvSpPr>
      <dsp:spPr>
        <a:xfrm>
          <a:off x="9482407" y="1333191"/>
          <a:ext cx="270858" cy="542428"/>
        </a:xfrm>
        <a:custGeom>
          <a:avLst/>
          <a:gdLst/>
          <a:ahLst/>
          <a:cxnLst/>
          <a:rect l="0" t="0" r="0" b="0"/>
          <a:pathLst>
            <a:path>
              <a:moveTo>
                <a:pt x="0" y="0"/>
              </a:moveTo>
              <a:lnTo>
                <a:pt x="0" y="542428"/>
              </a:lnTo>
              <a:lnTo>
                <a:pt x="270858" y="54242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CFD0DC-2BE3-F445-B415-7B494A5DB131}">
      <dsp:nvSpPr>
        <dsp:cNvPr id="0" name=""/>
        <dsp:cNvSpPr/>
      </dsp:nvSpPr>
      <dsp:spPr>
        <a:xfrm>
          <a:off x="9753265" y="1514001"/>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Attendance</a:t>
          </a:r>
        </a:p>
      </dsp:txBody>
      <dsp:txXfrm>
        <a:off x="9774448" y="1535184"/>
        <a:ext cx="2053301" cy="680872"/>
      </dsp:txXfrm>
    </dsp:sp>
    <dsp:sp modelId="{A1D8B8D1-466E-AD4B-A9E5-59585E4C4DF9}">
      <dsp:nvSpPr>
        <dsp:cNvPr id="0" name=""/>
        <dsp:cNvSpPr/>
      </dsp:nvSpPr>
      <dsp:spPr>
        <a:xfrm>
          <a:off x="9482407" y="1333191"/>
          <a:ext cx="270858" cy="1446477"/>
        </a:xfrm>
        <a:custGeom>
          <a:avLst/>
          <a:gdLst/>
          <a:ahLst/>
          <a:cxnLst/>
          <a:rect l="0" t="0" r="0" b="0"/>
          <a:pathLst>
            <a:path>
              <a:moveTo>
                <a:pt x="0" y="0"/>
              </a:moveTo>
              <a:lnTo>
                <a:pt x="0" y="1446477"/>
              </a:lnTo>
              <a:lnTo>
                <a:pt x="270858" y="144647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1A0166-6520-C74A-912A-145CB9F28E86}">
      <dsp:nvSpPr>
        <dsp:cNvPr id="0" name=""/>
        <dsp:cNvSpPr/>
      </dsp:nvSpPr>
      <dsp:spPr>
        <a:xfrm>
          <a:off x="9753265" y="2418049"/>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Advanced Level Courses</a:t>
          </a:r>
        </a:p>
      </dsp:txBody>
      <dsp:txXfrm>
        <a:off x="9774448" y="2439232"/>
        <a:ext cx="2053301" cy="680872"/>
      </dsp:txXfrm>
    </dsp:sp>
    <dsp:sp modelId="{C375078B-C66C-6A44-A744-B99B4128F10B}">
      <dsp:nvSpPr>
        <dsp:cNvPr id="0" name=""/>
        <dsp:cNvSpPr/>
      </dsp:nvSpPr>
      <dsp:spPr>
        <a:xfrm>
          <a:off x="9482407" y="1333191"/>
          <a:ext cx="270858" cy="2350525"/>
        </a:xfrm>
        <a:custGeom>
          <a:avLst/>
          <a:gdLst/>
          <a:ahLst/>
          <a:cxnLst/>
          <a:rect l="0" t="0" r="0" b="0"/>
          <a:pathLst>
            <a:path>
              <a:moveTo>
                <a:pt x="0" y="0"/>
              </a:moveTo>
              <a:lnTo>
                <a:pt x="0" y="2350525"/>
              </a:lnTo>
              <a:lnTo>
                <a:pt x="270858" y="235052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CD024F-58FA-AC44-A30E-D2221D612189}">
      <dsp:nvSpPr>
        <dsp:cNvPr id="0" name=""/>
        <dsp:cNvSpPr/>
      </dsp:nvSpPr>
      <dsp:spPr>
        <a:xfrm>
          <a:off x="9753265" y="3322097"/>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Special</a:t>
          </a:r>
          <a:r>
            <a:rPr lang="en-US" sz="2000" kern="1200" baseline="0" dirty="0"/>
            <a:t> Education </a:t>
          </a:r>
          <a:endParaRPr lang="en-US" sz="2000" kern="1200" dirty="0"/>
        </a:p>
      </dsp:txBody>
      <dsp:txXfrm>
        <a:off x="9774448" y="3343280"/>
        <a:ext cx="2053301" cy="680872"/>
      </dsp:txXfrm>
    </dsp:sp>
    <dsp:sp modelId="{1C866DB0-E9B2-9045-9E48-1D6CCBACC560}">
      <dsp:nvSpPr>
        <dsp:cNvPr id="0" name=""/>
        <dsp:cNvSpPr/>
      </dsp:nvSpPr>
      <dsp:spPr>
        <a:xfrm>
          <a:off x="9482407" y="1333191"/>
          <a:ext cx="270858" cy="3254573"/>
        </a:xfrm>
        <a:custGeom>
          <a:avLst/>
          <a:gdLst/>
          <a:ahLst/>
          <a:cxnLst/>
          <a:rect l="0" t="0" r="0" b="0"/>
          <a:pathLst>
            <a:path>
              <a:moveTo>
                <a:pt x="0" y="0"/>
              </a:moveTo>
              <a:lnTo>
                <a:pt x="0" y="3254573"/>
              </a:lnTo>
              <a:lnTo>
                <a:pt x="270858" y="325457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55BE6F-D0A6-AD4D-AD75-D29986C69D75}">
      <dsp:nvSpPr>
        <dsp:cNvPr id="0" name=""/>
        <dsp:cNvSpPr/>
      </dsp:nvSpPr>
      <dsp:spPr>
        <a:xfrm>
          <a:off x="9753265" y="4226145"/>
          <a:ext cx="2058614"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Positive, Proactive Educator Practices</a:t>
          </a:r>
        </a:p>
      </dsp:txBody>
      <dsp:txXfrm>
        <a:off x="9774448" y="4247328"/>
        <a:ext cx="2016248" cy="680872"/>
      </dsp:txXfrm>
    </dsp:sp>
    <dsp:sp modelId="{4CC442B4-498F-A743-94AE-0D4BBC0AB491}">
      <dsp:nvSpPr>
        <dsp:cNvPr id="0" name=""/>
        <dsp:cNvSpPr/>
      </dsp:nvSpPr>
      <dsp:spPr>
        <a:xfrm>
          <a:off x="9482407" y="1333191"/>
          <a:ext cx="270858" cy="4158621"/>
        </a:xfrm>
        <a:custGeom>
          <a:avLst/>
          <a:gdLst/>
          <a:ahLst/>
          <a:cxnLst/>
          <a:rect l="0" t="0" r="0" b="0"/>
          <a:pathLst>
            <a:path>
              <a:moveTo>
                <a:pt x="0" y="0"/>
              </a:moveTo>
              <a:lnTo>
                <a:pt x="0" y="4158621"/>
              </a:lnTo>
              <a:lnTo>
                <a:pt x="270858" y="415862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526749-4164-7745-B2B2-96D528EC461B}">
      <dsp:nvSpPr>
        <dsp:cNvPr id="0" name=""/>
        <dsp:cNvSpPr/>
      </dsp:nvSpPr>
      <dsp:spPr>
        <a:xfrm>
          <a:off x="9753265" y="5130193"/>
          <a:ext cx="2095667" cy="72323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Athletics/ Clubs</a:t>
          </a:r>
        </a:p>
      </dsp:txBody>
      <dsp:txXfrm>
        <a:off x="9774448" y="5151376"/>
        <a:ext cx="2053301" cy="68087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39220-58AA-464D-8A4B-D2EF66993E19}">
      <dsp:nvSpPr>
        <dsp:cNvPr id="0" name=""/>
        <dsp:cNvSpPr/>
      </dsp:nvSpPr>
      <dsp:spPr>
        <a:xfrm>
          <a:off x="56" y="32984"/>
          <a:ext cx="5431024" cy="1411200"/>
        </a:xfrm>
        <a:prstGeom prst="rect">
          <a:avLst/>
        </a:prstGeom>
        <a:solidFill>
          <a:schemeClr val="accent2">
            <a:lumMod val="20000"/>
            <a:lumOff val="80000"/>
          </a:schemeClr>
        </a:solidFill>
        <a:ln w="9525"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t>Why these 2?</a:t>
          </a:r>
        </a:p>
      </dsp:txBody>
      <dsp:txXfrm>
        <a:off x="56" y="32984"/>
        <a:ext cx="5431024" cy="1411200"/>
      </dsp:txXfrm>
    </dsp:sp>
    <dsp:sp modelId="{B55C3246-9356-AE4C-A421-AD398DA95EB2}">
      <dsp:nvSpPr>
        <dsp:cNvPr id="0" name=""/>
        <dsp:cNvSpPr/>
      </dsp:nvSpPr>
      <dsp:spPr>
        <a:xfrm>
          <a:off x="56" y="1444185"/>
          <a:ext cx="5431024" cy="2152080"/>
        </a:xfrm>
        <a:prstGeom prst="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Data is already available as part of your Tier 1 evaluation plan and can be disaggregated for various sub-groups</a:t>
          </a:r>
        </a:p>
        <a:p>
          <a:pPr marL="228600" lvl="1" indent="-228600" algn="l" defTabSz="1066800">
            <a:lnSpc>
              <a:spcPct val="90000"/>
            </a:lnSpc>
            <a:spcBef>
              <a:spcPct val="0"/>
            </a:spcBef>
            <a:spcAft>
              <a:spcPct val="15000"/>
            </a:spcAft>
            <a:buChar char="•"/>
          </a:pPr>
          <a:r>
            <a:rPr lang="en-US" sz="2400" kern="1200" dirty="0"/>
            <a:t>Both have ripple effects on critical student outcomes</a:t>
          </a:r>
        </a:p>
      </dsp:txBody>
      <dsp:txXfrm>
        <a:off x="56" y="1444185"/>
        <a:ext cx="5431024" cy="2152080"/>
      </dsp:txXfrm>
    </dsp:sp>
    <dsp:sp modelId="{84460926-84E4-6446-8DB2-35D96CAE8468}">
      <dsp:nvSpPr>
        <dsp:cNvPr id="0" name=""/>
        <dsp:cNvSpPr/>
      </dsp:nvSpPr>
      <dsp:spPr>
        <a:xfrm>
          <a:off x="6191424" y="32984"/>
          <a:ext cx="5431024" cy="1411200"/>
        </a:xfrm>
        <a:prstGeom prst="rect">
          <a:avLst/>
        </a:prstGeom>
        <a:solidFill>
          <a:schemeClr val="accent2">
            <a:lumMod val="20000"/>
            <a:lumOff val="80000"/>
          </a:schemeClr>
        </a:solidFill>
        <a:ln w="9525"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So, I don’t need to look at other data sources?</a:t>
          </a:r>
        </a:p>
      </dsp:txBody>
      <dsp:txXfrm>
        <a:off x="6191424" y="32984"/>
        <a:ext cx="5431024" cy="1411200"/>
      </dsp:txXfrm>
    </dsp:sp>
    <dsp:sp modelId="{C74E8044-FF5B-E643-BE15-5878D8A354B8}">
      <dsp:nvSpPr>
        <dsp:cNvPr id="0" name=""/>
        <dsp:cNvSpPr/>
      </dsp:nvSpPr>
      <dsp:spPr>
        <a:xfrm>
          <a:off x="6191424" y="1444185"/>
          <a:ext cx="5431024" cy="2152080"/>
        </a:xfrm>
        <a:prstGeom prst="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No! Use the examples to review other data sources relevant to your identified outcome goals.</a:t>
          </a:r>
        </a:p>
      </dsp:txBody>
      <dsp:txXfrm>
        <a:off x="6191424" y="1444185"/>
        <a:ext cx="5431024" cy="215208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D3A28-85BB-DB4F-8A48-A17C6CAAE702}">
      <dsp:nvSpPr>
        <dsp:cNvPr id="0" name=""/>
        <dsp:cNvSpPr/>
      </dsp:nvSpPr>
      <dsp:spPr>
        <a:xfrm>
          <a:off x="0" y="277773"/>
          <a:ext cx="9990667" cy="187200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2">
                  <a:lumMod val="50000"/>
                </a:schemeClr>
              </a:solidFill>
            </a:rPr>
            <a:t>Exclusionary disciplinary practices (suspensions, expulsions, referrals) may lead to..</a:t>
          </a:r>
        </a:p>
      </dsp:txBody>
      <dsp:txXfrm>
        <a:off x="0" y="277773"/>
        <a:ext cx="9990667" cy="1872000"/>
      </dsp:txXfrm>
    </dsp:sp>
    <dsp:sp modelId="{7CE76455-15E8-904E-B90C-CD5F02817319}">
      <dsp:nvSpPr>
        <dsp:cNvPr id="0" name=""/>
        <dsp:cNvSpPr/>
      </dsp:nvSpPr>
      <dsp:spPr>
        <a:xfrm>
          <a:off x="0" y="2149773"/>
          <a:ext cx="9990667" cy="3033224"/>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chemeClr val="bg2">
                  <a:lumMod val="50000"/>
                </a:schemeClr>
              </a:solidFill>
            </a:rPr>
            <a:t>decreases in student engagement </a:t>
          </a:r>
          <a:r>
            <a:rPr lang="en-US" sz="1800" kern="1200" dirty="0">
              <a:solidFill>
                <a:schemeClr val="bg2">
                  <a:lumMod val="50000"/>
                </a:schemeClr>
              </a:solidFill>
            </a:rPr>
            <a:t>(</a:t>
          </a:r>
          <a:r>
            <a:rPr lang="en-US" sz="1800" kern="1200" dirty="0" err="1">
              <a:solidFill>
                <a:schemeClr val="bg2">
                  <a:lumMod val="50000"/>
                </a:schemeClr>
              </a:solidFill>
            </a:rPr>
            <a:t>Dishion</a:t>
          </a:r>
          <a:r>
            <a:rPr lang="en-US" sz="1800" kern="1200" dirty="0">
              <a:solidFill>
                <a:schemeClr val="bg2">
                  <a:lumMod val="50000"/>
                </a:schemeClr>
              </a:solidFill>
            </a:rPr>
            <a:t> &amp; Snyder, 2016)</a:t>
          </a:r>
        </a:p>
        <a:p>
          <a:pPr marL="228600" lvl="1" indent="-228600" algn="l" defTabSz="1066800">
            <a:lnSpc>
              <a:spcPct val="90000"/>
            </a:lnSpc>
            <a:spcBef>
              <a:spcPct val="0"/>
            </a:spcBef>
            <a:spcAft>
              <a:spcPct val="15000"/>
            </a:spcAft>
            <a:buChar char="•"/>
          </a:pP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r>
            <a:rPr lang="en-US" sz="2400" kern="1200" dirty="0">
              <a:solidFill>
                <a:schemeClr val="bg2">
                  <a:lumMod val="50000"/>
                </a:schemeClr>
              </a:solidFill>
            </a:rPr>
            <a:t>reduced instructional time </a:t>
          </a:r>
          <a:r>
            <a:rPr lang="en-US" sz="1800" kern="1200" dirty="0">
              <a:solidFill>
                <a:schemeClr val="bg2">
                  <a:lumMod val="50000"/>
                </a:schemeClr>
              </a:solidFill>
            </a:rPr>
            <a:t>(McIntosh &amp; Goodman, 2016)</a:t>
          </a:r>
        </a:p>
        <a:p>
          <a:pPr marL="228600" lvl="1" indent="-228600" algn="l" defTabSz="1066800">
            <a:lnSpc>
              <a:spcPct val="90000"/>
            </a:lnSpc>
            <a:spcBef>
              <a:spcPct val="0"/>
            </a:spcBef>
            <a:spcAft>
              <a:spcPct val="15000"/>
            </a:spcAft>
            <a:buChar char="•"/>
          </a:pP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r>
            <a:rPr lang="en-US" sz="2400" b="0" i="0" kern="1200" dirty="0">
              <a:solidFill>
                <a:schemeClr val="bg2">
                  <a:lumMod val="50000"/>
                </a:schemeClr>
              </a:solidFill>
            </a:rPr>
            <a:t>differences in academic achievement </a:t>
          </a:r>
          <a:r>
            <a:rPr lang="en-US" sz="1800" b="0" i="0" kern="1200" dirty="0">
              <a:solidFill>
                <a:schemeClr val="bg2">
                  <a:lumMod val="50000"/>
                </a:schemeClr>
              </a:solidFill>
            </a:rPr>
            <a:t>(Morris &amp; Perry, </a:t>
          </a:r>
          <a:r>
            <a:rPr lang="en-US" sz="1800" kern="1200" dirty="0">
              <a:solidFill>
                <a:schemeClr val="bg2">
                  <a:lumMod val="50000"/>
                </a:schemeClr>
              </a:solidFill>
            </a:rPr>
            <a:t>2016)</a:t>
          </a:r>
        </a:p>
        <a:p>
          <a:pPr marL="228600" lvl="1" indent="-228600" algn="l" defTabSz="1066800">
            <a:lnSpc>
              <a:spcPct val="90000"/>
            </a:lnSpc>
            <a:spcBef>
              <a:spcPct val="0"/>
            </a:spcBef>
            <a:spcAft>
              <a:spcPct val="15000"/>
            </a:spcAft>
            <a:buChar char="•"/>
          </a:pP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r>
            <a:rPr lang="en-US" sz="2400" b="0" i="0" kern="1200" dirty="0">
              <a:solidFill>
                <a:schemeClr val="bg2">
                  <a:lumMod val="50000"/>
                </a:schemeClr>
              </a:solidFill>
            </a:rPr>
            <a:t>lower ratings of safety and positive relationships with adults </a:t>
          </a:r>
          <a:r>
            <a:rPr lang="en-US" sz="1800" b="0" i="0" kern="1200" dirty="0">
              <a:solidFill>
                <a:schemeClr val="bg2">
                  <a:lumMod val="50000"/>
                </a:schemeClr>
              </a:solidFill>
            </a:rPr>
            <a:t>(Gage, et al., 2016).</a:t>
          </a:r>
          <a:endParaRPr lang="en-US" sz="1800" kern="1200" dirty="0">
            <a:solidFill>
              <a:schemeClr val="bg2">
                <a:lumMod val="50000"/>
              </a:schemeClr>
            </a:solidFill>
          </a:endParaRPr>
        </a:p>
      </dsp:txBody>
      <dsp:txXfrm>
        <a:off x="0" y="2149773"/>
        <a:ext cx="9990667" cy="3033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Staff Engagement</a:t>
          </a:r>
        </a:p>
      </dsp:txBody>
      <dsp:txXfrm>
        <a:off x="5273138" y="4072722"/>
        <a:ext cx="1816702" cy="1562874"/>
      </dsp:txXfrm>
    </dsp:sp>
    <dsp:sp modelId="{07AE1515-2BBF-0142-B081-BC9B4E2BC5C1}">
      <dsp:nvSpPr>
        <dsp:cNvPr id="0" name=""/>
        <dsp:cNvSpPr/>
      </dsp:nvSpPr>
      <dsp:spPr>
        <a:xfrm>
          <a:off x="1543719" y="1787535"/>
          <a:ext cx="4100250" cy="343530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505225" y="265761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7E0ADE-2C92-934B-B304-2FA74CEDE8DC}">
      <dsp:nvSpPr>
        <dsp:cNvPr id="0" name=""/>
        <dsp:cNvSpPr/>
      </dsp:nvSpPr>
      <dsp:spPr>
        <a:xfrm>
          <a:off x="1742" y="118228"/>
          <a:ext cx="3024808" cy="943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Risk Index</a:t>
          </a:r>
        </a:p>
      </dsp:txBody>
      <dsp:txXfrm>
        <a:off x="29370" y="145856"/>
        <a:ext cx="2969552" cy="888045"/>
      </dsp:txXfrm>
    </dsp:sp>
    <dsp:sp modelId="{FD401B16-1DFB-AA4C-843D-05216B457BA9}">
      <dsp:nvSpPr>
        <dsp:cNvPr id="0" name=""/>
        <dsp:cNvSpPr/>
      </dsp:nvSpPr>
      <dsp:spPr>
        <a:xfrm>
          <a:off x="304223" y="1061529"/>
          <a:ext cx="155765" cy="1280257"/>
        </a:xfrm>
        <a:custGeom>
          <a:avLst/>
          <a:gdLst/>
          <a:ahLst/>
          <a:cxnLst/>
          <a:rect l="0" t="0" r="0" b="0"/>
          <a:pathLst>
            <a:path>
              <a:moveTo>
                <a:pt x="0" y="0"/>
              </a:moveTo>
              <a:lnTo>
                <a:pt x="0" y="1280257"/>
              </a:lnTo>
              <a:lnTo>
                <a:pt x="155765" y="12802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24636F-70CB-254E-AC9B-6C5F2B20986F}">
      <dsp:nvSpPr>
        <dsp:cNvPr id="0" name=""/>
        <dsp:cNvSpPr/>
      </dsp:nvSpPr>
      <dsp:spPr>
        <a:xfrm>
          <a:off x="459988" y="1403484"/>
          <a:ext cx="3326128" cy="18766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Hind Vadodara"/>
            </a:rPr>
            <a:t>Percentage of students within each group with at least one identified outcome</a:t>
          </a:r>
          <a:endParaRPr lang="en-US" sz="2000" kern="1200" dirty="0">
            <a:latin typeface="Hind Vadodara"/>
          </a:endParaRPr>
        </a:p>
      </dsp:txBody>
      <dsp:txXfrm>
        <a:off x="514952" y="1458448"/>
        <a:ext cx="3216200" cy="1766678"/>
      </dsp:txXfrm>
    </dsp:sp>
    <dsp:sp modelId="{95CEE6A9-9137-3E42-9D19-6DC07F6F29A7}">
      <dsp:nvSpPr>
        <dsp:cNvPr id="0" name=""/>
        <dsp:cNvSpPr/>
      </dsp:nvSpPr>
      <dsp:spPr>
        <a:xfrm>
          <a:off x="304223" y="1061529"/>
          <a:ext cx="155765" cy="3534965"/>
        </a:xfrm>
        <a:custGeom>
          <a:avLst/>
          <a:gdLst/>
          <a:ahLst/>
          <a:cxnLst/>
          <a:rect l="0" t="0" r="0" b="0"/>
          <a:pathLst>
            <a:path>
              <a:moveTo>
                <a:pt x="0" y="0"/>
              </a:moveTo>
              <a:lnTo>
                <a:pt x="0" y="3534965"/>
              </a:lnTo>
              <a:lnTo>
                <a:pt x="155765" y="35349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47BB0-EE3A-6244-BDF3-7901E2E3158F}">
      <dsp:nvSpPr>
        <dsp:cNvPr id="0" name=""/>
        <dsp:cNvSpPr/>
      </dsp:nvSpPr>
      <dsp:spPr>
        <a:xfrm>
          <a:off x="459988" y="3658191"/>
          <a:ext cx="3326128" cy="18766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ind Vadodara"/>
            </a:rPr>
            <a:t>“How many students in each group receive the identified outcome?”</a:t>
          </a:r>
        </a:p>
      </dsp:txBody>
      <dsp:txXfrm>
        <a:off x="514952" y="3713155"/>
        <a:ext cx="3216200" cy="1766678"/>
      </dsp:txXfrm>
    </dsp:sp>
    <dsp:sp modelId="{FB5891AE-89A7-2640-8356-3AEBBA7AC849}">
      <dsp:nvSpPr>
        <dsp:cNvPr id="0" name=""/>
        <dsp:cNvSpPr/>
      </dsp:nvSpPr>
      <dsp:spPr>
        <a:xfrm>
          <a:off x="3938307" y="118228"/>
          <a:ext cx="3024808" cy="943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Arial" panose="020B0604020202020204" pitchFamily="34" charset="0"/>
              <a:cs typeface="Arial" panose="020B0604020202020204" pitchFamily="34" charset="0"/>
            </a:rPr>
            <a:t>Risk Ratio</a:t>
          </a:r>
        </a:p>
      </dsp:txBody>
      <dsp:txXfrm>
        <a:off x="3965935" y="145856"/>
        <a:ext cx="2969552" cy="888045"/>
      </dsp:txXfrm>
    </dsp:sp>
    <dsp:sp modelId="{A64A1A06-0124-7547-97FF-1EF80D6F3DD2}">
      <dsp:nvSpPr>
        <dsp:cNvPr id="0" name=""/>
        <dsp:cNvSpPr/>
      </dsp:nvSpPr>
      <dsp:spPr>
        <a:xfrm>
          <a:off x="4240787" y="1061529"/>
          <a:ext cx="155759" cy="1280257"/>
        </a:xfrm>
        <a:custGeom>
          <a:avLst/>
          <a:gdLst/>
          <a:ahLst/>
          <a:cxnLst/>
          <a:rect l="0" t="0" r="0" b="0"/>
          <a:pathLst>
            <a:path>
              <a:moveTo>
                <a:pt x="0" y="0"/>
              </a:moveTo>
              <a:lnTo>
                <a:pt x="0" y="1280257"/>
              </a:lnTo>
              <a:lnTo>
                <a:pt x="155759" y="12802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29AE3C-27AF-8040-8699-4422FE9C970E}">
      <dsp:nvSpPr>
        <dsp:cNvPr id="0" name=""/>
        <dsp:cNvSpPr/>
      </dsp:nvSpPr>
      <dsp:spPr>
        <a:xfrm>
          <a:off x="4396547" y="1403484"/>
          <a:ext cx="3326128" cy="18766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Hind Vadodara"/>
            </a:rPr>
            <a:t>Likelihood for a specific group to receive at least one identified outcome when compared to a different group of students</a:t>
          </a:r>
          <a:endParaRPr lang="en-US" sz="2000" kern="1200" dirty="0">
            <a:latin typeface="Hind Vadodara"/>
          </a:endParaRPr>
        </a:p>
      </dsp:txBody>
      <dsp:txXfrm>
        <a:off x="4451511" y="1458448"/>
        <a:ext cx="3216200" cy="1766678"/>
      </dsp:txXfrm>
    </dsp:sp>
    <dsp:sp modelId="{691D3025-A61C-944D-9E56-B0BA42B4564B}">
      <dsp:nvSpPr>
        <dsp:cNvPr id="0" name=""/>
        <dsp:cNvSpPr/>
      </dsp:nvSpPr>
      <dsp:spPr>
        <a:xfrm>
          <a:off x="4240787" y="1061529"/>
          <a:ext cx="155759" cy="3534965"/>
        </a:xfrm>
        <a:custGeom>
          <a:avLst/>
          <a:gdLst/>
          <a:ahLst/>
          <a:cxnLst/>
          <a:rect l="0" t="0" r="0" b="0"/>
          <a:pathLst>
            <a:path>
              <a:moveTo>
                <a:pt x="0" y="0"/>
              </a:moveTo>
              <a:lnTo>
                <a:pt x="0" y="3534965"/>
              </a:lnTo>
              <a:lnTo>
                <a:pt x="155759" y="35349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AC7E44-DF4A-2344-A34B-0661524D1F6F}">
      <dsp:nvSpPr>
        <dsp:cNvPr id="0" name=""/>
        <dsp:cNvSpPr/>
      </dsp:nvSpPr>
      <dsp:spPr>
        <a:xfrm>
          <a:off x="4396547" y="3658191"/>
          <a:ext cx="3326128" cy="18766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ind Vadodara"/>
            </a:rPr>
            <a:t>“How likely is a group to have an identified outcome compared to other groups?”</a:t>
          </a:r>
        </a:p>
      </dsp:txBody>
      <dsp:txXfrm>
        <a:off x="4451511" y="3713155"/>
        <a:ext cx="3216200" cy="1766678"/>
      </dsp:txXfrm>
    </dsp:sp>
    <dsp:sp modelId="{A12D09E4-F6A1-A240-9729-A75DA7EDE549}">
      <dsp:nvSpPr>
        <dsp:cNvPr id="0" name=""/>
        <dsp:cNvSpPr/>
      </dsp:nvSpPr>
      <dsp:spPr>
        <a:xfrm>
          <a:off x="7808598" y="131476"/>
          <a:ext cx="3024808" cy="943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Arial" panose="020B0604020202020204" pitchFamily="34" charset="0"/>
              <a:cs typeface="Arial" panose="020B0604020202020204" pitchFamily="34" charset="0"/>
            </a:rPr>
            <a:t>Rate by Group</a:t>
          </a:r>
        </a:p>
      </dsp:txBody>
      <dsp:txXfrm>
        <a:off x="7836226" y="159104"/>
        <a:ext cx="2969552" cy="888045"/>
      </dsp:txXfrm>
    </dsp:sp>
    <dsp:sp modelId="{46DE36BA-1886-0948-B71F-F5AE1C5EC120}">
      <dsp:nvSpPr>
        <dsp:cNvPr id="0" name=""/>
        <dsp:cNvSpPr/>
      </dsp:nvSpPr>
      <dsp:spPr>
        <a:xfrm>
          <a:off x="8111079" y="1074778"/>
          <a:ext cx="186721" cy="1280257"/>
        </a:xfrm>
        <a:custGeom>
          <a:avLst/>
          <a:gdLst/>
          <a:ahLst/>
          <a:cxnLst/>
          <a:rect l="0" t="0" r="0" b="0"/>
          <a:pathLst>
            <a:path>
              <a:moveTo>
                <a:pt x="0" y="0"/>
              </a:moveTo>
              <a:lnTo>
                <a:pt x="0" y="1280257"/>
              </a:lnTo>
              <a:lnTo>
                <a:pt x="186721" y="12802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467500-CEE1-7B46-9136-164B64BDEF40}">
      <dsp:nvSpPr>
        <dsp:cNvPr id="0" name=""/>
        <dsp:cNvSpPr/>
      </dsp:nvSpPr>
      <dsp:spPr>
        <a:xfrm>
          <a:off x="8297800" y="1416733"/>
          <a:ext cx="3326128" cy="18766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Hind Vadodara"/>
            </a:rPr>
            <a:t>Average number of identified outcomes received per student in each group</a:t>
          </a:r>
          <a:endParaRPr lang="en-US" sz="2000" kern="1200" dirty="0">
            <a:latin typeface="Hind Vadodara"/>
          </a:endParaRPr>
        </a:p>
      </dsp:txBody>
      <dsp:txXfrm>
        <a:off x="8352764" y="1471697"/>
        <a:ext cx="3216200" cy="1766678"/>
      </dsp:txXfrm>
    </dsp:sp>
    <dsp:sp modelId="{A090EE15-E4B6-CE41-86A0-C16FB17B9890}">
      <dsp:nvSpPr>
        <dsp:cNvPr id="0" name=""/>
        <dsp:cNvSpPr/>
      </dsp:nvSpPr>
      <dsp:spPr>
        <a:xfrm>
          <a:off x="8111079" y="1074778"/>
          <a:ext cx="186721" cy="3534965"/>
        </a:xfrm>
        <a:custGeom>
          <a:avLst/>
          <a:gdLst/>
          <a:ahLst/>
          <a:cxnLst/>
          <a:rect l="0" t="0" r="0" b="0"/>
          <a:pathLst>
            <a:path>
              <a:moveTo>
                <a:pt x="0" y="0"/>
              </a:moveTo>
              <a:lnTo>
                <a:pt x="0" y="3534965"/>
              </a:lnTo>
              <a:lnTo>
                <a:pt x="186721" y="35349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700A7D-DC89-844B-8187-6DAB94285F44}">
      <dsp:nvSpPr>
        <dsp:cNvPr id="0" name=""/>
        <dsp:cNvSpPr/>
      </dsp:nvSpPr>
      <dsp:spPr>
        <a:xfrm>
          <a:off x="8297800" y="3671440"/>
          <a:ext cx="3326128" cy="18766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kern="1200" baseline="0" dirty="0">
              <a:latin typeface="Hind Vadodara"/>
            </a:rPr>
            <a:t>“Are the subgroups’ percentages of enrollment and percentages of students with this outcome comparable?” </a:t>
          </a:r>
          <a:endParaRPr lang="en-US" sz="2000" b="0" kern="1200" dirty="0">
            <a:latin typeface="Hind Vadodara"/>
          </a:endParaRPr>
        </a:p>
      </dsp:txBody>
      <dsp:txXfrm>
        <a:off x="8352764" y="3726404"/>
        <a:ext cx="3216200" cy="1766678"/>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682329" y="-140098"/>
          <a:ext cx="3361816" cy="1557888"/>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174656" y="88049"/>
        <a:ext cx="2377162" cy="1101594"/>
      </dsp:txXfrm>
    </dsp:sp>
    <dsp:sp modelId="{5CF0EFAD-4292-5040-856F-77896DFEC55C}">
      <dsp:nvSpPr>
        <dsp:cNvPr id="0" name=""/>
        <dsp:cNvSpPr/>
      </dsp:nvSpPr>
      <dsp:spPr>
        <a:xfrm rot="892001">
          <a:off x="7974703" y="904208"/>
          <a:ext cx="397737" cy="430405"/>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976700" y="974982"/>
        <a:ext cx="278416" cy="258243"/>
      </dsp:txXfrm>
    </dsp:sp>
    <dsp:sp modelId="{DB5D9CF6-BA5B-2145-A434-AFA26D760F45}">
      <dsp:nvSpPr>
        <dsp:cNvPr id="0" name=""/>
        <dsp:cNvSpPr/>
      </dsp:nvSpPr>
      <dsp:spPr>
        <a:xfrm>
          <a:off x="8324759" y="826809"/>
          <a:ext cx="3361816" cy="1557888"/>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817086" y="1054956"/>
        <a:ext cx="2377162" cy="1101594"/>
      </dsp:txXfrm>
    </dsp:sp>
    <dsp:sp modelId="{BF90B3B7-77E2-984B-8B2E-625CD9FBAFF3}">
      <dsp:nvSpPr>
        <dsp:cNvPr id="0" name=""/>
        <dsp:cNvSpPr/>
      </dsp:nvSpPr>
      <dsp:spPr>
        <a:xfrm rot="5535551">
          <a:off x="9839248" y="2400819"/>
          <a:ext cx="253125" cy="430405"/>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878713" y="2448961"/>
        <a:ext cx="177188" cy="258243"/>
      </dsp:txXfrm>
    </dsp:sp>
    <dsp:sp modelId="{C32FA3E6-9E9F-EB46-A65D-36665AC07129}">
      <dsp:nvSpPr>
        <dsp:cNvPr id="0" name=""/>
        <dsp:cNvSpPr/>
      </dsp:nvSpPr>
      <dsp:spPr>
        <a:xfrm>
          <a:off x="8244483" y="2861662"/>
          <a:ext cx="3361816" cy="1557888"/>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736810" y="3089809"/>
        <a:ext cx="2377162" cy="1101594"/>
      </dsp:txXfrm>
    </dsp:sp>
    <dsp:sp modelId="{0CF17757-B07D-054A-B418-CB7B36892AA2}">
      <dsp:nvSpPr>
        <dsp:cNvPr id="0" name=""/>
        <dsp:cNvSpPr/>
      </dsp:nvSpPr>
      <dsp:spPr>
        <a:xfrm rot="10012993">
          <a:off x="8005918" y="3837689"/>
          <a:ext cx="300260" cy="430405"/>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8094821" y="3913549"/>
        <a:ext cx="210182" cy="258243"/>
      </dsp:txXfrm>
    </dsp:sp>
    <dsp:sp modelId="{091E9CC4-2CB9-FD48-9FBD-31619B416DEB}">
      <dsp:nvSpPr>
        <dsp:cNvPr id="0" name=""/>
        <dsp:cNvSpPr/>
      </dsp:nvSpPr>
      <dsp:spPr>
        <a:xfrm>
          <a:off x="4689246" y="3690090"/>
          <a:ext cx="3361816" cy="1557888"/>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181573" y="3918237"/>
        <a:ext cx="2377162" cy="1101594"/>
      </dsp:txXfrm>
    </dsp:sp>
    <dsp:sp modelId="{0D1B13E9-8A44-7A45-B56A-A5F6E426FA42}">
      <dsp:nvSpPr>
        <dsp:cNvPr id="0" name=""/>
        <dsp:cNvSpPr/>
      </dsp:nvSpPr>
      <dsp:spPr>
        <a:xfrm rot="11712506">
          <a:off x="4453409" y="3778648"/>
          <a:ext cx="337589" cy="430405"/>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552913" y="3878013"/>
        <a:ext cx="236312" cy="258243"/>
      </dsp:txXfrm>
    </dsp:sp>
    <dsp:sp modelId="{7229F0E0-C4E2-644E-AA8E-CE2194486FC4}">
      <dsp:nvSpPr>
        <dsp:cNvPr id="0" name=""/>
        <dsp:cNvSpPr/>
      </dsp:nvSpPr>
      <dsp:spPr>
        <a:xfrm>
          <a:off x="1174905" y="2734709"/>
          <a:ext cx="3361816" cy="1557888"/>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1667232" y="2962856"/>
        <a:ext cx="2377162" cy="1101594"/>
      </dsp:txXfrm>
    </dsp:sp>
    <dsp:sp modelId="{35DA2999-DAB3-AE42-915A-1717F659C38D}">
      <dsp:nvSpPr>
        <dsp:cNvPr id="0" name=""/>
        <dsp:cNvSpPr/>
      </dsp:nvSpPr>
      <dsp:spPr>
        <a:xfrm rot="16102075">
          <a:off x="2684488" y="2260262"/>
          <a:ext cx="283487" cy="430405"/>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728222" y="2388849"/>
        <a:ext cx="198441" cy="258243"/>
      </dsp:txXfrm>
    </dsp:sp>
    <dsp:sp modelId="{80553F29-EC6B-9645-A7F8-7B924A485269}">
      <dsp:nvSpPr>
        <dsp:cNvPr id="0" name=""/>
        <dsp:cNvSpPr/>
      </dsp:nvSpPr>
      <dsp:spPr>
        <a:xfrm>
          <a:off x="1115286" y="642291"/>
          <a:ext cx="3361816" cy="1557888"/>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1607613" y="870438"/>
        <a:ext cx="2377162" cy="1101594"/>
      </dsp:txXfrm>
    </dsp:sp>
    <dsp:sp modelId="{50F2030A-1787-804F-BE8C-B0F6AA0647D5}">
      <dsp:nvSpPr>
        <dsp:cNvPr id="0" name=""/>
        <dsp:cNvSpPr/>
      </dsp:nvSpPr>
      <dsp:spPr>
        <a:xfrm rot="20857724">
          <a:off x="4428432" y="816576"/>
          <a:ext cx="286716" cy="430405"/>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429431" y="911871"/>
        <a:ext cx="200701" cy="258243"/>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E4B3F-9ABC-5242-9E46-E81DDC3C94D0}">
      <dsp:nvSpPr>
        <dsp:cNvPr id="0" name=""/>
        <dsp:cNvSpPr/>
      </dsp:nvSpPr>
      <dsp:spPr>
        <a:xfrm>
          <a:off x="-4281040" y="-866075"/>
          <a:ext cx="6839762" cy="6839762"/>
        </a:xfrm>
        <a:prstGeom prst="blockArc">
          <a:avLst>
            <a:gd name="adj1" fmla="val 18900000"/>
            <a:gd name="adj2" fmla="val 2700000"/>
            <a:gd name="adj3" fmla="val 31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918515-0233-014B-9C1A-4A1A6487697C}">
      <dsp:nvSpPr>
        <dsp:cNvPr id="0" name=""/>
        <dsp:cNvSpPr/>
      </dsp:nvSpPr>
      <dsp:spPr>
        <a:xfrm>
          <a:off x="2466529" y="317465"/>
          <a:ext cx="7967271" cy="635337"/>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29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Use engaging instruction to reduce the opportunity gap</a:t>
          </a:r>
        </a:p>
      </dsp:txBody>
      <dsp:txXfrm>
        <a:off x="2466529" y="317465"/>
        <a:ext cx="7967271" cy="635337"/>
      </dsp:txXfrm>
    </dsp:sp>
    <dsp:sp modelId="{96434296-7556-DE4F-A750-B2C735F402A3}">
      <dsp:nvSpPr>
        <dsp:cNvPr id="0" name=""/>
        <dsp:cNvSpPr/>
      </dsp:nvSpPr>
      <dsp:spPr>
        <a:xfrm>
          <a:off x="1068390" y="149970"/>
          <a:ext cx="1617846" cy="89673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73A1E6-4F78-C445-88B9-8C70C6C418CD}">
      <dsp:nvSpPr>
        <dsp:cNvPr id="0" name=""/>
        <dsp:cNvSpPr/>
      </dsp:nvSpPr>
      <dsp:spPr>
        <a:xfrm>
          <a:off x="2868605" y="1270166"/>
          <a:ext cx="7618384" cy="635337"/>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299" tIns="60960" rIns="60960" bIns="60960" numCol="1" spcCol="1270" anchor="ctr" anchorCtr="0">
          <a:noAutofit/>
        </a:bodyPr>
        <a:lstStyle/>
        <a:p>
          <a:pPr marL="0" lvl="0" indent="0" algn="l" defTabSz="1066800">
            <a:lnSpc>
              <a:spcPct val="90000"/>
            </a:lnSpc>
            <a:spcBef>
              <a:spcPct val="0"/>
            </a:spcBef>
            <a:spcAft>
              <a:spcPct val="35000"/>
            </a:spcAft>
            <a:buFont typeface="+mj-lt"/>
            <a:buNone/>
          </a:pPr>
          <a:r>
            <a:rPr lang="en-US" sz="2400" kern="1200"/>
            <a:t>Implement SWPBIS as part of a preventative, multi-tiered, culturally responsive behavior framework</a:t>
          </a:r>
        </a:p>
      </dsp:txBody>
      <dsp:txXfrm>
        <a:off x="2868605" y="1270166"/>
        <a:ext cx="7618384" cy="635337"/>
      </dsp:txXfrm>
    </dsp:sp>
    <dsp:sp modelId="{DE00763B-3296-464E-A96F-3F91D0B5ACC2}">
      <dsp:nvSpPr>
        <dsp:cNvPr id="0" name=""/>
        <dsp:cNvSpPr/>
      </dsp:nvSpPr>
      <dsp:spPr>
        <a:xfrm>
          <a:off x="1523655" y="1102671"/>
          <a:ext cx="1617846" cy="89673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835B3B-6D44-B84E-84C0-12304E44DFA9}">
      <dsp:nvSpPr>
        <dsp:cNvPr id="0" name=""/>
        <dsp:cNvSpPr/>
      </dsp:nvSpPr>
      <dsp:spPr>
        <a:xfrm>
          <a:off x="2992010" y="2222867"/>
          <a:ext cx="7511303" cy="635337"/>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299" tIns="60960" rIns="60960" bIns="60960" numCol="1" spcCol="1270" anchor="ctr" anchorCtr="0">
          <a:noAutofit/>
        </a:bodyPr>
        <a:lstStyle/>
        <a:p>
          <a:pPr marL="0" lvl="0" indent="0" algn="l" defTabSz="1066800">
            <a:lnSpc>
              <a:spcPct val="90000"/>
            </a:lnSpc>
            <a:spcBef>
              <a:spcPct val="0"/>
            </a:spcBef>
            <a:spcAft>
              <a:spcPct val="35000"/>
            </a:spcAft>
            <a:buFont typeface="+mj-lt"/>
            <a:buNone/>
          </a:pPr>
          <a:r>
            <a:rPr lang="en-US" sz="2400" kern="1200" dirty="0"/>
            <a:t>Collect, use, and report disaggregated student discipline data </a:t>
          </a:r>
        </a:p>
      </dsp:txBody>
      <dsp:txXfrm>
        <a:off x="2992010" y="2222867"/>
        <a:ext cx="7511303" cy="635337"/>
      </dsp:txXfrm>
    </dsp:sp>
    <dsp:sp modelId="{4E808716-95B8-374B-9628-983CE181315A}">
      <dsp:nvSpPr>
        <dsp:cNvPr id="0" name=""/>
        <dsp:cNvSpPr/>
      </dsp:nvSpPr>
      <dsp:spPr>
        <a:xfrm>
          <a:off x="1663384" y="2055373"/>
          <a:ext cx="1617846" cy="89673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5D733C-4BF0-7843-8A97-4FD1011B46EF}">
      <dsp:nvSpPr>
        <dsp:cNvPr id="0" name=""/>
        <dsp:cNvSpPr/>
      </dsp:nvSpPr>
      <dsp:spPr>
        <a:xfrm>
          <a:off x="2868605" y="3175569"/>
          <a:ext cx="7618384" cy="635337"/>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299" tIns="60960" rIns="60960" bIns="60960" numCol="1" spcCol="1270" anchor="ctr" anchorCtr="0">
          <a:noAutofit/>
        </a:bodyPr>
        <a:lstStyle/>
        <a:p>
          <a:pPr marL="0" lvl="0" indent="0" algn="l" defTabSz="1066800">
            <a:lnSpc>
              <a:spcPct val="90000"/>
            </a:lnSpc>
            <a:spcBef>
              <a:spcPct val="0"/>
            </a:spcBef>
            <a:spcAft>
              <a:spcPct val="35000"/>
            </a:spcAft>
            <a:buFont typeface="+mj-lt"/>
            <a:buNone/>
          </a:pPr>
          <a:r>
            <a:rPr lang="en-US" sz="2400" kern="1200"/>
            <a:t>Develop policies with accountability for disciplinary equity </a:t>
          </a:r>
        </a:p>
      </dsp:txBody>
      <dsp:txXfrm>
        <a:off x="2868605" y="3175569"/>
        <a:ext cx="7618384" cy="635337"/>
      </dsp:txXfrm>
    </dsp:sp>
    <dsp:sp modelId="{82790E81-4BB0-BB45-B6FB-EE8FF72A432C}">
      <dsp:nvSpPr>
        <dsp:cNvPr id="0" name=""/>
        <dsp:cNvSpPr/>
      </dsp:nvSpPr>
      <dsp:spPr>
        <a:xfrm>
          <a:off x="1523655" y="3008074"/>
          <a:ext cx="1617846" cy="89673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30F33E-136F-8E49-9AC3-5687811CBFFC}">
      <dsp:nvSpPr>
        <dsp:cNvPr id="0" name=""/>
        <dsp:cNvSpPr/>
      </dsp:nvSpPr>
      <dsp:spPr>
        <a:xfrm>
          <a:off x="2466529" y="4128270"/>
          <a:ext cx="7967271" cy="635337"/>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29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Teach strategies for neutralizing implicit bias in discipline decisions</a:t>
          </a:r>
        </a:p>
      </dsp:txBody>
      <dsp:txXfrm>
        <a:off x="2466529" y="4128270"/>
        <a:ext cx="7967271" cy="635337"/>
      </dsp:txXfrm>
    </dsp:sp>
    <dsp:sp modelId="{AC21A0D6-A0B2-C54E-8303-147FEF50C9AE}">
      <dsp:nvSpPr>
        <dsp:cNvPr id="0" name=""/>
        <dsp:cNvSpPr/>
      </dsp:nvSpPr>
      <dsp:spPr>
        <a:xfrm>
          <a:off x="1068390" y="3960775"/>
          <a:ext cx="1617846" cy="89673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D3A28-85BB-DB4F-8A48-A17C6CAAE702}">
      <dsp:nvSpPr>
        <dsp:cNvPr id="0" name=""/>
        <dsp:cNvSpPr/>
      </dsp:nvSpPr>
      <dsp:spPr>
        <a:xfrm>
          <a:off x="0" y="0"/>
          <a:ext cx="9990667" cy="118080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t>Positive school climate has been linked to several important outcomes, including… </a:t>
          </a:r>
          <a:endParaRPr lang="en-US" sz="3200" b="1" kern="1200" dirty="0">
            <a:solidFill>
              <a:schemeClr val="bg2">
                <a:lumMod val="50000"/>
              </a:schemeClr>
            </a:solidFill>
          </a:endParaRPr>
        </a:p>
      </dsp:txBody>
      <dsp:txXfrm>
        <a:off x="0" y="0"/>
        <a:ext cx="9990667" cy="1180800"/>
      </dsp:txXfrm>
    </dsp:sp>
    <dsp:sp modelId="{7CE76455-15E8-904E-B90C-CD5F02817319}">
      <dsp:nvSpPr>
        <dsp:cNvPr id="0" name=""/>
        <dsp:cNvSpPr/>
      </dsp:nvSpPr>
      <dsp:spPr>
        <a:xfrm>
          <a:off x="0" y="1182430"/>
          <a:ext cx="9990667" cy="4276710"/>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student self- esteem and self-concept</a:t>
          </a: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r>
            <a:rPr lang="en-US" sz="2400" kern="1200" dirty="0"/>
            <a:t>decreased absenteeism</a:t>
          </a: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r>
            <a:rPr lang="en-US" sz="2400" kern="1200" dirty="0"/>
            <a:t>enhanced risk prevention</a:t>
          </a: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r>
            <a:rPr lang="en-US" sz="2400" kern="1200" dirty="0"/>
            <a:t>reduced behavioral problems and disciplinary actions</a:t>
          </a: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r>
            <a:rPr lang="en-US" sz="2400" kern="1200" dirty="0"/>
            <a:t>increased school completion</a:t>
          </a:r>
          <a:endParaRPr lang="en-US" sz="2400" kern="1200" dirty="0">
            <a:solidFill>
              <a:schemeClr val="bg2">
                <a:lumMod val="50000"/>
              </a:schemeClr>
            </a:solidFill>
          </a:endParaRPr>
        </a:p>
        <a:p>
          <a:pPr marL="228600" lvl="1" indent="-228600" algn="l" defTabSz="1066800">
            <a:lnSpc>
              <a:spcPct val="90000"/>
            </a:lnSpc>
            <a:spcBef>
              <a:spcPct val="0"/>
            </a:spcBef>
            <a:spcAft>
              <a:spcPct val="15000"/>
            </a:spcAft>
            <a:buChar char="•"/>
          </a:pPr>
          <a:endParaRPr lang="en-US" sz="2400" kern="1200" dirty="0">
            <a:solidFill>
              <a:schemeClr val="bg2">
                <a:lumMod val="50000"/>
              </a:schemeClr>
            </a:solidFill>
          </a:endParaRPr>
        </a:p>
      </dsp:txBody>
      <dsp:txXfrm>
        <a:off x="0" y="1182430"/>
        <a:ext cx="9990667" cy="4276710"/>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682329" y="-140098"/>
          <a:ext cx="3361816" cy="1557888"/>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174656" y="88049"/>
        <a:ext cx="2377162" cy="1101594"/>
      </dsp:txXfrm>
    </dsp:sp>
    <dsp:sp modelId="{5CF0EFAD-4292-5040-856F-77896DFEC55C}">
      <dsp:nvSpPr>
        <dsp:cNvPr id="0" name=""/>
        <dsp:cNvSpPr/>
      </dsp:nvSpPr>
      <dsp:spPr>
        <a:xfrm rot="892001">
          <a:off x="7974703" y="904208"/>
          <a:ext cx="397737" cy="430405"/>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976700" y="974982"/>
        <a:ext cx="278416" cy="258243"/>
      </dsp:txXfrm>
    </dsp:sp>
    <dsp:sp modelId="{DB5D9CF6-BA5B-2145-A434-AFA26D760F45}">
      <dsp:nvSpPr>
        <dsp:cNvPr id="0" name=""/>
        <dsp:cNvSpPr/>
      </dsp:nvSpPr>
      <dsp:spPr>
        <a:xfrm>
          <a:off x="8324759" y="826809"/>
          <a:ext cx="3361816" cy="1557888"/>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817086" y="1054956"/>
        <a:ext cx="2377162" cy="1101594"/>
      </dsp:txXfrm>
    </dsp:sp>
    <dsp:sp modelId="{BF90B3B7-77E2-984B-8B2E-625CD9FBAFF3}">
      <dsp:nvSpPr>
        <dsp:cNvPr id="0" name=""/>
        <dsp:cNvSpPr/>
      </dsp:nvSpPr>
      <dsp:spPr>
        <a:xfrm rot="5535551">
          <a:off x="9839248" y="2400819"/>
          <a:ext cx="253125" cy="430405"/>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878713" y="2448961"/>
        <a:ext cx="177188" cy="258243"/>
      </dsp:txXfrm>
    </dsp:sp>
    <dsp:sp modelId="{C32FA3E6-9E9F-EB46-A65D-36665AC07129}">
      <dsp:nvSpPr>
        <dsp:cNvPr id="0" name=""/>
        <dsp:cNvSpPr/>
      </dsp:nvSpPr>
      <dsp:spPr>
        <a:xfrm>
          <a:off x="8244483" y="2861662"/>
          <a:ext cx="3361816" cy="1557888"/>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736810" y="3089809"/>
        <a:ext cx="2377162" cy="1101594"/>
      </dsp:txXfrm>
    </dsp:sp>
    <dsp:sp modelId="{0CF17757-B07D-054A-B418-CB7B36892AA2}">
      <dsp:nvSpPr>
        <dsp:cNvPr id="0" name=""/>
        <dsp:cNvSpPr/>
      </dsp:nvSpPr>
      <dsp:spPr>
        <a:xfrm rot="10012993">
          <a:off x="8005918" y="3837689"/>
          <a:ext cx="300260" cy="430405"/>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8094821" y="3913549"/>
        <a:ext cx="210182" cy="258243"/>
      </dsp:txXfrm>
    </dsp:sp>
    <dsp:sp modelId="{091E9CC4-2CB9-FD48-9FBD-31619B416DEB}">
      <dsp:nvSpPr>
        <dsp:cNvPr id="0" name=""/>
        <dsp:cNvSpPr/>
      </dsp:nvSpPr>
      <dsp:spPr>
        <a:xfrm>
          <a:off x="4689246" y="3690090"/>
          <a:ext cx="3361816" cy="1557888"/>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181573" y="3918237"/>
        <a:ext cx="2377162" cy="1101594"/>
      </dsp:txXfrm>
    </dsp:sp>
    <dsp:sp modelId="{0D1B13E9-8A44-7A45-B56A-A5F6E426FA42}">
      <dsp:nvSpPr>
        <dsp:cNvPr id="0" name=""/>
        <dsp:cNvSpPr/>
      </dsp:nvSpPr>
      <dsp:spPr>
        <a:xfrm rot="11712506">
          <a:off x="4453409" y="3778648"/>
          <a:ext cx="337589" cy="430405"/>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552913" y="3878013"/>
        <a:ext cx="236312" cy="258243"/>
      </dsp:txXfrm>
    </dsp:sp>
    <dsp:sp modelId="{7229F0E0-C4E2-644E-AA8E-CE2194486FC4}">
      <dsp:nvSpPr>
        <dsp:cNvPr id="0" name=""/>
        <dsp:cNvSpPr/>
      </dsp:nvSpPr>
      <dsp:spPr>
        <a:xfrm>
          <a:off x="1174905" y="2734709"/>
          <a:ext cx="3361816" cy="1557888"/>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1667232" y="2962856"/>
        <a:ext cx="2377162" cy="1101594"/>
      </dsp:txXfrm>
    </dsp:sp>
    <dsp:sp modelId="{35DA2999-DAB3-AE42-915A-1717F659C38D}">
      <dsp:nvSpPr>
        <dsp:cNvPr id="0" name=""/>
        <dsp:cNvSpPr/>
      </dsp:nvSpPr>
      <dsp:spPr>
        <a:xfrm rot="16102075">
          <a:off x="2684488" y="2260262"/>
          <a:ext cx="283487" cy="430405"/>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728222" y="2388849"/>
        <a:ext cx="198441" cy="258243"/>
      </dsp:txXfrm>
    </dsp:sp>
    <dsp:sp modelId="{80553F29-EC6B-9645-A7F8-7B924A485269}">
      <dsp:nvSpPr>
        <dsp:cNvPr id="0" name=""/>
        <dsp:cNvSpPr/>
      </dsp:nvSpPr>
      <dsp:spPr>
        <a:xfrm>
          <a:off x="1115286" y="642291"/>
          <a:ext cx="3361816" cy="1557888"/>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1607613" y="870438"/>
        <a:ext cx="2377162" cy="1101594"/>
      </dsp:txXfrm>
    </dsp:sp>
    <dsp:sp modelId="{50F2030A-1787-804F-BE8C-B0F6AA0647D5}">
      <dsp:nvSpPr>
        <dsp:cNvPr id="0" name=""/>
        <dsp:cNvSpPr/>
      </dsp:nvSpPr>
      <dsp:spPr>
        <a:xfrm rot="20857724">
          <a:off x="4428432" y="816576"/>
          <a:ext cx="286716" cy="430405"/>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429431" y="911871"/>
        <a:ext cx="200701" cy="258243"/>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B7AD1-AF41-294D-AE99-7B3C436011E0}">
      <dsp:nvSpPr>
        <dsp:cNvPr id="0" name=""/>
        <dsp:cNvSpPr/>
      </dsp:nvSpPr>
      <dsp:spPr>
        <a:xfrm>
          <a:off x="-4768813" y="-732520"/>
          <a:ext cx="5692484" cy="5692484"/>
        </a:xfrm>
        <a:prstGeom prst="blockArc">
          <a:avLst>
            <a:gd name="adj1" fmla="val 18900000"/>
            <a:gd name="adj2" fmla="val 2700000"/>
            <a:gd name="adj3" fmla="val 37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45B8EE-8D86-EE41-B10C-6A5697079C07}">
      <dsp:nvSpPr>
        <dsp:cNvPr id="0" name=""/>
        <dsp:cNvSpPr/>
      </dsp:nvSpPr>
      <dsp:spPr>
        <a:xfrm>
          <a:off x="488712" y="211578"/>
          <a:ext cx="9154721" cy="87720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21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student clubs that address issues for LGBTQ+ students</a:t>
          </a:r>
        </a:p>
      </dsp:txBody>
      <dsp:txXfrm>
        <a:off x="488712" y="211578"/>
        <a:ext cx="9154721" cy="877205"/>
      </dsp:txXfrm>
    </dsp:sp>
    <dsp:sp modelId="{CA8F9A6E-1F3C-4C46-993D-34051A8C3405}">
      <dsp:nvSpPr>
        <dsp:cNvPr id="0" name=""/>
        <dsp:cNvSpPr/>
      </dsp:nvSpPr>
      <dsp:spPr>
        <a:xfrm>
          <a:off x="47327" y="175307"/>
          <a:ext cx="882768" cy="94974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4C78F0-AEC4-FA43-A7DD-4D063B4B2990}">
      <dsp:nvSpPr>
        <dsp:cNvPr id="0" name=""/>
        <dsp:cNvSpPr/>
      </dsp:nvSpPr>
      <dsp:spPr>
        <a:xfrm>
          <a:off x="861572" y="1187272"/>
          <a:ext cx="8781860" cy="87720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21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school personnel who are supportive of LGBTQ+ students</a:t>
          </a:r>
        </a:p>
      </dsp:txBody>
      <dsp:txXfrm>
        <a:off x="861572" y="1187272"/>
        <a:ext cx="8781860" cy="877205"/>
      </dsp:txXfrm>
    </dsp:sp>
    <dsp:sp modelId="{3232593D-D150-AD47-9EDD-22307A4AC9AB}">
      <dsp:nvSpPr>
        <dsp:cNvPr id="0" name=""/>
        <dsp:cNvSpPr/>
      </dsp:nvSpPr>
      <dsp:spPr>
        <a:xfrm>
          <a:off x="420188" y="1151001"/>
          <a:ext cx="882768" cy="94974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03FAAB-14F4-CE42-AF79-0F9FA652BF29}">
      <dsp:nvSpPr>
        <dsp:cNvPr id="0" name=""/>
        <dsp:cNvSpPr/>
      </dsp:nvSpPr>
      <dsp:spPr>
        <a:xfrm>
          <a:off x="861572" y="2162966"/>
          <a:ext cx="8781860" cy="87720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21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LGBTQ+ inclusive curricular materials</a:t>
          </a:r>
        </a:p>
      </dsp:txBody>
      <dsp:txXfrm>
        <a:off x="861572" y="2162966"/>
        <a:ext cx="8781860" cy="877205"/>
      </dsp:txXfrm>
    </dsp:sp>
    <dsp:sp modelId="{7897E1E2-280A-6048-A60A-63B98A532E78}">
      <dsp:nvSpPr>
        <dsp:cNvPr id="0" name=""/>
        <dsp:cNvSpPr/>
      </dsp:nvSpPr>
      <dsp:spPr>
        <a:xfrm>
          <a:off x="420188" y="2126695"/>
          <a:ext cx="882768" cy="94974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D9CC32-5338-F94A-BC1A-32A05D47247F}">
      <dsp:nvSpPr>
        <dsp:cNvPr id="0" name=""/>
        <dsp:cNvSpPr/>
      </dsp:nvSpPr>
      <dsp:spPr>
        <a:xfrm>
          <a:off x="488712" y="3138660"/>
          <a:ext cx="9154721" cy="87720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21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inclusive, supportive school policies, such as inclusive anti-bullying policies and policies supporting transgender and nonbinary students</a:t>
          </a:r>
        </a:p>
      </dsp:txBody>
      <dsp:txXfrm>
        <a:off x="488712" y="3138660"/>
        <a:ext cx="9154721" cy="877205"/>
      </dsp:txXfrm>
    </dsp:sp>
    <dsp:sp modelId="{007912FF-B9FC-6F43-8B52-9AA99C536FCB}">
      <dsp:nvSpPr>
        <dsp:cNvPr id="0" name=""/>
        <dsp:cNvSpPr/>
      </dsp:nvSpPr>
      <dsp:spPr>
        <a:xfrm>
          <a:off x="47327" y="3102389"/>
          <a:ext cx="882768" cy="94974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B2668-A49E-0541-A025-D866260D4014}">
      <dsp:nvSpPr>
        <dsp:cNvPr id="0" name=""/>
        <dsp:cNvSpPr/>
      </dsp:nvSpPr>
      <dsp:spPr>
        <a:xfrm>
          <a:off x="1440953" y="0"/>
          <a:ext cx="2161429" cy="1510786"/>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lr>
              <a:schemeClr val="bg1"/>
            </a:buClr>
            <a:buChar char="•"/>
          </a:pPr>
          <a:r>
            <a:rPr lang="en-US" sz="2400" kern="1200" dirty="0"/>
            <a:t>Increased by 5%</a:t>
          </a:r>
        </a:p>
      </dsp:txBody>
      <dsp:txXfrm>
        <a:off x="1440953" y="188848"/>
        <a:ext cx="1594884" cy="1133090"/>
      </dsp:txXfrm>
    </dsp:sp>
    <dsp:sp modelId="{BC018EDE-2407-4A4F-A149-B9AD86B20773}">
      <dsp:nvSpPr>
        <dsp:cNvPr id="0" name=""/>
        <dsp:cNvSpPr/>
      </dsp:nvSpPr>
      <dsp:spPr>
        <a:xfrm>
          <a:off x="0" y="0"/>
          <a:ext cx="1440953" cy="1510786"/>
        </a:xfrm>
        <a:prstGeom prst="roundRect">
          <a:avLst/>
        </a:prstGeom>
        <a:gradFill flip="none" rotWithShape="0">
          <a:gsLst>
            <a:gs pos="17000">
              <a:srgbClr val="ACE7ED"/>
            </a:gs>
            <a:gs pos="1000">
              <a:schemeClr val="accent2">
                <a:lumMod val="20000"/>
                <a:lumOff val="80000"/>
                <a:shade val="67500"/>
                <a:satMod val="115000"/>
              </a:schemeClr>
            </a:gs>
            <a:gs pos="53000">
              <a:srgbClr val="B4F1F6"/>
            </a:gs>
            <a:gs pos="99000">
              <a:schemeClr val="accent2">
                <a:lumMod val="20000"/>
                <a:lumOff val="80000"/>
                <a:shade val="100000"/>
                <a:satMod val="115000"/>
              </a:schemeClr>
            </a:gs>
          </a:gsLst>
          <a:lin ang="16200000" scaled="1"/>
          <a:tileRect/>
        </a:gra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i="1" kern="1200" dirty="0">
              <a:latin typeface="Arial" panose="020B0604020202020204" pitchFamily="34" charset="0"/>
              <a:cs typeface="Arial" panose="020B0604020202020204" pitchFamily="34" charset="0"/>
            </a:rPr>
            <a:t>Q1: I like school.</a:t>
          </a:r>
          <a:endParaRPr lang="en-US" sz="1800" kern="1200" dirty="0"/>
        </a:p>
      </dsp:txBody>
      <dsp:txXfrm>
        <a:off x="70342" y="70342"/>
        <a:ext cx="1300269" cy="1370102"/>
      </dsp:txXfrm>
    </dsp:sp>
    <dsp:sp modelId="{FC1069F5-64CC-0644-A7A7-83EDE63A5588}">
      <dsp:nvSpPr>
        <dsp:cNvPr id="0" name=""/>
        <dsp:cNvSpPr/>
      </dsp:nvSpPr>
      <dsp:spPr>
        <a:xfrm>
          <a:off x="1440953" y="1661865"/>
          <a:ext cx="2161429" cy="1510786"/>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lr>
              <a:schemeClr val="bg1"/>
            </a:buClr>
            <a:buChar char="•"/>
          </a:pPr>
          <a:r>
            <a:rPr lang="en-US" sz="2400" kern="1200" dirty="0"/>
            <a:t>Increased by 12%</a:t>
          </a:r>
        </a:p>
      </dsp:txBody>
      <dsp:txXfrm>
        <a:off x="1440953" y="1850713"/>
        <a:ext cx="1594884" cy="1133090"/>
      </dsp:txXfrm>
    </dsp:sp>
    <dsp:sp modelId="{B6DECD48-1B1E-424C-8AE6-4F7E5C6196E7}">
      <dsp:nvSpPr>
        <dsp:cNvPr id="0" name=""/>
        <dsp:cNvSpPr/>
      </dsp:nvSpPr>
      <dsp:spPr>
        <a:xfrm>
          <a:off x="0" y="1661865"/>
          <a:ext cx="1440953" cy="1510786"/>
        </a:xfrm>
        <a:prstGeom prst="roundRect">
          <a:avLst/>
        </a:prstGeom>
        <a:gradFill flip="none" rotWithShape="0">
          <a:gsLst>
            <a:gs pos="17000">
              <a:srgbClr val="ACE7ED"/>
            </a:gs>
            <a:gs pos="1000">
              <a:schemeClr val="accent2">
                <a:lumMod val="20000"/>
                <a:lumOff val="80000"/>
                <a:shade val="67500"/>
                <a:satMod val="115000"/>
              </a:schemeClr>
            </a:gs>
            <a:gs pos="53000">
              <a:srgbClr val="B4F1F6"/>
            </a:gs>
            <a:gs pos="99000">
              <a:schemeClr val="accent2">
                <a:lumMod val="20000"/>
                <a:lumOff val="80000"/>
                <a:shade val="100000"/>
                <a:satMod val="115000"/>
              </a:schemeClr>
            </a:gs>
          </a:gsLst>
          <a:lin ang="16200000" scaled="1"/>
          <a:tileRect/>
        </a:gra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latin typeface="Arial" panose="020B0604020202020204" pitchFamily="34" charset="0"/>
              <a:cs typeface="Arial" panose="020B0604020202020204" pitchFamily="34" charset="0"/>
            </a:rPr>
            <a:t>Q7: I know an adult at school I can talk with if I need help.</a:t>
          </a:r>
        </a:p>
      </dsp:txBody>
      <dsp:txXfrm>
        <a:off x="70342" y="1732207"/>
        <a:ext cx="1300269" cy="1370102"/>
      </dsp:txXfrm>
    </dsp:sp>
    <dsp:sp modelId="{457BF8C8-470F-DB4E-A367-E4BF82F94A86}">
      <dsp:nvSpPr>
        <dsp:cNvPr id="0" name=""/>
        <dsp:cNvSpPr/>
      </dsp:nvSpPr>
      <dsp:spPr>
        <a:xfrm>
          <a:off x="1440953" y="3323731"/>
          <a:ext cx="2161429" cy="1510786"/>
        </a:xfrm>
        <a:prstGeom prst="rightArrow">
          <a:avLst>
            <a:gd name="adj1" fmla="val 75000"/>
            <a:gd name="adj2" fmla="val 50000"/>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lr>
              <a:schemeClr val="bg1"/>
            </a:buClr>
            <a:buChar char="•"/>
          </a:pPr>
          <a:r>
            <a:rPr lang="en-US" sz="2400" kern="1200" dirty="0"/>
            <a:t>Increased by 7% </a:t>
          </a:r>
        </a:p>
      </dsp:txBody>
      <dsp:txXfrm>
        <a:off x="1440953" y="3512579"/>
        <a:ext cx="1594884" cy="1133090"/>
      </dsp:txXfrm>
    </dsp:sp>
    <dsp:sp modelId="{57B4FFAC-BFDE-C446-BEFF-DA01DF15EC50}">
      <dsp:nvSpPr>
        <dsp:cNvPr id="0" name=""/>
        <dsp:cNvSpPr/>
      </dsp:nvSpPr>
      <dsp:spPr>
        <a:xfrm>
          <a:off x="0" y="3323731"/>
          <a:ext cx="1440953" cy="1510786"/>
        </a:xfrm>
        <a:prstGeom prst="roundRect">
          <a:avLst/>
        </a:prstGeom>
        <a:gradFill flip="none" rotWithShape="0">
          <a:gsLst>
            <a:gs pos="17000">
              <a:srgbClr val="ACE7ED"/>
            </a:gs>
            <a:gs pos="1000">
              <a:schemeClr val="accent2">
                <a:lumMod val="20000"/>
                <a:lumOff val="80000"/>
                <a:shade val="67500"/>
                <a:satMod val="115000"/>
              </a:schemeClr>
            </a:gs>
            <a:gs pos="53000">
              <a:srgbClr val="B4F1F6"/>
            </a:gs>
            <a:gs pos="99000">
              <a:schemeClr val="accent2">
                <a:lumMod val="20000"/>
                <a:lumOff val="80000"/>
                <a:shade val="100000"/>
                <a:satMod val="115000"/>
              </a:schemeClr>
            </a:gs>
          </a:gsLst>
          <a:lin ang="16200000" scaled="1"/>
          <a:tileRect/>
        </a:gra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latin typeface="Arial" panose="020B0604020202020204" pitchFamily="34" charset="0"/>
              <a:cs typeface="Arial" panose="020B0604020202020204" pitchFamily="34" charset="0"/>
            </a:rPr>
            <a:t>Q8: School is a place at which I feel safe.</a:t>
          </a:r>
        </a:p>
      </dsp:txBody>
      <dsp:txXfrm>
        <a:off x="70342" y="3394073"/>
        <a:ext cx="1300269" cy="1370102"/>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82CE4-F13B-7B49-983A-F72491F3A869}">
      <dsp:nvSpPr>
        <dsp:cNvPr id="0" name=""/>
        <dsp:cNvSpPr/>
      </dsp:nvSpPr>
      <dsp:spPr>
        <a:xfrm>
          <a:off x="743886" y="0"/>
          <a:ext cx="6803720" cy="1108085"/>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sz="2400" kern="1200" dirty="0"/>
            <a:t>To be effective, teams must engage in Continuous Improvement </a:t>
          </a:r>
        </a:p>
      </dsp:txBody>
      <dsp:txXfrm>
        <a:off x="2200610" y="0"/>
        <a:ext cx="5346996" cy="1108085"/>
      </dsp:txXfrm>
    </dsp:sp>
    <dsp:sp modelId="{747CFD9C-90C0-C648-9E15-FFB2AC017CCD}">
      <dsp:nvSpPr>
        <dsp:cNvPr id="0" name=""/>
        <dsp:cNvSpPr/>
      </dsp:nvSpPr>
      <dsp:spPr>
        <a:xfrm>
          <a:off x="847821" y="100977"/>
          <a:ext cx="1916035" cy="886468"/>
        </a:xfrm>
        <a:prstGeom prst="roundRect">
          <a:avLst>
            <a:gd name="adj" fmla="val 10000"/>
          </a:avLst>
        </a:prstGeom>
        <a:blipFill rotWithShape="1">
          <a:blip xmlns:r="http://schemas.openxmlformats.org/officeDocument/2006/relationships" r:embed="rId1"/>
          <a:srcRect/>
          <a:stretch>
            <a:fillRect l="-12000" r="-12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7944F-8D90-3F4B-9D03-5FB20C2088AE}">
      <dsp:nvSpPr>
        <dsp:cNvPr id="0" name=""/>
        <dsp:cNvSpPr/>
      </dsp:nvSpPr>
      <dsp:spPr>
        <a:xfrm>
          <a:off x="1550754" y="1597221"/>
          <a:ext cx="979424" cy="97954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40C4522-3711-3B4E-8CFE-AA0470E84FEB}">
      <dsp:nvSpPr>
        <dsp:cNvPr id="0" name=""/>
        <dsp:cNvSpPr/>
      </dsp:nvSpPr>
      <dsp:spPr>
        <a:xfrm>
          <a:off x="780290" y="832684"/>
          <a:ext cx="2520353" cy="6005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Gender/Gender Identity</a:t>
          </a:r>
        </a:p>
      </dsp:txBody>
      <dsp:txXfrm>
        <a:off x="780290" y="832684"/>
        <a:ext cx="2520353" cy="600578"/>
      </dsp:txXfrm>
    </dsp:sp>
    <dsp:sp modelId="{894F904F-899D-5A4D-9388-4A6E36B12099}">
      <dsp:nvSpPr>
        <dsp:cNvPr id="0" name=""/>
        <dsp:cNvSpPr/>
      </dsp:nvSpPr>
      <dsp:spPr>
        <a:xfrm>
          <a:off x="1888855" y="1616820"/>
          <a:ext cx="979424" cy="979544"/>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2B1A7AB-956C-1D4A-96F2-1A9ED9A9E559}">
      <dsp:nvSpPr>
        <dsp:cNvPr id="0" name=""/>
        <dsp:cNvSpPr/>
      </dsp:nvSpPr>
      <dsp:spPr>
        <a:xfrm>
          <a:off x="2924388" y="1403234"/>
          <a:ext cx="1088810" cy="66063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Race/ Ethnicity</a:t>
          </a:r>
        </a:p>
      </dsp:txBody>
      <dsp:txXfrm>
        <a:off x="2924388" y="1403234"/>
        <a:ext cx="1088810" cy="660636"/>
      </dsp:txXfrm>
    </dsp:sp>
    <dsp:sp modelId="{0EBF28DA-CD27-6345-9430-D4812A82678C}">
      <dsp:nvSpPr>
        <dsp:cNvPr id="0" name=""/>
        <dsp:cNvSpPr/>
      </dsp:nvSpPr>
      <dsp:spPr>
        <a:xfrm>
          <a:off x="1908652" y="2046154"/>
          <a:ext cx="979424" cy="979544"/>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E698EFB-7E1C-C94A-A995-05901EDB1B5A}">
      <dsp:nvSpPr>
        <dsp:cNvPr id="0" name=""/>
        <dsp:cNvSpPr/>
      </dsp:nvSpPr>
      <dsp:spPr>
        <a:xfrm>
          <a:off x="2878325" y="2244045"/>
          <a:ext cx="1364578" cy="70568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Sexual Orientation</a:t>
          </a:r>
        </a:p>
      </dsp:txBody>
      <dsp:txXfrm>
        <a:off x="2878325" y="2244045"/>
        <a:ext cx="1364578" cy="705680"/>
      </dsp:txXfrm>
    </dsp:sp>
    <dsp:sp modelId="{4CFBBE52-0281-1D46-B440-F1D803A6111E}">
      <dsp:nvSpPr>
        <dsp:cNvPr id="0" name=""/>
        <dsp:cNvSpPr/>
      </dsp:nvSpPr>
      <dsp:spPr>
        <a:xfrm>
          <a:off x="1709911" y="2295394"/>
          <a:ext cx="979424" cy="979544"/>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404D57-8ACE-1A4F-9446-C574AFA6A08D}">
      <dsp:nvSpPr>
        <dsp:cNvPr id="0" name=""/>
        <dsp:cNvSpPr/>
      </dsp:nvSpPr>
      <dsp:spPr>
        <a:xfrm>
          <a:off x="2416719" y="3189957"/>
          <a:ext cx="1471604" cy="6456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Grade Level</a:t>
          </a:r>
        </a:p>
      </dsp:txBody>
      <dsp:txXfrm>
        <a:off x="2416719" y="3189957"/>
        <a:ext cx="1471604" cy="645622"/>
      </dsp:txXfrm>
    </dsp:sp>
    <dsp:sp modelId="{C70DF5FE-070B-0540-A41B-1AF325DEA087}">
      <dsp:nvSpPr>
        <dsp:cNvPr id="0" name=""/>
        <dsp:cNvSpPr/>
      </dsp:nvSpPr>
      <dsp:spPr>
        <a:xfrm>
          <a:off x="1391598" y="2295394"/>
          <a:ext cx="979424" cy="979544"/>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55F38E0-CA6E-1644-83F9-812B1A949C4C}">
      <dsp:nvSpPr>
        <dsp:cNvPr id="0" name=""/>
        <dsp:cNvSpPr/>
      </dsp:nvSpPr>
      <dsp:spPr>
        <a:xfrm>
          <a:off x="192610" y="3189957"/>
          <a:ext cx="1471604" cy="6456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Socio-economic Status</a:t>
          </a:r>
        </a:p>
      </dsp:txBody>
      <dsp:txXfrm>
        <a:off x="192610" y="3189957"/>
        <a:ext cx="1471604" cy="645622"/>
      </dsp:txXfrm>
    </dsp:sp>
    <dsp:sp modelId="{7BFF3ECE-51D5-9545-B88F-4FA4ED90C38A}">
      <dsp:nvSpPr>
        <dsp:cNvPr id="0" name=""/>
        <dsp:cNvSpPr/>
      </dsp:nvSpPr>
      <dsp:spPr>
        <a:xfrm>
          <a:off x="1192857" y="2046154"/>
          <a:ext cx="979424" cy="97954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DD39F64-1D80-EE44-BB3F-93041E5421E9}">
      <dsp:nvSpPr>
        <dsp:cNvPr id="0" name=""/>
        <dsp:cNvSpPr/>
      </dsp:nvSpPr>
      <dsp:spPr>
        <a:xfrm>
          <a:off x="-161970" y="2244045"/>
          <a:ext cx="1364578" cy="70568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Dis/ability Status</a:t>
          </a:r>
        </a:p>
      </dsp:txBody>
      <dsp:txXfrm>
        <a:off x="-161970" y="2244045"/>
        <a:ext cx="1364578" cy="705680"/>
      </dsp:txXfrm>
    </dsp:sp>
    <dsp:sp modelId="{9B5691BB-2EF9-FE44-9242-F8903B4D98CD}">
      <dsp:nvSpPr>
        <dsp:cNvPr id="0" name=""/>
        <dsp:cNvSpPr/>
      </dsp:nvSpPr>
      <dsp:spPr>
        <a:xfrm>
          <a:off x="1263457" y="1735354"/>
          <a:ext cx="979424" cy="979544"/>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FA9445F-25C3-7A49-98B9-3748D34C917B}">
      <dsp:nvSpPr>
        <dsp:cNvPr id="0" name=""/>
        <dsp:cNvSpPr/>
      </dsp:nvSpPr>
      <dsp:spPr>
        <a:xfrm>
          <a:off x="-83527" y="1403234"/>
          <a:ext cx="1391334" cy="66063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Emerging Bilingual</a:t>
          </a:r>
        </a:p>
      </dsp:txBody>
      <dsp:txXfrm>
        <a:off x="-83527" y="1403234"/>
        <a:ext cx="1391334" cy="660636"/>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CA638-2BDC-5C49-9767-8C3716EFEC03}">
      <dsp:nvSpPr>
        <dsp:cNvPr id="0" name=""/>
        <dsp:cNvSpPr/>
      </dsp:nvSpPr>
      <dsp:spPr>
        <a:xfrm>
          <a:off x="581" y="54508"/>
          <a:ext cx="1690790" cy="1102755"/>
        </a:xfrm>
        <a:prstGeom prst="roundRect">
          <a:avLst>
            <a:gd name="adj" fmla="val 10000"/>
          </a:avLst>
        </a:prstGeom>
        <a:solidFill>
          <a:schemeClr val="accent2">
            <a:lumMod val="20000"/>
            <a:lumOff val="80000"/>
          </a:schemeClr>
        </a:solidFill>
        <a:ln w="28575" cap="flat" cmpd="sng" algn="ctr">
          <a:solidFill>
            <a:schemeClr val="accent5"/>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Disciplinary Patterns</a:t>
          </a:r>
        </a:p>
      </dsp:txBody>
      <dsp:txXfrm>
        <a:off x="32880" y="86807"/>
        <a:ext cx="1626192" cy="1038157"/>
      </dsp:txXfrm>
    </dsp:sp>
    <dsp:sp modelId="{7B9B5DAB-B75D-C14C-9C15-6F81EB2213F0}">
      <dsp:nvSpPr>
        <dsp:cNvPr id="0" name=""/>
        <dsp:cNvSpPr/>
      </dsp:nvSpPr>
      <dsp:spPr>
        <a:xfrm>
          <a:off x="169660" y="1157264"/>
          <a:ext cx="169079" cy="511569"/>
        </a:xfrm>
        <a:custGeom>
          <a:avLst/>
          <a:gdLst/>
          <a:ahLst/>
          <a:cxnLst/>
          <a:rect l="0" t="0" r="0" b="0"/>
          <a:pathLst>
            <a:path>
              <a:moveTo>
                <a:pt x="0" y="0"/>
              </a:moveTo>
              <a:lnTo>
                <a:pt x="0" y="511569"/>
              </a:lnTo>
              <a:lnTo>
                <a:pt x="169079" y="51156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FD04A-ACCC-074E-8D7A-A51F6F2B20DB}">
      <dsp:nvSpPr>
        <dsp:cNvPr id="0" name=""/>
        <dsp:cNvSpPr/>
      </dsp:nvSpPr>
      <dsp:spPr>
        <a:xfrm>
          <a:off x="338739" y="1270132"/>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Referrals</a:t>
          </a:r>
        </a:p>
      </dsp:txBody>
      <dsp:txXfrm>
        <a:off x="362094" y="1293487"/>
        <a:ext cx="1261476" cy="750694"/>
      </dsp:txXfrm>
    </dsp:sp>
    <dsp:sp modelId="{4074BC21-6D9D-6F40-AEC3-93B19DC86375}">
      <dsp:nvSpPr>
        <dsp:cNvPr id="0" name=""/>
        <dsp:cNvSpPr/>
      </dsp:nvSpPr>
      <dsp:spPr>
        <a:xfrm>
          <a:off x="169660" y="1157264"/>
          <a:ext cx="169079" cy="1421841"/>
        </a:xfrm>
        <a:custGeom>
          <a:avLst/>
          <a:gdLst/>
          <a:ahLst/>
          <a:cxnLst/>
          <a:rect l="0" t="0" r="0" b="0"/>
          <a:pathLst>
            <a:path>
              <a:moveTo>
                <a:pt x="0" y="0"/>
              </a:moveTo>
              <a:lnTo>
                <a:pt x="0" y="1421841"/>
              </a:lnTo>
              <a:lnTo>
                <a:pt x="169079" y="142184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720768-F94A-DC48-98EC-2C4C22DD8ECF}">
      <dsp:nvSpPr>
        <dsp:cNvPr id="0" name=""/>
        <dsp:cNvSpPr/>
      </dsp:nvSpPr>
      <dsp:spPr>
        <a:xfrm>
          <a:off x="338739" y="2180403"/>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Suspensions</a:t>
          </a:r>
        </a:p>
      </dsp:txBody>
      <dsp:txXfrm>
        <a:off x="362094" y="2203758"/>
        <a:ext cx="1261476" cy="750694"/>
      </dsp:txXfrm>
    </dsp:sp>
    <dsp:sp modelId="{238C4D39-D659-D643-9E16-8006AFD59CEB}">
      <dsp:nvSpPr>
        <dsp:cNvPr id="0" name=""/>
        <dsp:cNvSpPr/>
      </dsp:nvSpPr>
      <dsp:spPr>
        <a:xfrm>
          <a:off x="169660" y="1157264"/>
          <a:ext cx="169079" cy="2262155"/>
        </a:xfrm>
        <a:custGeom>
          <a:avLst/>
          <a:gdLst/>
          <a:ahLst/>
          <a:cxnLst/>
          <a:rect l="0" t="0" r="0" b="0"/>
          <a:pathLst>
            <a:path>
              <a:moveTo>
                <a:pt x="0" y="0"/>
              </a:moveTo>
              <a:lnTo>
                <a:pt x="0" y="2262155"/>
              </a:lnTo>
              <a:lnTo>
                <a:pt x="169079" y="226215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ED5B26-CDE1-FB4F-8F17-3F993249B56C}">
      <dsp:nvSpPr>
        <dsp:cNvPr id="0" name=""/>
        <dsp:cNvSpPr/>
      </dsp:nvSpPr>
      <dsp:spPr>
        <a:xfrm>
          <a:off x="338739" y="3090675"/>
          <a:ext cx="1308186" cy="657489"/>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Expulsions</a:t>
          </a:r>
        </a:p>
      </dsp:txBody>
      <dsp:txXfrm>
        <a:off x="357996" y="3109932"/>
        <a:ext cx="1269672" cy="618975"/>
      </dsp:txXfrm>
    </dsp:sp>
    <dsp:sp modelId="{33ECAFA9-F542-E04B-8C8B-35D917C11CD6}">
      <dsp:nvSpPr>
        <dsp:cNvPr id="0" name=""/>
        <dsp:cNvSpPr/>
      </dsp:nvSpPr>
      <dsp:spPr>
        <a:xfrm>
          <a:off x="169660" y="1157264"/>
          <a:ext cx="169079" cy="3102469"/>
        </a:xfrm>
        <a:custGeom>
          <a:avLst/>
          <a:gdLst/>
          <a:ahLst/>
          <a:cxnLst/>
          <a:rect l="0" t="0" r="0" b="0"/>
          <a:pathLst>
            <a:path>
              <a:moveTo>
                <a:pt x="0" y="0"/>
              </a:moveTo>
              <a:lnTo>
                <a:pt x="0" y="3102469"/>
              </a:lnTo>
              <a:lnTo>
                <a:pt x="169079" y="310246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A7F58B-7B20-2441-85BF-808E51D8FB44}">
      <dsp:nvSpPr>
        <dsp:cNvPr id="0" name=""/>
        <dsp:cNvSpPr/>
      </dsp:nvSpPr>
      <dsp:spPr>
        <a:xfrm>
          <a:off x="338739" y="3861032"/>
          <a:ext cx="1326541"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Restraints/ Seclusions</a:t>
          </a:r>
        </a:p>
      </dsp:txBody>
      <dsp:txXfrm>
        <a:off x="362094" y="3884387"/>
        <a:ext cx="1279831" cy="750694"/>
      </dsp:txXfrm>
    </dsp:sp>
    <dsp:sp modelId="{438380AC-E9F4-5943-99F3-4744A14043C6}">
      <dsp:nvSpPr>
        <dsp:cNvPr id="0" name=""/>
        <dsp:cNvSpPr/>
      </dsp:nvSpPr>
      <dsp:spPr>
        <a:xfrm>
          <a:off x="169660" y="1157264"/>
          <a:ext cx="169079" cy="4012741"/>
        </a:xfrm>
        <a:custGeom>
          <a:avLst/>
          <a:gdLst/>
          <a:ahLst/>
          <a:cxnLst/>
          <a:rect l="0" t="0" r="0" b="0"/>
          <a:pathLst>
            <a:path>
              <a:moveTo>
                <a:pt x="0" y="0"/>
              </a:moveTo>
              <a:lnTo>
                <a:pt x="0" y="4012741"/>
              </a:lnTo>
              <a:lnTo>
                <a:pt x="169079" y="401274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4FEEE4-2A81-234E-8F65-19627B6F824D}">
      <dsp:nvSpPr>
        <dsp:cNvPr id="0" name=""/>
        <dsp:cNvSpPr/>
      </dsp:nvSpPr>
      <dsp:spPr>
        <a:xfrm>
          <a:off x="338739" y="4771303"/>
          <a:ext cx="1326541"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School Related Arrests</a:t>
          </a:r>
        </a:p>
      </dsp:txBody>
      <dsp:txXfrm>
        <a:off x="362094" y="4794658"/>
        <a:ext cx="1279831" cy="750694"/>
      </dsp:txXfrm>
    </dsp:sp>
    <dsp:sp modelId="{47CB94B0-E82F-164B-A0CD-322B8CAD3E07}">
      <dsp:nvSpPr>
        <dsp:cNvPr id="0" name=""/>
        <dsp:cNvSpPr/>
      </dsp:nvSpPr>
      <dsp:spPr>
        <a:xfrm>
          <a:off x="1917107" y="54508"/>
          <a:ext cx="1690790" cy="1102755"/>
        </a:xfrm>
        <a:prstGeom prst="roundRect">
          <a:avLst>
            <a:gd name="adj" fmla="val 10000"/>
          </a:avLst>
        </a:prstGeom>
        <a:solidFill>
          <a:schemeClr val="accent2">
            <a:lumMod val="20000"/>
            <a:lumOff val="80000"/>
          </a:schemeClr>
        </a:solidFill>
        <a:ln w="28575" cap="flat" cmpd="sng" algn="ctr">
          <a:solidFill>
            <a:schemeClr val="accent5"/>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School Community (Students, staff, families) Perceptions</a:t>
          </a:r>
        </a:p>
      </dsp:txBody>
      <dsp:txXfrm>
        <a:off x="1949406" y="86807"/>
        <a:ext cx="1626192" cy="1038157"/>
      </dsp:txXfrm>
    </dsp:sp>
    <dsp:sp modelId="{AE028CBA-BFC1-664C-B8D7-4DFAB73209AF}">
      <dsp:nvSpPr>
        <dsp:cNvPr id="0" name=""/>
        <dsp:cNvSpPr/>
      </dsp:nvSpPr>
      <dsp:spPr>
        <a:xfrm>
          <a:off x="2086186" y="1157264"/>
          <a:ext cx="169079" cy="511569"/>
        </a:xfrm>
        <a:custGeom>
          <a:avLst/>
          <a:gdLst/>
          <a:ahLst/>
          <a:cxnLst/>
          <a:rect l="0" t="0" r="0" b="0"/>
          <a:pathLst>
            <a:path>
              <a:moveTo>
                <a:pt x="0" y="0"/>
              </a:moveTo>
              <a:lnTo>
                <a:pt x="0" y="511569"/>
              </a:lnTo>
              <a:lnTo>
                <a:pt x="169079" y="51156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C36E4E-2681-1746-9268-0905FA81F6FB}">
      <dsp:nvSpPr>
        <dsp:cNvPr id="0" name=""/>
        <dsp:cNvSpPr/>
      </dsp:nvSpPr>
      <dsp:spPr>
        <a:xfrm>
          <a:off x="2255265" y="1270132"/>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School Climate Survey </a:t>
          </a:r>
        </a:p>
      </dsp:txBody>
      <dsp:txXfrm>
        <a:off x="2278620" y="1293487"/>
        <a:ext cx="1261476" cy="750694"/>
      </dsp:txXfrm>
    </dsp:sp>
    <dsp:sp modelId="{973FB76A-6F65-5C47-8EC8-1B51B5265BEE}">
      <dsp:nvSpPr>
        <dsp:cNvPr id="0" name=""/>
        <dsp:cNvSpPr/>
      </dsp:nvSpPr>
      <dsp:spPr>
        <a:xfrm>
          <a:off x="2086186" y="1157264"/>
          <a:ext cx="169079" cy="1421841"/>
        </a:xfrm>
        <a:custGeom>
          <a:avLst/>
          <a:gdLst/>
          <a:ahLst/>
          <a:cxnLst/>
          <a:rect l="0" t="0" r="0" b="0"/>
          <a:pathLst>
            <a:path>
              <a:moveTo>
                <a:pt x="0" y="0"/>
              </a:moveTo>
              <a:lnTo>
                <a:pt x="0" y="1421841"/>
              </a:lnTo>
              <a:lnTo>
                <a:pt x="169079" y="142184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91CAA-25B4-6D45-8D24-9E7793BF8E31}">
      <dsp:nvSpPr>
        <dsp:cNvPr id="0" name=""/>
        <dsp:cNvSpPr/>
      </dsp:nvSpPr>
      <dsp:spPr>
        <a:xfrm>
          <a:off x="2255265" y="2180403"/>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Feedback and Input Survey</a:t>
          </a:r>
        </a:p>
      </dsp:txBody>
      <dsp:txXfrm>
        <a:off x="2278620" y="2203758"/>
        <a:ext cx="1261476" cy="750694"/>
      </dsp:txXfrm>
    </dsp:sp>
    <dsp:sp modelId="{2544B580-E39B-BF41-8CF2-45CBDD097198}">
      <dsp:nvSpPr>
        <dsp:cNvPr id="0" name=""/>
        <dsp:cNvSpPr/>
      </dsp:nvSpPr>
      <dsp:spPr>
        <a:xfrm>
          <a:off x="2086186" y="1157264"/>
          <a:ext cx="169079" cy="2332112"/>
        </a:xfrm>
        <a:custGeom>
          <a:avLst/>
          <a:gdLst/>
          <a:ahLst/>
          <a:cxnLst/>
          <a:rect l="0" t="0" r="0" b="0"/>
          <a:pathLst>
            <a:path>
              <a:moveTo>
                <a:pt x="0" y="0"/>
              </a:moveTo>
              <a:lnTo>
                <a:pt x="0" y="2332112"/>
              </a:lnTo>
              <a:lnTo>
                <a:pt x="169079" y="233211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100648-ED2B-1742-9D2C-DDCB2B1491D2}">
      <dsp:nvSpPr>
        <dsp:cNvPr id="0" name=""/>
        <dsp:cNvSpPr/>
      </dsp:nvSpPr>
      <dsp:spPr>
        <a:xfrm>
          <a:off x="2255265" y="3090675"/>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Quality of Life Surveys</a:t>
          </a:r>
        </a:p>
      </dsp:txBody>
      <dsp:txXfrm>
        <a:off x="2278620" y="3114030"/>
        <a:ext cx="1261476" cy="750694"/>
      </dsp:txXfrm>
    </dsp:sp>
    <dsp:sp modelId="{061CEB72-1526-794F-B20C-831CC6804184}">
      <dsp:nvSpPr>
        <dsp:cNvPr id="0" name=""/>
        <dsp:cNvSpPr/>
      </dsp:nvSpPr>
      <dsp:spPr>
        <a:xfrm>
          <a:off x="2086186" y="1157264"/>
          <a:ext cx="169079" cy="3242384"/>
        </a:xfrm>
        <a:custGeom>
          <a:avLst/>
          <a:gdLst/>
          <a:ahLst/>
          <a:cxnLst/>
          <a:rect l="0" t="0" r="0" b="0"/>
          <a:pathLst>
            <a:path>
              <a:moveTo>
                <a:pt x="0" y="0"/>
              </a:moveTo>
              <a:lnTo>
                <a:pt x="0" y="3242384"/>
              </a:lnTo>
              <a:lnTo>
                <a:pt x="169079" y="324238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168451-6A0E-C24A-9330-91FC74F61797}">
      <dsp:nvSpPr>
        <dsp:cNvPr id="0" name=""/>
        <dsp:cNvSpPr/>
      </dsp:nvSpPr>
      <dsp:spPr>
        <a:xfrm>
          <a:off x="2255265" y="4000947"/>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Focus Groups/ Community Forums</a:t>
          </a:r>
        </a:p>
      </dsp:txBody>
      <dsp:txXfrm>
        <a:off x="2278620" y="4024302"/>
        <a:ext cx="1261476" cy="750694"/>
      </dsp:txXfrm>
    </dsp:sp>
    <dsp:sp modelId="{EE4B2160-1C4D-274C-9979-F28735CA8B92}">
      <dsp:nvSpPr>
        <dsp:cNvPr id="0" name=""/>
        <dsp:cNvSpPr/>
      </dsp:nvSpPr>
      <dsp:spPr>
        <a:xfrm>
          <a:off x="3841525" y="64432"/>
          <a:ext cx="1690790" cy="1102755"/>
        </a:xfrm>
        <a:prstGeom prst="roundRect">
          <a:avLst>
            <a:gd name="adj" fmla="val 10000"/>
          </a:avLst>
        </a:prstGeom>
        <a:solidFill>
          <a:schemeClr val="accent2">
            <a:lumMod val="20000"/>
            <a:lumOff val="80000"/>
          </a:schemeClr>
        </a:solidFill>
        <a:ln w="28575" cap="flat" cmpd="sng" algn="ctr">
          <a:solidFill>
            <a:schemeClr val="accent5"/>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Academic Achievement </a:t>
          </a:r>
        </a:p>
      </dsp:txBody>
      <dsp:txXfrm>
        <a:off x="3873824" y="96731"/>
        <a:ext cx="1626192" cy="1038157"/>
      </dsp:txXfrm>
    </dsp:sp>
    <dsp:sp modelId="{A518FA3A-D290-0344-BBB7-287FD510D628}">
      <dsp:nvSpPr>
        <dsp:cNvPr id="0" name=""/>
        <dsp:cNvSpPr/>
      </dsp:nvSpPr>
      <dsp:spPr>
        <a:xfrm>
          <a:off x="4010604" y="1167188"/>
          <a:ext cx="161187" cy="501646"/>
        </a:xfrm>
        <a:custGeom>
          <a:avLst/>
          <a:gdLst/>
          <a:ahLst/>
          <a:cxnLst/>
          <a:rect l="0" t="0" r="0" b="0"/>
          <a:pathLst>
            <a:path>
              <a:moveTo>
                <a:pt x="0" y="0"/>
              </a:moveTo>
              <a:lnTo>
                <a:pt x="0" y="501646"/>
              </a:lnTo>
              <a:lnTo>
                <a:pt x="161187" y="50164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1F4FB5-5FF9-C247-8C3F-49C579CC36DF}">
      <dsp:nvSpPr>
        <dsp:cNvPr id="0" name=""/>
        <dsp:cNvSpPr/>
      </dsp:nvSpPr>
      <dsp:spPr>
        <a:xfrm>
          <a:off x="4171791" y="1270132"/>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Grades</a:t>
          </a:r>
        </a:p>
      </dsp:txBody>
      <dsp:txXfrm>
        <a:off x="4195146" y="1293487"/>
        <a:ext cx="1261476" cy="750694"/>
      </dsp:txXfrm>
    </dsp:sp>
    <dsp:sp modelId="{EAD201E3-E67F-9D42-B40B-165D314FF298}">
      <dsp:nvSpPr>
        <dsp:cNvPr id="0" name=""/>
        <dsp:cNvSpPr/>
      </dsp:nvSpPr>
      <dsp:spPr>
        <a:xfrm>
          <a:off x="4010604" y="1167188"/>
          <a:ext cx="161187" cy="1411917"/>
        </a:xfrm>
        <a:custGeom>
          <a:avLst/>
          <a:gdLst/>
          <a:ahLst/>
          <a:cxnLst/>
          <a:rect l="0" t="0" r="0" b="0"/>
          <a:pathLst>
            <a:path>
              <a:moveTo>
                <a:pt x="0" y="0"/>
              </a:moveTo>
              <a:lnTo>
                <a:pt x="0" y="1411917"/>
              </a:lnTo>
              <a:lnTo>
                <a:pt x="161187" y="141191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6D9E98-E48C-4547-BFCC-3AD63D7D39F9}">
      <dsp:nvSpPr>
        <dsp:cNvPr id="0" name=""/>
        <dsp:cNvSpPr/>
      </dsp:nvSpPr>
      <dsp:spPr>
        <a:xfrm>
          <a:off x="4171791" y="2180403"/>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Standardized Test Scores</a:t>
          </a:r>
        </a:p>
      </dsp:txBody>
      <dsp:txXfrm>
        <a:off x="4195146" y="2203758"/>
        <a:ext cx="1261476" cy="750694"/>
      </dsp:txXfrm>
    </dsp:sp>
    <dsp:sp modelId="{D077B4F6-47B8-7E48-B1EC-8149E81FCBF9}">
      <dsp:nvSpPr>
        <dsp:cNvPr id="0" name=""/>
        <dsp:cNvSpPr/>
      </dsp:nvSpPr>
      <dsp:spPr>
        <a:xfrm>
          <a:off x="4010604" y="1167188"/>
          <a:ext cx="161187" cy="2322189"/>
        </a:xfrm>
        <a:custGeom>
          <a:avLst/>
          <a:gdLst/>
          <a:ahLst/>
          <a:cxnLst/>
          <a:rect l="0" t="0" r="0" b="0"/>
          <a:pathLst>
            <a:path>
              <a:moveTo>
                <a:pt x="0" y="0"/>
              </a:moveTo>
              <a:lnTo>
                <a:pt x="0" y="2322189"/>
              </a:lnTo>
              <a:lnTo>
                <a:pt x="161187" y="232218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65290B-8BF7-7340-8577-FC62A4F946A3}">
      <dsp:nvSpPr>
        <dsp:cNvPr id="0" name=""/>
        <dsp:cNvSpPr/>
      </dsp:nvSpPr>
      <dsp:spPr>
        <a:xfrm>
          <a:off x="4171791" y="3090675"/>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Graduation Rates</a:t>
          </a:r>
        </a:p>
      </dsp:txBody>
      <dsp:txXfrm>
        <a:off x="4195146" y="3114030"/>
        <a:ext cx="1261476" cy="750694"/>
      </dsp:txXfrm>
    </dsp:sp>
    <dsp:sp modelId="{5EABFE2E-4C94-0D46-BBEF-345B40D865A1}">
      <dsp:nvSpPr>
        <dsp:cNvPr id="0" name=""/>
        <dsp:cNvSpPr/>
      </dsp:nvSpPr>
      <dsp:spPr>
        <a:xfrm>
          <a:off x="5750159" y="54508"/>
          <a:ext cx="1690790" cy="1102755"/>
        </a:xfrm>
        <a:prstGeom prst="roundRect">
          <a:avLst>
            <a:gd name="adj" fmla="val 10000"/>
          </a:avLst>
        </a:prstGeom>
        <a:solidFill>
          <a:schemeClr val="accent2">
            <a:lumMod val="20000"/>
            <a:lumOff val="80000"/>
          </a:schemeClr>
        </a:solidFill>
        <a:ln w="28575" cap="flat" cmpd="sng" algn="ctr">
          <a:solidFill>
            <a:schemeClr val="accent5"/>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Access/ Participation in School-wide Programming</a:t>
          </a:r>
        </a:p>
      </dsp:txBody>
      <dsp:txXfrm>
        <a:off x="5782458" y="86807"/>
        <a:ext cx="1626192" cy="1038157"/>
      </dsp:txXfrm>
    </dsp:sp>
    <dsp:sp modelId="{3E727CC6-E8FB-FC4D-B01B-806A93511F70}">
      <dsp:nvSpPr>
        <dsp:cNvPr id="0" name=""/>
        <dsp:cNvSpPr/>
      </dsp:nvSpPr>
      <dsp:spPr>
        <a:xfrm>
          <a:off x="5919238" y="1157264"/>
          <a:ext cx="169079" cy="511569"/>
        </a:xfrm>
        <a:custGeom>
          <a:avLst/>
          <a:gdLst/>
          <a:ahLst/>
          <a:cxnLst/>
          <a:rect l="0" t="0" r="0" b="0"/>
          <a:pathLst>
            <a:path>
              <a:moveTo>
                <a:pt x="0" y="0"/>
              </a:moveTo>
              <a:lnTo>
                <a:pt x="0" y="511569"/>
              </a:lnTo>
              <a:lnTo>
                <a:pt x="169079" y="51156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CFD0DC-2BE3-F445-B415-7B494A5DB131}">
      <dsp:nvSpPr>
        <dsp:cNvPr id="0" name=""/>
        <dsp:cNvSpPr/>
      </dsp:nvSpPr>
      <dsp:spPr>
        <a:xfrm>
          <a:off x="6088317" y="1270132"/>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Attendance</a:t>
          </a:r>
        </a:p>
      </dsp:txBody>
      <dsp:txXfrm>
        <a:off x="6111672" y="1293487"/>
        <a:ext cx="1261476" cy="750694"/>
      </dsp:txXfrm>
    </dsp:sp>
    <dsp:sp modelId="{A1D8B8D1-466E-AD4B-A9E5-59585E4C4DF9}">
      <dsp:nvSpPr>
        <dsp:cNvPr id="0" name=""/>
        <dsp:cNvSpPr/>
      </dsp:nvSpPr>
      <dsp:spPr>
        <a:xfrm>
          <a:off x="5919238" y="1157264"/>
          <a:ext cx="169079" cy="1421841"/>
        </a:xfrm>
        <a:custGeom>
          <a:avLst/>
          <a:gdLst/>
          <a:ahLst/>
          <a:cxnLst/>
          <a:rect l="0" t="0" r="0" b="0"/>
          <a:pathLst>
            <a:path>
              <a:moveTo>
                <a:pt x="0" y="0"/>
              </a:moveTo>
              <a:lnTo>
                <a:pt x="0" y="1421841"/>
              </a:lnTo>
              <a:lnTo>
                <a:pt x="169079" y="142184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1A0166-6520-C74A-912A-145CB9F28E86}">
      <dsp:nvSpPr>
        <dsp:cNvPr id="0" name=""/>
        <dsp:cNvSpPr/>
      </dsp:nvSpPr>
      <dsp:spPr>
        <a:xfrm>
          <a:off x="6088317" y="2180403"/>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Advanced Level Courses</a:t>
          </a:r>
        </a:p>
      </dsp:txBody>
      <dsp:txXfrm>
        <a:off x="6111672" y="2203758"/>
        <a:ext cx="1261476" cy="750694"/>
      </dsp:txXfrm>
    </dsp:sp>
    <dsp:sp modelId="{C375078B-C66C-6A44-A744-B99B4128F10B}">
      <dsp:nvSpPr>
        <dsp:cNvPr id="0" name=""/>
        <dsp:cNvSpPr/>
      </dsp:nvSpPr>
      <dsp:spPr>
        <a:xfrm>
          <a:off x="5919238" y="1157264"/>
          <a:ext cx="169079" cy="2332112"/>
        </a:xfrm>
        <a:custGeom>
          <a:avLst/>
          <a:gdLst/>
          <a:ahLst/>
          <a:cxnLst/>
          <a:rect l="0" t="0" r="0" b="0"/>
          <a:pathLst>
            <a:path>
              <a:moveTo>
                <a:pt x="0" y="0"/>
              </a:moveTo>
              <a:lnTo>
                <a:pt x="0" y="2332112"/>
              </a:lnTo>
              <a:lnTo>
                <a:pt x="169079" y="233211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CD024F-58FA-AC44-A30E-D2221D612189}">
      <dsp:nvSpPr>
        <dsp:cNvPr id="0" name=""/>
        <dsp:cNvSpPr/>
      </dsp:nvSpPr>
      <dsp:spPr>
        <a:xfrm>
          <a:off x="6088317" y="3090675"/>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Special</a:t>
          </a:r>
          <a:r>
            <a:rPr lang="en-US" sz="1600" kern="1200" baseline="0" dirty="0"/>
            <a:t> Education </a:t>
          </a:r>
          <a:endParaRPr lang="en-US" sz="1600" kern="1200" dirty="0"/>
        </a:p>
      </dsp:txBody>
      <dsp:txXfrm>
        <a:off x="6111672" y="3114030"/>
        <a:ext cx="1261476" cy="750694"/>
      </dsp:txXfrm>
    </dsp:sp>
    <dsp:sp modelId="{1C866DB0-E9B2-9045-9E48-1D6CCBACC560}">
      <dsp:nvSpPr>
        <dsp:cNvPr id="0" name=""/>
        <dsp:cNvSpPr/>
      </dsp:nvSpPr>
      <dsp:spPr>
        <a:xfrm>
          <a:off x="5919238" y="1157264"/>
          <a:ext cx="169079" cy="3242384"/>
        </a:xfrm>
        <a:custGeom>
          <a:avLst/>
          <a:gdLst/>
          <a:ahLst/>
          <a:cxnLst/>
          <a:rect l="0" t="0" r="0" b="0"/>
          <a:pathLst>
            <a:path>
              <a:moveTo>
                <a:pt x="0" y="0"/>
              </a:moveTo>
              <a:lnTo>
                <a:pt x="0" y="3242384"/>
              </a:lnTo>
              <a:lnTo>
                <a:pt x="169079" y="324238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55BE6F-D0A6-AD4D-AD75-D29986C69D75}">
      <dsp:nvSpPr>
        <dsp:cNvPr id="0" name=""/>
        <dsp:cNvSpPr/>
      </dsp:nvSpPr>
      <dsp:spPr>
        <a:xfrm>
          <a:off x="6088317" y="4000947"/>
          <a:ext cx="128505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Positive, Proactive Educator Practices</a:t>
          </a:r>
        </a:p>
      </dsp:txBody>
      <dsp:txXfrm>
        <a:off x="6111672" y="4024302"/>
        <a:ext cx="1238346" cy="750694"/>
      </dsp:txXfrm>
    </dsp:sp>
    <dsp:sp modelId="{4CC442B4-498F-A743-94AE-0D4BBC0AB491}">
      <dsp:nvSpPr>
        <dsp:cNvPr id="0" name=""/>
        <dsp:cNvSpPr/>
      </dsp:nvSpPr>
      <dsp:spPr>
        <a:xfrm>
          <a:off x="5919238" y="1157264"/>
          <a:ext cx="169079" cy="4152656"/>
        </a:xfrm>
        <a:custGeom>
          <a:avLst/>
          <a:gdLst/>
          <a:ahLst/>
          <a:cxnLst/>
          <a:rect l="0" t="0" r="0" b="0"/>
          <a:pathLst>
            <a:path>
              <a:moveTo>
                <a:pt x="0" y="0"/>
              </a:moveTo>
              <a:lnTo>
                <a:pt x="0" y="4152656"/>
              </a:lnTo>
              <a:lnTo>
                <a:pt x="169079" y="41526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526749-4164-7745-B2B2-96D528EC461B}">
      <dsp:nvSpPr>
        <dsp:cNvPr id="0" name=""/>
        <dsp:cNvSpPr/>
      </dsp:nvSpPr>
      <dsp:spPr>
        <a:xfrm>
          <a:off x="6088317" y="4911218"/>
          <a:ext cx="1308186" cy="7974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Athletics/ Clubs</a:t>
          </a:r>
        </a:p>
      </dsp:txBody>
      <dsp:txXfrm>
        <a:off x="6111672" y="4934573"/>
        <a:ext cx="1261476" cy="7506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727CF-29BE-074B-9884-09D7BE57013E}">
      <dsp:nvSpPr>
        <dsp:cNvPr id="0" name=""/>
        <dsp:cNvSpPr/>
      </dsp:nvSpPr>
      <dsp:spPr>
        <a:xfrm>
          <a:off x="1567037"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a:t>Use data to determine wellness </a:t>
          </a:r>
          <a:r>
            <a:rPr lang="en-US" sz="3500" kern="1200"/>
            <a:t>strengths and needs</a:t>
          </a:r>
        </a:p>
      </dsp:txBody>
      <dsp:txXfrm>
        <a:off x="1567037" y="836"/>
        <a:ext cx="3719844" cy="2231906"/>
      </dsp:txXfrm>
    </dsp:sp>
    <dsp:sp modelId="{6E8B071F-5BD4-8044-9A1A-87F25331258A}">
      <dsp:nvSpPr>
        <dsp:cNvPr id="0" name=""/>
        <dsp:cNvSpPr/>
      </dsp:nvSpPr>
      <dsp:spPr>
        <a:xfrm>
          <a:off x="5658866"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Prioritize</a:t>
          </a:r>
          <a:r>
            <a:rPr lang="en-US" sz="3500" b="0" i="0" kern="1200"/>
            <a:t> and enhance wellness for ALL</a:t>
          </a:r>
          <a:endParaRPr lang="en-US" sz="3500" kern="1200"/>
        </a:p>
      </dsp:txBody>
      <dsp:txXfrm>
        <a:off x="5658866" y="836"/>
        <a:ext cx="3719844" cy="2231906"/>
      </dsp:txXfrm>
    </dsp:sp>
    <dsp:sp modelId="{81A8D574-4E96-6D41-8D26-E14D16DED924}">
      <dsp:nvSpPr>
        <dsp:cNvPr id="0" name=""/>
        <dsp:cNvSpPr/>
      </dsp:nvSpPr>
      <dsp:spPr>
        <a:xfrm>
          <a:off x="3612951" y="2604727"/>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t>Integrate SEB competencies into Tier 1</a:t>
          </a:r>
          <a:endParaRPr lang="en-US" sz="3500" kern="1200" dirty="0"/>
        </a:p>
      </dsp:txBody>
      <dsp:txXfrm>
        <a:off x="3612951" y="2604727"/>
        <a:ext cx="3719844" cy="2231906"/>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F2AC-3D1C-4D40-B9E1-945C3A018D07}">
      <dsp:nvSpPr>
        <dsp:cNvPr id="0" name=""/>
        <dsp:cNvSpPr/>
      </dsp:nvSpPr>
      <dsp:spPr>
        <a:xfrm>
          <a:off x="6287"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 Establish Foundations to Support Classroom Implementation</a:t>
          </a:r>
        </a:p>
      </dsp:txBody>
      <dsp:txXfrm>
        <a:off x="6287" y="0"/>
        <a:ext cx="2206263" cy="1625600"/>
      </dsp:txXfrm>
    </dsp:sp>
    <dsp:sp modelId="{EC3590F1-69AF-4746-B82F-EE0695AA656C}">
      <dsp:nvSpPr>
        <dsp:cNvPr id="0" name=""/>
        <dsp:cNvSpPr/>
      </dsp:nvSpPr>
      <dsp:spPr>
        <a:xfrm>
          <a:off x="102030"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1.1 Establish Priority</a:t>
          </a:r>
        </a:p>
      </dsp:txBody>
      <dsp:txXfrm>
        <a:off x="125150" y="1648852"/>
        <a:ext cx="1968537" cy="743144"/>
      </dsp:txXfrm>
    </dsp:sp>
    <dsp:sp modelId="{52B3C9A1-5CAE-E844-925C-F298992BD4A1}">
      <dsp:nvSpPr>
        <dsp:cNvPr id="0" name=""/>
        <dsp:cNvSpPr/>
      </dsp:nvSpPr>
      <dsp:spPr>
        <a:xfrm>
          <a:off x="102030"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1.2 Secure Resources</a:t>
          </a:r>
        </a:p>
      </dsp:txBody>
      <dsp:txXfrm>
        <a:off x="125150" y="2559680"/>
        <a:ext cx="1968537" cy="743144"/>
      </dsp:txXfrm>
    </dsp:sp>
    <dsp:sp modelId="{4F0DA688-4C77-324B-B09A-47FB0970C31C}">
      <dsp:nvSpPr>
        <dsp:cNvPr id="0" name=""/>
        <dsp:cNvSpPr/>
      </dsp:nvSpPr>
      <dsp:spPr>
        <a:xfrm>
          <a:off x="102030"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1.3 Align &amp; Integrate with Other Approaches</a:t>
          </a:r>
        </a:p>
      </dsp:txBody>
      <dsp:txXfrm>
        <a:off x="125150" y="3470508"/>
        <a:ext cx="1968537" cy="743144"/>
      </dsp:txXfrm>
    </dsp:sp>
    <dsp:sp modelId="{3D0F5C00-4ADB-FB48-8DB8-8D7761BD1996}">
      <dsp:nvSpPr>
        <dsp:cNvPr id="0" name=""/>
        <dsp:cNvSpPr/>
      </dsp:nvSpPr>
      <dsp:spPr>
        <a:xfrm>
          <a:off x="102030"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1.4 Promote a Culture of Wellness</a:t>
          </a:r>
        </a:p>
      </dsp:txBody>
      <dsp:txXfrm>
        <a:off x="125150" y="4381336"/>
        <a:ext cx="1968537" cy="743144"/>
      </dsp:txXfrm>
    </dsp:sp>
    <dsp:sp modelId="{3958CC2D-1E31-A943-BA57-D42F0248121B}">
      <dsp:nvSpPr>
        <dsp:cNvPr id="0" name=""/>
        <dsp:cNvSpPr/>
      </dsp:nvSpPr>
      <dsp:spPr>
        <a:xfrm>
          <a:off x="2378020"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2. Explicitly Teach &amp; Coach</a:t>
          </a:r>
        </a:p>
      </dsp:txBody>
      <dsp:txXfrm>
        <a:off x="2378020" y="0"/>
        <a:ext cx="2206263" cy="1625600"/>
      </dsp:txXfrm>
    </dsp:sp>
    <dsp:sp modelId="{40B6884E-886D-B349-A78A-BAB383D37D01}">
      <dsp:nvSpPr>
        <dsp:cNvPr id="0" name=""/>
        <dsp:cNvSpPr/>
      </dsp:nvSpPr>
      <dsp:spPr>
        <a:xfrm>
          <a:off x="2473763"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2.1 Communicate Clear Expectations</a:t>
          </a:r>
        </a:p>
      </dsp:txBody>
      <dsp:txXfrm>
        <a:off x="2496883" y="1648852"/>
        <a:ext cx="1968537" cy="743144"/>
      </dsp:txXfrm>
    </dsp:sp>
    <dsp:sp modelId="{570D97AC-2833-7341-954F-801DB2E5C9C6}">
      <dsp:nvSpPr>
        <dsp:cNvPr id="0" name=""/>
        <dsp:cNvSpPr/>
      </dsp:nvSpPr>
      <dsp:spPr>
        <a:xfrm>
          <a:off x="2473763"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2.2 Explicitly Teach</a:t>
          </a:r>
        </a:p>
      </dsp:txBody>
      <dsp:txXfrm>
        <a:off x="2496883" y="2559680"/>
        <a:ext cx="1968537" cy="743144"/>
      </dsp:txXfrm>
    </dsp:sp>
    <dsp:sp modelId="{8CA0CB3F-7FBD-8B40-82C6-F7C1C7770A72}">
      <dsp:nvSpPr>
        <dsp:cNvPr id="0" name=""/>
        <dsp:cNvSpPr/>
      </dsp:nvSpPr>
      <dsp:spPr>
        <a:xfrm>
          <a:off x="2473763"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2.3 Coach &amp; Provide Supportive Feedback</a:t>
          </a:r>
        </a:p>
      </dsp:txBody>
      <dsp:txXfrm>
        <a:off x="2496883" y="3470508"/>
        <a:ext cx="1968537" cy="743144"/>
      </dsp:txXfrm>
    </dsp:sp>
    <dsp:sp modelId="{DC67C9EC-232A-0648-88FB-96D541994BF2}">
      <dsp:nvSpPr>
        <dsp:cNvPr id="0" name=""/>
        <dsp:cNvSpPr/>
      </dsp:nvSpPr>
      <dsp:spPr>
        <a:xfrm>
          <a:off x="2473763"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2.4 Celebrate Success!</a:t>
          </a:r>
        </a:p>
      </dsp:txBody>
      <dsp:txXfrm>
        <a:off x="2496883" y="4381336"/>
        <a:ext cx="1968537" cy="743144"/>
      </dsp:txXfrm>
    </dsp:sp>
    <dsp:sp modelId="{95AD5996-B826-1B4F-B995-E29C091BA8A5}">
      <dsp:nvSpPr>
        <dsp:cNvPr id="0" name=""/>
        <dsp:cNvSpPr/>
      </dsp:nvSpPr>
      <dsp:spPr>
        <a:xfrm>
          <a:off x="4749753"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3. Monitor Systems Implementation &amp; Use Problem-Solving Process</a:t>
          </a:r>
        </a:p>
      </dsp:txBody>
      <dsp:txXfrm>
        <a:off x="4749753" y="0"/>
        <a:ext cx="2206263" cy="1625600"/>
      </dsp:txXfrm>
    </dsp:sp>
    <dsp:sp modelId="{573B67C3-7AD5-F54A-9961-9EDCA1B16398}">
      <dsp:nvSpPr>
        <dsp:cNvPr id="0" name=""/>
        <dsp:cNvSpPr/>
      </dsp:nvSpPr>
      <dsp:spPr>
        <a:xfrm>
          <a:off x="4845496"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3.1 Monitor Team Implementation of Steps 1 &amp; 2</a:t>
          </a:r>
        </a:p>
      </dsp:txBody>
      <dsp:txXfrm>
        <a:off x="4874956" y="1655692"/>
        <a:ext cx="1955857" cy="946922"/>
      </dsp:txXfrm>
    </dsp:sp>
    <dsp:sp modelId="{E1DAF784-EDC5-EB48-9582-E4D23597164D}">
      <dsp:nvSpPr>
        <dsp:cNvPr id="0" name=""/>
        <dsp:cNvSpPr/>
      </dsp:nvSpPr>
      <dsp:spPr>
        <a:xfrm>
          <a:off x="4970380" y="2726399"/>
          <a:ext cx="1765010" cy="613105"/>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4988337" y="2744356"/>
        <a:ext cx="1729096" cy="577191"/>
      </dsp:txXfrm>
    </dsp:sp>
    <dsp:sp modelId="{4CEFA8EB-1A4A-4C4E-80F1-FEB35E11BA65}">
      <dsp:nvSpPr>
        <dsp:cNvPr id="0" name=""/>
        <dsp:cNvSpPr/>
      </dsp:nvSpPr>
      <dsp:spPr>
        <a:xfrm>
          <a:off x="4845496"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system</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4863453" y="3451785"/>
        <a:ext cx="1978863" cy="577191"/>
      </dsp:txXfrm>
    </dsp:sp>
    <dsp:sp modelId="{718A1C37-C394-1546-A382-27F07F154B77}">
      <dsp:nvSpPr>
        <dsp:cNvPr id="0" name=""/>
        <dsp:cNvSpPr/>
      </dsp:nvSpPr>
      <dsp:spPr>
        <a:xfrm>
          <a:off x="4845496"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3.3 Revisit and Enhance Systems (Steps 1 &amp; 2)</a:t>
          </a:r>
        </a:p>
      </dsp:txBody>
      <dsp:txXfrm>
        <a:off x="4874956" y="4170718"/>
        <a:ext cx="1955857" cy="946922"/>
      </dsp:txXfrm>
    </dsp:sp>
    <dsp:sp modelId="{AB5D0715-9425-F043-81FA-377B3B5819A1}">
      <dsp:nvSpPr>
        <dsp:cNvPr id="0" name=""/>
        <dsp:cNvSpPr/>
      </dsp:nvSpPr>
      <dsp:spPr>
        <a:xfrm>
          <a:off x="7121487"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4. Monitor Educator Implementation &amp; Use Problem-solving Process</a:t>
          </a:r>
        </a:p>
      </dsp:txBody>
      <dsp:txXfrm>
        <a:off x="7121487" y="0"/>
        <a:ext cx="2206263" cy="1625600"/>
      </dsp:txXfrm>
    </dsp:sp>
    <dsp:sp modelId="{64CEB5F2-C1E4-6645-966F-90F6755580C1}">
      <dsp:nvSpPr>
        <dsp:cNvPr id="0" name=""/>
        <dsp:cNvSpPr/>
      </dsp:nvSpPr>
      <dsp:spPr>
        <a:xfrm>
          <a:off x="7217230"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4.1 Monitor Educator Implementation &amp; Acceptability</a:t>
          </a:r>
        </a:p>
      </dsp:txBody>
      <dsp:txXfrm>
        <a:off x="7246690" y="1655692"/>
        <a:ext cx="1955857" cy="946922"/>
      </dsp:txXfrm>
    </dsp:sp>
    <dsp:sp modelId="{4A632F4F-00BE-A845-A276-5D9E680381C1}">
      <dsp:nvSpPr>
        <dsp:cNvPr id="0" name=""/>
        <dsp:cNvSpPr/>
      </dsp:nvSpPr>
      <dsp:spPr>
        <a:xfrm>
          <a:off x="7342113"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7360070" y="2744356"/>
        <a:ext cx="1729096" cy="577191"/>
      </dsp:txXfrm>
    </dsp:sp>
    <dsp:sp modelId="{13E990BE-F17C-B446-924A-BECF73464FC0}">
      <dsp:nvSpPr>
        <dsp:cNvPr id="0" name=""/>
        <dsp:cNvSpPr/>
      </dsp:nvSpPr>
      <dsp:spPr>
        <a:xfrm>
          <a:off x="7217230"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educator</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7235187" y="3451785"/>
        <a:ext cx="1978863" cy="577191"/>
      </dsp:txXfrm>
    </dsp:sp>
    <dsp:sp modelId="{83EA58AC-89DB-2742-A2B4-144C90D27764}">
      <dsp:nvSpPr>
        <dsp:cNvPr id="0" name=""/>
        <dsp:cNvSpPr/>
      </dsp:nvSpPr>
      <dsp:spPr>
        <a:xfrm>
          <a:off x="7217230"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4.3 Differentiate Training, Coaching, &amp; Feedback</a:t>
          </a:r>
        </a:p>
      </dsp:txBody>
      <dsp:txXfrm>
        <a:off x="7246690" y="4170718"/>
        <a:ext cx="1955857" cy="946922"/>
      </dsp:txXfrm>
    </dsp:sp>
    <dsp:sp modelId="{108B543D-68F0-AD42-8A39-B361A0E5D314}">
      <dsp:nvSpPr>
        <dsp:cNvPr id="0" name=""/>
        <dsp:cNvSpPr/>
      </dsp:nvSpPr>
      <dsp:spPr>
        <a:xfrm>
          <a:off x="9493220"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5. Monitor Equitable Student Benefit &amp; Use Problem-Solving Process</a:t>
          </a:r>
        </a:p>
      </dsp:txBody>
      <dsp:txXfrm>
        <a:off x="9493220" y="0"/>
        <a:ext cx="2206263" cy="1625600"/>
      </dsp:txXfrm>
    </dsp:sp>
    <dsp:sp modelId="{DBFF50CC-0C18-2C40-9419-C31C0424DCE5}">
      <dsp:nvSpPr>
        <dsp:cNvPr id="0" name=""/>
        <dsp:cNvSpPr/>
      </dsp:nvSpPr>
      <dsp:spPr>
        <a:xfrm>
          <a:off x="9588963"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5.1 Monitor Valued Student Outcomes &amp; Acceptability</a:t>
          </a:r>
        </a:p>
      </dsp:txBody>
      <dsp:txXfrm>
        <a:off x="9618423" y="1655692"/>
        <a:ext cx="1955857" cy="946922"/>
      </dsp:txXfrm>
    </dsp:sp>
    <dsp:sp modelId="{BFF955BD-D605-E149-A373-71F75E375FF5}">
      <dsp:nvSpPr>
        <dsp:cNvPr id="0" name=""/>
        <dsp:cNvSpPr/>
      </dsp:nvSpPr>
      <dsp:spPr>
        <a:xfrm>
          <a:off x="9713846"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9731803" y="2744356"/>
        <a:ext cx="1729096" cy="577191"/>
      </dsp:txXfrm>
    </dsp:sp>
    <dsp:sp modelId="{F35ECBEC-E185-0B41-B52E-86D12BB3E999}">
      <dsp:nvSpPr>
        <dsp:cNvPr id="0" name=""/>
        <dsp:cNvSpPr/>
      </dsp:nvSpPr>
      <dsp:spPr>
        <a:xfrm>
          <a:off x="9588963"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students do not benefit </a:t>
          </a:r>
          <a:r>
            <a:rPr lang="en-US" sz="1800" kern="1200" dirty="0">
              <a:solidFill>
                <a:schemeClr val="bg2">
                  <a:lumMod val="50000"/>
                </a:schemeClr>
              </a:solidFill>
            </a:rPr>
            <a:t>equitably...</a:t>
          </a:r>
        </a:p>
      </dsp:txBody>
      <dsp:txXfrm>
        <a:off x="9606920" y="3451785"/>
        <a:ext cx="1978863" cy="577191"/>
      </dsp:txXfrm>
    </dsp:sp>
    <dsp:sp modelId="{043BBAB0-0122-5D48-855B-36C22998E868}">
      <dsp:nvSpPr>
        <dsp:cNvPr id="0" name=""/>
        <dsp:cNvSpPr/>
      </dsp:nvSpPr>
      <dsp:spPr>
        <a:xfrm>
          <a:off x="9588963"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5.3 Enhance SEB Support &amp; Modify Training and Coaching</a:t>
          </a:r>
        </a:p>
      </dsp:txBody>
      <dsp:txXfrm>
        <a:off x="9618423" y="4170718"/>
        <a:ext cx="1955857" cy="946922"/>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7944F-8D90-3F4B-9D03-5FB20C2088AE}">
      <dsp:nvSpPr>
        <dsp:cNvPr id="0" name=""/>
        <dsp:cNvSpPr/>
      </dsp:nvSpPr>
      <dsp:spPr>
        <a:xfrm>
          <a:off x="5247127" y="1325256"/>
          <a:ext cx="1697744" cy="169795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40C4522-3711-3B4E-8CFE-AA0470E84FEB}">
      <dsp:nvSpPr>
        <dsp:cNvPr id="0" name=""/>
        <dsp:cNvSpPr/>
      </dsp:nvSpPr>
      <dsp:spPr>
        <a:xfrm>
          <a:off x="3911596" y="0"/>
          <a:ext cx="4368807" cy="10410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Gender/Gender Identity</a:t>
          </a:r>
        </a:p>
      </dsp:txBody>
      <dsp:txXfrm>
        <a:off x="3911596" y="0"/>
        <a:ext cx="4368807" cy="1041050"/>
      </dsp:txXfrm>
    </dsp:sp>
    <dsp:sp modelId="{894F904F-899D-5A4D-9388-4A6E36B12099}">
      <dsp:nvSpPr>
        <dsp:cNvPr id="0" name=""/>
        <dsp:cNvSpPr/>
      </dsp:nvSpPr>
      <dsp:spPr>
        <a:xfrm>
          <a:off x="5745132" y="1564698"/>
          <a:ext cx="1697744" cy="169795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2B1A7AB-956C-1D4A-96F2-1A9ED9A9E559}">
      <dsp:nvSpPr>
        <dsp:cNvPr id="0" name=""/>
        <dsp:cNvSpPr/>
      </dsp:nvSpPr>
      <dsp:spPr>
        <a:xfrm>
          <a:off x="7365999" y="988997"/>
          <a:ext cx="2411754" cy="11451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Race/Ethnicity</a:t>
          </a:r>
        </a:p>
      </dsp:txBody>
      <dsp:txXfrm>
        <a:off x="7365999" y="988997"/>
        <a:ext cx="2411754" cy="1145155"/>
      </dsp:txXfrm>
    </dsp:sp>
    <dsp:sp modelId="{0EBF28DA-CD27-6345-9430-D4812A82678C}">
      <dsp:nvSpPr>
        <dsp:cNvPr id="0" name=""/>
        <dsp:cNvSpPr/>
      </dsp:nvSpPr>
      <dsp:spPr>
        <a:xfrm>
          <a:off x="5867511" y="2103441"/>
          <a:ext cx="1697744" cy="1697952"/>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E698EFB-7E1C-C94A-A995-05901EDB1B5A}">
      <dsp:nvSpPr>
        <dsp:cNvPr id="0" name=""/>
        <dsp:cNvSpPr/>
      </dsp:nvSpPr>
      <dsp:spPr>
        <a:xfrm>
          <a:off x="7548353" y="2446467"/>
          <a:ext cx="2365374" cy="12232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Sexual Orientation</a:t>
          </a:r>
        </a:p>
      </dsp:txBody>
      <dsp:txXfrm>
        <a:off x="7548353" y="2446467"/>
        <a:ext cx="2365374" cy="1223233"/>
      </dsp:txXfrm>
    </dsp:sp>
    <dsp:sp modelId="{4CFBBE52-0281-1D46-B440-F1D803A6111E}">
      <dsp:nvSpPr>
        <dsp:cNvPr id="0" name=""/>
        <dsp:cNvSpPr/>
      </dsp:nvSpPr>
      <dsp:spPr>
        <a:xfrm>
          <a:off x="5523011" y="2535477"/>
          <a:ext cx="1697744" cy="1697952"/>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404D57-8ACE-1A4F-9446-C574AFA6A08D}">
      <dsp:nvSpPr>
        <dsp:cNvPr id="0" name=""/>
        <dsp:cNvSpPr/>
      </dsp:nvSpPr>
      <dsp:spPr>
        <a:xfrm>
          <a:off x="6748199" y="4086121"/>
          <a:ext cx="2550894" cy="11191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Grade Level</a:t>
          </a:r>
        </a:p>
      </dsp:txBody>
      <dsp:txXfrm>
        <a:off x="6748199" y="4086121"/>
        <a:ext cx="2550894" cy="1119128"/>
      </dsp:txXfrm>
    </dsp:sp>
    <dsp:sp modelId="{C70DF5FE-070B-0540-A41B-1AF325DEA087}">
      <dsp:nvSpPr>
        <dsp:cNvPr id="0" name=""/>
        <dsp:cNvSpPr/>
      </dsp:nvSpPr>
      <dsp:spPr>
        <a:xfrm>
          <a:off x="4971244" y="2535477"/>
          <a:ext cx="1697744" cy="1697952"/>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55F38E0-CA6E-1644-83F9-812B1A949C4C}">
      <dsp:nvSpPr>
        <dsp:cNvPr id="0" name=""/>
        <dsp:cNvSpPr/>
      </dsp:nvSpPr>
      <dsp:spPr>
        <a:xfrm>
          <a:off x="2892905" y="4086121"/>
          <a:ext cx="2550894" cy="11191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Socio-economic Status</a:t>
          </a:r>
        </a:p>
      </dsp:txBody>
      <dsp:txXfrm>
        <a:off x="2892905" y="4086121"/>
        <a:ext cx="2550894" cy="1119128"/>
      </dsp:txXfrm>
    </dsp:sp>
    <dsp:sp modelId="{7BFF3ECE-51D5-9545-B88F-4FA4ED90C38A}">
      <dsp:nvSpPr>
        <dsp:cNvPr id="0" name=""/>
        <dsp:cNvSpPr/>
      </dsp:nvSpPr>
      <dsp:spPr>
        <a:xfrm>
          <a:off x="4626743" y="2103441"/>
          <a:ext cx="1697744" cy="169795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DD39F64-1D80-EE44-BB3F-93041E5421E9}">
      <dsp:nvSpPr>
        <dsp:cNvPr id="0" name=""/>
        <dsp:cNvSpPr/>
      </dsp:nvSpPr>
      <dsp:spPr>
        <a:xfrm>
          <a:off x="2278271" y="2446467"/>
          <a:ext cx="2365374" cy="12232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Dis/ability Status</a:t>
          </a:r>
        </a:p>
      </dsp:txBody>
      <dsp:txXfrm>
        <a:off x="2278271" y="2446467"/>
        <a:ext cx="2365374" cy="1223233"/>
      </dsp:txXfrm>
    </dsp:sp>
    <dsp:sp modelId="{9B5691BB-2EF9-FE44-9242-F8903B4D98CD}">
      <dsp:nvSpPr>
        <dsp:cNvPr id="0" name=""/>
        <dsp:cNvSpPr/>
      </dsp:nvSpPr>
      <dsp:spPr>
        <a:xfrm>
          <a:off x="4749122" y="1564698"/>
          <a:ext cx="1697744" cy="169795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FA9445F-25C3-7A49-98B9-3748D34C917B}">
      <dsp:nvSpPr>
        <dsp:cNvPr id="0" name=""/>
        <dsp:cNvSpPr/>
      </dsp:nvSpPr>
      <dsp:spPr>
        <a:xfrm>
          <a:off x="2414245" y="988997"/>
          <a:ext cx="2411754" cy="11451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Emerging Bilingual</a:t>
          </a:r>
        </a:p>
      </dsp:txBody>
      <dsp:txXfrm>
        <a:off x="2414245" y="988997"/>
        <a:ext cx="2411754" cy="1145155"/>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682329" y="-140098"/>
          <a:ext cx="3361816" cy="1557888"/>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174656" y="88049"/>
        <a:ext cx="2377162" cy="1101594"/>
      </dsp:txXfrm>
    </dsp:sp>
    <dsp:sp modelId="{5CF0EFAD-4292-5040-856F-77896DFEC55C}">
      <dsp:nvSpPr>
        <dsp:cNvPr id="0" name=""/>
        <dsp:cNvSpPr/>
      </dsp:nvSpPr>
      <dsp:spPr>
        <a:xfrm rot="892001">
          <a:off x="7974703" y="904208"/>
          <a:ext cx="397737" cy="430405"/>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976700" y="974982"/>
        <a:ext cx="278416" cy="258243"/>
      </dsp:txXfrm>
    </dsp:sp>
    <dsp:sp modelId="{DB5D9CF6-BA5B-2145-A434-AFA26D760F45}">
      <dsp:nvSpPr>
        <dsp:cNvPr id="0" name=""/>
        <dsp:cNvSpPr/>
      </dsp:nvSpPr>
      <dsp:spPr>
        <a:xfrm>
          <a:off x="8324759" y="826809"/>
          <a:ext cx="3361816" cy="1557888"/>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817086" y="1054956"/>
        <a:ext cx="2377162" cy="1101594"/>
      </dsp:txXfrm>
    </dsp:sp>
    <dsp:sp modelId="{BF90B3B7-77E2-984B-8B2E-625CD9FBAFF3}">
      <dsp:nvSpPr>
        <dsp:cNvPr id="0" name=""/>
        <dsp:cNvSpPr/>
      </dsp:nvSpPr>
      <dsp:spPr>
        <a:xfrm rot="5535551">
          <a:off x="9839248" y="2400819"/>
          <a:ext cx="253125" cy="430405"/>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878713" y="2448961"/>
        <a:ext cx="177188" cy="258243"/>
      </dsp:txXfrm>
    </dsp:sp>
    <dsp:sp modelId="{C32FA3E6-9E9F-EB46-A65D-36665AC07129}">
      <dsp:nvSpPr>
        <dsp:cNvPr id="0" name=""/>
        <dsp:cNvSpPr/>
      </dsp:nvSpPr>
      <dsp:spPr>
        <a:xfrm>
          <a:off x="8244483" y="2861662"/>
          <a:ext cx="3361816" cy="1557888"/>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736810" y="3089809"/>
        <a:ext cx="2377162" cy="1101594"/>
      </dsp:txXfrm>
    </dsp:sp>
    <dsp:sp modelId="{0CF17757-B07D-054A-B418-CB7B36892AA2}">
      <dsp:nvSpPr>
        <dsp:cNvPr id="0" name=""/>
        <dsp:cNvSpPr/>
      </dsp:nvSpPr>
      <dsp:spPr>
        <a:xfrm rot="10012993">
          <a:off x="8005918" y="3837689"/>
          <a:ext cx="300260" cy="430405"/>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8094821" y="3913549"/>
        <a:ext cx="210182" cy="258243"/>
      </dsp:txXfrm>
    </dsp:sp>
    <dsp:sp modelId="{091E9CC4-2CB9-FD48-9FBD-31619B416DEB}">
      <dsp:nvSpPr>
        <dsp:cNvPr id="0" name=""/>
        <dsp:cNvSpPr/>
      </dsp:nvSpPr>
      <dsp:spPr>
        <a:xfrm>
          <a:off x="4689246" y="3690090"/>
          <a:ext cx="3361816" cy="1557888"/>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181573" y="3918237"/>
        <a:ext cx="2377162" cy="1101594"/>
      </dsp:txXfrm>
    </dsp:sp>
    <dsp:sp modelId="{0D1B13E9-8A44-7A45-B56A-A5F6E426FA42}">
      <dsp:nvSpPr>
        <dsp:cNvPr id="0" name=""/>
        <dsp:cNvSpPr/>
      </dsp:nvSpPr>
      <dsp:spPr>
        <a:xfrm rot="11712506">
          <a:off x="4453409" y="3778648"/>
          <a:ext cx="337589" cy="430405"/>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552913" y="3878013"/>
        <a:ext cx="236312" cy="258243"/>
      </dsp:txXfrm>
    </dsp:sp>
    <dsp:sp modelId="{7229F0E0-C4E2-644E-AA8E-CE2194486FC4}">
      <dsp:nvSpPr>
        <dsp:cNvPr id="0" name=""/>
        <dsp:cNvSpPr/>
      </dsp:nvSpPr>
      <dsp:spPr>
        <a:xfrm>
          <a:off x="1174905" y="2734709"/>
          <a:ext cx="3361816" cy="1557888"/>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1667232" y="2962856"/>
        <a:ext cx="2377162" cy="1101594"/>
      </dsp:txXfrm>
    </dsp:sp>
    <dsp:sp modelId="{35DA2999-DAB3-AE42-915A-1717F659C38D}">
      <dsp:nvSpPr>
        <dsp:cNvPr id="0" name=""/>
        <dsp:cNvSpPr/>
      </dsp:nvSpPr>
      <dsp:spPr>
        <a:xfrm rot="16102075">
          <a:off x="2684488" y="2260262"/>
          <a:ext cx="283487" cy="430405"/>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728222" y="2388849"/>
        <a:ext cx="198441" cy="258243"/>
      </dsp:txXfrm>
    </dsp:sp>
    <dsp:sp modelId="{80553F29-EC6B-9645-A7F8-7B924A485269}">
      <dsp:nvSpPr>
        <dsp:cNvPr id="0" name=""/>
        <dsp:cNvSpPr/>
      </dsp:nvSpPr>
      <dsp:spPr>
        <a:xfrm>
          <a:off x="1115286" y="642291"/>
          <a:ext cx="3361816" cy="1557888"/>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1607613" y="870438"/>
        <a:ext cx="2377162" cy="1101594"/>
      </dsp:txXfrm>
    </dsp:sp>
    <dsp:sp modelId="{50F2030A-1787-804F-BE8C-B0F6AA0647D5}">
      <dsp:nvSpPr>
        <dsp:cNvPr id="0" name=""/>
        <dsp:cNvSpPr/>
      </dsp:nvSpPr>
      <dsp:spPr>
        <a:xfrm rot="20857724">
          <a:off x="4428432" y="816576"/>
          <a:ext cx="286716" cy="430405"/>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429431" y="911871"/>
        <a:ext cx="200701" cy="258243"/>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727CF-29BE-074B-9884-09D7BE57013E}">
      <dsp:nvSpPr>
        <dsp:cNvPr id="0" name=""/>
        <dsp:cNvSpPr/>
      </dsp:nvSpPr>
      <dsp:spPr>
        <a:xfrm>
          <a:off x="1567037"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t>Use data to determine wellness </a:t>
          </a:r>
          <a:r>
            <a:rPr lang="en-US" sz="3500" kern="1200" dirty="0"/>
            <a:t>strengths and needs</a:t>
          </a:r>
        </a:p>
      </dsp:txBody>
      <dsp:txXfrm>
        <a:off x="1567037" y="836"/>
        <a:ext cx="3719844" cy="2231906"/>
      </dsp:txXfrm>
    </dsp:sp>
    <dsp:sp modelId="{6E8B071F-5BD4-8044-9A1A-87F25331258A}">
      <dsp:nvSpPr>
        <dsp:cNvPr id="0" name=""/>
        <dsp:cNvSpPr/>
      </dsp:nvSpPr>
      <dsp:spPr>
        <a:xfrm>
          <a:off x="5658866"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Prioritize</a:t>
          </a:r>
          <a:r>
            <a:rPr lang="en-US" sz="3500" b="0" i="0" kern="1200"/>
            <a:t> and enhance wellness for ALL</a:t>
          </a:r>
          <a:endParaRPr lang="en-US" sz="3500" kern="1200"/>
        </a:p>
      </dsp:txBody>
      <dsp:txXfrm>
        <a:off x="5658866" y="836"/>
        <a:ext cx="3719844" cy="2231906"/>
      </dsp:txXfrm>
    </dsp:sp>
    <dsp:sp modelId="{81A8D574-4E96-6D41-8D26-E14D16DED924}">
      <dsp:nvSpPr>
        <dsp:cNvPr id="0" name=""/>
        <dsp:cNvSpPr/>
      </dsp:nvSpPr>
      <dsp:spPr>
        <a:xfrm>
          <a:off x="3612951" y="2604727"/>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t>Integrate SEB competencies into Tier 1</a:t>
          </a:r>
          <a:endParaRPr lang="en-US" sz="3500" kern="1200" dirty="0"/>
        </a:p>
      </dsp:txBody>
      <dsp:txXfrm>
        <a:off x="3612951" y="2604727"/>
        <a:ext cx="3719844" cy="2231906"/>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F2AC-3D1C-4D40-B9E1-945C3A018D07}">
      <dsp:nvSpPr>
        <dsp:cNvPr id="0" name=""/>
        <dsp:cNvSpPr/>
      </dsp:nvSpPr>
      <dsp:spPr>
        <a:xfrm>
          <a:off x="6287"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 Establish Foundations to Support Classroom Implementation</a:t>
          </a:r>
        </a:p>
      </dsp:txBody>
      <dsp:txXfrm>
        <a:off x="6287" y="0"/>
        <a:ext cx="2206263" cy="1625600"/>
      </dsp:txXfrm>
    </dsp:sp>
    <dsp:sp modelId="{EC3590F1-69AF-4746-B82F-EE0695AA656C}">
      <dsp:nvSpPr>
        <dsp:cNvPr id="0" name=""/>
        <dsp:cNvSpPr/>
      </dsp:nvSpPr>
      <dsp:spPr>
        <a:xfrm>
          <a:off x="102030"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1.1 Establish Priority</a:t>
          </a:r>
        </a:p>
      </dsp:txBody>
      <dsp:txXfrm>
        <a:off x="125150" y="1648852"/>
        <a:ext cx="1968537" cy="743144"/>
      </dsp:txXfrm>
    </dsp:sp>
    <dsp:sp modelId="{52B3C9A1-5CAE-E844-925C-F298992BD4A1}">
      <dsp:nvSpPr>
        <dsp:cNvPr id="0" name=""/>
        <dsp:cNvSpPr/>
      </dsp:nvSpPr>
      <dsp:spPr>
        <a:xfrm>
          <a:off x="102030"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1.2 Secure Resources</a:t>
          </a:r>
        </a:p>
      </dsp:txBody>
      <dsp:txXfrm>
        <a:off x="125150" y="2559680"/>
        <a:ext cx="1968537" cy="743144"/>
      </dsp:txXfrm>
    </dsp:sp>
    <dsp:sp modelId="{4F0DA688-4C77-324B-B09A-47FB0970C31C}">
      <dsp:nvSpPr>
        <dsp:cNvPr id="0" name=""/>
        <dsp:cNvSpPr/>
      </dsp:nvSpPr>
      <dsp:spPr>
        <a:xfrm>
          <a:off x="102030"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1.3 Align &amp; Integrate with Other Approaches</a:t>
          </a:r>
        </a:p>
      </dsp:txBody>
      <dsp:txXfrm>
        <a:off x="125150" y="3470508"/>
        <a:ext cx="1968537" cy="743144"/>
      </dsp:txXfrm>
    </dsp:sp>
    <dsp:sp modelId="{3D0F5C00-4ADB-FB48-8DB8-8D7761BD1996}">
      <dsp:nvSpPr>
        <dsp:cNvPr id="0" name=""/>
        <dsp:cNvSpPr/>
      </dsp:nvSpPr>
      <dsp:spPr>
        <a:xfrm>
          <a:off x="102030"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1.4 Promote a Culture of Wellness</a:t>
          </a:r>
        </a:p>
      </dsp:txBody>
      <dsp:txXfrm>
        <a:off x="125150" y="4381336"/>
        <a:ext cx="1968537" cy="743144"/>
      </dsp:txXfrm>
    </dsp:sp>
    <dsp:sp modelId="{3958CC2D-1E31-A943-BA57-D42F0248121B}">
      <dsp:nvSpPr>
        <dsp:cNvPr id="0" name=""/>
        <dsp:cNvSpPr/>
      </dsp:nvSpPr>
      <dsp:spPr>
        <a:xfrm>
          <a:off x="2378020"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2. Explicitly Teach &amp; Coach</a:t>
          </a:r>
        </a:p>
      </dsp:txBody>
      <dsp:txXfrm>
        <a:off x="2378020" y="0"/>
        <a:ext cx="2206263" cy="1625600"/>
      </dsp:txXfrm>
    </dsp:sp>
    <dsp:sp modelId="{40B6884E-886D-B349-A78A-BAB383D37D01}">
      <dsp:nvSpPr>
        <dsp:cNvPr id="0" name=""/>
        <dsp:cNvSpPr/>
      </dsp:nvSpPr>
      <dsp:spPr>
        <a:xfrm>
          <a:off x="2473763"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2.1 Communicate Clear Expectations</a:t>
          </a:r>
        </a:p>
      </dsp:txBody>
      <dsp:txXfrm>
        <a:off x="2496883" y="1648852"/>
        <a:ext cx="1968537" cy="743144"/>
      </dsp:txXfrm>
    </dsp:sp>
    <dsp:sp modelId="{570D97AC-2833-7341-954F-801DB2E5C9C6}">
      <dsp:nvSpPr>
        <dsp:cNvPr id="0" name=""/>
        <dsp:cNvSpPr/>
      </dsp:nvSpPr>
      <dsp:spPr>
        <a:xfrm>
          <a:off x="2473763"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2.2 Explicitly Teach</a:t>
          </a:r>
        </a:p>
      </dsp:txBody>
      <dsp:txXfrm>
        <a:off x="2496883" y="2559680"/>
        <a:ext cx="1968537" cy="743144"/>
      </dsp:txXfrm>
    </dsp:sp>
    <dsp:sp modelId="{8CA0CB3F-7FBD-8B40-82C6-F7C1C7770A72}">
      <dsp:nvSpPr>
        <dsp:cNvPr id="0" name=""/>
        <dsp:cNvSpPr/>
      </dsp:nvSpPr>
      <dsp:spPr>
        <a:xfrm>
          <a:off x="2473763"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2.3 Coach &amp; Provide Supportive Feedback</a:t>
          </a:r>
        </a:p>
      </dsp:txBody>
      <dsp:txXfrm>
        <a:off x="2496883" y="3470508"/>
        <a:ext cx="1968537" cy="743144"/>
      </dsp:txXfrm>
    </dsp:sp>
    <dsp:sp modelId="{DC67C9EC-232A-0648-88FB-96D541994BF2}">
      <dsp:nvSpPr>
        <dsp:cNvPr id="0" name=""/>
        <dsp:cNvSpPr/>
      </dsp:nvSpPr>
      <dsp:spPr>
        <a:xfrm>
          <a:off x="2473763"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2.4 Celebrate Success!</a:t>
          </a:r>
        </a:p>
      </dsp:txBody>
      <dsp:txXfrm>
        <a:off x="2496883" y="4381336"/>
        <a:ext cx="1968537" cy="743144"/>
      </dsp:txXfrm>
    </dsp:sp>
    <dsp:sp modelId="{95AD5996-B826-1B4F-B995-E29C091BA8A5}">
      <dsp:nvSpPr>
        <dsp:cNvPr id="0" name=""/>
        <dsp:cNvSpPr/>
      </dsp:nvSpPr>
      <dsp:spPr>
        <a:xfrm>
          <a:off x="4749753"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3. Monitor Systems Implementation &amp; Use Problem-Solving Process</a:t>
          </a:r>
        </a:p>
      </dsp:txBody>
      <dsp:txXfrm>
        <a:off x="4749753" y="0"/>
        <a:ext cx="2206263" cy="1625600"/>
      </dsp:txXfrm>
    </dsp:sp>
    <dsp:sp modelId="{573B67C3-7AD5-F54A-9961-9EDCA1B16398}">
      <dsp:nvSpPr>
        <dsp:cNvPr id="0" name=""/>
        <dsp:cNvSpPr/>
      </dsp:nvSpPr>
      <dsp:spPr>
        <a:xfrm>
          <a:off x="4845496"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3.1 Monitor Team Implementation of Steps 1 &amp; 2</a:t>
          </a:r>
        </a:p>
      </dsp:txBody>
      <dsp:txXfrm>
        <a:off x="4874956" y="1655692"/>
        <a:ext cx="1955857" cy="946922"/>
      </dsp:txXfrm>
    </dsp:sp>
    <dsp:sp modelId="{E1DAF784-EDC5-EB48-9582-E4D23597164D}">
      <dsp:nvSpPr>
        <dsp:cNvPr id="0" name=""/>
        <dsp:cNvSpPr/>
      </dsp:nvSpPr>
      <dsp:spPr>
        <a:xfrm>
          <a:off x="4970380" y="2726399"/>
          <a:ext cx="1765010" cy="613105"/>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4988337" y="2744356"/>
        <a:ext cx="1729096" cy="577191"/>
      </dsp:txXfrm>
    </dsp:sp>
    <dsp:sp modelId="{4CEFA8EB-1A4A-4C4E-80F1-FEB35E11BA65}">
      <dsp:nvSpPr>
        <dsp:cNvPr id="0" name=""/>
        <dsp:cNvSpPr/>
      </dsp:nvSpPr>
      <dsp:spPr>
        <a:xfrm>
          <a:off x="4845496"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system</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4863453" y="3451785"/>
        <a:ext cx="1978863" cy="577191"/>
      </dsp:txXfrm>
    </dsp:sp>
    <dsp:sp modelId="{718A1C37-C394-1546-A382-27F07F154B77}">
      <dsp:nvSpPr>
        <dsp:cNvPr id="0" name=""/>
        <dsp:cNvSpPr/>
      </dsp:nvSpPr>
      <dsp:spPr>
        <a:xfrm>
          <a:off x="4845496"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3.3 Revisit and Enhance Systems (Steps 1 &amp; 2)</a:t>
          </a:r>
        </a:p>
      </dsp:txBody>
      <dsp:txXfrm>
        <a:off x="4874956" y="4170718"/>
        <a:ext cx="1955857" cy="946922"/>
      </dsp:txXfrm>
    </dsp:sp>
    <dsp:sp modelId="{AB5D0715-9425-F043-81FA-377B3B5819A1}">
      <dsp:nvSpPr>
        <dsp:cNvPr id="0" name=""/>
        <dsp:cNvSpPr/>
      </dsp:nvSpPr>
      <dsp:spPr>
        <a:xfrm>
          <a:off x="7121487"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4. Monitor Educator Implementation &amp; Use Problem-solving Process</a:t>
          </a:r>
        </a:p>
      </dsp:txBody>
      <dsp:txXfrm>
        <a:off x="7121487" y="0"/>
        <a:ext cx="2206263" cy="1625600"/>
      </dsp:txXfrm>
    </dsp:sp>
    <dsp:sp modelId="{64CEB5F2-C1E4-6645-966F-90F6755580C1}">
      <dsp:nvSpPr>
        <dsp:cNvPr id="0" name=""/>
        <dsp:cNvSpPr/>
      </dsp:nvSpPr>
      <dsp:spPr>
        <a:xfrm>
          <a:off x="7217230"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4.1 Monitor Educator Implementation &amp; Acceptability</a:t>
          </a:r>
        </a:p>
      </dsp:txBody>
      <dsp:txXfrm>
        <a:off x="7246690" y="1655692"/>
        <a:ext cx="1955857" cy="946922"/>
      </dsp:txXfrm>
    </dsp:sp>
    <dsp:sp modelId="{4A632F4F-00BE-A845-A276-5D9E680381C1}">
      <dsp:nvSpPr>
        <dsp:cNvPr id="0" name=""/>
        <dsp:cNvSpPr/>
      </dsp:nvSpPr>
      <dsp:spPr>
        <a:xfrm>
          <a:off x="7342113"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7360070" y="2744356"/>
        <a:ext cx="1729096" cy="577191"/>
      </dsp:txXfrm>
    </dsp:sp>
    <dsp:sp modelId="{13E990BE-F17C-B446-924A-BECF73464FC0}">
      <dsp:nvSpPr>
        <dsp:cNvPr id="0" name=""/>
        <dsp:cNvSpPr/>
      </dsp:nvSpPr>
      <dsp:spPr>
        <a:xfrm>
          <a:off x="7217230"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educator</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7235187" y="3451785"/>
        <a:ext cx="1978863" cy="577191"/>
      </dsp:txXfrm>
    </dsp:sp>
    <dsp:sp modelId="{83EA58AC-89DB-2742-A2B4-144C90D27764}">
      <dsp:nvSpPr>
        <dsp:cNvPr id="0" name=""/>
        <dsp:cNvSpPr/>
      </dsp:nvSpPr>
      <dsp:spPr>
        <a:xfrm>
          <a:off x="7217230"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4.3 Differentiate Training, Coaching, &amp; Feedback</a:t>
          </a:r>
        </a:p>
      </dsp:txBody>
      <dsp:txXfrm>
        <a:off x="7246690" y="4170718"/>
        <a:ext cx="1955857" cy="946922"/>
      </dsp:txXfrm>
    </dsp:sp>
    <dsp:sp modelId="{108B543D-68F0-AD42-8A39-B361A0E5D314}">
      <dsp:nvSpPr>
        <dsp:cNvPr id="0" name=""/>
        <dsp:cNvSpPr/>
      </dsp:nvSpPr>
      <dsp:spPr>
        <a:xfrm>
          <a:off x="9493220"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5. Monitor Equitable Student Benefit &amp; Use Problem-Solving Process</a:t>
          </a:r>
        </a:p>
      </dsp:txBody>
      <dsp:txXfrm>
        <a:off x="9493220" y="0"/>
        <a:ext cx="2206263" cy="1625600"/>
      </dsp:txXfrm>
    </dsp:sp>
    <dsp:sp modelId="{DBFF50CC-0C18-2C40-9419-C31C0424DCE5}">
      <dsp:nvSpPr>
        <dsp:cNvPr id="0" name=""/>
        <dsp:cNvSpPr/>
      </dsp:nvSpPr>
      <dsp:spPr>
        <a:xfrm>
          <a:off x="9588963"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5.1 Monitor Valued Student Outcomes &amp; Acceptability</a:t>
          </a:r>
        </a:p>
      </dsp:txBody>
      <dsp:txXfrm>
        <a:off x="9618423" y="1655692"/>
        <a:ext cx="1955857" cy="946922"/>
      </dsp:txXfrm>
    </dsp:sp>
    <dsp:sp modelId="{BFF955BD-D605-E149-A373-71F75E375FF5}">
      <dsp:nvSpPr>
        <dsp:cNvPr id="0" name=""/>
        <dsp:cNvSpPr/>
      </dsp:nvSpPr>
      <dsp:spPr>
        <a:xfrm>
          <a:off x="9713846"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9731803" y="2744356"/>
        <a:ext cx="1729096" cy="577191"/>
      </dsp:txXfrm>
    </dsp:sp>
    <dsp:sp modelId="{F35ECBEC-E185-0B41-B52E-86D12BB3E999}">
      <dsp:nvSpPr>
        <dsp:cNvPr id="0" name=""/>
        <dsp:cNvSpPr/>
      </dsp:nvSpPr>
      <dsp:spPr>
        <a:xfrm>
          <a:off x="9588963"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students do not benefit </a:t>
          </a:r>
          <a:r>
            <a:rPr lang="en-US" sz="1800" kern="1200" dirty="0">
              <a:solidFill>
                <a:schemeClr val="bg2">
                  <a:lumMod val="50000"/>
                </a:schemeClr>
              </a:solidFill>
            </a:rPr>
            <a:t>equitably...</a:t>
          </a:r>
        </a:p>
      </dsp:txBody>
      <dsp:txXfrm>
        <a:off x="9606920" y="3451785"/>
        <a:ext cx="1978863" cy="577191"/>
      </dsp:txXfrm>
    </dsp:sp>
    <dsp:sp modelId="{043BBAB0-0122-5D48-855B-36C22998E868}">
      <dsp:nvSpPr>
        <dsp:cNvPr id="0" name=""/>
        <dsp:cNvSpPr/>
      </dsp:nvSpPr>
      <dsp:spPr>
        <a:xfrm>
          <a:off x="9588963"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5.3 Enhance SEB Support &amp; Modify Training and Coaching</a:t>
          </a:r>
        </a:p>
      </dsp:txBody>
      <dsp:txXfrm>
        <a:off x="9618423" y="4170718"/>
        <a:ext cx="1955857" cy="946922"/>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7944F-8D90-3F4B-9D03-5FB20C2088AE}">
      <dsp:nvSpPr>
        <dsp:cNvPr id="0" name=""/>
        <dsp:cNvSpPr/>
      </dsp:nvSpPr>
      <dsp:spPr>
        <a:xfrm>
          <a:off x="5247127" y="1325256"/>
          <a:ext cx="1697744" cy="169795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40C4522-3711-3B4E-8CFE-AA0470E84FEB}">
      <dsp:nvSpPr>
        <dsp:cNvPr id="0" name=""/>
        <dsp:cNvSpPr/>
      </dsp:nvSpPr>
      <dsp:spPr>
        <a:xfrm>
          <a:off x="3911596" y="0"/>
          <a:ext cx="4368807" cy="10410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Gender/Gender Identity</a:t>
          </a:r>
        </a:p>
      </dsp:txBody>
      <dsp:txXfrm>
        <a:off x="3911596" y="0"/>
        <a:ext cx="4368807" cy="1041050"/>
      </dsp:txXfrm>
    </dsp:sp>
    <dsp:sp modelId="{894F904F-899D-5A4D-9388-4A6E36B12099}">
      <dsp:nvSpPr>
        <dsp:cNvPr id="0" name=""/>
        <dsp:cNvSpPr/>
      </dsp:nvSpPr>
      <dsp:spPr>
        <a:xfrm>
          <a:off x="5745132" y="1564698"/>
          <a:ext cx="1697744" cy="169795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2B1A7AB-956C-1D4A-96F2-1A9ED9A9E559}">
      <dsp:nvSpPr>
        <dsp:cNvPr id="0" name=""/>
        <dsp:cNvSpPr/>
      </dsp:nvSpPr>
      <dsp:spPr>
        <a:xfrm>
          <a:off x="7365999" y="988997"/>
          <a:ext cx="2411754" cy="11451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Race/Ethnicity</a:t>
          </a:r>
        </a:p>
      </dsp:txBody>
      <dsp:txXfrm>
        <a:off x="7365999" y="988997"/>
        <a:ext cx="2411754" cy="1145155"/>
      </dsp:txXfrm>
    </dsp:sp>
    <dsp:sp modelId="{0EBF28DA-CD27-6345-9430-D4812A82678C}">
      <dsp:nvSpPr>
        <dsp:cNvPr id="0" name=""/>
        <dsp:cNvSpPr/>
      </dsp:nvSpPr>
      <dsp:spPr>
        <a:xfrm>
          <a:off x="5867511" y="2103441"/>
          <a:ext cx="1697744" cy="1697952"/>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E698EFB-7E1C-C94A-A995-05901EDB1B5A}">
      <dsp:nvSpPr>
        <dsp:cNvPr id="0" name=""/>
        <dsp:cNvSpPr/>
      </dsp:nvSpPr>
      <dsp:spPr>
        <a:xfrm>
          <a:off x="7548353" y="2446467"/>
          <a:ext cx="2365374" cy="12232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Sexual Orientation</a:t>
          </a:r>
        </a:p>
      </dsp:txBody>
      <dsp:txXfrm>
        <a:off x="7548353" y="2446467"/>
        <a:ext cx="2365374" cy="1223233"/>
      </dsp:txXfrm>
    </dsp:sp>
    <dsp:sp modelId="{4CFBBE52-0281-1D46-B440-F1D803A6111E}">
      <dsp:nvSpPr>
        <dsp:cNvPr id="0" name=""/>
        <dsp:cNvSpPr/>
      </dsp:nvSpPr>
      <dsp:spPr>
        <a:xfrm>
          <a:off x="5523011" y="2535477"/>
          <a:ext cx="1697744" cy="1697952"/>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404D57-8ACE-1A4F-9446-C574AFA6A08D}">
      <dsp:nvSpPr>
        <dsp:cNvPr id="0" name=""/>
        <dsp:cNvSpPr/>
      </dsp:nvSpPr>
      <dsp:spPr>
        <a:xfrm>
          <a:off x="6748199" y="4086121"/>
          <a:ext cx="2550894" cy="11191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Grade Level</a:t>
          </a:r>
        </a:p>
      </dsp:txBody>
      <dsp:txXfrm>
        <a:off x="6748199" y="4086121"/>
        <a:ext cx="2550894" cy="1119128"/>
      </dsp:txXfrm>
    </dsp:sp>
    <dsp:sp modelId="{C70DF5FE-070B-0540-A41B-1AF325DEA087}">
      <dsp:nvSpPr>
        <dsp:cNvPr id="0" name=""/>
        <dsp:cNvSpPr/>
      </dsp:nvSpPr>
      <dsp:spPr>
        <a:xfrm>
          <a:off x="4971244" y="2535477"/>
          <a:ext cx="1697744" cy="1697952"/>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55F38E0-CA6E-1644-83F9-812B1A949C4C}">
      <dsp:nvSpPr>
        <dsp:cNvPr id="0" name=""/>
        <dsp:cNvSpPr/>
      </dsp:nvSpPr>
      <dsp:spPr>
        <a:xfrm>
          <a:off x="2892905" y="4086121"/>
          <a:ext cx="2550894" cy="11191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Socio-economic Status</a:t>
          </a:r>
        </a:p>
      </dsp:txBody>
      <dsp:txXfrm>
        <a:off x="2892905" y="4086121"/>
        <a:ext cx="2550894" cy="1119128"/>
      </dsp:txXfrm>
    </dsp:sp>
    <dsp:sp modelId="{7BFF3ECE-51D5-9545-B88F-4FA4ED90C38A}">
      <dsp:nvSpPr>
        <dsp:cNvPr id="0" name=""/>
        <dsp:cNvSpPr/>
      </dsp:nvSpPr>
      <dsp:spPr>
        <a:xfrm>
          <a:off x="4626743" y="2103441"/>
          <a:ext cx="1697744" cy="169795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DD39F64-1D80-EE44-BB3F-93041E5421E9}">
      <dsp:nvSpPr>
        <dsp:cNvPr id="0" name=""/>
        <dsp:cNvSpPr/>
      </dsp:nvSpPr>
      <dsp:spPr>
        <a:xfrm>
          <a:off x="2278271" y="2446467"/>
          <a:ext cx="2365374" cy="12232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Dis/ability Status</a:t>
          </a:r>
        </a:p>
      </dsp:txBody>
      <dsp:txXfrm>
        <a:off x="2278271" y="2446467"/>
        <a:ext cx="2365374" cy="1223233"/>
      </dsp:txXfrm>
    </dsp:sp>
    <dsp:sp modelId="{9B5691BB-2EF9-FE44-9242-F8903B4D98CD}">
      <dsp:nvSpPr>
        <dsp:cNvPr id="0" name=""/>
        <dsp:cNvSpPr/>
      </dsp:nvSpPr>
      <dsp:spPr>
        <a:xfrm>
          <a:off x="4749122" y="1564698"/>
          <a:ext cx="1697744" cy="169795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FA9445F-25C3-7A49-98B9-3748D34C917B}">
      <dsp:nvSpPr>
        <dsp:cNvPr id="0" name=""/>
        <dsp:cNvSpPr/>
      </dsp:nvSpPr>
      <dsp:spPr>
        <a:xfrm>
          <a:off x="2414245" y="988997"/>
          <a:ext cx="2411754" cy="11451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Emerging Bilingual</a:t>
          </a:r>
        </a:p>
      </dsp:txBody>
      <dsp:txXfrm>
        <a:off x="2414245" y="988997"/>
        <a:ext cx="2411754" cy="1145155"/>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682329" y="-140098"/>
          <a:ext cx="3361816" cy="1557888"/>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174656" y="88049"/>
        <a:ext cx="2377162" cy="1101594"/>
      </dsp:txXfrm>
    </dsp:sp>
    <dsp:sp modelId="{5CF0EFAD-4292-5040-856F-77896DFEC55C}">
      <dsp:nvSpPr>
        <dsp:cNvPr id="0" name=""/>
        <dsp:cNvSpPr/>
      </dsp:nvSpPr>
      <dsp:spPr>
        <a:xfrm rot="892001">
          <a:off x="7974703" y="904208"/>
          <a:ext cx="397737" cy="430405"/>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976700" y="974982"/>
        <a:ext cx="278416" cy="258243"/>
      </dsp:txXfrm>
    </dsp:sp>
    <dsp:sp modelId="{DB5D9CF6-BA5B-2145-A434-AFA26D760F45}">
      <dsp:nvSpPr>
        <dsp:cNvPr id="0" name=""/>
        <dsp:cNvSpPr/>
      </dsp:nvSpPr>
      <dsp:spPr>
        <a:xfrm>
          <a:off x="8324759" y="826809"/>
          <a:ext cx="3361816" cy="1557888"/>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817086" y="1054956"/>
        <a:ext cx="2377162" cy="1101594"/>
      </dsp:txXfrm>
    </dsp:sp>
    <dsp:sp modelId="{BF90B3B7-77E2-984B-8B2E-625CD9FBAFF3}">
      <dsp:nvSpPr>
        <dsp:cNvPr id="0" name=""/>
        <dsp:cNvSpPr/>
      </dsp:nvSpPr>
      <dsp:spPr>
        <a:xfrm rot="5535551">
          <a:off x="9839248" y="2400819"/>
          <a:ext cx="253125" cy="430405"/>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878713" y="2448961"/>
        <a:ext cx="177188" cy="258243"/>
      </dsp:txXfrm>
    </dsp:sp>
    <dsp:sp modelId="{C32FA3E6-9E9F-EB46-A65D-36665AC07129}">
      <dsp:nvSpPr>
        <dsp:cNvPr id="0" name=""/>
        <dsp:cNvSpPr/>
      </dsp:nvSpPr>
      <dsp:spPr>
        <a:xfrm>
          <a:off x="8244483" y="2861662"/>
          <a:ext cx="3361816" cy="1557888"/>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736810" y="3089809"/>
        <a:ext cx="2377162" cy="1101594"/>
      </dsp:txXfrm>
    </dsp:sp>
    <dsp:sp modelId="{0CF17757-B07D-054A-B418-CB7B36892AA2}">
      <dsp:nvSpPr>
        <dsp:cNvPr id="0" name=""/>
        <dsp:cNvSpPr/>
      </dsp:nvSpPr>
      <dsp:spPr>
        <a:xfrm rot="10012993">
          <a:off x="8005918" y="3837689"/>
          <a:ext cx="300260" cy="430405"/>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8094821" y="3913549"/>
        <a:ext cx="210182" cy="258243"/>
      </dsp:txXfrm>
    </dsp:sp>
    <dsp:sp modelId="{091E9CC4-2CB9-FD48-9FBD-31619B416DEB}">
      <dsp:nvSpPr>
        <dsp:cNvPr id="0" name=""/>
        <dsp:cNvSpPr/>
      </dsp:nvSpPr>
      <dsp:spPr>
        <a:xfrm>
          <a:off x="4689246" y="3690090"/>
          <a:ext cx="3361816" cy="1557888"/>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181573" y="3918237"/>
        <a:ext cx="2377162" cy="1101594"/>
      </dsp:txXfrm>
    </dsp:sp>
    <dsp:sp modelId="{0D1B13E9-8A44-7A45-B56A-A5F6E426FA42}">
      <dsp:nvSpPr>
        <dsp:cNvPr id="0" name=""/>
        <dsp:cNvSpPr/>
      </dsp:nvSpPr>
      <dsp:spPr>
        <a:xfrm rot="11712506">
          <a:off x="4453409" y="3778648"/>
          <a:ext cx="337589" cy="430405"/>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552913" y="3878013"/>
        <a:ext cx="236312" cy="258243"/>
      </dsp:txXfrm>
    </dsp:sp>
    <dsp:sp modelId="{7229F0E0-C4E2-644E-AA8E-CE2194486FC4}">
      <dsp:nvSpPr>
        <dsp:cNvPr id="0" name=""/>
        <dsp:cNvSpPr/>
      </dsp:nvSpPr>
      <dsp:spPr>
        <a:xfrm>
          <a:off x="1174905" y="2734709"/>
          <a:ext cx="3361816" cy="1557888"/>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1667232" y="2962856"/>
        <a:ext cx="2377162" cy="1101594"/>
      </dsp:txXfrm>
    </dsp:sp>
    <dsp:sp modelId="{35DA2999-DAB3-AE42-915A-1717F659C38D}">
      <dsp:nvSpPr>
        <dsp:cNvPr id="0" name=""/>
        <dsp:cNvSpPr/>
      </dsp:nvSpPr>
      <dsp:spPr>
        <a:xfrm rot="16102075">
          <a:off x="2684488" y="2260262"/>
          <a:ext cx="283487" cy="430405"/>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728222" y="2388849"/>
        <a:ext cx="198441" cy="258243"/>
      </dsp:txXfrm>
    </dsp:sp>
    <dsp:sp modelId="{80553F29-EC6B-9645-A7F8-7B924A485269}">
      <dsp:nvSpPr>
        <dsp:cNvPr id="0" name=""/>
        <dsp:cNvSpPr/>
      </dsp:nvSpPr>
      <dsp:spPr>
        <a:xfrm>
          <a:off x="1115286" y="642291"/>
          <a:ext cx="3361816" cy="1557888"/>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1607613" y="870438"/>
        <a:ext cx="2377162" cy="1101594"/>
      </dsp:txXfrm>
    </dsp:sp>
    <dsp:sp modelId="{50F2030A-1787-804F-BE8C-B0F6AA0647D5}">
      <dsp:nvSpPr>
        <dsp:cNvPr id="0" name=""/>
        <dsp:cNvSpPr/>
      </dsp:nvSpPr>
      <dsp:spPr>
        <a:xfrm rot="20857724">
          <a:off x="4428432" y="816576"/>
          <a:ext cx="286716" cy="430405"/>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429431" y="911871"/>
        <a:ext cx="200701" cy="258243"/>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961A6-F1CC-5646-8DAD-FC3D1131566F}">
      <dsp:nvSpPr>
        <dsp:cNvPr id="0" name=""/>
        <dsp:cNvSpPr/>
      </dsp:nvSpPr>
      <dsp:spPr>
        <a:xfrm>
          <a:off x="8067077"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8067077"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1ED28-EC81-7C4A-B9A1-05BD1B1DB003}">
      <dsp:nvSpPr>
        <dsp:cNvPr id="0" name=""/>
        <dsp:cNvSpPr/>
      </dsp:nvSpPr>
      <dsp:spPr>
        <a:xfrm>
          <a:off x="8067077"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5747225" y="913791"/>
          <a:ext cx="3610918" cy="383251"/>
        </a:xfrm>
        <a:custGeom>
          <a:avLst/>
          <a:gdLst/>
          <a:ahLst/>
          <a:cxnLst/>
          <a:rect l="0" t="0" r="0" b="0"/>
          <a:pathLst>
            <a:path>
              <a:moveTo>
                <a:pt x="0" y="0"/>
              </a:moveTo>
              <a:lnTo>
                <a:pt x="0" y="191625"/>
              </a:lnTo>
              <a:lnTo>
                <a:pt x="3610918" y="191625"/>
              </a:lnTo>
              <a:lnTo>
                <a:pt x="3610918"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18415-3516-9D47-847B-184860EB2437}">
      <dsp:nvSpPr>
        <dsp:cNvPr id="0" name=""/>
        <dsp:cNvSpPr/>
      </dsp:nvSpPr>
      <dsp:spPr>
        <a:xfrm>
          <a:off x="4456159" y="2209545"/>
          <a:ext cx="484150" cy="3528573"/>
        </a:xfrm>
        <a:custGeom>
          <a:avLst/>
          <a:gdLst/>
          <a:ahLst/>
          <a:cxnLst/>
          <a:rect l="0" t="0" r="0" b="0"/>
          <a:pathLst>
            <a:path>
              <a:moveTo>
                <a:pt x="0" y="0"/>
              </a:moveTo>
              <a:lnTo>
                <a:pt x="0" y="3528573"/>
              </a:lnTo>
              <a:lnTo>
                <a:pt x="484150" y="352857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30D455-1C8D-2A4D-819E-351ECF2D5097}">
      <dsp:nvSpPr>
        <dsp:cNvPr id="0" name=""/>
        <dsp:cNvSpPr/>
      </dsp:nvSpPr>
      <dsp:spPr>
        <a:xfrm>
          <a:off x="4456159" y="2209545"/>
          <a:ext cx="484150" cy="2200298"/>
        </a:xfrm>
        <a:custGeom>
          <a:avLst/>
          <a:gdLst/>
          <a:ahLst/>
          <a:cxnLst/>
          <a:rect l="0" t="0" r="0" b="0"/>
          <a:pathLst>
            <a:path>
              <a:moveTo>
                <a:pt x="0" y="0"/>
              </a:moveTo>
              <a:lnTo>
                <a:pt x="0" y="2200298"/>
              </a:lnTo>
              <a:lnTo>
                <a:pt x="484150" y="22002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6F4BB-FB71-BE45-8499-C7793DA4974C}">
      <dsp:nvSpPr>
        <dsp:cNvPr id="0" name=""/>
        <dsp:cNvSpPr/>
      </dsp:nvSpPr>
      <dsp:spPr>
        <a:xfrm>
          <a:off x="4456159"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5701505" y="913791"/>
          <a:ext cx="91440" cy="383251"/>
        </a:xfrm>
        <a:custGeom>
          <a:avLst/>
          <a:gdLst/>
          <a:ahLst/>
          <a:cxnLst/>
          <a:rect l="0" t="0" r="0" b="0"/>
          <a:pathLst>
            <a:path>
              <a:moveTo>
                <a:pt x="45720" y="0"/>
              </a:moveTo>
              <a:lnTo>
                <a:pt x="4572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E1F5F-9E8B-2042-9FCD-2C4B7DC44272}">
      <dsp:nvSpPr>
        <dsp:cNvPr id="0" name=""/>
        <dsp:cNvSpPr/>
      </dsp:nvSpPr>
      <dsp:spPr>
        <a:xfrm>
          <a:off x="845240"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1EB90-56D4-3544-B607-FBDA5DB9C80F}">
      <dsp:nvSpPr>
        <dsp:cNvPr id="0" name=""/>
        <dsp:cNvSpPr/>
      </dsp:nvSpPr>
      <dsp:spPr>
        <a:xfrm>
          <a:off x="845240"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B551A-85EB-6F43-94DF-92388CFD80C0}">
      <dsp:nvSpPr>
        <dsp:cNvPr id="0" name=""/>
        <dsp:cNvSpPr/>
      </dsp:nvSpPr>
      <dsp:spPr>
        <a:xfrm>
          <a:off x="845240"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2136307" y="913791"/>
          <a:ext cx="3610918" cy="383251"/>
        </a:xfrm>
        <a:custGeom>
          <a:avLst/>
          <a:gdLst/>
          <a:ahLst/>
          <a:cxnLst/>
          <a:rect l="0" t="0" r="0" b="0"/>
          <a:pathLst>
            <a:path>
              <a:moveTo>
                <a:pt x="3610918" y="0"/>
              </a:moveTo>
              <a:lnTo>
                <a:pt x="3610918" y="191625"/>
              </a:lnTo>
              <a:lnTo>
                <a:pt x="0" y="191625"/>
              </a:lnTo>
              <a:lnTo>
                <a:pt x="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747616" y="1289"/>
          <a:ext cx="9999219" cy="912502"/>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2: Implement and Strengthen </a:t>
          </a:r>
        </a:p>
      </dsp:txBody>
      <dsp:txXfrm>
        <a:off x="747616" y="1289"/>
        <a:ext cx="9999219" cy="912502"/>
      </dsp:txXfrm>
    </dsp:sp>
    <dsp:sp modelId="{D7E45126-978F-774B-8242-DBE673DE88FF}">
      <dsp:nvSpPr>
        <dsp:cNvPr id="0" name=""/>
        <dsp:cNvSpPr/>
      </dsp:nvSpPr>
      <dsp:spPr>
        <a:xfrm>
          <a:off x="522474"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7</a:t>
          </a:r>
        </a:p>
      </dsp:txBody>
      <dsp:txXfrm>
        <a:off x="522474" y="1297042"/>
        <a:ext cx="3227667" cy="912502"/>
      </dsp:txXfrm>
    </dsp:sp>
    <dsp:sp modelId="{C11198D0-ACD4-E64B-904D-1F51BB770CD3}">
      <dsp:nvSpPr>
        <dsp:cNvPr id="0" name=""/>
        <dsp:cNvSpPr/>
      </dsp:nvSpPr>
      <dsp:spPr>
        <a:xfrm>
          <a:off x="1329391"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6">
                  <a:lumMod val="50000"/>
                </a:schemeClr>
              </a:solidFill>
            </a:rPr>
            <a:t>Tier 1 Check In</a:t>
          </a:r>
        </a:p>
        <a:p>
          <a:pPr marL="0" lvl="0" indent="0" algn="ctr" defTabSz="889000">
            <a:lnSpc>
              <a:spcPct val="90000"/>
            </a:lnSpc>
            <a:spcBef>
              <a:spcPct val="0"/>
            </a:spcBef>
            <a:spcAft>
              <a:spcPct val="35000"/>
            </a:spcAft>
            <a:buNone/>
          </a:pPr>
          <a:r>
            <a:rPr lang="en-US" sz="2000" b="0" kern="1200" dirty="0">
              <a:solidFill>
                <a:schemeClr val="accent6">
                  <a:lumMod val="50000"/>
                </a:schemeClr>
              </a:solidFill>
            </a:rPr>
            <a:t>Family Engagement</a:t>
          </a:r>
        </a:p>
      </dsp:txBody>
      <dsp:txXfrm>
        <a:off x="1329391" y="2592796"/>
        <a:ext cx="2652133" cy="977545"/>
      </dsp:txXfrm>
    </dsp:sp>
    <dsp:sp modelId="{12D033F0-80FA-4A43-BBA6-76169568A918}">
      <dsp:nvSpPr>
        <dsp:cNvPr id="0" name=""/>
        <dsp:cNvSpPr/>
      </dsp:nvSpPr>
      <dsp:spPr>
        <a:xfrm>
          <a:off x="1329391"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6">
                  <a:lumMod val="50000"/>
                </a:schemeClr>
              </a:solidFill>
            </a:rPr>
            <a:t>Practices</a:t>
          </a:r>
        </a:p>
      </dsp:txBody>
      <dsp:txXfrm>
        <a:off x="1329391" y="3953592"/>
        <a:ext cx="2652133" cy="977545"/>
      </dsp:txXfrm>
    </dsp:sp>
    <dsp:sp modelId="{17787660-89C6-FD4B-9FA1-8CEA0AEC2FBD}">
      <dsp:nvSpPr>
        <dsp:cNvPr id="0" name=""/>
        <dsp:cNvSpPr/>
      </dsp:nvSpPr>
      <dsp:spPr>
        <a:xfrm>
          <a:off x="1329391"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Precise Problems and Outcomes</a:t>
          </a:r>
        </a:p>
      </dsp:txBody>
      <dsp:txXfrm>
        <a:off x="1329391" y="5314389"/>
        <a:ext cx="2652133" cy="977545"/>
      </dsp:txXfrm>
    </dsp:sp>
    <dsp:sp modelId="{C8CBEEF8-4CA3-0143-BE3A-44BCBF5D6FAB}">
      <dsp:nvSpPr>
        <dsp:cNvPr id="0" name=""/>
        <dsp:cNvSpPr/>
      </dsp:nvSpPr>
      <dsp:spPr>
        <a:xfrm>
          <a:off x="4133392"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8</a:t>
          </a:r>
        </a:p>
      </dsp:txBody>
      <dsp:txXfrm>
        <a:off x="4133392" y="1297042"/>
        <a:ext cx="3227667" cy="912502"/>
      </dsp:txXfrm>
    </dsp:sp>
    <dsp:sp modelId="{31BE7373-2215-434D-A7E4-87505B41640D}">
      <dsp:nvSpPr>
        <dsp:cNvPr id="0" name=""/>
        <dsp:cNvSpPr/>
      </dsp:nvSpPr>
      <dsp:spPr>
        <a:xfrm>
          <a:off x="4940309"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baseline="0" dirty="0"/>
            <a:t>Culture of Wellness</a:t>
          </a:r>
        </a:p>
      </dsp:txBody>
      <dsp:txXfrm>
        <a:off x="4940309" y="2592796"/>
        <a:ext cx="2652133" cy="977545"/>
      </dsp:txXfrm>
    </dsp:sp>
    <dsp:sp modelId="{2E3E514A-1F42-7E4F-A9A6-9C625D75A2E2}">
      <dsp:nvSpPr>
        <dsp:cNvPr id="0" name=""/>
        <dsp:cNvSpPr/>
      </dsp:nvSpPr>
      <dsp:spPr>
        <a:xfrm>
          <a:off x="4940309" y="3953592"/>
          <a:ext cx="2556521" cy="912502"/>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Systems</a:t>
          </a:r>
          <a:endParaRPr lang="en-US" sz="2000" b="0" kern="1200" baseline="0" dirty="0"/>
        </a:p>
      </dsp:txBody>
      <dsp:txXfrm>
        <a:off x="4940309" y="3953592"/>
        <a:ext cx="2556521" cy="912502"/>
      </dsp:txXfrm>
    </dsp:sp>
    <dsp:sp modelId="{DC852A30-5A7F-DB49-91B6-139E8AAEFA37}">
      <dsp:nvSpPr>
        <dsp:cNvPr id="0" name=""/>
        <dsp:cNvSpPr/>
      </dsp:nvSpPr>
      <dsp:spPr>
        <a:xfrm>
          <a:off x="4940309" y="524934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Equity Review</a:t>
          </a:r>
        </a:p>
      </dsp:txBody>
      <dsp:txXfrm>
        <a:off x="4940309" y="5249346"/>
        <a:ext cx="2652133" cy="977545"/>
      </dsp:txXfrm>
    </dsp:sp>
    <dsp:sp modelId="{ACF4866C-674B-5F43-8E8A-4A7BE1FBCC08}">
      <dsp:nvSpPr>
        <dsp:cNvPr id="0" name=""/>
        <dsp:cNvSpPr/>
      </dsp:nvSpPr>
      <dsp:spPr>
        <a:xfrm>
          <a:off x="7744310"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9</a:t>
          </a:r>
        </a:p>
      </dsp:txBody>
      <dsp:txXfrm>
        <a:off x="7744310" y="1297042"/>
        <a:ext cx="3227667" cy="912502"/>
      </dsp:txXfrm>
    </dsp:sp>
    <dsp:sp modelId="{3EF8DF2B-419B-944C-83D2-0E4C4D84C0AC}">
      <dsp:nvSpPr>
        <dsp:cNvPr id="0" name=""/>
        <dsp:cNvSpPr/>
      </dsp:nvSpPr>
      <dsp:spPr>
        <a:xfrm>
          <a:off x="8551227"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Crisis</a:t>
          </a:r>
          <a:r>
            <a:rPr lang="en-US" sz="2000" b="0" kern="1200" baseline="0" dirty="0"/>
            <a:t> and Emergency Response</a:t>
          </a:r>
          <a:endParaRPr lang="en-US" sz="2000" b="0" kern="1200" dirty="0"/>
        </a:p>
      </dsp:txBody>
      <dsp:txXfrm>
        <a:off x="8551227" y="2592796"/>
        <a:ext cx="2652133" cy="977545"/>
      </dsp:txXfrm>
    </dsp:sp>
    <dsp:sp modelId="{7DE63ACD-1BF2-7841-AB21-CCB0F542295C}">
      <dsp:nvSpPr>
        <dsp:cNvPr id="0" name=""/>
        <dsp:cNvSpPr/>
      </dsp:nvSpPr>
      <dsp:spPr>
        <a:xfrm>
          <a:off x="8551227"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Data</a:t>
          </a:r>
        </a:p>
      </dsp:txBody>
      <dsp:txXfrm>
        <a:off x="8551227" y="3953592"/>
        <a:ext cx="2652133" cy="977545"/>
      </dsp:txXfrm>
    </dsp:sp>
    <dsp:sp modelId="{C3F5D332-09B5-5D41-A5FD-A4314C6800EA}">
      <dsp:nvSpPr>
        <dsp:cNvPr id="0" name=""/>
        <dsp:cNvSpPr/>
      </dsp:nvSpPr>
      <dsp:spPr>
        <a:xfrm>
          <a:off x="8551227"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Evaluation </a:t>
          </a:r>
        </a:p>
      </dsp:txBody>
      <dsp:txXfrm>
        <a:off x="8551227" y="5314389"/>
        <a:ext cx="2652133" cy="9775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418908" y="2625634"/>
          <a:ext cx="2509215" cy="2509215"/>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Develop, inform, and refine Tier 1 </a:t>
          </a:r>
        </a:p>
      </dsp:txBody>
      <dsp:txXfrm>
        <a:off x="5786374" y="2993100"/>
        <a:ext cx="1774283" cy="1774283"/>
      </dsp:txXfrm>
    </dsp:sp>
    <dsp:sp modelId="{7FB9A40E-B9E1-C54A-8F30-F9F9CC82E5C9}">
      <dsp:nvSpPr>
        <dsp:cNvPr id="0" name=""/>
        <dsp:cNvSpPr/>
      </dsp:nvSpPr>
      <dsp:spPr>
        <a:xfrm rot="11700000">
          <a:off x="3523298"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2363199"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Assess fidelity of PBIS implementation at least annually</a:t>
          </a:r>
        </a:p>
      </dsp:txBody>
      <dsp:txXfrm>
        <a:off x="2419053" y="2147011"/>
        <a:ext cx="2272047" cy="1795296"/>
      </dsp:txXfrm>
    </dsp:sp>
    <dsp:sp modelId="{81617682-8DCD-0948-A6AB-F1D69DC0EBFB}">
      <dsp:nvSpPr>
        <dsp:cNvPr id="0" name=""/>
        <dsp:cNvSpPr/>
      </dsp:nvSpPr>
      <dsp:spPr>
        <a:xfrm rot="14700000">
          <a:off x="47706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41172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Review student behavior data at least monthly</a:t>
          </a:r>
          <a:endParaRPr lang="en-US" sz="2500" kern="1200" dirty="0"/>
        </a:p>
      </dsp:txBody>
      <dsp:txXfrm>
        <a:off x="4173092" y="56629"/>
        <a:ext cx="2272047" cy="1795296"/>
      </dsp:txXfrm>
    </dsp:sp>
    <dsp:sp modelId="{7ED28D52-F430-7A47-AC6A-7E6F32B47734}">
      <dsp:nvSpPr>
        <dsp:cNvPr id="0" name=""/>
        <dsp:cNvSpPr/>
      </dsp:nvSpPr>
      <dsp:spPr>
        <a:xfrm rot="17700000">
          <a:off x="67111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460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Use school and community data regularly</a:t>
          </a:r>
          <a:endParaRPr lang="en-US" sz="2500" b="0" i="0" u="none" strike="noStrike" kern="1200" dirty="0">
            <a:effectLst/>
            <a:latin typeface="Calibri" panose="020F0502020204030204" pitchFamily="34" charset="0"/>
          </a:endParaRPr>
        </a:p>
      </dsp:txBody>
      <dsp:txXfrm>
        <a:off x="6901892" y="56629"/>
        <a:ext cx="2272047" cy="1795296"/>
      </dsp:txXfrm>
    </dsp:sp>
    <dsp:sp modelId="{D2C13644-B4A1-8544-8DA0-BF1C389F1195}">
      <dsp:nvSpPr>
        <dsp:cNvPr id="0" name=""/>
        <dsp:cNvSpPr/>
      </dsp:nvSpPr>
      <dsp:spPr>
        <a:xfrm rot="20700000">
          <a:off x="7958457"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600077"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Evaluate your plan annually</a:t>
          </a:r>
        </a:p>
      </dsp:txBody>
      <dsp:txXfrm>
        <a:off x="8655931" y="2147011"/>
        <a:ext cx="2272047" cy="17952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90980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cs typeface="Hind Vadodara" panose="020B0604020202020204" charset="0"/>
            </a:rPr>
            <a:t>1. Identify the RIGHT data</a:t>
          </a:r>
        </a:p>
        <a:p>
          <a:pPr marL="171450" lvl="1" indent="-171450" algn="l" defTabSz="711200">
            <a:lnSpc>
              <a:spcPct val="90000"/>
            </a:lnSpc>
            <a:spcBef>
              <a:spcPct val="0"/>
            </a:spcBef>
            <a:spcAft>
              <a:spcPct val="15000"/>
            </a:spcAft>
            <a:buChar char="•"/>
          </a:pPr>
          <a:r>
            <a:rPr lang="en-US" sz="1600" u="sng" kern="1200" dirty="0">
              <a:latin typeface="+mn-lt"/>
            </a:rPr>
            <a:t>Outcome</a:t>
          </a:r>
          <a:r>
            <a:rPr lang="en-US" sz="1600" kern="1200" dirty="0">
              <a:latin typeface="+mn-lt"/>
            </a:rPr>
            <a:t> data tied to goals</a:t>
          </a:r>
        </a:p>
        <a:p>
          <a:pPr marL="171450" lvl="1" indent="-171450" algn="l" defTabSz="711200">
            <a:lnSpc>
              <a:spcPct val="90000"/>
            </a:lnSpc>
            <a:spcBef>
              <a:spcPct val="0"/>
            </a:spcBef>
            <a:spcAft>
              <a:spcPct val="15000"/>
            </a:spcAft>
            <a:buChar char="•"/>
          </a:pPr>
          <a:r>
            <a:rPr lang="en-US" sz="1600" u="sng" kern="1200" dirty="0">
              <a:latin typeface="+mn-lt"/>
            </a:rPr>
            <a:t>Fidelity</a:t>
          </a:r>
          <a:r>
            <a:rPr lang="en-US" sz="1600" kern="1200" dirty="0">
              <a:latin typeface="+mn-lt"/>
            </a:rPr>
            <a:t> data tied to evaluation plan</a:t>
          </a:r>
        </a:p>
      </dsp:txBody>
      <dsp:txXfrm rot="5400000">
        <a:off x="1539" y="1066305"/>
        <a:ext cx="1508835" cy="3198917"/>
      </dsp:txXfrm>
    </dsp:sp>
    <dsp:sp modelId="{95A1AAE3-B487-AD4F-B2F3-95E009D11518}">
      <dsp:nvSpPr>
        <dsp:cNvPr id="0" name=""/>
        <dsp:cNvSpPr/>
      </dsp:nvSpPr>
      <dsp:spPr>
        <a:xfrm rot="16200000">
          <a:off x="-287810"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2. Assess data integrity</a:t>
          </a:r>
        </a:p>
        <a:p>
          <a:pPr marL="171450" lvl="1" indent="-171450" algn="l" defTabSz="711200">
            <a:lnSpc>
              <a:spcPct val="90000"/>
            </a:lnSpc>
            <a:spcBef>
              <a:spcPct val="0"/>
            </a:spcBef>
            <a:spcAft>
              <a:spcPct val="15000"/>
            </a:spcAft>
            <a:buChar char="•"/>
          </a:pPr>
          <a:r>
            <a:rPr lang="en-US" sz="1600" kern="1200" dirty="0">
              <a:latin typeface="+mn-lt"/>
            </a:rPr>
            <a:t>Consider staff training &amp; engagement, systems, response rates</a:t>
          </a:r>
        </a:p>
      </dsp:txBody>
      <dsp:txXfrm rot="5400000">
        <a:off x="1623537" y="1066305"/>
        <a:ext cx="1508835" cy="3198917"/>
      </dsp:txXfrm>
    </dsp:sp>
    <dsp:sp modelId="{D5BD51B8-4B02-7941-9BFF-319E0E9B1EB5}">
      <dsp:nvSpPr>
        <dsp:cNvPr id="0" name=""/>
        <dsp:cNvSpPr/>
      </dsp:nvSpPr>
      <dsp:spPr>
        <a:xfrm rot="16200000">
          <a:off x="133418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3. Identify the RIGHT people</a:t>
          </a:r>
        </a:p>
        <a:p>
          <a:pPr marL="171450" lvl="1" indent="-171450" algn="l" defTabSz="711200" rtl="0">
            <a:lnSpc>
              <a:spcPct val="90000"/>
            </a:lnSpc>
            <a:spcBef>
              <a:spcPct val="0"/>
            </a:spcBef>
            <a:spcAft>
              <a:spcPct val="15000"/>
            </a:spcAft>
            <a:buChar char="•"/>
          </a:pPr>
          <a:r>
            <a:rPr lang="en-US" sz="1600" kern="1200" dirty="0">
              <a:latin typeface="+mn-lt"/>
            </a:rPr>
            <a:t>Who needs to see these data to inform decisions? (e.g., PBIS team, grade level teams, family groups, other committees?)</a:t>
          </a:r>
        </a:p>
      </dsp:txBody>
      <dsp:txXfrm rot="5400000">
        <a:off x="3245535" y="1066305"/>
        <a:ext cx="1508835" cy="3198917"/>
      </dsp:txXfrm>
    </dsp:sp>
    <dsp:sp modelId="{8F318A4E-E3E8-6E48-B1BC-EE1B598A3002}">
      <dsp:nvSpPr>
        <dsp:cNvPr id="0" name=""/>
        <dsp:cNvSpPr/>
      </dsp:nvSpPr>
      <dsp:spPr>
        <a:xfrm rot="16200000">
          <a:off x="2956186"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4. Identify the RIGHT time &amp; format</a:t>
          </a:r>
        </a:p>
        <a:p>
          <a:pPr marL="171450" lvl="1" indent="-171450" algn="l" defTabSz="711200">
            <a:lnSpc>
              <a:spcPct val="90000"/>
            </a:lnSpc>
            <a:spcBef>
              <a:spcPct val="0"/>
            </a:spcBef>
            <a:spcAft>
              <a:spcPct val="15000"/>
            </a:spcAft>
            <a:buChar char="•"/>
          </a:pPr>
          <a:r>
            <a:rPr lang="en-US" sz="1600" kern="1200" dirty="0">
              <a:latin typeface="+mn-lt"/>
            </a:rPr>
            <a:t>When/how often should these data be reviewed to inform decisions?</a:t>
          </a:r>
        </a:p>
        <a:p>
          <a:pPr marL="171450" lvl="1" indent="-171450" algn="l" defTabSz="711200">
            <a:lnSpc>
              <a:spcPct val="90000"/>
            </a:lnSpc>
            <a:spcBef>
              <a:spcPct val="0"/>
            </a:spcBef>
            <a:spcAft>
              <a:spcPct val="15000"/>
            </a:spcAft>
            <a:buChar char="•"/>
          </a:pPr>
          <a:r>
            <a:rPr lang="en-US" sz="1600" kern="1200" dirty="0">
              <a:latin typeface="+mn-lt"/>
            </a:rPr>
            <a:t>What format will facilitate decision making?</a:t>
          </a:r>
        </a:p>
      </dsp:txBody>
      <dsp:txXfrm rot="5400000">
        <a:off x="4867533" y="1066305"/>
        <a:ext cx="1508835" cy="31989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FA3BE-E0FC-AE45-8423-DCEAC045D7C8}" type="datetimeFigureOut">
              <a:rPr lang="en-US" smtClean="0"/>
              <a:t>9/14/23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239FB-7A1F-164F-9479-C3A68D9D7546}" type="slidenum">
              <a:rPr lang="en-US" smtClean="0"/>
              <a:t>‹#›</a:t>
            </a:fld>
            <a:endParaRPr lang="en-US"/>
          </a:p>
        </p:txBody>
      </p:sp>
    </p:spTree>
    <p:extLst>
      <p:ext uri="{BB962C8B-B14F-4D97-AF65-F5344CB8AC3E}">
        <p14:creationId xmlns:p14="http://schemas.microsoft.com/office/powerpoint/2010/main" val="21989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025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b="0" dirty="0">
                <a:effectLst/>
              </a:rPr>
              <a:t>TRAINERS: Go directly to https://</a:t>
            </a:r>
            <a:r>
              <a:rPr lang="en-US" b="0" dirty="0" err="1">
                <a:effectLst/>
              </a:rPr>
              <a:t>nepbis.org</a:t>
            </a:r>
            <a:r>
              <a:rPr lang="en-US" b="0" dirty="0">
                <a:effectLst/>
              </a:rPr>
              <a:t>/ and demonstrate how to access relevant materials.</a:t>
            </a:r>
          </a:p>
          <a:p>
            <a:pPr marL="158750" indent="0" rtl="0" fontAlgn="base">
              <a:buNone/>
            </a:pPr>
            <a:endParaRPr lang="en-US" b="0" dirty="0">
              <a:effectLst/>
            </a:endParaRPr>
          </a:p>
          <a:p>
            <a:pPr marL="158750" indent="0" rtl="0" fontAlgn="base">
              <a:buNone/>
            </a:pPr>
            <a:endParaRPr lang="en-US" b="0" dirty="0">
              <a:effectLst/>
            </a:endParaRPr>
          </a:p>
        </p:txBody>
      </p:sp>
    </p:spTree>
    <p:extLst>
      <p:ext uri="{BB962C8B-B14F-4D97-AF65-F5344CB8AC3E}">
        <p14:creationId xmlns:p14="http://schemas.microsoft.com/office/powerpoint/2010/main" val="21612778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31420503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6616930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134</a:t>
            </a:fld>
            <a:endParaRPr lang="en-US"/>
          </a:p>
        </p:txBody>
      </p:sp>
    </p:spTree>
    <p:extLst>
      <p:ext uri="{BB962C8B-B14F-4D97-AF65-F5344CB8AC3E}">
        <p14:creationId xmlns:p14="http://schemas.microsoft.com/office/powerpoint/2010/main" val="14886653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135</a:t>
            </a:fld>
            <a:endParaRPr lang="en-US"/>
          </a:p>
        </p:txBody>
      </p:sp>
    </p:spTree>
    <p:extLst>
      <p:ext uri="{BB962C8B-B14F-4D97-AF65-F5344CB8AC3E}">
        <p14:creationId xmlns:p14="http://schemas.microsoft.com/office/powerpoint/2010/main" val="10041265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136</a:t>
            </a:fld>
            <a:endParaRPr lang="en-US"/>
          </a:p>
        </p:txBody>
      </p:sp>
    </p:spTree>
    <p:extLst>
      <p:ext uri="{BB962C8B-B14F-4D97-AF65-F5344CB8AC3E}">
        <p14:creationId xmlns:p14="http://schemas.microsoft.com/office/powerpoint/2010/main" val="42868014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3147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39003034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6520036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81198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4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1860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5783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8051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8692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21416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48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10627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14</a:t>
            </a:fld>
            <a:endParaRPr lang="en-US"/>
          </a:p>
        </p:txBody>
      </p:sp>
    </p:spTree>
    <p:extLst>
      <p:ext uri="{BB962C8B-B14F-4D97-AF65-F5344CB8AC3E}">
        <p14:creationId xmlns:p14="http://schemas.microsoft.com/office/powerpoint/2010/main" val="77689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FFFF00"/>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131537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23353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715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738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772717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243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23493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Aligning and Integrating Family Engagement in Positive Behavioral Interventions and Supports: https://</a:t>
            </a:r>
            <a:r>
              <a:rPr lang="en-US" dirty="0" err="1"/>
              <a:t>www.pbis.org</a:t>
            </a:r>
            <a:r>
              <a:rPr lang="en-US" dirty="0"/>
              <a:t>/Common/</a:t>
            </a:r>
            <a:r>
              <a:rPr lang="en-US" dirty="0" err="1"/>
              <a:t>Cms</a:t>
            </a:r>
            <a:r>
              <a:rPr lang="en-US" dirty="0"/>
              <a:t>/files/</a:t>
            </a:r>
            <a:r>
              <a:rPr lang="en-US" dirty="0" err="1"/>
              <a:t>pbisresources</a:t>
            </a:r>
            <a:r>
              <a:rPr lang="en-US" dirty="0"/>
              <a:t>/Family%20Engagement%20in%20PBIS.pdf</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2650154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129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DOE: https://www2.ed.gov/documents/students/supporting-child-student-social-emotional-behavioral-mental-health.pdf</a:t>
            </a:r>
          </a:p>
          <a:p>
            <a:r>
              <a:rPr lang="en-US" dirty="0"/>
              <a:t>Surgeon General’s Advisory Group: https://</a:t>
            </a:r>
            <a:r>
              <a:rPr lang="en-US" dirty="0" err="1"/>
              <a:t>www.hhs.gov</a:t>
            </a:r>
            <a:r>
              <a:rPr lang="en-US" dirty="0"/>
              <a:t>/sites/default/files/surgeon-general-youth-mental-health-</a:t>
            </a:r>
            <a:r>
              <a:rPr lang="en-US" dirty="0" err="1"/>
              <a:t>advisory.pdf</a:t>
            </a:r>
            <a:r>
              <a:rPr lang="en-US" dirty="0"/>
              <a:t> </a:t>
            </a:r>
          </a:p>
          <a:p>
            <a:r>
              <a:rPr lang="en-US" dirty="0"/>
              <a:t>World Health Organization (WHO): https://</a:t>
            </a:r>
            <a:r>
              <a:rPr lang="en-US" dirty="0" err="1"/>
              <a:t>www.who.int</a:t>
            </a:r>
            <a:r>
              <a:rPr lang="en-US" dirty="0"/>
              <a:t>/publications/</a:t>
            </a:r>
            <a:r>
              <a:rPr lang="en-US" dirty="0" err="1"/>
              <a:t>i</a:t>
            </a:r>
            <a:r>
              <a:rPr lang="en-US" dirty="0"/>
              <a:t>/item/9789240031029 </a:t>
            </a:r>
          </a:p>
          <a:p>
            <a:r>
              <a:rPr lang="en-US" dirty="0"/>
              <a:t>Culture of Staff Wellness: https://</a:t>
            </a:r>
            <a:r>
              <a:rPr lang="en-US" dirty="0" err="1"/>
              <a:t>www.pbis.org</a:t>
            </a:r>
            <a:r>
              <a:rPr lang="en-US" dirty="0"/>
              <a:t>/resource/building-a-culture-of-staff-wellness-through-multi-tiered-system-of-supports</a:t>
            </a:r>
          </a:p>
          <a:p>
            <a:r>
              <a:rPr lang="en-US" dirty="0"/>
              <a:t>Center on PBIS’ Mental Health/Wellbeing page: https://</a:t>
            </a:r>
            <a:r>
              <a:rPr lang="en-US" dirty="0" err="1"/>
              <a:t>www.pbis.org</a:t>
            </a:r>
            <a:r>
              <a:rPr lang="en-US" dirty="0"/>
              <a:t>/mental-health-social-emotional-well-being</a:t>
            </a:r>
          </a:p>
          <a:p>
            <a:r>
              <a:rPr lang="en-US" dirty="0"/>
              <a:t>Interconnected Systems Framework Guide: https://</a:t>
            </a:r>
            <a:r>
              <a:rPr lang="en-US" dirty="0" err="1"/>
              <a:t>www.pbis.org</a:t>
            </a:r>
            <a:r>
              <a:rPr lang="en-US" dirty="0"/>
              <a:t>/resource/interconnecting-school-mental-health-and-pbis-volume-2</a:t>
            </a: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28</a:t>
            </a:fld>
            <a:endParaRPr lang="en-US"/>
          </a:p>
        </p:txBody>
      </p:sp>
    </p:spTree>
    <p:extLst>
      <p:ext uri="{BB962C8B-B14F-4D97-AF65-F5344CB8AC3E}">
        <p14:creationId xmlns:p14="http://schemas.microsoft.com/office/powerpoint/2010/main" val="3259090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29</a:t>
            </a:fld>
            <a:endParaRPr lang="en-US"/>
          </a:p>
        </p:txBody>
      </p:sp>
    </p:spTree>
    <p:extLst>
      <p:ext uri="{BB962C8B-B14F-4D97-AF65-F5344CB8AC3E}">
        <p14:creationId xmlns:p14="http://schemas.microsoft.com/office/powerpoint/2010/main" val="452657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30</a:t>
            </a:fld>
            <a:endParaRPr lang="en-US"/>
          </a:p>
        </p:txBody>
      </p:sp>
    </p:spTree>
    <p:extLst>
      <p:ext uri="{BB962C8B-B14F-4D97-AF65-F5344CB8AC3E}">
        <p14:creationId xmlns:p14="http://schemas.microsoft.com/office/powerpoint/2010/main" val="144601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1697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31</a:t>
            </a:fld>
            <a:endParaRPr lang="en-US"/>
          </a:p>
        </p:txBody>
      </p:sp>
    </p:spTree>
    <p:extLst>
      <p:ext uri="{BB962C8B-B14F-4D97-AF65-F5344CB8AC3E}">
        <p14:creationId xmlns:p14="http://schemas.microsoft.com/office/powerpoint/2010/main" val="325966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32</a:t>
            </a:fld>
            <a:endParaRPr lang="en-US"/>
          </a:p>
        </p:txBody>
      </p:sp>
    </p:spTree>
    <p:extLst>
      <p:ext uri="{BB962C8B-B14F-4D97-AF65-F5344CB8AC3E}">
        <p14:creationId xmlns:p14="http://schemas.microsoft.com/office/powerpoint/2010/main" val="4014660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33</a:t>
            </a:fld>
            <a:endParaRPr lang="en-US"/>
          </a:p>
        </p:txBody>
      </p:sp>
    </p:spTree>
    <p:extLst>
      <p:ext uri="{BB962C8B-B14F-4D97-AF65-F5344CB8AC3E}">
        <p14:creationId xmlns:p14="http://schemas.microsoft.com/office/powerpoint/2010/main" val="1706187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34</a:t>
            </a:fld>
            <a:endParaRPr lang="en-US"/>
          </a:p>
        </p:txBody>
      </p:sp>
    </p:spTree>
    <p:extLst>
      <p:ext uri="{BB962C8B-B14F-4D97-AF65-F5344CB8AC3E}">
        <p14:creationId xmlns:p14="http://schemas.microsoft.com/office/powerpoint/2010/main" val="811766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36</a:t>
            </a:fld>
            <a:endParaRPr lang="en-US"/>
          </a:p>
        </p:txBody>
      </p:sp>
    </p:spTree>
    <p:extLst>
      <p:ext uri="{BB962C8B-B14F-4D97-AF65-F5344CB8AC3E}">
        <p14:creationId xmlns:p14="http://schemas.microsoft.com/office/powerpoint/2010/main" val="341551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37</a:t>
            </a:fld>
            <a:endParaRPr lang="en-US"/>
          </a:p>
        </p:txBody>
      </p:sp>
    </p:spTree>
    <p:extLst>
      <p:ext uri="{BB962C8B-B14F-4D97-AF65-F5344CB8AC3E}">
        <p14:creationId xmlns:p14="http://schemas.microsoft.com/office/powerpoint/2010/main" val="1245675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PBISApps</a:t>
            </a:r>
            <a:r>
              <a:rPr lang="en-US" dirty="0"/>
              <a:t>: https://</a:t>
            </a:r>
            <a:r>
              <a:rPr lang="en-US" dirty="0" err="1"/>
              <a:t>www.pbisapps.org</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7669D"/>
                </a:solidFill>
                <a:effectLst/>
                <a:latin typeface="museo-slab"/>
              </a:rPr>
              <a:t>Best Practices In Universal Social, Emotional, and Behavioral Screening: An Implementation Guide: https://</a:t>
            </a:r>
            <a:r>
              <a:rPr lang="en-US" b="0" i="0" dirty="0" err="1">
                <a:solidFill>
                  <a:srgbClr val="47669D"/>
                </a:solidFill>
                <a:effectLst/>
                <a:latin typeface="museo-slab"/>
              </a:rPr>
              <a:t>www.pbis.org</a:t>
            </a:r>
            <a:r>
              <a:rPr lang="en-US" b="0" i="0" dirty="0">
                <a:solidFill>
                  <a:srgbClr val="47669D"/>
                </a:solidFill>
                <a:effectLst/>
                <a:latin typeface="museo-slab"/>
              </a:rPr>
              <a:t>/resource/best-practices-in-universal-social-emotional-and-behavioral-screening-an-implementation-guide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7669D"/>
              </a:solidFill>
              <a:effectLst/>
              <a:latin typeface="museo-sla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7669D"/>
                </a:solidFill>
                <a:effectLst/>
                <a:latin typeface="museo-slab"/>
              </a:rPr>
              <a:t>Systematic Screening Tools: Universal Behavior Screeners: https://</a:t>
            </a:r>
            <a:r>
              <a:rPr lang="en-US" b="0" i="0" dirty="0" err="1">
                <a:solidFill>
                  <a:srgbClr val="47669D"/>
                </a:solidFill>
                <a:effectLst/>
                <a:latin typeface="museo-slab"/>
              </a:rPr>
              <a:t>www.pbis.org</a:t>
            </a:r>
            <a:r>
              <a:rPr lang="en-US" b="0" i="0" dirty="0">
                <a:solidFill>
                  <a:srgbClr val="47669D"/>
                </a:solidFill>
                <a:effectLst/>
                <a:latin typeface="museo-slab"/>
              </a:rPr>
              <a:t>/resource/systematic-screening-tools-universal-behavior-screeners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38</a:t>
            </a:fld>
            <a:endParaRPr lang="en-US"/>
          </a:p>
        </p:txBody>
      </p:sp>
    </p:spTree>
    <p:extLst>
      <p:ext uri="{BB962C8B-B14F-4D97-AF65-F5344CB8AC3E}">
        <p14:creationId xmlns:p14="http://schemas.microsoft.com/office/powerpoint/2010/main" val="133710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39</a:t>
            </a:fld>
            <a:endParaRPr lang="en-US"/>
          </a:p>
        </p:txBody>
      </p:sp>
    </p:spTree>
    <p:extLst>
      <p:ext uri="{BB962C8B-B14F-4D97-AF65-F5344CB8AC3E}">
        <p14:creationId xmlns:p14="http://schemas.microsoft.com/office/powerpoint/2010/main" val="2491845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40</a:t>
            </a:fld>
            <a:endParaRPr lang="en-US"/>
          </a:p>
        </p:txBody>
      </p:sp>
    </p:spTree>
    <p:extLst>
      <p:ext uri="{BB962C8B-B14F-4D97-AF65-F5344CB8AC3E}">
        <p14:creationId xmlns:p14="http://schemas.microsoft.com/office/powerpoint/2010/main" val="2287370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41</a:t>
            </a:fld>
            <a:endParaRPr lang="en-US"/>
          </a:p>
        </p:txBody>
      </p:sp>
    </p:spTree>
    <p:extLst>
      <p:ext uri="{BB962C8B-B14F-4D97-AF65-F5344CB8AC3E}">
        <p14:creationId xmlns:p14="http://schemas.microsoft.com/office/powerpoint/2010/main" val="2451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dirty="0">
                <a:latin typeface="Arial"/>
                <a:ea typeface="ＭＳ Ｐゴシック"/>
                <a:cs typeface="Arial"/>
              </a:rPr>
              <a:t>Trainers:</a:t>
            </a:r>
            <a:r>
              <a:rPr lang="en-US" dirty="0">
                <a:latin typeface="Arial"/>
                <a:ea typeface="ＭＳ Ｐゴシック"/>
                <a:cs typeface="Arial"/>
              </a:rPr>
              <a:t>  refer to training manual for:</a:t>
            </a:r>
          </a:p>
          <a:p>
            <a:pPr marL="457200" indent="-298450">
              <a:lnSpc>
                <a:spcPct val="90000"/>
              </a:lnSpc>
              <a:spcBef>
                <a:spcPct val="20000"/>
              </a:spcBef>
              <a:buFontTx/>
              <a:buChar char="-"/>
            </a:pPr>
            <a:r>
              <a:rPr lang="en-US" dirty="0">
                <a:latin typeface="Arial"/>
                <a:ea typeface="ＭＳ Ｐゴシック"/>
                <a:cs typeface="Arial"/>
              </a:rPr>
              <a:t>Tips on presenting the overview content</a:t>
            </a:r>
          </a:p>
          <a:p>
            <a:pPr marL="457200" indent="-298450">
              <a:lnSpc>
                <a:spcPct val="90000"/>
              </a:lnSpc>
              <a:spcBef>
                <a:spcPct val="20000"/>
              </a:spcBef>
              <a:buFontTx/>
              <a:buChar char="-"/>
            </a:pPr>
            <a:r>
              <a:rPr lang="en-US" dirty="0">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dirty="0">
                <a:latin typeface="Arial"/>
                <a:ea typeface="ＭＳ Ｐゴシック"/>
                <a:cs typeface="Arial"/>
              </a:rPr>
              <a:t>Ideas </a:t>
            </a:r>
            <a:r>
              <a:rPr lang="en-US" baseline="0" dirty="0">
                <a:latin typeface="Arial"/>
                <a:ea typeface="ＭＳ Ｐゴシック"/>
                <a:cs typeface="Arial"/>
              </a:rPr>
              <a:t>for </a:t>
            </a:r>
            <a:r>
              <a:rPr lang="en-US" dirty="0">
                <a:latin typeface="Arial"/>
                <a:ea typeface="ＭＳ Ｐゴシック"/>
                <a:cs typeface="Arial"/>
              </a:rPr>
              <a:t>facilitating review and team action planning</a:t>
            </a:r>
          </a:p>
          <a:p>
            <a:pPr marL="0" indent="0">
              <a:buFontTx/>
              <a:buNone/>
            </a:pPr>
            <a:endParaRPr lang="en-US" dirty="0">
              <a:latin typeface="Arial" pitchFamily="-1" charset="0"/>
              <a:ea typeface="ＭＳ Ｐゴシック" pitchFamily="-108" charset="-128"/>
              <a:cs typeface="Arial"/>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43</a:t>
            </a:fld>
            <a:endParaRPr lang="en-US"/>
          </a:p>
        </p:txBody>
      </p:sp>
    </p:spTree>
    <p:extLst>
      <p:ext uri="{BB962C8B-B14F-4D97-AF65-F5344CB8AC3E}">
        <p14:creationId xmlns:p14="http://schemas.microsoft.com/office/powerpoint/2010/main" val="375417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1E384B"/>
                </a:solidFill>
                <a:effectLst/>
                <a:latin typeface="Source Sans Pro" panose="020F0502020204030204" pitchFamily="34" charset="0"/>
              </a:rPr>
              <a:t>NAMI:https</a:t>
            </a:r>
            <a:r>
              <a:rPr lang="en-US" b="0" i="0" dirty="0">
                <a:solidFill>
                  <a:srgbClr val="1E384B"/>
                </a:solidFill>
                <a:effectLst/>
                <a:latin typeface="Source Sans Pro" panose="020F0502020204030204" pitchFamily="34" charset="0"/>
              </a:rPr>
              <a:t>://</a:t>
            </a:r>
            <a:r>
              <a:rPr lang="en-US" b="0" i="0" dirty="0" err="1">
                <a:solidFill>
                  <a:srgbClr val="1E384B"/>
                </a:solidFill>
                <a:effectLst/>
                <a:latin typeface="Source Sans Pro" panose="020F0502020204030204" pitchFamily="34" charset="0"/>
              </a:rPr>
              <a:t>www.nami.org</a:t>
            </a:r>
            <a:r>
              <a:rPr lang="en-US" b="0" i="0" dirty="0">
                <a:solidFill>
                  <a:srgbClr val="1E384B"/>
                </a:solidFill>
                <a:effectLst/>
                <a:latin typeface="Source Sans Pro" panose="020F0502020204030204" pitchFamily="34" charset="0"/>
              </a:rPr>
              <a:t>/Home</a:t>
            </a:r>
          </a:p>
          <a:p>
            <a:pPr algn="l"/>
            <a:r>
              <a:rPr lang="en-US" b="0" i="0" dirty="0" err="1">
                <a:solidFill>
                  <a:srgbClr val="1E384B"/>
                </a:solidFill>
                <a:effectLst/>
                <a:latin typeface="Source Sans Pro" panose="020F0502020204030204" pitchFamily="34" charset="0"/>
              </a:rPr>
              <a:t>SAMHSA:https</a:t>
            </a:r>
            <a:r>
              <a:rPr lang="en-US" b="0" i="0" dirty="0">
                <a:solidFill>
                  <a:srgbClr val="1E384B"/>
                </a:solidFill>
                <a:effectLst/>
                <a:latin typeface="Source Sans Pro" panose="020F0502020204030204" pitchFamily="34" charset="0"/>
              </a:rPr>
              <a:t>://</a:t>
            </a:r>
            <a:r>
              <a:rPr lang="en-US" b="0" i="0" dirty="0" err="1">
                <a:solidFill>
                  <a:srgbClr val="1E384B"/>
                </a:solidFill>
                <a:effectLst/>
                <a:latin typeface="Source Sans Pro" panose="020F0502020204030204" pitchFamily="34" charset="0"/>
              </a:rPr>
              <a:t>www.samhsa.gov</a:t>
            </a:r>
            <a:r>
              <a:rPr lang="en-US" b="0" i="0" dirty="0">
                <a:solidFill>
                  <a:srgbClr val="1E384B"/>
                </a:solidFill>
                <a:effectLst/>
                <a:latin typeface="Source Sans Pro" panose="020F0502020204030204" pitchFamily="34" charset="0"/>
              </a:rPr>
              <a:t>/</a:t>
            </a:r>
          </a:p>
          <a:p>
            <a:pPr algn="l"/>
            <a:r>
              <a:rPr lang="en-US" b="0" i="0" dirty="0">
                <a:solidFill>
                  <a:srgbClr val="1E384B"/>
                </a:solidFill>
                <a:effectLst/>
                <a:latin typeface="Source Sans Pro" panose="020F0502020204030204" pitchFamily="34" charset="0"/>
              </a:rPr>
              <a:t>SAMHSA Evidence-Based Practices Resource Center: https://</a:t>
            </a:r>
            <a:r>
              <a:rPr lang="en-US" b="0" i="0" dirty="0" err="1">
                <a:solidFill>
                  <a:srgbClr val="1E384B"/>
                </a:solidFill>
                <a:effectLst/>
                <a:latin typeface="Source Sans Pro" panose="020F0502020204030204" pitchFamily="34" charset="0"/>
              </a:rPr>
              <a:t>www.samhsa.gov</a:t>
            </a:r>
            <a:r>
              <a:rPr lang="en-US" b="0" i="0" dirty="0">
                <a:solidFill>
                  <a:srgbClr val="1E384B"/>
                </a:solidFill>
                <a:effectLst/>
                <a:latin typeface="Source Sans Pro" panose="020F0502020204030204" pitchFamily="34" charset="0"/>
              </a:rPr>
              <a:t>/resource-search/</a:t>
            </a:r>
            <a:r>
              <a:rPr lang="en-US" b="0" i="0" dirty="0" err="1">
                <a:solidFill>
                  <a:srgbClr val="1E384B"/>
                </a:solidFill>
                <a:effectLst/>
                <a:latin typeface="Source Sans Pro" panose="020F0502020204030204" pitchFamily="34" charset="0"/>
              </a:rPr>
              <a:t>ebp</a:t>
            </a:r>
            <a:endParaRPr lang="en-US" b="0" i="0" dirty="0">
              <a:solidFill>
                <a:srgbClr val="1E384B"/>
              </a:solidFill>
              <a:effectLst/>
              <a:latin typeface="Source Sans Pro" panose="020F0502020204030204" pitchFamily="34" charset="0"/>
            </a:endParaRPr>
          </a:p>
          <a:p>
            <a:pPr algn="l"/>
            <a:r>
              <a:rPr lang="en-US" b="0" i="0" dirty="0">
                <a:solidFill>
                  <a:srgbClr val="1E384B"/>
                </a:solidFill>
                <a:effectLst/>
                <a:latin typeface="Source Sans Pro" panose="020F0502020204030204" pitchFamily="34" charset="0"/>
              </a:rPr>
              <a:t>Classroom WISE: https://</a:t>
            </a:r>
            <a:r>
              <a:rPr lang="en-US" b="0" i="0" dirty="0" err="1">
                <a:solidFill>
                  <a:srgbClr val="1E384B"/>
                </a:solidFill>
                <a:effectLst/>
                <a:latin typeface="Source Sans Pro" panose="020F0502020204030204" pitchFamily="34" charset="0"/>
              </a:rPr>
              <a:t>www.classroomwise.org</a:t>
            </a:r>
            <a:r>
              <a:rPr lang="en-US" b="0" i="0" dirty="0">
                <a:solidFill>
                  <a:srgbClr val="1E384B"/>
                </a:solidFill>
                <a:effectLst/>
                <a:latin typeface="Source Sans Pro" panose="020F0502020204030204" pitchFamily="34" charset="0"/>
              </a:rPr>
              <a:t>/</a:t>
            </a:r>
          </a:p>
          <a:p>
            <a:pPr algn="l"/>
            <a:endParaRPr lang="en-US" b="0" i="0" dirty="0">
              <a:solidFill>
                <a:srgbClr val="1E384B"/>
              </a:solidFill>
              <a:effectLst/>
              <a:latin typeface="Source Sans Pro" panose="020F0502020204030204" pitchFamily="34" charset="0"/>
            </a:endParaRPr>
          </a:p>
          <a:p>
            <a:pPr algn="l"/>
            <a:endParaRPr lang="en-US" b="1" i="0" dirty="0">
              <a:solidFill>
                <a:srgbClr val="1E384B"/>
              </a:solidFill>
              <a:effectLst/>
              <a:latin typeface="Source Sans Pro" panose="020F0502020204030204"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44</a:t>
            </a:fld>
            <a:endParaRPr lang="en-US"/>
          </a:p>
        </p:txBody>
      </p:sp>
    </p:spTree>
    <p:extLst>
      <p:ext uri="{BB962C8B-B14F-4D97-AF65-F5344CB8AC3E}">
        <p14:creationId xmlns:p14="http://schemas.microsoft.com/office/powerpoint/2010/main" val="226563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45</a:t>
            </a:fld>
            <a:endParaRPr lang="en-US"/>
          </a:p>
        </p:txBody>
      </p:sp>
    </p:spTree>
    <p:extLst>
      <p:ext uri="{BB962C8B-B14F-4D97-AF65-F5344CB8AC3E}">
        <p14:creationId xmlns:p14="http://schemas.microsoft.com/office/powerpoint/2010/main" val="2021214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46</a:t>
            </a:fld>
            <a:endParaRPr lang="en-US"/>
          </a:p>
        </p:txBody>
      </p:sp>
    </p:spTree>
    <p:extLst>
      <p:ext uri="{BB962C8B-B14F-4D97-AF65-F5344CB8AC3E}">
        <p14:creationId xmlns:p14="http://schemas.microsoft.com/office/powerpoint/2010/main" val="1606215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47</a:t>
            </a:fld>
            <a:endParaRPr lang="en-US"/>
          </a:p>
        </p:txBody>
      </p:sp>
    </p:spTree>
    <p:extLst>
      <p:ext uri="{BB962C8B-B14F-4D97-AF65-F5344CB8AC3E}">
        <p14:creationId xmlns:p14="http://schemas.microsoft.com/office/powerpoint/2010/main" val="23925458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48</a:t>
            </a:fld>
            <a:endParaRPr lang="en-US"/>
          </a:p>
        </p:txBody>
      </p:sp>
    </p:spTree>
    <p:extLst>
      <p:ext uri="{BB962C8B-B14F-4D97-AF65-F5344CB8AC3E}">
        <p14:creationId xmlns:p14="http://schemas.microsoft.com/office/powerpoint/2010/main" val="448562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49</a:t>
            </a:fld>
            <a:endParaRPr lang="en-US"/>
          </a:p>
        </p:txBody>
      </p:sp>
    </p:spTree>
    <p:extLst>
      <p:ext uri="{BB962C8B-B14F-4D97-AF65-F5344CB8AC3E}">
        <p14:creationId xmlns:p14="http://schemas.microsoft.com/office/powerpoint/2010/main" val="2915435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Social-Emotional  Competencies within a  PBIS Framework: https://</a:t>
            </a:r>
            <a:r>
              <a:rPr lang="en-US" dirty="0" err="1"/>
              <a:t>www.pbis.org</a:t>
            </a:r>
            <a:r>
              <a:rPr lang="en-US" dirty="0"/>
              <a:t>/resource/teaching-social-emotional-competencies-within-a-</a:t>
            </a:r>
            <a:r>
              <a:rPr lang="en-US" dirty="0" err="1"/>
              <a:t>pbis</a:t>
            </a:r>
            <a:r>
              <a:rPr lang="en-US" dirty="0"/>
              <a:t>-framework</a:t>
            </a: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50</a:t>
            </a:fld>
            <a:endParaRPr lang="en-US"/>
          </a:p>
        </p:txBody>
      </p:sp>
    </p:spTree>
    <p:extLst>
      <p:ext uri="{BB962C8B-B14F-4D97-AF65-F5344CB8AC3E}">
        <p14:creationId xmlns:p14="http://schemas.microsoft.com/office/powerpoint/2010/main" val="3237197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51</a:t>
            </a:fld>
            <a:endParaRPr lang="en-US"/>
          </a:p>
        </p:txBody>
      </p:sp>
    </p:spTree>
    <p:extLst>
      <p:ext uri="{BB962C8B-B14F-4D97-AF65-F5344CB8AC3E}">
        <p14:creationId xmlns:p14="http://schemas.microsoft.com/office/powerpoint/2010/main" val="3903028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805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TRAINER NOTE: Give teams several minutes each to introduce themselves and their school- including any previous experiences with PBIS. </a:t>
            </a:r>
          </a:p>
        </p:txBody>
      </p:sp>
    </p:spTree>
    <p:extLst>
      <p:ext uri="{BB962C8B-B14F-4D97-AF65-F5344CB8AC3E}">
        <p14:creationId xmlns:p14="http://schemas.microsoft.com/office/powerpoint/2010/main" val="261683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793155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42620226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5781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863471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1619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3976533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33344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lumMod val="50000"/>
                  </a:schemeClr>
                </a:solidFill>
              </a:rPr>
              <a:t>Supporting and Responding to Educators’ Classroom PBIS Implementation Needs: https://</a:t>
            </a:r>
            <a:r>
              <a:rPr lang="en-US" sz="1200" dirty="0" err="1">
                <a:solidFill>
                  <a:schemeClr val="bg2">
                    <a:lumMod val="50000"/>
                  </a:schemeClr>
                </a:solidFill>
              </a:rPr>
              <a:t>www.pbis.org</a:t>
            </a:r>
            <a:r>
              <a:rPr lang="en-US" sz="1200" dirty="0">
                <a:solidFill>
                  <a:schemeClr val="bg2">
                    <a:lumMod val="50000"/>
                  </a:schemeClr>
                </a:solidFill>
              </a:rPr>
              <a:t>/resource/supporting-and-responding-to-educators-classroom-pbis-implementation-needs-guide-to-classroom-systems-and-data</a:t>
            </a: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61</a:t>
            </a:fld>
            <a:endParaRPr lang="en-US"/>
          </a:p>
        </p:txBody>
      </p:sp>
    </p:spTree>
    <p:extLst>
      <p:ext uri="{BB962C8B-B14F-4D97-AF65-F5344CB8AC3E}">
        <p14:creationId xmlns:p14="http://schemas.microsoft.com/office/powerpoint/2010/main" val="29269775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65</a:t>
            </a:fld>
            <a:endParaRPr lang="en-US"/>
          </a:p>
        </p:txBody>
      </p:sp>
    </p:spTree>
    <p:extLst>
      <p:ext uri="{BB962C8B-B14F-4D97-AF65-F5344CB8AC3E}">
        <p14:creationId xmlns:p14="http://schemas.microsoft.com/office/powerpoint/2010/main" val="2750879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30365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68</a:t>
            </a:fld>
            <a:endParaRPr lang="en-US"/>
          </a:p>
        </p:txBody>
      </p:sp>
    </p:spTree>
    <p:extLst>
      <p:ext uri="{BB962C8B-B14F-4D97-AF65-F5344CB8AC3E}">
        <p14:creationId xmlns:p14="http://schemas.microsoft.com/office/powerpoint/2010/main" val="28850220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70</a:t>
            </a:fld>
            <a:endParaRPr lang="en-US"/>
          </a:p>
        </p:txBody>
      </p:sp>
    </p:spTree>
    <p:extLst>
      <p:ext uri="{BB962C8B-B14F-4D97-AF65-F5344CB8AC3E}">
        <p14:creationId xmlns:p14="http://schemas.microsoft.com/office/powerpoint/2010/main" val="6949160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71</a:t>
            </a:fld>
            <a:endParaRPr lang="en-US"/>
          </a:p>
        </p:txBody>
      </p:sp>
    </p:spTree>
    <p:extLst>
      <p:ext uri="{BB962C8B-B14F-4D97-AF65-F5344CB8AC3E}">
        <p14:creationId xmlns:p14="http://schemas.microsoft.com/office/powerpoint/2010/main" val="20750003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72</a:t>
            </a:fld>
            <a:endParaRPr lang="en-US"/>
          </a:p>
        </p:txBody>
      </p:sp>
    </p:spTree>
    <p:extLst>
      <p:ext uri="{BB962C8B-B14F-4D97-AF65-F5344CB8AC3E}">
        <p14:creationId xmlns:p14="http://schemas.microsoft.com/office/powerpoint/2010/main" val="1232882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73</a:t>
            </a:fld>
            <a:endParaRPr lang="en-US"/>
          </a:p>
        </p:txBody>
      </p:sp>
    </p:spTree>
    <p:extLst>
      <p:ext uri="{BB962C8B-B14F-4D97-AF65-F5344CB8AC3E}">
        <p14:creationId xmlns:p14="http://schemas.microsoft.com/office/powerpoint/2010/main" val="2211787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78</a:t>
            </a:fld>
            <a:endParaRPr lang="en-US"/>
          </a:p>
        </p:txBody>
      </p:sp>
    </p:spTree>
    <p:extLst>
      <p:ext uri="{BB962C8B-B14F-4D97-AF65-F5344CB8AC3E}">
        <p14:creationId xmlns:p14="http://schemas.microsoft.com/office/powerpoint/2010/main" val="39376502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80</a:t>
            </a:fld>
            <a:endParaRPr lang="en-US"/>
          </a:p>
        </p:txBody>
      </p:sp>
    </p:spTree>
    <p:extLst>
      <p:ext uri="{BB962C8B-B14F-4D97-AF65-F5344CB8AC3E}">
        <p14:creationId xmlns:p14="http://schemas.microsoft.com/office/powerpoint/2010/main" val="37533702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27963603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8604920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500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7236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6706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17708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 NOTE: Important to add that there is no evidence supporting males are more likely to need special education services than females.</a:t>
            </a:r>
          </a:p>
        </p:txBody>
      </p:sp>
    </p:spTree>
    <p:extLst>
      <p:ext uri="{BB962C8B-B14F-4D97-AF65-F5344CB8AC3E}">
        <p14:creationId xmlns:p14="http://schemas.microsoft.com/office/powerpoint/2010/main" val="25402821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/topics/equity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9777367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92</a:t>
            </a:fld>
            <a:endParaRPr lang="en-US"/>
          </a:p>
        </p:txBody>
      </p:sp>
    </p:spTree>
    <p:extLst>
      <p:ext uri="{BB962C8B-B14F-4D97-AF65-F5344CB8AC3E}">
        <p14:creationId xmlns:p14="http://schemas.microsoft.com/office/powerpoint/2010/main" val="40959005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93</a:t>
            </a:fld>
            <a:endParaRPr lang="en-US"/>
          </a:p>
        </p:txBody>
      </p:sp>
    </p:spTree>
    <p:extLst>
      <p:ext uri="{BB962C8B-B14F-4D97-AF65-F5344CB8AC3E}">
        <p14:creationId xmlns:p14="http://schemas.microsoft.com/office/powerpoint/2010/main" val="23227984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Announcement: https://</a:t>
            </a:r>
            <a:r>
              <a:rPr lang="en-US" dirty="0" err="1"/>
              <a:t>www.pbisapps.org</a:t>
            </a:r>
            <a:r>
              <a:rPr lang="en-US" dirty="0"/>
              <a:t>/articles/the-</a:t>
            </a:r>
            <a:r>
              <a:rPr lang="en-US" dirty="0" err="1"/>
              <a:t>swis</a:t>
            </a:r>
            <a:r>
              <a:rPr lang="en-US" dirty="0"/>
              <a:t>-equity-report-is-here</a:t>
            </a:r>
          </a:p>
          <a:p>
            <a:r>
              <a:rPr lang="en-US" dirty="0"/>
              <a:t>Training: https://</a:t>
            </a:r>
            <a:r>
              <a:rPr lang="en-US" dirty="0" err="1"/>
              <a:t>training.pbisapps.org</a:t>
            </a:r>
            <a:r>
              <a:rPr lang="en-US" dirty="0"/>
              <a:t>/w/courses/4-swis-equity-reports-and-the-data-drill-down-process</a:t>
            </a: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97</a:t>
            </a:fld>
            <a:endParaRPr lang="en-US"/>
          </a:p>
        </p:txBody>
      </p:sp>
    </p:spTree>
    <p:extLst>
      <p:ext uri="{BB962C8B-B14F-4D97-AF65-F5344CB8AC3E}">
        <p14:creationId xmlns:p14="http://schemas.microsoft.com/office/powerpoint/2010/main" val="16650372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98</a:t>
            </a:fld>
            <a:endParaRPr lang="en-US"/>
          </a:p>
        </p:txBody>
      </p:sp>
    </p:spTree>
    <p:extLst>
      <p:ext uri="{BB962C8B-B14F-4D97-AF65-F5344CB8AC3E}">
        <p14:creationId xmlns:p14="http://schemas.microsoft.com/office/powerpoint/2010/main" val="19168385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104</a:t>
            </a:fld>
            <a:endParaRPr lang="en-US"/>
          </a:p>
        </p:txBody>
      </p:sp>
    </p:spTree>
    <p:extLst>
      <p:ext uri="{BB962C8B-B14F-4D97-AF65-F5344CB8AC3E}">
        <p14:creationId xmlns:p14="http://schemas.microsoft.com/office/powerpoint/2010/main" val="1981612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a:t>
            </a:fld>
            <a:endParaRPr lang="en-US"/>
          </a:p>
        </p:txBody>
      </p:sp>
    </p:spTree>
    <p:extLst>
      <p:ext uri="{BB962C8B-B14F-4D97-AF65-F5344CB8AC3E}">
        <p14:creationId xmlns:p14="http://schemas.microsoft.com/office/powerpoint/2010/main" val="20388006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4403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106</a:t>
            </a:fld>
            <a:endParaRPr lang="en-US"/>
          </a:p>
        </p:txBody>
      </p:sp>
    </p:spTree>
    <p:extLst>
      <p:ext uri="{BB962C8B-B14F-4D97-AF65-F5344CB8AC3E}">
        <p14:creationId xmlns:p14="http://schemas.microsoft.com/office/powerpoint/2010/main" val="28655328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to Address Equity in Tier 1: https://</a:t>
            </a:r>
            <a:r>
              <a:rPr lang="en-US" dirty="0" err="1"/>
              <a:t>www.pbis.org</a:t>
            </a:r>
            <a:r>
              <a:rPr lang="en-US" dirty="0"/>
              <a:t>/resource/beginning-to-address-equity-in-tier-1-systems</a:t>
            </a:r>
          </a:p>
          <a:p>
            <a:r>
              <a:rPr lang="en-US" dirty="0"/>
              <a:t>Using Discipline Data within SWPBIS to Identify and Address Disproportionality: https://</a:t>
            </a:r>
            <a:r>
              <a:rPr lang="en-US" dirty="0" err="1"/>
              <a:t>www.pbis.org</a:t>
            </a:r>
            <a:r>
              <a:rPr lang="en-US" dirty="0"/>
              <a:t>/resource/a-5-point-intervention-approach-for-enhancing-equity-in-school-discipline</a:t>
            </a:r>
          </a:p>
          <a:p>
            <a:r>
              <a:rPr lang="en-US" dirty="0"/>
              <a:t>A 5-Point Intervention Approach for Enhancing Equity in School Discipline: https://</a:t>
            </a:r>
            <a:r>
              <a:rPr lang="en-US" dirty="0" err="1"/>
              <a:t>www.pbis.org</a:t>
            </a:r>
            <a:r>
              <a:rPr lang="en-US" dirty="0"/>
              <a:t>/resource/using-discipline-data-within-swpbis-to-identify-and-address-disproportionality-a-guide-for-school-teams</a:t>
            </a:r>
          </a:p>
          <a:p>
            <a:r>
              <a:rPr lang="en-US" dirty="0"/>
              <a:t>PBIS Cultural Responsiveness Field Guide: https://</a:t>
            </a:r>
            <a:r>
              <a:rPr lang="en-US" dirty="0" err="1"/>
              <a:t>www.pbis.org</a:t>
            </a:r>
            <a:r>
              <a:rPr lang="en-US" dirty="0"/>
              <a:t>/resource/pbis-cultural-responsiveness-field-guide-resources-for-trainers-and-coaches</a:t>
            </a:r>
          </a:p>
        </p:txBody>
      </p:sp>
      <p:sp>
        <p:nvSpPr>
          <p:cNvPr id="4" name="Slide Number Placeholder 3"/>
          <p:cNvSpPr>
            <a:spLocks noGrp="1"/>
          </p:cNvSpPr>
          <p:nvPr>
            <p:ph type="sldNum" sz="quarter" idx="5"/>
          </p:nvPr>
        </p:nvSpPr>
        <p:spPr/>
        <p:txBody>
          <a:bodyPr/>
          <a:lstStyle/>
          <a:p>
            <a:fld id="{7A5239FB-7A1F-164F-9479-C3A68D9D7546}" type="slidenum">
              <a:rPr lang="en-US" smtClean="0"/>
              <a:t>108</a:t>
            </a:fld>
            <a:endParaRPr lang="en-US"/>
          </a:p>
        </p:txBody>
      </p:sp>
    </p:spTree>
    <p:extLst>
      <p:ext uri="{BB962C8B-B14F-4D97-AF65-F5344CB8AC3E}">
        <p14:creationId xmlns:p14="http://schemas.microsoft.com/office/powerpoint/2010/main" val="18686702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109</a:t>
            </a:fld>
            <a:endParaRPr lang="en-US"/>
          </a:p>
        </p:txBody>
      </p:sp>
    </p:spTree>
    <p:extLst>
      <p:ext uri="{BB962C8B-B14F-4D97-AF65-F5344CB8AC3E}">
        <p14:creationId xmlns:p14="http://schemas.microsoft.com/office/powerpoint/2010/main" val="28768758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110</a:t>
            </a:fld>
            <a:endParaRPr lang="en-US"/>
          </a:p>
        </p:txBody>
      </p:sp>
    </p:spTree>
    <p:extLst>
      <p:ext uri="{BB962C8B-B14F-4D97-AF65-F5344CB8AC3E}">
        <p14:creationId xmlns:p14="http://schemas.microsoft.com/office/powerpoint/2010/main" val="25733429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111</a:t>
            </a:fld>
            <a:endParaRPr lang="en-US"/>
          </a:p>
        </p:txBody>
      </p:sp>
    </p:spTree>
    <p:extLst>
      <p:ext uri="{BB962C8B-B14F-4D97-AF65-F5344CB8AC3E}">
        <p14:creationId xmlns:p14="http://schemas.microsoft.com/office/powerpoint/2010/main" val="12290315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112</a:t>
            </a:fld>
            <a:endParaRPr lang="en-US"/>
          </a:p>
        </p:txBody>
      </p:sp>
    </p:spTree>
    <p:extLst>
      <p:ext uri="{BB962C8B-B14F-4D97-AF65-F5344CB8AC3E}">
        <p14:creationId xmlns:p14="http://schemas.microsoft.com/office/powerpoint/2010/main" val="846968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114</a:t>
            </a:fld>
            <a:endParaRPr lang="en-US"/>
          </a:p>
        </p:txBody>
      </p:sp>
    </p:spTree>
    <p:extLst>
      <p:ext uri="{BB962C8B-B14F-4D97-AF65-F5344CB8AC3E}">
        <p14:creationId xmlns:p14="http://schemas.microsoft.com/office/powerpoint/2010/main" val="42639389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115</a:t>
            </a:fld>
            <a:endParaRPr lang="en-US"/>
          </a:p>
        </p:txBody>
      </p:sp>
    </p:spTree>
    <p:extLst>
      <p:ext uri="{BB962C8B-B14F-4D97-AF65-F5344CB8AC3E}">
        <p14:creationId xmlns:p14="http://schemas.microsoft.com/office/powerpoint/2010/main" val="39542985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116</a:t>
            </a:fld>
            <a:endParaRPr lang="en-US"/>
          </a:p>
        </p:txBody>
      </p:sp>
    </p:spTree>
    <p:extLst>
      <p:ext uri="{BB962C8B-B14F-4D97-AF65-F5344CB8AC3E}">
        <p14:creationId xmlns:p14="http://schemas.microsoft.com/office/powerpoint/2010/main" val="3842275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638314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117</a:t>
            </a:fld>
            <a:endParaRPr lang="en-US"/>
          </a:p>
        </p:txBody>
      </p:sp>
    </p:spTree>
    <p:extLst>
      <p:ext uri="{BB962C8B-B14F-4D97-AF65-F5344CB8AC3E}">
        <p14:creationId xmlns:p14="http://schemas.microsoft.com/office/powerpoint/2010/main" val="9143012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118</a:t>
            </a:fld>
            <a:endParaRPr lang="en-US"/>
          </a:p>
        </p:txBody>
      </p:sp>
    </p:spTree>
    <p:extLst>
      <p:ext uri="{BB962C8B-B14F-4D97-AF65-F5344CB8AC3E}">
        <p14:creationId xmlns:p14="http://schemas.microsoft.com/office/powerpoint/2010/main" val="3947777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8235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120</a:t>
            </a:fld>
            <a:endParaRPr lang="en-US"/>
          </a:p>
        </p:txBody>
      </p:sp>
    </p:spTree>
    <p:extLst>
      <p:ext uri="{BB962C8B-B14F-4D97-AF65-F5344CB8AC3E}">
        <p14:creationId xmlns:p14="http://schemas.microsoft.com/office/powerpoint/2010/main" val="19392947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122</a:t>
            </a:fld>
            <a:endParaRPr lang="en-US"/>
          </a:p>
        </p:txBody>
      </p:sp>
    </p:spTree>
    <p:extLst>
      <p:ext uri="{BB962C8B-B14F-4D97-AF65-F5344CB8AC3E}">
        <p14:creationId xmlns:p14="http://schemas.microsoft.com/office/powerpoint/2010/main" val="9567657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www.glsen.org</a:t>
            </a:r>
            <a:r>
              <a:rPr lang="en-US" dirty="0"/>
              <a:t>/research/2021-national-school-climate-survey</a:t>
            </a:r>
          </a:p>
        </p:txBody>
      </p:sp>
      <p:sp>
        <p:nvSpPr>
          <p:cNvPr id="4" name="Slide Number Placeholder 3"/>
          <p:cNvSpPr>
            <a:spLocks noGrp="1"/>
          </p:cNvSpPr>
          <p:nvPr>
            <p:ph type="sldNum" sz="quarter" idx="5"/>
          </p:nvPr>
        </p:nvSpPr>
        <p:spPr/>
        <p:txBody>
          <a:bodyPr/>
          <a:lstStyle/>
          <a:p>
            <a:fld id="{7A5239FB-7A1F-164F-9479-C3A68D9D7546}" type="slidenum">
              <a:rPr lang="en-US" smtClean="0"/>
              <a:t>123</a:t>
            </a:fld>
            <a:endParaRPr lang="en-US"/>
          </a:p>
        </p:txBody>
      </p:sp>
    </p:spTree>
    <p:extLst>
      <p:ext uri="{BB962C8B-B14F-4D97-AF65-F5344CB8AC3E}">
        <p14:creationId xmlns:p14="http://schemas.microsoft.com/office/powerpoint/2010/main" val="34279688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124</a:t>
            </a:fld>
            <a:endParaRPr lang="en-US"/>
          </a:p>
        </p:txBody>
      </p:sp>
    </p:spTree>
    <p:extLst>
      <p:ext uri="{BB962C8B-B14F-4D97-AF65-F5344CB8AC3E}">
        <p14:creationId xmlns:p14="http://schemas.microsoft.com/office/powerpoint/2010/main" val="19373923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126</a:t>
            </a:fld>
            <a:endParaRPr lang="en-US"/>
          </a:p>
        </p:txBody>
      </p:sp>
    </p:spTree>
    <p:extLst>
      <p:ext uri="{BB962C8B-B14F-4D97-AF65-F5344CB8AC3E}">
        <p14:creationId xmlns:p14="http://schemas.microsoft.com/office/powerpoint/2010/main" val="35435046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127</a:t>
            </a:fld>
            <a:endParaRPr lang="en-US"/>
          </a:p>
        </p:txBody>
      </p:sp>
    </p:spTree>
    <p:extLst>
      <p:ext uri="{BB962C8B-B14F-4D97-AF65-F5344CB8AC3E}">
        <p14:creationId xmlns:p14="http://schemas.microsoft.com/office/powerpoint/2010/main" val="681467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129</a:t>
            </a:fld>
            <a:endParaRPr lang="en-US"/>
          </a:p>
        </p:txBody>
      </p:sp>
    </p:spTree>
    <p:extLst>
      <p:ext uri="{BB962C8B-B14F-4D97-AF65-F5344CB8AC3E}">
        <p14:creationId xmlns:p14="http://schemas.microsoft.com/office/powerpoint/2010/main" val="1844997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1.xml"/><Relationship Id="rId4" Type="http://schemas.openxmlformats.org/officeDocument/2006/relationships/hyperlink" Target="http://bit.ly/2TtBDfr" TargetMode="Externa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39546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757135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7483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38811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24740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32864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10916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365882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754925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779636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731259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65499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42257874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5941015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31374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2239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8000401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99755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183389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10718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8134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7987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31049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464415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48160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747769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854321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324461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4156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51443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427476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33209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1250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9652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27338264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50344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720996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206492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96746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521211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5834901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145457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32623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179720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70904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9453362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13798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342308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3693066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61974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9631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325752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297458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629690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233016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87208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726032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73596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95095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627664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71036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352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31971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46864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5819463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062819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07809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0117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61195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70" y="1749379"/>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9899194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3613046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685118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299558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07388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982138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8409262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5"/>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961138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7"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5"/>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5115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88557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4" y="1847401"/>
            <a:ext cx="9497516" cy="4681869"/>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53015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7401894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7654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27724799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7213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7674585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001883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5532921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7004379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134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002060"/>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49173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5"/>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453210"/>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29592348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300146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5"/>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34" name="Google Shape;234;p19"/>
          <p:cNvGrpSpPr/>
          <p:nvPr/>
        </p:nvGrpSpPr>
        <p:grpSpPr>
          <a:xfrm>
            <a:off x="-28" y="3881238"/>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37564421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41171497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8117906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12087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186798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1175703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97283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754707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9746442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8059906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36090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6021522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66592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744691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172993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6751443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9/14/23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24668187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401438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923890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54994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7784381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256359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9689691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242049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57597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984034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30414227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0716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7100384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451166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1405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0680702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17991028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5462038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9/14/23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42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extLst>
      <p:ext uri="{BB962C8B-B14F-4D97-AF65-F5344CB8AC3E}">
        <p14:creationId xmlns:p14="http://schemas.microsoft.com/office/powerpoint/2010/main" val="21103273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14191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42442474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hasCustomPrompt="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dirty="0"/>
              <a:t>S,DJFHSAK.DJFH</a:t>
            </a:r>
            <a:endParaRPr dirty="0"/>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63593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481757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36218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910672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5918467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29386876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CEE5388B-A0DB-D24D-8E1F-7062AA0F01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21756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27658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7081065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415708815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70" y="1749379"/>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0635084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3927650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5278848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532857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844576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59021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5303626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7003724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5"/>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304970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7"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5"/>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67378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4" y="1847401"/>
            <a:ext cx="9497516" cy="4681869"/>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37876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7"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95215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2151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8669344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775574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25888719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8468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2888763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566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87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2112275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707487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596930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569755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27282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9/14/23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extLst>
      <p:ext uri="{BB962C8B-B14F-4D97-AF65-F5344CB8AC3E}">
        <p14:creationId xmlns:p14="http://schemas.microsoft.com/office/powerpoint/2010/main" val="2720297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dirty="0"/>
          </a:p>
        </p:txBody>
      </p:sp>
    </p:spTree>
    <p:extLst>
      <p:ext uri="{BB962C8B-B14F-4D97-AF65-F5344CB8AC3E}">
        <p14:creationId xmlns:p14="http://schemas.microsoft.com/office/powerpoint/2010/main" val="3541014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27938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4E4C7A"/>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17663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Tree>
    <p:extLst>
      <p:ext uri="{BB962C8B-B14F-4D97-AF65-F5344CB8AC3E}">
        <p14:creationId xmlns:p14="http://schemas.microsoft.com/office/powerpoint/2010/main" val="1431092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53420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4004330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559118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07700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976353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3388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6467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72981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30003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93210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18692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06238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58362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40019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3477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83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4E4C7A"/>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4704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25525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52410" y="3778979"/>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90101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3"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61872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571066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658477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64953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95972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86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21866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8019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368305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76968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80740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49084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115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9/14/23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9884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8627123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6804227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80302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08161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a:p>
        </p:txBody>
      </p:sp>
    </p:spTree>
    <p:extLst>
      <p:ext uri="{BB962C8B-B14F-4D97-AF65-F5344CB8AC3E}">
        <p14:creationId xmlns:p14="http://schemas.microsoft.com/office/powerpoint/2010/main" val="20998788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213198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9412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847138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257503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384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9710265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41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9014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61385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9/14/23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210152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14438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9087155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990536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7635498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334659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350325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984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694149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9369296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58198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37155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1641764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9780893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327130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30067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78038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720871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749782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604866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52226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13340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6995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theme" Target="../theme/theme1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theme" Target="../theme/theme12.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theme" Target="../theme/theme13.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theme" Target="../theme/theme14.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theme" Target="../theme/theme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theme" Target="../theme/theme17.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6.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082262322"/>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6" r:id="rId3"/>
    <p:sldLayoutId id="2147483676" r:id="rId4"/>
    <p:sldLayoutId id="2147483665" r:id="rId5"/>
    <p:sldLayoutId id="2147483710" r:id="rId6"/>
    <p:sldLayoutId id="2147483711" r:id="rId7"/>
    <p:sldLayoutId id="2147483801" r:id="rId8"/>
    <p:sldLayoutId id="2147484182" r:id="rId9"/>
    <p:sldLayoutId id="2147484184" r:id="rId10"/>
    <p:sldLayoutId id="2147484194"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09777408"/>
      </p:ext>
    </p:extLst>
  </p:cSld>
  <p:clrMap bg1="lt1" tx1="dk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25051747"/>
      </p:ext>
    </p:extLst>
  </p:cSld>
  <p:clrMap bg1="lt1" tx1="dk1" bg2="dk2" tx2="lt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634748130"/>
      </p:ext>
    </p:extLst>
  </p:cSld>
  <p:clrMap bg1="lt1" tx1="dk1" bg2="dk2"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8" r:id="rId11"/>
    <p:sldLayoutId id="2147484150" r:id="rId12"/>
    <p:sldLayoutId id="2147484151" r:id="rId13"/>
    <p:sldLayoutId id="214748415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555528298"/>
      </p:ext>
    </p:extLst>
  </p:cSld>
  <p:clrMap bg1="lt1" tx1="dk1" bg2="dk2" tx2="lt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3" r:id="rId9"/>
    <p:sldLayoutId id="214748416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488125086"/>
      </p:ext>
    </p:extLst>
  </p:cSld>
  <p:clrMap bg1="lt1" tx1="dk1" bg2="dk2" tx2="lt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2600333156"/>
      </p:ext>
    </p:extLst>
  </p:cSld>
  <p:clrMap bg1="lt1" tx1="dk1" bg2="dk2" tx2="lt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2856655591"/>
      </p:ext>
    </p:extLst>
  </p:cSld>
  <p:clrMap bg1="lt1" tx1="dk1" bg2="dk2" tx2="lt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870195769"/>
      </p:ext>
    </p:extLst>
  </p:cSld>
  <p:clrMap bg1="lt1" tx1="dk1" bg2="dk2" tx2="lt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3023556743"/>
      </p:ext>
    </p:extLst>
  </p:cSld>
  <p:clrMap bg1="lt1" tx1="dk1" bg2="dk2" tx2="lt2" accent1="accent1" accent2="accent2" accent3="accent3" accent4="accent4" accent5="accent5" accent6="accent6" hlink="hlink" folHlink="folHlink"/>
  <p:sldLayoutIdLst>
    <p:sldLayoutId id="2147483687" r:id="rId1"/>
    <p:sldLayoutId id="21474836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848898245"/>
      </p:ext>
    </p:extLst>
  </p:cSld>
  <p:clrMap bg1="lt1" tx1="dk1" bg2="dk2" tx2="lt2" accent1="accent1" accent2="accent2" accent3="accent3" accent4="accent4" accent5="accent5" accent6="accent6" hlink="hlink" folHlink="folHlink"/>
  <p:sldLayoutIdLst>
    <p:sldLayoutId id="2147483693"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03124807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417404487"/>
      </p:ext>
    </p:extLst>
  </p:cSld>
  <p:clrMap bg1="lt1" tx1="dk1" bg2="dk2" tx2="lt2" accent1="accent1" accent2="accent2" accent3="accent3" accent4="accent4" accent5="accent5" accent6="accent6" hlink="hlink" folHlink="folHlink"/>
  <p:sldLayoutIdLst>
    <p:sldLayoutId id="2147483721" r:id="rId1"/>
    <p:sldLayoutId id="2147483724" r:id="rId2"/>
    <p:sldLayoutId id="2147483725" r:id="rId3"/>
    <p:sldLayoutId id="2147483726" r:id="rId4"/>
    <p:sldLayoutId id="2147483727" r:id="rId5"/>
    <p:sldLayoutId id="2147483729" r:id="rId6"/>
    <p:sldLayoutId id="2147483731" r:id="rId7"/>
    <p:sldLayoutId id="2147483732" r:id="rId8"/>
    <p:sldLayoutId id="2147483733" r:id="rId9"/>
    <p:sldLayoutId id="2147483796" r:id="rId10"/>
    <p:sldLayoutId id="2147483802" r:id="rId11"/>
    <p:sldLayoutId id="21474838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348131946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119085268"/>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4" r:id="rId3"/>
    <p:sldLayoutId id="2147483767" r:id="rId4"/>
    <p:sldLayoutId id="2147483768" r:id="rId5"/>
    <p:sldLayoutId id="2147483769" r:id="rId6"/>
    <p:sldLayoutId id="2147483770" r:id="rId7"/>
    <p:sldLayoutId id="2147483772" r:id="rId8"/>
    <p:sldLayoutId id="2147483773" r:id="rId9"/>
    <p:sldLayoutId id="2147483774"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103203407"/>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1" r:id="rId13"/>
    <p:sldLayoutId id="2147483792" r:id="rId14"/>
    <p:sldLayoutId id="2147483793" r:id="rId15"/>
    <p:sldLayoutId id="2147483794" r:id="rId16"/>
    <p:sldLayoutId id="2147483795" r:id="rId1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48889786"/>
      </p:ext>
    </p:extLst>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nepbis@uconn.edu" TargetMode="External"/><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hyperlink" Target="https://nepbis.org/find-an-endorsed-nepbis-trainer/" TargetMode="External"/><Relationship Id="rId5" Type="http://schemas.openxmlformats.org/officeDocument/2006/relationships/hyperlink" Target="https://www.pbis.org/about/pbis-state-coordinators" TargetMode="External"/><Relationship Id="rId4" Type="http://schemas.openxmlformats.org/officeDocument/2006/relationships/hyperlink" Target="https://nepbi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10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19.png"/></Relationships>
</file>

<file path=ppt/slides/_rels/slide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0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0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8" Type="http://schemas.microsoft.com/office/2007/relationships/diagramDrawing" Target="../diagrams/drawing62.xml"/><Relationship Id="rId3" Type="http://schemas.openxmlformats.org/officeDocument/2006/relationships/image" Target="../media/image123.png"/><Relationship Id="rId7" Type="http://schemas.openxmlformats.org/officeDocument/2006/relationships/diagramColors" Target="../diagrams/colors62.xml"/><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diagramQuickStyle" Target="../diagrams/quickStyle62.xml"/><Relationship Id="rId5" Type="http://schemas.openxmlformats.org/officeDocument/2006/relationships/diagramLayout" Target="../diagrams/layout62.xml"/><Relationship Id="rId4" Type="http://schemas.openxmlformats.org/officeDocument/2006/relationships/diagramData" Target="../diagrams/data62.xml"/><Relationship Id="rId9" Type="http://schemas.openxmlformats.org/officeDocument/2006/relationships/image" Target="../media/image16.png"/></Relationships>
</file>

<file path=ppt/slides/_rels/slide1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12.xml.rels><?xml version="1.0" encoding="UTF-8" standalone="yes"?>
<Relationships xmlns="http://schemas.openxmlformats.org/package/2006/relationships"><Relationship Id="rId3" Type="http://schemas.openxmlformats.org/officeDocument/2006/relationships/image" Target="../media/image130.jpg"/><Relationship Id="rId7"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hyperlink" Target="https://geobrava.wordpress.com/2016/12/26/email-marketing-outperforms-social-media-and-paid-search/" TargetMode="External"/><Relationship Id="rId5" Type="http://schemas.openxmlformats.org/officeDocument/2006/relationships/image" Target="../media/image131.jpg"/><Relationship Id="rId4" Type="http://schemas.openxmlformats.org/officeDocument/2006/relationships/hyperlink" Target="https://opentextbc.ca/teachinginadigitalage/chapter/12-6-team-teachin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5.svg"/><Relationship Id="rId4" Type="http://schemas.openxmlformats.org/officeDocument/2006/relationships/image" Target="../media/image134.png"/></Relationships>
</file>

<file path=ppt/slides/_rels/slide11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19.png"/></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8.png"/><Relationship Id="rId4" Type="http://schemas.openxmlformats.org/officeDocument/2006/relationships/hyperlink" Target="https://www.pngall.com/calendar-png/download/15227" TargetMode="External"/></Relationships>
</file>

<file path=ppt/slides/_rels/slide1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117.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45.png"/><Relationship Id="rId4" Type="http://schemas.openxmlformats.org/officeDocument/2006/relationships/image" Target="../media/image144.png"/></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48.jpeg"/><Relationship Id="rId4" Type="http://schemas.openxmlformats.org/officeDocument/2006/relationships/image" Target="../media/image147.jpeg"/></Relationships>
</file>

<file path=ppt/slides/_rels/slide123.xml.rels><?xml version="1.0" encoding="UTF-8" standalone="yes"?>
<Relationships xmlns="http://schemas.openxmlformats.org/package/2006/relationships"><Relationship Id="rId8" Type="http://schemas.microsoft.com/office/2007/relationships/diagramDrawing" Target="../diagrams/drawing65.xml"/><Relationship Id="rId3" Type="http://schemas.openxmlformats.org/officeDocument/2006/relationships/image" Target="../media/image148.jpeg"/><Relationship Id="rId7" Type="http://schemas.openxmlformats.org/officeDocument/2006/relationships/diagramColors" Target="../diagrams/colors65.xml"/><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diagramQuickStyle" Target="../diagrams/quickStyle65.xml"/><Relationship Id="rId5" Type="http://schemas.openxmlformats.org/officeDocument/2006/relationships/diagramLayout" Target="../diagrams/layout65.xml"/><Relationship Id="rId4" Type="http://schemas.openxmlformats.org/officeDocument/2006/relationships/diagramData" Target="../diagrams/data65.xml"/><Relationship Id="rId9" Type="http://schemas.openxmlformats.org/officeDocument/2006/relationships/image" Target="../media/image16.png"/></Relationships>
</file>

<file path=ppt/slides/_rels/slide124.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s://mississippitoday.org/2019/02/20/teacher-shortages-force-districts-to-use-online-education-programs/"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flickr.com/photos/all4ed/36366087021/" TargetMode="External"/><Relationship Id="rId2" Type="http://schemas.openxmlformats.org/officeDocument/2006/relationships/image" Target="../media/image150.jp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s://www.pngall.com/analysis-png/download/2290" TargetMode="External"/></Relationships>
</file>

<file path=ppt/slides/_rels/slide127.xml.rels><?xml version="1.0" encoding="UTF-8" standalone="yes"?>
<Relationships xmlns="http://schemas.openxmlformats.org/package/2006/relationships"><Relationship Id="rId8" Type="http://schemas.openxmlformats.org/officeDocument/2006/relationships/diagramData" Target="../diagrams/data67.xml"/><Relationship Id="rId13" Type="http://schemas.openxmlformats.org/officeDocument/2006/relationships/image" Target="../media/image16.png"/><Relationship Id="rId3" Type="http://schemas.openxmlformats.org/officeDocument/2006/relationships/diagramData" Target="../diagrams/data66.xml"/><Relationship Id="rId7" Type="http://schemas.microsoft.com/office/2007/relationships/diagramDrawing" Target="../diagrams/drawing66.xml"/><Relationship Id="rId12" Type="http://schemas.microsoft.com/office/2007/relationships/diagramDrawing" Target="../diagrams/drawing67.xml"/><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diagramColors" Target="../diagrams/colors66.xml"/><Relationship Id="rId11" Type="http://schemas.openxmlformats.org/officeDocument/2006/relationships/diagramColors" Target="../diagrams/colors67.xml"/><Relationship Id="rId5" Type="http://schemas.openxmlformats.org/officeDocument/2006/relationships/diagramQuickStyle" Target="../diagrams/quickStyle66.xml"/><Relationship Id="rId10" Type="http://schemas.openxmlformats.org/officeDocument/2006/relationships/diagramQuickStyle" Target="../diagrams/quickStyle67.xml"/><Relationship Id="rId4" Type="http://schemas.openxmlformats.org/officeDocument/2006/relationships/diagramLayout" Target="../diagrams/layout66.xml"/><Relationship Id="rId9" Type="http://schemas.openxmlformats.org/officeDocument/2006/relationships/diagramLayout" Target="../diagrams/layout67.xml"/></Relationships>
</file>

<file path=ppt/slides/_rels/slide12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8" Type="http://schemas.openxmlformats.org/officeDocument/2006/relationships/diagramData" Target="../diagrams/data69.xml"/><Relationship Id="rId3" Type="http://schemas.openxmlformats.org/officeDocument/2006/relationships/diagramData" Target="../diagrams/data68.xml"/><Relationship Id="rId7" Type="http://schemas.microsoft.com/office/2007/relationships/diagramDrawing" Target="../diagrams/drawing68.xml"/><Relationship Id="rId12" Type="http://schemas.microsoft.com/office/2007/relationships/diagramDrawing" Target="../diagrams/drawing69.xml"/><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diagramColors" Target="../diagrams/colors68.xml"/><Relationship Id="rId11" Type="http://schemas.openxmlformats.org/officeDocument/2006/relationships/diagramColors" Target="../diagrams/colors69.xml"/><Relationship Id="rId5" Type="http://schemas.openxmlformats.org/officeDocument/2006/relationships/diagramQuickStyle" Target="../diagrams/quickStyle68.xml"/><Relationship Id="rId10" Type="http://schemas.openxmlformats.org/officeDocument/2006/relationships/diagramQuickStyle" Target="../diagrams/quickStyle69.xml"/><Relationship Id="rId4" Type="http://schemas.openxmlformats.org/officeDocument/2006/relationships/diagramLayout" Target="../diagrams/layout68.xml"/><Relationship Id="rId9" Type="http://schemas.openxmlformats.org/officeDocument/2006/relationships/diagramLayout" Target="../diagrams/layout69.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png"/></Relationships>
</file>

<file path=ppt/slides/_rels/slide13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1.xml"/><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71.xml"/><Relationship Id="rId7" Type="http://schemas.openxmlformats.org/officeDocument/2006/relationships/image" Target="../media/image14.png"/><Relationship Id="rId2" Type="http://schemas.openxmlformats.org/officeDocument/2006/relationships/diagramData" Target="../diagrams/data71.xml"/><Relationship Id="rId1" Type="http://schemas.openxmlformats.org/officeDocument/2006/relationships/slideLayout" Target="../slideLayouts/slideLayout11.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72.xml"/><Relationship Id="rId7" Type="http://schemas.openxmlformats.org/officeDocument/2006/relationships/image" Target="../media/image14.png"/><Relationship Id="rId2" Type="http://schemas.openxmlformats.org/officeDocument/2006/relationships/diagramData" Target="../diagrams/data72.xml"/><Relationship Id="rId1" Type="http://schemas.openxmlformats.org/officeDocument/2006/relationships/slideLayout" Target="../slideLayouts/slideLayout4.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1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73.xml"/><Relationship Id="rId7" Type="http://schemas.microsoft.com/office/2007/relationships/diagramDrawing" Target="../diagrams/drawing73.xml"/><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7.xml"/><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8.xml"/></Relationships>
</file>

<file path=ppt/slides/_rels/slide1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9.xml"/><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0.xml"/><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1.xml"/><Relationship Id="rId1" Type="http://schemas.openxmlformats.org/officeDocument/2006/relationships/slideLayout" Target="../slideLayouts/slideLayout59.xml"/></Relationships>
</file>

<file path=ppt/slides/_rels/slide1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notesSlide" Target="../notesSlides/notesSlide112.xml"/><Relationship Id="rId1" Type="http://schemas.openxmlformats.org/officeDocument/2006/relationships/slideLayout" Target="../slideLayouts/slideLayout4.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75.xml"/><Relationship Id="rId7" Type="http://schemas.openxmlformats.org/officeDocument/2006/relationships/image" Target="../media/image14.png"/><Relationship Id="rId2" Type="http://schemas.openxmlformats.org/officeDocument/2006/relationships/diagramData" Target="../diagrams/data75.xml"/><Relationship Id="rId1" Type="http://schemas.openxmlformats.org/officeDocument/2006/relationships/slideLayout" Target="../slideLayouts/slideLayout11.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76.xml"/><Relationship Id="rId7" Type="http://schemas.openxmlformats.org/officeDocument/2006/relationships/image" Target="../media/image14.png"/><Relationship Id="rId2" Type="http://schemas.openxmlformats.org/officeDocument/2006/relationships/diagramData" Target="../diagrams/data76.xml"/><Relationship Id="rId1" Type="http://schemas.openxmlformats.org/officeDocument/2006/relationships/slideLayout" Target="../slideLayouts/slideLayout4.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14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77.xml"/><Relationship Id="rId7" Type="http://schemas.microsoft.com/office/2007/relationships/diagramDrawing" Target="../diagrams/drawing77.xml"/><Relationship Id="rId2" Type="http://schemas.openxmlformats.org/officeDocument/2006/relationships/notesSlide" Target="../notesSlides/notesSlide113.xml"/><Relationship Id="rId1" Type="http://schemas.openxmlformats.org/officeDocument/2006/relationships/slideLayout" Target="../slideLayouts/slideLayout4.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4.xml"/><Relationship Id="rId1" Type="http://schemas.openxmlformats.org/officeDocument/2006/relationships/slideLayout" Target="../slideLayouts/slideLayout59.xml"/></Relationships>
</file>

<file path=ppt/slides/_rels/slide1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78.xml"/><Relationship Id="rId7" Type="http://schemas.microsoft.com/office/2007/relationships/diagramDrawing" Target="../diagrams/drawing78.xml"/><Relationship Id="rId2" Type="http://schemas.openxmlformats.org/officeDocument/2006/relationships/notesSlide" Target="../notesSlides/notesSlide115.xml"/><Relationship Id="rId1" Type="http://schemas.openxmlformats.org/officeDocument/2006/relationships/slideLayout" Target="../slideLayouts/slideLayout4.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1.xml"/><Relationship Id="rId4" Type="http://schemas.openxmlformats.org/officeDocument/2006/relationships/hyperlink" Target="https://nepbis.org/training-of-trainers-workbook-supplemental-materia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89.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14.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16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89.xml"/><Relationship Id="rId6" Type="http://schemas.openxmlformats.org/officeDocument/2006/relationships/image" Target="../media/image14.png"/><Relationship Id="rId5" Type="http://schemas.openxmlformats.org/officeDocument/2006/relationships/hyperlink" Target="http://www.pngall.com/calendar-png" TargetMode="Externa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3.png"/><Relationship Id="rId7" Type="http://schemas.openxmlformats.org/officeDocument/2006/relationships/diagramColors" Target="../diagrams/colors9.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diagramDrawing" Target="../diagrams/drawing21.xml"/><Relationship Id="rId13" Type="http://schemas.microsoft.com/office/2007/relationships/diagramDrawing" Target="../diagrams/drawing22.xml"/><Relationship Id="rId18" Type="http://schemas.microsoft.com/office/2007/relationships/diagramDrawing" Target="../diagrams/drawing23.xml"/><Relationship Id="rId3" Type="http://schemas.openxmlformats.org/officeDocument/2006/relationships/image" Target="../media/image16.png"/><Relationship Id="rId7" Type="http://schemas.openxmlformats.org/officeDocument/2006/relationships/diagramColors" Target="../diagrams/colors21.xml"/><Relationship Id="rId12" Type="http://schemas.openxmlformats.org/officeDocument/2006/relationships/diagramColors" Target="../diagrams/colors22.xml"/><Relationship Id="rId17" Type="http://schemas.openxmlformats.org/officeDocument/2006/relationships/diagramColors" Target="../diagrams/colors23.xml"/><Relationship Id="rId2" Type="http://schemas.openxmlformats.org/officeDocument/2006/relationships/notesSlide" Target="../notesSlides/notesSlide38.xml"/><Relationship Id="rId16" Type="http://schemas.openxmlformats.org/officeDocument/2006/relationships/diagramQuickStyle" Target="../diagrams/quickStyle23.xml"/><Relationship Id="rId1" Type="http://schemas.openxmlformats.org/officeDocument/2006/relationships/slideLayout" Target="../slideLayouts/slideLayout4.xml"/><Relationship Id="rId6" Type="http://schemas.openxmlformats.org/officeDocument/2006/relationships/diagramQuickStyle" Target="../diagrams/quickStyle21.xml"/><Relationship Id="rId11" Type="http://schemas.openxmlformats.org/officeDocument/2006/relationships/diagramQuickStyle" Target="../diagrams/quickStyle22.xml"/><Relationship Id="rId5" Type="http://schemas.openxmlformats.org/officeDocument/2006/relationships/diagramLayout" Target="../diagrams/layout21.xml"/><Relationship Id="rId15" Type="http://schemas.openxmlformats.org/officeDocument/2006/relationships/diagramLayout" Target="../diagrams/layout23.xml"/><Relationship Id="rId10" Type="http://schemas.openxmlformats.org/officeDocument/2006/relationships/diagramLayout" Target="../diagrams/layout22.xml"/><Relationship Id="rId4" Type="http://schemas.openxmlformats.org/officeDocument/2006/relationships/diagramData" Target="../diagrams/data21.xml"/><Relationship Id="rId9" Type="http://schemas.openxmlformats.org/officeDocument/2006/relationships/diagramData" Target="../diagrams/data22.xml"/><Relationship Id="rId14" Type="http://schemas.openxmlformats.org/officeDocument/2006/relationships/diagramData" Target="../diagrams/data2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4.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18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18.png"/><Relationship Id="rId2" Type="http://schemas.openxmlformats.org/officeDocument/2006/relationships/diagramData" Target="../diagrams/data35.xml"/><Relationship Id="rId1" Type="http://schemas.openxmlformats.org/officeDocument/2006/relationships/slideLayout" Target="../slideLayouts/slideLayout11.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11.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11.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4.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7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7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44.xml"/><Relationship Id="rId13" Type="http://schemas.openxmlformats.org/officeDocument/2006/relationships/image" Target="../media/image16.png"/><Relationship Id="rId3" Type="http://schemas.openxmlformats.org/officeDocument/2006/relationships/diagramData" Target="../diagrams/data43.xml"/><Relationship Id="rId7" Type="http://schemas.microsoft.com/office/2007/relationships/diagramDrawing" Target="../diagrams/drawing43.xml"/><Relationship Id="rId12" Type="http://schemas.microsoft.com/office/2007/relationships/diagramDrawing" Target="../diagrams/drawing44.xml"/><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diagramColors" Target="../diagrams/colors43.xml"/><Relationship Id="rId11" Type="http://schemas.openxmlformats.org/officeDocument/2006/relationships/diagramColors" Target="../diagrams/colors44.xml"/><Relationship Id="rId5" Type="http://schemas.openxmlformats.org/officeDocument/2006/relationships/diagramQuickStyle" Target="../diagrams/quickStyle43.xml"/><Relationship Id="rId10" Type="http://schemas.openxmlformats.org/officeDocument/2006/relationships/diagramQuickStyle" Target="../diagrams/quickStyle44.xml"/><Relationship Id="rId4" Type="http://schemas.openxmlformats.org/officeDocument/2006/relationships/diagramLayout" Target="../diagrams/layout43.xml"/><Relationship Id="rId9" Type="http://schemas.openxmlformats.org/officeDocument/2006/relationships/diagramLayout" Target="../diagrams/layout44.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11.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4.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14.png"/><Relationship Id="rId2" Type="http://schemas.openxmlformats.org/officeDocument/2006/relationships/diagramData" Target="../diagrams/data47.xml"/><Relationship Id="rId1" Type="http://schemas.openxmlformats.org/officeDocument/2006/relationships/slideLayout" Target="../slideLayouts/slideLayout4.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4.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7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0.xml"/><Relationship Id="rId7" Type="http://schemas.openxmlformats.org/officeDocument/2006/relationships/image" Target="../media/image14.png"/><Relationship Id="rId2" Type="http://schemas.openxmlformats.org/officeDocument/2006/relationships/diagramData" Target="../diagrams/data50.xml"/><Relationship Id="rId1" Type="http://schemas.openxmlformats.org/officeDocument/2006/relationships/slideLayout" Target="../slideLayouts/slideLayout4.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8" Type="http://schemas.openxmlformats.org/officeDocument/2006/relationships/diagramData" Target="../diagrams/data52.xml"/><Relationship Id="rId13" Type="http://schemas.openxmlformats.org/officeDocument/2006/relationships/image" Target="../media/image16.png"/><Relationship Id="rId3" Type="http://schemas.openxmlformats.org/officeDocument/2006/relationships/diagramData" Target="../diagrams/data51.xml"/><Relationship Id="rId7" Type="http://schemas.microsoft.com/office/2007/relationships/diagramDrawing" Target="../diagrams/drawing51.xml"/><Relationship Id="rId12" Type="http://schemas.microsoft.com/office/2007/relationships/diagramDrawing" Target="../diagrams/drawing52.xml"/><Relationship Id="rId2" Type="http://schemas.openxmlformats.org/officeDocument/2006/relationships/notesSlide" Target="../notesSlides/notesSlide66.xml"/><Relationship Id="rId1" Type="http://schemas.openxmlformats.org/officeDocument/2006/relationships/slideLayout" Target="../slideLayouts/slideLayout9.xml"/><Relationship Id="rId6" Type="http://schemas.openxmlformats.org/officeDocument/2006/relationships/diagramColors" Target="../diagrams/colors51.xml"/><Relationship Id="rId11" Type="http://schemas.openxmlformats.org/officeDocument/2006/relationships/diagramColors" Target="../diagrams/colors52.xml"/><Relationship Id="rId5" Type="http://schemas.openxmlformats.org/officeDocument/2006/relationships/diagramQuickStyle" Target="../diagrams/quickStyle51.xml"/><Relationship Id="rId10" Type="http://schemas.openxmlformats.org/officeDocument/2006/relationships/diagramQuickStyle" Target="../diagrams/quickStyle52.xml"/><Relationship Id="rId4" Type="http://schemas.openxmlformats.org/officeDocument/2006/relationships/diagramLayout" Target="../diagrams/layout51.xml"/><Relationship Id="rId9" Type="http://schemas.openxmlformats.org/officeDocument/2006/relationships/diagramLayout" Target="../diagrams/layout52.xml"/></Relationships>
</file>

<file path=ppt/slides/_rels/slide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53.xml"/><Relationship Id="rId7" Type="http://schemas.openxmlformats.org/officeDocument/2006/relationships/image" Target="../media/image13.png"/><Relationship Id="rId2" Type="http://schemas.openxmlformats.org/officeDocument/2006/relationships/diagramData" Target="../diagrams/data53.xml"/><Relationship Id="rId1" Type="http://schemas.openxmlformats.org/officeDocument/2006/relationships/slideLayout" Target="../slideLayouts/slideLayout11.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216.xml"/></Relationships>
</file>

<file path=ppt/slides/_rels/slide8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72.xml"/><Relationship Id="rId1" Type="http://schemas.openxmlformats.org/officeDocument/2006/relationships/slideLayout" Target="../slideLayouts/slideLayout239.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8.pn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202.xml"/><Relationship Id="rId4" Type="http://schemas.openxmlformats.org/officeDocument/2006/relationships/image" Target="../media/image14.png"/></Relationships>
</file>

<file path=ppt/slides/_rels/slide9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4.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4.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4.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110.svg"/><Relationship Id="rId4" Type="http://schemas.openxmlformats.org/officeDocument/2006/relationships/image" Target="../media/image109.png"/></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4.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354779" y="6901"/>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6315248" cy="845600"/>
          </a:xfrm>
        </p:spPr>
        <p:txBody>
          <a:bodyPr/>
          <a:lstStyle/>
          <a:p>
            <a:pPr algn="l"/>
            <a:r>
              <a:rPr lang="en-US" dirty="0">
                <a:solidFill>
                  <a:schemeClr val="tx2">
                    <a:lumMod val="10000"/>
                  </a:schemeClr>
                </a:solidFill>
              </a:rPr>
              <a:t>TRAINER INFORMATION</a:t>
            </a:r>
          </a:p>
        </p:txBody>
      </p:sp>
      <p:sp>
        <p:nvSpPr>
          <p:cNvPr id="2" name="TextBox 1">
            <a:extLst>
              <a:ext uri="{FF2B5EF4-FFF2-40B4-BE49-F238E27FC236}">
                <a16:creationId xmlns:a16="http://schemas.microsoft.com/office/drawing/2014/main" id="{6050EE81-6AC7-42BA-44C8-7EF6BDBE9645}"/>
              </a:ext>
            </a:extLst>
          </p:cNvPr>
          <p:cNvSpPr txBox="1"/>
          <p:nvPr/>
        </p:nvSpPr>
        <p:spPr>
          <a:xfrm>
            <a:off x="762000" y="853621"/>
            <a:ext cx="9829800" cy="55092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This free and accessible training material is provided through the Northeast PBIS Network and can be found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https://nepbis.org/</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School teams are highly encouraged to contact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PBIS State Coordinator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or an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NEPBIS Endorsed Trainer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for training opportunities.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If you are an experienced trainer and would like access to to our coordinating trainer workbook which offers training guidance, please email us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nepbis@uconn.edu</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9354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211057" y="218364"/>
            <a:ext cx="11769886" cy="845600"/>
          </a:xfrm>
        </p:spPr>
        <p:txBody>
          <a:bodyPr/>
          <a:lstStyle/>
          <a:p>
            <a:r>
              <a:rPr lang="en-US">
                <a:solidFill>
                  <a:schemeClr val="accent6">
                    <a:lumMod val="50000"/>
                  </a:schemeClr>
                </a:solidFill>
              </a:rPr>
              <a:t>TRAINING SCHEDULE</a:t>
            </a:r>
          </a:p>
        </p:txBody>
      </p:sp>
      <p:sp>
        <p:nvSpPr>
          <p:cNvPr id="2" name="TextBox 1">
            <a:extLst>
              <a:ext uri="{FF2B5EF4-FFF2-40B4-BE49-F238E27FC236}">
                <a16:creationId xmlns:a16="http://schemas.microsoft.com/office/drawing/2014/main" id="{0D6925F5-67CF-9549-809A-C78050A54394}"/>
              </a:ext>
            </a:extLst>
          </p:cNvPr>
          <p:cNvSpPr txBox="1"/>
          <p:nvPr/>
        </p:nvSpPr>
        <p:spPr>
          <a:xfrm>
            <a:off x="2784143" y="2988860"/>
            <a:ext cx="7555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USE THIS SLIDE TO INSERT YOUR TRAINING SCHEDULE FOR THE CURRENT YEAR</a:t>
            </a:r>
          </a:p>
        </p:txBody>
      </p:sp>
      <p:pic>
        <p:nvPicPr>
          <p:cNvPr id="5" name="Picture 4">
            <a:extLst>
              <a:ext uri="{FF2B5EF4-FFF2-40B4-BE49-F238E27FC236}">
                <a16:creationId xmlns:a16="http://schemas.microsoft.com/office/drawing/2014/main" id="{52B60FD2-D886-444D-B074-B67021241BDE}"/>
              </a:ext>
            </a:extLst>
          </p:cNvPr>
          <p:cNvPicPr>
            <a:picLocks noChangeAspect="1"/>
          </p:cNvPicPr>
          <p:nvPr/>
        </p:nvPicPr>
        <p:blipFill>
          <a:blip r:embed="rId3"/>
          <a:stretch>
            <a:fillRect/>
          </a:stretch>
        </p:blipFill>
        <p:spPr>
          <a:xfrm>
            <a:off x="11201400" y="5928764"/>
            <a:ext cx="990600" cy="929235"/>
          </a:xfrm>
          <a:prstGeom prst="ellipse">
            <a:avLst/>
          </a:prstGeom>
          <a:ln w="19050">
            <a:solidFill>
              <a:schemeClr val="accent2">
                <a:lumMod val="50000"/>
              </a:schemeClr>
            </a:solidFill>
          </a:ln>
        </p:spPr>
      </p:pic>
    </p:spTree>
    <p:extLst>
      <p:ext uri="{BB962C8B-B14F-4D97-AF65-F5344CB8AC3E}">
        <p14:creationId xmlns:p14="http://schemas.microsoft.com/office/powerpoint/2010/main" val="33520901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8162-4639-F88B-BC18-58BD5CFF0166}"/>
              </a:ext>
            </a:extLst>
          </p:cNvPr>
          <p:cNvSpPr>
            <a:spLocks noGrp="1"/>
          </p:cNvSpPr>
          <p:nvPr>
            <p:ph type="title"/>
          </p:nvPr>
        </p:nvSpPr>
        <p:spPr/>
        <p:txBody>
          <a:bodyPr/>
          <a:lstStyle/>
          <a:p>
            <a:pPr algn="l"/>
            <a:r>
              <a:rPr lang="en-US" dirty="0"/>
              <a:t>Each report provides…</a:t>
            </a:r>
          </a:p>
        </p:txBody>
      </p:sp>
      <p:pic>
        <p:nvPicPr>
          <p:cNvPr id="4" name="Picture 3">
            <a:extLst>
              <a:ext uri="{FF2B5EF4-FFF2-40B4-BE49-F238E27FC236}">
                <a16:creationId xmlns:a16="http://schemas.microsoft.com/office/drawing/2014/main" id="{A895D635-7E38-1AE5-DE83-7C776E0AC4EB}"/>
              </a:ext>
            </a:extLst>
          </p:cNvPr>
          <p:cNvPicPr>
            <a:picLocks noChangeAspect="1"/>
          </p:cNvPicPr>
          <p:nvPr/>
        </p:nvPicPr>
        <p:blipFill>
          <a:blip r:embed="rId2"/>
          <a:stretch>
            <a:fillRect/>
          </a:stretch>
        </p:blipFill>
        <p:spPr>
          <a:xfrm>
            <a:off x="1090663" y="922631"/>
            <a:ext cx="8911261" cy="1008822"/>
          </a:xfrm>
          <a:prstGeom prst="rect">
            <a:avLst/>
          </a:prstGeom>
        </p:spPr>
      </p:pic>
      <p:pic>
        <p:nvPicPr>
          <p:cNvPr id="5" name="Picture 4">
            <a:extLst>
              <a:ext uri="{FF2B5EF4-FFF2-40B4-BE49-F238E27FC236}">
                <a16:creationId xmlns:a16="http://schemas.microsoft.com/office/drawing/2014/main" id="{0469265F-FF21-CCED-D340-8DF37F712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5" y="1768231"/>
            <a:ext cx="2739672" cy="2459212"/>
          </a:xfrm>
          <a:prstGeom prst="rect">
            <a:avLst/>
          </a:prstGeom>
          <a:ln w="19050"/>
        </p:spPr>
        <p:style>
          <a:lnRef idx="2">
            <a:schemeClr val="accent1"/>
          </a:lnRef>
          <a:fillRef idx="1">
            <a:schemeClr val="lt1"/>
          </a:fillRef>
          <a:effectRef idx="0">
            <a:schemeClr val="accent1"/>
          </a:effectRef>
          <a:fontRef idx="minor">
            <a:schemeClr val="dk1"/>
          </a:fontRef>
        </p:style>
      </p:pic>
      <p:pic>
        <p:nvPicPr>
          <p:cNvPr id="7" name="Picture 6" descr="Table&#10;&#10;Description automatically generated">
            <a:extLst>
              <a:ext uri="{FF2B5EF4-FFF2-40B4-BE49-F238E27FC236}">
                <a16:creationId xmlns:a16="http://schemas.microsoft.com/office/drawing/2014/main" id="{964D492C-F7F2-BDF1-3EFB-9996EF714BDA}"/>
              </a:ext>
            </a:extLst>
          </p:cNvPr>
          <p:cNvPicPr>
            <a:picLocks noChangeAspect="1"/>
          </p:cNvPicPr>
          <p:nvPr/>
        </p:nvPicPr>
        <p:blipFill>
          <a:blip r:embed="rId4"/>
          <a:stretch>
            <a:fillRect/>
          </a:stretch>
        </p:blipFill>
        <p:spPr>
          <a:xfrm>
            <a:off x="74915" y="4373297"/>
            <a:ext cx="5580234" cy="1781869"/>
          </a:xfrm>
          <a:prstGeom prst="rect">
            <a:avLst/>
          </a:prstGeom>
          <a:ln w="19050"/>
        </p:spPr>
        <p:style>
          <a:lnRef idx="2">
            <a:schemeClr val="accent1"/>
          </a:lnRef>
          <a:fillRef idx="1">
            <a:schemeClr val="lt1"/>
          </a:fillRef>
          <a:effectRef idx="0">
            <a:schemeClr val="accent1"/>
          </a:effectRef>
          <a:fontRef idx="minor">
            <a:schemeClr val="dk1"/>
          </a:fontRef>
        </p:style>
      </p:pic>
      <p:sp>
        <p:nvSpPr>
          <p:cNvPr id="12" name="TextBox 11">
            <a:extLst>
              <a:ext uri="{FF2B5EF4-FFF2-40B4-BE49-F238E27FC236}">
                <a16:creationId xmlns:a16="http://schemas.microsoft.com/office/drawing/2014/main" id="{1093D12A-BDDA-B92C-3AC8-BB0AFA2CA56E}"/>
              </a:ext>
            </a:extLst>
          </p:cNvPr>
          <p:cNvSpPr txBox="1"/>
          <p:nvPr/>
        </p:nvSpPr>
        <p:spPr>
          <a:xfrm>
            <a:off x="5546293" y="1914836"/>
            <a:ext cx="3882887" cy="4770537"/>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marL="171450" indent="-171450" algn="l">
              <a:buFont typeface="Arial" panose="020B0604020202020204" pitchFamily="34" charset="0"/>
              <a:buChar char="•"/>
            </a:pPr>
            <a:r>
              <a:rPr lang="en-US" sz="1600" b="0" i="0" dirty="0">
                <a:solidFill>
                  <a:srgbClr val="000000"/>
                </a:solidFill>
                <a:effectLst/>
                <a:latin typeface="arial" panose="020B0604020202020204" pitchFamily="34" charset="0"/>
              </a:rPr>
              <a:t>Of the </a:t>
            </a:r>
            <a:r>
              <a:rPr lang="en-US" sz="1600" b="1" i="0" dirty="0">
                <a:solidFill>
                  <a:srgbClr val="000000"/>
                </a:solidFill>
                <a:effectLst/>
                <a:latin typeface="arial" panose="020B0604020202020204" pitchFamily="34" charset="0"/>
              </a:rPr>
              <a:t>6</a:t>
            </a:r>
            <a:r>
              <a:rPr lang="en-US" sz="1600" b="0" i="0" dirty="0">
                <a:solidFill>
                  <a:srgbClr val="000000"/>
                </a:solidFill>
                <a:effectLst/>
                <a:latin typeface="arial" panose="020B0604020202020204" pitchFamily="34" charset="0"/>
              </a:rPr>
              <a:t> students identified as American Indian/Alaskan Native, </a:t>
            </a:r>
            <a:r>
              <a:rPr lang="en-US" sz="1600" b="1" i="0" dirty="0">
                <a:solidFill>
                  <a:srgbClr val="000000"/>
                </a:solidFill>
                <a:effectLst/>
                <a:latin typeface="arial" panose="020B0604020202020204" pitchFamily="34" charset="0"/>
              </a:rPr>
              <a:t>17%</a:t>
            </a:r>
            <a:r>
              <a:rPr lang="en-US" sz="1600" b="0" i="0" dirty="0">
                <a:solidFill>
                  <a:srgbClr val="000000"/>
                </a:solidFill>
                <a:effectLst/>
                <a:latin typeface="arial" panose="020B0604020202020204" pitchFamily="34" charset="0"/>
              </a:rPr>
              <a:t> have at least one referral.</a:t>
            </a:r>
          </a:p>
          <a:p>
            <a:pPr marL="171450" indent="-171450" algn="l">
              <a:buFont typeface="Arial" panose="020B0604020202020204" pitchFamily="34" charset="0"/>
              <a:buChar char="•"/>
            </a:pPr>
            <a:r>
              <a:rPr lang="en-US" sz="1600" b="0" i="0" dirty="0">
                <a:solidFill>
                  <a:srgbClr val="000000"/>
                </a:solidFill>
                <a:effectLst/>
                <a:latin typeface="arial" panose="020B0604020202020204" pitchFamily="34" charset="0"/>
              </a:rPr>
              <a:t>Of the </a:t>
            </a:r>
            <a:r>
              <a:rPr lang="en-US" sz="1600" b="1" i="0" dirty="0">
                <a:solidFill>
                  <a:srgbClr val="000000"/>
                </a:solidFill>
                <a:effectLst/>
                <a:latin typeface="arial" panose="020B0604020202020204" pitchFamily="34" charset="0"/>
              </a:rPr>
              <a:t>7</a:t>
            </a:r>
            <a:r>
              <a:rPr lang="en-US" sz="1600" b="0" i="0" dirty="0">
                <a:solidFill>
                  <a:srgbClr val="000000"/>
                </a:solidFill>
                <a:effectLst/>
                <a:latin typeface="arial" panose="020B0604020202020204" pitchFamily="34" charset="0"/>
              </a:rPr>
              <a:t> students identified as Asian, </a:t>
            </a:r>
            <a:r>
              <a:rPr lang="en-US" sz="1600" b="1" i="0" dirty="0">
                <a:solidFill>
                  <a:srgbClr val="000000"/>
                </a:solidFill>
                <a:effectLst/>
                <a:latin typeface="arial" panose="020B0604020202020204" pitchFamily="34" charset="0"/>
              </a:rPr>
              <a:t>14%</a:t>
            </a:r>
            <a:r>
              <a:rPr lang="en-US" sz="1600" b="0" i="0" dirty="0">
                <a:solidFill>
                  <a:srgbClr val="000000"/>
                </a:solidFill>
                <a:effectLst/>
                <a:latin typeface="arial" panose="020B0604020202020204" pitchFamily="34" charset="0"/>
              </a:rPr>
              <a:t> have at least one referral.</a:t>
            </a:r>
          </a:p>
          <a:p>
            <a:pPr marL="171450" indent="-171450" algn="l">
              <a:buFont typeface="Arial" panose="020B0604020202020204" pitchFamily="34" charset="0"/>
              <a:buChar char="•"/>
            </a:pPr>
            <a:r>
              <a:rPr lang="en-US" sz="1600" b="0" i="0" dirty="0">
                <a:solidFill>
                  <a:srgbClr val="000000"/>
                </a:solidFill>
                <a:effectLst/>
                <a:latin typeface="arial" panose="020B0604020202020204" pitchFamily="34" charset="0"/>
              </a:rPr>
              <a:t>Of the </a:t>
            </a:r>
            <a:r>
              <a:rPr lang="en-US" sz="1600" b="1" i="0" dirty="0">
                <a:solidFill>
                  <a:srgbClr val="000000"/>
                </a:solidFill>
                <a:effectLst/>
                <a:latin typeface="arial" panose="020B0604020202020204" pitchFamily="34" charset="0"/>
              </a:rPr>
              <a:t>65</a:t>
            </a:r>
            <a:r>
              <a:rPr lang="en-US" sz="1600" b="0" i="0" dirty="0">
                <a:solidFill>
                  <a:srgbClr val="000000"/>
                </a:solidFill>
                <a:effectLst/>
                <a:latin typeface="arial" panose="020B0604020202020204" pitchFamily="34" charset="0"/>
              </a:rPr>
              <a:t> students identified as Black/African American, </a:t>
            </a:r>
            <a:r>
              <a:rPr lang="en-US" sz="1600" b="1" i="0" dirty="0">
                <a:solidFill>
                  <a:srgbClr val="000000"/>
                </a:solidFill>
                <a:effectLst/>
                <a:latin typeface="arial" panose="020B0604020202020204" pitchFamily="34" charset="0"/>
              </a:rPr>
              <a:t>49%</a:t>
            </a:r>
            <a:r>
              <a:rPr lang="en-US" sz="1600" b="0" i="0" dirty="0">
                <a:solidFill>
                  <a:srgbClr val="000000"/>
                </a:solidFill>
                <a:effectLst/>
                <a:latin typeface="arial" panose="020B0604020202020204" pitchFamily="34" charset="0"/>
              </a:rPr>
              <a:t> have at least one referral.</a:t>
            </a:r>
          </a:p>
          <a:p>
            <a:pPr marL="171450" indent="-171450" algn="l">
              <a:buFont typeface="Arial" panose="020B0604020202020204" pitchFamily="34" charset="0"/>
              <a:buChar char="•"/>
            </a:pPr>
            <a:r>
              <a:rPr lang="en-US" sz="1600" b="0" i="0" dirty="0">
                <a:solidFill>
                  <a:srgbClr val="000000"/>
                </a:solidFill>
                <a:effectLst/>
                <a:latin typeface="arial" panose="020B0604020202020204" pitchFamily="34" charset="0"/>
              </a:rPr>
              <a:t>Of the </a:t>
            </a:r>
            <a:r>
              <a:rPr lang="en-US" sz="1600" b="1" i="0" dirty="0">
                <a:solidFill>
                  <a:srgbClr val="000000"/>
                </a:solidFill>
                <a:effectLst/>
                <a:latin typeface="arial" panose="020B0604020202020204" pitchFamily="34" charset="0"/>
              </a:rPr>
              <a:t>100</a:t>
            </a:r>
            <a:r>
              <a:rPr lang="en-US" sz="1600" b="0" i="0" dirty="0">
                <a:solidFill>
                  <a:srgbClr val="000000"/>
                </a:solidFill>
                <a:effectLst/>
                <a:latin typeface="arial" panose="020B0604020202020204" pitchFamily="34" charset="0"/>
              </a:rPr>
              <a:t> students identified as Hispanic/Latino/a/e, </a:t>
            </a:r>
            <a:r>
              <a:rPr lang="en-US" sz="1600" b="1" i="0" dirty="0">
                <a:solidFill>
                  <a:srgbClr val="000000"/>
                </a:solidFill>
                <a:effectLst/>
                <a:latin typeface="arial" panose="020B0604020202020204" pitchFamily="34" charset="0"/>
              </a:rPr>
              <a:t>23%</a:t>
            </a:r>
            <a:r>
              <a:rPr lang="en-US" sz="1600" b="0" i="0" dirty="0">
                <a:solidFill>
                  <a:srgbClr val="000000"/>
                </a:solidFill>
                <a:effectLst/>
                <a:latin typeface="arial" panose="020B0604020202020204" pitchFamily="34" charset="0"/>
              </a:rPr>
              <a:t> have at least one referral.</a:t>
            </a:r>
          </a:p>
          <a:p>
            <a:pPr marL="171450" indent="-171450" algn="l">
              <a:buFont typeface="Arial" panose="020B0604020202020204" pitchFamily="34" charset="0"/>
              <a:buChar char="•"/>
            </a:pPr>
            <a:r>
              <a:rPr lang="en-US" sz="1600" b="0" i="0" dirty="0">
                <a:solidFill>
                  <a:srgbClr val="000000"/>
                </a:solidFill>
                <a:effectLst/>
                <a:latin typeface="arial" panose="020B0604020202020204" pitchFamily="34" charset="0"/>
              </a:rPr>
              <a:t>Of the </a:t>
            </a:r>
            <a:r>
              <a:rPr lang="en-US" sz="1600" b="1" i="0" dirty="0">
                <a:solidFill>
                  <a:srgbClr val="000000"/>
                </a:solidFill>
                <a:effectLst/>
                <a:latin typeface="arial" panose="020B0604020202020204" pitchFamily="34" charset="0"/>
              </a:rPr>
              <a:t>4</a:t>
            </a:r>
            <a:r>
              <a:rPr lang="en-US" sz="1600" b="0" i="0" dirty="0">
                <a:solidFill>
                  <a:srgbClr val="000000"/>
                </a:solidFill>
                <a:effectLst/>
                <a:latin typeface="arial" panose="020B0604020202020204" pitchFamily="34" charset="0"/>
              </a:rPr>
              <a:t> students identified as Pacific Islander/Native Hawaiian, </a:t>
            </a:r>
            <a:r>
              <a:rPr lang="en-US" sz="1600" b="1" i="0" dirty="0">
                <a:solidFill>
                  <a:srgbClr val="000000"/>
                </a:solidFill>
                <a:effectLst/>
                <a:latin typeface="arial" panose="020B0604020202020204" pitchFamily="34" charset="0"/>
              </a:rPr>
              <a:t>0%</a:t>
            </a:r>
            <a:r>
              <a:rPr lang="en-US" sz="1600" b="0" i="0" dirty="0">
                <a:solidFill>
                  <a:srgbClr val="000000"/>
                </a:solidFill>
                <a:effectLst/>
                <a:latin typeface="arial" panose="020B0604020202020204" pitchFamily="34" charset="0"/>
              </a:rPr>
              <a:t> have at least one referral.</a:t>
            </a:r>
          </a:p>
          <a:p>
            <a:pPr marL="171450" indent="-171450" algn="l">
              <a:buFont typeface="Arial" panose="020B0604020202020204" pitchFamily="34" charset="0"/>
              <a:buChar char="•"/>
            </a:pPr>
            <a:r>
              <a:rPr lang="en-US" sz="1600" b="0" i="0" dirty="0">
                <a:solidFill>
                  <a:srgbClr val="000000"/>
                </a:solidFill>
                <a:effectLst/>
                <a:latin typeface="arial" panose="020B0604020202020204" pitchFamily="34" charset="0"/>
              </a:rPr>
              <a:t>Of the </a:t>
            </a:r>
            <a:r>
              <a:rPr lang="en-US" sz="1600" b="1" i="0" dirty="0">
                <a:solidFill>
                  <a:srgbClr val="000000"/>
                </a:solidFill>
                <a:effectLst/>
                <a:latin typeface="arial" panose="020B0604020202020204" pitchFamily="34" charset="0"/>
              </a:rPr>
              <a:t>300</a:t>
            </a:r>
            <a:r>
              <a:rPr lang="en-US" sz="1600" b="0" i="0" dirty="0">
                <a:solidFill>
                  <a:srgbClr val="000000"/>
                </a:solidFill>
                <a:effectLst/>
                <a:latin typeface="arial" panose="020B0604020202020204" pitchFamily="34" charset="0"/>
              </a:rPr>
              <a:t> students identified as White, </a:t>
            </a:r>
            <a:r>
              <a:rPr lang="en-US" sz="1600" b="1" i="0" dirty="0">
                <a:solidFill>
                  <a:srgbClr val="000000"/>
                </a:solidFill>
                <a:effectLst/>
                <a:latin typeface="arial" panose="020B0604020202020204" pitchFamily="34" charset="0"/>
              </a:rPr>
              <a:t>26%</a:t>
            </a:r>
            <a:r>
              <a:rPr lang="en-US" sz="1600" b="0" i="0" dirty="0">
                <a:solidFill>
                  <a:srgbClr val="000000"/>
                </a:solidFill>
                <a:effectLst/>
                <a:latin typeface="arial" panose="020B0604020202020204" pitchFamily="34" charset="0"/>
              </a:rPr>
              <a:t> have at least one referral.</a:t>
            </a:r>
          </a:p>
          <a:p>
            <a:pPr marL="171450" indent="-171450" algn="l">
              <a:buFont typeface="Arial" panose="020B0604020202020204" pitchFamily="34" charset="0"/>
              <a:buChar char="•"/>
            </a:pPr>
            <a:r>
              <a:rPr lang="en-US" sz="1600" b="0" i="0" dirty="0">
                <a:solidFill>
                  <a:srgbClr val="000000"/>
                </a:solidFill>
                <a:effectLst/>
                <a:latin typeface="arial" panose="020B0604020202020204" pitchFamily="34" charset="0"/>
              </a:rPr>
              <a:t>Of the </a:t>
            </a:r>
            <a:r>
              <a:rPr lang="en-US" sz="1600" b="1" i="0" dirty="0">
                <a:solidFill>
                  <a:srgbClr val="000000"/>
                </a:solidFill>
                <a:effectLst/>
                <a:latin typeface="arial" panose="020B0604020202020204" pitchFamily="34" charset="0"/>
              </a:rPr>
              <a:t>22</a:t>
            </a:r>
            <a:r>
              <a:rPr lang="en-US" sz="1600" b="0" i="0" dirty="0">
                <a:solidFill>
                  <a:srgbClr val="000000"/>
                </a:solidFill>
                <a:effectLst/>
                <a:latin typeface="arial" panose="020B0604020202020204" pitchFamily="34" charset="0"/>
              </a:rPr>
              <a:t> students identified as Multiracial, </a:t>
            </a:r>
            <a:r>
              <a:rPr lang="en-US" sz="1600" b="1" i="0" dirty="0">
                <a:solidFill>
                  <a:srgbClr val="000000"/>
                </a:solidFill>
                <a:effectLst/>
                <a:latin typeface="arial" panose="020B0604020202020204" pitchFamily="34" charset="0"/>
              </a:rPr>
              <a:t>0%</a:t>
            </a:r>
            <a:r>
              <a:rPr lang="en-US" sz="1600" b="0" i="0" dirty="0">
                <a:solidFill>
                  <a:srgbClr val="000000"/>
                </a:solidFill>
                <a:effectLst/>
                <a:latin typeface="arial" panose="020B0604020202020204" pitchFamily="34" charset="0"/>
              </a:rPr>
              <a:t> have at least one referral.</a:t>
            </a:r>
          </a:p>
        </p:txBody>
      </p:sp>
      <p:sp>
        <p:nvSpPr>
          <p:cNvPr id="14" name="TextBox 13">
            <a:extLst>
              <a:ext uri="{FF2B5EF4-FFF2-40B4-BE49-F238E27FC236}">
                <a16:creationId xmlns:a16="http://schemas.microsoft.com/office/drawing/2014/main" id="{AB80A52E-69FC-F127-C8E1-1BE12EA4644D}"/>
              </a:ext>
            </a:extLst>
          </p:cNvPr>
          <p:cNvSpPr txBox="1"/>
          <p:nvPr/>
        </p:nvSpPr>
        <p:spPr>
          <a:xfrm>
            <a:off x="9507743" y="1751992"/>
            <a:ext cx="2609342" cy="2800767"/>
          </a:xfrm>
          <a:prstGeom prst="rect">
            <a:avLst/>
          </a:prstGeom>
          <a:ln w="19050"/>
        </p:spPr>
        <p:style>
          <a:lnRef idx="2">
            <a:schemeClr val="accent1"/>
          </a:lnRef>
          <a:fillRef idx="1">
            <a:schemeClr val="lt1"/>
          </a:fillRef>
          <a:effectRef idx="0">
            <a:schemeClr val="accent1"/>
          </a:effectRef>
          <a:fontRef idx="minor">
            <a:schemeClr val="dk1"/>
          </a:fontRef>
        </p:style>
        <p:txBody>
          <a:bodyPr wrap="square">
            <a:spAutoFit/>
          </a:bodyPr>
          <a:lstStyle/>
          <a:p>
            <a:pPr algn="l"/>
            <a:r>
              <a:rPr lang="en-US" sz="1600" b="0" i="0" dirty="0">
                <a:solidFill>
                  <a:srgbClr val="000000"/>
                </a:solidFill>
                <a:effectLst/>
                <a:latin typeface="arial" panose="020B0604020202020204" pitchFamily="34" charset="0"/>
              </a:rPr>
              <a:t>The Risk Index report displays the percentage of students within each group with at least one referral.</a:t>
            </a:r>
          </a:p>
          <a:p>
            <a:pPr algn="l"/>
            <a:endParaRPr lang="en-US" sz="1600" b="0" i="0" dirty="0">
              <a:solidFill>
                <a:srgbClr val="000000"/>
              </a:solidFill>
              <a:effectLst/>
              <a:latin typeface="arial" panose="020B0604020202020204" pitchFamily="34" charset="0"/>
            </a:endParaRPr>
          </a:p>
          <a:p>
            <a:pPr algn="l"/>
            <a:r>
              <a:rPr lang="en-US" sz="1600" b="0" i="0" dirty="0">
                <a:solidFill>
                  <a:srgbClr val="000000"/>
                </a:solidFill>
                <a:effectLst/>
                <a:latin typeface="arial" panose="020B0604020202020204" pitchFamily="34" charset="0"/>
              </a:rPr>
              <a:t>Teams analyzing this report look to answer the question: What is the risk for students within each group to receive the selected outcome?</a:t>
            </a:r>
          </a:p>
        </p:txBody>
      </p:sp>
    </p:spTree>
    <p:extLst>
      <p:ext uri="{BB962C8B-B14F-4D97-AF65-F5344CB8AC3E}">
        <p14:creationId xmlns:p14="http://schemas.microsoft.com/office/powerpoint/2010/main" val="25461549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0BC2-23DE-40F4-D953-2F4FC3348DFC}"/>
              </a:ext>
            </a:extLst>
          </p:cNvPr>
          <p:cNvSpPr>
            <a:spLocks noGrp="1"/>
          </p:cNvSpPr>
          <p:nvPr>
            <p:ph type="title"/>
          </p:nvPr>
        </p:nvSpPr>
        <p:spPr/>
        <p:txBody>
          <a:bodyPr/>
          <a:lstStyle/>
          <a:p>
            <a:pPr algn="l"/>
            <a:r>
              <a:rPr lang="en-US" dirty="0"/>
              <a:t>Risk Index</a:t>
            </a:r>
          </a:p>
        </p:txBody>
      </p:sp>
      <p:pic>
        <p:nvPicPr>
          <p:cNvPr id="3076" name="Picture 4">
            <a:extLst>
              <a:ext uri="{FF2B5EF4-FFF2-40B4-BE49-F238E27FC236}">
                <a16:creationId xmlns:a16="http://schemas.microsoft.com/office/drawing/2014/main" id="{5D84BCE4-B3C9-3ED3-9A15-8D003059B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60" y="914626"/>
            <a:ext cx="5689025" cy="5106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92CB0B-EC9D-83F6-191A-663E315F942E}"/>
              </a:ext>
            </a:extLst>
          </p:cNvPr>
          <p:cNvSpPr txBox="1"/>
          <p:nvPr/>
        </p:nvSpPr>
        <p:spPr>
          <a:xfrm>
            <a:off x="5742789" y="1760226"/>
            <a:ext cx="6449211"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spcAft>
                <a:spcPts val="1800"/>
              </a:spcAft>
            </a:pPr>
            <a:r>
              <a:rPr lang="en-US" sz="2800" b="1" i="0" dirty="0">
                <a:solidFill>
                  <a:srgbClr val="000000"/>
                </a:solidFill>
                <a:effectLst/>
                <a:latin typeface="arial" panose="020B0604020202020204" pitchFamily="34" charset="0"/>
              </a:rPr>
              <a:t>Examples:</a:t>
            </a:r>
          </a:p>
          <a:p>
            <a:pPr marL="342900" indent="-342900" algn="l">
              <a:spcAft>
                <a:spcPts val="1800"/>
              </a:spcAft>
              <a:buFont typeface="Arial" panose="020B0604020202020204" pitchFamily="34" charset="0"/>
              <a:buChar char="•"/>
            </a:pPr>
            <a:r>
              <a:rPr lang="en-US" sz="2800" b="0" i="0" dirty="0">
                <a:solidFill>
                  <a:srgbClr val="000000"/>
                </a:solidFill>
                <a:effectLst/>
                <a:latin typeface="arial" panose="020B0604020202020204" pitchFamily="34" charset="0"/>
              </a:rPr>
              <a:t>Of the </a:t>
            </a:r>
            <a:r>
              <a:rPr lang="en-US" sz="2800" b="1" i="0" dirty="0">
                <a:solidFill>
                  <a:srgbClr val="000000"/>
                </a:solidFill>
                <a:effectLst/>
                <a:latin typeface="arial" panose="020B0604020202020204" pitchFamily="34" charset="0"/>
              </a:rPr>
              <a:t>65</a:t>
            </a:r>
            <a:r>
              <a:rPr lang="en-US" sz="2800" b="0" i="0" dirty="0">
                <a:solidFill>
                  <a:srgbClr val="000000"/>
                </a:solidFill>
                <a:effectLst/>
                <a:latin typeface="arial" panose="020B0604020202020204" pitchFamily="34" charset="0"/>
              </a:rPr>
              <a:t> students identified as Black/African American, </a:t>
            </a:r>
            <a:r>
              <a:rPr lang="en-US" sz="2800" b="1" i="0" dirty="0">
                <a:solidFill>
                  <a:srgbClr val="000000"/>
                </a:solidFill>
                <a:effectLst/>
                <a:latin typeface="arial" panose="020B0604020202020204" pitchFamily="34" charset="0"/>
              </a:rPr>
              <a:t>49%</a:t>
            </a:r>
            <a:r>
              <a:rPr lang="en-US" sz="2800" b="0" i="0" dirty="0">
                <a:solidFill>
                  <a:srgbClr val="000000"/>
                </a:solidFill>
                <a:effectLst/>
                <a:latin typeface="arial" panose="020B0604020202020204" pitchFamily="34" charset="0"/>
              </a:rPr>
              <a:t> have at least one referral.</a:t>
            </a:r>
          </a:p>
          <a:p>
            <a:pPr marL="285750" indent="-285750" algn="l">
              <a:spcAft>
                <a:spcPts val="1800"/>
              </a:spcAft>
              <a:buFont typeface="Arial" panose="020B0604020202020204" pitchFamily="34" charset="0"/>
              <a:buChar char="•"/>
            </a:pPr>
            <a:r>
              <a:rPr lang="en-US" sz="2800" b="0" i="0" dirty="0">
                <a:solidFill>
                  <a:srgbClr val="000000"/>
                </a:solidFill>
                <a:effectLst/>
                <a:latin typeface="arial" panose="020B0604020202020204" pitchFamily="34" charset="0"/>
              </a:rPr>
              <a:t>Of the </a:t>
            </a:r>
            <a:r>
              <a:rPr lang="en-US" sz="2800" b="1" i="0" dirty="0">
                <a:solidFill>
                  <a:srgbClr val="000000"/>
                </a:solidFill>
                <a:effectLst/>
                <a:latin typeface="arial" panose="020B0604020202020204" pitchFamily="34" charset="0"/>
              </a:rPr>
              <a:t>300</a:t>
            </a:r>
            <a:r>
              <a:rPr lang="en-US" sz="2800" b="0" i="0" dirty="0">
                <a:solidFill>
                  <a:srgbClr val="000000"/>
                </a:solidFill>
                <a:effectLst/>
                <a:latin typeface="arial" panose="020B0604020202020204" pitchFamily="34" charset="0"/>
              </a:rPr>
              <a:t> students identified as White, </a:t>
            </a:r>
            <a:r>
              <a:rPr lang="en-US" sz="2800" b="1" i="0" dirty="0">
                <a:solidFill>
                  <a:srgbClr val="000000"/>
                </a:solidFill>
                <a:effectLst/>
                <a:latin typeface="arial" panose="020B0604020202020204" pitchFamily="34" charset="0"/>
              </a:rPr>
              <a:t>26%</a:t>
            </a:r>
            <a:r>
              <a:rPr lang="en-US" sz="2800" b="0" i="0" dirty="0">
                <a:solidFill>
                  <a:srgbClr val="000000"/>
                </a:solidFill>
                <a:effectLst/>
                <a:latin typeface="arial" panose="020B0604020202020204" pitchFamily="34" charset="0"/>
              </a:rPr>
              <a:t> have at least one referral.</a:t>
            </a:r>
          </a:p>
        </p:txBody>
      </p:sp>
      <p:sp>
        <p:nvSpPr>
          <p:cNvPr id="7" name="Rounded Rectangle 6">
            <a:extLst>
              <a:ext uri="{FF2B5EF4-FFF2-40B4-BE49-F238E27FC236}">
                <a16:creationId xmlns:a16="http://schemas.microsoft.com/office/drawing/2014/main" id="{FEEE6AB9-FEF9-0751-02C2-8802D1F8815C}"/>
              </a:ext>
            </a:extLst>
          </p:cNvPr>
          <p:cNvSpPr/>
          <p:nvPr/>
        </p:nvSpPr>
        <p:spPr>
          <a:xfrm>
            <a:off x="0" y="5883965"/>
            <a:ext cx="5490997" cy="9740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t>Significant variability indicates inequitable outcomes </a:t>
            </a:r>
          </a:p>
        </p:txBody>
      </p:sp>
    </p:spTree>
    <p:extLst>
      <p:ext uri="{BB962C8B-B14F-4D97-AF65-F5344CB8AC3E}">
        <p14:creationId xmlns:p14="http://schemas.microsoft.com/office/powerpoint/2010/main" val="28037645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28E2-448D-DF76-B202-BEE0AC31D922}"/>
              </a:ext>
            </a:extLst>
          </p:cNvPr>
          <p:cNvSpPr>
            <a:spLocks noGrp="1"/>
          </p:cNvSpPr>
          <p:nvPr>
            <p:ph type="title"/>
          </p:nvPr>
        </p:nvSpPr>
        <p:spPr/>
        <p:txBody>
          <a:bodyPr/>
          <a:lstStyle/>
          <a:p>
            <a:pPr algn="l"/>
            <a:r>
              <a:rPr lang="en-US" dirty="0"/>
              <a:t>Risk Ratio</a:t>
            </a:r>
          </a:p>
        </p:txBody>
      </p:sp>
      <p:pic>
        <p:nvPicPr>
          <p:cNvPr id="5128" name="Picture 8">
            <a:extLst>
              <a:ext uri="{FF2B5EF4-FFF2-40B4-BE49-F238E27FC236}">
                <a16:creationId xmlns:a16="http://schemas.microsoft.com/office/drawing/2014/main" id="{CB69C0CB-75F7-1CAF-E34B-655FCBAED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0157"/>
            <a:ext cx="5602406" cy="50316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542DDD-B1DC-FCE6-F0F9-21C5A705E562}"/>
              </a:ext>
            </a:extLst>
          </p:cNvPr>
          <p:cNvSpPr txBox="1"/>
          <p:nvPr/>
        </p:nvSpPr>
        <p:spPr>
          <a:xfrm>
            <a:off x="5122286" y="1582340"/>
            <a:ext cx="7069714" cy="40010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spcAft>
                <a:spcPts val="1800"/>
              </a:spcAft>
            </a:pPr>
            <a:r>
              <a:rPr lang="en-US" sz="2800" b="1" dirty="0">
                <a:solidFill>
                  <a:srgbClr val="000000"/>
                </a:solidFill>
                <a:latin typeface="arial" panose="020B0604020202020204" pitchFamily="34" charset="0"/>
              </a:rPr>
              <a:t>Examples:</a:t>
            </a:r>
            <a:endParaRPr lang="en-US" sz="2800" b="1" i="0" dirty="0">
              <a:solidFill>
                <a:srgbClr val="000000"/>
              </a:solidFill>
              <a:effectLst/>
              <a:latin typeface="arial" panose="020B0604020202020204" pitchFamily="34" charset="0"/>
            </a:endParaRPr>
          </a:p>
          <a:p>
            <a:pPr marL="285750" indent="-285750" algn="l">
              <a:spcAft>
                <a:spcPts val="1800"/>
              </a:spcAft>
              <a:buFont typeface="Arial" panose="020B0604020202020204" pitchFamily="34" charset="0"/>
              <a:buChar char="•"/>
            </a:pPr>
            <a:r>
              <a:rPr lang="en-US" sz="2800" b="0" i="0" dirty="0">
                <a:solidFill>
                  <a:srgbClr val="000000"/>
                </a:solidFill>
                <a:effectLst/>
                <a:latin typeface="arial" panose="020B0604020202020204" pitchFamily="34" charset="0"/>
              </a:rPr>
              <a:t>Students identified as Black/African American have </a:t>
            </a:r>
            <a:r>
              <a:rPr lang="en-US" sz="2800" b="1" i="0" dirty="0">
                <a:solidFill>
                  <a:srgbClr val="000000"/>
                </a:solidFill>
                <a:effectLst/>
                <a:latin typeface="arial" panose="020B0604020202020204" pitchFamily="34" charset="0"/>
              </a:rPr>
              <a:t>2.09</a:t>
            </a:r>
            <a:r>
              <a:rPr lang="en-US" sz="2800" b="0" i="0" dirty="0">
                <a:solidFill>
                  <a:srgbClr val="000000"/>
                </a:solidFill>
                <a:effectLst/>
                <a:latin typeface="arial" panose="020B0604020202020204" pitchFamily="34" charset="0"/>
              </a:rPr>
              <a:t> times the risk of receiving at least one referral as all other students.</a:t>
            </a:r>
          </a:p>
          <a:p>
            <a:pPr marL="285750" indent="-285750" algn="l">
              <a:spcAft>
                <a:spcPts val="1800"/>
              </a:spcAft>
              <a:buFont typeface="Arial" panose="020B0604020202020204" pitchFamily="34" charset="0"/>
              <a:buChar char="•"/>
            </a:pPr>
            <a:r>
              <a:rPr lang="en-US" sz="2800" b="0" i="0" dirty="0">
                <a:solidFill>
                  <a:srgbClr val="000000"/>
                </a:solidFill>
                <a:effectLst/>
                <a:latin typeface="arial" panose="020B0604020202020204" pitchFamily="34" charset="0"/>
              </a:rPr>
              <a:t>Students identified as White have </a:t>
            </a:r>
            <a:r>
              <a:rPr lang="en-US" sz="2800" b="1" i="0" dirty="0">
                <a:solidFill>
                  <a:srgbClr val="000000"/>
                </a:solidFill>
                <a:effectLst/>
                <a:latin typeface="arial" panose="020B0604020202020204" pitchFamily="34" charset="0"/>
              </a:rPr>
              <a:t>0.93</a:t>
            </a:r>
            <a:r>
              <a:rPr lang="en-US" sz="2800" b="0" i="0" dirty="0">
                <a:solidFill>
                  <a:srgbClr val="000000"/>
                </a:solidFill>
                <a:effectLst/>
                <a:latin typeface="arial" panose="020B0604020202020204" pitchFamily="34" charset="0"/>
              </a:rPr>
              <a:t> times the risk of receiving at least one referral as all other students.</a:t>
            </a:r>
          </a:p>
        </p:txBody>
      </p:sp>
      <p:sp>
        <p:nvSpPr>
          <p:cNvPr id="7" name="Rounded Rectangle 6">
            <a:extLst>
              <a:ext uri="{FF2B5EF4-FFF2-40B4-BE49-F238E27FC236}">
                <a16:creationId xmlns:a16="http://schemas.microsoft.com/office/drawing/2014/main" id="{B30D0B9C-4A7A-A14F-4490-22E111A73DB1}"/>
              </a:ext>
            </a:extLst>
          </p:cNvPr>
          <p:cNvSpPr/>
          <p:nvPr/>
        </p:nvSpPr>
        <p:spPr>
          <a:xfrm>
            <a:off x="1" y="5883965"/>
            <a:ext cx="5009322" cy="9740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t>Equitable outcomes are achieved when all subgroups equal 1</a:t>
            </a:r>
          </a:p>
        </p:txBody>
      </p:sp>
    </p:spTree>
    <p:extLst>
      <p:ext uri="{BB962C8B-B14F-4D97-AF65-F5344CB8AC3E}">
        <p14:creationId xmlns:p14="http://schemas.microsoft.com/office/powerpoint/2010/main" val="31167448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D0F4-1CD9-814D-2975-33CD3E79B02C}"/>
              </a:ext>
            </a:extLst>
          </p:cNvPr>
          <p:cNvSpPr>
            <a:spLocks noGrp="1"/>
          </p:cNvSpPr>
          <p:nvPr>
            <p:ph type="title"/>
          </p:nvPr>
        </p:nvSpPr>
        <p:spPr/>
        <p:txBody>
          <a:bodyPr/>
          <a:lstStyle/>
          <a:p>
            <a:pPr algn="l"/>
            <a:r>
              <a:rPr lang="en-US" dirty="0"/>
              <a:t>Rates by Group</a:t>
            </a:r>
          </a:p>
        </p:txBody>
      </p:sp>
      <p:pic>
        <p:nvPicPr>
          <p:cNvPr id="6146" name="Picture 2">
            <a:extLst>
              <a:ext uri="{FF2B5EF4-FFF2-40B4-BE49-F238E27FC236}">
                <a16:creationId xmlns:a16="http://schemas.microsoft.com/office/drawing/2014/main" id="{85BE3190-69FC-3733-89AB-E70FF6A39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8" y="1018699"/>
            <a:ext cx="5531480" cy="49679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966443-8936-B154-C72A-4B66395E7C7C}"/>
              </a:ext>
            </a:extLst>
          </p:cNvPr>
          <p:cNvSpPr txBox="1"/>
          <p:nvPr/>
        </p:nvSpPr>
        <p:spPr>
          <a:xfrm>
            <a:off x="5318326" y="1280155"/>
            <a:ext cx="6798366" cy="40010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spcAft>
                <a:spcPts val="1800"/>
              </a:spcAft>
            </a:pPr>
            <a:r>
              <a:rPr lang="en-US" sz="2800" b="1" i="0" dirty="0">
                <a:solidFill>
                  <a:srgbClr val="000000"/>
                </a:solidFill>
                <a:effectLst/>
                <a:latin typeface="arial" panose="020B0604020202020204" pitchFamily="34" charset="0"/>
              </a:rPr>
              <a:t>Examples</a:t>
            </a:r>
          </a:p>
          <a:p>
            <a:pPr marL="285750" indent="-285750" algn="l">
              <a:spcAft>
                <a:spcPts val="1800"/>
              </a:spcAft>
              <a:buFont typeface="Arial" panose="020B0604020202020204" pitchFamily="34" charset="0"/>
              <a:buChar char="•"/>
            </a:pPr>
            <a:r>
              <a:rPr lang="en-US" sz="2800" b="0" i="0" dirty="0">
                <a:solidFill>
                  <a:srgbClr val="000000"/>
                </a:solidFill>
                <a:effectLst/>
                <a:latin typeface="arial" panose="020B0604020202020204" pitchFamily="34" charset="0"/>
              </a:rPr>
              <a:t>Students identified as Black/African American receive an average of </a:t>
            </a:r>
            <a:r>
              <a:rPr lang="en-US" sz="2800" b="1" i="0" dirty="0">
                <a:solidFill>
                  <a:srgbClr val="000000"/>
                </a:solidFill>
                <a:effectLst/>
                <a:latin typeface="arial" panose="020B0604020202020204" pitchFamily="34" charset="0"/>
              </a:rPr>
              <a:t>1.58</a:t>
            </a:r>
            <a:r>
              <a:rPr lang="en-US" sz="2800" b="0" i="0" dirty="0">
                <a:solidFill>
                  <a:srgbClr val="000000"/>
                </a:solidFill>
                <a:effectLst/>
                <a:latin typeface="arial" panose="020B0604020202020204" pitchFamily="34" charset="0"/>
              </a:rPr>
              <a:t> referrals per student in the 2022-23 school year.</a:t>
            </a:r>
          </a:p>
          <a:p>
            <a:pPr marL="285750" indent="-285750" algn="l">
              <a:spcAft>
                <a:spcPts val="1800"/>
              </a:spcAft>
              <a:buFont typeface="Arial" panose="020B0604020202020204" pitchFamily="34" charset="0"/>
              <a:buChar char="•"/>
            </a:pPr>
            <a:r>
              <a:rPr lang="en-US" sz="2800" b="0" i="0" dirty="0">
                <a:solidFill>
                  <a:srgbClr val="000000"/>
                </a:solidFill>
                <a:effectLst/>
                <a:latin typeface="arial" panose="020B0604020202020204" pitchFamily="34" charset="0"/>
              </a:rPr>
              <a:t>Students identified as White receive an average of </a:t>
            </a:r>
            <a:r>
              <a:rPr lang="en-US" sz="2800" b="1" i="0" dirty="0">
                <a:solidFill>
                  <a:srgbClr val="000000"/>
                </a:solidFill>
                <a:effectLst/>
                <a:latin typeface="arial" panose="020B0604020202020204" pitchFamily="34" charset="0"/>
              </a:rPr>
              <a:t>0.81</a:t>
            </a:r>
            <a:r>
              <a:rPr lang="en-US" sz="2800" b="0" i="0" dirty="0">
                <a:solidFill>
                  <a:srgbClr val="000000"/>
                </a:solidFill>
                <a:effectLst/>
                <a:latin typeface="arial" panose="020B0604020202020204" pitchFamily="34" charset="0"/>
              </a:rPr>
              <a:t> referrals per student in the 2022-23 school year.</a:t>
            </a:r>
          </a:p>
        </p:txBody>
      </p:sp>
      <p:sp>
        <p:nvSpPr>
          <p:cNvPr id="5" name="Rounded Rectangle 4">
            <a:extLst>
              <a:ext uri="{FF2B5EF4-FFF2-40B4-BE49-F238E27FC236}">
                <a16:creationId xmlns:a16="http://schemas.microsoft.com/office/drawing/2014/main" id="{80B517DF-C9E9-972B-EA9D-8ACD5FFC8DCB}"/>
              </a:ext>
            </a:extLst>
          </p:cNvPr>
          <p:cNvSpPr/>
          <p:nvPr/>
        </p:nvSpPr>
        <p:spPr>
          <a:xfrm>
            <a:off x="1" y="5883965"/>
            <a:ext cx="5168348" cy="9740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t>Significant variability indicates inequitable outcomes </a:t>
            </a:r>
          </a:p>
        </p:txBody>
      </p:sp>
    </p:spTree>
    <p:extLst>
      <p:ext uri="{BB962C8B-B14F-4D97-AF65-F5344CB8AC3E}">
        <p14:creationId xmlns:p14="http://schemas.microsoft.com/office/powerpoint/2010/main" val="14058862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screen with white text&#10;&#10;Description automatically generated with low confidence">
            <a:extLst>
              <a:ext uri="{FF2B5EF4-FFF2-40B4-BE49-F238E27FC236}">
                <a16:creationId xmlns:a16="http://schemas.microsoft.com/office/drawing/2014/main" id="{D3890046-B2C6-3FA0-72C9-F360373EF0CE}"/>
              </a:ext>
            </a:extLst>
          </p:cNvPr>
          <p:cNvPicPr>
            <a:picLocks noChangeAspect="1"/>
          </p:cNvPicPr>
          <p:nvPr/>
        </p:nvPicPr>
        <p:blipFill rotWithShape="1">
          <a:blip r:embed="rId3"/>
          <a:srcRect t="9010" b="14239"/>
          <a:stretch/>
        </p:blipFill>
        <p:spPr>
          <a:xfrm>
            <a:off x="381108" y="3835219"/>
            <a:ext cx="9156435" cy="1670639"/>
          </a:xfrm>
          <a:prstGeom prst="rect">
            <a:avLst/>
          </a:prstGeom>
        </p:spPr>
      </p:pic>
      <p:sp>
        <p:nvSpPr>
          <p:cNvPr id="2" name="Title 1">
            <a:extLst>
              <a:ext uri="{FF2B5EF4-FFF2-40B4-BE49-F238E27FC236}">
                <a16:creationId xmlns:a16="http://schemas.microsoft.com/office/drawing/2014/main" id="{5D2A32BC-74C6-A9A0-8720-46586923C7FC}"/>
              </a:ext>
            </a:extLst>
          </p:cNvPr>
          <p:cNvSpPr>
            <a:spLocks noGrp="1"/>
          </p:cNvSpPr>
          <p:nvPr>
            <p:ph type="title"/>
          </p:nvPr>
        </p:nvSpPr>
        <p:spPr>
          <a:xfrm>
            <a:off x="513748" y="275814"/>
            <a:ext cx="9518148" cy="845600"/>
          </a:xfrm>
        </p:spPr>
        <p:txBody>
          <a:bodyPr/>
          <a:lstStyle/>
          <a:p>
            <a:pPr algn="l"/>
            <a:r>
              <a:rPr lang="en-US" dirty="0"/>
              <a:t>Don’t have SWIS? Use Our Excel Template!</a:t>
            </a:r>
          </a:p>
        </p:txBody>
      </p:sp>
      <p:sp>
        <p:nvSpPr>
          <p:cNvPr id="4" name="TextBox 3">
            <a:extLst>
              <a:ext uri="{FF2B5EF4-FFF2-40B4-BE49-F238E27FC236}">
                <a16:creationId xmlns:a16="http://schemas.microsoft.com/office/drawing/2014/main" id="{581DD049-BF93-17FF-15F3-02BC89B8640C}"/>
              </a:ext>
            </a:extLst>
          </p:cNvPr>
          <p:cNvSpPr txBox="1"/>
          <p:nvPr/>
        </p:nvSpPr>
        <p:spPr>
          <a:xfrm>
            <a:off x="4943061" y="5657671"/>
            <a:ext cx="7248939" cy="126188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endParaRPr lang="en-US" sz="2400" dirty="0"/>
          </a:p>
          <a:p>
            <a:pPr algn="ctr"/>
            <a:r>
              <a:rPr lang="en-US" sz="2800" b="1" dirty="0"/>
              <a:t>Metrics can be applied to other outcomes, too!</a:t>
            </a:r>
          </a:p>
          <a:p>
            <a:endParaRPr lang="en-US" sz="2400" dirty="0"/>
          </a:p>
        </p:txBody>
      </p:sp>
      <p:pic>
        <p:nvPicPr>
          <p:cNvPr id="6" name="Picture 5" descr="Graphical user interface, application&#10;&#10;Description automatically generated">
            <a:extLst>
              <a:ext uri="{FF2B5EF4-FFF2-40B4-BE49-F238E27FC236}">
                <a16:creationId xmlns:a16="http://schemas.microsoft.com/office/drawing/2014/main" id="{025BF63F-0074-EB13-8A24-A3CE71B36E61}"/>
              </a:ext>
            </a:extLst>
          </p:cNvPr>
          <p:cNvPicPr>
            <a:picLocks noChangeAspect="1"/>
          </p:cNvPicPr>
          <p:nvPr/>
        </p:nvPicPr>
        <p:blipFill>
          <a:blip r:embed="rId4"/>
          <a:stretch>
            <a:fillRect/>
          </a:stretch>
        </p:blipFill>
        <p:spPr>
          <a:xfrm>
            <a:off x="159024" y="1026179"/>
            <a:ext cx="9600605" cy="3039769"/>
          </a:xfrm>
          <a:prstGeom prst="rect">
            <a:avLst/>
          </a:prstGeom>
        </p:spPr>
      </p:pic>
    </p:spTree>
    <p:extLst>
      <p:ext uri="{BB962C8B-B14F-4D97-AF65-F5344CB8AC3E}">
        <p14:creationId xmlns:p14="http://schemas.microsoft.com/office/powerpoint/2010/main" val="42646370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extLst>
              <p:ext uri="{D42A27DB-BD31-4B8C-83A1-F6EECF244321}">
                <p14:modId xmlns:p14="http://schemas.microsoft.com/office/powerpoint/2010/main" val="3873115314"/>
              </p:ext>
            </p:extLst>
          </p:nvPr>
        </p:nvGraphicFramePr>
        <p:xfrm>
          <a:off x="-683776" y="1444487"/>
          <a:ext cx="12740309" cy="5107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540986" y="3529080"/>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432199" y="3135951"/>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767476" y="3227649"/>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3794353" y="3992337"/>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432200" y="4613506"/>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564561" y="39696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574154" y="3275490"/>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2E240BA-25C0-F49A-8100-DD7B3F09826B}"/>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
        <p:nvSpPr>
          <p:cNvPr id="5" name="Title 1">
            <a:extLst>
              <a:ext uri="{FF2B5EF4-FFF2-40B4-BE49-F238E27FC236}">
                <a16:creationId xmlns:a16="http://schemas.microsoft.com/office/drawing/2014/main" id="{E499E9B7-756F-3B1E-82F0-AD584B7CF9E6}"/>
              </a:ext>
            </a:extLst>
          </p:cNvPr>
          <p:cNvSpPr>
            <a:spLocks noGrp="1"/>
          </p:cNvSpPr>
          <p:nvPr>
            <p:ph type="title"/>
          </p:nvPr>
        </p:nvSpPr>
        <p:spPr>
          <a:xfrm>
            <a:off x="135467" y="121033"/>
            <a:ext cx="9027817" cy="845600"/>
          </a:xfrm>
        </p:spPr>
        <p:txBody>
          <a:bodyPr/>
          <a:lstStyle/>
          <a:p>
            <a:pPr algn="l"/>
            <a:r>
              <a:rPr lang="en-US" sz="3200" dirty="0"/>
              <a:t>You’ve Identified Inequity, Now What?</a:t>
            </a:r>
            <a:br>
              <a:rPr lang="en-US" sz="3200" dirty="0"/>
            </a:br>
            <a:r>
              <a:rPr lang="en-US" sz="3200" dirty="0"/>
              <a:t>Apply your problem-solving framework!</a:t>
            </a:r>
            <a:br>
              <a:rPr lang="en-US" sz="3200" dirty="0"/>
            </a:br>
            <a:endParaRPr lang="en-US" sz="3200" dirty="0"/>
          </a:p>
        </p:txBody>
      </p:sp>
    </p:spTree>
    <p:extLst>
      <p:ext uri="{BB962C8B-B14F-4D97-AF65-F5344CB8AC3E}">
        <p14:creationId xmlns:p14="http://schemas.microsoft.com/office/powerpoint/2010/main" val="4438854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89829628-A0E8-A4C6-C4FD-DB2B2C7A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 y="256557"/>
            <a:ext cx="3803332" cy="341588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794EACD-352C-373E-1853-08BBE51F0540}"/>
              </a:ext>
            </a:extLst>
          </p:cNvPr>
          <p:cNvGrpSpPr/>
          <p:nvPr/>
        </p:nvGrpSpPr>
        <p:grpSpPr>
          <a:xfrm>
            <a:off x="4044031" y="198403"/>
            <a:ext cx="3361816" cy="1557888"/>
            <a:chOff x="4682329" y="-140098"/>
            <a:chExt cx="3361816" cy="1557888"/>
          </a:xfrm>
        </p:grpSpPr>
        <p:sp>
          <p:nvSpPr>
            <p:cNvPr id="7" name="Oval 6">
              <a:extLst>
                <a:ext uri="{FF2B5EF4-FFF2-40B4-BE49-F238E27FC236}">
                  <a16:creationId xmlns:a16="http://schemas.microsoft.com/office/drawing/2014/main" id="{B7C300FB-2F36-C408-615F-DB30A92817F1}"/>
                </a:ext>
              </a:extLst>
            </p:cNvPr>
            <p:cNvSpPr/>
            <p:nvPr/>
          </p:nvSpPr>
          <p:spPr>
            <a:xfrm>
              <a:off x="4682329" y="-140098"/>
              <a:ext cx="3361816" cy="1557888"/>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Oval 4">
              <a:extLst>
                <a:ext uri="{FF2B5EF4-FFF2-40B4-BE49-F238E27FC236}">
                  <a16:creationId xmlns:a16="http://schemas.microsoft.com/office/drawing/2014/main" id="{F9F1B7EC-92E9-2F69-0BF3-6CAC3A65E054}"/>
                </a:ext>
              </a:extLst>
            </p:cNvPr>
            <p:cNvSpPr txBox="1"/>
            <p:nvPr/>
          </p:nvSpPr>
          <p:spPr>
            <a:xfrm>
              <a:off x="5174656" y="88049"/>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p:txBody>
        </p:sp>
      </p:grpSp>
      <p:pic>
        <p:nvPicPr>
          <p:cNvPr id="2" name="Picture 1" descr="Graphical user interface, application&#10;&#10;Description automatically generated">
            <a:extLst>
              <a:ext uri="{FF2B5EF4-FFF2-40B4-BE49-F238E27FC236}">
                <a16:creationId xmlns:a16="http://schemas.microsoft.com/office/drawing/2014/main" id="{B5BA296F-7751-278C-285A-8C16FD37C113}"/>
              </a:ext>
            </a:extLst>
          </p:cNvPr>
          <p:cNvPicPr>
            <a:picLocks noChangeAspect="1"/>
          </p:cNvPicPr>
          <p:nvPr/>
        </p:nvPicPr>
        <p:blipFill>
          <a:blip r:embed="rId4"/>
          <a:stretch>
            <a:fillRect/>
          </a:stretch>
        </p:blipFill>
        <p:spPr>
          <a:xfrm>
            <a:off x="24749" y="3766791"/>
            <a:ext cx="4881039" cy="1498850"/>
          </a:xfrm>
          <a:prstGeom prst="rect">
            <a:avLst/>
          </a:prstGeom>
          <a:solidFill>
            <a:schemeClr val="bg2"/>
          </a:solidFill>
        </p:spPr>
      </p:pic>
      <p:sp>
        <p:nvSpPr>
          <p:cNvPr id="3" name="Rectangle 2">
            <a:extLst>
              <a:ext uri="{FF2B5EF4-FFF2-40B4-BE49-F238E27FC236}">
                <a16:creationId xmlns:a16="http://schemas.microsoft.com/office/drawing/2014/main" id="{9BF64D30-22F4-F9CB-64F6-A92053AB4C4C}"/>
              </a:ext>
            </a:extLst>
          </p:cNvPr>
          <p:cNvSpPr/>
          <p:nvPr/>
        </p:nvSpPr>
        <p:spPr>
          <a:xfrm>
            <a:off x="3038909" y="4899881"/>
            <a:ext cx="879313" cy="731520"/>
          </a:xfrm>
          <a:prstGeom prst="rect">
            <a:avLst/>
          </a:prstGeom>
          <a:solidFill>
            <a:schemeClr val="tx2">
              <a:lumMod val="40000"/>
              <a:lumOff val="60000"/>
            </a:schemeClr>
          </a:solidFill>
          <a:ln w="1714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Drill Down</a:t>
            </a:r>
          </a:p>
        </p:txBody>
      </p:sp>
      <p:sp>
        <p:nvSpPr>
          <p:cNvPr id="15" name="TextBox 14">
            <a:extLst>
              <a:ext uri="{FF2B5EF4-FFF2-40B4-BE49-F238E27FC236}">
                <a16:creationId xmlns:a16="http://schemas.microsoft.com/office/drawing/2014/main" id="{8FEBC85A-2BF2-287D-E15A-E22EA77DB115}"/>
              </a:ext>
            </a:extLst>
          </p:cNvPr>
          <p:cNvSpPr txBox="1"/>
          <p:nvPr/>
        </p:nvSpPr>
        <p:spPr>
          <a:xfrm>
            <a:off x="4536357" y="1858283"/>
            <a:ext cx="7698793" cy="49028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After looking at their equity reports and using the drill down tool, Longwood Middle School’s PBIS team discovered:</a:t>
            </a:r>
          </a:p>
          <a:p>
            <a:pPr marL="0" lvl="0" indent="0" algn="ctr" defTabSz="1155700">
              <a:lnSpc>
                <a:spcPct val="90000"/>
              </a:lnSpc>
              <a:spcBef>
                <a:spcPct val="0"/>
              </a:spcBef>
              <a:spcAft>
                <a:spcPct val="35000"/>
              </a:spcAft>
              <a:buNone/>
            </a:pPr>
            <a:endParaRPr lang="en-US" sz="1200" dirty="0">
              <a:latin typeface="Arial" panose="020B0604020202020204" pitchFamily="34" charset="0"/>
              <a:cs typeface="Arial" panose="020B0604020202020204" pitchFamily="34" charset="0"/>
            </a:endParaRPr>
          </a:p>
          <a:p>
            <a:pPr lvl="0" algn="ctr" defTabSz="1155700">
              <a:lnSpc>
                <a:spcPct val="90000"/>
              </a:lnSpc>
              <a:spcBef>
                <a:spcPct val="0"/>
              </a:spcBef>
              <a:spcAft>
                <a:spcPct val="35000"/>
              </a:spcAft>
            </a:pP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Students identified as Black/African American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(Who) </a:t>
            </a:r>
            <a:r>
              <a:rPr lang="en-US" sz="2400" dirty="0">
                <a:solidFill>
                  <a:srgbClr val="000000"/>
                </a:solidFill>
                <a:latin typeface="Arial" panose="020B0604020202020204" pitchFamily="34" charset="0"/>
                <a:cs typeface="Arial" panose="020B0604020202020204" pitchFamily="34" charset="0"/>
              </a:rPr>
              <a:t>were</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2.09 times more likely</a:t>
            </a:r>
            <a:r>
              <a:rPr kumimoji="0" lang="en-US" sz="240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to </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receive at least one referral as all other students</a:t>
            </a:r>
            <a:r>
              <a:rPr lang="en-US" sz="2400" dirty="0">
                <a:solidFill>
                  <a:srgbClr val="000000"/>
                </a:solidFill>
                <a:latin typeface="Arial" panose="020B0604020202020204" pitchFamily="34" charset="0"/>
                <a:cs typeface="Arial" panose="020B0604020202020204" pitchFamily="34" charset="0"/>
              </a:rPr>
              <a:t> and 85% of the referrals delivered to this sub-group were the result of subjective behaviors (e.g. </a:t>
            </a:r>
            <a:r>
              <a:rPr lang="en-US" sz="2400" dirty="0" err="1">
                <a:solidFill>
                  <a:srgbClr val="000000"/>
                </a:solidFill>
                <a:latin typeface="Arial" panose="020B0604020202020204" pitchFamily="34" charset="0"/>
                <a:cs typeface="Arial" panose="020B0604020202020204" pitchFamily="34" charset="0"/>
              </a:rPr>
              <a:t>disprespect</a:t>
            </a:r>
            <a:r>
              <a:rPr lang="en-US" sz="2400" dirty="0">
                <a:solidFill>
                  <a:srgbClr val="000000"/>
                </a:solidFill>
                <a:latin typeface="Arial" panose="020B0604020202020204" pitchFamily="34" charset="0"/>
                <a:cs typeface="Arial" panose="020B0604020202020204" pitchFamily="34" charset="0"/>
              </a:rPr>
              <a:t>, defiance, or disruption). </a:t>
            </a:r>
            <a:r>
              <a:rPr lang="en-US" sz="2400" b="1" i="1" dirty="0">
                <a:solidFill>
                  <a:srgbClr val="000000"/>
                </a:solidFill>
                <a:latin typeface="Arial" panose="020B0604020202020204" pitchFamily="34" charset="0"/>
                <a:cs typeface="Arial" panose="020B0604020202020204" pitchFamily="34" charset="0"/>
              </a:rPr>
              <a:t>(What) </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These</a:t>
            </a:r>
            <a:r>
              <a:rPr kumimoji="0" lang="en-US" sz="240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referral</a:t>
            </a:r>
            <a:r>
              <a:rPr kumimoji="0" lang="en-US" sz="240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s were most frequently given in the hallways </a:t>
            </a:r>
            <a:r>
              <a:rPr kumimoji="0" lang="en-US" sz="2400" b="1" i="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(Where) </a:t>
            </a:r>
            <a:r>
              <a:rPr kumimoji="0" lang="en-US" sz="240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during transition times (e.g. after lunch, dismissal). </a:t>
            </a:r>
            <a:r>
              <a:rPr kumimoji="0" lang="en-US" sz="2400" b="1" i="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(When) </a:t>
            </a:r>
            <a:r>
              <a:rPr kumimoji="0" lang="en-US" sz="240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The majority of </a:t>
            </a:r>
            <a:r>
              <a:rPr lang="en-US" sz="2400" dirty="0">
                <a:solidFill>
                  <a:srgbClr val="000000"/>
                </a:solidFill>
                <a:latin typeface="Arial" panose="020B0604020202020204" pitchFamily="34" charset="0"/>
                <a:cs typeface="Arial" panose="020B0604020202020204" pitchFamily="34" charset="0"/>
              </a:rPr>
              <a:t>referral</a:t>
            </a:r>
            <a:r>
              <a:rPr kumimoji="0" lang="en-US" sz="240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s indicated unknown as the perceived motivation. </a:t>
            </a:r>
            <a:r>
              <a:rPr kumimoji="0" lang="en-US" sz="2400" b="1" i="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(Why)</a:t>
            </a:r>
          </a:p>
          <a:p>
            <a:pPr lvl="0" algn="ctr" defTabSz="1155700">
              <a:lnSpc>
                <a:spcPct val="90000"/>
              </a:lnSpc>
              <a:spcBef>
                <a:spcPct val="0"/>
              </a:spcBef>
              <a:spcAft>
                <a:spcPct val="35000"/>
              </a:spcAft>
            </a:pPr>
            <a:endPar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0644D6F-7382-A56B-B24E-BD753126563F}"/>
              </a:ext>
            </a:extLst>
          </p:cNvPr>
          <p:cNvPicPr>
            <a:picLocks noChangeAspect="1"/>
          </p:cNvPicPr>
          <p:nvPr/>
        </p:nvPicPr>
        <p:blipFill rotWithShape="1">
          <a:blip r:embed="rId5"/>
          <a:srcRect l="6733" t="15855" r="11160"/>
          <a:stretch/>
        </p:blipFill>
        <p:spPr>
          <a:xfrm>
            <a:off x="11654725" y="6217682"/>
            <a:ext cx="652175" cy="640317"/>
          </a:xfrm>
          <a:prstGeom prst="ellipse">
            <a:avLst/>
          </a:prstGeom>
          <a:ln w="19050">
            <a:solidFill>
              <a:schemeClr val="accent2">
                <a:lumMod val="50000"/>
              </a:schemeClr>
            </a:solidFill>
          </a:ln>
        </p:spPr>
      </p:pic>
    </p:spTree>
    <p:extLst>
      <p:ext uri="{BB962C8B-B14F-4D97-AF65-F5344CB8AC3E}">
        <p14:creationId xmlns:p14="http://schemas.microsoft.com/office/powerpoint/2010/main" val="32875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DEE0ED52-39D5-B932-5991-C5062E4D2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32" y="1551947"/>
            <a:ext cx="5575903" cy="500787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B60A44E-F982-6564-08EE-21CA6BBE2F75}"/>
              </a:ext>
            </a:extLst>
          </p:cNvPr>
          <p:cNvGrpSpPr/>
          <p:nvPr/>
        </p:nvGrpSpPr>
        <p:grpSpPr>
          <a:xfrm>
            <a:off x="8178709" y="1417604"/>
            <a:ext cx="3361816" cy="1557888"/>
            <a:chOff x="8324759" y="826809"/>
            <a:chExt cx="3361816" cy="1557888"/>
          </a:xfrm>
        </p:grpSpPr>
        <p:sp>
          <p:nvSpPr>
            <p:cNvPr id="4" name="Oval 3">
              <a:extLst>
                <a:ext uri="{FF2B5EF4-FFF2-40B4-BE49-F238E27FC236}">
                  <a16:creationId xmlns:a16="http://schemas.microsoft.com/office/drawing/2014/main" id="{AB8FE78A-0201-3538-A8DB-3DBBDFC51552}"/>
                </a:ext>
              </a:extLst>
            </p:cNvPr>
            <p:cNvSpPr/>
            <p:nvPr/>
          </p:nvSpPr>
          <p:spPr>
            <a:xfrm>
              <a:off x="8324759" y="826809"/>
              <a:ext cx="3361816" cy="1557888"/>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88615ED9-98AF-D73A-590B-E79966823D26}"/>
                </a:ext>
              </a:extLst>
            </p:cNvPr>
            <p:cNvSpPr txBox="1"/>
            <p:nvPr/>
          </p:nvSpPr>
          <p:spPr>
            <a:xfrm>
              <a:off x="8817086" y="1054956"/>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p:txBody>
        </p:sp>
      </p:grpSp>
      <p:sp>
        <p:nvSpPr>
          <p:cNvPr id="8" name="TextBox 7">
            <a:extLst>
              <a:ext uri="{FF2B5EF4-FFF2-40B4-BE49-F238E27FC236}">
                <a16:creationId xmlns:a16="http://schemas.microsoft.com/office/drawing/2014/main" id="{63DA76C4-FFD8-3D7F-161D-618F488E09DF}"/>
              </a:ext>
            </a:extLst>
          </p:cNvPr>
          <p:cNvSpPr txBox="1"/>
          <p:nvPr/>
        </p:nvSpPr>
        <p:spPr>
          <a:xfrm>
            <a:off x="6913520" y="1724287"/>
            <a:ext cx="5155948" cy="467204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The team, recognizing that changing the risk of student </a:t>
            </a:r>
            <a:r>
              <a:rPr lang="en-US" sz="2400" dirty="0">
                <a:latin typeface="Arial" panose="020B0604020202020204" pitchFamily="34" charset="0"/>
                <a:cs typeface="Arial" panose="020B0604020202020204" pitchFamily="34" charset="0"/>
              </a:rPr>
              <a:t>referral</a:t>
            </a:r>
            <a:r>
              <a:rPr lang="en-US" sz="2400" kern="1200" dirty="0">
                <a:latin typeface="Arial" panose="020B0604020202020204" pitchFamily="34" charset="0"/>
                <a:cs typeface="Arial" panose="020B0604020202020204" pitchFamily="34" charset="0"/>
              </a:rPr>
              <a:t> outcomes will require systemic change, sets a year long goal to reduce the likelihood of Black/African American students receiving a referral compared to all students:</a:t>
            </a:r>
          </a:p>
          <a:p>
            <a:pPr marL="0" lvl="0" indent="0" algn="ctr" defTabSz="1155700">
              <a:lnSpc>
                <a:spcPct val="90000"/>
              </a:lnSpc>
              <a:spcBef>
                <a:spcPct val="0"/>
              </a:spcBef>
              <a:spcAft>
                <a:spcPct val="35000"/>
              </a:spcAft>
              <a:buNone/>
            </a:pPr>
            <a:endParaRPr lang="en-US" sz="24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By October of the next year, Black/African American students will have 1 time the risk of receiving one referral as all other students.</a:t>
            </a:r>
          </a:p>
        </p:txBody>
      </p:sp>
      <p:pic>
        <p:nvPicPr>
          <p:cNvPr id="9" name="Picture 8">
            <a:extLst>
              <a:ext uri="{FF2B5EF4-FFF2-40B4-BE49-F238E27FC236}">
                <a16:creationId xmlns:a16="http://schemas.microsoft.com/office/drawing/2014/main" id="{E96DB51F-5CAF-75B0-19D8-10518A072FE2}"/>
              </a:ext>
            </a:extLst>
          </p:cNvPr>
          <p:cNvPicPr>
            <a:picLocks noChangeAspect="1"/>
          </p:cNvPicPr>
          <p:nvPr/>
        </p:nvPicPr>
        <p:blipFill rotWithShape="1">
          <a:blip r:embed="rId3"/>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220440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221 -0.00903 L -0.33268 -0.16968 " pathEditMode="relative" rAng="0" ptsTypes="AA">
                                      <p:cBhvr>
                                        <p:cTn id="6" dur="2000" fill="hold"/>
                                        <p:tgtEl>
                                          <p:spTgt spid="3"/>
                                        </p:tgtEl>
                                        <p:attrNameLst>
                                          <p:attrName>ppt_x</p:attrName>
                                          <p:attrName>ppt_y</p:attrName>
                                        </p:attrNameLst>
                                      </p:cBhvr>
                                      <p:rCtr x="-16523" y="-803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802C9DF2-0873-0AEA-2C75-7F60B4343D59}"/>
              </a:ext>
            </a:extLst>
          </p:cNvPr>
          <p:cNvPicPr>
            <a:picLocks noChangeAspect="1"/>
          </p:cNvPicPr>
          <p:nvPr/>
        </p:nvPicPr>
        <p:blipFill>
          <a:blip r:embed="rId3"/>
          <a:stretch>
            <a:fillRect/>
          </a:stretch>
        </p:blipFill>
        <p:spPr>
          <a:xfrm>
            <a:off x="122532" y="1170526"/>
            <a:ext cx="4651513" cy="1189770"/>
          </a:xfrm>
          <a:prstGeom prst="rect">
            <a:avLst/>
          </a:prstGeom>
        </p:spPr>
      </p:pic>
      <p:sp>
        <p:nvSpPr>
          <p:cNvPr id="8" name="TextBox 7">
            <a:extLst>
              <a:ext uri="{FF2B5EF4-FFF2-40B4-BE49-F238E27FC236}">
                <a16:creationId xmlns:a16="http://schemas.microsoft.com/office/drawing/2014/main" id="{2CCF08D4-B0CE-7B22-632B-7C7276FE29FF}"/>
              </a:ext>
            </a:extLst>
          </p:cNvPr>
          <p:cNvSpPr txBox="1"/>
          <p:nvPr/>
        </p:nvSpPr>
        <p:spPr>
          <a:xfrm>
            <a:off x="5391516" y="1789062"/>
            <a:ext cx="6677952" cy="301005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spcAft>
                <a:spcPct val="35000"/>
              </a:spcAft>
              <a:buNone/>
            </a:pPr>
            <a:endParaRPr lang="en-US" sz="24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W</a:t>
            </a:r>
            <a:r>
              <a:rPr lang="en-US" sz="2400" kern="1200" dirty="0">
                <a:latin typeface="Arial" panose="020B0604020202020204" pitchFamily="34" charset="0"/>
                <a:cs typeface="Arial" panose="020B0604020202020204" pitchFamily="34" charset="0"/>
              </a:rPr>
              <a:t>anting to use evidence-based practices to address the problem, the team went to </a:t>
            </a:r>
            <a:r>
              <a:rPr lang="en-US" sz="2400" kern="1200" dirty="0" err="1">
                <a:latin typeface="Arial" panose="020B0604020202020204" pitchFamily="34" charset="0"/>
                <a:cs typeface="Arial" panose="020B0604020202020204" pitchFamily="34" charset="0"/>
              </a:rPr>
              <a:t>PBIS.org</a:t>
            </a:r>
            <a:r>
              <a:rPr lang="en-US" sz="2400" dirty="0" err="1">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Equity page to learn about what can be done to effectively reduce disproportionality within student discipline outcomes. They discovered several resources to guide them.</a:t>
            </a:r>
            <a:r>
              <a:rPr lang="en-US" sz="2400" kern="1200" dirty="0">
                <a:latin typeface="Arial" panose="020B0604020202020204" pitchFamily="34" charset="0"/>
                <a:cs typeface="Arial" panose="020B0604020202020204" pitchFamily="34" charset="0"/>
              </a:rPr>
              <a:t> </a:t>
            </a:r>
          </a:p>
          <a:p>
            <a:pPr marL="0" lvl="0" indent="0" algn="ctr" defTabSz="11557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p:txBody>
      </p:sp>
      <p:pic>
        <p:nvPicPr>
          <p:cNvPr id="16" name="Picture 15" descr="Graphical user interface, text, application, email&#10;&#10;Description automatically generated">
            <a:extLst>
              <a:ext uri="{FF2B5EF4-FFF2-40B4-BE49-F238E27FC236}">
                <a16:creationId xmlns:a16="http://schemas.microsoft.com/office/drawing/2014/main" id="{A4D3C537-DE81-B5C7-E941-E455282DFDF6}"/>
              </a:ext>
            </a:extLst>
          </p:cNvPr>
          <p:cNvPicPr>
            <a:picLocks noChangeAspect="1"/>
          </p:cNvPicPr>
          <p:nvPr/>
        </p:nvPicPr>
        <p:blipFill>
          <a:blip r:embed="rId4"/>
          <a:stretch>
            <a:fillRect/>
          </a:stretch>
        </p:blipFill>
        <p:spPr>
          <a:xfrm>
            <a:off x="440080" y="2123922"/>
            <a:ext cx="4518924" cy="2751523"/>
          </a:xfrm>
          <a:prstGeom prst="rect">
            <a:avLst/>
          </a:prstGeom>
          <a:ln>
            <a:solidFill>
              <a:schemeClr val="bg2">
                <a:lumMod val="75000"/>
              </a:schemeClr>
            </a:solidFill>
          </a:ln>
        </p:spPr>
      </p:pic>
      <p:pic>
        <p:nvPicPr>
          <p:cNvPr id="12" name="Picture 11" descr="Graphical user interface, text, application, chat or text message&#10;&#10;Description automatically generated">
            <a:extLst>
              <a:ext uri="{FF2B5EF4-FFF2-40B4-BE49-F238E27FC236}">
                <a16:creationId xmlns:a16="http://schemas.microsoft.com/office/drawing/2014/main" id="{ACF8CB7B-45F7-9D8D-4B76-88EFCF4DA9C1}"/>
              </a:ext>
            </a:extLst>
          </p:cNvPr>
          <p:cNvPicPr>
            <a:picLocks noChangeAspect="1"/>
          </p:cNvPicPr>
          <p:nvPr/>
        </p:nvPicPr>
        <p:blipFill>
          <a:blip r:embed="rId5"/>
          <a:stretch>
            <a:fillRect/>
          </a:stretch>
        </p:blipFill>
        <p:spPr>
          <a:xfrm>
            <a:off x="122532" y="3499087"/>
            <a:ext cx="3885652" cy="1898163"/>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927DAABC-04E3-37B6-235A-882501C18649}"/>
              </a:ext>
            </a:extLst>
          </p:cNvPr>
          <p:cNvPicPr>
            <a:picLocks noChangeAspect="1"/>
          </p:cNvPicPr>
          <p:nvPr/>
        </p:nvPicPr>
        <p:blipFill>
          <a:blip r:embed="rId6"/>
          <a:stretch>
            <a:fillRect/>
          </a:stretch>
        </p:blipFill>
        <p:spPr>
          <a:xfrm>
            <a:off x="3056581" y="4918817"/>
            <a:ext cx="3804846" cy="1849961"/>
          </a:xfrm>
          <a:prstGeom prst="rect">
            <a:avLst/>
          </a:prstGeom>
        </p:spPr>
      </p:pic>
      <p:pic>
        <p:nvPicPr>
          <p:cNvPr id="10" name="Picture 9" descr="Calendar&#10;&#10;Description automatically generated with low confidence">
            <a:extLst>
              <a:ext uri="{FF2B5EF4-FFF2-40B4-BE49-F238E27FC236}">
                <a16:creationId xmlns:a16="http://schemas.microsoft.com/office/drawing/2014/main" id="{2498C69C-2A76-740F-CF9C-293CD63D3104}"/>
              </a:ext>
            </a:extLst>
          </p:cNvPr>
          <p:cNvPicPr>
            <a:picLocks noChangeAspect="1"/>
          </p:cNvPicPr>
          <p:nvPr/>
        </p:nvPicPr>
        <p:blipFill>
          <a:blip r:embed="rId7"/>
          <a:stretch>
            <a:fillRect/>
          </a:stretch>
        </p:blipFill>
        <p:spPr>
          <a:xfrm>
            <a:off x="5984251" y="4281585"/>
            <a:ext cx="2050271" cy="2619790"/>
          </a:xfrm>
          <a:prstGeom prst="rect">
            <a:avLst/>
          </a:prstGeom>
        </p:spPr>
      </p:pic>
      <p:sp>
        <p:nvSpPr>
          <p:cNvPr id="17" name="TextBox 16">
            <a:extLst>
              <a:ext uri="{FF2B5EF4-FFF2-40B4-BE49-F238E27FC236}">
                <a16:creationId xmlns:a16="http://schemas.microsoft.com/office/drawing/2014/main" id="{EA42925D-90DD-370D-D7A7-A443F912DE5F}"/>
              </a:ext>
            </a:extLst>
          </p:cNvPr>
          <p:cNvSpPr txBox="1"/>
          <p:nvPr/>
        </p:nvSpPr>
        <p:spPr>
          <a:xfrm>
            <a:off x="486125" y="2668090"/>
            <a:ext cx="4374675" cy="830997"/>
          </a:xfrm>
          <a:prstGeom prst="rect">
            <a:avLst/>
          </a:prstGeom>
          <a:solidFill>
            <a:schemeClr val="bg1"/>
          </a:solidFill>
        </p:spPr>
        <p:txBody>
          <a:bodyPr wrap="square" rtlCol="0">
            <a:spAutoFit/>
          </a:bodyPr>
          <a:lstStyle/>
          <a:p>
            <a:r>
              <a:rPr lang="en-US" sz="2400" dirty="0">
                <a:solidFill>
                  <a:schemeClr val="accent4"/>
                </a:solidFill>
              </a:rPr>
              <a:t>Beginning to Address Equity in Tier 1</a:t>
            </a:r>
          </a:p>
        </p:txBody>
      </p:sp>
      <p:pic>
        <p:nvPicPr>
          <p:cNvPr id="18" name="Picture 17">
            <a:extLst>
              <a:ext uri="{FF2B5EF4-FFF2-40B4-BE49-F238E27FC236}">
                <a16:creationId xmlns:a16="http://schemas.microsoft.com/office/drawing/2014/main" id="{DF58163D-CBFE-167B-BE3F-65C12B5E618B}"/>
              </a:ext>
            </a:extLst>
          </p:cNvPr>
          <p:cNvPicPr>
            <a:picLocks noChangeAspect="1"/>
          </p:cNvPicPr>
          <p:nvPr/>
        </p:nvPicPr>
        <p:blipFill rotWithShape="1">
          <a:blip r:embed="rId8"/>
          <a:srcRect l="6733" t="15855" r="11160"/>
          <a:stretch/>
        </p:blipFill>
        <p:spPr>
          <a:xfrm>
            <a:off x="11446933" y="6203341"/>
            <a:ext cx="745067" cy="731520"/>
          </a:xfrm>
          <a:prstGeom prst="ellipse">
            <a:avLst/>
          </a:prstGeom>
          <a:ln w="19050">
            <a:solidFill>
              <a:schemeClr val="accent2">
                <a:lumMod val="50000"/>
              </a:schemeClr>
            </a:solidFill>
          </a:ln>
        </p:spPr>
      </p:pic>
      <p:grpSp>
        <p:nvGrpSpPr>
          <p:cNvPr id="3" name="Group 2">
            <a:extLst>
              <a:ext uri="{FF2B5EF4-FFF2-40B4-BE49-F238E27FC236}">
                <a16:creationId xmlns:a16="http://schemas.microsoft.com/office/drawing/2014/main" id="{D30DC1C9-BA92-C6E5-0142-ACE1F69A4DD0}"/>
              </a:ext>
            </a:extLst>
          </p:cNvPr>
          <p:cNvGrpSpPr/>
          <p:nvPr/>
        </p:nvGrpSpPr>
        <p:grpSpPr>
          <a:xfrm>
            <a:off x="8337735" y="3749986"/>
            <a:ext cx="3361816" cy="1557888"/>
            <a:chOff x="8244483" y="2861662"/>
            <a:chExt cx="3361816" cy="1557888"/>
          </a:xfrm>
        </p:grpSpPr>
        <p:sp>
          <p:nvSpPr>
            <p:cNvPr id="4" name="Oval 3">
              <a:extLst>
                <a:ext uri="{FF2B5EF4-FFF2-40B4-BE49-F238E27FC236}">
                  <a16:creationId xmlns:a16="http://schemas.microsoft.com/office/drawing/2014/main" id="{96258070-D7B0-4AE0-445C-8ED8FF4CBE0B}"/>
                </a:ext>
              </a:extLst>
            </p:cNvPr>
            <p:cNvSpPr/>
            <p:nvPr/>
          </p:nvSpPr>
          <p:spPr>
            <a:xfrm>
              <a:off x="8244483" y="2861662"/>
              <a:ext cx="3361816" cy="1557888"/>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68207C7A-DEC2-DA74-9692-E512A958CDD3}"/>
                </a:ext>
              </a:extLst>
            </p:cNvPr>
            <p:cNvSpPr txBox="1"/>
            <p:nvPr/>
          </p:nvSpPr>
          <p:spPr>
            <a:xfrm>
              <a:off x="8736810" y="3089809"/>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p:txBody>
        </p:sp>
      </p:grpSp>
    </p:spTree>
    <p:extLst>
      <p:ext uri="{BB962C8B-B14F-4D97-AF65-F5344CB8AC3E}">
        <p14:creationId xmlns:p14="http://schemas.microsoft.com/office/powerpoint/2010/main" val="81774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54167E-6 -7.40741E-7 L -0.36966 -0.49074 " pathEditMode="relative" rAng="0" ptsTypes="AA">
                                      <p:cBhvr>
                                        <p:cTn id="6" dur="2000" fill="hold"/>
                                        <p:tgtEl>
                                          <p:spTgt spid="3"/>
                                        </p:tgtEl>
                                        <p:attrNameLst>
                                          <p:attrName>ppt_x</p:attrName>
                                          <p:attrName>ppt_y</p:attrName>
                                        </p:attrNameLst>
                                      </p:cBhvr>
                                      <p:rCtr x="-18490" y="-2453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88BCD29-A7F4-6273-6159-77C0A183AFD0}"/>
              </a:ext>
            </a:extLst>
          </p:cNvPr>
          <p:cNvGrpSpPr/>
          <p:nvPr/>
        </p:nvGrpSpPr>
        <p:grpSpPr>
          <a:xfrm>
            <a:off x="4147840" y="476383"/>
            <a:ext cx="3361816" cy="1557888"/>
            <a:chOff x="8244483" y="2861662"/>
            <a:chExt cx="3361816" cy="1557888"/>
          </a:xfrm>
        </p:grpSpPr>
        <p:sp>
          <p:nvSpPr>
            <p:cNvPr id="4" name="Oval 3">
              <a:extLst>
                <a:ext uri="{FF2B5EF4-FFF2-40B4-BE49-F238E27FC236}">
                  <a16:creationId xmlns:a16="http://schemas.microsoft.com/office/drawing/2014/main" id="{11BBF447-55AD-3668-79C0-926A07D17CBB}"/>
                </a:ext>
              </a:extLst>
            </p:cNvPr>
            <p:cNvSpPr/>
            <p:nvPr/>
          </p:nvSpPr>
          <p:spPr>
            <a:xfrm>
              <a:off x="8244483" y="2861662"/>
              <a:ext cx="3361816" cy="1557888"/>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A56F74B0-182C-274A-0E31-905BEDFB258C}"/>
                </a:ext>
              </a:extLst>
            </p:cNvPr>
            <p:cNvSpPr txBox="1"/>
            <p:nvPr/>
          </p:nvSpPr>
          <p:spPr>
            <a:xfrm>
              <a:off x="8736810" y="3089809"/>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p:txBody>
        </p:sp>
      </p:grpSp>
      <p:pic>
        <p:nvPicPr>
          <p:cNvPr id="7" name="Picture 6" descr="Graphical user interface, text, application, chat or text message&#10;&#10;Description automatically generated">
            <a:extLst>
              <a:ext uri="{FF2B5EF4-FFF2-40B4-BE49-F238E27FC236}">
                <a16:creationId xmlns:a16="http://schemas.microsoft.com/office/drawing/2014/main" id="{53206CCE-72A5-5CBF-6864-85AB4BE182F9}"/>
              </a:ext>
            </a:extLst>
          </p:cNvPr>
          <p:cNvPicPr>
            <a:picLocks noChangeAspect="1"/>
          </p:cNvPicPr>
          <p:nvPr/>
        </p:nvPicPr>
        <p:blipFill>
          <a:blip r:embed="rId3"/>
          <a:stretch>
            <a:fillRect/>
          </a:stretch>
        </p:blipFill>
        <p:spPr>
          <a:xfrm>
            <a:off x="92765" y="2943707"/>
            <a:ext cx="4279189" cy="2080592"/>
          </a:xfrm>
          <a:prstGeom prst="rect">
            <a:avLst/>
          </a:prstGeom>
        </p:spPr>
      </p:pic>
      <p:sp>
        <p:nvSpPr>
          <p:cNvPr id="8" name="TextBox 7">
            <a:extLst>
              <a:ext uri="{FF2B5EF4-FFF2-40B4-BE49-F238E27FC236}">
                <a16:creationId xmlns:a16="http://schemas.microsoft.com/office/drawing/2014/main" id="{2A1D6B76-88A4-24AD-8D88-B62DA600E1A4}"/>
              </a:ext>
            </a:extLst>
          </p:cNvPr>
          <p:cNvSpPr txBox="1"/>
          <p:nvPr/>
        </p:nvSpPr>
        <p:spPr>
          <a:xfrm>
            <a:off x="4589367" y="2346013"/>
            <a:ext cx="7509868" cy="35455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a:p>
            <a:pPr marL="0" lvl="0" indent="0" algn="ctr" defTabSz="1155700">
              <a:lnSpc>
                <a:spcPct val="90000"/>
              </a:lnSpc>
              <a:spcBef>
                <a:spcPct val="0"/>
              </a:spcBef>
              <a:buNone/>
            </a:pPr>
            <a:r>
              <a:rPr lang="en-US" sz="2400" kern="1200" dirty="0">
                <a:latin typeface="Arial" panose="020B0604020202020204" pitchFamily="34" charset="0"/>
                <a:cs typeface="Arial" panose="020B0604020202020204" pitchFamily="34" charset="0"/>
              </a:rPr>
              <a:t>After reviewing resources, </a:t>
            </a:r>
          </a:p>
          <a:p>
            <a:pPr marL="0" lvl="0" indent="0" algn="ctr" defTabSz="1155700">
              <a:lnSpc>
                <a:spcPct val="90000"/>
              </a:lnSpc>
              <a:spcBef>
                <a:spcPct val="0"/>
              </a:spcBef>
              <a:buNone/>
            </a:pPr>
            <a:r>
              <a:rPr lang="en-US" sz="2400" kern="1200" dirty="0">
                <a:latin typeface="Arial" panose="020B0604020202020204" pitchFamily="34" charset="0"/>
                <a:cs typeface="Arial" panose="020B0604020202020204" pitchFamily="34" charset="0"/>
              </a:rPr>
              <a:t>the team decided to use the </a:t>
            </a:r>
          </a:p>
          <a:p>
            <a:pPr marL="0" lvl="0" indent="0" algn="ctr" defTabSz="1155700">
              <a:lnSpc>
                <a:spcPct val="90000"/>
              </a:lnSpc>
              <a:spcBef>
                <a:spcPct val="0"/>
              </a:spcBef>
              <a:buNone/>
            </a:pPr>
            <a:endParaRPr lang="en-US" sz="2400" kern="1200" dirty="0">
              <a:latin typeface="Arial" panose="020B0604020202020204" pitchFamily="34" charset="0"/>
              <a:cs typeface="Arial" panose="020B0604020202020204" pitchFamily="34" charset="0"/>
            </a:endParaRPr>
          </a:p>
          <a:p>
            <a:pPr marL="0" lvl="0" indent="0" algn="ctr" defTabSz="1155700">
              <a:lnSpc>
                <a:spcPct val="90000"/>
              </a:lnSpc>
              <a:spcBef>
                <a:spcPct val="0"/>
              </a:spcBef>
              <a:buNone/>
            </a:pPr>
            <a:r>
              <a:rPr lang="en-US" sz="2400" b="1" i="1" kern="1200" dirty="0">
                <a:latin typeface="Arial" panose="020B0604020202020204" pitchFamily="34" charset="0"/>
                <a:cs typeface="Arial" panose="020B0604020202020204" pitchFamily="34" charset="0"/>
              </a:rPr>
              <a:t>5-Point Intervention Approach for Enhancing Equity in School Discipline guide </a:t>
            </a:r>
          </a:p>
          <a:p>
            <a:pPr marL="0" lvl="0" indent="0" algn="ctr" defTabSz="1155700">
              <a:lnSpc>
                <a:spcPct val="90000"/>
              </a:lnSpc>
              <a:spcBef>
                <a:spcPct val="0"/>
              </a:spcBef>
              <a:buNone/>
            </a:pPr>
            <a:endParaRPr lang="en-US" sz="2400" b="1" i="1" kern="1200" dirty="0">
              <a:latin typeface="Arial" panose="020B0604020202020204" pitchFamily="34" charset="0"/>
              <a:cs typeface="Arial" panose="020B0604020202020204" pitchFamily="34" charset="0"/>
            </a:endParaRPr>
          </a:p>
          <a:p>
            <a:pPr marL="0" lvl="0" indent="0" algn="ctr" defTabSz="1155700">
              <a:lnSpc>
                <a:spcPct val="90000"/>
              </a:lnSpc>
              <a:spcBef>
                <a:spcPct val="0"/>
              </a:spcBef>
              <a:buNone/>
            </a:pPr>
            <a:r>
              <a:rPr lang="en-US" sz="2400" kern="1200" dirty="0">
                <a:latin typeface="Arial" panose="020B0604020202020204" pitchFamily="34" charset="0"/>
                <a:cs typeface="Arial" panose="020B0604020202020204" pitchFamily="34" charset="0"/>
              </a:rPr>
              <a:t>to inform their action planning because it best matched their context and needs.</a:t>
            </a:r>
          </a:p>
          <a:p>
            <a:pPr marL="0" lvl="0" indent="0" algn="ctr" defTabSz="11557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714B2E5F-90E4-5F2E-A61A-8536DADFB661}"/>
              </a:ext>
            </a:extLst>
          </p:cNvPr>
          <p:cNvPicPr>
            <a:picLocks noChangeAspect="1"/>
          </p:cNvPicPr>
          <p:nvPr/>
        </p:nvPicPr>
        <p:blipFill rotWithShape="1">
          <a:blip r:embed="rId4"/>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149392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9" name="Picture 28" descr="A close-up of a card&#10;&#10;Description automatically generated">
            <a:extLst>
              <a:ext uri="{FF2B5EF4-FFF2-40B4-BE49-F238E27FC236}">
                <a16:creationId xmlns:a16="http://schemas.microsoft.com/office/drawing/2014/main" id="{2C57272C-786B-1A4B-CAC2-EFD090BCB34F}"/>
              </a:ext>
            </a:extLst>
          </p:cNvPr>
          <p:cNvPicPr>
            <a:picLocks noChangeAspect="1"/>
          </p:cNvPicPr>
          <p:nvPr/>
        </p:nvPicPr>
        <p:blipFill>
          <a:blip r:embed="rId3"/>
          <a:stretch>
            <a:fillRect/>
          </a:stretch>
        </p:blipFill>
        <p:spPr>
          <a:xfrm>
            <a:off x="72278" y="861367"/>
            <a:ext cx="12047443" cy="1972408"/>
          </a:xfrm>
          <a:prstGeom prst="rect">
            <a:avLst/>
          </a:prstGeom>
        </p:spPr>
      </p:pic>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7324738" y="149809"/>
            <a:ext cx="2548361" cy="711558"/>
          </a:xfrm>
        </p:spPr>
        <p:txBody>
          <a:bodyPr/>
          <a:lstStyle/>
          <a:p>
            <a:r>
              <a:rPr lang="en-US" sz="3200" dirty="0" err="1">
                <a:solidFill>
                  <a:schemeClr val="accent6">
                    <a:lumMod val="50000"/>
                  </a:schemeClr>
                </a:solidFill>
              </a:rPr>
              <a:t>nepbis.org</a:t>
            </a:r>
            <a:endParaRPr lang="en-US" sz="3200" dirty="0">
              <a:solidFill>
                <a:schemeClr val="accent6">
                  <a:lumMod val="50000"/>
                </a:schemeClr>
              </a:solidFill>
            </a:endParaRPr>
          </a:p>
        </p:txBody>
      </p:sp>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129266" y="56"/>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TOOLS</a:t>
            </a:r>
          </a:p>
        </p:txBody>
      </p:sp>
      <p:pic>
        <p:nvPicPr>
          <p:cNvPr id="17" name="Picture 16">
            <a:extLst>
              <a:ext uri="{FF2B5EF4-FFF2-40B4-BE49-F238E27FC236}">
                <a16:creationId xmlns:a16="http://schemas.microsoft.com/office/drawing/2014/main" id="{66C39295-5ED1-A84F-A41B-A397A0523278}"/>
              </a:ext>
            </a:extLst>
          </p:cNvPr>
          <p:cNvPicPr>
            <a:picLocks noChangeAspect="1"/>
          </p:cNvPicPr>
          <p:nvPr/>
        </p:nvPicPr>
        <p:blipFill>
          <a:blip r:embed="rId4"/>
          <a:stretch>
            <a:fillRect/>
          </a:stretch>
        </p:blipFill>
        <p:spPr>
          <a:xfrm>
            <a:off x="11277600" y="6000244"/>
            <a:ext cx="914400" cy="857756"/>
          </a:xfrm>
          <a:prstGeom prst="ellipse">
            <a:avLst/>
          </a:prstGeom>
          <a:ln w="19050">
            <a:solidFill>
              <a:schemeClr val="accent2">
                <a:lumMod val="50000"/>
              </a:schemeClr>
            </a:solidFill>
          </a:ln>
        </p:spPr>
      </p:pic>
      <p:sp>
        <p:nvSpPr>
          <p:cNvPr id="21" name="Rectangle 20">
            <a:extLst>
              <a:ext uri="{FF2B5EF4-FFF2-40B4-BE49-F238E27FC236}">
                <a16:creationId xmlns:a16="http://schemas.microsoft.com/office/drawing/2014/main" id="{40A8B576-C9F0-52A0-4CD6-D54404B5B42E}"/>
              </a:ext>
            </a:extLst>
          </p:cNvPr>
          <p:cNvSpPr/>
          <p:nvPr/>
        </p:nvSpPr>
        <p:spPr>
          <a:xfrm>
            <a:off x="2971800" y="2473941"/>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Team Training Materials</a:t>
            </a:r>
          </a:p>
        </p:txBody>
      </p:sp>
      <p:sp>
        <p:nvSpPr>
          <p:cNvPr id="22" name="Rectangle 21">
            <a:extLst>
              <a:ext uri="{FF2B5EF4-FFF2-40B4-BE49-F238E27FC236}">
                <a16:creationId xmlns:a16="http://schemas.microsoft.com/office/drawing/2014/main" id="{22A6ECC2-FEBF-798E-D4CC-00730DB892F8}"/>
              </a:ext>
            </a:extLst>
          </p:cNvPr>
          <p:cNvSpPr/>
          <p:nvPr/>
        </p:nvSpPr>
        <p:spPr>
          <a:xfrm>
            <a:off x="2971800" y="1983454"/>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Tier 1 Schoolwide</a:t>
            </a:r>
          </a:p>
        </p:txBody>
      </p:sp>
      <p:sp>
        <p:nvSpPr>
          <p:cNvPr id="27" name="Rectangle 26">
            <a:extLst>
              <a:ext uri="{FF2B5EF4-FFF2-40B4-BE49-F238E27FC236}">
                <a16:creationId xmlns:a16="http://schemas.microsoft.com/office/drawing/2014/main" id="{07FFF2C4-9387-B45C-E066-013B50347077}"/>
              </a:ext>
            </a:extLst>
          </p:cNvPr>
          <p:cNvSpPr/>
          <p:nvPr/>
        </p:nvSpPr>
        <p:spPr>
          <a:xfrm>
            <a:off x="2971800" y="2925716"/>
            <a:ext cx="3429000" cy="475404"/>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Supplemental Resources</a:t>
            </a:r>
          </a:p>
        </p:txBody>
      </p:sp>
      <p:pic>
        <p:nvPicPr>
          <p:cNvPr id="31" name="Picture 30" descr="A blue and white flyer&#10;&#10;Description automatically generated">
            <a:extLst>
              <a:ext uri="{FF2B5EF4-FFF2-40B4-BE49-F238E27FC236}">
                <a16:creationId xmlns:a16="http://schemas.microsoft.com/office/drawing/2014/main" id="{A7CA6FCA-6835-5F18-E8ED-1BF3DC94B754}"/>
              </a:ext>
            </a:extLst>
          </p:cNvPr>
          <p:cNvPicPr>
            <a:picLocks noChangeAspect="1"/>
          </p:cNvPicPr>
          <p:nvPr/>
        </p:nvPicPr>
        <p:blipFill>
          <a:blip r:embed="rId5"/>
          <a:stretch>
            <a:fillRect/>
          </a:stretch>
        </p:blipFill>
        <p:spPr>
          <a:xfrm>
            <a:off x="-4370" y="3726068"/>
            <a:ext cx="3285093" cy="1853018"/>
          </a:xfrm>
          <a:prstGeom prst="rect">
            <a:avLst/>
          </a:prstGeom>
        </p:spPr>
      </p:pic>
      <p:pic>
        <p:nvPicPr>
          <p:cNvPr id="35" name="Picture 34" descr="A brochure of a group of students&#10;&#10;Description automatically generated">
            <a:extLst>
              <a:ext uri="{FF2B5EF4-FFF2-40B4-BE49-F238E27FC236}">
                <a16:creationId xmlns:a16="http://schemas.microsoft.com/office/drawing/2014/main" id="{B205EAB9-92F2-2054-5114-9E6837A6C723}"/>
              </a:ext>
            </a:extLst>
          </p:cNvPr>
          <p:cNvPicPr>
            <a:picLocks noChangeAspect="1"/>
          </p:cNvPicPr>
          <p:nvPr/>
        </p:nvPicPr>
        <p:blipFill>
          <a:blip r:embed="rId6"/>
          <a:stretch>
            <a:fillRect/>
          </a:stretch>
        </p:blipFill>
        <p:spPr>
          <a:xfrm>
            <a:off x="8001000" y="2930846"/>
            <a:ext cx="3053839" cy="3798052"/>
          </a:xfrm>
          <a:prstGeom prst="rect">
            <a:avLst/>
          </a:prstGeom>
        </p:spPr>
      </p:pic>
      <p:sp>
        <p:nvSpPr>
          <p:cNvPr id="36" name="Up Arrow Callout 35">
            <a:extLst>
              <a:ext uri="{FF2B5EF4-FFF2-40B4-BE49-F238E27FC236}">
                <a16:creationId xmlns:a16="http://schemas.microsoft.com/office/drawing/2014/main" id="{8EF099EC-7543-7F5C-E5D0-6BDD39C08BC6}"/>
              </a:ext>
            </a:extLst>
          </p:cNvPr>
          <p:cNvSpPr/>
          <p:nvPr/>
        </p:nvSpPr>
        <p:spPr>
          <a:xfrm>
            <a:off x="128538" y="5285523"/>
            <a:ext cx="3285093" cy="1443375"/>
          </a:xfrm>
          <a:prstGeom prst="upArrowCallout">
            <a:avLst>
              <a:gd name="adj1" fmla="val 25000"/>
              <a:gd name="adj2" fmla="val 32780"/>
              <a:gd name="adj3" fmla="val 22777"/>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Slides for each training day</a:t>
            </a:r>
          </a:p>
        </p:txBody>
      </p:sp>
      <p:sp>
        <p:nvSpPr>
          <p:cNvPr id="37" name="Right Arrow Callout 36">
            <a:extLst>
              <a:ext uri="{FF2B5EF4-FFF2-40B4-BE49-F238E27FC236}">
                <a16:creationId xmlns:a16="http://schemas.microsoft.com/office/drawing/2014/main" id="{463CC67C-FE38-F844-601E-6EF8964D0012}"/>
              </a:ext>
            </a:extLst>
          </p:cNvPr>
          <p:cNvSpPr/>
          <p:nvPr/>
        </p:nvSpPr>
        <p:spPr>
          <a:xfrm>
            <a:off x="4016614" y="3807751"/>
            <a:ext cx="4191000" cy="2982123"/>
          </a:xfrm>
          <a:prstGeom prst="rightArrow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School Team Implementation Guide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responses for activities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document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develop artifacts </a:t>
            </a:r>
          </a:p>
        </p:txBody>
      </p:sp>
    </p:spTree>
    <p:extLst>
      <p:ext uri="{BB962C8B-B14F-4D97-AF65-F5344CB8AC3E}">
        <p14:creationId xmlns:p14="http://schemas.microsoft.com/office/powerpoint/2010/main" val="9321972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id="{53206CCE-72A5-5CBF-6864-85AB4BE182F9}"/>
              </a:ext>
            </a:extLst>
          </p:cNvPr>
          <p:cNvPicPr>
            <a:picLocks noChangeAspect="1"/>
          </p:cNvPicPr>
          <p:nvPr/>
        </p:nvPicPr>
        <p:blipFill>
          <a:blip r:embed="rId3"/>
          <a:stretch>
            <a:fillRect/>
          </a:stretch>
        </p:blipFill>
        <p:spPr>
          <a:xfrm>
            <a:off x="0" y="3359426"/>
            <a:ext cx="2807365" cy="1364974"/>
          </a:xfrm>
          <a:prstGeom prst="rect">
            <a:avLst/>
          </a:prstGeom>
        </p:spPr>
      </p:pic>
      <p:grpSp>
        <p:nvGrpSpPr>
          <p:cNvPr id="3" name="Group 2">
            <a:extLst>
              <a:ext uri="{FF2B5EF4-FFF2-40B4-BE49-F238E27FC236}">
                <a16:creationId xmlns:a16="http://schemas.microsoft.com/office/drawing/2014/main" id="{788BCD29-A7F4-6273-6159-77C0A183AFD0}"/>
              </a:ext>
            </a:extLst>
          </p:cNvPr>
          <p:cNvGrpSpPr/>
          <p:nvPr/>
        </p:nvGrpSpPr>
        <p:grpSpPr>
          <a:xfrm>
            <a:off x="4097040" y="275814"/>
            <a:ext cx="3361816" cy="1557888"/>
            <a:chOff x="8244483" y="2861662"/>
            <a:chExt cx="3361816" cy="1557888"/>
          </a:xfrm>
        </p:grpSpPr>
        <p:sp>
          <p:nvSpPr>
            <p:cNvPr id="4" name="Oval 3">
              <a:extLst>
                <a:ext uri="{FF2B5EF4-FFF2-40B4-BE49-F238E27FC236}">
                  <a16:creationId xmlns:a16="http://schemas.microsoft.com/office/drawing/2014/main" id="{11BBF447-55AD-3668-79C0-926A07D17CBB}"/>
                </a:ext>
              </a:extLst>
            </p:cNvPr>
            <p:cNvSpPr/>
            <p:nvPr/>
          </p:nvSpPr>
          <p:spPr>
            <a:xfrm>
              <a:off x="8244483" y="2861662"/>
              <a:ext cx="3361816" cy="1557888"/>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A56F74B0-182C-274A-0E31-905BEDFB258C}"/>
                </a:ext>
              </a:extLst>
            </p:cNvPr>
            <p:cNvSpPr txBox="1"/>
            <p:nvPr/>
          </p:nvSpPr>
          <p:spPr>
            <a:xfrm>
              <a:off x="8736810" y="3089809"/>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p:txBody>
        </p:sp>
      </p:grpSp>
      <p:graphicFrame>
        <p:nvGraphicFramePr>
          <p:cNvPr id="6" name="Diagram 5">
            <a:extLst>
              <a:ext uri="{FF2B5EF4-FFF2-40B4-BE49-F238E27FC236}">
                <a16:creationId xmlns:a16="http://schemas.microsoft.com/office/drawing/2014/main" id="{0DAFE537-7EED-669F-D1A8-D62CB8FE897E}"/>
              </a:ext>
            </a:extLst>
          </p:cNvPr>
          <p:cNvGraphicFramePr/>
          <p:nvPr>
            <p:extLst>
              <p:ext uri="{D42A27DB-BD31-4B8C-83A1-F6EECF244321}">
                <p14:modId xmlns:p14="http://schemas.microsoft.com/office/powerpoint/2010/main" val="2032745176"/>
              </p:ext>
            </p:extLst>
          </p:nvPr>
        </p:nvGraphicFramePr>
        <p:xfrm>
          <a:off x="1245704" y="1778969"/>
          <a:ext cx="10946295" cy="50810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Oval 1">
            <a:extLst>
              <a:ext uri="{FF2B5EF4-FFF2-40B4-BE49-F238E27FC236}">
                <a16:creationId xmlns:a16="http://schemas.microsoft.com/office/drawing/2014/main" id="{884808E5-3518-4DED-9265-A3C08A579FFC}"/>
              </a:ext>
            </a:extLst>
          </p:cNvPr>
          <p:cNvSpPr/>
          <p:nvPr/>
        </p:nvSpPr>
        <p:spPr>
          <a:xfrm>
            <a:off x="2146852" y="1778969"/>
            <a:ext cx="1804414" cy="104374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r>
              <a:rPr lang="en-US" sz="2400" b="1" dirty="0"/>
              <a:t>In progress </a:t>
            </a:r>
          </a:p>
        </p:txBody>
      </p:sp>
      <p:sp>
        <p:nvSpPr>
          <p:cNvPr id="9" name="Oval 8">
            <a:extLst>
              <a:ext uri="{FF2B5EF4-FFF2-40B4-BE49-F238E27FC236}">
                <a16:creationId xmlns:a16="http://schemas.microsoft.com/office/drawing/2014/main" id="{20822059-A3DD-6849-4123-DE0E63033E9D}"/>
              </a:ext>
            </a:extLst>
          </p:cNvPr>
          <p:cNvSpPr/>
          <p:nvPr/>
        </p:nvSpPr>
        <p:spPr>
          <a:xfrm>
            <a:off x="2639934" y="2756249"/>
            <a:ext cx="1804414" cy="104374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r>
              <a:rPr lang="en-US" sz="2400" b="1" dirty="0"/>
              <a:t>In progress </a:t>
            </a:r>
          </a:p>
        </p:txBody>
      </p:sp>
      <p:sp>
        <p:nvSpPr>
          <p:cNvPr id="10" name="Oval 9">
            <a:extLst>
              <a:ext uri="{FF2B5EF4-FFF2-40B4-BE49-F238E27FC236}">
                <a16:creationId xmlns:a16="http://schemas.microsoft.com/office/drawing/2014/main" id="{1F581AC3-10A9-F579-496B-BDF599F3C18A}"/>
              </a:ext>
            </a:extLst>
          </p:cNvPr>
          <p:cNvSpPr/>
          <p:nvPr/>
        </p:nvSpPr>
        <p:spPr>
          <a:xfrm>
            <a:off x="2807365" y="3773557"/>
            <a:ext cx="1804414" cy="104374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r>
              <a:rPr lang="en-US" sz="2400" b="1" dirty="0"/>
              <a:t>In progress </a:t>
            </a:r>
          </a:p>
        </p:txBody>
      </p:sp>
      <p:sp>
        <p:nvSpPr>
          <p:cNvPr id="11" name="Oval 10">
            <a:extLst>
              <a:ext uri="{FF2B5EF4-FFF2-40B4-BE49-F238E27FC236}">
                <a16:creationId xmlns:a16="http://schemas.microsoft.com/office/drawing/2014/main" id="{01773A23-9DDE-85D0-A028-DF18D0EB3087}"/>
              </a:ext>
            </a:extLst>
          </p:cNvPr>
          <p:cNvSpPr/>
          <p:nvPr/>
        </p:nvSpPr>
        <p:spPr>
          <a:xfrm>
            <a:off x="2639934" y="4739241"/>
            <a:ext cx="1804414" cy="104374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r>
              <a:rPr lang="en-US" sz="2400" b="1" dirty="0"/>
              <a:t>In progress </a:t>
            </a:r>
          </a:p>
        </p:txBody>
      </p:sp>
      <p:sp>
        <p:nvSpPr>
          <p:cNvPr id="12" name="Oval 11">
            <a:extLst>
              <a:ext uri="{FF2B5EF4-FFF2-40B4-BE49-F238E27FC236}">
                <a16:creationId xmlns:a16="http://schemas.microsoft.com/office/drawing/2014/main" id="{3B35ACEE-0775-199D-B1C5-C26BB7D4CD51}"/>
              </a:ext>
            </a:extLst>
          </p:cNvPr>
          <p:cNvSpPr/>
          <p:nvPr/>
        </p:nvSpPr>
        <p:spPr>
          <a:xfrm>
            <a:off x="2146852" y="5713412"/>
            <a:ext cx="1804414" cy="1043744"/>
          </a:xfrm>
          <a:prstGeom prst="ellipse">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anchor="ctr"/>
          <a:lstStyle/>
          <a:p>
            <a:pPr algn="ctr"/>
            <a:r>
              <a:rPr lang="en-US" sz="2400" b="1" dirty="0"/>
              <a:t>Area for Growth</a:t>
            </a:r>
          </a:p>
        </p:txBody>
      </p:sp>
      <p:pic>
        <p:nvPicPr>
          <p:cNvPr id="13" name="Picture 12">
            <a:extLst>
              <a:ext uri="{FF2B5EF4-FFF2-40B4-BE49-F238E27FC236}">
                <a16:creationId xmlns:a16="http://schemas.microsoft.com/office/drawing/2014/main" id="{A40E4409-0D1A-A2CF-CE99-618B575FA4FA}"/>
              </a:ext>
            </a:extLst>
          </p:cNvPr>
          <p:cNvPicPr>
            <a:picLocks noChangeAspect="1"/>
          </p:cNvPicPr>
          <p:nvPr/>
        </p:nvPicPr>
        <p:blipFill rotWithShape="1">
          <a:blip r:embed="rId9"/>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230333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P spid="9" grpId="0" animBg="1"/>
      <p:bldP spid="10" grpId="0" animBg="1"/>
      <p:bldP spid="11" grpId="0" animBg="1"/>
      <p:bldP spid="1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AD4732-85D7-FE75-94ED-CAA647A54319}"/>
              </a:ext>
            </a:extLst>
          </p:cNvPr>
          <p:cNvGrpSpPr/>
          <p:nvPr/>
        </p:nvGrpSpPr>
        <p:grpSpPr>
          <a:xfrm>
            <a:off x="4097040" y="275814"/>
            <a:ext cx="3361816" cy="1557888"/>
            <a:chOff x="8244483" y="2861662"/>
            <a:chExt cx="3361816" cy="1557888"/>
          </a:xfrm>
        </p:grpSpPr>
        <p:sp>
          <p:nvSpPr>
            <p:cNvPr id="4" name="Oval 3">
              <a:extLst>
                <a:ext uri="{FF2B5EF4-FFF2-40B4-BE49-F238E27FC236}">
                  <a16:creationId xmlns:a16="http://schemas.microsoft.com/office/drawing/2014/main" id="{DF6C89D8-490F-0BA6-85C5-89B66B996E08}"/>
                </a:ext>
              </a:extLst>
            </p:cNvPr>
            <p:cNvSpPr/>
            <p:nvPr/>
          </p:nvSpPr>
          <p:spPr>
            <a:xfrm>
              <a:off x="8244483" y="2861662"/>
              <a:ext cx="3361816" cy="1557888"/>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3BEB1B6D-BD4E-45EA-BF48-63E6E7085337}"/>
                </a:ext>
              </a:extLst>
            </p:cNvPr>
            <p:cNvSpPr txBox="1"/>
            <p:nvPr/>
          </p:nvSpPr>
          <p:spPr>
            <a:xfrm>
              <a:off x="8736810" y="3089809"/>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p:txBody>
        </p:sp>
      </p:grpSp>
      <p:sp>
        <p:nvSpPr>
          <p:cNvPr id="6" name="TextBox 5">
            <a:extLst>
              <a:ext uri="{FF2B5EF4-FFF2-40B4-BE49-F238E27FC236}">
                <a16:creationId xmlns:a16="http://schemas.microsoft.com/office/drawing/2014/main" id="{4DFE7D97-7624-C04B-C803-C5B83FD35FEF}"/>
              </a:ext>
            </a:extLst>
          </p:cNvPr>
          <p:cNvSpPr txBox="1"/>
          <p:nvPr/>
        </p:nvSpPr>
        <p:spPr>
          <a:xfrm>
            <a:off x="5370952" y="1927419"/>
            <a:ext cx="6843175" cy="49305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defTabSz="11557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The team decided to: </a:t>
            </a:r>
          </a:p>
          <a:p>
            <a:pPr marL="342900" lvl="0" indent="-342900" defTabSz="1155700">
              <a:lnSpc>
                <a:spcPct val="90000"/>
              </a:lnSpc>
              <a:spcBef>
                <a:spcPct val="0"/>
              </a:spcBef>
              <a:spcAft>
                <a:spcPct val="35000"/>
              </a:spcAft>
              <a:buFont typeface="Arial" panose="020B0604020202020204" pitchFamily="34" charset="0"/>
              <a:buChar char="•"/>
            </a:pPr>
            <a:r>
              <a:rPr lang="en-US" sz="2400" dirty="0">
                <a:latin typeface="Arial" panose="020B0604020202020204" pitchFamily="34" charset="0"/>
                <a:cs typeface="Arial" panose="020B0604020202020204" pitchFamily="34" charset="0"/>
              </a:rPr>
              <a:t>show staff their referral Risk Ratio data and gather staff insight about what may contributing to vulnerable decision points (VDPs) during transition times</a:t>
            </a:r>
          </a:p>
          <a:p>
            <a:pPr marL="342900" lvl="0" indent="-342900" defTabSz="1155700">
              <a:lnSpc>
                <a:spcPct val="90000"/>
              </a:lnSpc>
              <a:spcBef>
                <a:spcPct val="0"/>
              </a:spcBef>
              <a:spcAft>
                <a:spcPct val="35000"/>
              </a:spcAft>
              <a:buFont typeface="Arial" panose="020B0604020202020204" pitchFamily="34" charset="0"/>
              <a:buChar char="•"/>
            </a:pPr>
            <a:r>
              <a:rPr lang="en-US" sz="2400" kern="1200" dirty="0">
                <a:latin typeface="Arial" panose="020B0604020202020204" pitchFamily="34" charset="0"/>
                <a:cs typeface="Arial" panose="020B0604020202020204" pitchFamily="34" charset="0"/>
              </a:rPr>
              <a:t>reteach implicit bias and neutralizing routines from Day 4’s Team Training in an upcoming PD session with staff </a:t>
            </a:r>
          </a:p>
          <a:p>
            <a:pPr marL="342900" lvl="0" indent="-342900" defTabSz="1155700">
              <a:lnSpc>
                <a:spcPct val="90000"/>
              </a:lnSpc>
              <a:spcBef>
                <a:spcPct val="0"/>
              </a:spcBef>
              <a:spcAft>
                <a:spcPct val="350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develop a series of email prompts to send staff each Monday including sample neutralizing routines to try out</a:t>
            </a:r>
          </a:p>
          <a:p>
            <a:pPr marL="342900" lvl="0" indent="-342900" defTabSz="1155700">
              <a:lnSpc>
                <a:spcPct val="90000"/>
              </a:lnSpc>
              <a:spcBef>
                <a:spcPct val="0"/>
              </a:spcBef>
              <a:spcAft>
                <a:spcPct val="35000"/>
              </a:spcAft>
              <a:buFont typeface="Arial" panose="020B0604020202020204" pitchFamily="34" charset="0"/>
              <a:buChar char="•"/>
            </a:pPr>
            <a:r>
              <a:rPr lang="en-US" sz="2400" kern="1200" dirty="0">
                <a:latin typeface="Arial" panose="020B0604020202020204" pitchFamily="34" charset="0"/>
                <a:cs typeface="Arial" panose="020B0604020202020204" pitchFamily="34" charset="0"/>
              </a:rPr>
              <a:t>contact their external coach to gather resources about identity awareness work</a:t>
            </a:r>
          </a:p>
        </p:txBody>
      </p:sp>
      <p:pic>
        <p:nvPicPr>
          <p:cNvPr id="10" name="Picture 9" descr="Diagram&#10;&#10;Description automatically generated">
            <a:extLst>
              <a:ext uri="{FF2B5EF4-FFF2-40B4-BE49-F238E27FC236}">
                <a16:creationId xmlns:a16="http://schemas.microsoft.com/office/drawing/2014/main" id="{1CFF88C2-A415-6DC8-990E-695301AD5AA3}"/>
              </a:ext>
            </a:extLst>
          </p:cNvPr>
          <p:cNvPicPr>
            <a:picLocks noChangeAspect="1"/>
          </p:cNvPicPr>
          <p:nvPr/>
        </p:nvPicPr>
        <p:blipFill>
          <a:blip r:embed="rId3"/>
          <a:stretch>
            <a:fillRect/>
          </a:stretch>
        </p:blipFill>
        <p:spPr>
          <a:xfrm>
            <a:off x="94899" y="5229227"/>
            <a:ext cx="2806276" cy="1544740"/>
          </a:xfrm>
          <a:prstGeom prst="rect">
            <a:avLst/>
          </a:prstGeom>
          <a:ln>
            <a:solidFill>
              <a:schemeClr val="tx2">
                <a:lumMod val="75000"/>
              </a:schemeClr>
            </a:solidFill>
          </a:ln>
        </p:spPr>
      </p:pic>
      <p:pic>
        <p:nvPicPr>
          <p:cNvPr id="14" name="Picture 13" descr="Graphical user interface, text, application&#10;&#10;Description automatically generated">
            <a:extLst>
              <a:ext uri="{FF2B5EF4-FFF2-40B4-BE49-F238E27FC236}">
                <a16:creationId xmlns:a16="http://schemas.microsoft.com/office/drawing/2014/main" id="{31BED1DD-901C-0016-ABAD-767FC52EBEFD}"/>
              </a:ext>
            </a:extLst>
          </p:cNvPr>
          <p:cNvPicPr>
            <a:picLocks noChangeAspect="1"/>
          </p:cNvPicPr>
          <p:nvPr/>
        </p:nvPicPr>
        <p:blipFill>
          <a:blip r:embed="rId4"/>
          <a:stretch>
            <a:fillRect/>
          </a:stretch>
        </p:blipFill>
        <p:spPr>
          <a:xfrm>
            <a:off x="199881" y="583304"/>
            <a:ext cx="2814859" cy="1536157"/>
          </a:xfrm>
          <a:prstGeom prst="rect">
            <a:avLst/>
          </a:prstGeom>
          <a:ln>
            <a:solidFill>
              <a:schemeClr val="tx2">
                <a:lumMod val="75000"/>
              </a:schemeClr>
            </a:solidFill>
          </a:ln>
        </p:spPr>
      </p:pic>
      <p:pic>
        <p:nvPicPr>
          <p:cNvPr id="12" name="Picture 11" descr="Diagram&#10;&#10;Description automatically generated">
            <a:extLst>
              <a:ext uri="{FF2B5EF4-FFF2-40B4-BE49-F238E27FC236}">
                <a16:creationId xmlns:a16="http://schemas.microsoft.com/office/drawing/2014/main" id="{4513EDA7-03D5-3D4F-8848-FB103803DA6A}"/>
              </a:ext>
            </a:extLst>
          </p:cNvPr>
          <p:cNvPicPr>
            <a:picLocks noChangeAspect="1"/>
          </p:cNvPicPr>
          <p:nvPr/>
        </p:nvPicPr>
        <p:blipFill>
          <a:blip r:embed="rId5"/>
          <a:stretch>
            <a:fillRect/>
          </a:stretch>
        </p:blipFill>
        <p:spPr>
          <a:xfrm>
            <a:off x="1932440" y="1701228"/>
            <a:ext cx="2780532" cy="1587649"/>
          </a:xfrm>
          <a:prstGeom prst="rect">
            <a:avLst/>
          </a:prstGeom>
          <a:ln>
            <a:solidFill>
              <a:schemeClr val="tx2">
                <a:lumMod val="75000"/>
              </a:schemeClr>
            </a:solidFill>
          </a:ln>
        </p:spPr>
      </p:pic>
      <p:pic>
        <p:nvPicPr>
          <p:cNvPr id="18" name="Picture 17" descr="Diagram&#10;&#10;Description automatically generated with medium confidence">
            <a:extLst>
              <a:ext uri="{FF2B5EF4-FFF2-40B4-BE49-F238E27FC236}">
                <a16:creationId xmlns:a16="http://schemas.microsoft.com/office/drawing/2014/main" id="{5C82A72D-2B3E-E992-A21E-01A345D273BF}"/>
              </a:ext>
            </a:extLst>
          </p:cNvPr>
          <p:cNvPicPr>
            <a:picLocks noChangeAspect="1"/>
          </p:cNvPicPr>
          <p:nvPr/>
        </p:nvPicPr>
        <p:blipFill>
          <a:blip r:embed="rId6"/>
          <a:stretch>
            <a:fillRect/>
          </a:stretch>
        </p:blipFill>
        <p:spPr>
          <a:xfrm>
            <a:off x="92765" y="2688871"/>
            <a:ext cx="2797695" cy="1553321"/>
          </a:xfrm>
          <a:prstGeom prst="rect">
            <a:avLst/>
          </a:prstGeom>
          <a:ln>
            <a:solidFill>
              <a:schemeClr val="tx2">
                <a:lumMod val="75000"/>
              </a:schemeClr>
            </a:solidFill>
          </a:ln>
        </p:spPr>
      </p:pic>
      <p:pic>
        <p:nvPicPr>
          <p:cNvPr id="16" name="Picture 15" descr="Timeline&#10;&#10;Description automatically generated">
            <a:extLst>
              <a:ext uri="{FF2B5EF4-FFF2-40B4-BE49-F238E27FC236}">
                <a16:creationId xmlns:a16="http://schemas.microsoft.com/office/drawing/2014/main" id="{A2E26BB3-AEB2-94A9-5857-8701AB6936FF}"/>
              </a:ext>
            </a:extLst>
          </p:cNvPr>
          <p:cNvPicPr>
            <a:picLocks noChangeAspect="1"/>
          </p:cNvPicPr>
          <p:nvPr/>
        </p:nvPicPr>
        <p:blipFill>
          <a:blip r:embed="rId7"/>
          <a:stretch>
            <a:fillRect/>
          </a:stretch>
        </p:blipFill>
        <p:spPr>
          <a:xfrm>
            <a:off x="2396106" y="4059811"/>
            <a:ext cx="2857768" cy="1561904"/>
          </a:xfrm>
          <a:prstGeom prst="rect">
            <a:avLst/>
          </a:prstGeom>
          <a:ln>
            <a:solidFill>
              <a:schemeClr val="tx2">
                <a:lumMod val="75000"/>
              </a:schemeClr>
            </a:solidFill>
          </a:ln>
        </p:spPr>
      </p:pic>
      <p:pic>
        <p:nvPicPr>
          <p:cNvPr id="19" name="Picture 18">
            <a:extLst>
              <a:ext uri="{FF2B5EF4-FFF2-40B4-BE49-F238E27FC236}">
                <a16:creationId xmlns:a16="http://schemas.microsoft.com/office/drawing/2014/main" id="{C9F5EC6C-F244-A4D8-B1AB-00157F10ABFC}"/>
              </a:ext>
            </a:extLst>
          </p:cNvPr>
          <p:cNvPicPr>
            <a:picLocks noChangeAspect="1"/>
          </p:cNvPicPr>
          <p:nvPr/>
        </p:nvPicPr>
        <p:blipFill rotWithShape="1">
          <a:blip r:embed="rId8"/>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12266904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EB6458-A2CF-7DCC-E575-99E8140519A9}"/>
              </a:ext>
            </a:extLst>
          </p:cNvPr>
          <p:cNvSpPr txBox="1"/>
          <p:nvPr/>
        </p:nvSpPr>
        <p:spPr>
          <a:xfrm>
            <a:off x="6559828" y="2588770"/>
            <a:ext cx="5307641" cy="134806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T</a:t>
            </a:r>
            <a:r>
              <a:rPr lang="en-US" sz="2400" kern="1200" dirty="0">
                <a:latin typeface="Arial" panose="020B0604020202020204" pitchFamily="34" charset="0"/>
                <a:cs typeface="Arial" panose="020B0604020202020204" pitchFamily="34" charset="0"/>
              </a:rPr>
              <a:t>he team put their plan into action.</a:t>
            </a:r>
          </a:p>
          <a:p>
            <a:pPr marL="0" lvl="0" indent="0" algn="ctr" defTabSz="11557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p:txBody>
      </p:sp>
      <p:pic>
        <p:nvPicPr>
          <p:cNvPr id="22" name="Picture 21" descr="A picture containing person, indoor, group, people&#10;&#10;Description automatically generated">
            <a:extLst>
              <a:ext uri="{FF2B5EF4-FFF2-40B4-BE49-F238E27FC236}">
                <a16:creationId xmlns:a16="http://schemas.microsoft.com/office/drawing/2014/main" id="{7D1EAAC8-503F-508D-71AE-9F7D6E565C5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4531" y="1625014"/>
            <a:ext cx="4472289" cy="2037630"/>
          </a:xfrm>
          <a:prstGeom prst="rect">
            <a:avLst/>
          </a:prstGeom>
        </p:spPr>
      </p:pic>
      <p:pic>
        <p:nvPicPr>
          <p:cNvPr id="27" name="Picture 26" descr="A picture containing text, clock, vector graphics&#10;&#10;Description automatically generated">
            <a:extLst>
              <a:ext uri="{FF2B5EF4-FFF2-40B4-BE49-F238E27FC236}">
                <a16:creationId xmlns:a16="http://schemas.microsoft.com/office/drawing/2014/main" id="{2C452570-BA18-B111-48AA-27B0F80D81F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4531" y="3890792"/>
            <a:ext cx="4472289" cy="2514151"/>
          </a:xfrm>
          <a:prstGeom prst="rect">
            <a:avLst/>
          </a:prstGeom>
        </p:spPr>
      </p:pic>
      <p:pic>
        <p:nvPicPr>
          <p:cNvPr id="29" name="Picture 28">
            <a:extLst>
              <a:ext uri="{FF2B5EF4-FFF2-40B4-BE49-F238E27FC236}">
                <a16:creationId xmlns:a16="http://schemas.microsoft.com/office/drawing/2014/main" id="{0A0B1FC3-7857-0927-5137-892645D229A1}"/>
              </a:ext>
            </a:extLst>
          </p:cNvPr>
          <p:cNvPicPr>
            <a:picLocks noChangeAspect="1"/>
          </p:cNvPicPr>
          <p:nvPr/>
        </p:nvPicPr>
        <p:blipFill rotWithShape="1">
          <a:blip r:embed="rId7"/>
          <a:srcRect l="6733" t="15855" r="11160"/>
          <a:stretch/>
        </p:blipFill>
        <p:spPr>
          <a:xfrm>
            <a:off x="11446933" y="6203341"/>
            <a:ext cx="745067" cy="731520"/>
          </a:xfrm>
          <a:prstGeom prst="ellipse">
            <a:avLst/>
          </a:prstGeom>
          <a:ln w="19050">
            <a:solidFill>
              <a:schemeClr val="accent2">
                <a:lumMod val="50000"/>
              </a:schemeClr>
            </a:solidFill>
          </a:ln>
        </p:spPr>
      </p:pic>
      <p:grpSp>
        <p:nvGrpSpPr>
          <p:cNvPr id="3" name="Group 2">
            <a:extLst>
              <a:ext uri="{FF2B5EF4-FFF2-40B4-BE49-F238E27FC236}">
                <a16:creationId xmlns:a16="http://schemas.microsoft.com/office/drawing/2014/main" id="{154217AE-51E6-BAC8-7D51-962F20E829BF}"/>
              </a:ext>
            </a:extLst>
          </p:cNvPr>
          <p:cNvGrpSpPr/>
          <p:nvPr/>
        </p:nvGrpSpPr>
        <p:grpSpPr>
          <a:xfrm>
            <a:off x="4123545" y="5075203"/>
            <a:ext cx="3361816" cy="1557888"/>
            <a:chOff x="4689246" y="3690090"/>
            <a:chExt cx="3361816" cy="1557888"/>
          </a:xfrm>
        </p:grpSpPr>
        <p:sp>
          <p:nvSpPr>
            <p:cNvPr id="4" name="Oval 3">
              <a:extLst>
                <a:ext uri="{FF2B5EF4-FFF2-40B4-BE49-F238E27FC236}">
                  <a16:creationId xmlns:a16="http://schemas.microsoft.com/office/drawing/2014/main" id="{ADB57158-FB3B-9741-A54B-55D79EB491A6}"/>
                </a:ext>
              </a:extLst>
            </p:cNvPr>
            <p:cNvSpPr/>
            <p:nvPr/>
          </p:nvSpPr>
          <p:spPr>
            <a:xfrm>
              <a:off x="4689246" y="3690090"/>
              <a:ext cx="3361816" cy="1557888"/>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A17D15CC-C94B-5627-865B-23F3935999F8}"/>
                </a:ext>
              </a:extLst>
            </p:cNvPr>
            <p:cNvSpPr txBox="1"/>
            <p:nvPr/>
          </p:nvSpPr>
          <p:spPr>
            <a:xfrm>
              <a:off x="5181573" y="3918237"/>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p:txBody>
        </p:sp>
      </p:grpSp>
    </p:spTree>
    <p:extLst>
      <p:ext uri="{BB962C8B-B14F-4D97-AF65-F5344CB8AC3E}">
        <p14:creationId xmlns:p14="http://schemas.microsoft.com/office/powerpoint/2010/main" val="335898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25 0.02199 L -0.00104 -0.69491 " pathEditMode="relative" rAng="0" ptsTypes="AA">
                                      <p:cBhvr>
                                        <p:cTn id="6" dur="2000" fill="hold"/>
                                        <p:tgtEl>
                                          <p:spTgt spid="3"/>
                                        </p:tgtEl>
                                        <p:attrNameLst>
                                          <p:attrName>ppt_x</p:attrName>
                                          <p:attrName>ppt_y</p:attrName>
                                        </p:attrNameLst>
                                      </p:cBhvr>
                                      <p:rCtr x="104" y="-3585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18F266-454C-08D6-77C3-B73C72191CF5}"/>
              </a:ext>
            </a:extLst>
          </p:cNvPr>
          <p:cNvSpPr txBox="1"/>
          <p:nvPr/>
        </p:nvSpPr>
        <p:spPr>
          <a:xfrm>
            <a:off x="1085534" y="1875802"/>
            <a:ext cx="4679835" cy="34717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defTabSz="1155700">
              <a:lnSpc>
                <a:spcPct val="90000"/>
              </a:lnSpc>
              <a:spcBef>
                <a:spcPct val="0"/>
              </a:spcBef>
              <a:spcAft>
                <a:spcPct val="35000"/>
              </a:spcAft>
              <a:buNone/>
            </a:pPr>
            <a:r>
              <a:rPr lang="en-US" kern="1200" dirty="0">
                <a:latin typeface="Arial" panose="020B0604020202020204" pitchFamily="34" charset="0"/>
                <a:cs typeface="Arial" panose="020B0604020202020204" pitchFamily="34" charset="0"/>
              </a:rPr>
              <a:t>The team decided to: </a:t>
            </a:r>
          </a:p>
          <a:p>
            <a:pPr marL="342900" lvl="0" indent="-342900" defTabSz="1155700">
              <a:lnSpc>
                <a:spcPct val="90000"/>
              </a:lnSpc>
              <a:spcBef>
                <a:spcPct val="0"/>
              </a:spcBef>
              <a:spcAft>
                <a:spcPct val="35000"/>
              </a:spcAft>
              <a:buFont typeface="Arial" panose="020B0604020202020204" pitchFamily="34" charset="0"/>
              <a:buChar char="•"/>
            </a:pPr>
            <a:r>
              <a:rPr lang="en-US" dirty="0">
                <a:latin typeface="Arial" panose="020B0604020202020204" pitchFamily="34" charset="0"/>
                <a:cs typeface="Arial" panose="020B0604020202020204" pitchFamily="34" charset="0"/>
              </a:rPr>
              <a:t>show staff their referral Risk Ratio data and gather staff insight about what may contributing to vulnerable decision points</a:t>
            </a:r>
          </a:p>
          <a:p>
            <a:pPr marL="342900" lvl="0" indent="-342900" defTabSz="1155700">
              <a:lnSpc>
                <a:spcPct val="90000"/>
              </a:lnSpc>
              <a:spcBef>
                <a:spcPct val="0"/>
              </a:spcBef>
              <a:spcAft>
                <a:spcPct val="35000"/>
              </a:spcAft>
              <a:buFont typeface="Arial" panose="020B0604020202020204" pitchFamily="34" charset="0"/>
              <a:buChar char="•"/>
            </a:pPr>
            <a:r>
              <a:rPr lang="en-US" kern="1200" dirty="0">
                <a:latin typeface="Arial" panose="020B0604020202020204" pitchFamily="34" charset="0"/>
                <a:cs typeface="Arial" panose="020B0604020202020204" pitchFamily="34" charset="0"/>
              </a:rPr>
              <a:t>reteach implicit bias and neutralizing routines from Day 4’s Team Training in an upcoming PD session with staff </a:t>
            </a:r>
          </a:p>
          <a:p>
            <a:pPr marL="342900" lvl="0" indent="-342900" defTabSz="1155700">
              <a:lnSpc>
                <a:spcPct val="90000"/>
              </a:lnSpc>
              <a:spcBef>
                <a:spcPct val="0"/>
              </a:spcBef>
              <a:spcAft>
                <a:spcPct val="35000"/>
              </a:spcAft>
              <a:buFont typeface="Arial" panose="020B0604020202020204" pitchFamily="34" charset="0"/>
              <a:buChar char="•"/>
            </a:pPr>
            <a:r>
              <a:rPr lang="en-US" dirty="0">
                <a:latin typeface="Arial" panose="020B0604020202020204" pitchFamily="34" charset="0"/>
                <a:cs typeface="Arial" panose="020B0604020202020204" pitchFamily="34" charset="0"/>
              </a:rPr>
              <a:t>develop a series of email prompts to send staff each Monday including sample neutralizing routines to try</a:t>
            </a:r>
          </a:p>
          <a:p>
            <a:pPr marL="342900" lvl="0" indent="-342900" defTabSz="1155700">
              <a:lnSpc>
                <a:spcPct val="90000"/>
              </a:lnSpc>
              <a:spcBef>
                <a:spcPct val="0"/>
              </a:spcBef>
              <a:spcAft>
                <a:spcPct val="35000"/>
              </a:spcAft>
              <a:buFont typeface="Arial" panose="020B0604020202020204" pitchFamily="34" charset="0"/>
              <a:buChar char="•"/>
            </a:pPr>
            <a:r>
              <a:rPr lang="en-US" kern="1200" dirty="0">
                <a:latin typeface="Arial" panose="020B0604020202020204" pitchFamily="34" charset="0"/>
                <a:cs typeface="Arial" panose="020B0604020202020204" pitchFamily="34" charset="0"/>
              </a:rPr>
              <a:t>contact their external coach to gather resources about identity awareness work</a:t>
            </a:r>
          </a:p>
        </p:txBody>
      </p:sp>
      <p:pic>
        <p:nvPicPr>
          <p:cNvPr id="8" name="Graphic 7" descr="Checkmark with solid fill">
            <a:extLst>
              <a:ext uri="{FF2B5EF4-FFF2-40B4-BE49-F238E27FC236}">
                <a16:creationId xmlns:a16="http://schemas.microsoft.com/office/drawing/2014/main" id="{582C6247-73BD-AB0F-E248-A8608FDF24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134" y="1991139"/>
            <a:ext cx="914400" cy="914400"/>
          </a:xfrm>
          <a:prstGeom prst="rect">
            <a:avLst/>
          </a:prstGeom>
        </p:spPr>
      </p:pic>
      <p:pic>
        <p:nvPicPr>
          <p:cNvPr id="9" name="Graphic 8" descr="Checkmark with solid fill">
            <a:extLst>
              <a:ext uri="{FF2B5EF4-FFF2-40B4-BE49-F238E27FC236}">
                <a16:creationId xmlns:a16="http://schemas.microsoft.com/office/drawing/2014/main" id="{CFF3C2C9-CB6E-6802-E8CA-CEFAA7AE51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134" y="2905539"/>
            <a:ext cx="914400" cy="914400"/>
          </a:xfrm>
          <a:prstGeom prst="rect">
            <a:avLst/>
          </a:prstGeom>
        </p:spPr>
      </p:pic>
      <p:pic>
        <p:nvPicPr>
          <p:cNvPr id="10" name="Graphic 9" descr="Checkmark with solid fill">
            <a:extLst>
              <a:ext uri="{FF2B5EF4-FFF2-40B4-BE49-F238E27FC236}">
                <a16:creationId xmlns:a16="http://schemas.microsoft.com/office/drawing/2014/main" id="{86EA84FE-7EFC-5E42-D0D1-D34F7137E3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134" y="4596620"/>
            <a:ext cx="914400" cy="914400"/>
          </a:xfrm>
          <a:prstGeom prst="rect">
            <a:avLst/>
          </a:prstGeom>
        </p:spPr>
      </p:pic>
      <p:pic>
        <p:nvPicPr>
          <p:cNvPr id="11" name="Graphic 10" descr="Circles with arrows outline">
            <a:extLst>
              <a:ext uri="{FF2B5EF4-FFF2-40B4-BE49-F238E27FC236}">
                <a16:creationId xmlns:a16="http://schemas.microsoft.com/office/drawing/2014/main" id="{A1C0A8F3-4F88-AC58-DDF1-6A11239E01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1134" y="3751080"/>
            <a:ext cx="914400" cy="914400"/>
          </a:xfrm>
          <a:prstGeom prst="rect">
            <a:avLst/>
          </a:prstGeom>
        </p:spPr>
      </p:pic>
      <p:grpSp>
        <p:nvGrpSpPr>
          <p:cNvPr id="3" name="Group 2">
            <a:extLst>
              <a:ext uri="{FF2B5EF4-FFF2-40B4-BE49-F238E27FC236}">
                <a16:creationId xmlns:a16="http://schemas.microsoft.com/office/drawing/2014/main" id="{775981D1-64F8-2D6D-CAD5-7DB9D2E6B146}"/>
              </a:ext>
            </a:extLst>
          </p:cNvPr>
          <p:cNvGrpSpPr/>
          <p:nvPr/>
        </p:nvGrpSpPr>
        <p:grpSpPr>
          <a:xfrm>
            <a:off x="293666" y="4571621"/>
            <a:ext cx="3361816" cy="1557888"/>
            <a:chOff x="1174905" y="2734709"/>
            <a:chExt cx="3361816" cy="1557888"/>
          </a:xfrm>
        </p:grpSpPr>
        <p:sp>
          <p:nvSpPr>
            <p:cNvPr id="4" name="Oval 3">
              <a:extLst>
                <a:ext uri="{FF2B5EF4-FFF2-40B4-BE49-F238E27FC236}">
                  <a16:creationId xmlns:a16="http://schemas.microsoft.com/office/drawing/2014/main" id="{E9FCA2CC-EE52-2FF2-9220-3A24C12D674D}"/>
                </a:ext>
              </a:extLst>
            </p:cNvPr>
            <p:cNvSpPr/>
            <p:nvPr/>
          </p:nvSpPr>
          <p:spPr>
            <a:xfrm>
              <a:off x="1174905" y="2734709"/>
              <a:ext cx="3361816" cy="1557888"/>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D2548EAA-51BC-163C-CA4E-7357A09F6532}"/>
                </a:ext>
              </a:extLst>
            </p:cNvPr>
            <p:cNvSpPr txBox="1"/>
            <p:nvPr/>
          </p:nvSpPr>
          <p:spPr>
            <a:xfrm>
              <a:off x="1667232" y="2962856"/>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p:txBody>
        </p:sp>
      </p:grpSp>
      <p:sp>
        <p:nvSpPr>
          <p:cNvPr id="6" name="TextBox 5">
            <a:extLst>
              <a:ext uri="{FF2B5EF4-FFF2-40B4-BE49-F238E27FC236}">
                <a16:creationId xmlns:a16="http://schemas.microsoft.com/office/drawing/2014/main" id="{9297D748-41AA-61D0-1AEE-578ED2FDFF50}"/>
              </a:ext>
            </a:extLst>
          </p:cNvPr>
          <p:cNvSpPr txBox="1"/>
          <p:nvPr/>
        </p:nvSpPr>
        <p:spPr>
          <a:xfrm>
            <a:off x="6557237" y="1724287"/>
            <a:ext cx="5634763" cy="51337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defTabSz="11557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Over the next several months, the team checked on implementation during their regular leadership team meetings.</a:t>
            </a:r>
          </a:p>
          <a:p>
            <a:pPr marL="0" lvl="0" indent="0" defTabSz="11557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a:p>
            <a:pPr marL="0" lvl="0" indent="0"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If actions were not being completed as intended, the team adjusted the plan or strengthened the level of support to get the actions accomplished.</a:t>
            </a:r>
          </a:p>
          <a:p>
            <a:pPr marL="0" lvl="0" indent="0" defTabSz="1155700">
              <a:lnSpc>
                <a:spcPct val="90000"/>
              </a:lnSpc>
              <a:spcBef>
                <a:spcPct val="0"/>
              </a:spcBef>
              <a:spcAft>
                <a:spcPct val="35000"/>
              </a:spcAft>
              <a:buNone/>
            </a:pPr>
            <a:endParaRPr lang="en-US" sz="1200" dirty="0">
              <a:latin typeface="Arial" panose="020B0604020202020204" pitchFamily="34" charset="0"/>
              <a:cs typeface="Arial" panose="020B0604020202020204" pitchFamily="34" charset="0"/>
            </a:endParaRPr>
          </a:p>
          <a:p>
            <a:pPr marL="0" lvl="0" indent="0"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They also monitored referrals delivered during transition times for types of behavior. Targeted support about VDPs and neutralizing routines was provided to staff if they frequently delivered referrals for subjective behaviors.</a:t>
            </a:r>
          </a:p>
        </p:txBody>
      </p:sp>
      <p:pic>
        <p:nvPicPr>
          <p:cNvPr id="12" name="Picture 11">
            <a:extLst>
              <a:ext uri="{FF2B5EF4-FFF2-40B4-BE49-F238E27FC236}">
                <a16:creationId xmlns:a16="http://schemas.microsoft.com/office/drawing/2014/main" id="{FBA21DBE-F5DD-AE03-889B-53D6CE3F1DD9}"/>
              </a:ext>
            </a:extLst>
          </p:cNvPr>
          <p:cNvPicPr>
            <a:picLocks noChangeAspect="1"/>
          </p:cNvPicPr>
          <p:nvPr/>
        </p:nvPicPr>
        <p:blipFill rotWithShape="1">
          <a:blip r:embed="rId6"/>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28060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95 -0.00671 L 0.31575 -0.63449 " pathEditMode="relative" ptsTypes="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uiExpand="1" build="p"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6D24CC-4E10-AA5D-55D6-139ABA4BACCC}"/>
              </a:ext>
            </a:extLst>
          </p:cNvPr>
          <p:cNvGrpSpPr/>
          <p:nvPr/>
        </p:nvGrpSpPr>
        <p:grpSpPr>
          <a:xfrm>
            <a:off x="3623219" y="155869"/>
            <a:ext cx="3361816" cy="1557888"/>
            <a:chOff x="1174905" y="2734709"/>
            <a:chExt cx="3361816" cy="1557888"/>
          </a:xfrm>
        </p:grpSpPr>
        <p:sp>
          <p:nvSpPr>
            <p:cNvPr id="13" name="Oval 12">
              <a:extLst>
                <a:ext uri="{FF2B5EF4-FFF2-40B4-BE49-F238E27FC236}">
                  <a16:creationId xmlns:a16="http://schemas.microsoft.com/office/drawing/2014/main" id="{A2357A0B-722A-5488-62E6-DB76792021E0}"/>
                </a:ext>
              </a:extLst>
            </p:cNvPr>
            <p:cNvSpPr/>
            <p:nvPr/>
          </p:nvSpPr>
          <p:spPr>
            <a:xfrm>
              <a:off x="1174905" y="2734709"/>
              <a:ext cx="3361816" cy="1557888"/>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Oval 4">
              <a:extLst>
                <a:ext uri="{FF2B5EF4-FFF2-40B4-BE49-F238E27FC236}">
                  <a16:creationId xmlns:a16="http://schemas.microsoft.com/office/drawing/2014/main" id="{9658072E-B2C5-B708-F6CE-A3925AD97ED9}"/>
                </a:ext>
              </a:extLst>
            </p:cNvPr>
            <p:cNvSpPr txBox="1"/>
            <p:nvPr/>
          </p:nvSpPr>
          <p:spPr>
            <a:xfrm>
              <a:off x="1667232" y="2962856"/>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p:txBody>
        </p:sp>
      </p:grpSp>
      <p:pic>
        <p:nvPicPr>
          <p:cNvPr id="7" name="Picture 6" descr="Graphical user interface, application, website&#10;&#10;Description automatically generated">
            <a:extLst>
              <a:ext uri="{FF2B5EF4-FFF2-40B4-BE49-F238E27FC236}">
                <a16:creationId xmlns:a16="http://schemas.microsoft.com/office/drawing/2014/main" id="{7EEBC1B2-3561-DB32-BC32-14DEDDEF9DAD}"/>
              </a:ext>
            </a:extLst>
          </p:cNvPr>
          <p:cNvPicPr>
            <a:picLocks noChangeAspect="1"/>
          </p:cNvPicPr>
          <p:nvPr/>
        </p:nvPicPr>
        <p:blipFill rotWithShape="1">
          <a:blip r:embed="rId3"/>
          <a:srcRect r="28666"/>
          <a:stretch/>
        </p:blipFill>
        <p:spPr>
          <a:xfrm>
            <a:off x="237664" y="1748242"/>
            <a:ext cx="5850982" cy="2283658"/>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692EF59E-5856-3274-AE5B-BEF49FEB8317}"/>
              </a:ext>
            </a:extLst>
          </p:cNvPr>
          <p:cNvPicPr>
            <a:picLocks noChangeAspect="1"/>
          </p:cNvPicPr>
          <p:nvPr/>
        </p:nvPicPr>
        <p:blipFill>
          <a:blip r:embed="rId4"/>
          <a:stretch>
            <a:fillRect/>
          </a:stretch>
        </p:blipFill>
        <p:spPr>
          <a:xfrm>
            <a:off x="347888" y="4275927"/>
            <a:ext cx="6637147" cy="2038109"/>
          </a:xfrm>
          <a:prstGeom prst="rect">
            <a:avLst/>
          </a:prstGeom>
          <a:solidFill>
            <a:schemeClr val="bg2"/>
          </a:solidFill>
        </p:spPr>
      </p:pic>
      <p:sp>
        <p:nvSpPr>
          <p:cNvPr id="8" name="TextBox 7">
            <a:extLst>
              <a:ext uri="{FF2B5EF4-FFF2-40B4-BE49-F238E27FC236}">
                <a16:creationId xmlns:a16="http://schemas.microsoft.com/office/drawing/2014/main" id="{18A71B1E-CCC1-9677-CF4C-C4AC7EEBA331}"/>
              </a:ext>
            </a:extLst>
          </p:cNvPr>
          <p:cNvSpPr txBox="1"/>
          <p:nvPr/>
        </p:nvSpPr>
        <p:spPr>
          <a:xfrm>
            <a:off x="6239058" y="1720988"/>
            <a:ext cx="5850982" cy="45981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Reviewing their SWIS Equity Reports, particularly the Risk Ratio report became a routine part of their regular monthly leadership team meetings.</a:t>
            </a:r>
          </a:p>
          <a:p>
            <a:pPr marL="0" lvl="0" indent="0" algn="ctr"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They watched for decreased disproportionality trends. </a:t>
            </a:r>
          </a:p>
          <a:p>
            <a:pPr marL="0" lvl="0" indent="0" algn="ctr"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When needed, they used the drill down tool to gain more insight into both challenges and successes so the team could adjust accordingly.</a:t>
            </a:r>
          </a:p>
          <a:p>
            <a:pPr marL="0" lvl="0" indent="0" defTabSz="11557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A071FDE-4001-8868-7CF8-C33E441ED0A1}"/>
              </a:ext>
            </a:extLst>
          </p:cNvPr>
          <p:cNvSpPr/>
          <p:nvPr/>
        </p:nvSpPr>
        <p:spPr>
          <a:xfrm>
            <a:off x="4147809" y="5848278"/>
            <a:ext cx="1550504" cy="931517"/>
          </a:xfrm>
          <a:prstGeom prst="rect">
            <a:avLst/>
          </a:prstGeom>
          <a:solidFill>
            <a:schemeClr val="tx2">
              <a:lumMod val="40000"/>
              <a:lumOff val="60000"/>
            </a:schemeClr>
          </a:solidFill>
          <a:ln w="1714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Drill Down</a:t>
            </a:r>
          </a:p>
        </p:txBody>
      </p:sp>
      <p:pic>
        <p:nvPicPr>
          <p:cNvPr id="15" name="Picture 14">
            <a:extLst>
              <a:ext uri="{FF2B5EF4-FFF2-40B4-BE49-F238E27FC236}">
                <a16:creationId xmlns:a16="http://schemas.microsoft.com/office/drawing/2014/main" id="{3D32E89C-3C5B-A0CD-98A8-AB1DAAD66B33}"/>
              </a:ext>
            </a:extLst>
          </p:cNvPr>
          <p:cNvPicPr>
            <a:picLocks noChangeAspect="1"/>
          </p:cNvPicPr>
          <p:nvPr/>
        </p:nvPicPr>
        <p:blipFill rotWithShape="1">
          <a:blip r:embed="rId5"/>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38754833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228C3A-2207-00CC-521B-D28AB8B161F8}"/>
              </a:ext>
            </a:extLst>
          </p:cNvPr>
          <p:cNvGrpSpPr/>
          <p:nvPr/>
        </p:nvGrpSpPr>
        <p:grpSpPr>
          <a:xfrm>
            <a:off x="253909" y="1871112"/>
            <a:ext cx="3361816" cy="1557888"/>
            <a:chOff x="1115286" y="642291"/>
            <a:chExt cx="3361816" cy="1557888"/>
          </a:xfrm>
        </p:grpSpPr>
        <p:sp>
          <p:nvSpPr>
            <p:cNvPr id="4" name="Oval 3">
              <a:extLst>
                <a:ext uri="{FF2B5EF4-FFF2-40B4-BE49-F238E27FC236}">
                  <a16:creationId xmlns:a16="http://schemas.microsoft.com/office/drawing/2014/main" id="{5B701F16-8304-A3B2-A0C4-379053B1C288}"/>
                </a:ext>
              </a:extLst>
            </p:cNvPr>
            <p:cNvSpPr/>
            <p:nvPr/>
          </p:nvSpPr>
          <p:spPr>
            <a:xfrm>
              <a:off x="1115286" y="642291"/>
              <a:ext cx="3361816" cy="1557888"/>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B4F758FF-3970-7C53-BAE8-CE1566C57250}"/>
                </a:ext>
              </a:extLst>
            </p:cNvPr>
            <p:cNvSpPr txBox="1"/>
            <p:nvPr/>
          </p:nvSpPr>
          <p:spPr>
            <a:xfrm>
              <a:off x="1607613" y="870438"/>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p:txBody>
        </p:sp>
      </p:grpSp>
      <p:sp>
        <p:nvSpPr>
          <p:cNvPr id="6" name="TextBox 5">
            <a:extLst>
              <a:ext uri="{FF2B5EF4-FFF2-40B4-BE49-F238E27FC236}">
                <a16:creationId xmlns:a16="http://schemas.microsoft.com/office/drawing/2014/main" id="{9B33BFDB-6BD7-B018-5099-02349293BCB1}"/>
              </a:ext>
            </a:extLst>
          </p:cNvPr>
          <p:cNvSpPr txBox="1"/>
          <p:nvPr/>
        </p:nvSpPr>
        <p:spPr>
          <a:xfrm>
            <a:off x="4293324" y="1745252"/>
            <a:ext cx="7830039" cy="49859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One year after enacting the plan, the team found that while they had not achieved the target of </a:t>
            </a:r>
          </a:p>
          <a:p>
            <a:pPr marL="0" lvl="0" indent="0" algn="ctr" defTabSz="11557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Black/African American students will have 1 time the risk of receiving one referral as all other students</a:t>
            </a:r>
          </a:p>
          <a:p>
            <a:pPr marL="0" lvl="0" indent="0" algn="ctr" defTabSz="11557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disproportionality had improved.</a:t>
            </a:r>
          </a:p>
          <a:p>
            <a:pPr marL="0" lvl="0" indent="0"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They decided to maintain the plan but also: </a:t>
            </a:r>
          </a:p>
          <a:p>
            <a:pPr marL="342900" lvl="0" indent="-342900" defTabSz="1155700">
              <a:lnSpc>
                <a:spcPct val="90000"/>
              </a:lnSpc>
              <a:spcBef>
                <a:spcPct val="0"/>
              </a:spcBef>
              <a:spcAft>
                <a:spcPct val="35000"/>
              </a:spcAft>
              <a:buFont typeface="Arial" panose="020B0604020202020204" pitchFamily="34" charset="0"/>
              <a:buChar char="•"/>
            </a:pPr>
            <a:r>
              <a:rPr lang="en-US" sz="2400" dirty="0">
                <a:latin typeface="Arial" panose="020B0604020202020204" pitchFamily="34" charset="0"/>
                <a:cs typeface="Arial" panose="020B0604020202020204" pitchFamily="34" charset="0"/>
              </a:rPr>
              <a:t>ensure new staff had access to training and support</a:t>
            </a:r>
          </a:p>
          <a:p>
            <a:pPr marL="342900" lvl="0" indent="-342900" defTabSz="1155700">
              <a:lnSpc>
                <a:spcPct val="90000"/>
              </a:lnSpc>
              <a:spcBef>
                <a:spcPct val="0"/>
              </a:spcBef>
              <a:spcAft>
                <a:spcPct val="350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deliver a booster session to staff </a:t>
            </a:r>
          </a:p>
          <a:p>
            <a:pPr marL="342900" lvl="0" indent="-342900" defTabSz="1155700">
              <a:lnSpc>
                <a:spcPct val="90000"/>
              </a:lnSpc>
              <a:spcBef>
                <a:spcPct val="0"/>
              </a:spcBef>
              <a:spcAft>
                <a:spcPct val="35000"/>
              </a:spcAft>
              <a:buFont typeface="Arial" panose="020B0604020202020204" pitchFamily="34" charset="0"/>
              <a:buChar char="•"/>
            </a:pPr>
            <a:r>
              <a:rPr lang="en-US" sz="2400" dirty="0">
                <a:latin typeface="Arial" panose="020B0604020202020204" pitchFamily="34" charset="0"/>
                <a:cs typeface="Arial" panose="020B0604020202020204" pitchFamily="34" charset="0"/>
              </a:rPr>
              <a:t>provide targeted support to staff experiencing challenges </a:t>
            </a:r>
          </a:p>
          <a:p>
            <a:pPr marL="342900" lvl="0" indent="-342900" defTabSz="1155700">
              <a:lnSpc>
                <a:spcPct val="90000"/>
              </a:lnSpc>
              <a:spcBef>
                <a:spcPct val="0"/>
              </a:spcBef>
              <a:spcAft>
                <a:spcPct val="350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continue to examine SWIS equity reports at monthly leadership team meetings</a:t>
            </a:r>
          </a:p>
        </p:txBody>
      </p:sp>
      <p:pic>
        <p:nvPicPr>
          <p:cNvPr id="8" name="Picture 7" descr="Calendar&#10;&#10;Description automatically generated">
            <a:extLst>
              <a:ext uri="{FF2B5EF4-FFF2-40B4-BE49-F238E27FC236}">
                <a16:creationId xmlns:a16="http://schemas.microsoft.com/office/drawing/2014/main" id="{9915094E-03A7-76A1-63D7-313488AA262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659839">
            <a:off x="531554" y="1458048"/>
            <a:ext cx="2384016" cy="2384016"/>
          </a:xfrm>
          <a:prstGeom prst="rect">
            <a:avLst/>
          </a:prstGeom>
        </p:spPr>
      </p:pic>
      <p:pic>
        <p:nvPicPr>
          <p:cNvPr id="11" name="Picture 10" descr="Diagram&#10;&#10;Description automatically generated">
            <a:extLst>
              <a:ext uri="{FF2B5EF4-FFF2-40B4-BE49-F238E27FC236}">
                <a16:creationId xmlns:a16="http://schemas.microsoft.com/office/drawing/2014/main" id="{CC131035-A1B4-ED1E-2FF9-60640139B69E}"/>
              </a:ext>
            </a:extLst>
          </p:cNvPr>
          <p:cNvPicPr>
            <a:picLocks noChangeAspect="1"/>
          </p:cNvPicPr>
          <p:nvPr/>
        </p:nvPicPr>
        <p:blipFill>
          <a:blip r:embed="rId5"/>
          <a:stretch>
            <a:fillRect/>
          </a:stretch>
        </p:blipFill>
        <p:spPr>
          <a:xfrm>
            <a:off x="253909" y="3913134"/>
            <a:ext cx="3547088" cy="1991145"/>
          </a:xfrm>
          <a:prstGeom prst="rect">
            <a:avLst/>
          </a:prstGeom>
        </p:spPr>
      </p:pic>
      <p:pic>
        <p:nvPicPr>
          <p:cNvPr id="12" name="Picture 11">
            <a:extLst>
              <a:ext uri="{FF2B5EF4-FFF2-40B4-BE49-F238E27FC236}">
                <a16:creationId xmlns:a16="http://schemas.microsoft.com/office/drawing/2014/main" id="{5C11C763-FE98-1740-BCD8-5AD198541520}"/>
              </a:ext>
            </a:extLst>
          </p:cNvPr>
          <p:cNvPicPr>
            <a:picLocks noChangeAspect="1"/>
          </p:cNvPicPr>
          <p:nvPr/>
        </p:nvPicPr>
        <p:blipFill rotWithShape="1">
          <a:blip r:embed="rId6"/>
          <a:srcRect l="6733" t="15855" r="11160"/>
          <a:stretch/>
        </p:blipFill>
        <p:spPr>
          <a:xfrm>
            <a:off x="11510073" y="6265333"/>
            <a:ext cx="681927" cy="669528"/>
          </a:xfrm>
          <a:prstGeom prst="ellipse">
            <a:avLst/>
          </a:prstGeom>
          <a:ln w="19050">
            <a:solidFill>
              <a:schemeClr val="accent2">
                <a:lumMod val="50000"/>
              </a:schemeClr>
            </a:solidFill>
          </a:ln>
        </p:spPr>
      </p:pic>
    </p:spTree>
    <p:extLst>
      <p:ext uri="{BB962C8B-B14F-4D97-AF65-F5344CB8AC3E}">
        <p14:creationId xmlns:p14="http://schemas.microsoft.com/office/powerpoint/2010/main" val="25474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25 -0.01736 L 0.32045 -0.26528 " pathEditMode="relative" rAng="0" ptsTypes="AA">
                                      <p:cBhvr>
                                        <p:cTn id="6" dur="2000" fill="hold"/>
                                        <p:tgtEl>
                                          <p:spTgt spid="3"/>
                                        </p:tgtEl>
                                        <p:attrNameLst>
                                          <p:attrName>ppt_x</p:attrName>
                                          <p:attrName>ppt_y</p:attrName>
                                        </p:attrNameLst>
                                      </p:cBhvr>
                                      <p:rCtr x="16185" y="-1240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29BD-9A6A-359C-AEF1-51329538BC3F}"/>
              </a:ext>
            </a:extLst>
          </p:cNvPr>
          <p:cNvSpPr>
            <a:spLocks noGrp="1"/>
          </p:cNvSpPr>
          <p:nvPr>
            <p:ph type="title"/>
          </p:nvPr>
        </p:nvSpPr>
        <p:spPr>
          <a:xfrm>
            <a:off x="513748" y="275814"/>
            <a:ext cx="10543719" cy="845600"/>
          </a:xfrm>
        </p:spPr>
        <p:txBody>
          <a:bodyPr/>
          <a:lstStyle/>
          <a:p>
            <a:pPr algn="l"/>
            <a:r>
              <a:rPr lang="en-US" dirty="0"/>
              <a:t>Why should we look at School Climate?</a:t>
            </a:r>
          </a:p>
        </p:txBody>
      </p:sp>
      <p:graphicFrame>
        <p:nvGraphicFramePr>
          <p:cNvPr id="6" name="Diagram 5">
            <a:extLst>
              <a:ext uri="{FF2B5EF4-FFF2-40B4-BE49-F238E27FC236}">
                <a16:creationId xmlns:a16="http://schemas.microsoft.com/office/drawing/2014/main" id="{CFF14E01-4AE0-837A-4800-05BE3B74BC6A}"/>
              </a:ext>
            </a:extLst>
          </p:cNvPr>
          <p:cNvGraphicFramePr/>
          <p:nvPr>
            <p:extLst>
              <p:ext uri="{D42A27DB-BD31-4B8C-83A1-F6EECF244321}">
                <p14:modId xmlns:p14="http://schemas.microsoft.com/office/powerpoint/2010/main" val="3669762754"/>
              </p:ext>
            </p:extLst>
          </p:nvPr>
        </p:nvGraphicFramePr>
        <p:xfrm>
          <a:off x="790273" y="1074656"/>
          <a:ext cx="9990667" cy="5460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1BE20CB-830D-0965-C8FD-FC8DF156BA8E}"/>
              </a:ext>
            </a:extLst>
          </p:cNvPr>
          <p:cNvSpPr txBox="1"/>
          <p:nvPr/>
        </p:nvSpPr>
        <p:spPr>
          <a:xfrm>
            <a:off x="9907994" y="6504762"/>
            <a:ext cx="1550424" cy="369332"/>
          </a:xfrm>
          <a:prstGeom prst="rect">
            <a:avLst/>
          </a:prstGeom>
          <a:noFill/>
        </p:spPr>
        <p:txBody>
          <a:bodyPr wrap="none" rtlCol="0">
            <a:spAutoFit/>
          </a:bodyPr>
          <a:lstStyle/>
          <a:p>
            <a:r>
              <a:rPr lang="en-US" dirty="0"/>
              <a:t>(LaSalle, 2022)</a:t>
            </a:r>
          </a:p>
        </p:txBody>
      </p:sp>
      <p:sp>
        <p:nvSpPr>
          <p:cNvPr id="5" name="TextBox 4">
            <a:extLst>
              <a:ext uri="{FF2B5EF4-FFF2-40B4-BE49-F238E27FC236}">
                <a16:creationId xmlns:a16="http://schemas.microsoft.com/office/drawing/2014/main" id="{774998AD-62B1-9DE5-C6E7-D854C288AD48}"/>
              </a:ext>
            </a:extLst>
          </p:cNvPr>
          <p:cNvSpPr txBox="1"/>
          <p:nvPr/>
        </p:nvSpPr>
        <p:spPr>
          <a:xfrm>
            <a:off x="750516" y="6212854"/>
            <a:ext cx="8633791" cy="369332"/>
          </a:xfrm>
          <a:prstGeom prst="rect">
            <a:avLst/>
          </a:prstGeom>
          <a:noFill/>
        </p:spPr>
        <p:txBody>
          <a:bodyPr wrap="square">
            <a:spAutoFit/>
          </a:bodyPr>
          <a:lstStyle/>
          <a:p>
            <a:r>
              <a:rPr lang="en-US" dirty="0"/>
              <a:t>(Bear et al., 2011; Lindstrom Johnson et al., 2016)</a:t>
            </a:r>
          </a:p>
        </p:txBody>
      </p:sp>
      <p:pic>
        <p:nvPicPr>
          <p:cNvPr id="7" name="Picture 6">
            <a:extLst>
              <a:ext uri="{FF2B5EF4-FFF2-40B4-BE49-F238E27FC236}">
                <a16:creationId xmlns:a16="http://schemas.microsoft.com/office/drawing/2014/main" id="{3DDD70B0-0381-9898-197B-ED1701567897}"/>
              </a:ext>
            </a:extLst>
          </p:cNvPr>
          <p:cNvPicPr>
            <a:picLocks noChangeAspect="1"/>
          </p:cNvPicPr>
          <p:nvPr/>
        </p:nvPicPr>
        <p:blipFill rotWithShape="1">
          <a:blip r:embed="rId8"/>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3923595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22827FC-C691-4E47-87E2-5B30769A44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245008" y="4581807"/>
            <a:ext cx="2888426" cy="1938991"/>
          </a:xfrm>
          <a:prstGeom prst="rect">
            <a:avLst/>
          </a:prstGeom>
          <a:noFill/>
          <a:ln>
            <a:solidFill>
              <a:schemeClr val="bg2">
                <a:lumMod val="75000"/>
              </a:schemeClr>
            </a:solidFill>
          </a:ln>
        </p:spPr>
      </p:pic>
      <p:pic>
        <p:nvPicPr>
          <p:cNvPr id="4" name="Picture 2">
            <a:extLst>
              <a:ext uri="{FF2B5EF4-FFF2-40B4-BE49-F238E27FC236}">
                <a16:creationId xmlns:a16="http://schemas.microsoft.com/office/drawing/2014/main" id="{F621C863-0B3A-0C46-9FCD-7149D683B2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266669" y="1570950"/>
            <a:ext cx="3046456" cy="2040736"/>
          </a:xfrm>
          <a:prstGeom prst="rect">
            <a:avLst/>
          </a:prstGeom>
          <a:noFill/>
          <a:ln>
            <a:solidFill>
              <a:schemeClr val="bg2">
                <a:lumMod val="75000"/>
              </a:schemeClr>
            </a:solidFill>
          </a:ln>
        </p:spPr>
      </p:pic>
      <p:pic>
        <p:nvPicPr>
          <p:cNvPr id="7" name="Picture 2">
            <a:extLst>
              <a:ext uri="{FF2B5EF4-FFF2-40B4-BE49-F238E27FC236}">
                <a16:creationId xmlns:a16="http://schemas.microsoft.com/office/drawing/2014/main" id="{1528B0C0-C729-9745-B2AC-E5D144416AB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3079853" y="4705008"/>
            <a:ext cx="3046457" cy="2040736"/>
          </a:xfrm>
          <a:prstGeom prst="rect">
            <a:avLst/>
          </a:prstGeom>
          <a:noFill/>
          <a:ln>
            <a:solidFill>
              <a:schemeClr val="bg2">
                <a:lumMod val="75000"/>
              </a:schemeClr>
            </a:solidFill>
          </a:ln>
        </p:spPr>
      </p:pic>
      <p:sp>
        <p:nvSpPr>
          <p:cNvPr id="2" name="TextBox 1">
            <a:extLst>
              <a:ext uri="{FF2B5EF4-FFF2-40B4-BE49-F238E27FC236}">
                <a16:creationId xmlns:a16="http://schemas.microsoft.com/office/drawing/2014/main" id="{C764EBB5-F6DB-9B4B-896F-2678D9889540}"/>
              </a:ext>
            </a:extLst>
          </p:cNvPr>
          <p:cNvSpPr txBox="1"/>
          <p:nvPr/>
        </p:nvSpPr>
        <p:spPr>
          <a:xfrm>
            <a:off x="7588919" y="2069826"/>
            <a:ext cx="3860959"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Review survey data for different groups: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Gender Identity</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dirty="0">
                <a:solidFill>
                  <a:srgbClr val="0D0F41"/>
                </a:solidFill>
                <a:latin typeface="Calibri" panose="020F0502020204030204"/>
              </a:rPr>
              <a:t>Sexual Orientation (Middle/High Schools)</a:t>
            </a: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Grade</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Race/Ethnicity</a:t>
            </a:r>
          </a:p>
        </p:txBody>
      </p:sp>
      <p:sp>
        <p:nvSpPr>
          <p:cNvPr id="9" name="Title 1">
            <a:extLst>
              <a:ext uri="{FF2B5EF4-FFF2-40B4-BE49-F238E27FC236}">
                <a16:creationId xmlns:a16="http://schemas.microsoft.com/office/drawing/2014/main" id="{6AC3E2EA-A73D-7DC9-E785-B55C18A8300B}"/>
              </a:ext>
            </a:extLst>
          </p:cNvPr>
          <p:cNvSpPr>
            <a:spLocks noGrp="1"/>
          </p:cNvSpPr>
          <p:nvPr>
            <p:ph type="title"/>
          </p:nvPr>
        </p:nvSpPr>
        <p:spPr>
          <a:xfrm>
            <a:off x="169192" y="156545"/>
            <a:ext cx="10366287" cy="845600"/>
          </a:xfrm>
        </p:spPr>
        <p:txBody>
          <a:bodyPr/>
          <a:lstStyle/>
          <a:p>
            <a:pPr algn="l"/>
            <a:r>
              <a:rPr lang="en-US" dirty="0"/>
              <a:t>School Climate Survey Reports </a:t>
            </a:r>
            <a:br>
              <a:rPr lang="en-US" dirty="0"/>
            </a:br>
            <a:r>
              <a:rPr lang="en-US" dirty="0"/>
              <a:t>make disaggregated data review easy</a:t>
            </a:r>
          </a:p>
        </p:txBody>
      </p:sp>
      <p:pic>
        <p:nvPicPr>
          <p:cNvPr id="17410" name="Picture 2">
            <a:extLst>
              <a:ext uri="{FF2B5EF4-FFF2-40B4-BE49-F238E27FC236}">
                <a16:creationId xmlns:a16="http://schemas.microsoft.com/office/drawing/2014/main" id="{3D5AACD0-EC5C-3D2B-FAC1-D73A46412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125" y="2095467"/>
            <a:ext cx="3046456" cy="204073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829E72F-F671-1DD2-BC46-66999803CC76}"/>
              </a:ext>
            </a:extLst>
          </p:cNvPr>
          <p:cNvSpPr txBox="1"/>
          <p:nvPr/>
        </p:nvSpPr>
        <p:spPr>
          <a:xfrm>
            <a:off x="293255" y="3689209"/>
            <a:ext cx="3046457"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Provides total </a:t>
            </a:r>
          </a:p>
          <a:p>
            <a:pPr algn="ctr"/>
            <a:r>
              <a:rPr lang="en-US" sz="2400" dirty="0"/>
              <a:t>climate score</a:t>
            </a:r>
          </a:p>
        </p:txBody>
      </p:sp>
      <p:pic>
        <p:nvPicPr>
          <p:cNvPr id="11" name="Picture 10">
            <a:extLst>
              <a:ext uri="{FF2B5EF4-FFF2-40B4-BE49-F238E27FC236}">
                <a16:creationId xmlns:a16="http://schemas.microsoft.com/office/drawing/2014/main" id="{9C852989-A9F0-B876-9F09-AA33CE36FAE9}"/>
              </a:ext>
            </a:extLst>
          </p:cNvPr>
          <p:cNvPicPr>
            <a:picLocks noChangeAspect="1"/>
          </p:cNvPicPr>
          <p:nvPr/>
        </p:nvPicPr>
        <p:blipFill>
          <a:blip r:embed="rId7"/>
          <a:stretch>
            <a:fillRect/>
          </a:stretch>
        </p:blipFill>
        <p:spPr>
          <a:xfrm>
            <a:off x="11056045" y="5774042"/>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9692219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EC38-1CF4-3129-60E0-7BAAB02B8653}"/>
              </a:ext>
            </a:extLst>
          </p:cNvPr>
          <p:cNvSpPr>
            <a:spLocks noGrp="1"/>
          </p:cNvSpPr>
          <p:nvPr>
            <p:ph type="title"/>
          </p:nvPr>
        </p:nvSpPr>
        <p:spPr>
          <a:xfrm>
            <a:off x="288461" y="275814"/>
            <a:ext cx="8219435" cy="845600"/>
          </a:xfrm>
        </p:spPr>
        <p:txBody>
          <a:bodyPr/>
          <a:lstStyle/>
          <a:p>
            <a:pPr algn="l"/>
            <a:r>
              <a:rPr lang="en-US" dirty="0"/>
              <a:t>Items Report lets you go even deeper…</a:t>
            </a:r>
          </a:p>
        </p:txBody>
      </p:sp>
      <p:pic>
        <p:nvPicPr>
          <p:cNvPr id="4" name="Picture 3" descr="Table&#10;&#10;Description automatically generated">
            <a:extLst>
              <a:ext uri="{FF2B5EF4-FFF2-40B4-BE49-F238E27FC236}">
                <a16:creationId xmlns:a16="http://schemas.microsoft.com/office/drawing/2014/main" id="{438352B7-A9D6-4789-D466-D215C2B74949}"/>
              </a:ext>
            </a:extLst>
          </p:cNvPr>
          <p:cNvPicPr>
            <a:picLocks noChangeAspect="1"/>
          </p:cNvPicPr>
          <p:nvPr/>
        </p:nvPicPr>
        <p:blipFill>
          <a:blip r:embed="rId3"/>
          <a:stretch>
            <a:fillRect/>
          </a:stretch>
        </p:blipFill>
        <p:spPr>
          <a:xfrm>
            <a:off x="513748" y="1121414"/>
            <a:ext cx="5771283" cy="5638800"/>
          </a:xfrm>
          <a:prstGeom prst="rect">
            <a:avLst/>
          </a:prstGeom>
        </p:spPr>
      </p:pic>
      <p:sp>
        <p:nvSpPr>
          <p:cNvPr id="5" name="TextBox 4">
            <a:extLst>
              <a:ext uri="{FF2B5EF4-FFF2-40B4-BE49-F238E27FC236}">
                <a16:creationId xmlns:a16="http://schemas.microsoft.com/office/drawing/2014/main" id="{6ED923A1-C758-A797-6541-26BFC5FA3A9A}"/>
              </a:ext>
            </a:extLst>
          </p:cNvPr>
          <p:cNvSpPr txBox="1"/>
          <p:nvPr/>
        </p:nvSpPr>
        <p:spPr>
          <a:xfrm>
            <a:off x="6692348" y="2650436"/>
            <a:ext cx="5405198" cy="255454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spcAft>
                <a:spcPts val="1200"/>
              </a:spcAft>
            </a:pPr>
            <a:r>
              <a:rPr lang="en-US" sz="2400" dirty="0"/>
              <a:t>Scores for each question broken down by:</a:t>
            </a:r>
          </a:p>
          <a:p>
            <a:pPr marL="285750" indent="-285750">
              <a:spcAft>
                <a:spcPts val="1200"/>
              </a:spcAft>
              <a:buFont typeface="Arial" panose="020B0604020202020204" pitchFamily="34" charset="0"/>
              <a:buChar char="•"/>
            </a:pPr>
            <a:r>
              <a:rPr lang="en-US" sz="2400" dirty="0"/>
              <a:t>race/ethnicity</a:t>
            </a:r>
          </a:p>
          <a:p>
            <a:pPr marL="285750" indent="-285750">
              <a:spcAft>
                <a:spcPts val="1200"/>
              </a:spcAft>
              <a:buFont typeface="Arial" panose="020B0604020202020204" pitchFamily="34" charset="0"/>
              <a:buChar char="•"/>
            </a:pPr>
            <a:r>
              <a:rPr lang="en-US" sz="2400" dirty="0"/>
              <a:t>gender identity</a:t>
            </a:r>
          </a:p>
          <a:p>
            <a:pPr marL="285750" indent="-285750">
              <a:spcAft>
                <a:spcPts val="1200"/>
              </a:spcAft>
              <a:buFont typeface="Arial" panose="020B0604020202020204" pitchFamily="34" charset="0"/>
              <a:buChar char="•"/>
            </a:pPr>
            <a:r>
              <a:rPr lang="en-US" sz="2400" dirty="0"/>
              <a:t>sexual orientation</a:t>
            </a:r>
          </a:p>
          <a:p>
            <a:pPr marL="285750" indent="-285750">
              <a:spcAft>
                <a:spcPts val="1200"/>
              </a:spcAft>
              <a:buFont typeface="Arial" panose="020B0604020202020204" pitchFamily="34" charset="0"/>
              <a:buChar char="•"/>
            </a:pPr>
            <a:r>
              <a:rPr lang="en-US" sz="2400" dirty="0"/>
              <a:t>grade</a:t>
            </a:r>
          </a:p>
        </p:txBody>
      </p:sp>
    </p:spTree>
    <p:extLst>
      <p:ext uri="{BB962C8B-B14F-4D97-AF65-F5344CB8AC3E}">
        <p14:creationId xmlns:p14="http://schemas.microsoft.com/office/powerpoint/2010/main" val="1433978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extLst>
              <p:ext uri="{D42A27DB-BD31-4B8C-83A1-F6EECF244321}">
                <p14:modId xmlns:p14="http://schemas.microsoft.com/office/powerpoint/2010/main" val="4176027659"/>
              </p:ext>
            </p:extLst>
          </p:nvPr>
        </p:nvGraphicFramePr>
        <p:xfrm>
          <a:off x="-755076" y="1507161"/>
          <a:ext cx="12740309" cy="5107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540986" y="3529080"/>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432199" y="3135951"/>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767476" y="3227649"/>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3794353" y="3992337"/>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432200" y="4613506"/>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564561" y="39696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574154" y="3275490"/>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2E240BA-25C0-F49A-8100-DD7B3F09826B}"/>
              </a:ext>
            </a:extLst>
          </p:cNvPr>
          <p:cNvPicPr>
            <a:picLocks noChangeAspect="1"/>
          </p:cNvPicPr>
          <p:nvPr/>
        </p:nvPicPr>
        <p:blipFill>
          <a:blip r:embed="rId8"/>
          <a:stretch>
            <a:fillRect/>
          </a:stretch>
        </p:blipFill>
        <p:spPr>
          <a:xfrm>
            <a:off x="10920578" y="5704831"/>
            <a:ext cx="1135955" cy="1019019"/>
          </a:xfrm>
          <a:prstGeom prst="ellipse">
            <a:avLst/>
          </a:prstGeom>
          <a:ln w="19050">
            <a:solidFill>
              <a:schemeClr val="accent2">
                <a:lumMod val="50000"/>
              </a:schemeClr>
            </a:solidFill>
          </a:ln>
        </p:spPr>
      </p:pic>
      <p:sp>
        <p:nvSpPr>
          <p:cNvPr id="5" name="Title 1">
            <a:extLst>
              <a:ext uri="{FF2B5EF4-FFF2-40B4-BE49-F238E27FC236}">
                <a16:creationId xmlns:a16="http://schemas.microsoft.com/office/drawing/2014/main" id="{E499E9B7-756F-3B1E-82F0-AD584B7CF9E6}"/>
              </a:ext>
            </a:extLst>
          </p:cNvPr>
          <p:cNvSpPr>
            <a:spLocks noGrp="1"/>
          </p:cNvSpPr>
          <p:nvPr>
            <p:ph type="title"/>
          </p:nvPr>
        </p:nvSpPr>
        <p:spPr>
          <a:xfrm>
            <a:off x="89126" y="65723"/>
            <a:ext cx="9207316" cy="845600"/>
          </a:xfrm>
        </p:spPr>
        <p:txBody>
          <a:bodyPr/>
          <a:lstStyle/>
          <a:p>
            <a:pPr algn="l"/>
            <a:r>
              <a:rPr lang="en-US" sz="2800" dirty="0"/>
              <a:t>You’ve identified some sub-groups perceive less positive school climate than others, now what? </a:t>
            </a:r>
            <a:br>
              <a:rPr lang="en-US" sz="2800" dirty="0"/>
            </a:br>
            <a:r>
              <a:rPr lang="en-US" sz="2800" dirty="0"/>
              <a:t>Back to your problem-solving framework!</a:t>
            </a:r>
            <a:br>
              <a:rPr lang="en-US" sz="2800" dirty="0"/>
            </a:br>
            <a:endParaRPr lang="en-US" sz="2800" dirty="0"/>
          </a:p>
        </p:txBody>
      </p:sp>
    </p:spTree>
    <p:extLst>
      <p:ext uri="{BB962C8B-B14F-4D97-AF65-F5344CB8AC3E}">
        <p14:creationId xmlns:p14="http://schemas.microsoft.com/office/powerpoint/2010/main" val="4105092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356"/>
        <p:cNvGrpSpPr/>
        <p:nvPr/>
      </p:nvGrpSpPr>
      <p:grpSpPr>
        <a:xfrm>
          <a:off x="0" y="0"/>
          <a:ext cx="0" cy="0"/>
          <a:chOff x="0" y="0"/>
          <a:chExt cx="0" cy="0"/>
        </a:xfrm>
      </p:grpSpPr>
      <p:sp>
        <p:nvSpPr>
          <p:cNvPr id="18" name="Title 17">
            <a:extLst>
              <a:ext uri="{FF2B5EF4-FFF2-40B4-BE49-F238E27FC236}">
                <a16:creationId xmlns:a16="http://schemas.microsoft.com/office/drawing/2014/main" id="{347B8A32-E4A6-FA4F-840D-414426A8C5A7}"/>
              </a:ext>
            </a:extLst>
          </p:cNvPr>
          <p:cNvSpPr>
            <a:spLocks noGrp="1"/>
          </p:cNvSpPr>
          <p:nvPr>
            <p:ph type="title"/>
          </p:nvPr>
        </p:nvSpPr>
        <p:spPr>
          <a:xfrm>
            <a:off x="34636" y="32242"/>
            <a:ext cx="3377651" cy="845600"/>
          </a:xfrm>
        </p:spPr>
        <p:txBody>
          <a:bodyPr/>
          <a:lstStyle/>
          <a:p>
            <a:r>
              <a:rPr lang="en">
                <a:solidFill>
                  <a:schemeClr val="accent6">
                    <a:lumMod val="50000"/>
                  </a:schemeClr>
                </a:solidFill>
              </a:rPr>
              <a:t>WEBSITES</a:t>
            </a:r>
            <a:endParaRPr lang="en-US"/>
          </a:p>
        </p:txBody>
      </p:sp>
      <p:sp>
        <p:nvSpPr>
          <p:cNvPr id="358" name="Google Shape;358;p34"/>
          <p:cNvSpPr txBox="1">
            <a:spLocks noGrp="1"/>
          </p:cNvSpPr>
          <p:nvPr>
            <p:ph type="subTitle" idx="4294967295"/>
          </p:nvPr>
        </p:nvSpPr>
        <p:spPr>
          <a:xfrm>
            <a:off x="1646237" y="4113131"/>
            <a:ext cx="1852613" cy="620713"/>
          </a:xfrm>
          <a:prstGeom prst="rect">
            <a:avLst/>
          </a:prstGeom>
          <a:noFill/>
          <a:ln>
            <a:noFill/>
          </a:ln>
        </p:spPr>
        <p:txBody>
          <a:bodyPr spcFirstLastPara="1" wrap="square" lIns="121900" tIns="121900" rIns="121900" bIns="121900" anchor="t" anchorCtr="0">
            <a:noAutofit/>
          </a:bodyPr>
          <a:lstStyle/>
          <a:p>
            <a:pPr marL="0" indent="0">
              <a:buClr>
                <a:schemeClr val="accent6">
                  <a:lumMod val="50000"/>
                </a:schemeClr>
              </a:buClr>
              <a:buSzPct val="50000"/>
              <a:buNone/>
            </a:pPr>
            <a:r>
              <a:rPr lang="en-US" sz="3600" err="1">
                <a:solidFill>
                  <a:schemeClr val="accent6">
                    <a:lumMod val="50000"/>
                  </a:schemeClr>
                </a:solidFill>
              </a:rPr>
              <a:t>pbis.org</a:t>
            </a:r>
            <a:endParaRPr lang="en-US" sz="3600">
              <a:solidFill>
                <a:schemeClr val="accent6">
                  <a:lumMod val="50000"/>
                </a:schemeClr>
              </a:solidFill>
            </a:endParaRPr>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pic>
        <p:nvPicPr>
          <p:cNvPr id="8" name="Picture 7">
            <a:extLst>
              <a:ext uri="{FF2B5EF4-FFF2-40B4-BE49-F238E27FC236}">
                <a16:creationId xmlns:a16="http://schemas.microsoft.com/office/drawing/2014/main" id="{43E96DC9-AFE3-A14C-B1CB-B9B529D5E9BF}"/>
              </a:ext>
            </a:extLst>
          </p:cNvPr>
          <p:cNvPicPr>
            <a:picLocks noChangeAspect="1"/>
          </p:cNvPicPr>
          <p:nvPr/>
        </p:nvPicPr>
        <p:blipFill>
          <a:blip r:embed="rId3"/>
          <a:stretch>
            <a:fillRect/>
          </a:stretch>
        </p:blipFill>
        <p:spPr>
          <a:xfrm>
            <a:off x="190587" y="1017542"/>
            <a:ext cx="5422813" cy="3116371"/>
          </a:xfrm>
          <a:prstGeom prst="rect">
            <a:avLst/>
          </a:prstGeom>
          <a:ln w="12700">
            <a:solidFill>
              <a:schemeClr val="bg2"/>
            </a:solidFill>
          </a:ln>
        </p:spPr>
      </p:pic>
      <p:pic>
        <p:nvPicPr>
          <p:cNvPr id="6" name="Picture 5">
            <a:extLst>
              <a:ext uri="{FF2B5EF4-FFF2-40B4-BE49-F238E27FC236}">
                <a16:creationId xmlns:a16="http://schemas.microsoft.com/office/drawing/2014/main" id="{EB6E73FB-5359-5F47-B8D0-0FE03D7D5F98}"/>
              </a:ext>
            </a:extLst>
          </p:cNvPr>
          <p:cNvPicPr>
            <a:picLocks noChangeAspect="1"/>
          </p:cNvPicPr>
          <p:nvPr/>
        </p:nvPicPr>
        <p:blipFill rotWithShape="1">
          <a:blip r:embed="rId4"/>
          <a:srcRect b="2409"/>
          <a:stretch/>
        </p:blipFill>
        <p:spPr>
          <a:xfrm>
            <a:off x="6400800" y="2971800"/>
            <a:ext cx="5422813" cy="2688630"/>
          </a:xfrm>
          <a:prstGeom prst="rect">
            <a:avLst/>
          </a:prstGeom>
        </p:spPr>
      </p:pic>
      <p:sp>
        <p:nvSpPr>
          <p:cNvPr id="109" name="TextBox 108">
            <a:extLst>
              <a:ext uri="{FF2B5EF4-FFF2-40B4-BE49-F238E27FC236}">
                <a16:creationId xmlns:a16="http://schemas.microsoft.com/office/drawing/2014/main" id="{27AD1840-90B5-174A-9CF0-C382171CB061}"/>
              </a:ext>
            </a:extLst>
          </p:cNvPr>
          <p:cNvSpPr txBox="1"/>
          <p:nvPr/>
        </p:nvSpPr>
        <p:spPr>
          <a:xfrm>
            <a:off x="8320336" y="2124214"/>
            <a:ext cx="350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2C73">
                  <a:lumMod val="50000"/>
                </a:srgbClr>
              </a:buClr>
              <a:buSzPct val="50000"/>
              <a:buFontTx/>
              <a:buNone/>
              <a:tabLst/>
              <a:defRPr/>
            </a:pPr>
            <a:r>
              <a:rPr kumimoji="0" lang="en-US" sz="4000" b="0" i="0" u="none" strike="noStrike" kern="1200" cap="none" spc="0" normalizeH="0" baseline="0" noProof="0" err="1">
                <a:ln>
                  <a:noFill/>
                </a:ln>
                <a:solidFill>
                  <a:srgbClr val="292C73">
                    <a:lumMod val="50000"/>
                  </a:srgbClr>
                </a:solidFill>
                <a:effectLst/>
                <a:uLnTx/>
                <a:uFillTx/>
                <a:latin typeface="Calibri" panose="020F0502020204030204"/>
                <a:ea typeface="ＭＳ Ｐゴシック" pitchFamily="-108" charset="-128"/>
                <a:cs typeface="+mn-cs"/>
              </a:rPr>
              <a:t>pbisapps.org</a:t>
            </a:r>
            <a:endParaRPr kumimoji="0" lang="en-US" sz="40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endParaRPr>
          </a:p>
        </p:txBody>
      </p:sp>
      <p:pic>
        <p:nvPicPr>
          <p:cNvPr id="9" name="Picture 8">
            <a:extLst>
              <a:ext uri="{FF2B5EF4-FFF2-40B4-BE49-F238E27FC236}">
                <a16:creationId xmlns:a16="http://schemas.microsoft.com/office/drawing/2014/main" id="{7E985922-B907-684A-BE07-2AA3380D75CA}"/>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FEBC85A-2BF2-287D-E15A-E22EA77DB115}"/>
              </a:ext>
            </a:extLst>
          </p:cNvPr>
          <p:cNvSpPr txBox="1"/>
          <p:nvPr/>
        </p:nvSpPr>
        <p:spPr>
          <a:xfrm>
            <a:off x="7265681" y="1756291"/>
            <a:ext cx="4926319" cy="51337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buNone/>
            </a:pPr>
            <a:r>
              <a:rPr lang="en-US" sz="2400" kern="1200" dirty="0">
                <a:latin typeface="Arial" panose="020B0604020202020204" pitchFamily="34" charset="0"/>
                <a:cs typeface="Arial" panose="020B0604020202020204" pitchFamily="34" charset="0"/>
              </a:rPr>
              <a:t>After reviewing their school climate survey data, </a:t>
            </a:r>
          </a:p>
          <a:p>
            <a:pPr marL="0" lvl="0" indent="0" algn="ctr" defTabSz="1155700">
              <a:lnSpc>
                <a:spcPct val="90000"/>
              </a:lnSpc>
              <a:spcBef>
                <a:spcPct val="0"/>
              </a:spcBef>
              <a:buNone/>
            </a:pPr>
            <a:r>
              <a:rPr lang="en-US" sz="2400" kern="1200" dirty="0">
                <a:latin typeface="Arial" panose="020B0604020202020204" pitchFamily="34" charset="0"/>
                <a:cs typeface="Arial" panose="020B0604020202020204" pitchFamily="34" charset="0"/>
              </a:rPr>
              <a:t>Eagle High School realized</a:t>
            </a:r>
          </a:p>
          <a:p>
            <a:pPr marL="0" lvl="0" indent="0" algn="ctr" defTabSz="1155700">
              <a:lnSpc>
                <a:spcPct val="90000"/>
              </a:lnSpc>
              <a:spcBef>
                <a:spcPct val="0"/>
              </a:spcBef>
              <a:spcAft>
                <a:spcPct val="35000"/>
              </a:spcAft>
              <a:buNone/>
            </a:pPr>
            <a:endParaRPr lang="en-US" sz="24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S</a:t>
            </a:r>
            <a:r>
              <a:rPr lang="en-US" sz="2400" kern="1200" dirty="0">
                <a:latin typeface="Arial" panose="020B0604020202020204" pitchFamily="34" charset="0"/>
                <a:cs typeface="Arial" panose="020B0604020202020204" pitchFamily="34" charset="0"/>
              </a:rPr>
              <a:t>tudents who identified as gay/lesbian </a:t>
            </a:r>
            <a:r>
              <a:rPr lang="en-US" sz="2400" b="1" i="1" kern="1200" dirty="0">
                <a:latin typeface="Arial" panose="020B0604020202020204" pitchFamily="34" charset="0"/>
                <a:cs typeface="Arial" panose="020B0604020202020204" pitchFamily="34" charset="0"/>
              </a:rPr>
              <a:t>(Who) </a:t>
            </a:r>
            <a:r>
              <a:rPr lang="en-US" sz="2400" kern="1200" dirty="0">
                <a:latin typeface="Arial" panose="020B0604020202020204" pitchFamily="34" charset="0"/>
                <a:cs typeface="Arial" panose="020B0604020202020204" pitchFamily="34" charset="0"/>
              </a:rPr>
              <a:t>were experiencing school less favorably, supportively, and safely than other sub-groups</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(What) </a:t>
            </a:r>
            <a:endParaRPr lang="en-US" sz="24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By disaggregating further, they discovered greater disparities among 9</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graders who identify as gay/lesbian than any other grade.</a:t>
            </a:r>
          </a:p>
          <a:p>
            <a:pPr marL="0" lvl="0" indent="0" algn="ctr" defTabSz="1155700">
              <a:lnSpc>
                <a:spcPct val="90000"/>
              </a:lnSpc>
              <a:spcBef>
                <a:spcPct val="0"/>
              </a:spcBef>
              <a:spcAft>
                <a:spcPct val="35000"/>
              </a:spcAft>
              <a:buNone/>
            </a:pPr>
            <a:endParaRPr lang="en-US" sz="2400" b="1" i="1" dirty="0">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8158413C-36B8-71BC-53FB-5843A13E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83" y="633220"/>
            <a:ext cx="4804523" cy="3261201"/>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4" name="Picture 3" descr="Table&#10;&#10;Description automatically generated">
            <a:extLst>
              <a:ext uri="{FF2B5EF4-FFF2-40B4-BE49-F238E27FC236}">
                <a16:creationId xmlns:a16="http://schemas.microsoft.com/office/drawing/2014/main" id="{0A4C3213-89CA-C71B-D6A3-5B87B5FC65EF}"/>
              </a:ext>
            </a:extLst>
          </p:cNvPr>
          <p:cNvPicPr>
            <a:picLocks noChangeAspect="1"/>
          </p:cNvPicPr>
          <p:nvPr/>
        </p:nvPicPr>
        <p:blipFill rotWithShape="1">
          <a:blip r:embed="rId4"/>
          <a:srcRect b="6121"/>
          <a:stretch/>
        </p:blipFill>
        <p:spPr>
          <a:xfrm>
            <a:off x="94083" y="4223188"/>
            <a:ext cx="7089005" cy="1106851"/>
          </a:xfrm>
          <a:prstGeom prst="rect">
            <a:avLst/>
          </a:prstGeom>
        </p:spPr>
      </p:pic>
      <p:grpSp>
        <p:nvGrpSpPr>
          <p:cNvPr id="6" name="Group 5">
            <a:extLst>
              <a:ext uri="{FF2B5EF4-FFF2-40B4-BE49-F238E27FC236}">
                <a16:creationId xmlns:a16="http://schemas.microsoft.com/office/drawing/2014/main" id="{D794EACD-352C-373E-1853-08BBE51F0540}"/>
              </a:ext>
            </a:extLst>
          </p:cNvPr>
          <p:cNvGrpSpPr/>
          <p:nvPr/>
        </p:nvGrpSpPr>
        <p:grpSpPr>
          <a:xfrm>
            <a:off x="4044031" y="198403"/>
            <a:ext cx="3361816" cy="1557888"/>
            <a:chOff x="4682329" y="-140098"/>
            <a:chExt cx="3361816" cy="1557888"/>
          </a:xfrm>
        </p:grpSpPr>
        <p:sp>
          <p:nvSpPr>
            <p:cNvPr id="7" name="Oval 6">
              <a:extLst>
                <a:ext uri="{FF2B5EF4-FFF2-40B4-BE49-F238E27FC236}">
                  <a16:creationId xmlns:a16="http://schemas.microsoft.com/office/drawing/2014/main" id="{B7C300FB-2F36-C408-615F-DB30A92817F1}"/>
                </a:ext>
              </a:extLst>
            </p:cNvPr>
            <p:cNvSpPr/>
            <p:nvPr/>
          </p:nvSpPr>
          <p:spPr>
            <a:xfrm>
              <a:off x="4682329" y="-140098"/>
              <a:ext cx="3361816" cy="1557888"/>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Oval 4">
              <a:extLst>
                <a:ext uri="{FF2B5EF4-FFF2-40B4-BE49-F238E27FC236}">
                  <a16:creationId xmlns:a16="http://schemas.microsoft.com/office/drawing/2014/main" id="{F9F1B7EC-92E9-2F69-0BF3-6CAC3A65E054}"/>
                </a:ext>
              </a:extLst>
            </p:cNvPr>
            <p:cNvSpPr txBox="1"/>
            <p:nvPr/>
          </p:nvSpPr>
          <p:spPr>
            <a:xfrm>
              <a:off x="5174656" y="88049"/>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p:txBody>
        </p:sp>
      </p:grpSp>
      <p:pic>
        <p:nvPicPr>
          <p:cNvPr id="9" name="Picture 8">
            <a:extLst>
              <a:ext uri="{FF2B5EF4-FFF2-40B4-BE49-F238E27FC236}">
                <a16:creationId xmlns:a16="http://schemas.microsoft.com/office/drawing/2014/main" id="{1DE2EBE3-465B-3B23-634F-FA6C9726922E}"/>
              </a:ext>
            </a:extLst>
          </p:cNvPr>
          <p:cNvPicPr>
            <a:picLocks noChangeAspect="1"/>
          </p:cNvPicPr>
          <p:nvPr/>
        </p:nvPicPr>
        <p:blipFill>
          <a:blip r:embed="rId5"/>
          <a:stretch>
            <a:fillRect/>
          </a:stretch>
        </p:blipFill>
        <p:spPr>
          <a:xfrm>
            <a:off x="2461158" y="4032976"/>
            <a:ext cx="4721930" cy="375140"/>
          </a:xfrm>
          <a:prstGeom prst="rect">
            <a:avLst/>
          </a:prstGeom>
        </p:spPr>
      </p:pic>
      <p:sp>
        <p:nvSpPr>
          <p:cNvPr id="10" name="Rectangle 9">
            <a:extLst>
              <a:ext uri="{FF2B5EF4-FFF2-40B4-BE49-F238E27FC236}">
                <a16:creationId xmlns:a16="http://schemas.microsoft.com/office/drawing/2014/main" id="{B7BC4C6C-FCC3-13AE-8263-8E23DFC62C36}"/>
              </a:ext>
            </a:extLst>
          </p:cNvPr>
          <p:cNvSpPr/>
          <p:nvPr/>
        </p:nvSpPr>
        <p:spPr>
          <a:xfrm>
            <a:off x="1837563" y="2139393"/>
            <a:ext cx="914400" cy="1755028"/>
          </a:xfrm>
          <a:prstGeom prst="rect">
            <a:avLst/>
          </a:prstGeom>
          <a:noFill/>
          <a:ln w="63500">
            <a:solidFill>
              <a:srgbClr val="FFC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70E1F8-8C9E-85EE-2405-A23D686A9558}"/>
              </a:ext>
            </a:extLst>
          </p:cNvPr>
          <p:cNvSpPr/>
          <p:nvPr/>
        </p:nvSpPr>
        <p:spPr>
          <a:xfrm>
            <a:off x="58897" y="4408116"/>
            <a:ext cx="1591456" cy="304198"/>
          </a:xfrm>
          <a:prstGeom prst="rect">
            <a:avLst/>
          </a:prstGeom>
          <a:noFill/>
          <a:ln w="63500">
            <a:solidFill>
              <a:srgbClr val="FFC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DA5CB2-0014-D1AE-D2B7-428828C2AA42}"/>
              </a:ext>
            </a:extLst>
          </p:cNvPr>
          <p:cNvSpPr/>
          <p:nvPr/>
        </p:nvSpPr>
        <p:spPr>
          <a:xfrm>
            <a:off x="2922969" y="4032976"/>
            <a:ext cx="487410" cy="1359848"/>
          </a:xfrm>
          <a:prstGeom prst="rect">
            <a:avLst/>
          </a:prstGeom>
          <a:noFill/>
          <a:ln w="63500">
            <a:solidFill>
              <a:srgbClr val="FFC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FAB6D9-0170-0F4D-B8B7-2D19E60A5938}"/>
              </a:ext>
            </a:extLst>
          </p:cNvPr>
          <p:cNvSpPr/>
          <p:nvPr/>
        </p:nvSpPr>
        <p:spPr>
          <a:xfrm>
            <a:off x="5709384" y="4032977"/>
            <a:ext cx="974282" cy="1354160"/>
          </a:xfrm>
          <a:prstGeom prst="rect">
            <a:avLst/>
          </a:prstGeom>
          <a:noFill/>
          <a:ln w="63500">
            <a:solidFill>
              <a:srgbClr val="FFC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84EF36A-E561-B087-0648-D60D178AFD0C}"/>
              </a:ext>
            </a:extLst>
          </p:cNvPr>
          <p:cNvPicPr>
            <a:picLocks noChangeAspect="1"/>
          </p:cNvPicPr>
          <p:nvPr/>
        </p:nvPicPr>
        <p:blipFill rotWithShape="1">
          <a:blip r:embed="rId6"/>
          <a:srcRect l="6733" t="15855" r="11160"/>
          <a:stretch/>
        </p:blipFill>
        <p:spPr>
          <a:xfrm>
            <a:off x="11616478" y="6369803"/>
            <a:ext cx="575522" cy="565058"/>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11743C49-EC18-BDFA-5F43-89128E980D34}"/>
              </a:ext>
            </a:extLst>
          </p:cNvPr>
          <p:cNvSpPr txBox="1"/>
          <p:nvPr/>
        </p:nvSpPr>
        <p:spPr>
          <a:xfrm>
            <a:off x="333966" y="5618203"/>
            <a:ext cx="6579554" cy="1034129"/>
          </a:xfrm>
          <a:prstGeom prst="rect">
            <a:avLst/>
          </a:prstGeom>
          <a:noFill/>
        </p:spPr>
        <p:txBody>
          <a:bodyPr wrap="square">
            <a:spAutoFit/>
          </a:bodyPr>
          <a:lstStyle/>
          <a:p>
            <a:pPr marL="342900" lvl="0" indent="-342900" defTabSz="1155700">
              <a:lnSpc>
                <a:spcPct val="90000"/>
              </a:lnSpc>
              <a:spcBef>
                <a:spcPct val="0"/>
              </a:spcBef>
              <a:spcAft>
                <a:spcPct val="35000"/>
              </a:spcAft>
              <a:buFont typeface="Arial" panose="020B0604020202020204" pitchFamily="34" charset="0"/>
              <a:buChar char="•"/>
            </a:pPr>
            <a:r>
              <a:rPr lang="en-US" sz="1800" i="1" dirty="0">
                <a:latin typeface="Arial" panose="020B0604020202020204" pitchFamily="34" charset="0"/>
                <a:cs typeface="Arial" panose="020B0604020202020204" pitchFamily="34" charset="0"/>
              </a:rPr>
              <a:t>Q1:</a:t>
            </a:r>
            <a:r>
              <a:rPr lang="en-US" sz="1800" i="1" kern="1200" dirty="0">
                <a:latin typeface="Arial" panose="020B0604020202020204" pitchFamily="34" charset="0"/>
                <a:cs typeface="Arial" panose="020B0604020202020204" pitchFamily="34" charset="0"/>
              </a:rPr>
              <a:t> I like school.</a:t>
            </a:r>
          </a:p>
          <a:p>
            <a:pPr marL="342900" lvl="0" indent="-342900" defTabSz="1155700">
              <a:lnSpc>
                <a:spcPct val="90000"/>
              </a:lnSpc>
              <a:spcBef>
                <a:spcPct val="0"/>
              </a:spcBef>
              <a:spcAft>
                <a:spcPct val="35000"/>
              </a:spcAft>
              <a:buFont typeface="Arial" panose="020B0604020202020204" pitchFamily="34" charset="0"/>
              <a:buChar char="•"/>
            </a:pPr>
            <a:r>
              <a:rPr lang="en-US" sz="1800" i="1" dirty="0">
                <a:latin typeface="Arial" panose="020B0604020202020204" pitchFamily="34" charset="0"/>
                <a:cs typeface="Arial" panose="020B0604020202020204" pitchFamily="34" charset="0"/>
              </a:rPr>
              <a:t>Q7: I know an adult at school I can talk with if I need help.</a:t>
            </a:r>
          </a:p>
          <a:p>
            <a:pPr marL="342900" lvl="0" indent="-342900" defTabSz="1155700">
              <a:lnSpc>
                <a:spcPct val="90000"/>
              </a:lnSpc>
              <a:spcBef>
                <a:spcPct val="0"/>
              </a:spcBef>
              <a:spcAft>
                <a:spcPct val="35000"/>
              </a:spcAft>
              <a:buFont typeface="Arial" panose="020B0604020202020204" pitchFamily="34" charset="0"/>
              <a:buChar char="•"/>
            </a:pPr>
            <a:r>
              <a:rPr lang="en-US" sz="1800" i="1" kern="1200" dirty="0">
                <a:latin typeface="Arial" panose="020B0604020202020204" pitchFamily="34" charset="0"/>
                <a:cs typeface="Arial" panose="020B0604020202020204" pitchFamily="34" charset="0"/>
              </a:rPr>
              <a:t>Q8: School is a place at which I feel safe.</a:t>
            </a:r>
          </a:p>
        </p:txBody>
      </p:sp>
    </p:spTree>
    <p:extLst>
      <p:ext uri="{BB962C8B-B14F-4D97-AF65-F5344CB8AC3E}">
        <p14:creationId xmlns:p14="http://schemas.microsoft.com/office/powerpoint/2010/main" val="11017850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0A44E-F982-6564-08EE-21CA6BBE2F75}"/>
              </a:ext>
            </a:extLst>
          </p:cNvPr>
          <p:cNvGrpSpPr/>
          <p:nvPr/>
        </p:nvGrpSpPr>
        <p:grpSpPr>
          <a:xfrm>
            <a:off x="8178709" y="1417604"/>
            <a:ext cx="3361816" cy="1557888"/>
            <a:chOff x="8324759" y="826809"/>
            <a:chExt cx="3361816" cy="1557888"/>
          </a:xfrm>
        </p:grpSpPr>
        <p:sp>
          <p:nvSpPr>
            <p:cNvPr id="4" name="Oval 3">
              <a:extLst>
                <a:ext uri="{FF2B5EF4-FFF2-40B4-BE49-F238E27FC236}">
                  <a16:creationId xmlns:a16="http://schemas.microsoft.com/office/drawing/2014/main" id="{AB8FE78A-0201-3538-A8DB-3DBBDFC51552}"/>
                </a:ext>
              </a:extLst>
            </p:cNvPr>
            <p:cNvSpPr/>
            <p:nvPr/>
          </p:nvSpPr>
          <p:spPr>
            <a:xfrm>
              <a:off x="8324759" y="826809"/>
              <a:ext cx="3361816" cy="1557888"/>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88615ED9-98AF-D73A-590B-E79966823D26}"/>
                </a:ext>
              </a:extLst>
            </p:cNvPr>
            <p:cNvSpPr txBox="1"/>
            <p:nvPr/>
          </p:nvSpPr>
          <p:spPr>
            <a:xfrm>
              <a:off x="8817086" y="1054956"/>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p:txBody>
        </p:sp>
      </p:grpSp>
      <p:sp>
        <p:nvSpPr>
          <p:cNvPr id="2" name="TextBox 1">
            <a:extLst>
              <a:ext uri="{FF2B5EF4-FFF2-40B4-BE49-F238E27FC236}">
                <a16:creationId xmlns:a16="http://schemas.microsoft.com/office/drawing/2014/main" id="{29BC5828-EDB8-70F0-72A2-19F929ED0D8D}"/>
              </a:ext>
            </a:extLst>
          </p:cNvPr>
          <p:cNvSpPr txBox="1"/>
          <p:nvPr/>
        </p:nvSpPr>
        <p:spPr>
          <a:xfrm>
            <a:off x="526942" y="4072112"/>
            <a:ext cx="10919991" cy="254839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Considering the significant discrepancies in perceptions of students who identify as gay/lesbian, especially within the 9</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grade, the team wanted to improve the sense of safety and connection for this group of students. They developed the following goal:  </a:t>
            </a:r>
          </a:p>
          <a:p>
            <a:pPr marL="0" lvl="0" indent="0" algn="ctr" defTabSz="11557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By the next administration of our student school climate survey, 6 months from now, the scores of questions 1, 7 and 8 will increase by 20% for students who identify as gay/lesbian.</a:t>
            </a:r>
          </a:p>
        </p:txBody>
      </p:sp>
      <p:pic>
        <p:nvPicPr>
          <p:cNvPr id="6" name="Picture 5" descr="Table&#10;&#10;Description automatically generated">
            <a:extLst>
              <a:ext uri="{FF2B5EF4-FFF2-40B4-BE49-F238E27FC236}">
                <a16:creationId xmlns:a16="http://schemas.microsoft.com/office/drawing/2014/main" id="{ABCF3121-EF1A-D1FA-BC44-95B83FB606B6}"/>
              </a:ext>
            </a:extLst>
          </p:cNvPr>
          <p:cNvPicPr>
            <a:picLocks noChangeAspect="1"/>
          </p:cNvPicPr>
          <p:nvPr/>
        </p:nvPicPr>
        <p:blipFill rotWithShape="1">
          <a:blip r:embed="rId2"/>
          <a:srcRect b="6121"/>
          <a:stretch/>
        </p:blipFill>
        <p:spPr>
          <a:xfrm>
            <a:off x="200704" y="2274187"/>
            <a:ext cx="9658913" cy="1508107"/>
          </a:xfrm>
          <a:prstGeom prst="rect">
            <a:avLst/>
          </a:prstGeom>
        </p:spPr>
      </p:pic>
      <p:pic>
        <p:nvPicPr>
          <p:cNvPr id="9" name="Picture 8">
            <a:extLst>
              <a:ext uri="{FF2B5EF4-FFF2-40B4-BE49-F238E27FC236}">
                <a16:creationId xmlns:a16="http://schemas.microsoft.com/office/drawing/2014/main" id="{39B61C79-F295-8219-539D-2FE02618E120}"/>
              </a:ext>
            </a:extLst>
          </p:cNvPr>
          <p:cNvPicPr>
            <a:picLocks noChangeAspect="1"/>
          </p:cNvPicPr>
          <p:nvPr/>
        </p:nvPicPr>
        <p:blipFill>
          <a:blip r:embed="rId3"/>
          <a:stretch>
            <a:fillRect/>
          </a:stretch>
        </p:blipFill>
        <p:spPr>
          <a:xfrm>
            <a:off x="3411320" y="2143757"/>
            <a:ext cx="6448297" cy="478441"/>
          </a:xfrm>
          <a:prstGeom prst="rect">
            <a:avLst/>
          </a:prstGeom>
        </p:spPr>
      </p:pic>
      <p:sp>
        <p:nvSpPr>
          <p:cNvPr id="10" name="Rectangle 9">
            <a:extLst>
              <a:ext uri="{FF2B5EF4-FFF2-40B4-BE49-F238E27FC236}">
                <a16:creationId xmlns:a16="http://schemas.microsoft.com/office/drawing/2014/main" id="{1AD81A71-C6F4-DC07-5B0D-611E5DA59377}"/>
              </a:ext>
            </a:extLst>
          </p:cNvPr>
          <p:cNvSpPr/>
          <p:nvPr/>
        </p:nvSpPr>
        <p:spPr>
          <a:xfrm>
            <a:off x="4039796" y="2178852"/>
            <a:ext cx="651473" cy="1603441"/>
          </a:xfrm>
          <a:prstGeom prst="rect">
            <a:avLst/>
          </a:prstGeom>
          <a:noFill/>
          <a:ln w="63500">
            <a:solidFill>
              <a:srgbClr val="FFC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0EFAC4-025D-BAAB-192F-8A0FC048D338}"/>
              </a:ext>
            </a:extLst>
          </p:cNvPr>
          <p:cNvSpPr/>
          <p:nvPr/>
        </p:nvSpPr>
        <p:spPr>
          <a:xfrm>
            <a:off x="7901884" y="2165599"/>
            <a:ext cx="1268619" cy="1616693"/>
          </a:xfrm>
          <a:prstGeom prst="rect">
            <a:avLst/>
          </a:prstGeom>
          <a:noFill/>
          <a:ln w="63500">
            <a:solidFill>
              <a:srgbClr val="FFC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B8D271-21E3-D62D-0694-374B81A86E73}"/>
              </a:ext>
            </a:extLst>
          </p:cNvPr>
          <p:cNvSpPr/>
          <p:nvPr/>
        </p:nvSpPr>
        <p:spPr>
          <a:xfrm>
            <a:off x="64646" y="2828473"/>
            <a:ext cx="1591456" cy="304198"/>
          </a:xfrm>
          <a:prstGeom prst="rect">
            <a:avLst/>
          </a:prstGeom>
          <a:noFill/>
          <a:ln w="63500">
            <a:solidFill>
              <a:srgbClr val="FFC8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DC21423-BBD4-9BD8-E260-5701E25C5160}"/>
              </a:ext>
            </a:extLst>
          </p:cNvPr>
          <p:cNvPicPr>
            <a:picLocks noChangeAspect="1"/>
          </p:cNvPicPr>
          <p:nvPr/>
        </p:nvPicPr>
        <p:blipFill rotWithShape="1">
          <a:blip r:embed="rId4"/>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384291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221 -0.00903 L -0.33268 -0.16968 " pathEditMode="relative" rAng="0" ptsTypes="AA">
                                      <p:cBhvr>
                                        <p:cTn id="6" dur="2000" fill="hold"/>
                                        <p:tgtEl>
                                          <p:spTgt spid="3"/>
                                        </p:tgtEl>
                                        <p:attrNameLst>
                                          <p:attrName>ppt_x</p:attrName>
                                          <p:attrName>ppt_y</p:attrName>
                                        </p:attrNameLst>
                                      </p:cBhvr>
                                      <p:rCtr x="-16523" y="-803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30DC1C9-BA92-C6E5-0142-ACE1F69A4DD0}"/>
              </a:ext>
            </a:extLst>
          </p:cNvPr>
          <p:cNvGrpSpPr/>
          <p:nvPr/>
        </p:nvGrpSpPr>
        <p:grpSpPr>
          <a:xfrm>
            <a:off x="8337735" y="3749986"/>
            <a:ext cx="3361816" cy="1557888"/>
            <a:chOff x="8244483" y="2861662"/>
            <a:chExt cx="3361816" cy="1557888"/>
          </a:xfrm>
        </p:grpSpPr>
        <p:sp>
          <p:nvSpPr>
            <p:cNvPr id="4" name="Oval 3">
              <a:extLst>
                <a:ext uri="{FF2B5EF4-FFF2-40B4-BE49-F238E27FC236}">
                  <a16:creationId xmlns:a16="http://schemas.microsoft.com/office/drawing/2014/main" id="{96258070-D7B0-4AE0-445C-8ED8FF4CBE0B}"/>
                </a:ext>
              </a:extLst>
            </p:cNvPr>
            <p:cNvSpPr/>
            <p:nvPr/>
          </p:nvSpPr>
          <p:spPr>
            <a:xfrm>
              <a:off x="8244483" y="2861662"/>
              <a:ext cx="3361816" cy="1557888"/>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68207C7A-DEC2-DA74-9692-E512A958CDD3}"/>
                </a:ext>
              </a:extLst>
            </p:cNvPr>
            <p:cNvSpPr txBox="1"/>
            <p:nvPr/>
          </p:nvSpPr>
          <p:spPr>
            <a:xfrm>
              <a:off x="8736810" y="3089809"/>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p:txBody>
        </p:sp>
      </p:grpSp>
      <p:sp>
        <p:nvSpPr>
          <p:cNvPr id="8" name="TextBox 7">
            <a:extLst>
              <a:ext uri="{FF2B5EF4-FFF2-40B4-BE49-F238E27FC236}">
                <a16:creationId xmlns:a16="http://schemas.microsoft.com/office/drawing/2014/main" id="{2CCF08D4-B0CE-7B22-632B-7C7276FE29FF}"/>
              </a:ext>
            </a:extLst>
          </p:cNvPr>
          <p:cNvSpPr txBox="1"/>
          <p:nvPr/>
        </p:nvSpPr>
        <p:spPr>
          <a:xfrm>
            <a:off x="5468354" y="2306906"/>
            <a:ext cx="6071041" cy="334245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defTabSz="1155700">
              <a:lnSpc>
                <a:spcPct val="90000"/>
              </a:lnSpc>
              <a:spcBef>
                <a:spcPct val="0"/>
              </a:spcBef>
              <a:spcAft>
                <a:spcPct val="35000"/>
              </a:spcAft>
              <a:buNone/>
            </a:pPr>
            <a:endParaRPr lang="en-US" sz="24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Having limited knowledge of evidence-based practices to improve the sense of belonging and safety for students who identify as gay/lesbian in schools, the leadership team searched for resources on reputable, research-driven websites such as GLSEN and the Trevor Project. </a:t>
            </a:r>
          </a:p>
          <a:p>
            <a:pPr marL="0" lvl="0" indent="0" defTabSz="11557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p:txBody>
      </p:sp>
      <p:pic>
        <p:nvPicPr>
          <p:cNvPr id="23554" name="Picture 2" descr="GLSEN Research Institute (@GLSENResearch) / Twitter">
            <a:extLst>
              <a:ext uri="{FF2B5EF4-FFF2-40B4-BE49-F238E27FC236}">
                <a16:creationId xmlns:a16="http://schemas.microsoft.com/office/drawing/2014/main" id="{F70A7CE6-CE38-7F75-C7D9-3F4CE4DE9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03" y="226565"/>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The Trevor Project | For Young LGBTQ Lives">
            <a:extLst>
              <a:ext uri="{FF2B5EF4-FFF2-40B4-BE49-F238E27FC236}">
                <a16:creationId xmlns:a16="http://schemas.microsoft.com/office/drawing/2014/main" id="{093DE6C3-E17B-11B8-EE2D-E2F57A3798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931" b="19136"/>
          <a:stretch/>
        </p:blipFill>
        <p:spPr bwMode="auto">
          <a:xfrm>
            <a:off x="342518" y="4892579"/>
            <a:ext cx="2683569" cy="176933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The 2021 National School Climate Survey">
            <a:extLst>
              <a:ext uri="{FF2B5EF4-FFF2-40B4-BE49-F238E27FC236}">
                <a16:creationId xmlns:a16="http://schemas.microsoft.com/office/drawing/2014/main" id="{A4F1A6CC-A74A-6D98-ECF7-989D1CCAD2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971" y="2437220"/>
            <a:ext cx="1832664" cy="23675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F01FD3A-FB1F-F77B-98D1-32043E32840B}"/>
              </a:ext>
            </a:extLst>
          </p:cNvPr>
          <p:cNvPicPr>
            <a:picLocks noChangeAspect="1"/>
          </p:cNvPicPr>
          <p:nvPr/>
        </p:nvPicPr>
        <p:blipFill rotWithShape="1">
          <a:blip r:embed="rId6"/>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14714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04 0.0081 L -0.3707 -0.48264 " pathEditMode="relative" ptsTypes="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30DC1C9-BA92-C6E5-0142-ACE1F69A4DD0}"/>
              </a:ext>
            </a:extLst>
          </p:cNvPr>
          <p:cNvGrpSpPr/>
          <p:nvPr/>
        </p:nvGrpSpPr>
        <p:grpSpPr>
          <a:xfrm>
            <a:off x="3792239" y="119271"/>
            <a:ext cx="3361816" cy="1456982"/>
            <a:chOff x="8244483" y="2861662"/>
            <a:chExt cx="3361816" cy="1557888"/>
          </a:xfrm>
        </p:grpSpPr>
        <p:sp>
          <p:nvSpPr>
            <p:cNvPr id="4" name="Oval 3">
              <a:extLst>
                <a:ext uri="{FF2B5EF4-FFF2-40B4-BE49-F238E27FC236}">
                  <a16:creationId xmlns:a16="http://schemas.microsoft.com/office/drawing/2014/main" id="{96258070-D7B0-4AE0-445C-8ED8FF4CBE0B}"/>
                </a:ext>
              </a:extLst>
            </p:cNvPr>
            <p:cNvSpPr/>
            <p:nvPr/>
          </p:nvSpPr>
          <p:spPr>
            <a:xfrm>
              <a:off x="8244483" y="2861662"/>
              <a:ext cx="3361816" cy="1557888"/>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68207C7A-DEC2-DA74-9692-E512A958CDD3}"/>
                </a:ext>
              </a:extLst>
            </p:cNvPr>
            <p:cNvSpPr txBox="1"/>
            <p:nvPr/>
          </p:nvSpPr>
          <p:spPr>
            <a:xfrm>
              <a:off x="8565057" y="3089808"/>
              <a:ext cx="2720668"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p:txBody>
        </p:sp>
      </p:grpSp>
      <p:pic>
        <p:nvPicPr>
          <p:cNvPr id="23560" name="Picture 8" descr="The 2021 National School Climate Survey">
            <a:extLst>
              <a:ext uri="{FF2B5EF4-FFF2-40B4-BE49-F238E27FC236}">
                <a16:creationId xmlns:a16="http://schemas.microsoft.com/office/drawing/2014/main" id="{A4F1A6CC-A74A-6D98-ECF7-989D1CCAD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85" y="3429000"/>
            <a:ext cx="1890857" cy="24427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59CC9D-4D0C-5F38-8B35-72FFD8793310}"/>
              </a:ext>
            </a:extLst>
          </p:cNvPr>
          <p:cNvSpPr txBox="1"/>
          <p:nvPr/>
        </p:nvSpPr>
        <p:spPr>
          <a:xfrm>
            <a:off x="991834" y="1576253"/>
            <a:ext cx="10208332" cy="1200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dirty="0"/>
              <a:t>The team learned that according to GLSEN’s research, presence of certain factors may help to promote a safer climate and more positive school experiences for students who identify as gay/lesbian</a:t>
            </a:r>
          </a:p>
        </p:txBody>
      </p:sp>
      <p:graphicFrame>
        <p:nvGraphicFramePr>
          <p:cNvPr id="10" name="Diagram 9">
            <a:extLst>
              <a:ext uri="{FF2B5EF4-FFF2-40B4-BE49-F238E27FC236}">
                <a16:creationId xmlns:a16="http://schemas.microsoft.com/office/drawing/2014/main" id="{B6932185-8CD3-BB1F-B33C-E3E6537E7949}"/>
              </a:ext>
            </a:extLst>
          </p:cNvPr>
          <p:cNvGraphicFramePr/>
          <p:nvPr>
            <p:extLst>
              <p:ext uri="{D42A27DB-BD31-4B8C-83A1-F6EECF244321}">
                <p14:modId xmlns:p14="http://schemas.microsoft.com/office/powerpoint/2010/main" val="130004571"/>
              </p:ext>
            </p:extLst>
          </p:nvPr>
        </p:nvGraphicFramePr>
        <p:xfrm>
          <a:off x="2319130" y="2630556"/>
          <a:ext cx="9690761" cy="42274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a:extLst>
              <a:ext uri="{FF2B5EF4-FFF2-40B4-BE49-F238E27FC236}">
                <a16:creationId xmlns:a16="http://schemas.microsoft.com/office/drawing/2014/main" id="{9A5AF153-4769-CC8D-219B-DE402FC6AB3F}"/>
              </a:ext>
            </a:extLst>
          </p:cNvPr>
          <p:cNvPicPr>
            <a:picLocks noChangeAspect="1"/>
          </p:cNvPicPr>
          <p:nvPr/>
        </p:nvPicPr>
        <p:blipFill rotWithShape="1">
          <a:blip r:embed="rId9"/>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239831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10" grpId="0">
        <p:bldAsOne/>
      </p:bldGraphic>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7C07C8F-DEAD-FB35-C67B-A10063D0FD00}"/>
              </a:ext>
            </a:extLst>
          </p:cNvPr>
          <p:cNvGrpSpPr/>
          <p:nvPr/>
        </p:nvGrpSpPr>
        <p:grpSpPr>
          <a:xfrm>
            <a:off x="380241" y="4210703"/>
            <a:ext cx="2752287" cy="877205"/>
            <a:chOff x="861572" y="1187272"/>
            <a:chExt cx="8781860" cy="877205"/>
          </a:xfrm>
        </p:grpSpPr>
        <p:sp>
          <p:nvSpPr>
            <p:cNvPr id="5" name="Rectangle 4">
              <a:extLst>
                <a:ext uri="{FF2B5EF4-FFF2-40B4-BE49-F238E27FC236}">
                  <a16:creationId xmlns:a16="http://schemas.microsoft.com/office/drawing/2014/main" id="{AC94803D-6A70-E6CC-6DED-D35275D963C3}"/>
                </a:ext>
              </a:extLst>
            </p:cNvPr>
            <p:cNvSpPr/>
            <p:nvPr/>
          </p:nvSpPr>
          <p:spPr>
            <a:xfrm>
              <a:off x="861572" y="1187272"/>
              <a:ext cx="8781860" cy="877205"/>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TextBox 5">
              <a:extLst>
                <a:ext uri="{FF2B5EF4-FFF2-40B4-BE49-F238E27FC236}">
                  <a16:creationId xmlns:a16="http://schemas.microsoft.com/office/drawing/2014/main" id="{044321FF-D788-69BC-48E1-1D9F555112C2}"/>
                </a:ext>
              </a:extLst>
            </p:cNvPr>
            <p:cNvSpPr txBox="1"/>
            <p:nvPr/>
          </p:nvSpPr>
          <p:spPr>
            <a:xfrm>
              <a:off x="861572" y="1187272"/>
              <a:ext cx="8781860" cy="8772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1621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school personnel who are supportive of LGBTQ+ students</a:t>
              </a:r>
            </a:p>
          </p:txBody>
        </p:sp>
      </p:grpSp>
      <p:sp>
        <p:nvSpPr>
          <p:cNvPr id="4" name="Oval 3">
            <a:extLst>
              <a:ext uri="{FF2B5EF4-FFF2-40B4-BE49-F238E27FC236}">
                <a16:creationId xmlns:a16="http://schemas.microsoft.com/office/drawing/2014/main" id="{3C7DC313-C94D-1651-6CB7-144A0312DD2C}"/>
              </a:ext>
            </a:extLst>
          </p:cNvPr>
          <p:cNvSpPr/>
          <p:nvPr/>
        </p:nvSpPr>
        <p:spPr>
          <a:xfrm>
            <a:off x="-61143" y="4138162"/>
            <a:ext cx="882768" cy="94974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B37551B8-A53E-FB40-2682-41C469CC3223}"/>
              </a:ext>
            </a:extLst>
          </p:cNvPr>
          <p:cNvSpPr txBox="1"/>
          <p:nvPr/>
        </p:nvSpPr>
        <p:spPr>
          <a:xfrm>
            <a:off x="3573912" y="1456266"/>
            <a:ext cx="8618088" cy="53922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The school leadership team decided to focus on demonstrating that school personnel are supportive of LGBTQ+ students. To do this they:</a:t>
            </a:r>
          </a:p>
          <a:p>
            <a:pPr marL="342900" lvl="0" indent="-342900" defTabSz="1155700">
              <a:lnSpc>
                <a:spcPct val="90000"/>
              </a:lnSpc>
              <a:spcBef>
                <a:spcPct val="0"/>
              </a:spcBef>
              <a:spcAft>
                <a:spcPct val="35000"/>
              </a:spcAft>
              <a:buFont typeface="Arial" panose="020B0604020202020204" pitchFamily="34" charset="0"/>
              <a:buChar char="•"/>
            </a:pPr>
            <a:r>
              <a:rPr lang="en-US" sz="2400" kern="1200" dirty="0">
                <a:latin typeface="Arial" panose="020B0604020202020204" pitchFamily="34" charset="0"/>
                <a:cs typeface="Arial" panose="020B0604020202020204" pitchFamily="34" charset="0"/>
              </a:rPr>
              <a:t>surveyed all students asking what it looks like and sounds like when school personnel are being supportive</a:t>
            </a:r>
          </a:p>
          <a:p>
            <a:pPr marL="342900" lvl="0" indent="-342900" defTabSz="1155700">
              <a:lnSpc>
                <a:spcPct val="90000"/>
              </a:lnSpc>
              <a:spcBef>
                <a:spcPct val="0"/>
              </a:spcBef>
              <a:spcAft>
                <a:spcPct val="35000"/>
              </a:spcAft>
              <a:buFont typeface="Arial" panose="020B0604020202020204" pitchFamily="34" charset="0"/>
              <a:buChar char="•"/>
            </a:pPr>
            <a:r>
              <a:rPr lang="en-US" sz="2400" dirty="0">
                <a:latin typeface="Arial" panose="020B0604020202020204" pitchFamily="34" charset="0"/>
                <a:cs typeface="Arial" panose="020B0604020202020204" pitchFamily="34" charset="0"/>
              </a:rPr>
              <a:t>invited students, particularly those who identify as gay/lesbian and/or in the 9</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grade, to participate in focus groups to further understand the problem</a:t>
            </a:r>
          </a:p>
          <a:p>
            <a:pPr marL="342900" lvl="0" indent="-342900" defTabSz="1155700">
              <a:lnSpc>
                <a:spcPct val="90000"/>
              </a:lnSpc>
              <a:spcBef>
                <a:spcPct val="0"/>
              </a:spcBef>
              <a:spcAft>
                <a:spcPct val="35000"/>
              </a:spcAft>
              <a:buFont typeface="Arial" panose="020B0604020202020204" pitchFamily="34" charset="0"/>
              <a:buChar char="•"/>
            </a:pPr>
            <a:r>
              <a:rPr lang="en-US" sz="2400" dirty="0">
                <a:latin typeface="Arial" panose="020B0604020202020204" pitchFamily="34" charset="0"/>
                <a:cs typeface="Arial" panose="020B0604020202020204" pitchFamily="34" charset="0"/>
              </a:rPr>
              <a:t>planned a PD session for staff to review the data, offer input, and suggest solutions for strengthening support</a:t>
            </a:r>
          </a:p>
          <a:p>
            <a:pPr marL="342900" lvl="0" indent="-342900" defTabSz="1155700">
              <a:lnSpc>
                <a:spcPct val="90000"/>
              </a:lnSpc>
              <a:spcBef>
                <a:spcPct val="0"/>
              </a:spcBef>
              <a:spcAft>
                <a:spcPct val="35000"/>
              </a:spcAft>
              <a:buFont typeface="Arial" panose="020B0604020202020204" pitchFamily="34" charset="0"/>
              <a:buChar char="•"/>
            </a:pPr>
            <a:r>
              <a:rPr lang="en-US" sz="2400" kern="1200" dirty="0">
                <a:latin typeface="Arial" panose="020B0604020202020204" pitchFamily="34" charset="0"/>
                <a:cs typeface="Arial" panose="020B0604020202020204" pitchFamily="34" charset="0"/>
              </a:rPr>
              <a:t>ordered Safe Space Kits for </a:t>
            </a:r>
            <a:r>
              <a:rPr lang="en-US" sz="2400" dirty="0">
                <a:latin typeface="Arial" panose="020B0604020202020204" pitchFamily="34" charset="0"/>
                <a:cs typeface="Arial" panose="020B0604020202020204" pitchFamily="34" charset="0"/>
              </a:rPr>
              <a:t>staff to put up in their classrooms</a:t>
            </a:r>
          </a:p>
          <a:p>
            <a:pPr marL="342900" lvl="0" indent="-342900" defTabSz="1155700">
              <a:lnSpc>
                <a:spcPct val="90000"/>
              </a:lnSpc>
              <a:spcBef>
                <a:spcPct val="0"/>
              </a:spcBef>
              <a:spcAft>
                <a:spcPct val="35000"/>
              </a:spcAft>
              <a:buFont typeface="Arial" panose="020B0604020202020204" pitchFamily="34" charset="0"/>
              <a:buChar char="•"/>
            </a:pPr>
            <a:r>
              <a:rPr lang="en-US" sz="2400" dirty="0">
                <a:latin typeface="Arial" panose="020B0604020202020204" pitchFamily="34" charset="0"/>
                <a:cs typeface="Arial" panose="020B0604020202020204" pitchFamily="34" charset="0"/>
              </a:rPr>
              <a:t>adjusted 9</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grade orientation plans to include explicit teaching and awareness of belonging for all</a:t>
            </a:r>
            <a:endParaRPr lang="en-US" sz="2400" kern="1200" dirty="0">
              <a:latin typeface="Arial" panose="020B0604020202020204" pitchFamily="34" charset="0"/>
              <a:cs typeface="Arial" panose="020B0604020202020204" pitchFamily="34" charset="0"/>
            </a:endParaRPr>
          </a:p>
        </p:txBody>
      </p:sp>
      <p:pic>
        <p:nvPicPr>
          <p:cNvPr id="9" name="Picture 8" descr="A picture containing person, indoor, floor, ceiling&#10;&#10;Description automatically generated">
            <a:extLst>
              <a:ext uri="{FF2B5EF4-FFF2-40B4-BE49-F238E27FC236}">
                <a16:creationId xmlns:a16="http://schemas.microsoft.com/office/drawing/2014/main" id="{688DCC48-0711-93E3-23A8-A4DB5ECF26E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9270" y="2004476"/>
            <a:ext cx="2791028" cy="1971843"/>
          </a:xfrm>
          <a:prstGeom prst="rect">
            <a:avLst/>
          </a:prstGeom>
        </p:spPr>
      </p:pic>
      <p:grpSp>
        <p:nvGrpSpPr>
          <p:cNvPr id="14" name="Group 13">
            <a:extLst>
              <a:ext uri="{FF2B5EF4-FFF2-40B4-BE49-F238E27FC236}">
                <a16:creationId xmlns:a16="http://schemas.microsoft.com/office/drawing/2014/main" id="{68F7DE36-A9DF-FAD2-5F2D-FFAD84DBB3A8}"/>
              </a:ext>
            </a:extLst>
          </p:cNvPr>
          <p:cNvGrpSpPr/>
          <p:nvPr/>
        </p:nvGrpSpPr>
        <p:grpSpPr>
          <a:xfrm>
            <a:off x="3792239" y="152399"/>
            <a:ext cx="3361816" cy="1303867"/>
            <a:chOff x="8244483" y="2861662"/>
            <a:chExt cx="3361816" cy="1557888"/>
          </a:xfrm>
        </p:grpSpPr>
        <p:sp>
          <p:nvSpPr>
            <p:cNvPr id="15" name="Oval 14">
              <a:extLst>
                <a:ext uri="{FF2B5EF4-FFF2-40B4-BE49-F238E27FC236}">
                  <a16:creationId xmlns:a16="http://schemas.microsoft.com/office/drawing/2014/main" id="{1FA1604C-2BDA-74D6-C0D3-C2932314EE81}"/>
                </a:ext>
              </a:extLst>
            </p:cNvPr>
            <p:cNvSpPr/>
            <p:nvPr/>
          </p:nvSpPr>
          <p:spPr>
            <a:xfrm>
              <a:off x="8244483" y="2861662"/>
              <a:ext cx="3361816" cy="1557888"/>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Oval 4">
              <a:extLst>
                <a:ext uri="{FF2B5EF4-FFF2-40B4-BE49-F238E27FC236}">
                  <a16:creationId xmlns:a16="http://schemas.microsoft.com/office/drawing/2014/main" id="{E8CC7B7E-719C-DB60-7937-F97A3064E630}"/>
                </a:ext>
              </a:extLst>
            </p:cNvPr>
            <p:cNvSpPr txBox="1"/>
            <p:nvPr/>
          </p:nvSpPr>
          <p:spPr>
            <a:xfrm>
              <a:off x="8559295" y="3089810"/>
              <a:ext cx="2805193"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p:txBody>
        </p:sp>
      </p:grpSp>
      <p:pic>
        <p:nvPicPr>
          <p:cNvPr id="17" name="Picture 16">
            <a:extLst>
              <a:ext uri="{FF2B5EF4-FFF2-40B4-BE49-F238E27FC236}">
                <a16:creationId xmlns:a16="http://schemas.microsoft.com/office/drawing/2014/main" id="{328D9AAF-B016-08E0-76A4-6AFBC5247425}"/>
              </a:ext>
            </a:extLst>
          </p:cNvPr>
          <p:cNvPicPr>
            <a:picLocks noChangeAspect="1"/>
          </p:cNvPicPr>
          <p:nvPr/>
        </p:nvPicPr>
        <p:blipFill rotWithShape="1">
          <a:blip r:embed="rId5"/>
          <a:srcRect l="6733" t="15855" r="11160"/>
          <a:stretch/>
        </p:blipFill>
        <p:spPr>
          <a:xfrm>
            <a:off x="11553337" y="6307809"/>
            <a:ext cx="638663" cy="627051"/>
          </a:xfrm>
          <a:prstGeom prst="ellipse">
            <a:avLst/>
          </a:prstGeom>
          <a:ln w="19050">
            <a:solidFill>
              <a:schemeClr val="accent2">
                <a:lumMod val="50000"/>
              </a:schemeClr>
            </a:solidFill>
          </a:ln>
        </p:spPr>
      </p:pic>
    </p:spTree>
    <p:extLst>
      <p:ext uri="{BB962C8B-B14F-4D97-AF65-F5344CB8AC3E}">
        <p14:creationId xmlns:p14="http://schemas.microsoft.com/office/powerpoint/2010/main" val="8013626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4217AE-51E6-BAC8-7D51-962F20E829BF}"/>
              </a:ext>
            </a:extLst>
          </p:cNvPr>
          <p:cNvGrpSpPr/>
          <p:nvPr/>
        </p:nvGrpSpPr>
        <p:grpSpPr>
          <a:xfrm>
            <a:off x="4123545" y="5075203"/>
            <a:ext cx="3361816" cy="1557888"/>
            <a:chOff x="4689246" y="3690090"/>
            <a:chExt cx="3361816" cy="1557888"/>
          </a:xfrm>
        </p:grpSpPr>
        <p:sp>
          <p:nvSpPr>
            <p:cNvPr id="4" name="Oval 3">
              <a:extLst>
                <a:ext uri="{FF2B5EF4-FFF2-40B4-BE49-F238E27FC236}">
                  <a16:creationId xmlns:a16="http://schemas.microsoft.com/office/drawing/2014/main" id="{ADB57158-FB3B-9741-A54B-55D79EB491A6}"/>
                </a:ext>
              </a:extLst>
            </p:cNvPr>
            <p:cNvSpPr/>
            <p:nvPr/>
          </p:nvSpPr>
          <p:spPr>
            <a:xfrm>
              <a:off x="4689246" y="3690090"/>
              <a:ext cx="3361816" cy="1557888"/>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A17D15CC-C94B-5627-865B-23F3935999F8}"/>
                </a:ext>
              </a:extLst>
            </p:cNvPr>
            <p:cNvSpPr txBox="1"/>
            <p:nvPr/>
          </p:nvSpPr>
          <p:spPr>
            <a:xfrm>
              <a:off x="5181573" y="3918237"/>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p:txBody>
        </p:sp>
      </p:grpSp>
      <p:sp>
        <p:nvSpPr>
          <p:cNvPr id="7" name="TextBox 6">
            <a:extLst>
              <a:ext uri="{FF2B5EF4-FFF2-40B4-BE49-F238E27FC236}">
                <a16:creationId xmlns:a16="http://schemas.microsoft.com/office/drawing/2014/main" id="{43EB6458-A2CF-7DCC-E575-99E8140519A9}"/>
              </a:ext>
            </a:extLst>
          </p:cNvPr>
          <p:cNvSpPr txBox="1"/>
          <p:nvPr/>
        </p:nvSpPr>
        <p:spPr>
          <a:xfrm>
            <a:off x="6559828" y="2588770"/>
            <a:ext cx="5307641" cy="234525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The leadership team put the plan into action by delegating responsibilities for action steps to various team members, including students.</a:t>
            </a:r>
          </a:p>
          <a:p>
            <a:pPr marL="0" lvl="0" indent="0" algn="ctr" defTabSz="1155700">
              <a:lnSpc>
                <a:spcPct val="90000"/>
              </a:lnSpc>
              <a:spcBef>
                <a:spcPct val="0"/>
              </a:spcBef>
              <a:spcAft>
                <a:spcPct val="35000"/>
              </a:spcAft>
              <a:buNone/>
            </a:pPr>
            <a:endParaRPr lang="en-US" sz="2400" kern="1200" dirty="0">
              <a:latin typeface="Arial" panose="020B0604020202020204" pitchFamily="34" charset="0"/>
              <a:cs typeface="Arial" panose="020B0604020202020204" pitchFamily="34" charset="0"/>
            </a:endParaRPr>
          </a:p>
        </p:txBody>
      </p:sp>
      <p:pic>
        <p:nvPicPr>
          <p:cNvPr id="2" name="Picture 1" descr="A picture containing text, indoor, floor, person&#10;&#10;Description automatically generated">
            <a:extLst>
              <a:ext uri="{FF2B5EF4-FFF2-40B4-BE49-F238E27FC236}">
                <a16:creationId xmlns:a16="http://schemas.microsoft.com/office/drawing/2014/main" id="{84E62ED9-C903-C3A2-BE14-5B3BA6084C5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0146" y="2184635"/>
            <a:ext cx="4506963" cy="3004642"/>
          </a:xfrm>
          <a:prstGeom prst="rect">
            <a:avLst/>
          </a:prstGeom>
        </p:spPr>
      </p:pic>
      <p:pic>
        <p:nvPicPr>
          <p:cNvPr id="6" name="Picture 5">
            <a:extLst>
              <a:ext uri="{FF2B5EF4-FFF2-40B4-BE49-F238E27FC236}">
                <a16:creationId xmlns:a16="http://schemas.microsoft.com/office/drawing/2014/main" id="{DFDA809D-25A0-3DE9-B10F-0872F9CD29DE}"/>
              </a:ext>
            </a:extLst>
          </p:cNvPr>
          <p:cNvPicPr>
            <a:picLocks noChangeAspect="1"/>
          </p:cNvPicPr>
          <p:nvPr/>
        </p:nvPicPr>
        <p:blipFill rotWithShape="1">
          <a:blip r:embed="rId4"/>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356887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25 0.02199 L -0.00104 -0.69491 " pathEditMode="relative" rAng="0" ptsTypes="AA">
                                      <p:cBhvr>
                                        <p:cTn id="6" dur="2000" fill="hold"/>
                                        <p:tgtEl>
                                          <p:spTgt spid="3"/>
                                        </p:tgtEl>
                                        <p:attrNameLst>
                                          <p:attrName>ppt_x</p:attrName>
                                          <p:attrName>ppt_y</p:attrName>
                                        </p:attrNameLst>
                                      </p:cBhvr>
                                      <p:rCtr x="104" y="-3585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5981D1-64F8-2D6D-CAD5-7DB9D2E6B146}"/>
              </a:ext>
            </a:extLst>
          </p:cNvPr>
          <p:cNvGrpSpPr/>
          <p:nvPr/>
        </p:nvGrpSpPr>
        <p:grpSpPr>
          <a:xfrm>
            <a:off x="293666" y="4571621"/>
            <a:ext cx="3361816" cy="1557888"/>
            <a:chOff x="1174905" y="2734709"/>
            <a:chExt cx="3361816" cy="1557888"/>
          </a:xfrm>
        </p:grpSpPr>
        <p:sp>
          <p:nvSpPr>
            <p:cNvPr id="4" name="Oval 3">
              <a:extLst>
                <a:ext uri="{FF2B5EF4-FFF2-40B4-BE49-F238E27FC236}">
                  <a16:creationId xmlns:a16="http://schemas.microsoft.com/office/drawing/2014/main" id="{E9FCA2CC-EE52-2FF2-9220-3A24C12D674D}"/>
                </a:ext>
              </a:extLst>
            </p:cNvPr>
            <p:cNvSpPr/>
            <p:nvPr/>
          </p:nvSpPr>
          <p:spPr>
            <a:xfrm>
              <a:off x="1174905" y="2734709"/>
              <a:ext cx="3361816" cy="1557888"/>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D2548EAA-51BC-163C-CA4E-7357A09F6532}"/>
                </a:ext>
              </a:extLst>
            </p:cNvPr>
            <p:cNvSpPr txBox="1"/>
            <p:nvPr/>
          </p:nvSpPr>
          <p:spPr>
            <a:xfrm>
              <a:off x="1667232" y="2962856"/>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p:txBody>
        </p:sp>
      </p:grpSp>
      <p:sp>
        <p:nvSpPr>
          <p:cNvPr id="6" name="TextBox 5">
            <a:extLst>
              <a:ext uri="{FF2B5EF4-FFF2-40B4-BE49-F238E27FC236}">
                <a16:creationId xmlns:a16="http://schemas.microsoft.com/office/drawing/2014/main" id="{9297D748-41AA-61D0-1AEE-578ED2FDFF50}"/>
              </a:ext>
            </a:extLst>
          </p:cNvPr>
          <p:cNvSpPr txBox="1"/>
          <p:nvPr/>
        </p:nvSpPr>
        <p:spPr>
          <a:xfrm>
            <a:off x="3981607" y="2204708"/>
            <a:ext cx="7916728" cy="421038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defTabSz="1155700">
              <a:lnSpc>
                <a:spcPct val="90000"/>
              </a:lnSpc>
              <a:spcBef>
                <a:spcPct val="0"/>
              </a:spcBef>
              <a:spcAft>
                <a:spcPts val="1200"/>
              </a:spcAft>
              <a:buFont typeface="Arial" panose="020B0604020202020204" pitchFamily="34" charset="0"/>
              <a:buChar char="•"/>
            </a:pPr>
            <a:r>
              <a:rPr lang="en-US" sz="2400" kern="1200" dirty="0">
                <a:latin typeface="Arial" panose="020B0604020202020204" pitchFamily="34" charset="0"/>
                <a:cs typeface="Arial" panose="020B0604020202020204" pitchFamily="34" charset="0"/>
              </a:rPr>
              <a:t>For the next several months, time was allotted at monthly meetings to review </a:t>
            </a:r>
            <a:r>
              <a:rPr lang="en-US" sz="2400" dirty="0">
                <a:latin typeface="Arial" panose="020B0604020202020204" pitchFamily="34" charset="0"/>
                <a:cs typeface="Arial" panose="020B0604020202020204" pitchFamily="34" charset="0"/>
              </a:rPr>
              <a:t>data from the student survey, focus groups, and staff input.</a:t>
            </a:r>
          </a:p>
          <a:p>
            <a:pPr marL="342900" lvl="0" indent="-342900" defTabSz="1155700">
              <a:lnSpc>
                <a:spcPct val="90000"/>
              </a:lnSpc>
              <a:spcBef>
                <a:spcPct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That data was summarized and shared with staff to determine how to improve the perception of supportive staff for students who identify as LGBTQ+. </a:t>
            </a:r>
          </a:p>
          <a:p>
            <a:pPr marL="342900" lvl="0" indent="-342900" defTabSz="1155700">
              <a:lnSpc>
                <a:spcPct val="90000"/>
              </a:lnSpc>
              <a:spcBef>
                <a:spcPct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Staff were encouraged to use this information in their daily interactions with students and to put up Safe Space stickers in their classrooms.</a:t>
            </a:r>
          </a:p>
          <a:p>
            <a:pPr marL="342900" lvl="0" indent="-342900" defTabSz="1155700">
              <a:lnSpc>
                <a:spcPct val="90000"/>
              </a:lnSpc>
              <a:spcBef>
                <a:spcPct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School Climate Surveys were administered to students 6 months after the plan was developed.</a:t>
            </a:r>
          </a:p>
        </p:txBody>
      </p:sp>
      <p:pic>
        <p:nvPicPr>
          <p:cNvPr id="14" name="Picture 13" descr="A picture containing text, vector graphics, sign&#10;&#10;Description automatically generated">
            <a:extLst>
              <a:ext uri="{FF2B5EF4-FFF2-40B4-BE49-F238E27FC236}">
                <a16:creationId xmlns:a16="http://schemas.microsoft.com/office/drawing/2014/main" id="{315479D7-3039-02F3-F424-0A985A96B9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2935" y="1561711"/>
            <a:ext cx="3818671" cy="3818671"/>
          </a:xfrm>
          <a:prstGeom prst="rect">
            <a:avLst/>
          </a:prstGeom>
        </p:spPr>
      </p:pic>
      <p:pic>
        <p:nvPicPr>
          <p:cNvPr id="19" name="Picture 18">
            <a:extLst>
              <a:ext uri="{FF2B5EF4-FFF2-40B4-BE49-F238E27FC236}">
                <a16:creationId xmlns:a16="http://schemas.microsoft.com/office/drawing/2014/main" id="{30781BBB-1B93-3D77-5375-581F66F82154}"/>
              </a:ext>
            </a:extLst>
          </p:cNvPr>
          <p:cNvPicPr>
            <a:picLocks noChangeAspect="1"/>
          </p:cNvPicPr>
          <p:nvPr/>
        </p:nvPicPr>
        <p:blipFill rotWithShape="1">
          <a:blip r:embed="rId5"/>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28990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044 L 0.29362 -0.63194 " pathEditMode="relative" ptsTypes="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228C3A-2207-00CC-521B-D28AB8B161F8}"/>
              </a:ext>
            </a:extLst>
          </p:cNvPr>
          <p:cNvGrpSpPr/>
          <p:nvPr/>
        </p:nvGrpSpPr>
        <p:grpSpPr>
          <a:xfrm>
            <a:off x="253909" y="1871112"/>
            <a:ext cx="3361816" cy="1557888"/>
            <a:chOff x="1115286" y="642291"/>
            <a:chExt cx="3361816" cy="1557888"/>
          </a:xfrm>
        </p:grpSpPr>
        <p:sp>
          <p:nvSpPr>
            <p:cNvPr id="4" name="Oval 3">
              <a:extLst>
                <a:ext uri="{FF2B5EF4-FFF2-40B4-BE49-F238E27FC236}">
                  <a16:creationId xmlns:a16="http://schemas.microsoft.com/office/drawing/2014/main" id="{5B701F16-8304-A3B2-A0C4-379053B1C288}"/>
                </a:ext>
              </a:extLst>
            </p:cNvPr>
            <p:cNvSpPr/>
            <p:nvPr/>
          </p:nvSpPr>
          <p:spPr>
            <a:xfrm>
              <a:off x="1115286" y="642291"/>
              <a:ext cx="3361816" cy="1557888"/>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B4F758FF-3970-7C53-BAE8-CE1566C57250}"/>
                </a:ext>
              </a:extLst>
            </p:cNvPr>
            <p:cNvSpPr txBox="1"/>
            <p:nvPr/>
          </p:nvSpPr>
          <p:spPr>
            <a:xfrm>
              <a:off x="1607613" y="870438"/>
              <a:ext cx="2377162" cy="11015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p:txBody>
        </p:sp>
      </p:grpSp>
      <p:sp>
        <p:nvSpPr>
          <p:cNvPr id="6" name="TextBox 5">
            <a:extLst>
              <a:ext uri="{FF2B5EF4-FFF2-40B4-BE49-F238E27FC236}">
                <a16:creationId xmlns:a16="http://schemas.microsoft.com/office/drawing/2014/main" id="{9B33BFDB-6BD7-B018-5099-02349293BCB1}"/>
              </a:ext>
            </a:extLst>
          </p:cNvPr>
          <p:cNvSpPr txBox="1"/>
          <p:nvPr/>
        </p:nvSpPr>
        <p:spPr>
          <a:xfrm>
            <a:off x="3988904" y="1867363"/>
            <a:ext cx="8094870" cy="41365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0" indent="0" algn="ctr" defTabSz="1155700">
              <a:lnSpc>
                <a:spcPct val="90000"/>
              </a:lnSpc>
              <a:spcBef>
                <a:spcPct val="0"/>
              </a:spcBef>
              <a:spcAft>
                <a:spcPct val="35000"/>
              </a:spcAft>
              <a:buNone/>
            </a:pPr>
            <a:endParaRPr lang="en-US" sz="2400" dirty="0">
              <a:latin typeface="Arial" panose="020B0604020202020204" pitchFamily="34" charset="0"/>
              <a:cs typeface="Arial" panose="020B0604020202020204" pitchFamily="34" charset="0"/>
            </a:endParaRPr>
          </a:p>
          <a:p>
            <a:pPr marL="0" lvl="0" indent="0" algn="ctr" defTabSz="1155700">
              <a:lnSpc>
                <a:spcPct val="90000"/>
              </a:lnSpc>
              <a:spcBef>
                <a:spcPct val="0"/>
              </a:spcBef>
              <a:spcAft>
                <a:spcPct val="35000"/>
              </a:spcAft>
              <a:buNone/>
            </a:pPr>
            <a:r>
              <a:rPr lang="en-US" sz="2400" dirty="0">
                <a:latin typeface="Arial" panose="020B0604020202020204" pitchFamily="34" charset="0"/>
                <a:cs typeface="Arial" panose="020B0604020202020204" pitchFamily="34" charset="0"/>
              </a:rPr>
              <a:t>Student school climate surveys showed improvement after the plan was implemented. However, they did not achieve their desired goal and discrepancies between student groups still existed. </a:t>
            </a:r>
          </a:p>
          <a:p>
            <a:pPr algn="ctr" defTabSz="1155700">
              <a:lnSpc>
                <a:spcPct val="90000"/>
              </a:lnSpc>
              <a:spcBef>
                <a:spcPct val="0"/>
              </a:spcBef>
              <a:spcAft>
                <a:spcPct val="35000"/>
              </a:spcAft>
            </a:pPr>
            <a:r>
              <a:rPr lang="en-US" sz="2400" dirty="0">
                <a:latin typeface="Arial" panose="020B0604020202020204" pitchFamily="34" charset="0"/>
                <a:cs typeface="Arial" panose="020B0604020202020204" pitchFamily="34" charset="0"/>
              </a:rPr>
              <a:t>After returning to the evidence-based guidance, the team decided to explore inclusive, supportive school policies, such as inclusive anti-bullying policies and policies supporting transgender and nonbinary students. Beginning by reviewing existing policies…. </a:t>
            </a:r>
          </a:p>
          <a:p>
            <a:pPr algn="ctr" defTabSz="1155700">
              <a:lnSpc>
                <a:spcPct val="90000"/>
              </a:lnSpc>
              <a:spcBef>
                <a:spcPct val="0"/>
              </a:spcBef>
              <a:spcAft>
                <a:spcPct val="35000"/>
              </a:spcAft>
            </a:pPr>
            <a:endParaRPr lang="en-US" sz="2400" dirty="0">
              <a:latin typeface="Arial" panose="020B0604020202020204" pitchFamily="34" charset="0"/>
              <a:cs typeface="Arial" panose="020B0604020202020204" pitchFamily="34" charset="0"/>
            </a:endParaRPr>
          </a:p>
        </p:txBody>
      </p:sp>
      <p:graphicFrame>
        <p:nvGraphicFramePr>
          <p:cNvPr id="14" name="Diagram 13">
            <a:extLst>
              <a:ext uri="{FF2B5EF4-FFF2-40B4-BE49-F238E27FC236}">
                <a16:creationId xmlns:a16="http://schemas.microsoft.com/office/drawing/2014/main" id="{39067595-CE52-AE7A-DC0F-ABFA48BB3974}"/>
              </a:ext>
            </a:extLst>
          </p:cNvPr>
          <p:cNvGraphicFramePr/>
          <p:nvPr>
            <p:extLst>
              <p:ext uri="{D42A27DB-BD31-4B8C-83A1-F6EECF244321}">
                <p14:modId xmlns:p14="http://schemas.microsoft.com/office/powerpoint/2010/main" val="3112048260"/>
              </p:ext>
            </p:extLst>
          </p:nvPr>
        </p:nvGraphicFramePr>
        <p:xfrm>
          <a:off x="108226" y="1619291"/>
          <a:ext cx="3602383" cy="4834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6EBF98AD-9BAE-83B0-BF32-5915CE5B297C}"/>
              </a:ext>
            </a:extLst>
          </p:cNvPr>
          <p:cNvGraphicFramePr/>
          <p:nvPr>
            <p:extLst>
              <p:ext uri="{D42A27DB-BD31-4B8C-83A1-F6EECF244321}">
                <p14:modId xmlns:p14="http://schemas.microsoft.com/office/powerpoint/2010/main" val="2589572269"/>
              </p:ext>
            </p:extLst>
          </p:nvPr>
        </p:nvGraphicFramePr>
        <p:xfrm>
          <a:off x="3710609" y="5604933"/>
          <a:ext cx="7854858" cy="11080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8" name="Picture 17">
            <a:extLst>
              <a:ext uri="{FF2B5EF4-FFF2-40B4-BE49-F238E27FC236}">
                <a16:creationId xmlns:a16="http://schemas.microsoft.com/office/drawing/2014/main" id="{80257897-99AF-2DDD-00DD-B6C63512366F}"/>
              </a:ext>
            </a:extLst>
          </p:cNvPr>
          <p:cNvPicPr>
            <a:picLocks noChangeAspect="1"/>
          </p:cNvPicPr>
          <p:nvPr/>
        </p:nvPicPr>
        <p:blipFill rotWithShape="1">
          <a:blip r:embed="rId13"/>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201387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25 -0.01736 L 0.31081 -0.24444 " pathEditMode="relative" rAng="0" ptsTypes="AA">
                                      <p:cBhvr>
                                        <p:cTn id="6" dur="2000" fill="hold"/>
                                        <p:tgtEl>
                                          <p:spTgt spid="3"/>
                                        </p:tgtEl>
                                        <p:attrNameLst>
                                          <p:attrName>ppt_x</p:attrName>
                                          <p:attrName>ppt_y</p:attrName>
                                        </p:attrNameLst>
                                      </p:cBhvr>
                                      <p:rCtr x="15703" y="-1136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14" grpId="0">
        <p:bldAsOne/>
      </p:bldGraphic>
      <p:bldGraphic spid="17" grpId="1">
        <p:bldAsOne/>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9372-BC13-9DBF-016A-76BDCC071E80}"/>
              </a:ext>
            </a:extLst>
          </p:cNvPr>
          <p:cNvSpPr>
            <a:spLocks noGrp="1"/>
          </p:cNvSpPr>
          <p:nvPr>
            <p:ph type="title"/>
          </p:nvPr>
        </p:nvSpPr>
        <p:spPr/>
        <p:txBody>
          <a:bodyPr/>
          <a:lstStyle/>
          <a:p>
            <a:pPr algn="l"/>
            <a:r>
              <a:rPr lang="en-US" dirty="0"/>
              <a:t>School Climate Survey Resources </a:t>
            </a:r>
          </a:p>
        </p:txBody>
      </p:sp>
      <p:sp>
        <p:nvSpPr>
          <p:cNvPr id="4" name="TextBox 3">
            <a:extLst>
              <a:ext uri="{FF2B5EF4-FFF2-40B4-BE49-F238E27FC236}">
                <a16:creationId xmlns:a16="http://schemas.microsoft.com/office/drawing/2014/main" id="{8AE68719-DD41-8A8C-626B-FCA55F20D9E3}"/>
              </a:ext>
            </a:extLst>
          </p:cNvPr>
          <p:cNvSpPr txBox="1"/>
          <p:nvPr/>
        </p:nvSpPr>
        <p:spPr>
          <a:xfrm>
            <a:off x="865369" y="4906708"/>
            <a:ext cx="3838137" cy="1200329"/>
          </a:xfrm>
          <a:prstGeom prst="rect">
            <a:avLst/>
          </a:prstGeom>
          <a:noFill/>
        </p:spPr>
        <p:txBody>
          <a:bodyPr wrap="square">
            <a:spAutoFit/>
          </a:bodyPr>
          <a:lstStyle/>
          <a:p>
            <a:pPr algn="ctr"/>
            <a:r>
              <a:rPr lang="en-US" b="0" i="0" dirty="0">
                <a:solidFill>
                  <a:srgbClr val="333333"/>
                </a:solidFill>
                <a:effectLst/>
                <a:latin typeface="Open Sans" panose="020B0606030504020204" pitchFamily="34" charset="0"/>
              </a:rPr>
              <a:t>The purpose of this brief is to provide information about how to evaluate school climate at the primary and secondary levels. </a:t>
            </a:r>
            <a:endParaRPr lang="en-US" dirty="0"/>
          </a:p>
        </p:txBody>
      </p:sp>
      <p:sp>
        <p:nvSpPr>
          <p:cNvPr id="6" name="TextBox 5">
            <a:extLst>
              <a:ext uri="{FF2B5EF4-FFF2-40B4-BE49-F238E27FC236}">
                <a16:creationId xmlns:a16="http://schemas.microsoft.com/office/drawing/2014/main" id="{557D15E1-3AE6-93BE-3065-20C2BA7C7A0D}"/>
              </a:ext>
            </a:extLst>
          </p:cNvPr>
          <p:cNvSpPr txBox="1"/>
          <p:nvPr/>
        </p:nvSpPr>
        <p:spPr>
          <a:xfrm>
            <a:off x="6605516" y="4906708"/>
            <a:ext cx="3521123" cy="1754326"/>
          </a:xfrm>
          <a:prstGeom prst="rect">
            <a:avLst/>
          </a:prstGeom>
          <a:noFill/>
        </p:spPr>
        <p:txBody>
          <a:bodyPr wrap="square">
            <a:spAutoFit/>
          </a:bodyPr>
          <a:lstStyle/>
          <a:p>
            <a:pPr algn="ctr"/>
            <a:r>
              <a:rPr lang="en-US" b="0" i="0" dirty="0">
                <a:solidFill>
                  <a:srgbClr val="333333"/>
                </a:solidFill>
                <a:effectLst/>
                <a:latin typeface="Open Sans" panose="020B0606030504020204" pitchFamily="34" charset="0"/>
              </a:rPr>
              <a:t>This brief is intended to guide how districts and schools collect and disaggregate school climate data at the personnel and parent level to support data-based decision making.</a:t>
            </a:r>
            <a:endParaRPr lang="en-US" dirty="0"/>
          </a:p>
        </p:txBody>
      </p:sp>
      <p:pic>
        <p:nvPicPr>
          <p:cNvPr id="8" name="Picture 7" descr="Graphical user interface&#10;&#10;Description automatically generated with low confidence">
            <a:extLst>
              <a:ext uri="{FF2B5EF4-FFF2-40B4-BE49-F238E27FC236}">
                <a16:creationId xmlns:a16="http://schemas.microsoft.com/office/drawing/2014/main" id="{F6ECAB94-8474-BCCC-8A4D-0C7D74554D4F}"/>
              </a:ext>
            </a:extLst>
          </p:cNvPr>
          <p:cNvPicPr>
            <a:picLocks noChangeAspect="1"/>
          </p:cNvPicPr>
          <p:nvPr/>
        </p:nvPicPr>
        <p:blipFill>
          <a:blip r:embed="rId2"/>
          <a:stretch>
            <a:fillRect/>
          </a:stretch>
        </p:blipFill>
        <p:spPr>
          <a:xfrm>
            <a:off x="6893258" y="1185406"/>
            <a:ext cx="2900149" cy="3584583"/>
          </a:xfrm>
          <a:prstGeom prst="rect">
            <a:avLst/>
          </a:prstGeom>
        </p:spPr>
      </p:pic>
      <p:pic>
        <p:nvPicPr>
          <p:cNvPr id="10" name="Picture 9" descr="A picture containing text, person, player&#10;&#10;Description automatically generated">
            <a:extLst>
              <a:ext uri="{FF2B5EF4-FFF2-40B4-BE49-F238E27FC236}">
                <a16:creationId xmlns:a16="http://schemas.microsoft.com/office/drawing/2014/main" id="{7B823BE0-6C49-033D-3ABC-D08E6BA9187E}"/>
              </a:ext>
            </a:extLst>
          </p:cNvPr>
          <p:cNvPicPr>
            <a:picLocks noChangeAspect="1"/>
          </p:cNvPicPr>
          <p:nvPr/>
        </p:nvPicPr>
        <p:blipFill>
          <a:blip r:embed="rId3"/>
          <a:stretch>
            <a:fillRect/>
          </a:stretch>
        </p:blipFill>
        <p:spPr>
          <a:xfrm>
            <a:off x="1334364" y="1121415"/>
            <a:ext cx="2900149" cy="3648574"/>
          </a:xfrm>
          <a:prstGeom prst="rect">
            <a:avLst/>
          </a:prstGeom>
        </p:spPr>
      </p:pic>
    </p:spTree>
    <p:extLst>
      <p:ext uri="{BB962C8B-B14F-4D97-AF65-F5344CB8AC3E}">
        <p14:creationId xmlns:p14="http://schemas.microsoft.com/office/powerpoint/2010/main" val="21014018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977C-5CB8-A404-55F1-EC2064C522C1}"/>
              </a:ext>
            </a:extLst>
          </p:cNvPr>
          <p:cNvSpPr>
            <a:spLocks noGrp="1"/>
          </p:cNvSpPr>
          <p:nvPr>
            <p:ph type="title"/>
          </p:nvPr>
        </p:nvSpPr>
        <p:spPr>
          <a:xfrm>
            <a:off x="152399" y="140781"/>
            <a:ext cx="10955867" cy="845600"/>
          </a:xfrm>
        </p:spPr>
        <p:txBody>
          <a:bodyPr/>
          <a:lstStyle/>
          <a:p>
            <a:pPr algn="l"/>
            <a:r>
              <a:rPr lang="en-US" sz="3200" dirty="0"/>
              <a:t>Once You Review Referrals and School Climate Data, </a:t>
            </a:r>
            <a:br>
              <a:rPr lang="en-US" sz="3200" dirty="0"/>
            </a:br>
            <a:r>
              <a:rPr lang="en-US" sz="3200" dirty="0"/>
              <a:t>Consider Additional Outcomes Across Sub-groups  </a:t>
            </a:r>
            <a:br>
              <a:rPr lang="en-US" sz="3200" dirty="0"/>
            </a:br>
            <a:endParaRPr lang="en-US" sz="3200" dirty="0"/>
          </a:p>
        </p:txBody>
      </p:sp>
      <p:graphicFrame>
        <p:nvGraphicFramePr>
          <p:cNvPr id="3" name="Diagram 2">
            <a:extLst>
              <a:ext uri="{FF2B5EF4-FFF2-40B4-BE49-F238E27FC236}">
                <a16:creationId xmlns:a16="http://schemas.microsoft.com/office/drawing/2014/main" id="{CBF7890B-327C-3845-1EAA-0A1FC95DC1F7}"/>
              </a:ext>
            </a:extLst>
          </p:cNvPr>
          <p:cNvGraphicFramePr/>
          <p:nvPr>
            <p:extLst>
              <p:ext uri="{D42A27DB-BD31-4B8C-83A1-F6EECF244321}">
                <p14:modId xmlns:p14="http://schemas.microsoft.com/office/powerpoint/2010/main" val="1427588214"/>
              </p:ext>
            </p:extLst>
          </p:nvPr>
        </p:nvGraphicFramePr>
        <p:xfrm>
          <a:off x="7958667" y="1553010"/>
          <a:ext cx="4080934" cy="4668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2764AFA4-DAF7-8A04-D6A3-11CD0598ED67}"/>
              </a:ext>
            </a:extLst>
          </p:cNvPr>
          <p:cNvGraphicFramePr/>
          <p:nvPr>
            <p:extLst>
              <p:ext uri="{D42A27DB-BD31-4B8C-83A1-F6EECF244321}">
                <p14:modId xmlns:p14="http://schemas.microsoft.com/office/powerpoint/2010/main" val="784825529"/>
              </p:ext>
            </p:extLst>
          </p:nvPr>
        </p:nvGraphicFramePr>
        <p:xfrm>
          <a:off x="152399" y="1393033"/>
          <a:ext cx="7441532" cy="57631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42021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81FD950-A4A6-A24D-BCCE-9D6D92E6EB34}"/>
              </a:ext>
            </a:extLst>
          </p:cNvPr>
          <p:cNvPicPr>
            <a:picLocks noChangeAspect="1"/>
          </p:cNvPicPr>
          <p:nvPr/>
        </p:nvPicPr>
        <p:blipFill>
          <a:blip r:embed="rId3"/>
          <a:stretch>
            <a:fillRect/>
          </a:stretch>
        </p:blipFill>
        <p:spPr>
          <a:xfrm>
            <a:off x="8280958" y="3570752"/>
            <a:ext cx="3707310" cy="2228570"/>
          </a:xfrm>
          <a:prstGeom prst="rect">
            <a:avLst/>
          </a:prstGeom>
        </p:spPr>
      </p:pic>
      <p:pic>
        <p:nvPicPr>
          <p:cNvPr id="15" name="Picture 14">
            <a:extLst>
              <a:ext uri="{FF2B5EF4-FFF2-40B4-BE49-F238E27FC236}">
                <a16:creationId xmlns:a16="http://schemas.microsoft.com/office/drawing/2014/main" id="{E6DECB76-1BF5-4841-9DC8-EA4C71C81A1C}"/>
              </a:ext>
            </a:extLst>
          </p:cNvPr>
          <p:cNvPicPr>
            <a:picLocks noChangeAspect="1"/>
          </p:cNvPicPr>
          <p:nvPr/>
        </p:nvPicPr>
        <p:blipFill>
          <a:blip r:embed="rId4"/>
          <a:stretch>
            <a:fillRect/>
          </a:stretch>
        </p:blipFill>
        <p:spPr>
          <a:xfrm>
            <a:off x="5913083" y="933946"/>
            <a:ext cx="4069017" cy="2408995"/>
          </a:xfrm>
          <a:prstGeom prst="rect">
            <a:avLst/>
          </a:prstGeom>
        </p:spPr>
      </p:pic>
      <p:pic>
        <p:nvPicPr>
          <p:cNvPr id="13" name="Picture 12">
            <a:extLst>
              <a:ext uri="{FF2B5EF4-FFF2-40B4-BE49-F238E27FC236}">
                <a16:creationId xmlns:a16="http://schemas.microsoft.com/office/drawing/2014/main" id="{404C7C7A-5F88-194A-9A43-E8CF617FDCE1}"/>
              </a:ext>
            </a:extLst>
          </p:cNvPr>
          <p:cNvPicPr>
            <a:picLocks noChangeAspect="1"/>
          </p:cNvPicPr>
          <p:nvPr/>
        </p:nvPicPr>
        <p:blipFill>
          <a:blip r:embed="rId5"/>
          <a:stretch>
            <a:fillRect/>
          </a:stretch>
        </p:blipFill>
        <p:spPr>
          <a:xfrm>
            <a:off x="886923" y="1003358"/>
            <a:ext cx="3958257" cy="2387612"/>
          </a:xfrm>
          <a:prstGeom prst="rect">
            <a:avLst/>
          </a:prstGeom>
          <a:ln w="12700">
            <a:solidFill>
              <a:schemeClr val="accent6">
                <a:lumMod val="50000"/>
              </a:schemeClr>
            </a:solidFill>
          </a:ln>
        </p:spPr>
      </p:pic>
      <p:pic>
        <p:nvPicPr>
          <p:cNvPr id="3" name="Picture 2">
            <a:extLst>
              <a:ext uri="{FF2B5EF4-FFF2-40B4-BE49-F238E27FC236}">
                <a16:creationId xmlns:a16="http://schemas.microsoft.com/office/drawing/2014/main" id="{284F8F49-A3A7-5845-8AB2-E651BA367E7C}"/>
              </a:ext>
            </a:extLst>
          </p:cNvPr>
          <p:cNvPicPr>
            <a:picLocks noChangeAspect="1"/>
          </p:cNvPicPr>
          <p:nvPr/>
        </p:nvPicPr>
        <p:blipFill>
          <a:blip r:embed="rId6"/>
          <a:stretch>
            <a:fillRect/>
          </a:stretch>
        </p:blipFill>
        <p:spPr>
          <a:xfrm>
            <a:off x="3919512" y="3587168"/>
            <a:ext cx="3958257" cy="2228570"/>
          </a:xfrm>
          <a:prstGeom prst="rect">
            <a:avLst/>
          </a:prstGeom>
        </p:spPr>
      </p:pic>
      <p:sp>
        <p:nvSpPr>
          <p:cNvPr id="4" name="Title 3">
            <a:extLst>
              <a:ext uri="{FF2B5EF4-FFF2-40B4-BE49-F238E27FC236}">
                <a16:creationId xmlns:a16="http://schemas.microsoft.com/office/drawing/2014/main" id="{5DE5894A-F95E-AC4E-AAF6-A0ED18546236}"/>
              </a:ext>
            </a:extLst>
          </p:cNvPr>
          <p:cNvSpPr>
            <a:spLocks noGrp="1"/>
          </p:cNvSpPr>
          <p:nvPr>
            <p:ph type="title"/>
          </p:nvPr>
        </p:nvSpPr>
        <p:spPr>
          <a:xfrm>
            <a:off x="40975" y="138657"/>
            <a:ext cx="5279600" cy="845600"/>
          </a:xfrm>
        </p:spPr>
        <p:txBody>
          <a:bodyPr/>
          <a:lstStyle/>
          <a:p>
            <a:pPr algn="l"/>
            <a:r>
              <a:rPr lang="en-US" b="1">
                <a:solidFill>
                  <a:schemeClr val="accent6">
                    <a:lumMod val="50000"/>
                  </a:schemeClr>
                </a:solidFill>
              </a:rPr>
              <a:t>LEGEND</a:t>
            </a:r>
          </a:p>
        </p:txBody>
      </p:sp>
      <p:sp>
        <p:nvSpPr>
          <p:cNvPr id="19" name="TextBox 18">
            <a:extLst>
              <a:ext uri="{FF2B5EF4-FFF2-40B4-BE49-F238E27FC236}">
                <a16:creationId xmlns:a16="http://schemas.microsoft.com/office/drawing/2014/main" id="{1793B581-F4E0-664A-B07E-A2D0E1C3EE67}"/>
              </a:ext>
            </a:extLst>
          </p:cNvPr>
          <p:cNvSpPr txBox="1"/>
          <p:nvPr/>
        </p:nvSpPr>
        <p:spPr>
          <a:xfrm>
            <a:off x="1021208" y="1672870"/>
            <a:ext cx="40841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ORGANIZATION</a:t>
            </a:r>
          </a:p>
        </p:txBody>
      </p:sp>
      <p:sp>
        <p:nvSpPr>
          <p:cNvPr id="20" name="TextBox 19">
            <a:extLst>
              <a:ext uri="{FF2B5EF4-FFF2-40B4-BE49-F238E27FC236}">
                <a16:creationId xmlns:a16="http://schemas.microsoft.com/office/drawing/2014/main" id="{E99F90E4-6E9D-CF41-8429-0F8088085585}"/>
              </a:ext>
            </a:extLst>
          </p:cNvPr>
          <p:cNvSpPr txBox="1"/>
          <p:nvPr/>
        </p:nvSpPr>
        <p:spPr>
          <a:xfrm>
            <a:off x="4711611" y="4001843"/>
            <a:ext cx="2388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CONTENT</a:t>
            </a:r>
          </a:p>
        </p:txBody>
      </p:sp>
      <p:sp>
        <p:nvSpPr>
          <p:cNvPr id="22" name="TextBox 21">
            <a:extLst>
              <a:ext uri="{FF2B5EF4-FFF2-40B4-BE49-F238E27FC236}">
                <a16:creationId xmlns:a16="http://schemas.microsoft.com/office/drawing/2014/main" id="{BBC5A1FE-21EE-054A-BA67-1252111647C0}"/>
              </a:ext>
            </a:extLst>
          </p:cNvPr>
          <p:cNvSpPr txBox="1"/>
          <p:nvPr/>
        </p:nvSpPr>
        <p:spPr>
          <a:xfrm>
            <a:off x="6825200" y="1753722"/>
            <a:ext cx="22447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ＭＳ Ｐゴシック" pitchFamily="-108" charset="-128"/>
                <a:cs typeface="+mn-cs"/>
              </a:rPr>
              <a:t>ACTIVITY</a:t>
            </a:r>
          </a:p>
        </p:txBody>
      </p:sp>
      <p:pic>
        <p:nvPicPr>
          <p:cNvPr id="9" name="Picture 8">
            <a:extLst>
              <a:ext uri="{FF2B5EF4-FFF2-40B4-BE49-F238E27FC236}">
                <a16:creationId xmlns:a16="http://schemas.microsoft.com/office/drawing/2014/main" id="{FDB56651-ACFC-3643-BAF6-490BF024D3AA}"/>
              </a:ext>
            </a:extLst>
          </p:cNvPr>
          <p:cNvPicPr>
            <a:picLocks noChangeAspect="1"/>
          </p:cNvPicPr>
          <p:nvPr/>
        </p:nvPicPr>
        <p:blipFill>
          <a:blip r:embed="rId3"/>
          <a:stretch>
            <a:fillRect/>
          </a:stretch>
        </p:blipFill>
        <p:spPr>
          <a:xfrm>
            <a:off x="40975" y="3678370"/>
            <a:ext cx="3598463" cy="2163139"/>
          </a:xfrm>
          <a:prstGeom prst="rect">
            <a:avLst/>
          </a:prstGeom>
        </p:spPr>
      </p:pic>
      <p:sp>
        <p:nvSpPr>
          <p:cNvPr id="23" name="TextBox 22">
            <a:extLst>
              <a:ext uri="{FF2B5EF4-FFF2-40B4-BE49-F238E27FC236}">
                <a16:creationId xmlns:a16="http://schemas.microsoft.com/office/drawing/2014/main" id="{785F870C-9934-3C4D-9C75-D320FD07BED2}"/>
              </a:ext>
            </a:extLst>
          </p:cNvPr>
          <p:cNvSpPr txBox="1"/>
          <p:nvPr/>
        </p:nvSpPr>
        <p:spPr>
          <a:xfrm>
            <a:off x="685254" y="4231519"/>
            <a:ext cx="22990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PREVIEW</a:t>
            </a:r>
          </a:p>
        </p:txBody>
      </p:sp>
      <p:pic>
        <p:nvPicPr>
          <p:cNvPr id="24" name="Picture 23">
            <a:extLst>
              <a:ext uri="{FF2B5EF4-FFF2-40B4-BE49-F238E27FC236}">
                <a16:creationId xmlns:a16="http://schemas.microsoft.com/office/drawing/2014/main" id="{4B00851B-8DEA-604A-9D7C-58691F5DDD17}"/>
              </a:ext>
            </a:extLst>
          </p:cNvPr>
          <p:cNvPicPr>
            <a:picLocks noChangeAspect="1"/>
          </p:cNvPicPr>
          <p:nvPr/>
        </p:nvPicPr>
        <p:blipFill>
          <a:blip r:embed="rId7"/>
          <a:stretch>
            <a:fillRect/>
          </a:stretch>
        </p:blipFill>
        <p:spPr>
          <a:xfrm>
            <a:off x="3043330" y="5284574"/>
            <a:ext cx="499483" cy="487081"/>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DF0F1194-D79E-EB49-B23D-C36BA7234EC6}"/>
              </a:ext>
            </a:extLst>
          </p:cNvPr>
          <p:cNvPicPr>
            <a:picLocks noChangeAspect="1"/>
          </p:cNvPicPr>
          <p:nvPr/>
        </p:nvPicPr>
        <p:blipFill>
          <a:blip r:embed="rId8"/>
          <a:stretch>
            <a:fillRect/>
          </a:stretch>
        </p:blipFill>
        <p:spPr>
          <a:xfrm>
            <a:off x="11430000" y="5137427"/>
            <a:ext cx="496118" cy="445047"/>
          </a:xfrm>
          <a:prstGeom prst="ellipse">
            <a:avLst/>
          </a:prstGeom>
          <a:ln w="19050">
            <a:solidFill>
              <a:schemeClr val="accent2">
                <a:lumMod val="50000"/>
              </a:schemeClr>
            </a:solidFill>
          </a:ln>
        </p:spPr>
      </p:pic>
      <p:sp>
        <p:nvSpPr>
          <p:cNvPr id="27" name="TextBox 26">
            <a:extLst>
              <a:ext uri="{FF2B5EF4-FFF2-40B4-BE49-F238E27FC236}">
                <a16:creationId xmlns:a16="http://schemas.microsoft.com/office/drawing/2014/main" id="{AA505507-569B-2B48-91AC-D8CDC48663B6}"/>
              </a:ext>
            </a:extLst>
          </p:cNvPr>
          <p:cNvSpPr txBox="1"/>
          <p:nvPr/>
        </p:nvSpPr>
        <p:spPr>
          <a:xfrm>
            <a:off x="9296400" y="4231519"/>
            <a:ext cx="20072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REVIEW</a:t>
            </a:r>
          </a:p>
        </p:txBody>
      </p:sp>
      <p:pic>
        <p:nvPicPr>
          <p:cNvPr id="16" name="Picture 15">
            <a:extLst>
              <a:ext uri="{FF2B5EF4-FFF2-40B4-BE49-F238E27FC236}">
                <a16:creationId xmlns:a16="http://schemas.microsoft.com/office/drawing/2014/main" id="{14CF1D78-D018-194C-A3F7-B631100D6147}"/>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8338566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Russell Simmons on Twitter: &quot;Do the best you can until you know better.  Then when you know better, do better.… | Maya angelou quotes, Maya angelou,  Do better quotes">
            <a:extLst>
              <a:ext uri="{FF2B5EF4-FFF2-40B4-BE49-F238E27FC236}">
                <a16:creationId xmlns:a16="http://schemas.microsoft.com/office/drawing/2014/main" id="{3B46BA54-47D3-E41E-4500-2A638C804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17600"/>
            <a:ext cx="4876800" cy="48768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E1F927A-AAEC-AD72-B7E4-4996A7206D84}"/>
              </a:ext>
            </a:extLst>
          </p:cNvPr>
          <p:cNvCxnSpPr/>
          <p:nvPr/>
        </p:nvCxnSpPr>
        <p:spPr>
          <a:xfrm>
            <a:off x="6265333" y="524933"/>
            <a:ext cx="0" cy="5825067"/>
          </a:xfrm>
          <a:prstGeom prst="line">
            <a:avLst/>
          </a:prstGeom>
        </p:spPr>
        <p:style>
          <a:lnRef idx="2">
            <a:schemeClr val="accent2"/>
          </a:lnRef>
          <a:fillRef idx="0">
            <a:schemeClr val="accent2"/>
          </a:fillRef>
          <a:effectRef idx="1">
            <a:schemeClr val="accent2"/>
          </a:effectRef>
          <a:fontRef idx="minor">
            <a:schemeClr val="tx1"/>
          </a:fontRef>
        </p:style>
      </p:cxnSp>
      <p:sp>
        <p:nvSpPr>
          <p:cNvPr id="5" name="TextBox 4">
            <a:extLst>
              <a:ext uri="{FF2B5EF4-FFF2-40B4-BE49-F238E27FC236}">
                <a16:creationId xmlns:a16="http://schemas.microsoft.com/office/drawing/2014/main" id="{C07CE89F-C778-DBB7-0AF3-CF25575D046B}"/>
              </a:ext>
            </a:extLst>
          </p:cNvPr>
          <p:cNvSpPr txBox="1"/>
          <p:nvPr/>
        </p:nvSpPr>
        <p:spPr>
          <a:xfrm>
            <a:off x="6824134" y="1478508"/>
            <a:ext cx="4461930" cy="415498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3200" dirty="0"/>
          </a:p>
          <a:p>
            <a:pPr algn="ctr"/>
            <a:r>
              <a:rPr lang="en-US" sz="3200" dirty="0"/>
              <a:t>Looking deeply into data, allows your team to be even better at promoting a positive, predictable, effective, equitable environment for </a:t>
            </a:r>
            <a:r>
              <a:rPr lang="en-US" sz="4000" b="1" i="1" dirty="0">
                <a:solidFill>
                  <a:schemeClr val="accent5">
                    <a:lumMod val="75000"/>
                  </a:schemeClr>
                </a:solidFill>
              </a:rPr>
              <a:t>all</a:t>
            </a:r>
            <a:r>
              <a:rPr lang="en-US" sz="3200" dirty="0"/>
              <a:t>.</a:t>
            </a:r>
          </a:p>
          <a:p>
            <a:pPr algn="ctr"/>
            <a:endParaRPr lang="en-US" sz="3200" dirty="0"/>
          </a:p>
        </p:txBody>
      </p:sp>
    </p:spTree>
    <p:extLst>
      <p:ext uri="{BB962C8B-B14F-4D97-AF65-F5344CB8AC3E}">
        <p14:creationId xmlns:p14="http://schemas.microsoft.com/office/powerpoint/2010/main" val="17745805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DC69-C5E4-D798-E47B-932DACA128BD}"/>
              </a:ext>
            </a:extLst>
          </p:cNvPr>
          <p:cNvSpPr>
            <a:spLocks noGrp="1"/>
          </p:cNvSpPr>
          <p:nvPr>
            <p:ph type="title"/>
          </p:nvPr>
        </p:nvSpPr>
        <p:spPr/>
        <p:txBody>
          <a:bodyPr/>
          <a:lstStyle/>
          <a:p>
            <a:pPr algn="l"/>
            <a:r>
              <a:rPr lang="en-US" dirty="0"/>
              <a:t>Guidelines for Equity Review</a:t>
            </a:r>
          </a:p>
        </p:txBody>
      </p:sp>
      <p:sp>
        <p:nvSpPr>
          <p:cNvPr id="5" name="TextBox 4">
            <a:extLst>
              <a:ext uri="{FF2B5EF4-FFF2-40B4-BE49-F238E27FC236}">
                <a16:creationId xmlns:a16="http://schemas.microsoft.com/office/drawing/2014/main" id="{3C9D9798-FB3F-AEE4-01EB-2F13808191FE}"/>
              </a:ext>
            </a:extLst>
          </p:cNvPr>
          <p:cNvSpPr txBox="1"/>
          <p:nvPr/>
        </p:nvSpPr>
        <p:spPr>
          <a:xfrm>
            <a:off x="1286933" y="1253067"/>
            <a:ext cx="9194800" cy="489364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spcBef>
                <a:spcPts val="600"/>
              </a:spcBef>
              <a:spcAft>
                <a:spcPts val="600"/>
              </a:spcAft>
              <a:buFont typeface="Arial" panose="020B0604020202020204" pitchFamily="34" charset="0"/>
              <a:buChar char="•"/>
            </a:pPr>
            <a:r>
              <a:rPr lang="en-US" sz="2800" dirty="0"/>
              <a:t>Disaggregate data by a range of sub-groups and across varied outcomes</a:t>
            </a:r>
          </a:p>
          <a:p>
            <a:pPr marL="285750" indent="-285750">
              <a:spcBef>
                <a:spcPts val="600"/>
              </a:spcBef>
              <a:spcAft>
                <a:spcPts val="600"/>
              </a:spcAft>
              <a:buFont typeface="Arial" panose="020B0604020202020204" pitchFamily="34" charset="0"/>
              <a:buChar char="•"/>
            </a:pPr>
            <a:r>
              <a:rPr lang="en-US" sz="2800" dirty="0"/>
              <a:t>Use evidence-based practices to reduce disproportionality</a:t>
            </a:r>
          </a:p>
          <a:p>
            <a:pPr marL="285750" indent="-285750">
              <a:spcBef>
                <a:spcPts val="600"/>
              </a:spcBef>
              <a:spcAft>
                <a:spcPts val="600"/>
              </a:spcAft>
              <a:buFont typeface="Arial" panose="020B0604020202020204" pitchFamily="34" charset="0"/>
              <a:buChar char="•"/>
            </a:pPr>
            <a:r>
              <a:rPr lang="en-US" sz="2800" dirty="0"/>
              <a:t>Gather input from people who are impacted by the inequity</a:t>
            </a:r>
          </a:p>
          <a:p>
            <a:pPr marL="285750" indent="-285750">
              <a:spcBef>
                <a:spcPts val="600"/>
              </a:spcBef>
              <a:spcAft>
                <a:spcPts val="600"/>
              </a:spcAft>
              <a:buFont typeface="Arial" panose="020B0604020202020204" pitchFamily="34" charset="0"/>
              <a:buChar char="•"/>
            </a:pPr>
            <a:r>
              <a:rPr lang="en-US" sz="2800" dirty="0"/>
              <a:t>Share the data with your school community </a:t>
            </a:r>
          </a:p>
          <a:p>
            <a:pPr marL="285750" indent="-285750">
              <a:spcBef>
                <a:spcPts val="600"/>
              </a:spcBef>
              <a:spcAft>
                <a:spcPts val="600"/>
              </a:spcAft>
              <a:buFont typeface="Arial" panose="020B0604020202020204" pitchFamily="34" charset="0"/>
              <a:buChar char="•"/>
            </a:pPr>
            <a:r>
              <a:rPr lang="en-US" sz="2800" dirty="0"/>
              <a:t>Provide a welcoming, safe space for critical discussions</a:t>
            </a:r>
          </a:p>
          <a:p>
            <a:pPr marL="285750" indent="-285750">
              <a:spcBef>
                <a:spcPts val="600"/>
              </a:spcBef>
              <a:spcAft>
                <a:spcPts val="600"/>
              </a:spcAft>
              <a:buFont typeface="Arial" panose="020B0604020202020204" pitchFamily="34" charset="0"/>
              <a:buChar char="•"/>
            </a:pPr>
            <a:r>
              <a:rPr lang="en-US" sz="2800" dirty="0"/>
              <a:t>Embed equity review into your data review routines</a:t>
            </a:r>
          </a:p>
          <a:p>
            <a:pPr marL="285750" indent="-285750">
              <a:spcBef>
                <a:spcPts val="600"/>
              </a:spcBef>
              <a:spcAft>
                <a:spcPts val="600"/>
              </a:spcAft>
              <a:buFont typeface="Arial" panose="020B0604020202020204" pitchFamily="34" charset="0"/>
              <a:buChar char="•"/>
            </a:pPr>
            <a:r>
              <a:rPr lang="en-US" sz="2800" dirty="0"/>
              <a:t>Use your problem-solving framework to continuously improve your school’s environment</a:t>
            </a:r>
          </a:p>
        </p:txBody>
      </p:sp>
      <p:pic>
        <p:nvPicPr>
          <p:cNvPr id="6" name="Picture 5">
            <a:extLst>
              <a:ext uri="{FF2B5EF4-FFF2-40B4-BE49-F238E27FC236}">
                <a16:creationId xmlns:a16="http://schemas.microsoft.com/office/drawing/2014/main" id="{F118A4BE-44F3-2C84-491B-B694ABF304E1}"/>
              </a:ext>
            </a:extLst>
          </p:cNvPr>
          <p:cNvPicPr>
            <a:picLocks noChangeAspect="1"/>
          </p:cNvPicPr>
          <p:nvPr/>
        </p:nvPicPr>
        <p:blipFill rotWithShape="1">
          <a:blip r:embed="rId2"/>
          <a:srcRect l="9398" t="21261" r="17871" b="11318"/>
          <a:stretch/>
        </p:blipFill>
        <p:spPr>
          <a:xfrm>
            <a:off x="11146120"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7238625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162124" y="230134"/>
            <a:ext cx="11167468" cy="845600"/>
          </a:xfrm>
          <a:noFill/>
        </p:spPr>
        <p:txBody>
          <a:bodyPr/>
          <a:lstStyle/>
          <a:p>
            <a:pPr eaLnBrk="1" hangingPunct="1"/>
            <a:r>
              <a:rPr lang="en-US" sz="4000" dirty="0">
                <a:solidFill>
                  <a:schemeClr val="bg1"/>
                </a:solidFill>
              </a:rPr>
              <a:t>DISCUSSION: Equity Review</a:t>
            </a:r>
          </a:p>
        </p:txBody>
      </p:sp>
      <p:sp>
        <p:nvSpPr>
          <p:cNvPr id="139268" name="Rectangle 3"/>
          <p:cNvSpPr>
            <a:spLocks noGrp="1" noChangeArrowheads="1"/>
          </p:cNvSpPr>
          <p:nvPr>
            <p:ph type="body" idx="4294967295"/>
          </p:nvPr>
        </p:nvSpPr>
        <p:spPr>
          <a:xfrm>
            <a:off x="351148" y="1632073"/>
            <a:ext cx="11167467" cy="4171907"/>
          </a:xfrm>
          <a:solidFill>
            <a:srgbClr val="FFFFFF"/>
          </a:solidFill>
        </p:spPr>
        <p:txBody>
          <a:bodyPr/>
          <a:lstStyle/>
          <a:p>
            <a:pPr marL="0" marR="0" lvl="0" indent="0" algn="l" defTabSz="1219170" rtl="0" eaLnBrk="1" fontAlgn="auto" latinLnBrk="0" hangingPunct="1">
              <a:lnSpc>
                <a:spcPct val="100000"/>
              </a:lnSpc>
              <a:spcBef>
                <a:spcPts val="0"/>
              </a:spcBef>
              <a:spcAft>
                <a:spcPts val="60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 </a:t>
            </a:r>
          </a:p>
          <a:p>
            <a:pPr indent="-457200" defTabSz="1219170">
              <a:spcAft>
                <a:spcPts val="600"/>
              </a:spcAft>
              <a:buClr>
                <a:srgbClr val="00ACC2">
                  <a:lumMod val="50000"/>
                </a:srgbClr>
              </a:buClr>
              <a:buSzTx/>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Identify how equity is, or is not, currently promoted within your school</a:t>
            </a:r>
          </a:p>
          <a:p>
            <a:pPr indent="-457200" defTabSz="1219170">
              <a:spcAft>
                <a:spcPts val="600"/>
              </a:spcAft>
              <a:buClr>
                <a:srgbClr val="00ACC2">
                  <a:lumMod val="50000"/>
                </a:srgbClr>
              </a:buClr>
              <a:buSzTx/>
              <a:defRPr/>
            </a:pPr>
            <a:r>
              <a:rPr lang="en-US" sz="2800" dirty="0">
                <a:solidFill>
                  <a:srgbClr val="292C73">
                    <a:lumMod val="50000"/>
                  </a:srgbClr>
                </a:solidFill>
                <a:latin typeface="Calibri" panose="020F0502020204030204" pitchFamily="34" charset="0"/>
                <a:cs typeface="Calibri" panose="020F0502020204030204" pitchFamily="34" charset="0"/>
                <a:sym typeface="Arial"/>
              </a:rPr>
              <a:t>Consider how you will support staff with understanding equity</a:t>
            </a:r>
          </a:p>
          <a:p>
            <a:pPr indent="-457200" defTabSz="1219170">
              <a:spcAft>
                <a:spcPts val="600"/>
              </a:spcAft>
              <a:buClr>
                <a:srgbClr val="00ACC2">
                  <a:lumMod val="50000"/>
                </a:srgbClr>
              </a:buClr>
              <a:buSzTx/>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Decide on one area to examine data for equity</a:t>
            </a:r>
          </a:p>
          <a:p>
            <a:pPr indent="-457200" defTabSz="1219170">
              <a:spcAft>
                <a:spcPts val="600"/>
              </a:spcAft>
              <a:buClr>
                <a:srgbClr val="00ACC2">
                  <a:lumMod val="50000"/>
                </a:srgbClr>
              </a:buClr>
              <a:buSzTx/>
              <a:defRPr/>
            </a:pPr>
            <a:r>
              <a:rPr lang="en-US" sz="2800" dirty="0">
                <a:solidFill>
                  <a:srgbClr val="292C73">
                    <a:lumMod val="50000"/>
                  </a:srgbClr>
                </a:solidFill>
                <a:latin typeface="Calibri" panose="020F0502020204030204" pitchFamily="34" charset="0"/>
                <a:cs typeface="Calibri" panose="020F0502020204030204" pitchFamily="34" charset="0"/>
                <a:sym typeface="Arial"/>
              </a:rPr>
              <a:t>Identify how your team will embed equity reviews into your meeting routines</a:t>
            </a:r>
          </a:p>
          <a:p>
            <a:pPr marL="0" indent="0" defTabSz="1219170">
              <a:spcAft>
                <a:spcPts val="600"/>
              </a:spcAft>
              <a:buClr>
                <a:srgbClr val="00ACC2">
                  <a:lumMod val="50000"/>
                </a:srgbClr>
              </a:buClr>
              <a:buSzTx/>
              <a:buNone/>
              <a:defRPr/>
            </a:pPr>
            <a:r>
              <a:rPr lang="en-US" sz="2800" dirty="0">
                <a:solidFill>
                  <a:srgbClr val="292C73">
                    <a:lumMod val="50000"/>
                  </a:srgbClr>
                </a:solidFill>
                <a:latin typeface="Calibri" panose="020F0502020204030204" pitchFamily="34" charset="0"/>
                <a:cs typeface="Calibri" panose="020F0502020204030204" pitchFamily="34" charset="0"/>
                <a:sym typeface="Arial"/>
              </a:rPr>
              <a:t>Add to your action plan as needed.</a:t>
            </a:r>
          </a:p>
          <a:p>
            <a:pPr marL="0" indent="0" defTabSz="1219170">
              <a:spcAft>
                <a:spcPts val="600"/>
              </a:spcAft>
              <a:buClr>
                <a:srgbClr val="00ACC2">
                  <a:lumMod val="50000"/>
                </a:srgbClr>
              </a:buClr>
              <a:buSzTx/>
              <a:buNone/>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Be ready to share out 1-2 big ideas from your conversation</a:t>
            </a:r>
          </a:p>
          <a:p>
            <a:pPr marL="0" indent="0">
              <a:spcAft>
                <a:spcPts val="600"/>
              </a:spcAft>
              <a:buClr>
                <a:schemeClr val="accent5"/>
              </a:buClr>
              <a:buNone/>
            </a:pPr>
            <a:endParaRPr lang="en-US" sz="2800"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10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Tree>
    <p:extLst>
      <p:ext uri="{BB962C8B-B14F-4D97-AF65-F5344CB8AC3E}">
        <p14:creationId xmlns:p14="http://schemas.microsoft.com/office/powerpoint/2010/main" val="159313777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76609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How will you support staff with understanding equity?</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Which data will you use for an equity review?</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do you need to move forward?</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1667838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a:t>Lunch</a:t>
            </a:r>
          </a:p>
        </p:txBody>
      </p:sp>
    </p:spTree>
    <p:extLst>
      <p:ext uri="{BB962C8B-B14F-4D97-AF65-F5344CB8AC3E}">
        <p14:creationId xmlns:p14="http://schemas.microsoft.com/office/powerpoint/2010/main" val="16538920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a:t>Quick Review</a:t>
            </a:r>
          </a:p>
        </p:txBody>
      </p:sp>
    </p:spTree>
    <p:extLst>
      <p:ext uri="{BB962C8B-B14F-4D97-AF65-F5344CB8AC3E}">
        <p14:creationId xmlns:p14="http://schemas.microsoft.com/office/powerpoint/2010/main" val="17701765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A99C27B-3FF3-40AE-D6EE-FA10FB4EBA27}"/>
              </a:ext>
            </a:extLst>
          </p:cNvPr>
          <p:cNvGraphicFramePr/>
          <p:nvPr>
            <p:extLst>
              <p:ext uri="{D42A27DB-BD31-4B8C-83A1-F6EECF244321}">
                <p14:modId xmlns:p14="http://schemas.microsoft.com/office/powerpoint/2010/main" val="2368563109"/>
              </p:ext>
            </p:extLst>
          </p:nvPr>
        </p:nvGraphicFramePr>
        <p:xfrm>
          <a:off x="513749" y="1519085"/>
          <a:ext cx="10945748" cy="483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44F6A44F-7A84-7DDD-5CA4-B1ED984859D5}"/>
              </a:ext>
            </a:extLst>
          </p:cNvPr>
          <p:cNvSpPr>
            <a:spLocks noGrp="1"/>
          </p:cNvSpPr>
          <p:nvPr>
            <p:ph type="title"/>
          </p:nvPr>
        </p:nvSpPr>
        <p:spPr>
          <a:xfrm>
            <a:off x="410509" y="275814"/>
            <a:ext cx="9500407" cy="845600"/>
          </a:xfrm>
        </p:spPr>
        <p:txBody>
          <a:bodyPr/>
          <a:lstStyle/>
          <a:p>
            <a:pPr algn="l"/>
            <a:r>
              <a:rPr lang="en-US" i="1" dirty="0"/>
              <a:t>How</a:t>
            </a:r>
            <a:r>
              <a:rPr lang="en-US" dirty="0"/>
              <a:t> Do Teams Integrate Wellness into Tier 1?</a:t>
            </a:r>
          </a:p>
        </p:txBody>
      </p:sp>
      <p:pic>
        <p:nvPicPr>
          <p:cNvPr id="2" name="Picture 1">
            <a:extLst>
              <a:ext uri="{FF2B5EF4-FFF2-40B4-BE49-F238E27FC236}">
                <a16:creationId xmlns:a16="http://schemas.microsoft.com/office/drawing/2014/main" id="{D54CA364-956C-3FFD-626E-A110445699D0}"/>
              </a:ext>
            </a:extLst>
          </p:cNvPr>
          <p:cNvPicPr>
            <a:picLocks noChangeAspect="1"/>
          </p:cNvPicPr>
          <p:nvPr/>
        </p:nvPicPr>
        <p:blipFill>
          <a:blip r:embed="rId8"/>
          <a:stretch>
            <a:fillRect/>
          </a:stretch>
        </p:blipFill>
        <p:spPr>
          <a:xfrm>
            <a:off x="10920578" y="570483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7529207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246742" y="21695"/>
            <a:ext cx="10972800" cy="1143000"/>
          </a:xfrm>
        </p:spPr>
        <p:txBody>
          <a:bodyPr/>
          <a:lstStyle/>
          <a:p>
            <a:pPr algn="l"/>
            <a:r>
              <a:rPr lang="en-US" dirty="0">
                <a:solidFill>
                  <a:schemeClr val="bg2">
                    <a:lumMod val="50000"/>
                  </a:schemeClr>
                </a:solidFill>
              </a:rPr>
              <a:t>Steps to Support and Respond to Educators’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nvGraphicFramePr>
        <p:xfrm>
          <a:off x="246742" y="1164695"/>
          <a:ext cx="1170577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4AD11C2A-A318-9E0C-7193-7306E7238AFE}"/>
              </a:ext>
            </a:extLst>
          </p:cNvPr>
          <p:cNvGrpSpPr/>
          <p:nvPr/>
        </p:nvGrpSpPr>
        <p:grpSpPr>
          <a:xfrm>
            <a:off x="5159066" y="3984171"/>
            <a:ext cx="6521305" cy="424543"/>
            <a:chOff x="4970380" y="2536560"/>
            <a:chExt cx="1765010" cy="789384"/>
          </a:xfrm>
        </p:grpSpPr>
        <p:sp>
          <p:nvSpPr>
            <p:cNvPr id="6" name="Rounded Rectangle 5">
              <a:extLst>
                <a:ext uri="{FF2B5EF4-FFF2-40B4-BE49-F238E27FC236}">
                  <a16:creationId xmlns:a16="http://schemas.microsoft.com/office/drawing/2014/main" id="{6A2CE7DB-A9EA-0727-3373-783E23E105D8}"/>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7" name="Rounded Rectangle 4">
              <a:extLst>
                <a:ext uri="{FF2B5EF4-FFF2-40B4-BE49-F238E27FC236}">
                  <a16:creationId xmlns:a16="http://schemas.microsoft.com/office/drawing/2014/main" id="{06829F7B-94C0-B4C4-19F8-A1E08880B94F}"/>
                </a:ext>
              </a:extLst>
            </p:cNvPr>
            <p:cNvSpPr txBox="1"/>
            <p:nvPr/>
          </p:nvSpPr>
          <p:spPr>
            <a:xfrm>
              <a:off x="4993500" y="2559680"/>
              <a:ext cx="1718770" cy="7431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kern="1200" dirty="0"/>
                <a:t>3.2, 4.2, 5.2 Use Continuous Improvement Process </a:t>
              </a:r>
            </a:p>
          </p:txBody>
        </p:sp>
      </p:grpSp>
      <p:sp>
        <p:nvSpPr>
          <p:cNvPr id="8" name="Right Arrow 7">
            <a:extLst>
              <a:ext uri="{FF2B5EF4-FFF2-40B4-BE49-F238E27FC236}">
                <a16:creationId xmlns:a16="http://schemas.microsoft.com/office/drawing/2014/main" id="{F944696D-B757-4883-1F4E-1E4F16EC5BD1}"/>
              </a:ext>
            </a:extLst>
          </p:cNvPr>
          <p:cNvSpPr/>
          <p:nvPr/>
        </p:nvSpPr>
        <p:spPr>
          <a:xfrm>
            <a:off x="2152796" y="1217801"/>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EC18A3A8-1189-EDC3-CDA4-E6C956D5C251}"/>
              </a:ext>
            </a:extLst>
          </p:cNvPr>
          <p:cNvSpPr/>
          <p:nvPr/>
        </p:nvSpPr>
        <p:spPr>
          <a:xfrm>
            <a:off x="4393585" y="1250458"/>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F84CEE76-2314-B12C-2708-5EDF191F96E1}"/>
              </a:ext>
            </a:extLst>
          </p:cNvPr>
          <p:cNvSpPr/>
          <p:nvPr/>
        </p:nvSpPr>
        <p:spPr>
          <a:xfrm>
            <a:off x="6929956" y="1233506"/>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FA3D445-E2D1-2A24-87CF-43600A4FB8FF}"/>
              </a:ext>
            </a:extLst>
          </p:cNvPr>
          <p:cNvSpPr/>
          <p:nvPr/>
        </p:nvSpPr>
        <p:spPr>
          <a:xfrm>
            <a:off x="9273867" y="1245715"/>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767AF49-6B2E-7155-38A2-76D878C2F576}"/>
              </a:ext>
            </a:extLst>
          </p:cNvPr>
          <p:cNvPicPr>
            <a:picLocks noChangeAspect="1"/>
          </p:cNvPicPr>
          <p:nvPr/>
        </p:nvPicPr>
        <p:blipFill>
          <a:blip r:embed="rId7"/>
          <a:stretch>
            <a:fillRect/>
          </a:stretch>
        </p:blipFill>
        <p:spPr>
          <a:xfrm>
            <a:off x="11337461" y="6024625"/>
            <a:ext cx="850910" cy="763317"/>
          </a:xfrm>
          <a:prstGeom prst="ellipse">
            <a:avLst/>
          </a:prstGeom>
          <a:ln w="19050">
            <a:solidFill>
              <a:schemeClr val="accent2">
                <a:lumMod val="50000"/>
              </a:schemeClr>
            </a:solidFill>
          </a:ln>
        </p:spPr>
      </p:pic>
    </p:spTree>
    <p:extLst>
      <p:ext uri="{BB962C8B-B14F-4D97-AF65-F5344CB8AC3E}">
        <p14:creationId xmlns:p14="http://schemas.microsoft.com/office/powerpoint/2010/main" val="31590219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864B-B33C-4C1A-ED3D-02181254746F}"/>
              </a:ext>
            </a:extLst>
          </p:cNvPr>
          <p:cNvSpPr>
            <a:spLocks noGrp="1"/>
          </p:cNvSpPr>
          <p:nvPr>
            <p:ph type="title"/>
          </p:nvPr>
        </p:nvSpPr>
        <p:spPr>
          <a:xfrm>
            <a:off x="304798" y="0"/>
            <a:ext cx="9922935" cy="845600"/>
          </a:xfrm>
        </p:spPr>
        <p:txBody>
          <a:bodyPr/>
          <a:lstStyle/>
          <a:p>
            <a:pPr algn="l"/>
            <a:r>
              <a:rPr lang="en-US" sz="3200" dirty="0"/>
              <a:t>Are school community members experiencing </a:t>
            </a:r>
            <a:br>
              <a:rPr lang="en-US" sz="3200" dirty="0"/>
            </a:br>
            <a:r>
              <a:rPr lang="en-US" sz="3200" dirty="0"/>
              <a:t>equitable outcomes in our school </a:t>
            </a:r>
            <a:br>
              <a:rPr lang="en-US" sz="3200" dirty="0"/>
            </a:br>
            <a:r>
              <a:rPr lang="en-US" sz="3200" dirty="0"/>
              <a:t>regardless of individual characteristics and identities? </a:t>
            </a:r>
          </a:p>
        </p:txBody>
      </p:sp>
      <p:graphicFrame>
        <p:nvGraphicFramePr>
          <p:cNvPr id="11" name="Diagram 10">
            <a:extLst>
              <a:ext uri="{FF2B5EF4-FFF2-40B4-BE49-F238E27FC236}">
                <a16:creationId xmlns:a16="http://schemas.microsoft.com/office/drawing/2014/main" id="{6B1B24BE-2F0C-0623-1ED2-59CD013E61C4}"/>
              </a:ext>
            </a:extLst>
          </p:cNvPr>
          <p:cNvGraphicFramePr/>
          <p:nvPr/>
        </p:nvGraphicFramePr>
        <p:xfrm>
          <a:off x="0" y="1652750"/>
          <a:ext cx="12192000" cy="5205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AB3A742-B6A6-6BE8-20DD-B22A398806E6}"/>
              </a:ext>
            </a:extLst>
          </p:cNvPr>
          <p:cNvPicPr>
            <a:picLocks noChangeAspect="1"/>
          </p:cNvPicPr>
          <p:nvPr/>
        </p:nvPicPr>
        <p:blipFill>
          <a:blip r:embed="rId7"/>
          <a:stretch>
            <a:fillRect/>
          </a:stretch>
        </p:blipFill>
        <p:spPr>
          <a:xfrm>
            <a:off x="10920578" y="570483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4857637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683776" y="1444487"/>
          <a:ext cx="12740309" cy="5107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540986" y="3529080"/>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432199" y="3135951"/>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767476" y="3227649"/>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3794353" y="3992337"/>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432200" y="4613506"/>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564561" y="39696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574154" y="3275490"/>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2E240BA-25C0-F49A-8100-DD7B3F09826B}"/>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
        <p:nvSpPr>
          <p:cNvPr id="5" name="Title 1">
            <a:extLst>
              <a:ext uri="{FF2B5EF4-FFF2-40B4-BE49-F238E27FC236}">
                <a16:creationId xmlns:a16="http://schemas.microsoft.com/office/drawing/2014/main" id="{E499E9B7-756F-3B1E-82F0-AD584B7CF9E6}"/>
              </a:ext>
            </a:extLst>
          </p:cNvPr>
          <p:cNvSpPr>
            <a:spLocks noGrp="1"/>
          </p:cNvSpPr>
          <p:nvPr>
            <p:ph type="title"/>
          </p:nvPr>
        </p:nvSpPr>
        <p:spPr>
          <a:xfrm>
            <a:off x="135467" y="121033"/>
            <a:ext cx="9027817" cy="845600"/>
          </a:xfrm>
        </p:spPr>
        <p:txBody>
          <a:bodyPr/>
          <a:lstStyle/>
          <a:p>
            <a:pPr algn="l"/>
            <a:r>
              <a:rPr lang="en-US" sz="3200" dirty="0"/>
              <a:t>You’ve Identified Inequity, Now What?</a:t>
            </a:r>
            <a:br>
              <a:rPr lang="en-US" sz="3200" dirty="0"/>
            </a:br>
            <a:r>
              <a:rPr lang="en-US" sz="3200" dirty="0"/>
              <a:t>Apply your problem-solving framework!</a:t>
            </a:r>
            <a:br>
              <a:rPr lang="en-US" sz="3200" dirty="0"/>
            </a:br>
            <a:endParaRPr lang="en-US" sz="3200" dirty="0"/>
          </a:p>
        </p:txBody>
      </p:sp>
    </p:spTree>
    <p:extLst>
      <p:ext uri="{BB962C8B-B14F-4D97-AF65-F5344CB8AC3E}">
        <p14:creationId xmlns:p14="http://schemas.microsoft.com/office/powerpoint/2010/main" val="4250758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3"/>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4"/>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5"/>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6"/>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7"/>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8"/>
          <a:stretch>
            <a:fillRect/>
          </a:stretch>
        </p:blipFill>
        <p:spPr>
          <a:xfrm>
            <a:off x="7832181" y="5059535"/>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9"/>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10"/>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1"/>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10"/>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162124" y="230134"/>
            <a:ext cx="11167468" cy="845600"/>
          </a:xfrm>
          <a:noFill/>
        </p:spPr>
        <p:txBody>
          <a:bodyPr/>
          <a:lstStyle/>
          <a:p>
            <a:pPr eaLnBrk="1" hangingPunct="1"/>
            <a:r>
              <a:rPr lang="en-US" sz="4000" dirty="0">
                <a:solidFill>
                  <a:schemeClr val="bg1"/>
                </a:solidFill>
              </a:rPr>
              <a:t>DISCUSSION: Equity Review</a:t>
            </a:r>
          </a:p>
        </p:txBody>
      </p:sp>
      <p:sp>
        <p:nvSpPr>
          <p:cNvPr id="139268" name="Rectangle 3"/>
          <p:cNvSpPr>
            <a:spLocks noGrp="1" noChangeArrowheads="1"/>
          </p:cNvSpPr>
          <p:nvPr>
            <p:ph type="body" idx="4294967295"/>
          </p:nvPr>
        </p:nvSpPr>
        <p:spPr>
          <a:xfrm>
            <a:off x="512266" y="1320563"/>
            <a:ext cx="11167467" cy="4720287"/>
          </a:xfrm>
          <a:solidFill>
            <a:srgbClr val="FFFFFF"/>
          </a:solidFill>
        </p:spPr>
        <p:txBody>
          <a:bodyPr/>
          <a:lstStyle/>
          <a:p>
            <a:pPr marL="0" marR="0" lvl="0" indent="0" algn="l" defTabSz="1219170" rtl="0" eaLnBrk="1" fontAlgn="auto" latinLnBrk="0" hangingPunct="1">
              <a:lnSpc>
                <a:spcPct val="100000"/>
              </a:lnSpc>
              <a:spcBef>
                <a:spcPts val="0"/>
              </a:spcBef>
              <a:spcAft>
                <a:spcPts val="600"/>
              </a:spcAft>
              <a:buClr>
                <a:srgbClr val="00ACC2">
                  <a:lumMod val="50000"/>
                </a:srgbClr>
              </a:buClr>
              <a:buSzTx/>
              <a:buFont typeface="Arial"/>
              <a:buNone/>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 </a:t>
            </a:r>
          </a:p>
          <a:p>
            <a:pPr marL="0" indent="0" defTabSz="1219170">
              <a:spcAft>
                <a:spcPts val="600"/>
              </a:spcAft>
              <a:buClr>
                <a:srgbClr val="00ACC2">
                  <a:lumMod val="50000"/>
                </a:srgbClr>
              </a:buClr>
              <a:buSzTx/>
              <a:buNone/>
              <a:defRPr/>
            </a:pPr>
            <a:r>
              <a:rPr lang="en-US" dirty="0">
                <a:solidFill>
                  <a:srgbClr val="292C73">
                    <a:lumMod val="50000"/>
                  </a:srgbClr>
                </a:solidFill>
                <a:latin typeface="Calibri" panose="020F0502020204030204" pitchFamily="34" charset="0"/>
                <a:cs typeface="Calibri" panose="020F0502020204030204" pitchFamily="34" charset="0"/>
                <a:sym typeface="Arial"/>
              </a:rPr>
              <a:t>Review either your referrals or school climate survey data.</a:t>
            </a:r>
          </a:p>
          <a:p>
            <a:pPr marL="0" indent="0" defTabSz="1219170">
              <a:spcAft>
                <a:spcPts val="600"/>
              </a:spcAft>
              <a:buClr>
                <a:srgbClr val="00ACC2">
                  <a:lumMod val="50000"/>
                </a:srgbClr>
              </a:buClr>
              <a:buSzTx/>
              <a:buNone/>
              <a:defRPr/>
            </a:pPr>
            <a:r>
              <a:rPr lang="en-US" dirty="0">
                <a:solidFill>
                  <a:srgbClr val="292C73">
                    <a:lumMod val="50000"/>
                  </a:srgbClr>
                </a:solidFill>
                <a:latin typeface="Calibri" panose="020F0502020204030204" pitchFamily="34" charset="0"/>
                <a:cs typeface="Calibri" panose="020F0502020204030204" pitchFamily="34" charset="0"/>
                <a:sym typeface="Arial"/>
              </a:rPr>
              <a:t>Identify 1 sub-group experiencing an inequitable outcome.</a:t>
            </a:r>
          </a:p>
          <a:p>
            <a:pPr indent="-457200" defTabSz="1219170">
              <a:spcAft>
                <a:spcPts val="600"/>
              </a:spcAft>
              <a:buClr>
                <a:srgbClr val="00ACC2">
                  <a:lumMod val="50000"/>
                </a:srgbClr>
              </a:buClr>
              <a:buSzTx/>
              <a:defRPr/>
            </a:pPr>
            <a:r>
              <a:rPr lang="en-US" dirty="0">
                <a:solidFill>
                  <a:srgbClr val="292C73">
                    <a:lumMod val="50000"/>
                  </a:srgbClr>
                </a:solidFill>
                <a:latin typeface="Calibri" panose="020F0502020204030204" pitchFamily="34" charset="0"/>
                <a:cs typeface="Calibri" panose="020F0502020204030204" pitchFamily="34" charset="0"/>
                <a:sym typeface="Arial"/>
              </a:rPr>
              <a:t>Use your problem-solving framework to:</a:t>
            </a:r>
          </a:p>
          <a:p>
            <a:pPr indent="-457200" defTabSz="1219170">
              <a:spcAft>
                <a:spcPts val="600"/>
              </a:spcAft>
              <a:buClr>
                <a:srgbClr val="00ACC2">
                  <a:lumMod val="50000"/>
                </a:srgbClr>
              </a:buClr>
              <a:buSzTx/>
              <a:defRPr/>
            </a:pPr>
            <a:r>
              <a:rPr lang="en-US" dirty="0">
                <a:solidFill>
                  <a:srgbClr val="292C73">
                    <a:lumMod val="50000"/>
                  </a:srgbClr>
                </a:solidFill>
                <a:latin typeface="Calibri" panose="020F0502020204030204" pitchFamily="34" charset="0"/>
                <a:cs typeface="Calibri" panose="020F0502020204030204" pitchFamily="34" charset="0"/>
                <a:sym typeface="Arial"/>
              </a:rPr>
              <a:t>Develop a precise problem statement</a:t>
            </a:r>
          </a:p>
          <a:p>
            <a:pPr indent="-457200" defTabSz="1219170">
              <a:spcAft>
                <a:spcPts val="600"/>
              </a:spcAft>
              <a:buClr>
                <a:srgbClr val="00ACC2">
                  <a:lumMod val="50000"/>
                </a:srgbClr>
              </a:buClr>
              <a:buSzTx/>
              <a:defRPr/>
            </a:pPr>
            <a:r>
              <a:rPr lang="en-US" dirty="0">
                <a:solidFill>
                  <a:srgbClr val="292C73">
                    <a:lumMod val="50000"/>
                  </a:srgbClr>
                </a:solidFill>
                <a:latin typeface="Calibri" panose="020F0502020204030204" pitchFamily="34" charset="0"/>
                <a:cs typeface="Calibri" panose="020F0502020204030204" pitchFamily="34" charset="0"/>
                <a:sym typeface="Arial"/>
              </a:rPr>
              <a:t>Identify a goal</a:t>
            </a:r>
          </a:p>
          <a:p>
            <a:pPr indent="-457200" defTabSz="1219170">
              <a:spcAft>
                <a:spcPts val="600"/>
              </a:spcAft>
              <a:buClr>
                <a:srgbClr val="00ACC2">
                  <a:lumMod val="50000"/>
                </a:srgbClr>
              </a:buClr>
              <a:buSzTx/>
              <a:defRPr/>
            </a:pPr>
            <a:r>
              <a:rPr lang="en-US" dirty="0">
                <a:solidFill>
                  <a:srgbClr val="292C73">
                    <a:lumMod val="50000"/>
                  </a:srgbClr>
                </a:solidFill>
                <a:latin typeface="Calibri" panose="020F0502020204030204" pitchFamily="34" charset="0"/>
                <a:cs typeface="Calibri" panose="020F0502020204030204" pitchFamily="34" charset="0"/>
                <a:sym typeface="Arial"/>
              </a:rPr>
              <a:t>Explore a possible solution</a:t>
            </a:r>
          </a:p>
          <a:p>
            <a:pPr indent="-457200" defTabSz="1219170">
              <a:spcAft>
                <a:spcPts val="600"/>
              </a:spcAft>
              <a:buClr>
                <a:srgbClr val="00ACC2">
                  <a:lumMod val="50000"/>
                </a:srgbClr>
              </a:buClr>
              <a:buSzTx/>
              <a:defRPr/>
            </a:pPr>
            <a:r>
              <a:rPr lang="en-US" dirty="0">
                <a:solidFill>
                  <a:srgbClr val="292C73">
                    <a:lumMod val="50000"/>
                  </a:srgbClr>
                </a:solidFill>
                <a:latin typeface="Calibri" panose="020F0502020204030204" pitchFamily="34" charset="0"/>
                <a:cs typeface="Calibri" panose="020F0502020204030204" pitchFamily="34" charset="0"/>
                <a:sym typeface="Arial"/>
              </a:rPr>
              <a:t>Begin developing an implementation plan</a:t>
            </a:r>
          </a:p>
          <a:p>
            <a:pPr marL="0" indent="0" defTabSz="1219170">
              <a:spcAft>
                <a:spcPts val="600"/>
              </a:spcAft>
              <a:buClr>
                <a:srgbClr val="00ACC2">
                  <a:lumMod val="50000"/>
                </a:srgbClr>
              </a:buClr>
              <a:buSzTx/>
              <a:buNone/>
              <a:defRPr/>
            </a:pPr>
            <a:r>
              <a:rPr lang="en-US" dirty="0">
                <a:solidFill>
                  <a:srgbClr val="292C73">
                    <a:lumMod val="50000"/>
                  </a:srgbClr>
                </a:solidFill>
                <a:latin typeface="Calibri" panose="020F0502020204030204" pitchFamily="34" charset="0"/>
                <a:cs typeface="Calibri" panose="020F0502020204030204" pitchFamily="34" charset="0"/>
                <a:sym typeface="Arial"/>
              </a:rPr>
              <a:t>Add to your action plan as needed.</a:t>
            </a:r>
          </a:p>
          <a:p>
            <a:pPr marL="0" indent="0" defTabSz="1219170">
              <a:spcAft>
                <a:spcPts val="600"/>
              </a:spcAft>
              <a:buClr>
                <a:srgbClr val="00ACC2">
                  <a:lumMod val="50000"/>
                </a:srgbClr>
              </a:buClr>
              <a:buSzTx/>
              <a:buNone/>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Be ready to share out what you discovered and your goal.</a:t>
            </a:r>
            <a:endParaRPr lang="en-US"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945529" y="6087773"/>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20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Tree>
    <p:extLst>
      <p:ext uri="{BB962C8B-B14F-4D97-AF65-F5344CB8AC3E}">
        <p14:creationId xmlns:p14="http://schemas.microsoft.com/office/powerpoint/2010/main" val="2451516706"/>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76609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did your team discover by reviewing your data for equity?</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is your goal?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do you need to move forward?</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8521225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92C73">
                    <a:lumMod val="50000"/>
                  </a:srgbClr>
                </a:solidFill>
                <a:effectLst/>
                <a:uLnTx/>
                <a:uFillTx/>
                <a:latin typeface="Arial"/>
                <a:ea typeface="+mn-ea"/>
                <a:cs typeface="+mn-cs"/>
              </a:rPr>
              <a:t>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92C73">
                    <a:lumMod val="50000"/>
                  </a:srgbClr>
                </a:solidFill>
                <a:effectLst/>
                <a:uLnTx/>
                <a:uFillTx/>
                <a:latin typeface="Arial"/>
                <a:ea typeface="+mn-ea"/>
                <a:cs typeface="+mn-cs"/>
              </a:rPr>
              <a:t>Action Planning Time</a:t>
            </a:r>
          </a:p>
        </p:txBody>
      </p:sp>
    </p:spTree>
    <p:extLst>
      <p:ext uri="{BB962C8B-B14F-4D97-AF65-F5344CB8AC3E}">
        <p14:creationId xmlns:p14="http://schemas.microsoft.com/office/powerpoint/2010/main" val="6818281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E173A-16B5-4C41-98F7-D329CF2CDD72}"/>
              </a:ext>
            </a:extLst>
          </p:cNvPr>
          <p:cNvSpPr txBox="1"/>
          <p:nvPr/>
        </p:nvSpPr>
        <p:spPr>
          <a:xfrm>
            <a:off x="229832" y="14398"/>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Use this time to continue working on...</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1050496" y="5781545"/>
            <a:ext cx="1113687" cy="1073434"/>
          </a:xfrm>
          <a:prstGeom prst="ellipse">
            <a:avLst/>
          </a:prstGeom>
          <a:ln w="19050">
            <a:solidFill>
              <a:schemeClr val="accent2">
                <a:lumMod val="50000"/>
              </a:schemeClr>
            </a:solidFill>
          </a:ln>
        </p:spPr>
      </p:pic>
      <p:grpSp>
        <p:nvGrpSpPr>
          <p:cNvPr id="16" name="Google Shape;6077;p67">
            <a:extLst>
              <a:ext uri="{FF2B5EF4-FFF2-40B4-BE49-F238E27FC236}">
                <a16:creationId xmlns:a16="http://schemas.microsoft.com/office/drawing/2014/main" id="{1F3DCAED-0405-2744-9F42-70BEA2CEC1EF}"/>
              </a:ext>
            </a:extLst>
          </p:cNvPr>
          <p:cNvGrpSpPr/>
          <p:nvPr/>
        </p:nvGrpSpPr>
        <p:grpSpPr>
          <a:xfrm>
            <a:off x="5945344" y="5958098"/>
            <a:ext cx="848691" cy="811914"/>
            <a:chOff x="5873617" y="2309901"/>
            <a:chExt cx="345720" cy="345720"/>
          </a:xfrm>
        </p:grpSpPr>
        <p:sp>
          <p:nvSpPr>
            <p:cNvPr id="17" name="Google Shape;6078;p67">
              <a:extLst>
                <a:ext uri="{FF2B5EF4-FFF2-40B4-BE49-F238E27FC236}">
                  <a16:creationId xmlns:a16="http://schemas.microsoft.com/office/drawing/2014/main" id="{0D207598-A065-674B-B9CC-FE20132C6D2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79;p67">
              <a:extLst>
                <a:ext uri="{FF2B5EF4-FFF2-40B4-BE49-F238E27FC236}">
                  <a16:creationId xmlns:a16="http://schemas.microsoft.com/office/drawing/2014/main" id="{E486C9CE-0850-8847-8322-588EDCA4778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0;p67">
              <a:extLst>
                <a:ext uri="{FF2B5EF4-FFF2-40B4-BE49-F238E27FC236}">
                  <a16:creationId xmlns:a16="http://schemas.microsoft.com/office/drawing/2014/main" id="{5C353FD1-3641-C448-A194-4E94924230E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1;p67">
              <a:extLst>
                <a:ext uri="{FF2B5EF4-FFF2-40B4-BE49-F238E27FC236}">
                  <a16:creationId xmlns:a16="http://schemas.microsoft.com/office/drawing/2014/main" id="{606FA47B-2CB1-764D-A46A-AC19153D2078}"/>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2;p67">
              <a:extLst>
                <a:ext uri="{FF2B5EF4-FFF2-40B4-BE49-F238E27FC236}">
                  <a16:creationId xmlns:a16="http://schemas.microsoft.com/office/drawing/2014/main" id="{0058FDAB-0722-D145-8703-33BCA268D76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3;p67">
              <a:extLst>
                <a:ext uri="{FF2B5EF4-FFF2-40B4-BE49-F238E27FC236}">
                  <a16:creationId xmlns:a16="http://schemas.microsoft.com/office/drawing/2014/main" id="{AB4A7AF4-8A6C-904E-8EA1-09950F79284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4;p67">
              <a:extLst>
                <a:ext uri="{FF2B5EF4-FFF2-40B4-BE49-F238E27FC236}">
                  <a16:creationId xmlns:a16="http://schemas.microsoft.com/office/drawing/2014/main" id="{405F86D4-1728-F64C-9584-C328AA502D3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5;p67">
              <a:extLst>
                <a:ext uri="{FF2B5EF4-FFF2-40B4-BE49-F238E27FC236}">
                  <a16:creationId xmlns:a16="http://schemas.microsoft.com/office/drawing/2014/main" id="{F9DC0E82-00E3-884E-9BE3-2A25FE1B06B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86;p67">
              <a:extLst>
                <a:ext uri="{FF2B5EF4-FFF2-40B4-BE49-F238E27FC236}">
                  <a16:creationId xmlns:a16="http://schemas.microsoft.com/office/drawing/2014/main" id="{ED204C22-F89A-654F-A1D3-B3CA57923C2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87;p67">
              <a:extLst>
                <a:ext uri="{FF2B5EF4-FFF2-40B4-BE49-F238E27FC236}">
                  <a16:creationId xmlns:a16="http://schemas.microsoft.com/office/drawing/2014/main" id="{0AE5B625-54B4-F341-9DB0-8F42013737E1}"/>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88;p67">
              <a:extLst>
                <a:ext uri="{FF2B5EF4-FFF2-40B4-BE49-F238E27FC236}">
                  <a16:creationId xmlns:a16="http://schemas.microsoft.com/office/drawing/2014/main" id="{BFD01728-F6BE-B843-AD79-2C4FE6B0757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89;p67">
              <a:extLst>
                <a:ext uri="{FF2B5EF4-FFF2-40B4-BE49-F238E27FC236}">
                  <a16:creationId xmlns:a16="http://schemas.microsoft.com/office/drawing/2014/main" id="{D5FF59C0-88C3-494B-8D92-5E97E061259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0;p67">
              <a:extLst>
                <a:ext uri="{FF2B5EF4-FFF2-40B4-BE49-F238E27FC236}">
                  <a16:creationId xmlns:a16="http://schemas.microsoft.com/office/drawing/2014/main" id="{C8E8BA38-B05E-3F4F-B9A9-F71CC630458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1;p67">
              <a:extLst>
                <a:ext uri="{FF2B5EF4-FFF2-40B4-BE49-F238E27FC236}">
                  <a16:creationId xmlns:a16="http://schemas.microsoft.com/office/drawing/2014/main" id="{0F66991F-03C5-AE4F-A4C1-5C23214FC5C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2;p67">
              <a:extLst>
                <a:ext uri="{FF2B5EF4-FFF2-40B4-BE49-F238E27FC236}">
                  <a16:creationId xmlns:a16="http://schemas.microsoft.com/office/drawing/2014/main" id="{9D21C541-084A-CB4F-81BB-1F52D70737D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93;p67">
              <a:extLst>
                <a:ext uri="{FF2B5EF4-FFF2-40B4-BE49-F238E27FC236}">
                  <a16:creationId xmlns:a16="http://schemas.microsoft.com/office/drawing/2014/main" id="{C663FB24-DF12-FA4A-8021-758E43124961}"/>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94;p67">
              <a:extLst>
                <a:ext uri="{FF2B5EF4-FFF2-40B4-BE49-F238E27FC236}">
                  <a16:creationId xmlns:a16="http://schemas.microsoft.com/office/drawing/2014/main" id="{3C90EFBB-0647-C04A-B561-0AB30BC9045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95;p67">
              <a:extLst>
                <a:ext uri="{FF2B5EF4-FFF2-40B4-BE49-F238E27FC236}">
                  <a16:creationId xmlns:a16="http://schemas.microsoft.com/office/drawing/2014/main" id="{93344218-6513-FA4C-B598-B7EED1E56BF3}"/>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96;p67">
              <a:extLst>
                <a:ext uri="{FF2B5EF4-FFF2-40B4-BE49-F238E27FC236}">
                  <a16:creationId xmlns:a16="http://schemas.microsoft.com/office/drawing/2014/main" id="{F26BEBB1-71D1-2B4F-AC8C-5FCA1838A90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9" name="TextBox 8">
            <a:extLst>
              <a:ext uri="{FF2B5EF4-FFF2-40B4-BE49-F238E27FC236}">
                <a16:creationId xmlns:a16="http://schemas.microsoft.com/office/drawing/2014/main" id="{49CA579A-BE73-FA4F-B4B6-EEECC7F85C76}"/>
              </a:ext>
            </a:extLst>
          </p:cNvPr>
          <p:cNvSpPr txBox="1"/>
          <p:nvPr/>
        </p:nvSpPr>
        <p:spPr>
          <a:xfrm>
            <a:off x="7031345" y="6117051"/>
            <a:ext cx="20394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135 mins</a:t>
            </a:r>
          </a:p>
        </p:txBody>
      </p:sp>
      <p:sp>
        <p:nvSpPr>
          <p:cNvPr id="2" name="Subtitle 2">
            <a:extLst>
              <a:ext uri="{FF2B5EF4-FFF2-40B4-BE49-F238E27FC236}">
                <a16:creationId xmlns:a16="http://schemas.microsoft.com/office/drawing/2014/main" id="{5B2BAEB8-C2CF-1C35-8451-FEC4E8D2153A}"/>
              </a:ext>
            </a:extLst>
          </p:cNvPr>
          <p:cNvSpPr txBox="1">
            <a:spLocks/>
          </p:cNvSpPr>
          <p:nvPr/>
        </p:nvSpPr>
        <p:spPr>
          <a:xfrm>
            <a:off x="0" y="1036227"/>
            <a:ext cx="4565598" cy="46705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accent6">
                  <a:lumMod val="50000"/>
                </a:schemeClr>
              </a:buClr>
            </a:pPr>
            <a:r>
              <a:rPr lang="en-US" b="1" kern="0" dirty="0">
                <a:solidFill>
                  <a:schemeClr val="bg1"/>
                </a:solidFill>
                <a:latin typeface="Arial" panose="020B0604020202020204" pitchFamily="34" charset="0"/>
                <a:cs typeface="Arial" panose="020B0604020202020204" pitchFamily="34" charset="0"/>
              </a:rPr>
              <a:t>Developing a Culture of Wellness for all</a:t>
            </a:r>
          </a:p>
          <a:p>
            <a:pPr marL="939800" indent="-457200">
              <a:buClr>
                <a:schemeClr val="accent6">
                  <a:lumMod val="50000"/>
                </a:schemeClr>
              </a:buClr>
            </a:pPr>
            <a:endParaRPr lang="en-US" b="1" kern="0" dirty="0">
              <a:solidFill>
                <a:schemeClr val="bg1"/>
              </a:solidFill>
              <a:latin typeface="Arial" panose="020B0604020202020204" pitchFamily="34" charset="0"/>
              <a:cs typeface="Arial" panose="020B0604020202020204" pitchFamily="34" charset="0"/>
            </a:endParaRPr>
          </a:p>
          <a:p>
            <a:pPr marL="482600" indent="0">
              <a:buClr>
                <a:schemeClr val="accent6">
                  <a:lumMod val="50000"/>
                </a:schemeClr>
              </a:buClr>
              <a:buNone/>
            </a:pPr>
            <a:endParaRPr lang="en-US" b="1" kern="0" dirty="0">
              <a:solidFill>
                <a:schemeClr val="bg1"/>
              </a:solidFill>
              <a:latin typeface="Arial" panose="020B0604020202020204" pitchFamily="34" charset="0"/>
              <a:cs typeface="Arial" panose="020B0604020202020204" pitchFamily="34" charset="0"/>
            </a:endParaRPr>
          </a:p>
          <a:p>
            <a:pPr marL="939800" indent="-457200">
              <a:buClr>
                <a:schemeClr val="accent6">
                  <a:lumMod val="50000"/>
                </a:schemeClr>
              </a:buClr>
            </a:pPr>
            <a:r>
              <a:rPr lang="en-US" b="1" kern="0" dirty="0">
                <a:solidFill>
                  <a:schemeClr val="bg1"/>
                </a:solidFill>
                <a:latin typeface="Arial" panose="020B0604020202020204" pitchFamily="34" charset="0"/>
                <a:cs typeface="Arial" panose="020B0604020202020204" pitchFamily="34" charset="0"/>
              </a:rPr>
              <a:t>Classroom PBIS Systems</a:t>
            </a:r>
          </a:p>
          <a:p>
            <a:pPr marL="939800" indent="-457200">
              <a:buClr>
                <a:schemeClr val="accent6">
                  <a:lumMod val="50000"/>
                </a:schemeClr>
              </a:buClr>
            </a:pPr>
            <a:endParaRPr lang="en-US" b="1" kern="0" dirty="0">
              <a:solidFill>
                <a:schemeClr val="bg1"/>
              </a:solidFill>
              <a:latin typeface="Arial" panose="020B0604020202020204" pitchFamily="34" charset="0"/>
              <a:cs typeface="Arial" panose="020B0604020202020204" pitchFamily="34" charset="0"/>
            </a:endParaRPr>
          </a:p>
          <a:p>
            <a:pPr marL="939800" indent="-457200">
              <a:buClr>
                <a:schemeClr val="accent6">
                  <a:lumMod val="50000"/>
                </a:schemeClr>
              </a:buClr>
            </a:pPr>
            <a:endParaRPr lang="en-US" b="1" kern="0" dirty="0">
              <a:solidFill>
                <a:schemeClr val="bg1"/>
              </a:solidFill>
              <a:latin typeface="Arial" panose="020B0604020202020204" pitchFamily="34" charset="0"/>
              <a:cs typeface="Arial" panose="020B0604020202020204" pitchFamily="34" charset="0"/>
            </a:endParaRPr>
          </a:p>
          <a:p>
            <a:pPr marL="939800" indent="-457200">
              <a:buClr>
                <a:schemeClr val="accent6">
                  <a:lumMod val="50000"/>
                </a:schemeClr>
              </a:buClr>
            </a:pPr>
            <a:endParaRPr lang="en-US" b="1" kern="0" dirty="0">
              <a:solidFill>
                <a:schemeClr val="bg1"/>
              </a:solidFill>
              <a:latin typeface="Arial" panose="020B0604020202020204" pitchFamily="34" charset="0"/>
              <a:cs typeface="Arial" panose="020B0604020202020204" pitchFamily="34" charset="0"/>
            </a:endParaRPr>
          </a:p>
          <a:p>
            <a:pPr marL="939800" indent="-457200">
              <a:buClr>
                <a:schemeClr val="accent6">
                  <a:lumMod val="50000"/>
                </a:schemeClr>
              </a:buClr>
            </a:pPr>
            <a:r>
              <a:rPr lang="en-US" b="1" kern="0" dirty="0">
                <a:solidFill>
                  <a:schemeClr val="bg1"/>
                </a:solidFill>
                <a:latin typeface="Arial" panose="020B0604020202020204" pitchFamily="34" charset="0"/>
                <a:cs typeface="Arial" panose="020B0604020202020204" pitchFamily="34" charset="0"/>
              </a:rPr>
              <a:t>Equity Data Review</a:t>
            </a:r>
          </a:p>
        </p:txBody>
      </p:sp>
      <p:sp>
        <p:nvSpPr>
          <p:cNvPr id="6" name="Rounded Rectangle 5">
            <a:extLst>
              <a:ext uri="{FF2B5EF4-FFF2-40B4-BE49-F238E27FC236}">
                <a16:creationId xmlns:a16="http://schemas.microsoft.com/office/drawing/2014/main" id="{4CE8AB9A-11EC-E36D-921C-F2387696ED44}"/>
              </a:ext>
            </a:extLst>
          </p:cNvPr>
          <p:cNvSpPr/>
          <p:nvPr/>
        </p:nvSpPr>
        <p:spPr>
          <a:xfrm>
            <a:off x="5945344" y="2615383"/>
            <a:ext cx="5847398" cy="116550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Classroom Systems self-assessment</a:t>
            </a:r>
          </a:p>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2000" dirty="0">
                <a:solidFill>
                  <a:srgbClr val="0D0F41"/>
                </a:solidFill>
                <a:latin typeface="Calibri" panose="020F0502020204030204" pitchFamily="34" charset="0"/>
                <a:cs typeface="Calibri" panose="020F0502020204030204" pitchFamily="34" charset="0"/>
              </a:rPr>
              <a:t>Begin to develop support systems for classroom implementation</a:t>
            </a:r>
            <a:endPar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7" name="Rounded Rectangle 6">
            <a:extLst>
              <a:ext uri="{FF2B5EF4-FFF2-40B4-BE49-F238E27FC236}">
                <a16:creationId xmlns:a16="http://schemas.microsoft.com/office/drawing/2014/main" id="{9B308199-B612-A095-DB6F-3ADB550CD716}"/>
              </a:ext>
            </a:extLst>
          </p:cNvPr>
          <p:cNvSpPr/>
          <p:nvPr/>
        </p:nvSpPr>
        <p:spPr>
          <a:xfrm>
            <a:off x="5945344" y="4362039"/>
            <a:ext cx="5847398" cy="9120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Understand the role of equity within data review.</a:t>
            </a:r>
          </a:p>
          <a:p>
            <a:pPr marL="457200" indent="-4572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Identify a goal and use the problem-solving framework to improve equity </a:t>
            </a:r>
          </a:p>
        </p:txBody>
      </p:sp>
      <p:sp>
        <p:nvSpPr>
          <p:cNvPr id="10" name="Rounded Rectangle 9">
            <a:extLst>
              <a:ext uri="{FF2B5EF4-FFF2-40B4-BE49-F238E27FC236}">
                <a16:creationId xmlns:a16="http://schemas.microsoft.com/office/drawing/2014/main" id="{4CF65A8C-9AFA-6C01-E1AB-C894D5F06A15}"/>
              </a:ext>
            </a:extLst>
          </p:cNvPr>
          <p:cNvSpPr/>
          <p:nvPr/>
        </p:nvSpPr>
        <p:spPr>
          <a:xfrm>
            <a:off x="5945344" y="1284113"/>
            <a:ext cx="5848428"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Enhance and adjust current features to promote wellness within Tier 1 </a:t>
            </a:r>
          </a:p>
        </p:txBody>
      </p:sp>
      <p:sp>
        <p:nvSpPr>
          <p:cNvPr id="12" name="Right Arrow 11">
            <a:extLst>
              <a:ext uri="{FF2B5EF4-FFF2-40B4-BE49-F238E27FC236}">
                <a16:creationId xmlns:a16="http://schemas.microsoft.com/office/drawing/2014/main" id="{48BA917E-D55E-630F-0A85-DBBDEF06D315}"/>
              </a:ext>
            </a:extLst>
          </p:cNvPr>
          <p:cNvSpPr/>
          <p:nvPr/>
        </p:nvSpPr>
        <p:spPr>
          <a:xfrm>
            <a:off x="4625759" y="1449652"/>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7F6C8C1A-DB84-1E85-BF55-4CA67CCAC480}"/>
              </a:ext>
            </a:extLst>
          </p:cNvPr>
          <p:cNvSpPr/>
          <p:nvPr/>
        </p:nvSpPr>
        <p:spPr>
          <a:xfrm>
            <a:off x="4565596" y="2835240"/>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ight Arrow 14">
            <a:extLst>
              <a:ext uri="{FF2B5EF4-FFF2-40B4-BE49-F238E27FC236}">
                <a16:creationId xmlns:a16="http://schemas.microsoft.com/office/drawing/2014/main" id="{F156C260-CE45-C829-5E9E-5EC6DF33795C}"/>
              </a:ext>
            </a:extLst>
          </p:cNvPr>
          <p:cNvSpPr/>
          <p:nvPr/>
        </p:nvSpPr>
        <p:spPr>
          <a:xfrm>
            <a:off x="4565596" y="4396950"/>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7678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3">
            <a:alpha val="74433"/>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WHOLE GROUP DEBRIEF: Action Planning </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39" name="Text Placeholder 4">
            <a:extLst>
              <a:ext uri="{FF2B5EF4-FFF2-40B4-BE49-F238E27FC236}">
                <a16:creationId xmlns:a16="http://schemas.microsoft.com/office/drawing/2014/main" id="{2EA39F5D-CE61-974E-B001-8F98E5BCA5A4}"/>
              </a:ext>
            </a:extLst>
          </p:cNvPr>
          <p:cNvSpPr txBox="1">
            <a:spLocks/>
          </p:cNvSpPr>
          <p:nvPr/>
        </p:nvSpPr>
        <p:spPr>
          <a:xfrm>
            <a:off x="7038661" y="1507355"/>
            <a:ext cx="5146964" cy="3547289"/>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chemeClr val="dk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Share one or more team accomplishments from today.</a:t>
            </a: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What further support will you need to complete these action steps? </a:t>
            </a:r>
          </a:p>
        </p:txBody>
      </p:sp>
      <p:grpSp>
        <p:nvGrpSpPr>
          <p:cNvPr id="43" name="Google Shape;6077;p67">
            <a:extLst>
              <a:ext uri="{FF2B5EF4-FFF2-40B4-BE49-F238E27FC236}">
                <a16:creationId xmlns:a16="http://schemas.microsoft.com/office/drawing/2014/main" id="{FB0F4EA4-3C4F-9149-8929-9140FE6CF0E1}"/>
              </a:ext>
            </a:extLst>
          </p:cNvPr>
          <p:cNvGrpSpPr/>
          <p:nvPr/>
        </p:nvGrpSpPr>
        <p:grpSpPr>
          <a:xfrm>
            <a:off x="7038661" y="5700219"/>
            <a:ext cx="848691" cy="811914"/>
            <a:chOff x="5873617" y="2309901"/>
            <a:chExt cx="345720" cy="345720"/>
          </a:xfrm>
        </p:grpSpPr>
        <p:sp>
          <p:nvSpPr>
            <p:cNvPr id="44" name="Google Shape;6078;p67">
              <a:extLst>
                <a:ext uri="{FF2B5EF4-FFF2-40B4-BE49-F238E27FC236}">
                  <a16:creationId xmlns:a16="http://schemas.microsoft.com/office/drawing/2014/main" id="{E63C3AF6-E1EC-DC4C-87CB-75C2FB829EC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79;p67">
              <a:extLst>
                <a:ext uri="{FF2B5EF4-FFF2-40B4-BE49-F238E27FC236}">
                  <a16:creationId xmlns:a16="http://schemas.microsoft.com/office/drawing/2014/main" id="{C92FB4A5-AD58-5F49-9D42-BA91FA0BC76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80;p67">
              <a:extLst>
                <a:ext uri="{FF2B5EF4-FFF2-40B4-BE49-F238E27FC236}">
                  <a16:creationId xmlns:a16="http://schemas.microsoft.com/office/drawing/2014/main" id="{7023C884-3B1C-DC45-A54C-8432D5378BC2}"/>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81;p67">
              <a:extLst>
                <a:ext uri="{FF2B5EF4-FFF2-40B4-BE49-F238E27FC236}">
                  <a16:creationId xmlns:a16="http://schemas.microsoft.com/office/drawing/2014/main" id="{C62E0FED-AAB9-B04B-AB98-1D693F40449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82;p67">
              <a:extLst>
                <a:ext uri="{FF2B5EF4-FFF2-40B4-BE49-F238E27FC236}">
                  <a16:creationId xmlns:a16="http://schemas.microsoft.com/office/drawing/2014/main" id="{1E240208-5CAE-0240-A162-A085D1BE902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83;p67">
              <a:extLst>
                <a:ext uri="{FF2B5EF4-FFF2-40B4-BE49-F238E27FC236}">
                  <a16:creationId xmlns:a16="http://schemas.microsoft.com/office/drawing/2014/main" id="{F246B1B4-A957-0441-A903-EEFAB3B7EF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84;p67">
              <a:extLst>
                <a:ext uri="{FF2B5EF4-FFF2-40B4-BE49-F238E27FC236}">
                  <a16:creationId xmlns:a16="http://schemas.microsoft.com/office/drawing/2014/main" id="{E690EE6A-859E-8A42-99B5-7AFE9E13B20E}"/>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85;p67">
              <a:extLst>
                <a:ext uri="{FF2B5EF4-FFF2-40B4-BE49-F238E27FC236}">
                  <a16:creationId xmlns:a16="http://schemas.microsoft.com/office/drawing/2014/main" id="{2EA769B8-4C5A-D94A-B40B-080F1C9F63FC}"/>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6086;p67">
              <a:extLst>
                <a:ext uri="{FF2B5EF4-FFF2-40B4-BE49-F238E27FC236}">
                  <a16:creationId xmlns:a16="http://schemas.microsoft.com/office/drawing/2014/main" id="{D3DDB347-FD26-C541-B7DB-0014B9F88D5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6087;p67">
              <a:extLst>
                <a:ext uri="{FF2B5EF4-FFF2-40B4-BE49-F238E27FC236}">
                  <a16:creationId xmlns:a16="http://schemas.microsoft.com/office/drawing/2014/main" id="{FB39CCF0-68EF-5744-A17A-DD7FC01EF83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6088;p67">
              <a:extLst>
                <a:ext uri="{FF2B5EF4-FFF2-40B4-BE49-F238E27FC236}">
                  <a16:creationId xmlns:a16="http://schemas.microsoft.com/office/drawing/2014/main" id="{4334B039-2EBE-E54A-B257-5B67AF81388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6089;p67">
              <a:extLst>
                <a:ext uri="{FF2B5EF4-FFF2-40B4-BE49-F238E27FC236}">
                  <a16:creationId xmlns:a16="http://schemas.microsoft.com/office/drawing/2014/main" id="{49E2C54F-8DF7-2D4D-8DB6-848B0A50B17A}"/>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6090;p67">
              <a:extLst>
                <a:ext uri="{FF2B5EF4-FFF2-40B4-BE49-F238E27FC236}">
                  <a16:creationId xmlns:a16="http://schemas.microsoft.com/office/drawing/2014/main" id="{4EFA094F-D1BB-3B4A-8274-E954D54CD35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6091;p67">
              <a:extLst>
                <a:ext uri="{FF2B5EF4-FFF2-40B4-BE49-F238E27FC236}">
                  <a16:creationId xmlns:a16="http://schemas.microsoft.com/office/drawing/2014/main" id="{997B86A3-35B3-2348-8545-BE698EAE8B3B}"/>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6092;p67">
              <a:extLst>
                <a:ext uri="{FF2B5EF4-FFF2-40B4-BE49-F238E27FC236}">
                  <a16:creationId xmlns:a16="http://schemas.microsoft.com/office/drawing/2014/main" id="{627C5834-2D1B-AD43-B4AA-E0E9FE57E4D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6093;p67">
              <a:extLst>
                <a:ext uri="{FF2B5EF4-FFF2-40B4-BE49-F238E27FC236}">
                  <a16:creationId xmlns:a16="http://schemas.microsoft.com/office/drawing/2014/main" id="{B8B70C72-158E-BB4D-8242-FCB69CBF1DA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6094;p67">
              <a:extLst>
                <a:ext uri="{FF2B5EF4-FFF2-40B4-BE49-F238E27FC236}">
                  <a16:creationId xmlns:a16="http://schemas.microsoft.com/office/drawing/2014/main" id="{F96CCFC8-3350-F64C-85EA-F8207A776FD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6095;p67">
              <a:extLst>
                <a:ext uri="{FF2B5EF4-FFF2-40B4-BE49-F238E27FC236}">
                  <a16:creationId xmlns:a16="http://schemas.microsoft.com/office/drawing/2014/main" id="{8E6397A4-78FC-1446-AEBA-05587CE55E5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6096;p67">
              <a:extLst>
                <a:ext uri="{FF2B5EF4-FFF2-40B4-BE49-F238E27FC236}">
                  <a16:creationId xmlns:a16="http://schemas.microsoft.com/office/drawing/2014/main" id="{D9D75F40-0949-B946-ABC8-CB73947472C2}"/>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3" name="Rectangle 62">
            <a:extLst>
              <a:ext uri="{FF2B5EF4-FFF2-40B4-BE49-F238E27FC236}">
                <a16:creationId xmlns:a16="http://schemas.microsoft.com/office/drawing/2014/main" id="{4896CF71-D68A-934A-851E-E63BACAE03E4}"/>
              </a:ext>
            </a:extLst>
          </p:cNvPr>
          <p:cNvSpPr/>
          <p:nvPr/>
        </p:nvSpPr>
        <p:spPr>
          <a:xfrm>
            <a:off x="8004988" y="5877253"/>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 minutes</a:t>
            </a:r>
          </a:p>
        </p:txBody>
      </p:sp>
      <p:sp>
        <p:nvSpPr>
          <p:cNvPr id="7" name="Rounded Rectangle 6">
            <a:extLst>
              <a:ext uri="{FF2B5EF4-FFF2-40B4-BE49-F238E27FC236}">
                <a16:creationId xmlns:a16="http://schemas.microsoft.com/office/drawing/2014/main" id="{0486784B-B6F2-705A-BD32-5166A4BEFBDD}"/>
              </a:ext>
            </a:extLst>
          </p:cNvPr>
          <p:cNvSpPr/>
          <p:nvPr/>
        </p:nvSpPr>
        <p:spPr>
          <a:xfrm>
            <a:off x="1017759" y="2890238"/>
            <a:ext cx="5133584" cy="130923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Classroom Systems self-assessment</a:t>
            </a:r>
          </a:p>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2000" dirty="0">
                <a:solidFill>
                  <a:srgbClr val="0D0F41"/>
                </a:solidFill>
                <a:latin typeface="Calibri" panose="020F0502020204030204" pitchFamily="34" charset="0"/>
                <a:cs typeface="Calibri" panose="020F0502020204030204" pitchFamily="34" charset="0"/>
              </a:rPr>
              <a:t>Begin to develop support systems for classroom implementation</a:t>
            </a:r>
            <a:endPar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8" name="Rounded Rectangle 7">
            <a:extLst>
              <a:ext uri="{FF2B5EF4-FFF2-40B4-BE49-F238E27FC236}">
                <a16:creationId xmlns:a16="http://schemas.microsoft.com/office/drawing/2014/main" id="{B1D9A0C8-8CC8-4FCE-26A9-51DE4473DE56}"/>
              </a:ext>
            </a:extLst>
          </p:cNvPr>
          <p:cNvSpPr/>
          <p:nvPr/>
        </p:nvSpPr>
        <p:spPr>
          <a:xfrm>
            <a:off x="995845" y="4445962"/>
            <a:ext cx="5133584" cy="136272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Understand the role of equity within data review.</a:t>
            </a:r>
          </a:p>
          <a:p>
            <a:pPr marL="457200" indent="-4572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Identify a goal and use the problem-solving framework to improve equity </a:t>
            </a:r>
          </a:p>
        </p:txBody>
      </p:sp>
      <p:sp>
        <p:nvSpPr>
          <p:cNvPr id="10" name="Rounded Rectangle 9">
            <a:extLst>
              <a:ext uri="{FF2B5EF4-FFF2-40B4-BE49-F238E27FC236}">
                <a16:creationId xmlns:a16="http://schemas.microsoft.com/office/drawing/2014/main" id="{23BF4EAC-277E-4329-EE79-FDADFC647F52}"/>
              </a:ext>
            </a:extLst>
          </p:cNvPr>
          <p:cNvSpPr/>
          <p:nvPr/>
        </p:nvSpPr>
        <p:spPr>
          <a:xfrm>
            <a:off x="1027786" y="1642534"/>
            <a:ext cx="5134489" cy="82842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Enhance and adjust current features to promote wellness within Tier 1 </a:t>
            </a:r>
          </a:p>
        </p:txBody>
      </p:sp>
      <p:sp>
        <p:nvSpPr>
          <p:cNvPr id="13" name="Bent-Up Arrow 12">
            <a:extLst>
              <a:ext uri="{FF2B5EF4-FFF2-40B4-BE49-F238E27FC236}">
                <a16:creationId xmlns:a16="http://schemas.microsoft.com/office/drawing/2014/main" id="{45C52336-2B10-CBAF-FBCF-ACA9F2B4A0AA}"/>
              </a:ext>
            </a:extLst>
          </p:cNvPr>
          <p:cNvSpPr/>
          <p:nvPr/>
        </p:nvSpPr>
        <p:spPr>
          <a:xfrm rot="5400000">
            <a:off x="513009" y="1815439"/>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Bent-Up Arrow 14">
            <a:extLst>
              <a:ext uri="{FF2B5EF4-FFF2-40B4-BE49-F238E27FC236}">
                <a16:creationId xmlns:a16="http://schemas.microsoft.com/office/drawing/2014/main" id="{D404DFBB-0079-98E8-C762-CA903AA28664}"/>
              </a:ext>
            </a:extLst>
          </p:cNvPr>
          <p:cNvSpPr/>
          <p:nvPr/>
        </p:nvSpPr>
        <p:spPr>
          <a:xfrm rot="5400000">
            <a:off x="513009" y="2909711"/>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Bent-Up Arrow 15">
            <a:extLst>
              <a:ext uri="{FF2B5EF4-FFF2-40B4-BE49-F238E27FC236}">
                <a16:creationId xmlns:a16="http://schemas.microsoft.com/office/drawing/2014/main" id="{8D8A8F66-3A07-CCFE-1ABE-DD6313330E38}"/>
              </a:ext>
            </a:extLst>
          </p:cNvPr>
          <p:cNvSpPr/>
          <p:nvPr/>
        </p:nvSpPr>
        <p:spPr>
          <a:xfrm rot="5400000">
            <a:off x="483856" y="4513508"/>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16113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47164" y="1801091"/>
            <a:ext cx="51816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Review </a:t>
            </a:r>
          </a:p>
        </p:txBody>
      </p:sp>
      <p:pic>
        <p:nvPicPr>
          <p:cNvPr id="3" name="Picture 2">
            <a:extLst>
              <a:ext uri="{FF2B5EF4-FFF2-40B4-BE49-F238E27FC236}">
                <a16:creationId xmlns:a16="http://schemas.microsoft.com/office/drawing/2014/main" id="{4E2A09DF-E6F8-CC42-9C13-9B333BCB99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7915026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A99C27B-3FF3-40AE-D6EE-FA10FB4EBA27}"/>
              </a:ext>
            </a:extLst>
          </p:cNvPr>
          <p:cNvGraphicFramePr/>
          <p:nvPr>
            <p:extLst>
              <p:ext uri="{D42A27DB-BD31-4B8C-83A1-F6EECF244321}">
                <p14:modId xmlns:p14="http://schemas.microsoft.com/office/powerpoint/2010/main" val="1557541436"/>
              </p:ext>
            </p:extLst>
          </p:nvPr>
        </p:nvGraphicFramePr>
        <p:xfrm>
          <a:off x="513749" y="1519085"/>
          <a:ext cx="10945748" cy="483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44F6A44F-7A84-7DDD-5CA4-B1ED984859D5}"/>
              </a:ext>
            </a:extLst>
          </p:cNvPr>
          <p:cNvSpPr>
            <a:spLocks noGrp="1"/>
          </p:cNvSpPr>
          <p:nvPr>
            <p:ph type="title"/>
          </p:nvPr>
        </p:nvSpPr>
        <p:spPr>
          <a:xfrm>
            <a:off x="410509" y="275814"/>
            <a:ext cx="9500407" cy="845600"/>
          </a:xfrm>
        </p:spPr>
        <p:txBody>
          <a:bodyPr/>
          <a:lstStyle/>
          <a:p>
            <a:pPr algn="l"/>
            <a:r>
              <a:rPr lang="en-US" i="1" dirty="0"/>
              <a:t>How</a:t>
            </a:r>
            <a:r>
              <a:rPr lang="en-US" dirty="0"/>
              <a:t> Do Teams Integrate Wellness into Tier 1?</a:t>
            </a:r>
          </a:p>
        </p:txBody>
      </p:sp>
      <p:pic>
        <p:nvPicPr>
          <p:cNvPr id="2" name="Picture 1">
            <a:extLst>
              <a:ext uri="{FF2B5EF4-FFF2-40B4-BE49-F238E27FC236}">
                <a16:creationId xmlns:a16="http://schemas.microsoft.com/office/drawing/2014/main" id="{D54CA364-956C-3FFD-626E-A110445699D0}"/>
              </a:ext>
            </a:extLst>
          </p:cNvPr>
          <p:cNvPicPr>
            <a:picLocks noChangeAspect="1"/>
          </p:cNvPicPr>
          <p:nvPr/>
        </p:nvPicPr>
        <p:blipFill>
          <a:blip r:embed="rId8"/>
          <a:stretch>
            <a:fillRect/>
          </a:stretch>
        </p:blipFill>
        <p:spPr>
          <a:xfrm>
            <a:off x="10920578" y="570483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532967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246742" y="21695"/>
            <a:ext cx="10972800" cy="1143000"/>
          </a:xfrm>
        </p:spPr>
        <p:txBody>
          <a:bodyPr/>
          <a:lstStyle/>
          <a:p>
            <a:pPr algn="l"/>
            <a:r>
              <a:rPr lang="en-US" dirty="0">
                <a:solidFill>
                  <a:schemeClr val="bg2">
                    <a:lumMod val="50000"/>
                  </a:schemeClr>
                </a:solidFill>
              </a:rPr>
              <a:t>Steps to Support and Respond to Educators’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nvGraphicFramePr>
        <p:xfrm>
          <a:off x="246742" y="1164695"/>
          <a:ext cx="1170577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4AD11C2A-A318-9E0C-7193-7306E7238AFE}"/>
              </a:ext>
            </a:extLst>
          </p:cNvPr>
          <p:cNvGrpSpPr/>
          <p:nvPr/>
        </p:nvGrpSpPr>
        <p:grpSpPr>
          <a:xfrm>
            <a:off x="5159066" y="3984171"/>
            <a:ext cx="6521305" cy="424543"/>
            <a:chOff x="4970380" y="2536560"/>
            <a:chExt cx="1765010" cy="789384"/>
          </a:xfrm>
        </p:grpSpPr>
        <p:sp>
          <p:nvSpPr>
            <p:cNvPr id="6" name="Rounded Rectangle 5">
              <a:extLst>
                <a:ext uri="{FF2B5EF4-FFF2-40B4-BE49-F238E27FC236}">
                  <a16:creationId xmlns:a16="http://schemas.microsoft.com/office/drawing/2014/main" id="{6A2CE7DB-A9EA-0727-3373-783E23E105D8}"/>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7" name="Rounded Rectangle 4">
              <a:extLst>
                <a:ext uri="{FF2B5EF4-FFF2-40B4-BE49-F238E27FC236}">
                  <a16:creationId xmlns:a16="http://schemas.microsoft.com/office/drawing/2014/main" id="{06829F7B-94C0-B4C4-19F8-A1E08880B94F}"/>
                </a:ext>
              </a:extLst>
            </p:cNvPr>
            <p:cNvSpPr txBox="1"/>
            <p:nvPr/>
          </p:nvSpPr>
          <p:spPr>
            <a:xfrm>
              <a:off x="4993500" y="2559680"/>
              <a:ext cx="1718770" cy="7431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rPr>
                <a:t>3.2, 4.2, 5.2 Use Continuous Improvement Process </a:t>
              </a:r>
            </a:p>
          </p:txBody>
        </p:sp>
      </p:grpSp>
      <p:sp>
        <p:nvSpPr>
          <p:cNvPr id="8" name="Right Arrow 7">
            <a:extLst>
              <a:ext uri="{FF2B5EF4-FFF2-40B4-BE49-F238E27FC236}">
                <a16:creationId xmlns:a16="http://schemas.microsoft.com/office/drawing/2014/main" id="{F944696D-B757-4883-1F4E-1E4F16EC5BD1}"/>
              </a:ext>
            </a:extLst>
          </p:cNvPr>
          <p:cNvSpPr/>
          <p:nvPr/>
        </p:nvSpPr>
        <p:spPr>
          <a:xfrm>
            <a:off x="2152796" y="1217801"/>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ight Arrow 8">
            <a:extLst>
              <a:ext uri="{FF2B5EF4-FFF2-40B4-BE49-F238E27FC236}">
                <a16:creationId xmlns:a16="http://schemas.microsoft.com/office/drawing/2014/main" id="{EC18A3A8-1189-EDC3-CDA4-E6C956D5C251}"/>
              </a:ext>
            </a:extLst>
          </p:cNvPr>
          <p:cNvSpPr/>
          <p:nvPr/>
        </p:nvSpPr>
        <p:spPr>
          <a:xfrm>
            <a:off x="4393585" y="1250458"/>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ight Arrow 9">
            <a:extLst>
              <a:ext uri="{FF2B5EF4-FFF2-40B4-BE49-F238E27FC236}">
                <a16:creationId xmlns:a16="http://schemas.microsoft.com/office/drawing/2014/main" id="{F84CEE76-2314-B12C-2708-5EDF191F96E1}"/>
              </a:ext>
            </a:extLst>
          </p:cNvPr>
          <p:cNvSpPr/>
          <p:nvPr/>
        </p:nvSpPr>
        <p:spPr>
          <a:xfrm>
            <a:off x="6929956" y="1233506"/>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ight Arrow 10">
            <a:extLst>
              <a:ext uri="{FF2B5EF4-FFF2-40B4-BE49-F238E27FC236}">
                <a16:creationId xmlns:a16="http://schemas.microsoft.com/office/drawing/2014/main" id="{DFA3D445-E2D1-2A24-87CF-43600A4FB8FF}"/>
              </a:ext>
            </a:extLst>
          </p:cNvPr>
          <p:cNvSpPr/>
          <p:nvPr/>
        </p:nvSpPr>
        <p:spPr>
          <a:xfrm>
            <a:off x="9273867" y="1245715"/>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767AF49-6B2E-7155-38A2-76D878C2F576}"/>
              </a:ext>
            </a:extLst>
          </p:cNvPr>
          <p:cNvPicPr>
            <a:picLocks noChangeAspect="1"/>
          </p:cNvPicPr>
          <p:nvPr/>
        </p:nvPicPr>
        <p:blipFill>
          <a:blip r:embed="rId7"/>
          <a:stretch>
            <a:fillRect/>
          </a:stretch>
        </p:blipFill>
        <p:spPr>
          <a:xfrm>
            <a:off x="11337461" y="6024625"/>
            <a:ext cx="850910" cy="763317"/>
          </a:xfrm>
          <a:prstGeom prst="ellipse">
            <a:avLst/>
          </a:prstGeom>
          <a:ln w="19050">
            <a:solidFill>
              <a:schemeClr val="accent2">
                <a:lumMod val="50000"/>
              </a:schemeClr>
            </a:solidFill>
          </a:ln>
        </p:spPr>
      </p:pic>
    </p:spTree>
    <p:extLst>
      <p:ext uri="{BB962C8B-B14F-4D97-AF65-F5344CB8AC3E}">
        <p14:creationId xmlns:p14="http://schemas.microsoft.com/office/powerpoint/2010/main" val="3273829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864B-B33C-4C1A-ED3D-02181254746F}"/>
              </a:ext>
            </a:extLst>
          </p:cNvPr>
          <p:cNvSpPr>
            <a:spLocks noGrp="1"/>
          </p:cNvSpPr>
          <p:nvPr>
            <p:ph type="title"/>
          </p:nvPr>
        </p:nvSpPr>
        <p:spPr>
          <a:xfrm>
            <a:off x="304798" y="0"/>
            <a:ext cx="9922935" cy="845600"/>
          </a:xfrm>
        </p:spPr>
        <p:txBody>
          <a:bodyPr/>
          <a:lstStyle/>
          <a:p>
            <a:pPr algn="l"/>
            <a:r>
              <a:rPr lang="en-US" sz="3200" dirty="0"/>
              <a:t>Are school community members experiencing </a:t>
            </a:r>
            <a:br>
              <a:rPr lang="en-US" sz="3200" dirty="0"/>
            </a:br>
            <a:r>
              <a:rPr lang="en-US" sz="3200" dirty="0"/>
              <a:t>equitable outcomes in our school </a:t>
            </a:r>
            <a:br>
              <a:rPr lang="en-US" sz="3200" dirty="0"/>
            </a:br>
            <a:r>
              <a:rPr lang="en-US" sz="3200" dirty="0"/>
              <a:t>regardless of individual characteristics and identities? </a:t>
            </a:r>
          </a:p>
        </p:txBody>
      </p:sp>
      <p:graphicFrame>
        <p:nvGraphicFramePr>
          <p:cNvPr id="11" name="Diagram 10">
            <a:extLst>
              <a:ext uri="{FF2B5EF4-FFF2-40B4-BE49-F238E27FC236}">
                <a16:creationId xmlns:a16="http://schemas.microsoft.com/office/drawing/2014/main" id="{6B1B24BE-2F0C-0623-1ED2-59CD013E61C4}"/>
              </a:ext>
            </a:extLst>
          </p:cNvPr>
          <p:cNvGraphicFramePr/>
          <p:nvPr/>
        </p:nvGraphicFramePr>
        <p:xfrm>
          <a:off x="0" y="1652750"/>
          <a:ext cx="12192000" cy="5205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AB3A742-B6A6-6BE8-20DD-B22A398806E6}"/>
              </a:ext>
            </a:extLst>
          </p:cNvPr>
          <p:cNvPicPr>
            <a:picLocks noChangeAspect="1"/>
          </p:cNvPicPr>
          <p:nvPr/>
        </p:nvPicPr>
        <p:blipFill>
          <a:blip r:embed="rId7"/>
          <a:stretch>
            <a:fillRect/>
          </a:stretch>
        </p:blipFill>
        <p:spPr>
          <a:xfrm>
            <a:off x="10920578" y="570483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2708160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683776" y="1444487"/>
          <a:ext cx="12740309" cy="5107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540986" y="3529080"/>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432199" y="3135951"/>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767476" y="3227649"/>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3794353" y="3992337"/>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432200" y="4613506"/>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564561" y="39696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574154" y="3275490"/>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2E240BA-25C0-F49A-8100-DD7B3F09826B}"/>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
        <p:nvSpPr>
          <p:cNvPr id="5" name="Title 1">
            <a:extLst>
              <a:ext uri="{FF2B5EF4-FFF2-40B4-BE49-F238E27FC236}">
                <a16:creationId xmlns:a16="http://schemas.microsoft.com/office/drawing/2014/main" id="{E499E9B7-756F-3B1E-82F0-AD584B7CF9E6}"/>
              </a:ext>
            </a:extLst>
          </p:cNvPr>
          <p:cNvSpPr>
            <a:spLocks noGrp="1"/>
          </p:cNvSpPr>
          <p:nvPr>
            <p:ph type="title"/>
          </p:nvPr>
        </p:nvSpPr>
        <p:spPr>
          <a:xfrm>
            <a:off x="135467" y="121033"/>
            <a:ext cx="9027817" cy="845600"/>
          </a:xfrm>
        </p:spPr>
        <p:txBody>
          <a:bodyPr/>
          <a:lstStyle/>
          <a:p>
            <a:pPr algn="l"/>
            <a:r>
              <a:rPr lang="en-US" sz="3200" dirty="0"/>
              <a:t>You’ve Identified Inequity, Now What?</a:t>
            </a:r>
            <a:br>
              <a:rPr lang="en-US" sz="3200" dirty="0"/>
            </a:br>
            <a:r>
              <a:rPr lang="en-US" sz="3200" dirty="0"/>
              <a:t>Apply your problem-solving framework!</a:t>
            </a:r>
            <a:br>
              <a:rPr lang="en-US" sz="3200" dirty="0"/>
            </a:br>
            <a:endParaRPr lang="en-US" sz="3200" dirty="0"/>
          </a:p>
        </p:txBody>
      </p:sp>
    </p:spTree>
    <p:extLst>
      <p:ext uri="{BB962C8B-B14F-4D97-AF65-F5344CB8AC3E}">
        <p14:creationId xmlns:p14="http://schemas.microsoft.com/office/powerpoint/2010/main" val="197460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p:nvPr>
        </p:nvSpPr>
        <p:spPr>
          <a:xfrm>
            <a:off x="42770" y="152400"/>
            <a:ext cx="6554190" cy="845600"/>
          </a:xfrm>
          <a:prstGeom prst="rect">
            <a:avLst/>
          </a:prstGeom>
        </p:spPr>
        <p:txBody>
          <a:bodyPr spcFirstLastPara="1" wrap="square" lIns="121900" tIns="121900" rIns="121900" bIns="121900" anchor="t" anchorCtr="0">
            <a:noAutofit/>
          </a:bodyPr>
          <a:lstStyle/>
          <a:p>
            <a:pPr algn="l"/>
            <a:r>
              <a:rPr lang="en" b="1">
                <a:solidFill>
                  <a:schemeClr val="accent6">
                    <a:lumMod val="50000"/>
                  </a:schemeClr>
                </a:solidFill>
              </a:rPr>
              <a:t>EXPECTATIONS</a:t>
            </a:r>
            <a:endParaRPr b="1">
              <a:solidFill>
                <a:schemeClr val="accent6">
                  <a:lumMod val="50000"/>
                </a:schemeClr>
              </a:solidFill>
            </a:endParaRPr>
          </a:p>
        </p:txBody>
      </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graphicFrame>
        <p:nvGraphicFramePr>
          <p:cNvPr id="2" name="Table 3">
            <a:extLst>
              <a:ext uri="{FF2B5EF4-FFF2-40B4-BE49-F238E27FC236}">
                <a16:creationId xmlns:a16="http://schemas.microsoft.com/office/drawing/2014/main" id="{CE1BF94D-CFAC-2A4B-8068-6A4FEBBF2857}"/>
              </a:ext>
            </a:extLst>
          </p:cNvPr>
          <p:cNvGraphicFramePr>
            <a:graphicFrameLocks noGrp="1"/>
          </p:cNvGraphicFramePr>
          <p:nvPr/>
        </p:nvGraphicFramePr>
        <p:xfrm>
          <a:off x="302860" y="1096539"/>
          <a:ext cx="11660540" cy="5303520"/>
        </p:xfrm>
        <a:graphic>
          <a:graphicData uri="http://schemas.openxmlformats.org/drawingml/2006/table">
            <a:tbl>
              <a:tblPr firstRow="1" bandRow="1">
                <a:tableStyleId>{21E4AEA4-8DFA-4A89-87EB-49C32662AFE0}</a:tableStyleId>
              </a:tblPr>
              <a:tblGrid>
                <a:gridCol w="2463756">
                  <a:extLst>
                    <a:ext uri="{9D8B030D-6E8A-4147-A177-3AD203B41FA5}">
                      <a16:colId xmlns:a16="http://schemas.microsoft.com/office/drawing/2014/main" val="2961322175"/>
                    </a:ext>
                  </a:extLst>
                </a:gridCol>
                <a:gridCol w="4624784">
                  <a:extLst>
                    <a:ext uri="{9D8B030D-6E8A-4147-A177-3AD203B41FA5}">
                      <a16:colId xmlns:a16="http://schemas.microsoft.com/office/drawing/2014/main" val="2025476430"/>
                    </a:ext>
                  </a:extLst>
                </a:gridCol>
                <a:gridCol w="4572000">
                  <a:extLst>
                    <a:ext uri="{9D8B030D-6E8A-4147-A177-3AD203B41FA5}">
                      <a16:colId xmlns:a16="http://schemas.microsoft.com/office/drawing/2014/main" val="3011213179"/>
                    </a:ext>
                  </a:extLst>
                </a:gridCol>
              </a:tblGrid>
              <a:tr h="370840">
                <a:tc>
                  <a:txBody>
                    <a:bodyPr/>
                    <a:lstStyle/>
                    <a:p>
                      <a:endParaRPr lang="en-US" sz="240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a:solidFill>
                            <a:schemeClr val="accent5">
                              <a:lumMod val="50000"/>
                            </a:schemeClr>
                          </a:solidFill>
                        </a:rPr>
                        <a:t>Individually</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accent5">
                              <a:lumMod val="50000"/>
                            </a:schemeClr>
                          </a:solidFill>
                        </a:rPr>
                        <a:t>Working with Others</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992644"/>
                  </a:ext>
                </a:extLst>
              </a:tr>
              <a:tr h="370840">
                <a:tc>
                  <a:txBody>
                    <a:bodyPr/>
                    <a:lstStyle/>
                    <a:p>
                      <a:r>
                        <a:rPr lang="en-US" sz="2800" b="1">
                          <a:solidFill>
                            <a:schemeClr val="accent5">
                              <a:lumMod val="50000"/>
                            </a:schemeClr>
                          </a:solidFill>
                        </a:rPr>
                        <a:t>Respect </a:t>
                      </a:r>
                    </a:p>
                    <a:p>
                      <a:r>
                        <a:rPr lang="en-US" sz="2800" b="1">
                          <a:solidFill>
                            <a:schemeClr val="accent5">
                              <a:lumMod val="50000"/>
                            </a:schemeClr>
                          </a:solidFill>
                        </a:rPr>
                        <a:t>Self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Participate </a:t>
                      </a:r>
                    </a:p>
                    <a:p>
                      <a:pPr marL="342900" indent="-342900">
                        <a:buFont typeface="Arial" panose="020B0604020202020204" pitchFamily="34" charset="0"/>
                        <a:buChar char="•"/>
                      </a:pPr>
                      <a:r>
                        <a:rPr lang="en-US" sz="2400">
                          <a:solidFill>
                            <a:schemeClr val="accent6">
                              <a:lumMod val="50000"/>
                            </a:schemeClr>
                          </a:solidFill>
                        </a:rPr>
                        <a:t>Converse with others in lobbies and during breaks</a:t>
                      </a:r>
                    </a:p>
                    <a:p>
                      <a:pPr marL="342900" indent="-342900">
                        <a:buFont typeface="Arial" panose="020B0604020202020204" pitchFamily="34" charset="0"/>
                        <a:buChar char="•"/>
                      </a:pPr>
                      <a:r>
                        <a:rPr lang="en-US" sz="2400">
                          <a:solidFill>
                            <a:schemeClr val="accent6">
                              <a:lumMod val="50000"/>
                            </a:schemeClr>
                          </a:solidFill>
                        </a:rPr>
                        <a:t>Stretch, break, stand as needed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a:solidFill>
                            <a:schemeClr val="accent6">
                              <a:lumMod val="50000"/>
                            </a:schemeClr>
                          </a:solidFill>
                        </a:rPr>
                        <a:t>Engage with the training content and activities</a:t>
                      </a:r>
                    </a:p>
                    <a:p>
                      <a:endParaRPr lang="en-US" sz="2400">
                        <a:solidFill>
                          <a:schemeClr val="accent6">
                            <a:lumMod val="50000"/>
                          </a:schemeClr>
                        </a:solidFill>
                      </a:endParaRPr>
                    </a:p>
                  </a:txBody>
                  <a:tcPr>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672105"/>
                  </a:ext>
                </a:extLst>
              </a:tr>
              <a:tr h="370840">
                <a:tc>
                  <a:txBody>
                    <a:bodyPr/>
                    <a:lstStyle/>
                    <a:p>
                      <a:r>
                        <a:rPr lang="en-US" sz="2800" b="1">
                          <a:solidFill>
                            <a:schemeClr val="accent5">
                              <a:lumMod val="50000"/>
                            </a:schemeClr>
                          </a:solidFill>
                        </a:rPr>
                        <a:t>Respect Others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Complete assigned tasks</a:t>
                      </a:r>
                    </a:p>
                    <a:p>
                      <a:pPr marL="342900" indent="-342900">
                        <a:buFont typeface="Arial" panose="020B0604020202020204" pitchFamily="34" charset="0"/>
                        <a:buChar char="•"/>
                      </a:pPr>
                      <a:r>
                        <a:rPr lang="en-US" sz="2400">
                          <a:solidFill>
                            <a:schemeClr val="accent6">
                              <a:lumMod val="50000"/>
                            </a:schemeClr>
                          </a:solidFill>
                        </a:rPr>
                        <a:t>Return from breaks on time</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Provide room for every voice</a:t>
                      </a:r>
                    </a:p>
                    <a:p>
                      <a:pPr marL="342900" indent="-342900">
                        <a:buFont typeface="Arial" panose="020B0604020202020204" pitchFamily="34" charset="0"/>
                        <a:buChar char="•"/>
                      </a:pPr>
                      <a:r>
                        <a:rPr lang="en-US" sz="2400">
                          <a:solidFill>
                            <a:schemeClr val="accent6">
                              <a:lumMod val="50000"/>
                            </a:schemeClr>
                          </a:solidFill>
                        </a:rPr>
                        <a:t>Reinforce participation</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6582527"/>
                  </a:ext>
                </a:extLst>
              </a:tr>
              <a:tr h="370840">
                <a:tc>
                  <a:txBody>
                    <a:bodyPr/>
                    <a:lstStyle/>
                    <a:p>
                      <a:r>
                        <a:rPr lang="en-US" sz="2800" b="1">
                          <a:solidFill>
                            <a:schemeClr val="accent5">
                              <a:lumMod val="50000"/>
                            </a:schemeClr>
                          </a:solidFill>
                        </a:rPr>
                        <a:t>Respect Environment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Keep devices silent</a:t>
                      </a:r>
                    </a:p>
                    <a:p>
                      <a:pPr marL="342900" indent="-342900">
                        <a:buFont typeface="Arial" panose="020B0604020202020204" pitchFamily="34" charset="0"/>
                        <a:buChar char="•"/>
                      </a:pPr>
                      <a:r>
                        <a:rPr lang="en-US" sz="2400">
                          <a:solidFill>
                            <a:schemeClr val="accent6">
                              <a:lumMod val="50000"/>
                            </a:schemeClr>
                          </a:solidFill>
                        </a:rPr>
                        <a:t>Have your computer charged and ready</a:t>
                      </a:r>
                    </a:p>
                    <a:p>
                      <a:pPr marL="342900" indent="-342900">
                        <a:buFont typeface="Arial" panose="020B0604020202020204" pitchFamily="34" charset="0"/>
                        <a:buChar char="•"/>
                      </a:pPr>
                      <a:r>
                        <a:rPr lang="en-US" sz="2400">
                          <a:solidFill>
                            <a:schemeClr val="accent6">
                              <a:lumMod val="50000"/>
                            </a:schemeClr>
                          </a:solidFill>
                        </a:rPr>
                        <a:t>Keep necessary materials at hand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Maintain a neat, orderly work space</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5562733"/>
                  </a:ext>
                </a:extLst>
              </a:tr>
            </a:tbl>
          </a:graphicData>
        </a:graphic>
      </p:graphicFrame>
      <p:pic>
        <p:nvPicPr>
          <p:cNvPr id="3" name="Picture 2">
            <a:extLst>
              <a:ext uri="{FF2B5EF4-FFF2-40B4-BE49-F238E27FC236}">
                <a16:creationId xmlns:a16="http://schemas.microsoft.com/office/drawing/2014/main" id="{F2E42AB3-23E4-1CF0-8245-1EAF7FFB0AB3}"/>
              </a:ext>
            </a:extLst>
          </p:cNvPr>
          <p:cNvPicPr>
            <a:picLocks noChangeAspect="1"/>
          </p:cNvPicPr>
          <p:nvPr/>
        </p:nvPicPr>
        <p:blipFill>
          <a:blip r:embed="rId3"/>
          <a:stretch>
            <a:fillRect/>
          </a:stretch>
        </p:blipFill>
        <p:spPr>
          <a:xfrm>
            <a:off x="11410651" y="6139046"/>
            <a:ext cx="776586" cy="728479"/>
          </a:xfrm>
          <a:prstGeom prst="ellipse">
            <a:avLst/>
          </a:prstGeom>
          <a:ln w="19050">
            <a:solidFill>
              <a:schemeClr val="accent2">
                <a:lumMod val="50000"/>
              </a:schemeClr>
            </a:solid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5922819" y="2304825"/>
            <a:ext cx="6435436" cy="206210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Preview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Day 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endParaRPr>
          </a:p>
        </p:txBody>
      </p:sp>
      <p:pic>
        <p:nvPicPr>
          <p:cNvPr id="4" name="Picture 3">
            <a:extLst>
              <a:ext uri="{FF2B5EF4-FFF2-40B4-BE49-F238E27FC236}">
                <a16:creationId xmlns:a16="http://schemas.microsoft.com/office/drawing/2014/main" id="{1163AA6C-50FA-BD4D-8032-DB0C61D43C36}"/>
              </a:ext>
            </a:extLst>
          </p:cNvPr>
          <p:cNvPicPr>
            <a:picLocks noChangeAspect="1"/>
          </p:cNvPicPr>
          <p:nvPr/>
        </p:nvPicPr>
        <p:blipFill>
          <a:blip r:embed="rId3"/>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9374859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B3567-AD4B-F6D4-CD3C-EB2EBDF49F8A}"/>
              </a:ext>
            </a:extLst>
          </p:cNvPr>
          <p:cNvSpPr/>
          <p:nvPr/>
        </p:nvSpPr>
        <p:spPr>
          <a:xfrm>
            <a:off x="0" y="5438216"/>
            <a:ext cx="12192000" cy="1419783"/>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Data-based Decision-Making</a:t>
            </a:r>
          </a:p>
        </p:txBody>
      </p:sp>
      <p:sp>
        <p:nvSpPr>
          <p:cNvPr id="5" name="Rectangle 4">
            <a:extLst>
              <a:ext uri="{FF2B5EF4-FFF2-40B4-BE49-F238E27FC236}">
                <a16:creationId xmlns:a16="http://schemas.microsoft.com/office/drawing/2014/main" id="{B627731D-43D9-909D-A0A1-0D0165221EAD}"/>
              </a:ext>
            </a:extLst>
          </p:cNvPr>
          <p:cNvSpPr/>
          <p:nvPr/>
        </p:nvSpPr>
        <p:spPr>
          <a:xfrm>
            <a:off x="0" y="4112560"/>
            <a:ext cx="12192000" cy="1201270"/>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Classroom</a:t>
            </a:r>
          </a:p>
        </p:txBody>
      </p:sp>
      <p:sp>
        <p:nvSpPr>
          <p:cNvPr id="4" name="Rectangle 3">
            <a:extLst>
              <a:ext uri="{FF2B5EF4-FFF2-40B4-BE49-F238E27FC236}">
                <a16:creationId xmlns:a16="http://schemas.microsoft.com/office/drawing/2014/main" id="{FDB01F6E-21D8-998F-5CFB-8395B6589FEE}"/>
              </a:ext>
            </a:extLst>
          </p:cNvPr>
          <p:cNvSpPr/>
          <p:nvPr/>
        </p:nvSpPr>
        <p:spPr>
          <a:xfrm>
            <a:off x="-1" y="2745440"/>
            <a:ext cx="12192000" cy="1284195"/>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Strengthen </a:t>
            </a:r>
          </a:p>
        </p:txBody>
      </p:sp>
      <p:graphicFrame>
        <p:nvGraphicFramePr>
          <p:cNvPr id="3" name="Diagram 2">
            <a:extLst>
              <a:ext uri="{FF2B5EF4-FFF2-40B4-BE49-F238E27FC236}">
                <a16:creationId xmlns:a16="http://schemas.microsoft.com/office/drawing/2014/main" id="{6E8EA71B-D872-591F-C192-49A9F6199034}"/>
              </a:ext>
            </a:extLst>
          </p:cNvPr>
          <p:cNvGraphicFramePr/>
          <p:nvPr>
            <p:extLst>
              <p:ext uri="{D42A27DB-BD31-4B8C-83A1-F6EECF244321}">
                <p14:modId xmlns:p14="http://schemas.microsoft.com/office/powerpoint/2010/main" val="3399075951"/>
              </p:ext>
            </p:extLst>
          </p:nvPr>
        </p:nvGraphicFramePr>
        <p:xfrm>
          <a:off x="466164" y="304801"/>
          <a:ext cx="11725835" cy="6293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D5857B4F-A687-E4E1-C480-647556A62E8B}"/>
              </a:ext>
            </a:extLst>
          </p:cNvPr>
          <p:cNvSpPr/>
          <p:nvPr/>
        </p:nvSpPr>
        <p:spPr>
          <a:xfrm>
            <a:off x="8157390" y="1362861"/>
            <a:ext cx="3614738" cy="5313830"/>
          </a:xfrm>
          <a:prstGeom prst="rect">
            <a:avLst/>
          </a:pr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E01699-BFA7-5645-F0BD-03E7CFBB9EBF}"/>
              </a:ext>
            </a:extLst>
          </p:cNvPr>
          <p:cNvPicPr>
            <a:picLocks noChangeAspect="1"/>
          </p:cNvPicPr>
          <p:nvPr/>
        </p:nvPicPr>
        <p:blipFill>
          <a:blip r:embed="rId8"/>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068777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a:solidFill>
                  <a:schemeClr val="accent6">
                    <a:lumMod val="50000"/>
                  </a:schemeClr>
                </a:solidFill>
              </a:rPr>
              <a:t>AGENDA AND ACTION STEPS</a:t>
            </a: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
        <p:nvSpPr>
          <p:cNvPr id="3" name="Subtitle 2">
            <a:extLst>
              <a:ext uri="{FF2B5EF4-FFF2-40B4-BE49-F238E27FC236}">
                <a16:creationId xmlns:a16="http://schemas.microsoft.com/office/drawing/2014/main" id="{680AAF7D-4E40-0194-4491-BA61B786D90C}"/>
              </a:ext>
            </a:extLst>
          </p:cNvPr>
          <p:cNvSpPr txBox="1">
            <a:spLocks/>
          </p:cNvSpPr>
          <p:nvPr/>
        </p:nvSpPr>
        <p:spPr>
          <a:xfrm>
            <a:off x="23871" y="1434308"/>
            <a:ext cx="4535361" cy="4670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accent6">
                  <a:lumMod val="50000"/>
                </a:schemeClr>
              </a:buClr>
            </a:pPr>
            <a:r>
              <a:rPr lang="en-US" b="1" kern="0" dirty="0">
                <a:solidFill>
                  <a:schemeClr val="accent6">
                    <a:lumMod val="50000"/>
                  </a:schemeClr>
                </a:solidFill>
                <a:latin typeface="Arial" panose="020B0604020202020204" pitchFamily="34" charset="0"/>
                <a:cs typeface="Arial" panose="020B0604020202020204" pitchFamily="34" charset="0"/>
              </a:rPr>
              <a:t>Developing a Culture of Wellness for all</a:t>
            </a:r>
          </a:p>
          <a:p>
            <a:pPr marL="939800" indent="-457200">
              <a:buClr>
                <a:schemeClr val="accent6">
                  <a:lumMod val="50000"/>
                </a:schemeClr>
              </a:buClr>
            </a:pPr>
            <a:endParaRPr lang="en-US" b="1" kern="0" dirty="0">
              <a:solidFill>
                <a:schemeClr val="accent6">
                  <a:lumMod val="50000"/>
                </a:schemeClr>
              </a:solidFill>
              <a:latin typeface="Arial" panose="020B0604020202020204" pitchFamily="34" charset="0"/>
              <a:cs typeface="Arial" panose="020B0604020202020204" pitchFamily="34" charset="0"/>
            </a:endParaRPr>
          </a:p>
          <a:p>
            <a:pPr marL="482600" indent="0">
              <a:buClr>
                <a:schemeClr val="accent6">
                  <a:lumMod val="50000"/>
                </a:schemeClr>
              </a:buClr>
              <a:buNone/>
            </a:pPr>
            <a:endParaRPr lang="en-US" b="1" kern="0" dirty="0">
              <a:solidFill>
                <a:schemeClr val="accent6">
                  <a:lumMod val="50000"/>
                </a:schemeClr>
              </a:solidFill>
              <a:latin typeface="Arial" panose="020B0604020202020204" pitchFamily="34" charset="0"/>
              <a:cs typeface="Arial" panose="020B0604020202020204" pitchFamily="34" charset="0"/>
            </a:endParaRPr>
          </a:p>
          <a:p>
            <a:pPr marL="939800" indent="-457200">
              <a:buClr>
                <a:schemeClr val="accent6">
                  <a:lumMod val="50000"/>
                </a:schemeClr>
              </a:buClr>
            </a:pPr>
            <a:r>
              <a:rPr lang="en-US" b="1" kern="0" dirty="0">
                <a:solidFill>
                  <a:schemeClr val="accent6">
                    <a:lumMod val="50000"/>
                  </a:schemeClr>
                </a:solidFill>
                <a:latin typeface="Arial" panose="020B0604020202020204" pitchFamily="34" charset="0"/>
                <a:cs typeface="Arial" panose="020B0604020202020204" pitchFamily="34" charset="0"/>
              </a:rPr>
              <a:t>Classroom PBIS Systems</a:t>
            </a:r>
          </a:p>
          <a:p>
            <a:pPr marL="939800" indent="-457200">
              <a:buClr>
                <a:schemeClr val="accent6">
                  <a:lumMod val="50000"/>
                </a:schemeClr>
              </a:buClr>
            </a:pPr>
            <a:endParaRPr lang="en-US" b="1" kern="0" dirty="0">
              <a:solidFill>
                <a:schemeClr val="accent6">
                  <a:lumMod val="50000"/>
                </a:schemeClr>
              </a:solidFill>
              <a:latin typeface="Arial" panose="020B0604020202020204" pitchFamily="34" charset="0"/>
              <a:cs typeface="Arial" panose="020B0604020202020204" pitchFamily="34" charset="0"/>
            </a:endParaRPr>
          </a:p>
          <a:p>
            <a:pPr marL="939800" indent="-457200">
              <a:buClr>
                <a:schemeClr val="accent6">
                  <a:lumMod val="50000"/>
                </a:schemeClr>
              </a:buClr>
            </a:pPr>
            <a:endParaRPr lang="en-US" b="1" kern="0" dirty="0">
              <a:solidFill>
                <a:schemeClr val="accent6">
                  <a:lumMod val="50000"/>
                </a:schemeClr>
              </a:solidFill>
              <a:latin typeface="Arial" panose="020B0604020202020204" pitchFamily="34" charset="0"/>
              <a:cs typeface="Arial" panose="020B0604020202020204" pitchFamily="34" charset="0"/>
            </a:endParaRPr>
          </a:p>
          <a:p>
            <a:pPr marL="939800" indent="-457200">
              <a:buClr>
                <a:schemeClr val="accent6">
                  <a:lumMod val="50000"/>
                </a:schemeClr>
              </a:buClr>
            </a:pPr>
            <a:endParaRPr lang="en-US" b="1" kern="0" dirty="0">
              <a:solidFill>
                <a:schemeClr val="accent6">
                  <a:lumMod val="50000"/>
                </a:schemeClr>
              </a:solidFill>
              <a:latin typeface="Arial" panose="020B0604020202020204" pitchFamily="34" charset="0"/>
              <a:cs typeface="Arial" panose="020B0604020202020204" pitchFamily="34" charset="0"/>
            </a:endParaRPr>
          </a:p>
          <a:p>
            <a:pPr marL="939800" indent="-457200">
              <a:buClr>
                <a:schemeClr val="accent6">
                  <a:lumMod val="50000"/>
                </a:schemeClr>
              </a:buClr>
            </a:pPr>
            <a:r>
              <a:rPr lang="en-US" b="1" kern="0" dirty="0">
                <a:solidFill>
                  <a:schemeClr val="accent6">
                    <a:lumMod val="50000"/>
                  </a:schemeClr>
                </a:solidFill>
                <a:latin typeface="Arial" panose="020B0604020202020204" pitchFamily="34" charset="0"/>
                <a:cs typeface="Arial" panose="020B0604020202020204" pitchFamily="34" charset="0"/>
              </a:rPr>
              <a:t>Equity Review</a:t>
            </a:r>
          </a:p>
        </p:txBody>
      </p:sp>
      <p:sp>
        <p:nvSpPr>
          <p:cNvPr id="5" name="TextBox 4">
            <a:extLst>
              <a:ext uri="{FF2B5EF4-FFF2-40B4-BE49-F238E27FC236}">
                <a16:creationId xmlns:a16="http://schemas.microsoft.com/office/drawing/2014/main" id="{734737D1-E6E1-37C0-371A-3AAB501F5F07}"/>
              </a:ext>
            </a:extLst>
          </p:cNvPr>
          <p:cNvSpPr txBox="1"/>
          <p:nvPr/>
        </p:nvSpPr>
        <p:spPr>
          <a:xfrm>
            <a:off x="1455426" y="753139"/>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CONTENT</a:t>
            </a:r>
          </a:p>
        </p:txBody>
      </p:sp>
      <p:sp>
        <p:nvSpPr>
          <p:cNvPr id="6" name="TextBox 5">
            <a:extLst>
              <a:ext uri="{FF2B5EF4-FFF2-40B4-BE49-F238E27FC236}">
                <a16:creationId xmlns:a16="http://schemas.microsoft.com/office/drawing/2014/main" id="{5322EF68-A6E8-0CC6-5D1B-319CA81D0E98}"/>
              </a:ext>
            </a:extLst>
          </p:cNvPr>
          <p:cNvSpPr txBox="1"/>
          <p:nvPr/>
        </p:nvSpPr>
        <p:spPr>
          <a:xfrm>
            <a:off x="7938050" y="614167"/>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OUTCOMES</a:t>
            </a:r>
          </a:p>
        </p:txBody>
      </p:sp>
      <p:sp>
        <p:nvSpPr>
          <p:cNvPr id="8" name="Rounded Rectangle 7">
            <a:extLst>
              <a:ext uri="{FF2B5EF4-FFF2-40B4-BE49-F238E27FC236}">
                <a16:creationId xmlns:a16="http://schemas.microsoft.com/office/drawing/2014/main" id="{28D72799-915B-747F-8D17-001098239112}"/>
              </a:ext>
            </a:extLst>
          </p:cNvPr>
          <p:cNvSpPr/>
          <p:nvPr/>
        </p:nvSpPr>
        <p:spPr>
          <a:xfrm>
            <a:off x="6105155" y="1520196"/>
            <a:ext cx="5847398" cy="87097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Enhance and adjust current features to promote wellness within Tier 1 </a:t>
            </a:r>
          </a:p>
        </p:txBody>
      </p:sp>
      <p:sp>
        <p:nvSpPr>
          <p:cNvPr id="9" name="Rounded Rectangle 8">
            <a:extLst>
              <a:ext uri="{FF2B5EF4-FFF2-40B4-BE49-F238E27FC236}">
                <a16:creationId xmlns:a16="http://schemas.microsoft.com/office/drawing/2014/main" id="{EBBB497C-16F0-0125-26FE-44B06E8547B1}"/>
              </a:ext>
            </a:extLst>
          </p:cNvPr>
          <p:cNvSpPr/>
          <p:nvPr/>
        </p:nvSpPr>
        <p:spPr>
          <a:xfrm>
            <a:off x="6096000" y="4710461"/>
            <a:ext cx="5847398" cy="146586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Understand the role of equity within data review.</a:t>
            </a:r>
          </a:p>
          <a:p>
            <a:pPr marL="457200" indent="-4572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Identify a goal and use the problem-solving framework to improve equity </a:t>
            </a:r>
          </a:p>
        </p:txBody>
      </p:sp>
      <p:sp>
        <p:nvSpPr>
          <p:cNvPr id="14" name="Rounded Rectangle 13">
            <a:extLst>
              <a:ext uri="{FF2B5EF4-FFF2-40B4-BE49-F238E27FC236}">
                <a16:creationId xmlns:a16="http://schemas.microsoft.com/office/drawing/2014/main" id="{D0D439E2-0D30-0D3E-6FAE-8E0C70C317F2}"/>
              </a:ext>
            </a:extLst>
          </p:cNvPr>
          <p:cNvSpPr/>
          <p:nvPr/>
        </p:nvSpPr>
        <p:spPr>
          <a:xfrm>
            <a:off x="6081714" y="2835537"/>
            <a:ext cx="5848428" cy="135425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Classroom Systems self-assessment</a:t>
            </a:r>
          </a:p>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2000" dirty="0">
                <a:solidFill>
                  <a:srgbClr val="0D0F41"/>
                </a:solidFill>
                <a:latin typeface="Calibri" panose="020F0502020204030204" pitchFamily="34" charset="0"/>
                <a:cs typeface="Calibri" panose="020F0502020204030204" pitchFamily="34" charset="0"/>
              </a:rPr>
              <a:t>Begin to develop support systems for classroom implementation</a:t>
            </a:r>
            <a:endPar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1" name="Right Arrow 20">
            <a:extLst>
              <a:ext uri="{FF2B5EF4-FFF2-40B4-BE49-F238E27FC236}">
                <a16:creationId xmlns:a16="http://schemas.microsoft.com/office/drawing/2014/main" id="{84E804AC-16EF-8B3A-FBEB-F6DC6B716173}"/>
              </a:ext>
            </a:extLst>
          </p:cNvPr>
          <p:cNvSpPr/>
          <p:nvPr/>
        </p:nvSpPr>
        <p:spPr>
          <a:xfrm>
            <a:off x="4911572" y="1767280"/>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Arrow 21">
            <a:extLst>
              <a:ext uri="{FF2B5EF4-FFF2-40B4-BE49-F238E27FC236}">
                <a16:creationId xmlns:a16="http://schemas.microsoft.com/office/drawing/2014/main" id="{D1FEFB26-03B7-728D-306C-AB61405C3F80}"/>
              </a:ext>
            </a:extLst>
          </p:cNvPr>
          <p:cNvSpPr/>
          <p:nvPr/>
        </p:nvSpPr>
        <p:spPr>
          <a:xfrm>
            <a:off x="4911571" y="3240596"/>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BD2185D6-AE43-757C-1BA9-E11E426795E3}"/>
              </a:ext>
            </a:extLst>
          </p:cNvPr>
          <p:cNvSpPr/>
          <p:nvPr/>
        </p:nvSpPr>
        <p:spPr>
          <a:xfrm>
            <a:off x="4911570" y="4829495"/>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32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741997" y="1746399"/>
            <a:ext cx="7162723" cy="3365200"/>
          </a:xfrm>
        </p:spPr>
        <p:txBody>
          <a:bodyPr/>
          <a:lstStyle/>
          <a:p>
            <a:br>
              <a:rPr lang="en-US" dirty="0">
                <a:solidFill>
                  <a:schemeClr val="accent6">
                    <a:lumMod val="50000"/>
                  </a:schemeClr>
                </a:solidFill>
              </a:rPr>
            </a:br>
            <a:r>
              <a:rPr lang="en-US" dirty="0">
                <a:solidFill>
                  <a:schemeClr val="accent6">
                    <a:lumMod val="50000"/>
                  </a:schemeClr>
                </a:solidFill>
              </a:rPr>
              <a:t>Quick </a:t>
            </a:r>
            <a:br>
              <a:rPr lang="en-US" dirty="0">
                <a:solidFill>
                  <a:schemeClr val="accent6">
                    <a:lumMod val="50000"/>
                  </a:schemeClr>
                </a:solidFill>
              </a:rPr>
            </a:br>
            <a:r>
              <a:rPr lang="en-US" dirty="0">
                <a:solidFill>
                  <a:schemeClr val="accent6">
                    <a:lumMod val="50000"/>
                  </a:schemeClr>
                </a:solidFill>
              </a:rPr>
              <a:t>Review </a:t>
            </a:r>
            <a:br>
              <a:rPr lang="en-US" dirty="0">
                <a:solidFill>
                  <a:schemeClr val="accent6">
                    <a:lumMod val="50000"/>
                  </a:schemeClr>
                </a:solidFill>
              </a:rPr>
            </a:b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1654477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a:solidFill>
                  <a:schemeClr val="accent6">
                    <a:lumMod val="50000"/>
                  </a:schemeClr>
                </a:solidFill>
                <a:latin typeface="Poppins SemiBold" panose="020B0604020202020204" charset="0"/>
                <a:cs typeface="Poppins SemiBold" panose="020B0604020202020204" charset="0"/>
              </a:rPr>
            </a:br>
            <a:r>
              <a:rPr lang="en-US" sz="3733">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964118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297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11" name="Title 1">
            <a:extLst>
              <a:ext uri="{FF2B5EF4-FFF2-40B4-BE49-F238E27FC236}">
                <a16:creationId xmlns:a16="http://schemas.microsoft.com/office/drawing/2014/main" id="{C4539F65-327F-6D48-ABBC-3A8F16EAEA8C}"/>
              </a:ext>
            </a:extLst>
          </p:cNvPr>
          <p:cNvSpPr>
            <a:spLocks noGrp="1"/>
          </p:cNvSpPr>
          <p:nvPr>
            <p:ph type="title"/>
          </p:nvPr>
        </p:nvSpPr>
        <p:spPr>
          <a:xfrm>
            <a:off x="155831" y="52458"/>
            <a:ext cx="9378000" cy="845600"/>
          </a:xfrm>
        </p:spPr>
        <p:txBody>
          <a:bodyPr/>
          <a:lstStyle/>
          <a:p>
            <a:pPr algn="l"/>
            <a:r>
              <a:rPr lang="en-US" b="1" dirty="0">
                <a:solidFill>
                  <a:schemeClr val="tx2">
                    <a:lumMod val="10000"/>
                  </a:schemeClr>
                </a:solidFill>
              </a:rPr>
              <a:t>TRAINER NOTES</a:t>
            </a:r>
          </a:p>
        </p:txBody>
      </p:sp>
      <p:sp>
        <p:nvSpPr>
          <p:cNvPr id="2" name="TextBox 1">
            <a:extLst>
              <a:ext uri="{FF2B5EF4-FFF2-40B4-BE49-F238E27FC236}">
                <a16:creationId xmlns:a16="http://schemas.microsoft.com/office/drawing/2014/main" id="{868ACA3D-230E-3640-83F8-6A10CF8AB600}"/>
              </a:ext>
            </a:extLst>
          </p:cNvPr>
          <p:cNvSpPr txBox="1"/>
          <p:nvPr/>
        </p:nvSpPr>
        <p:spPr>
          <a:xfrm>
            <a:off x="3886200" y="240155"/>
            <a:ext cx="62101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This is Day 8 of an 11 day, 3 year training sequence.  </a:t>
            </a:r>
          </a:p>
        </p:txBody>
      </p:sp>
      <p:sp>
        <p:nvSpPr>
          <p:cNvPr id="6" name="TextBox 5">
            <a:extLst>
              <a:ext uri="{FF2B5EF4-FFF2-40B4-BE49-F238E27FC236}">
                <a16:creationId xmlns:a16="http://schemas.microsoft.com/office/drawing/2014/main" id="{BA4ED1C3-1524-DE4E-A277-FD5A18002AA2}"/>
              </a:ext>
            </a:extLst>
          </p:cNvPr>
          <p:cNvSpPr txBox="1"/>
          <p:nvPr/>
        </p:nvSpPr>
        <p:spPr>
          <a:xfrm>
            <a:off x="679481" y="753139"/>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CONTENT</a:t>
            </a:r>
          </a:p>
        </p:txBody>
      </p:sp>
      <p:sp>
        <p:nvSpPr>
          <p:cNvPr id="22" name="TextBox 21">
            <a:extLst>
              <a:ext uri="{FF2B5EF4-FFF2-40B4-BE49-F238E27FC236}">
                <a16:creationId xmlns:a16="http://schemas.microsoft.com/office/drawing/2014/main" id="{E14C7CBE-CCF2-254F-90C8-B68FCA002B0B}"/>
              </a:ext>
            </a:extLst>
          </p:cNvPr>
          <p:cNvSpPr txBox="1"/>
          <p:nvPr/>
        </p:nvSpPr>
        <p:spPr>
          <a:xfrm>
            <a:off x="5766350" y="753139"/>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OUTCOMES</a:t>
            </a:r>
          </a:p>
        </p:txBody>
      </p:sp>
      <p:sp>
        <p:nvSpPr>
          <p:cNvPr id="14" name="Subtitle 2">
            <a:extLst>
              <a:ext uri="{FF2B5EF4-FFF2-40B4-BE49-F238E27FC236}">
                <a16:creationId xmlns:a16="http://schemas.microsoft.com/office/drawing/2014/main" id="{97049167-07EE-FE47-883E-ADB3376DC9AB}"/>
              </a:ext>
            </a:extLst>
          </p:cNvPr>
          <p:cNvSpPr txBox="1">
            <a:spLocks/>
          </p:cNvSpPr>
          <p:nvPr/>
        </p:nvSpPr>
        <p:spPr>
          <a:xfrm>
            <a:off x="-64823" y="1106971"/>
            <a:ext cx="4026089" cy="4670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accent6">
                  <a:lumMod val="50000"/>
                </a:schemeClr>
              </a:buClr>
            </a:pPr>
            <a:endParaRPr lang="en-US" b="1" kern="0" dirty="0">
              <a:solidFill>
                <a:schemeClr val="accent6">
                  <a:lumMod val="50000"/>
                </a:schemeClr>
              </a:solidFill>
              <a:latin typeface="+mn-lt"/>
            </a:endParaRPr>
          </a:p>
          <a:p>
            <a:pPr marL="939800" indent="-457200">
              <a:buClr>
                <a:schemeClr val="accent6">
                  <a:lumMod val="50000"/>
                </a:schemeClr>
              </a:buClr>
            </a:pPr>
            <a:r>
              <a:rPr lang="en-US" b="1" kern="0" dirty="0">
                <a:solidFill>
                  <a:schemeClr val="accent6">
                    <a:lumMod val="50000"/>
                  </a:schemeClr>
                </a:solidFill>
                <a:latin typeface="+mn-lt"/>
              </a:rPr>
              <a:t>Developing a Culture of Wellness for all</a:t>
            </a:r>
          </a:p>
          <a:p>
            <a:pPr marL="939800" indent="-457200">
              <a:buClr>
                <a:schemeClr val="accent6">
                  <a:lumMod val="50000"/>
                </a:schemeClr>
              </a:buClr>
            </a:pPr>
            <a:endParaRPr lang="en-US" b="1" kern="0" dirty="0">
              <a:solidFill>
                <a:schemeClr val="accent6">
                  <a:lumMod val="50000"/>
                </a:schemeClr>
              </a:solidFill>
            </a:endParaRPr>
          </a:p>
          <a:p>
            <a:pPr marL="482600" indent="0">
              <a:buClr>
                <a:schemeClr val="accent6">
                  <a:lumMod val="50000"/>
                </a:schemeClr>
              </a:buClr>
              <a:buNone/>
            </a:pPr>
            <a:endParaRPr lang="en-US" b="1" kern="0" dirty="0">
              <a:solidFill>
                <a:schemeClr val="accent6">
                  <a:lumMod val="50000"/>
                </a:schemeClr>
              </a:solidFill>
            </a:endParaRPr>
          </a:p>
          <a:p>
            <a:pPr marL="939800" indent="-457200">
              <a:buClr>
                <a:schemeClr val="accent6">
                  <a:lumMod val="50000"/>
                </a:schemeClr>
              </a:buClr>
            </a:pPr>
            <a:r>
              <a:rPr lang="en-US" b="1" kern="0" dirty="0">
                <a:solidFill>
                  <a:schemeClr val="accent6">
                    <a:lumMod val="50000"/>
                  </a:schemeClr>
                </a:solidFill>
              </a:rPr>
              <a:t>Classroom PBIS Systems</a:t>
            </a:r>
          </a:p>
          <a:p>
            <a:pPr marL="939800" indent="-457200">
              <a:buClr>
                <a:schemeClr val="accent6">
                  <a:lumMod val="50000"/>
                </a:schemeClr>
              </a:buClr>
            </a:pPr>
            <a:endParaRPr lang="en-US" b="1" kern="0" dirty="0">
              <a:solidFill>
                <a:schemeClr val="accent6">
                  <a:lumMod val="50000"/>
                </a:schemeClr>
              </a:solidFill>
            </a:endParaRPr>
          </a:p>
          <a:p>
            <a:pPr marL="939800" indent="-457200">
              <a:buClr>
                <a:schemeClr val="accent6">
                  <a:lumMod val="50000"/>
                </a:schemeClr>
              </a:buClr>
            </a:pPr>
            <a:endParaRPr lang="en-US" b="1" kern="0" dirty="0">
              <a:solidFill>
                <a:schemeClr val="accent6">
                  <a:lumMod val="50000"/>
                </a:schemeClr>
              </a:solidFill>
            </a:endParaRPr>
          </a:p>
          <a:p>
            <a:pPr marL="939800" indent="-457200">
              <a:buClr>
                <a:schemeClr val="accent6">
                  <a:lumMod val="50000"/>
                </a:schemeClr>
              </a:buClr>
            </a:pPr>
            <a:endParaRPr lang="en-US" b="1" kern="0" dirty="0">
              <a:solidFill>
                <a:schemeClr val="accent6">
                  <a:lumMod val="50000"/>
                </a:schemeClr>
              </a:solidFill>
            </a:endParaRPr>
          </a:p>
          <a:p>
            <a:pPr marL="939800" indent="-457200">
              <a:buClr>
                <a:schemeClr val="accent6">
                  <a:lumMod val="50000"/>
                </a:schemeClr>
              </a:buClr>
            </a:pPr>
            <a:r>
              <a:rPr lang="en-US" b="1" kern="0" dirty="0">
                <a:solidFill>
                  <a:schemeClr val="accent6">
                    <a:lumMod val="50000"/>
                  </a:schemeClr>
                </a:solidFill>
              </a:rPr>
              <a:t>Equity Review</a:t>
            </a:r>
          </a:p>
        </p:txBody>
      </p:sp>
      <p:sp>
        <p:nvSpPr>
          <p:cNvPr id="21" name="Right Arrow 20">
            <a:extLst>
              <a:ext uri="{FF2B5EF4-FFF2-40B4-BE49-F238E27FC236}">
                <a16:creationId xmlns:a16="http://schemas.microsoft.com/office/drawing/2014/main" id="{65F9036C-BA26-0043-BA60-EA8ADB2AAF4F}"/>
              </a:ext>
            </a:extLst>
          </p:cNvPr>
          <p:cNvSpPr/>
          <p:nvPr/>
        </p:nvSpPr>
        <p:spPr>
          <a:xfrm>
            <a:off x="4268034" y="3280640"/>
            <a:ext cx="685800" cy="529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0B00DAE2-3EC4-3248-AEC0-66784155FFA3}"/>
              </a:ext>
            </a:extLst>
          </p:cNvPr>
          <p:cNvSpPr/>
          <p:nvPr/>
        </p:nvSpPr>
        <p:spPr>
          <a:xfrm>
            <a:off x="4239204" y="4915199"/>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4BED450C-BD65-054A-B803-BC0A1088B995}"/>
              </a:ext>
            </a:extLst>
          </p:cNvPr>
          <p:cNvSpPr/>
          <p:nvPr/>
        </p:nvSpPr>
        <p:spPr>
          <a:xfrm>
            <a:off x="5073755" y="1314424"/>
            <a:ext cx="4748347" cy="103234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1800" dirty="0">
                <a:solidFill>
                  <a:srgbClr val="0D0F41"/>
                </a:solidFill>
                <a:latin typeface="Calibri" panose="020F0502020204030204" pitchFamily="34" charset="0"/>
                <a:cs typeface="Calibri" panose="020F0502020204030204" pitchFamily="34" charset="0"/>
              </a:rPr>
              <a:t>Enhance and adjust current features to promote wellness within Tier 1 </a:t>
            </a:r>
          </a:p>
        </p:txBody>
      </p:sp>
      <p:sp>
        <p:nvSpPr>
          <p:cNvPr id="29" name="Rounded Rectangle 28">
            <a:extLst>
              <a:ext uri="{FF2B5EF4-FFF2-40B4-BE49-F238E27FC236}">
                <a16:creationId xmlns:a16="http://schemas.microsoft.com/office/drawing/2014/main" id="{6A3B15A8-0E73-9848-B2CB-58E9D459F901}"/>
              </a:ext>
            </a:extLst>
          </p:cNvPr>
          <p:cNvSpPr/>
          <p:nvPr/>
        </p:nvSpPr>
        <p:spPr>
          <a:xfrm>
            <a:off x="5052594" y="4662062"/>
            <a:ext cx="4769508" cy="113426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1800" dirty="0">
                <a:solidFill>
                  <a:srgbClr val="0D0F41"/>
                </a:solidFill>
                <a:latin typeface="Calibri" panose="020F0502020204030204" pitchFamily="34" charset="0"/>
                <a:cs typeface="Calibri" panose="020F0502020204030204" pitchFamily="34" charset="0"/>
              </a:rPr>
              <a:t>Understand the role of equity within data review.</a:t>
            </a:r>
          </a:p>
          <a:p>
            <a:pPr marL="457200" indent="-457200" defTabSz="1066800" fontAlgn="base">
              <a:spcBef>
                <a:spcPct val="0"/>
              </a:spcBef>
              <a:buFont typeface="Arial" panose="020B0604020202020204" pitchFamily="34" charset="0"/>
              <a:buChar char="•"/>
              <a:defRPr/>
            </a:pPr>
            <a:r>
              <a:rPr lang="en-US" sz="1800" dirty="0">
                <a:solidFill>
                  <a:srgbClr val="0D0F41"/>
                </a:solidFill>
                <a:latin typeface="Calibri" panose="020F0502020204030204" pitchFamily="34" charset="0"/>
                <a:cs typeface="Calibri" panose="020F0502020204030204" pitchFamily="34" charset="0"/>
              </a:rPr>
              <a:t>Identify a goal and use the problem-solving framework to improve equity </a:t>
            </a:r>
          </a:p>
        </p:txBody>
      </p:sp>
      <p:sp>
        <p:nvSpPr>
          <p:cNvPr id="4" name="Rounded Rectangle 3">
            <a:extLst>
              <a:ext uri="{FF2B5EF4-FFF2-40B4-BE49-F238E27FC236}">
                <a16:creationId xmlns:a16="http://schemas.microsoft.com/office/drawing/2014/main" id="{96F55D37-7D72-2572-C4CE-9D35180CB278}"/>
              </a:ext>
            </a:extLst>
          </p:cNvPr>
          <p:cNvSpPr/>
          <p:nvPr/>
        </p:nvSpPr>
        <p:spPr>
          <a:xfrm>
            <a:off x="5082791" y="2800643"/>
            <a:ext cx="4739311" cy="148998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Classroom Systems self-assessment</a:t>
            </a:r>
          </a:p>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800" dirty="0">
                <a:solidFill>
                  <a:srgbClr val="0D0F41"/>
                </a:solidFill>
                <a:latin typeface="Calibri" panose="020F0502020204030204" pitchFamily="34" charset="0"/>
                <a:cs typeface="Calibri" panose="020F0502020204030204" pitchFamily="34" charset="0"/>
              </a:rPr>
              <a:t>Begin to develop support systems for classroom implementation</a:t>
            </a:r>
            <a:endParaRPr kumimoji="0" lang="en-US" sz="18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7" name="Right Arrow 6">
            <a:extLst>
              <a:ext uri="{FF2B5EF4-FFF2-40B4-BE49-F238E27FC236}">
                <a16:creationId xmlns:a16="http://schemas.microsoft.com/office/drawing/2014/main" id="{33CB8446-B372-8615-B3F7-D381CB9388D5}"/>
              </a:ext>
            </a:extLst>
          </p:cNvPr>
          <p:cNvSpPr/>
          <p:nvPr/>
        </p:nvSpPr>
        <p:spPr>
          <a:xfrm>
            <a:off x="4248567" y="1490305"/>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316DA17-1493-AD4F-8977-202BD7B120F3}"/>
              </a:ext>
            </a:extLst>
          </p:cNvPr>
          <p:cNvSpPr/>
          <p:nvPr/>
        </p:nvSpPr>
        <p:spPr>
          <a:xfrm>
            <a:off x="9611484" y="675496"/>
            <a:ext cx="2568601" cy="613207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the end of day </a:t>
            </a:r>
            <a:r>
              <a:rPr lang="en-US" sz="2000" dirty="0">
                <a:solidFill>
                  <a:srgbClr val="000000"/>
                </a:solidFill>
                <a:latin typeface="Calibri" panose="020F0502020204030204"/>
              </a:rPr>
              <a:t>eight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teams should understand how to:</a:t>
            </a:r>
          </a:p>
          <a:p>
            <a:pPr marL="0" marR="0" lvl="0" indent="0" defTabSz="914400" rtl="0" eaLnBrk="1" fontAlgn="base" latinLnBrk="0" hangingPunct="1">
              <a:lnSpc>
                <a:spcPct val="100000"/>
              </a:lnSpc>
              <a:spcBef>
                <a:spcPts val="0"/>
              </a:spcBef>
              <a:spcAft>
                <a:spcPts val="600"/>
              </a:spcAft>
              <a:buClrTx/>
              <a:buSzTx/>
              <a:buFontTx/>
              <a:buNone/>
              <a:tabLst/>
              <a:defRPr/>
            </a:pPr>
            <a:endParaRPr lang="en-US" sz="2000" dirty="0">
              <a:solidFill>
                <a:srgbClr val="000000"/>
              </a:solidFill>
              <a:latin typeface="Calibri" panose="020F0502020204030204"/>
            </a:endParaRP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srgbClr val="000000"/>
                </a:solidFill>
                <a:latin typeface="Calibri" panose="020F0502020204030204"/>
              </a:rPr>
              <a:t>Embed wellness for all into Tier 1</a:t>
            </a: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srgbClr val="000000"/>
                </a:solidFill>
                <a:latin typeface="Calibri" panose="020F0502020204030204"/>
              </a:rPr>
              <a:t>Develop systems of support for classroom PBIS implementation</a:t>
            </a: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srgbClr val="000000"/>
                </a:solidFill>
                <a:latin typeface="Calibri" panose="020F0502020204030204"/>
              </a:rPr>
              <a:t>Recognize inequitable outcomes and use the problem-solving framework to improve</a:t>
            </a: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1229974" y="6021371"/>
            <a:ext cx="801431" cy="751785"/>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64CCC848-7C49-FE25-3AA3-6058FD0F0345}"/>
              </a:ext>
            </a:extLst>
          </p:cNvPr>
          <p:cNvSpPr txBox="1"/>
          <p:nvPr/>
        </p:nvSpPr>
        <p:spPr>
          <a:xfrm>
            <a:off x="11915" y="6127495"/>
            <a:ext cx="9810187"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For more information and guidance related to training this content please see the NEPBIS trainers’ manual located here: </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hlinkClick r:id="rId4"/>
              </a:rPr>
              <a:t>https://nepbis.org/training-of-trainers-workbook-supplemental-materials/</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 </a:t>
            </a:r>
            <a:endParaRPr kumimoji="0" lang="en-US" sz="1600" b="0" i="0" u="none" strike="noStrike" kern="1200" cap="none" spc="0" normalizeH="0" baseline="0" noProof="0" dirty="0">
              <a:ln>
                <a:noFill/>
              </a:ln>
              <a:solidFill>
                <a:srgbClr val="000000"/>
              </a:solidFill>
              <a:effectLst/>
              <a:highlight>
                <a:srgbClr val="FFFF00"/>
              </a:highlight>
              <a:uLnTx/>
              <a:uFillTx/>
              <a:latin typeface="Arial" pitchFamily="-1" charset="0"/>
              <a:ea typeface="ＭＳ Ｐゴシック" pitchFamily="-108" charset="-128"/>
            </a:endParaRPr>
          </a:p>
        </p:txBody>
      </p:sp>
    </p:spTree>
    <p:extLst>
      <p:ext uri="{BB962C8B-B14F-4D97-AF65-F5344CB8AC3E}">
        <p14:creationId xmlns:p14="http://schemas.microsoft.com/office/powerpoint/2010/main" val="290299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2903375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4" name="Rectangle: Rounded Corners 114" descr="Badge 9">
            <a:extLst>
              <a:ext uri="{FF2B5EF4-FFF2-40B4-BE49-F238E27FC236}">
                <a16:creationId xmlns:a16="http://schemas.microsoft.com/office/drawing/2014/main" id="{CD1BA133-B275-B195-76F6-61D40AAF2D74}"/>
              </a:ext>
            </a:extLst>
          </p:cNvPr>
          <p:cNvSpPr/>
          <p:nvPr/>
        </p:nvSpPr>
        <p:spPr>
          <a:xfrm>
            <a:off x="238353" y="133035"/>
            <a:ext cx="1059064" cy="84560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7" name="Freeform: Shape 115">
            <a:extLst>
              <a:ext uri="{FF2B5EF4-FFF2-40B4-BE49-F238E27FC236}">
                <a16:creationId xmlns:a16="http://schemas.microsoft.com/office/drawing/2014/main" id="{B8453536-CF4F-9257-6B2D-987967321D72}"/>
              </a:ext>
            </a:extLst>
          </p:cNvPr>
          <p:cNvSpPr/>
          <p:nvPr/>
        </p:nvSpPr>
        <p:spPr>
          <a:xfrm>
            <a:off x="1534328" y="133035"/>
            <a:ext cx="7062093" cy="84560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pic>
        <p:nvPicPr>
          <p:cNvPr id="2" name="Picture 1">
            <a:extLst>
              <a:ext uri="{FF2B5EF4-FFF2-40B4-BE49-F238E27FC236}">
                <a16:creationId xmlns:a16="http://schemas.microsoft.com/office/drawing/2014/main" id="{7F30E5FC-A295-70C5-3422-E7AC20FC079F}"/>
              </a:ext>
            </a:extLst>
          </p:cNvPr>
          <p:cNvPicPr>
            <a:picLocks noChangeAspect="1"/>
          </p:cNvPicPr>
          <p:nvPr/>
        </p:nvPicPr>
        <p:blipFill>
          <a:blip r:embed="rId13"/>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5619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C0FD5B4-5F02-8F4C-B856-D67CFE959AC5}"/>
              </a:ext>
            </a:extLst>
          </p:cNvPr>
          <p:cNvGraphicFramePr/>
          <p:nvPr/>
        </p:nvGraphicFramePr>
        <p:xfrm>
          <a:off x="-577516" y="1447800"/>
          <a:ext cx="13347032" cy="5135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6DE2424-07FF-A942-8CB6-56A8379BD4BB}"/>
              </a:ext>
            </a:extLst>
          </p:cNvPr>
          <p:cNvGrpSpPr/>
          <p:nvPr/>
        </p:nvGrpSpPr>
        <p:grpSpPr>
          <a:xfrm>
            <a:off x="10744200" y="0"/>
            <a:ext cx="1447800" cy="1447800"/>
            <a:chOff x="1022170" y="1914625"/>
            <a:chExt cx="2964580" cy="2964580"/>
          </a:xfrm>
        </p:grpSpPr>
        <p:sp>
          <p:nvSpPr>
            <p:cNvPr id="6" name="Oval 5">
              <a:extLst>
                <a:ext uri="{FF2B5EF4-FFF2-40B4-BE49-F238E27FC236}">
                  <a16:creationId xmlns:a16="http://schemas.microsoft.com/office/drawing/2014/main" id="{1C4154BB-5EF3-B646-BC6A-A9BE6FA0764C}"/>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96E93117-4FF8-B94D-9D27-7ABB190B3DBB}"/>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10" name="Rectangle: Rounded Corners 114" descr="Badge 9">
            <a:extLst>
              <a:ext uri="{FF2B5EF4-FFF2-40B4-BE49-F238E27FC236}">
                <a16:creationId xmlns:a16="http://schemas.microsoft.com/office/drawing/2014/main" id="{193C5220-C130-814A-980A-EB763B907119}"/>
              </a:ext>
            </a:extLst>
          </p:cNvPr>
          <p:cNvSpPr/>
          <p:nvPr/>
        </p:nvSpPr>
        <p:spPr>
          <a:xfrm>
            <a:off x="203083" y="146123"/>
            <a:ext cx="958967" cy="1024182"/>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11" name="Freeform: Shape 115">
            <a:extLst>
              <a:ext uri="{FF2B5EF4-FFF2-40B4-BE49-F238E27FC236}">
                <a16:creationId xmlns:a16="http://schemas.microsoft.com/office/drawing/2014/main" id="{19D30BC3-85FC-E447-A640-BBC1286904A6}"/>
              </a:ext>
            </a:extLst>
          </p:cNvPr>
          <p:cNvSpPr/>
          <p:nvPr/>
        </p:nvSpPr>
        <p:spPr>
          <a:xfrm>
            <a:off x="1398482" y="146122"/>
            <a:ext cx="7097818" cy="1024182"/>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pic>
        <p:nvPicPr>
          <p:cNvPr id="2" name="Picture 1">
            <a:extLst>
              <a:ext uri="{FF2B5EF4-FFF2-40B4-BE49-F238E27FC236}">
                <a16:creationId xmlns:a16="http://schemas.microsoft.com/office/drawing/2014/main" id="{219534F7-A9ED-3C57-1D69-1E3C3044C6D1}"/>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161948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97DEFC45-59CD-E046-847D-D0998F576123}"/>
              </a:ext>
            </a:extLst>
          </p:cNvPr>
          <p:cNvGrpSpPr/>
          <p:nvPr/>
        </p:nvGrpSpPr>
        <p:grpSpPr>
          <a:xfrm>
            <a:off x="10368730" y="47355"/>
            <a:ext cx="1655630" cy="1680647"/>
            <a:chOff x="2345128" y="10253"/>
            <a:chExt cx="2569303" cy="2569303"/>
          </a:xfrm>
        </p:grpSpPr>
        <p:sp>
          <p:nvSpPr>
            <p:cNvPr id="3" name="Oval 2">
              <a:extLst>
                <a:ext uri="{FF2B5EF4-FFF2-40B4-BE49-F238E27FC236}">
                  <a16:creationId xmlns:a16="http://schemas.microsoft.com/office/drawing/2014/main" id="{EB77AC52-510E-6947-B425-7503F91D0639}"/>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 name="Oval 4">
              <a:extLst>
                <a:ext uri="{FF2B5EF4-FFF2-40B4-BE49-F238E27FC236}">
                  <a16:creationId xmlns:a16="http://schemas.microsoft.com/office/drawing/2014/main" id="{3B180D66-CC86-2044-A075-4B48E086B96E}"/>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sp>
        <p:nvSpPr>
          <p:cNvPr id="7" name="Rectangle: Rounded Corners 116" descr="Badge 10">
            <a:extLst>
              <a:ext uri="{FF2B5EF4-FFF2-40B4-BE49-F238E27FC236}">
                <a16:creationId xmlns:a16="http://schemas.microsoft.com/office/drawing/2014/main" id="{B2D8735F-487E-4B45-8F9F-1BA8FDD19CCE}"/>
              </a:ext>
            </a:extLst>
          </p:cNvPr>
          <p:cNvSpPr/>
          <p:nvPr/>
        </p:nvSpPr>
        <p:spPr>
          <a:xfrm>
            <a:off x="152400" y="24743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pic>
        <p:nvPicPr>
          <p:cNvPr id="5" name="Picture 4">
            <a:extLst>
              <a:ext uri="{FF2B5EF4-FFF2-40B4-BE49-F238E27FC236}">
                <a16:creationId xmlns:a16="http://schemas.microsoft.com/office/drawing/2014/main" id="{9FB53987-C177-8823-A1CD-8EFAAF4EEF9F}"/>
              </a:ext>
            </a:extLst>
          </p:cNvPr>
          <p:cNvPicPr>
            <a:picLocks noChangeAspect="1"/>
          </p:cNvPicPr>
          <p:nvPr/>
        </p:nvPicPr>
        <p:blipFill>
          <a:blip r:embed="rId6"/>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43006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F49A-0BC0-EF42-A4E4-6C6345B5DD63}"/>
              </a:ext>
            </a:extLst>
          </p:cNvPr>
          <p:cNvSpPr>
            <a:spLocks noGrp="1"/>
          </p:cNvSpPr>
          <p:nvPr>
            <p:ph type="title"/>
          </p:nvPr>
        </p:nvSpPr>
        <p:spPr>
          <a:xfrm>
            <a:off x="118426" y="234871"/>
            <a:ext cx="10977667" cy="1211792"/>
          </a:xfrm>
        </p:spPr>
        <p:txBody>
          <a:bodyPr/>
          <a:lstStyle/>
          <a:p>
            <a:pPr algn="l"/>
            <a:r>
              <a:rPr lang="en-US" sz="3200" dirty="0"/>
              <a:t>Once data routines are established… </a:t>
            </a:r>
            <a:br>
              <a:rPr lang="en-US" sz="3200" dirty="0"/>
            </a:br>
            <a:endParaRPr lang="en-US" sz="3200" dirty="0"/>
          </a:p>
        </p:txBody>
      </p:sp>
      <p:pic>
        <p:nvPicPr>
          <p:cNvPr id="4" name="Picture 3">
            <a:extLst>
              <a:ext uri="{FF2B5EF4-FFF2-40B4-BE49-F238E27FC236}">
                <a16:creationId xmlns:a16="http://schemas.microsoft.com/office/drawing/2014/main" id="{6003151C-7B70-4345-A974-FBEA23EA8E08}"/>
              </a:ext>
            </a:extLst>
          </p:cNvPr>
          <p:cNvPicPr>
            <a:picLocks noChangeAspect="1"/>
          </p:cNvPicPr>
          <p:nvPr/>
        </p:nvPicPr>
        <p:blipFill rotWithShape="1">
          <a:blip r:embed="rId3"/>
          <a:srcRect l="6561" r="6535" b="3646"/>
          <a:stretch/>
        </p:blipFill>
        <p:spPr>
          <a:xfrm>
            <a:off x="6934908" y="1446663"/>
            <a:ext cx="4816278" cy="4638682"/>
          </a:xfrm>
          <a:prstGeom prst="ellipse">
            <a:avLst/>
          </a:prstGeom>
        </p:spPr>
      </p:pic>
      <p:sp>
        <p:nvSpPr>
          <p:cNvPr id="6" name="TextBox 5">
            <a:extLst>
              <a:ext uri="{FF2B5EF4-FFF2-40B4-BE49-F238E27FC236}">
                <a16:creationId xmlns:a16="http://schemas.microsoft.com/office/drawing/2014/main" id="{74119F0C-1BEE-3842-8D60-C1E530BF09FD}"/>
              </a:ext>
            </a:extLst>
          </p:cNvPr>
          <p:cNvSpPr txBox="1"/>
          <p:nvPr/>
        </p:nvSpPr>
        <p:spPr>
          <a:xfrm>
            <a:off x="3202575" y="6245662"/>
            <a:ext cx="70260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…use the data to guide decision-making! </a:t>
            </a:r>
          </a:p>
        </p:txBody>
      </p:sp>
      <p:graphicFrame>
        <p:nvGraphicFramePr>
          <p:cNvPr id="7" name="Content Placeholder 3">
            <a:extLst>
              <a:ext uri="{FF2B5EF4-FFF2-40B4-BE49-F238E27FC236}">
                <a16:creationId xmlns:a16="http://schemas.microsoft.com/office/drawing/2014/main" id="{F0F1B3C9-9A39-AA40-AA7B-E65E59F5AC37}"/>
              </a:ext>
            </a:extLst>
          </p:cNvPr>
          <p:cNvGraphicFramePr>
            <a:graphicFrameLocks/>
          </p:cNvGraphicFramePr>
          <p:nvPr/>
        </p:nvGraphicFramePr>
        <p:xfrm>
          <a:off x="118426" y="941696"/>
          <a:ext cx="6377907" cy="5331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9FE0C74F-F0A7-11A9-FECF-F104BEBC9300}"/>
              </a:ext>
            </a:extLst>
          </p:cNvPr>
          <p:cNvPicPr>
            <a:picLocks noChangeAspect="1"/>
          </p:cNvPicPr>
          <p:nvPr/>
        </p:nvPicPr>
        <p:blipFill>
          <a:blip r:embed="rId9"/>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241949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503922" y="1552108"/>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3C5A159A-766F-2D47-A5D1-132370A7769D}"/>
              </a:ext>
            </a:extLst>
          </p:cNvPr>
          <p:cNvSpPr/>
          <p:nvPr/>
        </p:nvSpPr>
        <p:spPr>
          <a:xfrm>
            <a:off x="5376663" y="1479040"/>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4" name="Right Arrow 13">
            <a:extLst>
              <a:ext uri="{FF2B5EF4-FFF2-40B4-BE49-F238E27FC236}">
                <a16:creationId xmlns:a16="http://schemas.microsoft.com/office/drawing/2014/main" id="{0E9B0C44-D2D0-264F-86C3-D9F22B78E745}"/>
              </a:ext>
            </a:extLst>
          </p:cNvPr>
          <p:cNvSpPr/>
          <p:nvPr/>
        </p:nvSpPr>
        <p:spPr>
          <a:xfrm>
            <a:off x="8601515" y="1513426"/>
            <a:ext cx="894470" cy="413081"/>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938514-AF10-B55B-CCD6-EE81BEBC66E2}"/>
              </a:ext>
            </a:extLst>
          </p:cNvPr>
          <p:cNvPicPr>
            <a:picLocks noChangeAspect="1"/>
          </p:cNvPicPr>
          <p:nvPr/>
        </p:nvPicPr>
        <p:blipFill>
          <a:blip r:embed="rId8"/>
          <a:stretch>
            <a:fillRect/>
          </a:stretch>
        </p:blipFill>
        <p:spPr>
          <a:xfrm>
            <a:off x="11519298" y="6286500"/>
            <a:ext cx="637081" cy="571500"/>
          </a:xfrm>
          <a:prstGeom prst="ellipse">
            <a:avLst/>
          </a:prstGeom>
          <a:ln w="19050">
            <a:solidFill>
              <a:schemeClr val="accent2">
                <a:lumMod val="50000"/>
              </a:schemeClr>
            </a:solidFill>
          </a:ln>
        </p:spPr>
      </p:pic>
    </p:spTree>
    <p:extLst>
      <p:ext uri="{BB962C8B-B14F-4D97-AF65-F5344CB8AC3E}">
        <p14:creationId xmlns:p14="http://schemas.microsoft.com/office/powerpoint/2010/main" val="1623051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9E79-C4FE-19AE-B984-4E9C4D49F8F6}"/>
              </a:ext>
            </a:extLst>
          </p:cNvPr>
          <p:cNvSpPr>
            <a:spLocks noGrp="1"/>
          </p:cNvSpPr>
          <p:nvPr>
            <p:ph type="title"/>
          </p:nvPr>
        </p:nvSpPr>
        <p:spPr>
          <a:xfrm>
            <a:off x="621506" y="266276"/>
            <a:ext cx="9378000" cy="845600"/>
          </a:xfrm>
        </p:spPr>
        <p:txBody>
          <a:bodyPr/>
          <a:lstStyle/>
          <a:p>
            <a:r>
              <a:rPr lang="en-US" sz="4000" dirty="0"/>
              <a:t>Family Engagement in PBIS</a:t>
            </a:r>
            <a:br>
              <a:rPr lang="en-US" sz="4000" dirty="0"/>
            </a:br>
            <a:endParaRPr lang="en-US" sz="4000" dirty="0"/>
          </a:p>
        </p:txBody>
      </p:sp>
      <p:sp>
        <p:nvSpPr>
          <p:cNvPr id="4" name="TextBox 3">
            <a:extLst>
              <a:ext uri="{FF2B5EF4-FFF2-40B4-BE49-F238E27FC236}">
                <a16:creationId xmlns:a16="http://schemas.microsoft.com/office/drawing/2014/main" id="{ED82C85C-DA32-0046-8F69-C3DA67011739}"/>
              </a:ext>
            </a:extLst>
          </p:cNvPr>
          <p:cNvSpPr txBox="1"/>
          <p:nvPr/>
        </p:nvSpPr>
        <p:spPr>
          <a:xfrm>
            <a:off x="4626049" y="6422447"/>
            <a:ext cx="6412875" cy="33855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(Center on PBIS, 2017)</a:t>
            </a:r>
          </a:p>
        </p:txBody>
      </p:sp>
      <p:pic>
        <p:nvPicPr>
          <p:cNvPr id="5" name="Content Placeholder 3">
            <a:hlinkClick r:id="rId3"/>
            <a:extLst>
              <a:ext uri="{FF2B5EF4-FFF2-40B4-BE49-F238E27FC236}">
                <a16:creationId xmlns:a16="http://schemas.microsoft.com/office/drawing/2014/main" id="{92440317-5990-2C48-B485-669423766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020" y="1313063"/>
            <a:ext cx="4079631" cy="4401460"/>
          </a:xfrm>
          <a:prstGeom prst="rect">
            <a:avLst/>
          </a:prstGeom>
          <a:effectLst>
            <a:glow rad="6350">
              <a:schemeClr val="tx2"/>
            </a:glow>
            <a:softEdge rad="139700"/>
          </a:effectLst>
        </p:spPr>
      </p:pic>
      <p:pic>
        <p:nvPicPr>
          <p:cNvPr id="3" name="Picture 2">
            <a:extLst>
              <a:ext uri="{FF2B5EF4-FFF2-40B4-BE49-F238E27FC236}">
                <a16:creationId xmlns:a16="http://schemas.microsoft.com/office/drawing/2014/main" id="{90D085B9-4F8C-88D7-951B-D74AA533FF7F}"/>
              </a:ext>
            </a:extLst>
          </p:cNvPr>
          <p:cNvPicPr>
            <a:picLocks noChangeAspect="1"/>
          </p:cNvPicPr>
          <p:nvPr/>
        </p:nvPicPr>
        <p:blipFill>
          <a:blip r:embed="rId5"/>
          <a:stretch>
            <a:fillRect/>
          </a:stretch>
        </p:blipFill>
        <p:spPr>
          <a:xfrm>
            <a:off x="11277600" y="6069682"/>
            <a:ext cx="878780" cy="788318"/>
          </a:xfrm>
          <a:prstGeom prst="ellipse">
            <a:avLst/>
          </a:prstGeom>
          <a:ln w="19050">
            <a:solidFill>
              <a:schemeClr val="accent2">
                <a:lumMod val="50000"/>
              </a:schemeClr>
            </a:solidFill>
          </a:ln>
        </p:spPr>
      </p:pic>
      <p:sp>
        <p:nvSpPr>
          <p:cNvPr id="6" name="TextBox 5">
            <a:extLst>
              <a:ext uri="{FF2B5EF4-FFF2-40B4-BE49-F238E27FC236}">
                <a16:creationId xmlns:a16="http://schemas.microsoft.com/office/drawing/2014/main" id="{C5759945-2CBF-33D1-E5D0-367B0333A1C8}"/>
              </a:ext>
            </a:extLst>
          </p:cNvPr>
          <p:cNvSpPr txBox="1"/>
          <p:nvPr/>
        </p:nvSpPr>
        <p:spPr>
          <a:xfrm>
            <a:off x="694477" y="1654045"/>
            <a:ext cx="6395640" cy="3549909"/>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algn="l"/>
            <a:r>
              <a:rPr lang="en-US" sz="3200" b="0" i="0" dirty="0">
                <a:solidFill>
                  <a:srgbClr val="333333"/>
                </a:solidFill>
                <a:effectLst/>
              </a:rPr>
              <a:t>Including families in PBIS implementation means families and school personnel work together and share in the responsibility making educational decisions and improving student outcomes.</a:t>
            </a:r>
          </a:p>
        </p:txBody>
      </p:sp>
    </p:spTree>
    <p:extLst>
      <p:ext uri="{BB962C8B-B14F-4D97-AF65-F5344CB8AC3E}">
        <p14:creationId xmlns:p14="http://schemas.microsoft.com/office/powerpoint/2010/main" val="3619808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595672" y="1771650"/>
            <a:ext cx="5596328" cy="30162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Establishing a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Culture of Wellness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for All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How do we ensure that our school promotes SEB, academic and mental health wellness?</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321156" y="5501442"/>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16D55861-F134-7F55-09B5-5A51916897CE}"/>
              </a:ext>
            </a:extLst>
          </p:cNvPr>
          <p:cNvSpPr/>
          <p:nvPr/>
        </p:nvSpPr>
        <p:spPr>
          <a:xfrm>
            <a:off x="6096000" y="5384974"/>
            <a:ext cx="6034088" cy="131224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Enhance and adjust current features to promote wellness within Tier 1 </a:t>
            </a:r>
          </a:p>
        </p:txBody>
      </p:sp>
    </p:spTree>
    <p:extLst>
      <p:ext uri="{BB962C8B-B14F-4D97-AF65-F5344CB8AC3E}">
        <p14:creationId xmlns:p14="http://schemas.microsoft.com/office/powerpoint/2010/main" val="1148406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6288-0624-9CDC-7012-2674BFD2DD41}"/>
              </a:ext>
            </a:extLst>
          </p:cNvPr>
          <p:cNvSpPr>
            <a:spLocks noGrp="1"/>
          </p:cNvSpPr>
          <p:nvPr>
            <p:ph type="title"/>
          </p:nvPr>
        </p:nvSpPr>
        <p:spPr>
          <a:xfrm>
            <a:off x="110771" y="202897"/>
            <a:ext cx="9563266" cy="845600"/>
          </a:xfrm>
        </p:spPr>
        <p:txBody>
          <a:bodyPr/>
          <a:lstStyle/>
          <a:p>
            <a:pPr algn="l"/>
            <a:r>
              <a:rPr lang="en-US" dirty="0"/>
              <a:t>Wellness has been identified as a priority!</a:t>
            </a:r>
          </a:p>
        </p:txBody>
      </p:sp>
      <p:pic>
        <p:nvPicPr>
          <p:cNvPr id="6" name="Picture 5" descr="A picture containing graphical user interface&#10;&#10;Description automatically generated">
            <a:extLst>
              <a:ext uri="{FF2B5EF4-FFF2-40B4-BE49-F238E27FC236}">
                <a16:creationId xmlns:a16="http://schemas.microsoft.com/office/drawing/2014/main" id="{D5E6730E-48B4-056D-1A13-9881DB0E642D}"/>
              </a:ext>
            </a:extLst>
          </p:cNvPr>
          <p:cNvPicPr>
            <a:picLocks noChangeAspect="1"/>
          </p:cNvPicPr>
          <p:nvPr/>
        </p:nvPicPr>
        <p:blipFill>
          <a:blip r:embed="rId3"/>
          <a:stretch>
            <a:fillRect/>
          </a:stretch>
        </p:blipFill>
        <p:spPr>
          <a:xfrm rot="21009959">
            <a:off x="832858" y="3946723"/>
            <a:ext cx="2038693" cy="2649403"/>
          </a:xfrm>
          <a:prstGeom prst="rect">
            <a:avLst/>
          </a:prstGeom>
        </p:spPr>
      </p:pic>
      <p:pic>
        <p:nvPicPr>
          <p:cNvPr id="8" name="Picture 7" descr="A picture containing text, person, smiling, sign&#10;&#10;Description automatically generated">
            <a:extLst>
              <a:ext uri="{FF2B5EF4-FFF2-40B4-BE49-F238E27FC236}">
                <a16:creationId xmlns:a16="http://schemas.microsoft.com/office/drawing/2014/main" id="{111CFD92-4DD4-AA90-5285-063A008B7C11}"/>
              </a:ext>
            </a:extLst>
          </p:cNvPr>
          <p:cNvPicPr>
            <a:picLocks noChangeAspect="1"/>
          </p:cNvPicPr>
          <p:nvPr/>
        </p:nvPicPr>
        <p:blipFill>
          <a:blip r:embed="rId4"/>
          <a:stretch>
            <a:fillRect/>
          </a:stretch>
        </p:blipFill>
        <p:spPr>
          <a:xfrm>
            <a:off x="221907" y="1464172"/>
            <a:ext cx="1900441" cy="2589981"/>
          </a:xfrm>
          <a:prstGeom prst="rect">
            <a:avLst/>
          </a:prstGeom>
        </p:spPr>
      </p:pic>
      <p:pic>
        <p:nvPicPr>
          <p:cNvPr id="4" name="Picture 3" descr="A collage of a child and child&#10;&#10;Description automatically generated with low confidence">
            <a:extLst>
              <a:ext uri="{FF2B5EF4-FFF2-40B4-BE49-F238E27FC236}">
                <a16:creationId xmlns:a16="http://schemas.microsoft.com/office/drawing/2014/main" id="{9FC38640-898B-4BD6-9A07-F3A035F488AF}"/>
              </a:ext>
            </a:extLst>
          </p:cNvPr>
          <p:cNvPicPr>
            <a:picLocks noChangeAspect="1"/>
          </p:cNvPicPr>
          <p:nvPr/>
        </p:nvPicPr>
        <p:blipFill>
          <a:blip r:embed="rId5"/>
          <a:stretch>
            <a:fillRect/>
          </a:stretch>
        </p:blipFill>
        <p:spPr>
          <a:xfrm>
            <a:off x="2312776" y="1913235"/>
            <a:ext cx="2127933" cy="2649403"/>
          </a:xfrm>
          <a:prstGeom prst="rect">
            <a:avLst/>
          </a:prstGeom>
        </p:spPr>
      </p:pic>
      <p:cxnSp>
        <p:nvCxnSpPr>
          <p:cNvPr id="10" name="Straight Connector 9">
            <a:extLst>
              <a:ext uri="{FF2B5EF4-FFF2-40B4-BE49-F238E27FC236}">
                <a16:creationId xmlns:a16="http://schemas.microsoft.com/office/drawing/2014/main" id="{B5F44155-3566-AD31-67AB-F4FE22294BCB}"/>
              </a:ext>
            </a:extLst>
          </p:cNvPr>
          <p:cNvCxnSpPr>
            <a:cxnSpLocks/>
          </p:cNvCxnSpPr>
          <p:nvPr/>
        </p:nvCxnSpPr>
        <p:spPr>
          <a:xfrm>
            <a:off x="5279922" y="1295222"/>
            <a:ext cx="0" cy="499373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2" name="Title 1">
            <a:extLst>
              <a:ext uri="{FF2B5EF4-FFF2-40B4-BE49-F238E27FC236}">
                <a16:creationId xmlns:a16="http://schemas.microsoft.com/office/drawing/2014/main" id="{33CDC54F-4ACA-F50F-B119-C3DF10173957}"/>
              </a:ext>
            </a:extLst>
          </p:cNvPr>
          <p:cNvSpPr txBox="1">
            <a:spLocks/>
          </p:cNvSpPr>
          <p:nvPr/>
        </p:nvSpPr>
        <p:spPr>
          <a:xfrm>
            <a:off x="5542627" y="5960363"/>
            <a:ext cx="6649373"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lgn="l"/>
            <a:r>
              <a:rPr lang="en-US" kern="0" dirty="0"/>
              <a:t>We have resources to guide us!</a:t>
            </a:r>
          </a:p>
        </p:txBody>
      </p:sp>
      <p:pic>
        <p:nvPicPr>
          <p:cNvPr id="14" name="Picture 13" descr="Text&#10;&#10;Description automatically generated">
            <a:extLst>
              <a:ext uri="{FF2B5EF4-FFF2-40B4-BE49-F238E27FC236}">
                <a16:creationId xmlns:a16="http://schemas.microsoft.com/office/drawing/2014/main" id="{5CB23E34-3F43-0DC1-40AE-C70C7AE33D42}"/>
              </a:ext>
            </a:extLst>
          </p:cNvPr>
          <p:cNvPicPr>
            <a:picLocks noChangeAspect="1"/>
          </p:cNvPicPr>
          <p:nvPr/>
        </p:nvPicPr>
        <p:blipFill>
          <a:blip r:embed="rId6"/>
          <a:stretch>
            <a:fillRect/>
          </a:stretch>
        </p:blipFill>
        <p:spPr>
          <a:xfrm>
            <a:off x="8837303" y="2504337"/>
            <a:ext cx="2733114" cy="3456026"/>
          </a:xfrm>
          <a:prstGeom prst="rect">
            <a:avLst/>
          </a:prstGeom>
          <a:ln>
            <a:solidFill>
              <a:schemeClr val="bg2"/>
            </a:solidFill>
          </a:ln>
        </p:spPr>
      </p:pic>
      <p:pic>
        <p:nvPicPr>
          <p:cNvPr id="16" name="Picture 15" descr="Graphical user interface, text, application&#10;&#10;Description automatically generated">
            <a:extLst>
              <a:ext uri="{FF2B5EF4-FFF2-40B4-BE49-F238E27FC236}">
                <a16:creationId xmlns:a16="http://schemas.microsoft.com/office/drawing/2014/main" id="{9C1F7EEF-0D31-A1CC-B010-5E9E13192C6D}"/>
              </a:ext>
            </a:extLst>
          </p:cNvPr>
          <p:cNvPicPr>
            <a:picLocks noChangeAspect="1"/>
          </p:cNvPicPr>
          <p:nvPr/>
        </p:nvPicPr>
        <p:blipFill>
          <a:blip r:embed="rId7"/>
          <a:stretch>
            <a:fillRect/>
          </a:stretch>
        </p:blipFill>
        <p:spPr>
          <a:xfrm>
            <a:off x="7791539" y="1047875"/>
            <a:ext cx="4604210" cy="1730719"/>
          </a:xfrm>
          <a:prstGeom prst="rect">
            <a:avLst/>
          </a:prstGeom>
        </p:spPr>
      </p:pic>
      <p:pic>
        <p:nvPicPr>
          <p:cNvPr id="1026" name="Picture 2">
            <a:extLst>
              <a:ext uri="{FF2B5EF4-FFF2-40B4-BE49-F238E27FC236}">
                <a16:creationId xmlns:a16="http://schemas.microsoft.com/office/drawing/2014/main" id="{0F84F3E4-60BB-F43C-B761-9162D07200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2056" y="2287159"/>
            <a:ext cx="2733114" cy="353398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829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2225E-9F07-B759-BE97-9F76E5D7B410}"/>
              </a:ext>
            </a:extLst>
          </p:cNvPr>
          <p:cNvSpPr>
            <a:spLocks noGrp="1"/>
          </p:cNvSpPr>
          <p:nvPr>
            <p:ph type="title"/>
          </p:nvPr>
        </p:nvSpPr>
        <p:spPr>
          <a:xfrm>
            <a:off x="217538" y="249368"/>
            <a:ext cx="7441531" cy="845600"/>
          </a:xfrm>
        </p:spPr>
        <p:txBody>
          <a:bodyPr/>
          <a:lstStyle/>
          <a:p>
            <a:pPr algn="l"/>
            <a:r>
              <a:rPr lang="en-US" dirty="0"/>
              <a:t>What is Wellness?</a:t>
            </a:r>
          </a:p>
        </p:txBody>
      </p:sp>
      <p:graphicFrame>
        <p:nvGraphicFramePr>
          <p:cNvPr id="14" name="Diagram 13">
            <a:extLst>
              <a:ext uri="{FF2B5EF4-FFF2-40B4-BE49-F238E27FC236}">
                <a16:creationId xmlns:a16="http://schemas.microsoft.com/office/drawing/2014/main" id="{735918FF-1ED0-0655-6081-847BFD230588}"/>
              </a:ext>
            </a:extLst>
          </p:cNvPr>
          <p:cNvGraphicFramePr/>
          <p:nvPr>
            <p:extLst>
              <p:ext uri="{D42A27DB-BD31-4B8C-83A1-F6EECF244321}">
                <p14:modId xmlns:p14="http://schemas.microsoft.com/office/powerpoint/2010/main" val="2731299386"/>
              </p:ext>
            </p:extLst>
          </p:nvPr>
        </p:nvGraphicFramePr>
        <p:xfrm>
          <a:off x="748479" y="2112968"/>
          <a:ext cx="9663882" cy="3421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84BE669E-5D8F-29A5-390D-DBE76A91C7C6}"/>
              </a:ext>
            </a:extLst>
          </p:cNvPr>
          <p:cNvSpPr txBox="1"/>
          <p:nvPr/>
        </p:nvSpPr>
        <p:spPr>
          <a:xfrm>
            <a:off x="7245710" y="6442413"/>
            <a:ext cx="4946290" cy="307777"/>
          </a:xfrm>
          <a:prstGeom prst="rect">
            <a:avLst/>
          </a:prstGeom>
          <a:noFill/>
        </p:spPr>
        <p:txBody>
          <a:bodyPr wrap="none" rtlCol="0">
            <a:spAutoFit/>
          </a:bodyPr>
          <a:lstStyle/>
          <a:p>
            <a:r>
              <a:rPr lang="en-US" sz="1400" dirty="0"/>
              <a:t>Retrieved from https://</a:t>
            </a:r>
            <a:r>
              <a:rPr lang="en-US" sz="1400" dirty="0" err="1"/>
              <a:t>www.cdc.gov</a:t>
            </a:r>
            <a:r>
              <a:rPr lang="en-US" sz="1400" dirty="0"/>
              <a:t>/</a:t>
            </a:r>
            <a:r>
              <a:rPr lang="en-US" sz="1400" dirty="0" err="1"/>
              <a:t>hrqol</a:t>
            </a:r>
            <a:r>
              <a:rPr lang="en-US" sz="1400" dirty="0"/>
              <a:t>/</a:t>
            </a:r>
            <a:r>
              <a:rPr lang="en-US" sz="1400" dirty="0" err="1"/>
              <a:t>wellbeing.htm#three</a:t>
            </a:r>
            <a:r>
              <a:rPr lang="en-US" sz="1400" dirty="0"/>
              <a:t> </a:t>
            </a:r>
          </a:p>
        </p:txBody>
      </p:sp>
      <p:sp>
        <p:nvSpPr>
          <p:cNvPr id="22" name="TextBox 21">
            <a:extLst>
              <a:ext uri="{FF2B5EF4-FFF2-40B4-BE49-F238E27FC236}">
                <a16:creationId xmlns:a16="http://schemas.microsoft.com/office/drawing/2014/main" id="{87CF346C-94BC-1D5B-0F24-5B0E8A5D005A}"/>
              </a:ext>
            </a:extLst>
          </p:cNvPr>
          <p:cNvSpPr txBox="1"/>
          <p:nvPr/>
        </p:nvSpPr>
        <p:spPr>
          <a:xfrm>
            <a:off x="218022" y="1027168"/>
            <a:ext cx="10332474" cy="954107"/>
          </a:xfrm>
          <a:prstGeom prst="rect">
            <a:avLst/>
          </a:prstGeom>
          <a:noFill/>
        </p:spPr>
        <p:txBody>
          <a:bodyPr wrap="square">
            <a:spAutoFit/>
          </a:bodyPr>
          <a:lstStyle/>
          <a:p>
            <a:pPr lvl="0"/>
            <a:r>
              <a:rPr lang="en-US" sz="2800" b="0" i="0" dirty="0"/>
              <a:t>According to the CDC, </a:t>
            </a:r>
          </a:p>
          <a:p>
            <a:pPr lvl="0"/>
            <a:r>
              <a:rPr lang="en-US" sz="2800" b="0" i="0" dirty="0"/>
              <a:t>there is no consensus around a single definition of well-being</a:t>
            </a:r>
            <a:endParaRPr lang="en-US" sz="2800" dirty="0"/>
          </a:p>
        </p:txBody>
      </p:sp>
      <p:sp>
        <p:nvSpPr>
          <p:cNvPr id="24" name="TextBox 23">
            <a:extLst>
              <a:ext uri="{FF2B5EF4-FFF2-40B4-BE49-F238E27FC236}">
                <a16:creationId xmlns:a16="http://schemas.microsoft.com/office/drawing/2014/main" id="{6726EC55-5530-5BB7-E55E-08C20F9461CB}"/>
              </a:ext>
            </a:extLst>
          </p:cNvPr>
          <p:cNvSpPr txBox="1"/>
          <p:nvPr/>
        </p:nvSpPr>
        <p:spPr>
          <a:xfrm>
            <a:off x="217538" y="5666198"/>
            <a:ext cx="11629104" cy="523220"/>
          </a:xfrm>
          <a:prstGeom prst="rect">
            <a:avLst/>
          </a:prstGeom>
          <a:noFill/>
        </p:spPr>
        <p:txBody>
          <a:bodyPr wrap="square">
            <a:spAutoFit/>
          </a:bodyPr>
          <a:lstStyle/>
          <a:p>
            <a:pPr lvl="0"/>
            <a:r>
              <a:rPr lang="en-US" sz="2800" dirty="0"/>
              <a:t>W</a:t>
            </a:r>
            <a:r>
              <a:rPr lang="en-US" sz="2800" b="0" i="0" dirty="0"/>
              <a:t>ell-being can simply be described  </a:t>
            </a:r>
            <a:r>
              <a:rPr lang="en-US" sz="2800" b="1" i="0" dirty="0">
                <a:solidFill>
                  <a:schemeClr val="accent5">
                    <a:lumMod val="75000"/>
                  </a:schemeClr>
                </a:solidFill>
              </a:rPr>
              <a:t>as judging life positively </a:t>
            </a:r>
            <a:r>
              <a:rPr lang="en-US" sz="2800" b="0" i="0" dirty="0"/>
              <a:t>and </a:t>
            </a:r>
            <a:r>
              <a:rPr lang="en-US" sz="2800" b="1" i="0" dirty="0">
                <a:solidFill>
                  <a:schemeClr val="accent5">
                    <a:lumMod val="75000"/>
                  </a:schemeClr>
                </a:solidFill>
              </a:rPr>
              <a:t>feeling good</a:t>
            </a:r>
            <a:r>
              <a:rPr lang="en-US" sz="2800" b="0" i="0" dirty="0"/>
              <a:t>.</a:t>
            </a:r>
            <a:endParaRPr lang="en-US" sz="2800" dirty="0"/>
          </a:p>
        </p:txBody>
      </p:sp>
    </p:spTree>
    <p:extLst>
      <p:ext uri="{BB962C8B-B14F-4D97-AF65-F5344CB8AC3E}">
        <p14:creationId xmlns:p14="http://schemas.microsoft.com/office/powerpoint/2010/main" val="88876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graphicFrame>
        <p:nvGraphicFramePr>
          <p:cNvPr id="7" name="Table 4">
            <a:extLst>
              <a:ext uri="{FF2B5EF4-FFF2-40B4-BE49-F238E27FC236}">
                <a16:creationId xmlns:a16="http://schemas.microsoft.com/office/drawing/2014/main" id="{003A6860-A64F-5D42-9208-A25C9EF58D11}"/>
              </a:ext>
            </a:extLst>
          </p:cNvPr>
          <p:cNvGraphicFramePr>
            <a:graphicFrameLocks noGrp="1"/>
          </p:cNvGraphicFramePr>
          <p:nvPr>
            <p:extLst>
              <p:ext uri="{D42A27DB-BD31-4B8C-83A1-F6EECF244321}">
                <p14:modId xmlns:p14="http://schemas.microsoft.com/office/powerpoint/2010/main" val="4101991536"/>
              </p:ext>
            </p:extLst>
          </p:nvPr>
        </p:nvGraphicFramePr>
        <p:xfrm>
          <a:off x="311065" y="937295"/>
          <a:ext cx="10888394" cy="5029200"/>
        </p:xfrm>
        <a:graphic>
          <a:graphicData uri="http://schemas.openxmlformats.org/drawingml/2006/table">
            <a:tbl>
              <a:tblPr firstRow="1" bandRow="1">
                <a:tableStyleId>{74C1A8A3-306A-4EB7-A6B1-4F7E0EB9C5D6}</a:tableStyleId>
              </a:tblPr>
              <a:tblGrid>
                <a:gridCol w="1488871">
                  <a:extLst>
                    <a:ext uri="{9D8B030D-6E8A-4147-A177-3AD203B41FA5}">
                      <a16:colId xmlns:a16="http://schemas.microsoft.com/office/drawing/2014/main" val="1757350771"/>
                    </a:ext>
                  </a:extLst>
                </a:gridCol>
                <a:gridCol w="7950551">
                  <a:extLst>
                    <a:ext uri="{9D8B030D-6E8A-4147-A177-3AD203B41FA5}">
                      <a16:colId xmlns:a16="http://schemas.microsoft.com/office/drawing/2014/main" val="1345794275"/>
                    </a:ext>
                  </a:extLst>
                </a:gridCol>
                <a:gridCol w="1448972">
                  <a:extLst>
                    <a:ext uri="{9D8B030D-6E8A-4147-A177-3AD203B41FA5}">
                      <a16:colId xmlns:a16="http://schemas.microsoft.com/office/drawing/2014/main" val="1523429134"/>
                    </a:ext>
                  </a:extLst>
                </a:gridCol>
              </a:tblGrid>
              <a:tr h="370840">
                <a:tc>
                  <a:txBody>
                    <a:bodyPr/>
                    <a:lstStyle/>
                    <a:p>
                      <a:pPr algn="ctr"/>
                      <a:r>
                        <a:rPr lang="en-US" sz="2400" b="0">
                          <a:solidFill>
                            <a:schemeClr val="tx1"/>
                          </a:solidFill>
                        </a:rPr>
                        <a:t>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Introduction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849381"/>
                  </a:ext>
                </a:extLst>
              </a:tr>
              <a:tr h="370840">
                <a:tc>
                  <a:txBody>
                    <a:bodyPr/>
                    <a:lstStyle/>
                    <a:p>
                      <a:pPr algn="ctr"/>
                      <a:r>
                        <a:rPr lang="en-US" sz="2400" dirty="0"/>
                        <a:t>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Quick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677090"/>
                  </a:ext>
                </a:extLst>
              </a:tr>
              <a:tr h="370840">
                <a:tc>
                  <a:txBody>
                    <a:bodyPr/>
                    <a:lstStyle/>
                    <a:p>
                      <a:pPr algn="ctr"/>
                      <a:r>
                        <a:rPr lang="en-US" sz="2400" dirty="0"/>
                        <a:t>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Developing a Culture of Wellness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45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7562421"/>
                  </a:ext>
                </a:extLst>
              </a:tr>
              <a:tr h="370840">
                <a:tc>
                  <a:txBody>
                    <a:bodyPr/>
                    <a:lstStyle/>
                    <a:p>
                      <a:pPr algn="ctr"/>
                      <a:r>
                        <a:rPr lang="en-US" sz="2400" dirty="0"/>
                        <a:t>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3779504"/>
                  </a:ext>
                </a:extLst>
              </a:tr>
              <a:tr h="370840">
                <a:tc>
                  <a:txBody>
                    <a:bodyPr/>
                    <a:lstStyle/>
                    <a:p>
                      <a:pPr algn="ctr"/>
                      <a:r>
                        <a:rPr lang="en-US" sz="2400"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Classroom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75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4168553"/>
                  </a:ext>
                </a:extLst>
              </a:tr>
              <a:tr h="370840">
                <a:tc>
                  <a:txBody>
                    <a:bodyPr/>
                    <a:lstStyle/>
                    <a:p>
                      <a:pPr algn="ctr"/>
                      <a:r>
                        <a:rPr lang="en-US" sz="2400" dirty="0"/>
                        <a:t>11:15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Equity Data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60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296121"/>
                  </a:ext>
                </a:extLst>
              </a:tr>
              <a:tr h="370840">
                <a:tc>
                  <a:txBody>
                    <a:bodyPr/>
                    <a:lstStyle/>
                    <a:p>
                      <a:pPr algn="ctr"/>
                      <a:r>
                        <a:rPr lang="en-US" sz="2400" dirty="0"/>
                        <a:t>12:15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30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5717532"/>
                  </a:ext>
                </a:extLst>
              </a:tr>
              <a:tr h="370840">
                <a:tc>
                  <a:txBody>
                    <a:bodyPr/>
                    <a:lstStyle/>
                    <a:p>
                      <a:pPr algn="ctr"/>
                      <a:r>
                        <a:rPr lang="en-US" sz="2400" dirty="0"/>
                        <a:t>12:45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Quick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898206"/>
                  </a:ext>
                </a:extLst>
              </a:tr>
              <a:tr h="370840">
                <a:tc>
                  <a:txBody>
                    <a:bodyPr/>
                    <a:lstStyle/>
                    <a:p>
                      <a:pPr algn="ctr"/>
                      <a:r>
                        <a:rPr lang="en-US" sz="2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Equity Data Review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30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1255913"/>
                  </a:ext>
                </a:extLst>
              </a:tr>
              <a:tr h="370840">
                <a:tc>
                  <a:txBody>
                    <a:bodyPr/>
                    <a:lstStyle/>
                    <a:p>
                      <a:pPr algn="ctr"/>
                      <a:r>
                        <a:rPr lang="en-US" sz="2400" dirty="0"/>
                        <a:t>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Team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135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584258"/>
                  </a:ext>
                </a:extLst>
              </a:tr>
              <a:tr h="370840">
                <a:tc>
                  <a:txBody>
                    <a:bodyPr/>
                    <a:lstStyle/>
                    <a:p>
                      <a:pPr algn="ctr"/>
                      <a:r>
                        <a:rPr lang="en-US" sz="2400"/>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a:t>Wrap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918760"/>
                  </a:ext>
                </a:extLst>
              </a:tr>
            </a:tbl>
          </a:graphicData>
        </a:graphic>
      </p:graphicFrame>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5012921" cy="845600"/>
          </a:xfrm>
        </p:spPr>
        <p:txBody>
          <a:bodyPr/>
          <a:lstStyle/>
          <a:p>
            <a:pPr algn="l"/>
            <a:r>
              <a:rPr lang="en-US">
                <a:solidFill>
                  <a:schemeClr val="tx2">
                    <a:lumMod val="10000"/>
                  </a:schemeClr>
                </a:solidFill>
              </a:rPr>
              <a:t>SAMPLE AGENDA</a:t>
            </a: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Tree>
    <p:extLst>
      <p:ext uri="{BB962C8B-B14F-4D97-AF65-F5344CB8AC3E}">
        <p14:creationId xmlns:p14="http://schemas.microsoft.com/office/powerpoint/2010/main" val="1811595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2225E-9F07-B759-BE97-9F76E5D7B410}"/>
              </a:ext>
            </a:extLst>
          </p:cNvPr>
          <p:cNvSpPr>
            <a:spLocks noGrp="1"/>
          </p:cNvSpPr>
          <p:nvPr>
            <p:ph type="title"/>
          </p:nvPr>
        </p:nvSpPr>
        <p:spPr>
          <a:xfrm>
            <a:off x="217538" y="249368"/>
            <a:ext cx="7441531" cy="845600"/>
          </a:xfrm>
        </p:spPr>
        <p:txBody>
          <a:bodyPr/>
          <a:lstStyle/>
          <a:p>
            <a:pPr algn="l"/>
            <a:r>
              <a:rPr lang="en-US" dirty="0"/>
              <a:t>What is Wellness?</a:t>
            </a:r>
          </a:p>
        </p:txBody>
      </p:sp>
      <p:graphicFrame>
        <p:nvGraphicFramePr>
          <p:cNvPr id="4" name="Diagram 3">
            <a:extLst>
              <a:ext uri="{FF2B5EF4-FFF2-40B4-BE49-F238E27FC236}">
                <a16:creationId xmlns:a16="http://schemas.microsoft.com/office/drawing/2014/main" id="{7EEF4C49-5963-A9D9-5379-C08668EDCAC6}"/>
              </a:ext>
            </a:extLst>
          </p:cNvPr>
          <p:cNvGraphicFramePr/>
          <p:nvPr>
            <p:extLst>
              <p:ext uri="{D42A27DB-BD31-4B8C-83A1-F6EECF244321}">
                <p14:modId xmlns:p14="http://schemas.microsoft.com/office/powerpoint/2010/main" val="3206216630"/>
              </p:ext>
            </p:extLst>
          </p:nvPr>
        </p:nvGraphicFramePr>
        <p:xfrm>
          <a:off x="-294967" y="1940568"/>
          <a:ext cx="12123174" cy="4391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6CA6567-0F22-BB12-8D02-AB3ABFBD2CD8}"/>
              </a:ext>
            </a:extLst>
          </p:cNvPr>
          <p:cNvSpPr txBox="1"/>
          <p:nvPr/>
        </p:nvSpPr>
        <p:spPr>
          <a:xfrm>
            <a:off x="118400" y="6454743"/>
            <a:ext cx="4946290" cy="307777"/>
          </a:xfrm>
          <a:prstGeom prst="rect">
            <a:avLst/>
          </a:prstGeom>
          <a:noFill/>
        </p:spPr>
        <p:txBody>
          <a:bodyPr wrap="none" rtlCol="0">
            <a:spAutoFit/>
          </a:bodyPr>
          <a:lstStyle/>
          <a:p>
            <a:r>
              <a:rPr lang="en-US" sz="1400" dirty="0"/>
              <a:t>Retrieved from https://</a:t>
            </a:r>
            <a:r>
              <a:rPr lang="en-US" sz="1400" dirty="0" err="1"/>
              <a:t>www.cdc.gov</a:t>
            </a:r>
            <a:r>
              <a:rPr lang="en-US" sz="1400" dirty="0"/>
              <a:t>/</a:t>
            </a:r>
            <a:r>
              <a:rPr lang="en-US" sz="1400" dirty="0" err="1"/>
              <a:t>hrqol</a:t>
            </a:r>
            <a:r>
              <a:rPr lang="en-US" sz="1400" dirty="0"/>
              <a:t>/</a:t>
            </a:r>
            <a:r>
              <a:rPr lang="en-US" sz="1400" dirty="0" err="1"/>
              <a:t>wellbeing.htm#three</a:t>
            </a:r>
            <a:r>
              <a:rPr lang="en-US" sz="1400" dirty="0"/>
              <a:t> </a:t>
            </a:r>
          </a:p>
        </p:txBody>
      </p:sp>
      <p:sp>
        <p:nvSpPr>
          <p:cNvPr id="6" name="TextBox 5">
            <a:extLst>
              <a:ext uri="{FF2B5EF4-FFF2-40B4-BE49-F238E27FC236}">
                <a16:creationId xmlns:a16="http://schemas.microsoft.com/office/drawing/2014/main" id="{C438542F-ACC8-1743-C792-BE33F8A5092B}"/>
              </a:ext>
            </a:extLst>
          </p:cNvPr>
          <p:cNvSpPr txBox="1"/>
          <p:nvPr/>
        </p:nvSpPr>
        <p:spPr>
          <a:xfrm>
            <a:off x="217538" y="986463"/>
            <a:ext cx="10873249" cy="830997"/>
          </a:xfrm>
          <a:prstGeom prst="rect">
            <a:avLst/>
          </a:prstGeom>
          <a:noFill/>
        </p:spPr>
        <p:txBody>
          <a:bodyPr wrap="square">
            <a:spAutoFit/>
          </a:bodyPr>
          <a:lstStyle/>
          <a:p>
            <a:pPr lvl="0"/>
            <a:r>
              <a:rPr lang="en-US" sz="2400" b="0" i="0" dirty="0"/>
              <a:t>Researchers from different disciplines have examined different aspects of well-being that include the following:</a:t>
            </a:r>
            <a:endParaRPr lang="en-US" sz="2400" dirty="0"/>
          </a:p>
        </p:txBody>
      </p:sp>
      <p:pic>
        <p:nvPicPr>
          <p:cNvPr id="5" name="Picture 4">
            <a:extLst>
              <a:ext uri="{FF2B5EF4-FFF2-40B4-BE49-F238E27FC236}">
                <a16:creationId xmlns:a16="http://schemas.microsoft.com/office/drawing/2014/main" id="{82E32932-15D3-C789-602F-17FD2E3EE7C7}"/>
              </a:ext>
            </a:extLst>
          </p:cNvPr>
          <p:cNvPicPr>
            <a:picLocks noChangeAspect="1"/>
          </p:cNvPicPr>
          <p:nvPr/>
        </p:nvPicPr>
        <p:blipFill rotWithShape="1">
          <a:blip r:embed="rId8"/>
          <a:srcRect l="15298" t="6738" r="15999" b="17357"/>
          <a:stretch/>
        </p:blipFill>
        <p:spPr>
          <a:xfrm>
            <a:off x="11328827" y="6050071"/>
            <a:ext cx="807840" cy="798380"/>
          </a:xfrm>
          <a:prstGeom prst="ellipse">
            <a:avLst/>
          </a:prstGeom>
          <a:ln w="19050">
            <a:solidFill>
              <a:schemeClr val="accent2">
                <a:lumMod val="50000"/>
              </a:schemeClr>
            </a:solidFill>
          </a:ln>
        </p:spPr>
      </p:pic>
    </p:spTree>
    <p:extLst>
      <p:ext uri="{BB962C8B-B14F-4D97-AF65-F5344CB8AC3E}">
        <p14:creationId xmlns:p14="http://schemas.microsoft.com/office/powerpoint/2010/main" val="644243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45274-F6C6-32D2-3303-12E3D0532339}"/>
              </a:ext>
            </a:extLst>
          </p:cNvPr>
          <p:cNvSpPr>
            <a:spLocks noGrp="1"/>
          </p:cNvSpPr>
          <p:nvPr>
            <p:ph type="title"/>
          </p:nvPr>
        </p:nvSpPr>
        <p:spPr>
          <a:xfrm>
            <a:off x="174535" y="182381"/>
            <a:ext cx="7441531" cy="845600"/>
          </a:xfrm>
        </p:spPr>
        <p:txBody>
          <a:bodyPr/>
          <a:lstStyle/>
          <a:p>
            <a:pPr algn="l"/>
            <a:r>
              <a:rPr lang="en-US" i="1" dirty="0"/>
              <a:t>Why</a:t>
            </a:r>
            <a:r>
              <a:rPr lang="en-US" dirty="0"/>
              <a:t> Integrate Wellness into Tier 1?</a:t>
            </a:r>
          </a:p>
        </p:txBody>
      </p:sp>
      <p:graphicFrame>
        <p:nvGraphicFramePr>
          <p:cNvPr id="6" name="Diagram 5">
            <a:extLst>
              <a:ext uri="{FF2B5EF4-FFF2-40B4-BE49-F238E27FC236}">
                <a16:creationId xmlns:a16="http://schemas.microsoft.com/office/drawing/2014/main" id="{042ACFAC-C27C-5A6D-0C51-F92A153812D2}"/>
              </a:ext>
            </a:extLst>
          </p:cNvPr>
          <p:cNvGraphicFramePr/>
          <p:nvPr>
            <p:extLst>
              <p:ext uri="{D42A27DB-BD31-4B8C-83A1-F6EECF244321}">
                <p14:modId xmlns:p14="http://schemas.microsoft.com/office/powerpoint/2010/main" val="16277998"/>
              </p:ext>
            </p:extLst>
          </p:nvPr>
        </p:nvGraphicFramePr>
        <p:xfrm>
          <a:off x="0" y="1121414"/>
          <a:ext cx="12418142" cy="557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1284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45274-F6C6-32D2-3303-12E3D0532339}"/>
              </a:ext>
            </a:extLst>
          </p:cNvPr>
          <p:cNvSpPr>
            <a:spLocks noGrp="1"/>
          </p:cNvSpPr>
          <p:nvPr>
            <p:ph type="title"/>
          </p:nvPr>
        </p:nvSpPr>
        <p:spPr/>
        <p:txBody>
          <a:bodyPr/>
          <a:lstStyle/>
          <a:p>
            <a:pPr algn="l"/>
            <a:r>
              <a:rPr lang="en-US" i="1" dirty="0"/>
              <a:t>Why</a:t>
            </a:r>
            <a:r>
              <a:rPr lang="en-US" dirty="0"/>
              <a:t> Integrate Wellness into Tier 1?</a:t>
            </a:r>
          </a:p>
        </p:txBody>
      </p:sp>
      <p:graphicFrame>
        <p:nvGraphicFramePr>
          <p:cNvPr id="7" name="Diagram 6">
            <a:extLst>
              <a:ext uri="{FF2B5EF4-FFF2-40B4-BE49-F238E27FC236}">
                <a16:creationId xmlns:a16="http://schemas.microsoft.com/office/drawing/2014/main" id="{499FAAD3-16D7-B649-6204-DA1E56EB887A}"/>
              </a:ext>
            </a:extLst>
          </p:cNvPr>
          <p:cNvGraphicFramePr/>
          <p:nvPr>
            <p:extLst>
              <p:ext uri="{D42A27DB-BD31-4B8C-83A1-F6EECF244321}">
                <p14:modId xmlns:p14="http://schemas.microsoft.com/office/powerpoint/2010/main" val="2055202821"/>
              </p:ext>
            </p:extLst>
          </p:nvPr>
        </p:nvGraphicFramePr>
        <p:xfrm>
          <a:off x="103239" y="1121414"/>
          <a:ext cx="12088761" cy="5460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5027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F5F05D-9B82-76E8-D415-6C4EE12A9B28}"/>
              </a:ext>
            </a:extLst>
          </p:cNvPr>
          <p:cNvSpPr>
            <a:spLocks noGrp="1"/>
          </p:cNvSpPr>
          <p:nvPr>
            <p:ph type="title"/>
          </p:nvPr>
        </p:nvSpPr>
        <p:spPr>
          <a:xfrm>
            <a:off x="513748" y="275814"/>
            <a:ext cx="7441531" cy="845600"/>
          </a:xfrm>
        </p:spPr>
        <p:txBody>
          <a:bodyPr/>
          <a:lstStyle/>
          <a:p>
            <a:pPr algn="l"/>
            <a:r>
              <a:rPr lang="en-US" i="1" dirty="0"/>
              <a:t>Why</a:t>
            </a:r>
            <a:r>
              <a:rPr lang="en-US" dirty="0"/>
              <a:t> Integrate Wellness into Tier 1?</a:t>
            </a:r>
          </a:p>
        </p:txBody>
      </p:sp>
      <p:graphicFrame>
        <p:nvGraphicFramePr>
          <p:cNvPr id="14" name="Diagram 13">
            <a:extLst>
              <a:ext uri="{FF2B5EF4-FFF2-40B4-BE49-F238E27FC236}">
                <a16:creationId xmlns:a16="http://schemas.microsoft.com/office/drawing/2014/main" id="{ED4E0FE0-4E00-CEC8-25F0-0DBBB4DC9163}"/>
              </a:ext>
            </a:extLst>
          </p:cNvPr>
          <p:cNvGraphicFramePr/>
          <p:nvPr>
            <p:extLst>
              <p:ext uri="{D42A27DB-BD31-4B8C-83A1-F6EECF244321}">
                <p14:modId xmlns:p14="http://schemas.microsoft.com/office/powerpoint/2010/main" val="3984705993"/>
              </p:ext>
            </p:extLst>
          </p:nvPr>
        </p:nvGraphicFramePr>
        <p:xfrm>
          <a:off x="176979" y="1081038"/>
          <a:ext cx="11838042" cy="5501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72D43988-3C9D-885C-332E-B02B35E2B889}"/>
              </a:ext>
            </a:extLst>
          </p:cNvPr>
          <p:cNvSpPr txBox="1"/>
          <p:nvPr/>
        </p:nvSpPr>
        <p:spPr>
          <a:xfrm>
            <a:off x="0" y="6519446"/>
            <a:ext cx="6303460" cy="338554"/>
          </a:xfrm>
          <a:prstGeom prst="rect">
            <a:avLst/>
          </a:prstGeom>
          <a:noFill/>
        </p:spPr>
        <p:txBody>
          <a:bodyPr wrap="square">
            <a:spAutoFit/>
          </a:bodyPr>
          <a:lstStyle/>
          <a:p>
            <a:pPr lvl="0"/>
            <a:r>
              <a:rPr lang="en-US" sz="1600" dirty="0"/>
              <a:t>(e.g., Harding et al. 2019; Herman et al., 2018, 2020; Gilmour et al., 2022)</a:t>
            </a:r>
          </a:p>
        </p:txBody>
      </p:sp>
      <p:sp>
        <p:nvSpPr>
          <p:cNvPr id="17" name="TextBox 16">
            <a:extLst>
              <a:ext uri="{FF2B5EF4-FFF2-40B4-BE49-F238E27FC236}">
                <a16:creationId xmlns:a16="http://schemas.microsoft.com/office/drawing/2014/main" id="{6B70405B-32F4-A601-C84E-2A126D81E623}"/>
              </a:ext>
            </a:extLst>
          </p:cNvPr>
          <p:cNvSpPr txBox="1"/>
          <p:nvPr/>
        </p:nvSpPr>
        <p:spPr>
          <a:xfrm>
            <a:off x="696598" y="3559412"/>
            <a:ext cx="9801466" cy="584775"/>
          </a:xfrm>
          <a:prstGeom prst="rect">
            <a:avLst/>
          </a:prstGeom>
          <a:noFill/>
        </p:spPr>
        <p:txBody>
          <a:bodyPr wrap="none" rtlCol="0">
            <a:spAutoFit/>
          </a:bodyPr>
          <a:lstStyle/>
          <a:p>
            <a:r>
              <a:rPr lang="en-US" sz="3200" b="1" dirty="0">
                <a:solidFill>
                  <a:schemeClr val="accent2">
                    <a:lumMod val="75000"/>
                  </a:schemeClr>
                </a:solidFill>
              </a:rPr>
              <a:t>Educator and student wellness needs are interconnected</a:t>
            </a:r>
          </a:p>
        </p:txBody>
      </p:sp>
      <p:pic>
        <p:nvPicPr>
          <p:cNvPr id="2" name="Picture 1">
            <a:extLst>
              <a:ext uri="{FF2B5EF4-FFF2-40B4-BE49-F238E27FC236}">
                <a16:creationId xmlns:a16="http://schemas.microsoft.com/office/drawing/2014/main" id="{08B2A459-DBD1-7CB1-3A1E-FBC6FE608B9C}"/>
              </a:ext>
            </a:extLst>
          </p:cNvPr>
          <p:cNvPicPr>
            <a:picLocks noChangeAspect="1"/>
          </p:cNvPicPr>
          <p:nvPr/>
        </p:nvPicPr>
        <p:blipFill rotWithShape="1">
          <a:blip r:embed="rId8"/>
          <a:srcRect l="15298" t="6738" r="15999" b="17357"/>
          <a:stretch/>
        </p:blipFill>
        <p:spPr>
          <a:xfrm>
            <a:off x="11511418" y="6185388"/>
            <a:ext cx="680581" cy="672611"/>
          </a:xfrm>
          <a:prstGeom prst="ellipse">
            <a:avLst/>
          </a:prstGeom>
          <a:ln w="19050">
            <a:solidFill>
              <a:schemeClr val="accent2">
                <a:lumMod val="50000"/>
              </a:schemeClr>
            </a:solidFill>
          </a:ln>
        </p:spPr>
      </p:pic>
    </p:spTree>
    <p:extLst>
      <p:ext uri="{BB962C8B-B14F-4D97-AF65-F5344CB8AC3E}">
        <p14:creationId xmlns:p14="http://schemas.microsoft.com/office/powerpoint/2010/main" val="2373130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F5F05D-9B82-76E8-D415-6C4EE12A9B28}"/>
              </a:ext>
            </a:extLst>
          </p:cNvPr>
          <p:cNvSpPr>
            <a:spLocks noGrp="1"/>
          </p:cNvSpPr>
          <p:nvPr>
            <p:ph type="title"/>
          </p:nvPr>
        </p:nvSpPr>
        <p:spPr>
          <a:xfrm>
            <a:off x="513748" y="275814"/>
            <a:ext cx="7441531" cy="845600"/>
          </a:xfrm>
        </p:spPr>
        <p:txBody>
          <a:bodyPr/>
          <a:lstStyle/>
          <a:p>
            <a:pPr algn="l"/>
            <a:r>
              <a:rPr lang="en-US" i="1" dirty="0"/>
              <a:t>Why</a:t>
            </a:r>
            <a:r>
              <a:rPr lang="en-US" dirty="0"/>
              <a:t> Integrate Wellness into Tier 1?</a:t>
            </a:r>
          </a:p>
        </p:txBody>
      </p:sp>
      <p:graphicFrame>
        <p:nvGraphicFramePr>
          <p:cNvPr id="14" name="Diagram 13">
            <a:extLst>
              <a:ext uri="{FF2B5EF4-FFF2-40B4-BE49-F238E27FC236}">
                <a16:creationId xmlns:a16="http://schemas.microsoft.com/office/drawing/2014/main" id="{ED4E0FE0-4E00-CEC8-25F0-0DBBB4DC9163}"/>
              </a:ext>
            </a:extLst>
          </p:cNvPr>
          <p:cNvGraphicFramePr/>
          <p:nvPr>
            <p:extLst>
              <p:ext uri="{D42A27DB-BD31-4B8C-83A1-F6EECF244321}">
                <p14:modId xmlns:p14="http://schemas.microsoft.com/office/powerpoint/2010/main" val="2352415383"/>
              </p:ext>
            </p:extLst>
          </p:nvPr>
        </p:nvGraphicFramePr>
        <p:xfrm>
          <a:off x="176979" y="1081038"/>
          <a:ext cx="11838042" cy="5501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6B70405B-32F4-A601-C84E-2A126D81E623}"/>
              </a:ext>
            </a:extLst>
          </p:cNvPr>
          <p:cNvSpPr txBox="1"/>
          <p:nvPr/>
        </p:nvSpPr>
        <p:spPr>
          <a:xfrm>
            <a:off x="696598" y="3559412"/>
            <a:ext cx="9801466" cy="584775"/>
          </a:xfrm>
          <a:prstGeom prst="rect">
            <a:avLst/>
          </a:prstGeom>
          <a:noFill/>
        </p:spPr>
        <p:txBody>
          <a:bodyPr wrap="none" rtlCol="0">
            <a:spAutoFit/>
          </a:bodyPr>
          <a:lstStyle/>
          <a:p>
            <a:r>
              <a:rPr lang="en-US" sz="3200" b="1" dirty="0">
                <a:solidFill>
                  <a:schemeClr val="accent2">
                    <a:lumMod val="75000"/>
                  </a:schemeClr>
                </a:solidFill>
              </a:rPr>
              <a:t>Educator and student wellness needs are interconnected</a:t>
            </a:r>
          </a:p>
        </p:txBody>
      </p:sp>
      <p:pic>
        <p:nvPicPr>
          <p:cNvPr id="2" name="Picture 1">
            <a:extLst>
              <a:ext uri="{FF2B5EF4-FFF2-40B4-BE49-F238E27FC236}">
                <a16:creationId xmlns:a16="http://schemas.microsoft.com/office/drawing/2014/main" id="{08B2A459-DBD1-7CB1-3A1E-FBC6FE608B9C}"/>
              </a:ext>
            </a:extLst>
          </p:cNvPr>
          <p:cNvPicPr>
            <a:picLocks noChangeAspect="1"/>
          </p:cNvPicPr>
          <p:nvPr/>
        </p:nvPicPr>
        <p:blipFill rotWithShape="1">
          <a:blip r:embed="rId8"/>
          <a:srcRect l="15298" t="6738" r="15999" b="17357"/>
          <a:stretch/>
        </p:blipFill>
        <p:spPr>
          <a:xfrm>
            <a:off x="11511418" y="6185388"/>
            <a:ext cx="680581" cy="67261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102B05A9-C292-6213-806C-E1678EE6A1F2}"/>
              </a:ext>
            </a:extLst>
          </p:cNvPr>
          <p:cNvSpPr txBox="1"/>
          <p:nvPr/>
        </p:nvSpPr>
        <p:spPr>
          <a:xfrm>
            <a:off x="0" y="6519446"/>
            <a:ext cx="6303460" cy="338554"/>
          </a:xfrm>
          <a:prstGeom prst="rect">
            <a:avLst/>
          </a:prstGeom>
          <a:noFill/>
        </p:spPr>
        <p:txBody>
          <a:bodyPr wrap="square">
            <a:spAutoFit/>
          </a:bodyPr>
          <a:lstStyle/>
          <a:p>
            <a:pPr lvl="0"/>
            <a:r>
              <a:rPr lang="en-US" sz="1600" dirty="0"/>
              <a:t>(e.g., Center on PBIS, 2023; Herman et al., 2020; Reinke et al., 2013)</a:t>
            </a:r>
          </a:p>
        </p:txBody>
      </p:sp>
    </p:spTree>
    <p:extLst>
      <p:ext uri="{BB962C8B-B14F-4D97-AF65-F5344CB8AC3E}">
        <p14:creationId xmlns:p14="http://schemas.microsoft.com/office/powerpoint/2010/main" val="2744242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C787-CFE6-84DD-86BC-DB224EAB71C4}"/>
              </a:ext>
            </a:extLst>
          </p:cNvPr>
          <p:cNvSpPr>
            <a:spLocks noGrp="1"/>
          </p:cNvSpPr>
          <p:nvPr>
            <p:ph type="title"/>
          </p:nvPr>
        </p:nvSpPr>
        <p:spPr>
          <a:xfrm>
            <a:off x="513748" y="275814"/>
            <a:ext cx="8129211" cy="845600"/>
          </a:xfrm>
        </p:spPr>
        <p:txBody>
          <a:bodyPr/>
          <a:lstStyle/>
          <a:p>
            <a:pPr algn="l"/>
            <a:r>
              <a:rPr lang="en-US" dirty="0"/>
              <a:t>Wellness is not another thing to add…</a:t>
            </a:r>
          </a:p>
        </p:txBody>
      </p:sp>
      <p:sp>
        <p:nvSpPr>
          <p:cNvPr id="3" name="Title 1">
            <a:extLst>
              <a:ext uri="{FF2B5EF4-FFF2-40B4-BE49-F238E27FC236}">
                <a16:creationId xmlns:a16="http://schemas.microsoft.com/office/drawing/2014/main" id="{2F5A07D8-BB7D-2FEE-1BB8-B6D9FA4B1655}"/>
              </a:ext>
            </a:extLst>
          </p:cNvPr>
          <p:cNvSpPr txBox="1">
            <a:spLocks/>
          </p:cNvSpPr>
          <p:nvPr/>
        </p:nvSpPr>
        <p:spPr>
          <a:xfrm>
            <a:off x="-713809" y="6018261"/>
            <a:ext cx="12004110"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t>…rather it should be embedded into your PBIS framework</a:t>
            </a:r>
          </a:p>
        </p:txBody>
      </p:sp>
      <p:pic>
        <p:nvPicPr>
          <p:cNvPr id="4098" name="Picture 2" descr="Garland Chamber of Commerce">
            <a:extLst>
              <a:ext uri="{FF2B5EF4-FFF2-40B4-BE49-F238E27FC236}">
                <a16:creationId xmlns:a16="http://schemas.microsoft.com/office/drawing/2014/main" id="{BD4F146E-4E09-99B8-681E-1E7E9C547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580" y="1774044"/>
            <a:ext cx="2998848" cy="2246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able&#10;&#10;Description automatically generated">
            <a:extLst>
              <a:ext uri="{FF2B5EF4-FFF2-40B4-BE49-F238E27FC236}">
                <a16:creationId xmlns:a16="http://schemas.microsoft.com/office/drawing/2014/main" id="{37272592-3AE2-07D8-FA6D-CB4B7A2E2D0E}"/>
              </a:ext>
            </a:extLst>
          </p:cNvPr>
          <p:cNvPicPr>
            <a:picLocks noChangeAspect="1"/>
          </p:cNvPicPr>
          <p:nvPr/>
        </p:nvPicPr>
        <p:blipFill>
          <a:blip r:embed="rId3"/>
          <a:stretch>
            <a:fillRect/>
          </a:stretch>
        </p:blipFill>
        <p:spPr>
          <a:xfrm>
            <a:off x="3667358" y="1510369"/>
            <a:ext cx="5045176" cy="3837262"/>
          </a:xfrm>
          <a:prstGeom prst="rect">
            <a:avLst/>
          </a:prstGeom>
        </p:spPr>
      </p:pic>
      <p:pic>
        <p:nvPicPr>
          <p:cNvPr id="4102" name="Picture 6">
            <a:extLst>
              <a:ext uri="{FF2B5EF4-FFF2-40B4-BE49-F238E27FC236}">
                <a16:creationId xmlns:a16="http://schemas.microsoft.com/office/drawing/2014/main" id="{A4590DE0-A13D-CFD6-6B2A-C3254C9D6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564" y="2208535"/>
            <a:ext cx="2923986" cy="1694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3D5531-F837-DCD8-BC55-F7A8D2C84D57}"/>
              </a:ext>
            </a:extLst>
          </p:cNvPr>
          <p:cNvPicPr>
            <a:picLocks noChangeAspect="1"/>
          </p:cNvPicPr>
          <p:nvPr/>
        </p:nvPicPr>
        <p:blipFill rotWithShape="1">
          <a:blip r:embed="rId5"/>
          <a:srcRect l="22607" t="16464" r="18776" b="15253"/>
          <a:stretch/>
        </p:blipFill>
        <p:spPr>
          <a:xfrm>
            <a:off x="11310255" y="6012400"/>
            <a:ext cx="881745" cy="845600"/>
          </a:xfrm>
          <a:prstGeom prst="ellipse">
            <a:avLst/>
          </a:prstGeom>
          <a:ln w="19050">
            <a:solidFill>
              <a:schemeClr val="accent2">
                <a:lumMod val="50000"/>
              </a:schemeClr>
            </a:solidFill>
          </a:ln>
        </p:spPr>
      </p:pic>
    </p:spTree>
    <p:extLst>
      <p:ext uri="{BB962C8B-B14F-4D97-AF65-F5344CB8AC3E}">
        <p14:creationId xmlns:p14="http://schemas.microsoft.com/office/powerpoint/2010/main" val="2048360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A99C27B-3FF3-40AE-D6EE-FA10FB4EBA27}"/>
              </a:ext>
            </a:extLst>
          </p:cNvPr>
          <p:cNvGraphicFramePr/>
          <p:nvPr>
            <p:extLst>
              <p:ext uri="{D42A27DB-BD31-4B8C-83A1-F6EECF244321}">
                <p14:modId xmlns:p14="http://schemas.microsoft.com/office/powerpoint/2010/main" val="490592943"/>
              </p:ext>
            </p:extLst>
          </p:nvPr>
        </p:nvGraphicFramePr>
        <p:xfrm>
          <a:off x="513749" y="1519085"/>
          <a:ext cx="10945748" cy="483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44F6A44F-7A84-7DDD-5CA4-B1ED984859D5}"/>
              </a:ext>
            </a:extLst>
          </p:cNvPr>
          <p:cNvSpPr>
            <a:spLocks noGrp="1"/>
          </p:cNvSpPr>
          <p:nvPr>
            <p:ph type="title"/>
          </p:nvPr>
        </p:nvSpPr>
        <p:spPr>
          <a:xfrm>
            <a:off x="410509" y="275814"/>
            <a:ext cx="9500407" cy="845600"/>
          </a:xfrm>
        </p:spPr>
        <p:txBody>
          <a:bodyPr/>
          <a:lstStyle/>
          <a:p>
            <a:pPr algn="l"/>
            <a:r>
              <a:rPr lang="en-US" i="1" dirty="0"/>
              <a:t>How</a:t>
            </a:r>
            <a:r>
              <a:rPr lang="en-US" dirty="0"/>
              <a:t> Do Teams Integrate Wellness into Tier 1?</a:t>
            </a:r>
          </a:p>
        </p:txBody>
      </p:sp>
      <p:sp>
        <p:nvSpPr>
          <p:cNvPr id="4" name="TextBox 3">
            <a:extLst>
              <a:ext uri="{FF2B5EF4-FFF2-40B4-BE49-F238E27FC236}">
                <a16:creationId xmlns:a16="http://schemas.microsoft.com/office/drawing/2014/main" id="{68115098-5D47-B31E-AF1B-80A9C6F16AB6}"/>
              </a:ext>
            </a:extLst>
          </p:cNvPr>
          <p:cNvSpPr txBox="1"/>
          <p:nvPr/>
        </p:nvSpPr>
        <p:spPr>
          <a:xfrm>
            <a:off x="2055541" y="1519085"/>
            <a:ext cx="3719844" cy="2231906"/>
          </a:xfrm>
          <a:prstGeom prst="rect">
            <a:avLst/>
          </a:prstGeom>
          <a:noFill/>
          <a:ln w="76200">
            <a:solidFill>
              <a:schemeClr val="accent5"/>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dirty="0"/>
          </a:p>
        </p:txBody>
      </p:sp>
    </p:spTree>
    <p:extLst>
      <p:ext uri="{BB962C8B-B14F-4D97-AF65-F5344CB8AC3E}">
        <p14:creationId xmlns:p14="http://schemas.microsoft.com/office/powerpoint/2010/main" val="405418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mph" presetSubtype="0" repeatCount="0"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E72AE4-4ACC-1744-39A9-89539F4265F0}"/>
              </a:ext>
            </a:extLst>
          </p:cNvPr>
          <p:cNvGrpSpPr/>
          <p:nvPr/>
        </p:nvGrpSpPr>
        <p:grpSpPr>
          <a:xfrm>
            <a:off x="514669" y="2313047"/>
            <a:ext cx="3719844" cy="2231906"/>
            <a:chOff x="5658866" y="836"/>
            <a:chExt cx="3719844" cy="2231906"/>
          </a:xfrm>
        </p:grpSpPr>
        <p:sp>
          <p:nvSpPr>
            <p:cNvPr id="4" name="Rectangle 3">
              <a:extLst>
                <a:ext uri="{FF2B5EF4-FFF2-40B4-BE49-F238E27FC236}">
                  <a16:creationId xmlns:a16="http://schemas.microsoft.com/office/drawing/2014/main" id="{2A348C82-9455-60E7-B404-5A72A32E5DDC}"/>
                </a:ext>
              </a:extLst>
            </p:cNvPr>
            <p:cNvSpPr/>
            <p:nvPr/>
          </p:nvSpPr>
          <p:spPr>
            <a:xfrm>
              <a:off x="5658866" y="836"/>
              <a:ext cx="3719844" cy="2231906"/>
            </a:xfrm>
            <a:prstGeom prst="rect">
              <a:avLst/>
            </a:prstGeom>
            <a:ln w="57150"/>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388BA99D-CF87-8877-C55C-08F294528039}"/>
                </a:ext>
              </a:extLst>
            </p:cNvPr>
            <p:cNvSpPr txBox="1"/>
            <p:nvPr/>
          </p:nvSpPr>
          <p:spPr>
            <a:xfrm>
              <a:off x="5658866" y="836"/>
              <a:ext cx="3719844" cy="2231906"/>
            </a:xfrm>
            <a:prstGeom prst="rect">
              <a:avLst/>
            </a:prstGeom>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a:t>Use data to determine wellness </a:t>
              </a:r>
              <a:r>
                <a:rPr lang="en-US" sz="3500" kern="1200"/>
                <a:t>strengths and needs</a:t>
              </a:r>
            </a:p>
          </p:txBody>
        </p:sp>
      </p:grpSp>
      <p:graphicFrame>
        <p:nvGraphicFramePr>
          <p:cNvPr id="2" name="Diagram 1">
            <a:extLst>
              <a:ext uri="{FF2B5EF4-FFF2-40B4-BE49-F238E27FC236}">
                <a16:creationId xmlns:a16="http://schemas.microsoft.com/office/drawing/2014/main" id="{348238B5-37F0-1613-9D04-E26C757FC740}"/>
              </a:ext>
            </a:extLst>
          </p:cNvPr>
          <p:cNvGraphicFramePr/>
          <p:nvPr>
            <p:extLst>
              <p:ext uri="{D42A27DB-BD31-4B8C-83A1-F6EECF244321}">
                <p14:modId xmlns:p14="http://schemas.microsoft.com/office/powerpoint/2010/main" val="1173359002"/>
              </p:ext>
            </p:extLst>
          </p:nvPr>
        </p:nvGraphicFramePr>
        <p:xfrm>
          <a:off x="4715129" y="786008"/>
          <a:ext cx="7347435" cy="5285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4514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E1B0FB-99A5-6AD5-0639-6C70DF1CA761}"/>
              </a:ext>
            </a:extLst>
          </p:cNvPr>
          <p:cNvSpPr txBox="1"/>
          <p:nvPr/>
        </p:nvSpPr>
        <p:spPr>
          <a:xfrm>
            <a:off x="206676" y="0"/>
            <a:ext cx="9896078" cy="1018740"/>
          </a:xfrm>
          <a:prstGeom prst="rect">
            <a:avLst/>
          </a:prstGeom>
          <a:noFill/>
        </p:spPr>
        <p:txBody>
          <a:bodyPr wrap="square">
            <a:spAutoFit/>
          </a:bodyPr>
          <a:lstStyle/>
          <a:p>
            <a:pPr defTabSz="1555750">
              <a:lnSpc>
                <a:spcPct val="90000"/>
              </a:lnSpc>
              <a:spcBef>
                <a:spcPct val="0"/>
              </a:spcBef>
              <a:spcAft>
                <a:spcPct val="35000"/>
              </a:spcAft>
            </a:pPr>
            <a:r>
              <a:rPr lang="en-US" sz="2800" b="1" i="0" kern="1200" dirty="0"/>
              <a:t>Use data to determine wellness strengths and needs by…</a:t>
            </a:r>
          </a:p>
          <a:p>
            <a:pPr defTabSz="1555750">
              <a:lnSpc>
                <a:spcPct val="90000"/>
              </a:lnSpc>
              <a:spcBef>
                <a:spcPct val="0"/>
              </a:spcBef>
              <a:spcAft>
                <a:spcPct val="35000"/>
              </a:spcAft>
            </a:pPr>
            <a:r>
              <a:rPr lang="en-US" sz="2800" b="1" i="1" dirty="0"/>
              <a:t>CONSIDERING EXISTING SCHOOL DATA SOURCES</a:t>
            </a:r>
          </a:p>
        </p:txBody>
      </p:sp>
      <p:graphicFrame>
        <p:nvGraphicFramePr>
          <p:cNvPr id="4" name="Diagram 3">
            <a:extLst>
              <a:ext uri="{FF2B5EF4-FFF2-40B4-BE49-F238E27FC236}">
                <a16:creationId xmlns:a16="http://schemas.microsoft.com/office/drawing/2014/main" id="{D1848BBA-39EA-43DB-0E7C-8C85A1648536}"/>
              </a:ext>
            </a:extLst>
          </p:cNvPr>
          <p:cNvGraphicFramePr/>
          <p:nvPr>
            <p:extLst>
              <p:ext uri="{D42A27DB-BD31-4B8C-83A1-F6EECF244321}">
                <p14:modId xmlns:p14="http://schemas.microsoft.com/office/powerpoint/2010/main" val="590798141"/>
              </p:ext>
            </p:extLst>
          </p:nvPr>
        </p:nvGraphicFramePr>
        <p:xfrm>
          <a:off x="555356" y="1030090"/>
          <a:ext cx="11081288" cy="5947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651A33B-E073-2688-0DCC-309878A11406}"/>
              </a:ext>
            </a:extLst>
          </p:cNvPr>
          <p:cNvPicPr>
            <a:picLocks noChangeAspect="1"/>
          </p:cNvPicPr>
          <p:nvPr/>
        </p:nvPicPr>
        <p:blipFill rotWithShape="1">
          <a:blip r:embed="rId8"/>
          <a:srcRect l="6733" t="15855" r="11160"/>
          <a:stretch/>
        </p:blipFill>
        <p:spPr>
          <a:xfrm>
            <a:off x="11403813" y="6033664"/>
            <a:ext cx="788187" cy="773856"/>
          </a:xfrm>
          <a:prstGeom prst="ellipse">
            <a:avLst/>
          </a:prstGeom>
          <a:ln w="19050">
            <a:solidFill>
              <a:schemeClr val="accent2">
                <a:lumMod val="50000"/>
              </a:schemeClr>
            </a:solidFill>
          </a:ln>
        </p:spPr>
      </p:pic>
    </p:spTree>
    <p:extLst>
      <p:ext uri="{BB962C8B-B14F-4D97-AF65-F5344CB8AC3E}">
        <p14:creationId xmlns:p14="http://schemas.microsoft.com/office/powerpoint/2010/main" val="2944260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2770D0-E536-B4AC-28E5-858489F4D646}"/>
              </a:ext>
            </a:extLst>
          </p:cNvPr>
          <p:cNvSpPr txBox="1"/>
          <p:nvPr/>
        </p:nvSpPr>
        <p:spPr>
          <a:xfrm>
            <a:off x="28886" y="342739"/>
            <a:ext cx="11711521" cy="1557349"/>
          </a:xfrm>
          <a:prstGeom prst="rect">
            <a:avLst/>
          </a:prstGeom>
          <a:noFill/>
        </p:spPr>
        <p:txBody>
          <a:bodyPr wrap="square">
            <a:spAutoFit/>
          </a:bodyPr>
          <a:lstStyle/>
          <a:p>
            <a:pPr defTabSz="1555750">
              <a:lnSpc>
                <a:spcPct val="90000"/>
              </a:lnSpc>
              <a:spcBef>
                <a:spcPct val="0"/>
              </a:spcBef>
              <a:spcAft>
                <a:spcPct val="35000"/>
              </a:spcAft>
            </a:pPr>
            <a:r>
              <a:rPr lang="en-US" sz="2800" b="1" i="0" kern="1200" dirty="0"/>
              <a:t>Use data to determine wellness strengths and needs by…</a:t>
            </a:r>
          </a:p>
          <a:p>
            <a:pPr defTabSz="1555750">
              <a:lnSpc>
                <a:spcPct val="90000"/>
              </a:lnSpc>
              <a:spcBef>
                <a:spcPct val="0"/>
              </a:spcBef>
              <a:spcAft>
                <a:spcPct val="35000"/>
              </a:spcAft>
            </a:pPr>
            <a:r>
              <a:rPr lang="en-US" sz="2800" b="1" i="1" dirty="0"/>
              <a:t>INTEGRATING DISTRICT AND COMMUNITY DATA IN DECISION-MAKING</a:t>
            </a:r>
          </a:p>
          <a:p>
            <a:pPr defTabSz="1555750">
              <a:lnSpc>
                <a:spcPct val="90000"/>
              </a:lnSpc>
              <a:spcBef>
                <a:spcPct val="0"/>
              </a:spcBef>
              <a:spcAft>
                <a:spcPct val="35000"/>
              </a:spcAft>
            </a:pPr>
            <a:endParaRPr lang="en-US" sz="2800" b="1" i="0" kern="1200" dirty="0"/>
          </a:p>
        </p:txBody>
      </p:sp>
      <p:graphicFrame>
        <p:nvGraphicFramePr>
          <p:cNvPr id="9" name="Diagram 8">
            <a:extLst>
              <a:ext uri="{FF2B5EF4-FFF2-40B4-BE49-F238E27FC236}">
                <a16:creationId xmlns:a16="http://schemas.microsoft.com/office/drawing/2014/main" id="{CAA42F64-389A-6104-C390-DF2A8A865D75}"/>
              </a:ext>
            </a:extLst>
          </p:cNvPr>
          <p:cNvGraphicFramePr/>
          <p:nvPr>
            <p:extLst>
              <p:ext uri="{D42A27DB-BD31-4B8C-83A1-F6EECF244321}">
                <p14:modId xmlns:p14="http://schemas.microsoft.com/office/powerpoint/2010/main" val="1608254605"/>
              </p:ext>
            </p:extLst>
          </p:nvPr>
        </p:nvGraphicFramePr>
        <p:xfrm>
          <a:off x="451593" y="1444751"/>
          <a:ext cx="11063648" cy="5413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F208D2C4-C846-D5C5-D6AC-5A68742B7CEC}"/>
              </a:ext>
            </a:extLst>
          </p:cNvPr>
          <p:cNvPicPr>
            <a:picLocks noChangeAspect="1"/>
          </p:cNvPicPr>
          <p:nvPr/>
        </p:nvPicPr>
        <p:blipFill rotWithShape="1">
          <a:blip r:embed="rId8"/>
          <a:srcRect l="6733" t="15855" r="11160"/>
          <a:stretch/>
        </p:blipFill>
        <p:spPr>
          <a:xfrm>
            <a:off x="11252200" y="5884808"/>
            <a:ext cx="939800" cy="922712"/>
          </a:xfrm>
          <a:prstGeom prst="ellipse">
            <a:avLst/>
          </a:prstGeom>
          <a:ln w="19050">
            <a:solidFill>
              <a:schemeClr val="accent2">
                <a:lumMod val="50000"/>
              </a:schemeClr>
            </a:solidFill>
          </a:ln>
        </p:spPr>
      </p:pic>
    </p:spTree>
    <p:extLst>
      <p:ext uri="{BB962C8B-B14F-4D97-AF65-F5344CB8AC3E}">
        <p14:creationId xmlns:p14="http://schemas.microsoft.com/office/powerpoint/2010/main" val="99576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78088" y="1825536"/>
            <a:ext cx="8751600" cy="1755600"/>
          </a:xfrm>
          <a:prstGeom prst="rect">
            <a:avLst/>
          </a:prstGeom>
        </p:spPr>
        <p:txBody>
          <a:bodyPr spcFirstLastPara="1" wrap="square" lIns="121900" tIns="121900" rIns="121900" bIns="121900" anchor="ctr" anchorCtr="0">
            <a:noAutofit/>
          </a:bodyPr>
          <a:lstStyle/>
          <a:p>
            <a:pPr lvl="0" algn="ctr"/>
            <a:r>
              <a:rPr lang="en-US" sz="3600">
                <a:solidFill>
                  <a:schemeClr val="accent6">
                    <a:lumMod val="50000"/>
                  </a:schemeClr>
                </a:solidFill>
              </a:rPr>
              <a:t>NEPBIS</a:t>
            </a:r>
            <a:r>
              <a:rPr lang="en-US" sz="3600"/>
              <a:t> </a:t>
            </a:r>
            <a:br>
              <a:rPr lang="en-US" sz="3600"/>
            </a:br>
            <a:r>
              <a:rPr lang="en-US" sz="3600">
                <a:solidFill>
                  <a:schemeClr val="accent6">
                    <a:lumMod val="50000"/>
                  </a:schemeClr>
                </a:solidFill>
              </a:rPr>
              <a:t>School-Wide </a:t>
            </a:r>
            <a:br>
              <a:rPr lang="en-US" sz="3600">
                <a:solidFill>
                  <a:schemeClr val="accent6">
                    <a:lumMod val="50000"/>
                  </a:schemeClr>
                </a:solidFill>
              </a:rPr>
            </a:br>
            <a:r>
              <a:rPr lang="en-US" sz="3600">
                <a:solidFill>
                  <a:schemeClr val="accent6">
                    <a:lumMod val="50000"/>
                  </a:schemeClr>
                </a:solidFill>
              </a:rPr>
              <a:t>Team Training </a:t>
            </a:r>
            <a:endParaRPr lang="en-US" sz="3600">
              <a:solidFill>
                <a:schemeClr val="accent4"/>
              </a:solidFill>
            </a:endParaRPr>
          </a:p>
        </p:txBody>
      </p:sp>
      <p:sp>
        <p:nvSpPr>
          <p:cNvPr id="10" name="TextBox 9">
            <a:extLst>
              <a:ext uri="{FF2B5EF4-FFF2-40B4-BE49-F238E27FC236}">
                <a16:creationId xmlns:a16="http://schemas.microsoft.com/office/drawing/2014/main" id="{A11D9CCF-DD03-5D45-9142-499B2BD6476E}"/>
              </a:ext>
            </a:extLst>
          </p:cNvPr>
          <p:cNvSpPr txBox="1"/>
          <p:nvPr/>
        </p:nvSpPr>
        <p:spPr>
          <a:xfrm>
            <a:off x="5701388" y="3609037"/>
            <a:ext cx="19050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Year 1</a:t>
            </a:r>
            <a:b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b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Day 8</a:t>
            </a:r>
          </a:p>
        </p:txBody>
      </p:sp>
      <p:sp>
        <p:nvSpPr>
          <p:cNvPr id="11" name="Google Shape;479;p38">
            <a:extLst>
              <a:ext uri="{FF2B5EF4-FFF2-40B4-BE49-F238E27FC236}">
                <a16:creationId xmlns:a16="http://schemas.microsoft.com/office/drawing/2014/main" id="{A464425E-F4B4-3841-B8DE-EFAD9D155798}"/>
              </a:ext>
            </a:extLst>
          </p:cNvPr>
          <p:cNvSpPr/>
          <p:nvPr/>
        </p:nvSpPr>
        <p:spPr>
          <a:xfrm>
            <a:off x="5701388" y="86397"/>
            <a:ext cx="1748995" cy="1711238"/>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3"/>
          <a:stretch>
            <a:fillRect/>
          </a:stretch>
        </p:blipFill>
        <p:spPr>
          <a:xfrm>
            <a:off x="5860593" y="261106"/>
            <a:ext cx="1430584" cy="1473425"/>
          </a:xfrm>
          <a:prstGeom prst="rect">
            <a:avLst/>
          </a:prstGeom>
        </p:spPr>
      </p:pic>
      <p:sp>
        <p:nvSpPr>
          <p:cNvPr id="4" name="Google Shape;290;p29">
            <a:extLst>
              <a:ext uri="{FF2B5EF4-FFF2-40B4-BE49-F238E27FC236}">
                <a16:creationId xmlns:a16="http://schemas.microsoft.com/office/drawing/2014/main" id="{152D0402-A827-92C6-73E0-AC13293D06D9}"/>
              </a:ext>
            </a:extLst>
          </p:cNvPr>
          <p:cNvSpPr txBox="1">
            <a:spLocks/>
          </p:cNvSpPr>
          <p:nvPr/>
        </p:nvSpPr>
        <p:spPr>
          <a:xfrm>
            <a:off x="3584836" y="4503488"/>
            <a:ext cx="6524365"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accent1"/>
              </a:buClr>
              <a:buSzPts val="2800"/>
              <a:buFont typeface="Hind Vadodara"/>
              <a:buNone/>
              <a:defRPr sz="2400"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9pPr>
          </a:lstStyle>
          <a:p>
            <a:pPr marL="0" indent="0"/>
            <a:r>
              <a:rPr lang="en-US" sz="2800" kern="0">
                <a:solidFill>
                  <a:schemeClr val="accent6">
                    <a:lumMod val="50000"/>
                  </a:schemeClr>
                </a:solidFill>
                <a:latin typeface="Calibri" panose="020F0502020204030204" pitchFamily="34" charset="0"/>
                <a:cs typeface="Calibri" panose="020F0502020204030204" pitchFamily="34" charset="0"/>
              </a:rPr>
              <a:t>INSERT TRAINER NAMES HERE</a:t>
            </a:r>
          </a:p>
          <a:p>
            <a:pPr marL="0" indent="0"/>
            <a:endParaRPr lang="en-US" sz="1400" kern="0">
              <a:solidFill>
                <a:schemeClr val="accent6">
                  <a:lumMod val="50000"/>
                </a:schemeClr>
              </a:solidFill>
              <a:latin typeface="Calibri" panose="020F0502020204030204" pitchFamily="34" charset="0"/>
              <a:cs typeface="Calibri" panose="020F0502020204030204" pitchFamily="34" charset="0"/>
            </a:endParaRP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with support from </a:t>
            </a: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Karen Robbie, Jen Freeman, </a:t>
            </a: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Brandi Simonsen, Katie Meyer, </a:t>
            </a: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Adam Feinberg &amp; Susannah Everett</a:t>
            </a:r>
            <a:endParaRPr lang="en-US" sz="2000" i="1" kern="0"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CD170D-21D0-3DDA-0946-F9C22DC3557B}"/>
              </a:ext>
            </a:extLst>
          </p:cNvPr>
          <p:cNvSpPr txBox="1"/>
          <p:nvPr/>
        </p:nvSpPr>
        <p:spPr>
          <a:xfrm>
            <a:off x="198947" y="310475"/>
            <a:ext cx="11237350" cy="1018740"/>
          </a:xfrm>
          <a:prstGeom prst="rect">
            <a:avLst/>
          </a:prstGeom>
          <a:noFill/>
        </p:spPr>
        <p:txBody>
          <a:bodyPr wrap="square">
            <a:spAutoFit/>
          </a:bodyPr>
          <a:lstStyle/>
          <a:p>
            <a:pPr marL="0" lvl="0" indent="0" defTabSz="1555750">
              <a:lnSpc>
                <a:spcPct val="90000"/>
              </a:lnSpc>
              <a:spcBef>
                <a:spcPct val="0"/>
              </a:spcBef>
              <a:spcAft>
                <a:spcPct val="35000"/>
              </a:spcAft>
              <a:buNone/>
            </a:pPr>
            <a:r>
              <a:rPr lang="en-US" sz="2800" b="1" i="0" kern="1200" dirty="0"/>
              <a:t>Use data to determine wellness strengths and needs by…</a:t>
            </a:r>
          </a:p>
          <a:p>
            <a:pPr defTabSz="1555750">
              <a:lnSpc>
                <a:spcPct val="90000"/>
              </a:lnSpc>
              <a:spcBef>
                <a:spcPct val="0"/>
              </a:spcBef>
              <a:spcAft>
                <a:spcPct val="35000"/>
              </a:spcAft>
            </a:pPr>
            <a:r>
              <a:rPr lang="en-US" sz="2800" b="1" i="1" dirty="0"/>
              <a:t>ADJUSTING</a:t>
            </a:r>
            <a:r>
              <a:rPr lang="en-US" sz="2800" b="1" i="1" baseline="0" dirty="0"/>
              <a:t> TIER 1 SUPPORT BASED ON RELEVANT WELLNESS DATA</a:t>
            </a:r>
            <a:endParaRPr lang="en-US" sz="2800" b="1" i="1" dirty="0"/>
          </a:p>
        </p:txBody>
      </p:sp>
      <p:pic>
        <p:nvPicPr>
          <p:cNvPr id="7" name="Picture 6">
            <a:extLst>
              <a:ext uri="{FF2B5EF4-FFF2-40B4-BE49-F238E27FC236}">
                <a16:creationId xmlns:a16="http://schemas.microsoft.com/office/drawing/2014/main" id="{1C9DEA64-D37F-33EB-4AB9-E00EC1A12438}"/>
              </a:ext>
            </a:extLst>
          </p:cNvPr>
          <p:cNvPicPr>
            <a:picLocks noChangeAspect="1"/>
          </p:cNvPicPr>
          <p:nvPr/>
        </p:nvPicPr>
        <p:blipFill rotWithShape="1">
          <a:blip r:embed="rId3"/>
          <a:srcRect l="6733" t="15855" r="11160"/>
          <a:stretch/>
        </p:blipFill>
        <p:spPr>
          <a:xfrm>
            <a:off x="11252200" y="5884808"/>
            <a:ext cx="939800" cy="922712"/>
          </a:xfrm>
          <a:prstGeom prst="ellipse">
            <a:avLst/>
          </a:prstGeom>
          <a:ln w="19050">
            <a:solidFill>
              <a:schemeClr val="accent2">
                <a:lumMod val="50000"/>
              </a:schemeClr>
            </a:solidFill>
          </a:ln>
        </p:spPr>
      </p:pic>
      <p:graphicFrame>
        <p:nvGraphicFramePr>
          <p:cNvPr id="5" name="Diagram 4">
            <a:extLst>
              <a:ext uri="{FF2B5EF4-FFF2-40B4-BE49-F238E27FC236}">
                <a16:creationId xmlns:a16="http://schemas.microsoft.com/office/drawing/2014/main" id="{E19D5562-8D76-51AD-8D9B-1EA0DA755EEA}"/>
              </a:ext>
            </a:extLst>
          </p:cNvPr>
          <p:cNvGraphicFramePr/>
          <p:nvPr>
            <p:extLst>
              <p:ext uri="{D42A27DB-BD31-4B8C-83A1-F6EECF244321}">
                <p14:modId xmlns:p14="http://schemas.microsoft.com/office/powerpoint/2010/main" val="4192313466"/>
              </p:ext>
            </p:extLst>
          </p:nvPr>
        </p:nvGraphicFramePr>
        <p:xfrm>
          <a:off x="755702" y="1591056"/>
          <a:ext cx="10015929" cy="1408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39D509C4-C84B-96A6-C190-17EE6CACC3B0}"/>
              </a:ext>
            </a:extLst>
          </p:cNvPr>
          <p:cNvGraphicFramePr/>
          <p:nvPr>
            <p:extLst>
              <p:ext uri="{D42A27DB-BD31-4B8C-83A1-F6EECF244321}">
                <p14:modId xmlns:p14="http://schemas.microsoft.com/office/powerpoint/2010/main" val="4058523835"/>
              </p:ext>
            </p:extLst>
          </p:nvPr>
        </p:nvGraphicFramePr>
        <p:xfrm>
          <a:off x="755701" y="3154681"/>
          <a:ext cx="10015929" cy="14081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Diagram 7">
            <a:extLst>
              <a:ext uri="{FF2B5EF4-FFF2-40B4-BE49-F238E27FC236}">
                <a16:creationId xmlns:a16="http://schemas.microsoft.com/office/drawing/2014/main" id="{2EB11D35-326E-6632-048D-67C08496FDA3}"/>
              </a:ext>
            </a:extLst>
          </p:cNvPr>
          <p:cNvGraphicFramePr/>
          <p:nvPr>
            <p:extLst>
              <p:ext uri="{D42A27DB-BD31-4B8C-83A1-F6EECF244321}">
                <p14:modId xmlns:p14="http://schemas.microsoft.com/office/powerpoint/2010/main" val="2880344570"/>
              </p:ext>
            </p:extLst>
          </p:nvPr>
        </p:nvGraphicFramePr>
        <p:xfrm>
          <a:off x="809657" y="4718306"/>
          <a:ext cx="10015929" cy="140817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TextBox 8">
            <a:extLst>
              <a:ext uri="{FF2B5EF4-FFF2-40B4-BE49-F238E27FC236}">
                <a16:creationId xmlns:a16="http://schemas.microsoft.com/office/drawing/2014/main" id="{7EA2B829-F3F6-CA42-D677-A8D59A47EB8C}"/>
              </a:ext>
            </a:extLst>
          </p:cNvPr>
          <p:cNvSpPr txBox="1"/>
          <p:nvPr/>
        </p:nvSpPr>
        <p:spPr>
          <a:xfrm>
            <a:off x="0" y="6346164"/>
            <a:ext cx="10718575" cy="523220"/>
          </a:xfrm>
          <a:prstGeom prst="rect">
            <a:avLst/>
          </a:prstGeom>
          <a:noFill/>
        </p:spPr>
        <p:txBody>
          <a:bodyPr wrap="none" rtlCol="0">
            <a:spAutoFit/>
          </a:bodyPr>
          <a:lstStyle/>
          <a:p>
            <a:r>
              <a:rPr lang="en-US" sz="2800" b="1" dirty="0"/>
              <a:t>Remember to focus on only a few, impactful, data-driven interventions</a:t>
            </a:r>
          </a:p>
        </p:txBody>
      </p:sp>
    </p:spTree>
    <p:extLst>
      <p:ext uri="{BB962C8B-B14F-4D97-AF65-F5344CB8AC3E}">
        <p14:creationId xmlns:p14="http://schemas.microsoft.com/office/powerpoint/2010/main" val="343296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668AD7F-35AE-E94E-A9BC-A38EDFCE1EE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FA3AE4E6-CF1D-0845-B00C-10990085577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6668AD7F-35AE-E94E-A9BC-A38EDFCE1EE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FA3AE4E6-CF1D-0845-B00C-10990085577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6668AD7F-35AE-E94E-A9BC-A38EDFCE1EE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A34AD2E0-3933-4A43-9B8A-0682257188C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6" grpId="0">
        <p:bldSub>
          <a:bldDgm bld="one"/>
        </p:bldSub>
      </p:bldGraphic>
      <p:bldGraphic spid="8" grpId="0">
        <p:bldSub>
          <a:bldDgm bld="one"/>
        </p:bldSub>
      </p:bldGraphic>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A99C27B-3FF3-40AE-D6EE-FA10FB4EBA27}"/>
              </a:ext>
            </a:extLst>
          </p:cNvPr>
          <p:cNvGraphicFramePr/>
          <p:nvPr>
            <p:extLst>
              <p:ext uri="{D42A27DB-BD31-4B8C-83A1-F6EECF244321}">
                <p14:modId xmlns:p14="http://schemas.microsoft.com/office/powerpoint/2010/main" val="969423811"/>
              </p:ext>
            </p:extLst>
          </p:nvPr>
        </p:nvGraphicFramePr>
        <p:xfrm>
          <a:off x="513749" y="1519085"/>
          <a:ext cx="10945748" cy="483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44F6A44F-7A84-7DDD-5CA4-B1ED984859D5}"/>
              </a:ext>
            </a:extLst>
          </p:cNvPr>
          <p:cNvSpPr>
            <a:spLocks noGrp="1"/>
          </p:cNvSpPr>
          <p:nvPr>
            <p:ph type="title"/>
          </p:nvPr>
        </p:nvSpPr>
        <p:spPr>
          <a:xfrm>
            <a:off x="410509" y="275814"/>
            <a:ext cx="9500407" cy="845600"/>
          </a:xfrm>
        </p:spPr>
        <p:txBody>
          <a:bodyPr/>
          <a:lstStyle/>
          <a:p>
            <a:pPr algn="l"/>
            <a:r>
              <a:rPr lang="en-US" i="1" dirty="0"/>
              <a:t>How</a:t>
            </a:r>
            <a:r>
              <a:rPr lang="en-US" dirty="0"/>
              <a:t> Do Teams Integrate Wellness into Tier 1?</a:t>
            </a:r>
          </a:p>
        </p:txBody>
      </p:sp>
      <p:sp>
        <p:nvSpPr>
          <p:cNvPr id="4" name="TextBox 3">
            <a:extLst>
              <a:ext uri="{FF2B5EF4-FFF2-40B4-BE49-F238E27FC236}">
                <a16:creationId xmlns:a16="http://schemas.microsoft.com/office/drawing/2014/main" id="{68115098-5D47-B31E-AF1B-80A9C6F16AB6}"/>
              </a:ext>
            </a:extLst>
          </p:cNvPr>
          <p:cNvSpPr txBox="1"/>
          <p:nvPr/>
        </p:nvSpPr>
        <p:spPr>
          <a:xfrm>
            <a:off x="6191072" y="1519085"/>
            <a:ext cx="3719844" cy="2231906"/>
          </a:xfrm>
          <a:prstGeom prst="rect">
            <a:avLst/>
          </a:prstGeom>
          <a:noFill/>
          <a:ln w="76200">
            <a:solidFill>
              <a:schemeClr val="accent5"/>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dirty="0"/>
          </a:p>
        </p:txBody>
      </p:sp>
    </p:spTree>
    <p:extLst>
      <p:ext uri="{BB962C8B-B14F-4D97-AF65-F5344CB8AC3E}">
        <p14:creationId xmlns:p14="http://schemas.microsoft.com/office/powerpoint/2010/main" val="101298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mph" presetSubtype="0" repeatCount="0"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E998648-37E6-9647-279F-447867A07CB8}"/>
              </a:ext>
            </a:extLst>
          </p:cNvPr>
          <p:cNvGraphicFramePr/>
          <p:nvPr>
            <p:extLst>
              <p:ext uri="{D42A27DB-BD31-4B8C-83A1-F6EECF244321}">
                <p14:modId xmlns:p14="http://schemas.microsoft.com/office/powerpoint/2010/main" val="669518969"/>
              </p:ext>
            </p:extLst>
          </p:nvPr>
        </p:nvGraphicFramePr>
        <p:xfrm>
          <a:off x="5072824" y="1117948"/>
          <a:ext cx="6098458" cy="4822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59C27C4F-D61B-11FF-8A76-1F64D11A06A2}"/>
              </a:ext>
            </a:extLst>
          </p:cNvPr>
          <p:cNvGrpSpPr/>
          <p:nvPr/>
        </p:nvGrpSpPr>
        <p:grpSpPr>
          <a:xfrm>
            <a:off x="480164" y="2200313"/>
            <a:ext cx="3719844" cy="2231906"/>
            <a:chOff x="1567037" y="836"/>
            <a:chExt cx="3719844" cy="2231906"/>
          </a:xfrm>
        </p:grpSpPr>
        <p:sp>
          <p:nvSpPr>
            <p:cNvPr id="11" name="Rectangle 10">
              <a:extLst>
                <a:ext uri="{FF2B5EF4-FFF2-40B4-BE49-F238E27FC236}">
                  <a16:creationId xmlns:a16="http://schemas.microsoft.com/office/drawing/2014/main" id="{ECED4E57-0B0F-4B54-6F72-B5D63DE1566B}"/>
                </a:ext>
              </a:extLst>
            </p:cNvPr>
            <p:cNvSpPr/>
            <p:nvPr/>
          </p:nvSpPr>
          <p:spPr>
            <a:xfrm>
              <a:off x="1567037" y="836"/>
              <a:ext cx="3719844" cy="2231906"/>
            </a:xfrm>
            <a:prstGeom prst="rect">
              <a:avLst/>
            </a:prstGeom>
            <a:ln w="76200"/>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TextBox 11">
              <a:extLst>
                <a:ext uri="{FF2B5EF4-FFF2-40B4-BE49-F238E27FC236}">
                  <a16:creationId xmlns:a16="http://schemas.microsoft.com/office/drawing/2014/main" id="{5F6BF9F9-2147-4385-2EF6-BF8D83488670}"/>
                </a:ext>
              </a:extLst>
            </p:cNvPr>
            <p:cNvSpPr txBox="1"/>
            <p:nvPr/>
          </p:nvSpPr>
          <p:spPr>
            <a:xfrm>
              <a:off x="1567037" y="836"/>
              <a:ext cx="3719844" cy="2231906"/>
            </a:xfrm>
            <a:prstGeom prst="rect">
              <a:avLst/>
            </a:prstGeom>
            <a:ln w="5715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Prioritize</a:t>
              </a:r>
              <a:r>
                <a:rPr lang="en-US" sz="3500" b="0" i="0" kern="1200"/>
                <a:t> and enhance wellness for ALL</a:t>
              </a:r>
              <a:endParaRPr lang="en-US" sz="3500" kern="1200"/>
            </a:p>
          </p:txBody>
        </p:sp>
      </p:grpSp>
    </p:spTree>
    <p:extLst>
      <p:ext uri="{BB962C8B-B14F-4D97-AF65-F5344CB8AC3E}">
        <p14:creationId xmlns:p14="http://schemas.microsoft.com/office/powerpoint/2010/main" val="3229649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30D2A4D-5CE3-BD93-38A3-099B286907C6}"/>
              </a:ext>
            </a:extLst>
          </p:cNvPr>
          <p:cNvGraphicFramePr/>
          <p:nvPr>
            <p:extLst>
              <p:ext uri="{D42A27DB-BD31-4B8C-83A1-F6EECF244321}">
                <p14:modId xmlns:p14="http://schemas.microsoft.com/office/powerpoint/2010/main" val="1747728559"/>
              </p:ext>
            </p:extLst>
          </p:nvPr>
        </p:nvGraphicFramePr>
        <p:xfrm>
          <a:off x="501040" y="1139868"/>
          <a:ext cx="11473841" cy="5718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5674042-0CD4-0E43-B006-2953AA67C1CB}"/>
              </a:ext>
            </a:extLst>
          </p:cNvPr>
          <p:cNvSpPr txBox="1"/>
          <p:nvPr/>
        </p:nvSpPr>
        <p:spPr>
          <a:xfrm>
            <a:off x="217119" y="211227"/>
            <a:ext cx="10133556" cy="1018740"/>
          </a:xfrm>
          <a:prstGeom prst="rect">
            <a:avLst/>
          </a:prstGeom>
          <a:noFill/>
        </p:spPr>
        <p:txBody>
          <a:bodyPr wrap="square">
            <a:spAutoFit/>
          </a:bodyPr>
          <a:lstStyle/>
          <a:p>
            <a:pPr marL="0" lvl="0" indent="0" defTabSz="1555750">
              <a:lnSpc>
                <a:spcPct val="90000"/>
              </a:lnSpc>
              <a:spcBef>
                <a:spcPct val="0"/>
              </a:spcBef>
              <a:spcAft>
                <a:spcPct val="35000"/>
              </a:spcAft>
              <a:buNone/>
            </a:pPr>
            <a:r>
              <a:rPr lang="en-US" sz="2800" b="1" kern="1200" dirty="0"/>
              <a:t>Prioritize</a:t>
            </a:r>
            <a:r>
              <a:rPr lang="en-US" sz="2800" b="1" i="0" kern="1200" dirty="0"/>
              <a:t> and enhance wellness for ALL by…</a:t>
            </a:r>
          </a:p>
          <a:p>
            <a:pPr marL="0" lvl="0" indent="0" defTabSz="1555750">
              <a:lnSpc>
                <a:spcPct val="90000"/>
              </a:lnSpc>
              <a:spcBef>
                <a:spcPct val="0"/>
              </a:spcBef>
              <a:spcAft>
                <a:spcPct val="35000"/>
              </a:spcAft>
              <a:buNone/>
            </a:pPr>
            <a:r>
              <a:rPr lang="en-US" sz="2800" b="1" i="0" kern="1200" dirty="0"/>
              <a:t> </a:t>
            </a:r>
            <a:r>
              <a:rPr lang="en-US" sz="2800" b="1" i="1" kern="1200" dirty="0"/>
              <a:t>BUILDING AWARENESS</a:t>
            </a:r>
          </a:p>
        </p:txBody>
      </p:sp>
      <p:pic>
        <p:nvPicPr>
          <p:cNvPr id="4" name="Picture 3">
            <a:extLst>
              <a:ext uri="{FF2B5EF4-FFF2-40B4-BE49-F238E27FC236}">
                <a16:creationId xmlns:a16="http://schemas.microsoft.com/office/drawing/2014/main" id="{60D88415-1533-032C-60CB-28D024C0C43D}"/>
              </a:ext>
            </a:extLst>
          </p:cNvPr>
          <p:cNvPicPr>
            <a:picLocks noChangeAspect="1"/>
          </p:cNvPicPr>
          <p:nvPr/>
        </p:nvPicPr>
        <p:blipFill rotWithShape="1">
          <a:blip r:embed="rId8"/>
          <a:srcRect l="6733" t="15855" r="11160"/>
          <a:stretch/>
        </p:blipFill>
        <p:spPr>
          <a:xfrm>
            <a:off x="11082437" y="571813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55763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674042-0CD4-0E43-B006-2953AA67C1CB}"/>
              </a:ext>
            </a:extLst>
          </p:cNvPr>
          <p:cNvSpPr txBox="1"/>
          <p:nvPr/>
        </p:nvSpPr>
        <p:spPr>
          <a:xfrm>
            <a:off x="284183" y="375592"/>
            <a:ext cx="10133556" cy="480131"/>
          </a:xfrm>
          <a:prstGeom prst="rect">
            <a:avLst/>
          </a:prstGeom>
          <a:noFill/>
        </p:spPr>
        <p:txBody>
          <a:bodyPr wrap="square">
            <a:spAutoFit/>
          </a:bodyPr>
          <a:lstStyle/>
          <a:p>
            <a:pPr marL="0" lvl="0" indent="0" defTabSz="1555750">
              <a:lnSpc>
                <a:spcPct val="90000"/>
              </a:lnSpc>
              <a:spcBef>
                <a:spcPct val="0"/>
              </a:spcBef>
              <a:spcAft>
                <a:spcPct val="35000"/>
              </a:spcAft>
              <a:buNone/>
            </a:pPr>
            <a:r>
              <a:rPr lang="en-US" sz="2800" b="1" kern="1200" dirty="0"/>
              <a:t>Resources for Building Awareness</a:t>
            </a:r>
          </a:p>
        </p:txBody>
      </p:sp>
      <p:graphicFrame>
        <p:nvGraphicFramePr>
          <p:cNvPr id="63" name="Diagram 62">
            <a:extLst>
              <a:ext uri="{FF2B5EF4-FFF2-40B4-BE49-F238E27FC236}">
                <a16:creationId xmlns:a16="http://schemas.microsoft.com/office/drawing/2014/main" id="{A68093B2-1E56-AB12-61BD-79EF31EF30F7}"/>
              </a:ext>
            </a:extLst>
          </p:cNvPr>
          <p:cNvGraphicFramePr/>
          <p:nvPr>
            <p:extLst>
              <p:ext uri="{D42A27DB-BD31-4B8C-83A1-F6EECF244321}">
                <p14:modId xmlns:p14="http://schemas.microsoft.com/office/powerpoint/2010/main" val="2933612400"/>
              </p:ext>
            </p:extLst>
          </p:nvPr>
        </p:nvGraphicFramePr>
        <p:xfrm>
          <a:off x="188649" y="1174470"/>
          <a:ext cx="11623634" cy="5444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2570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30D2A4D-5CE3-BD93-38A3-099B286907C6}"/>
              </a:ext>
            </a:extLst>
          </p:cNvPr>
          <p:cNvGraphicFramePr/>
          <p:nvPr>
            <p:extLst>
              <p:ext uri="{D42A27DB-BD31-4B8C-83A1-F6EECF244321}">
                <p14:modId xmlns:p14="http://schemas.microsoft.com/office/powerpoint/2010/main" val="4111120397"/>
              </p:ext>
            </p:extLst>
          </p:nvPr>
        </p:nvGraphicFramePr>
        <p:xfrm>
          <a:off x="651353" y="1327759"/>
          <a:ext cx="10308922" cy="553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0B36D35-2254-5183-4FD1-A4CA765534D7}"/>
              </a:ext>
            </a:extLst>
          </p:cNvPr>
          <p:cNvSpPr txBox="1"/>
          <p:nvPr/>
        </p:nvSpPr>
        <p:spPr>
          <a:xfrm>
            <a:off x="194154" y="309019"/>
            <a:ext cx="11223320" cy="1018740"/>
          </a:xfrm>
          <a:prstGeom prst="rect">
            <a:avLst/>
          </a:prstGeom>
          <a:noFill/>
        </p:spPr>
        <p:txBody>
          <a:bodyPr wrap="square">
            <a:spAutoFit/>
          </a:bodyPr>
          <a:lstStyle/>
          <a:p>
            <a:pPr marL="0" lvl="0" indent="0" defTabSz="1555750">
              <a:lnSpc>
                <a:spcPct val="90000"/>
              </a:lnSpc>
              <a:spcBef>
                <a:spcPct val="0"/>
              </a:spcBef>
              <a:spcAft>
                <a:spcPct val="35000"/>
              </a:spcAft>
              <a:buNone/>
            </a:pPr>
            <a:r>
              <a:rPr lang="en-US" sz="2800" b="1" kern="1200" dirty="0"/>
              <a:t>Prioritize</a:t>
            </a:r>
            <a:r>
              <a:rPr lang="en-US" sz="2800" b="1" i="0" kern="1200" dirty="0"/>
              <a:t> and enhance wellness for ALL by… </a:t>
            </a:r>
          </a:p>
          <a:p>
            <a:pPr marL="0" lvl="0" indent="0" defTabSz="1555750">
              <a:lnSpc>
                <a:spcPct val="90000"/>
              </a:lnSpc>
              <a:spcBef>
                <a:spcPct val="0"/>
              </a:spcBef>
              <a:spcAft>
                <a:spcPct val="35000"/>
              </a:spcAft>
              <a:buNone/>
            </a:pPr>
            <a:r>
              <a:rPr lang="en-US" sz="2800" b="1" i="1" dirty="0"/>
              <a:t>PROMOTING HEALTHY HABITS</a:t>
            </a:r>
            <a:endParaRPr lang="en-US" sz="2800" b="1" i="1" kern="1200" dirty="0"/>
          </a:p>
        </p:txBody>
      </p:sp>
      <p:pic>
        <p:nvPicPr>
          <p:cNvPr id="3" name="Picture 2">
            <a:extLst>
              <a:ext uri="{FF2B5EF4-FFF2-40B4-BE49-F238E27FC236}">
                <a16:creationId xmlns:a16="http://schemas.microsoft.com/office/drawing/2014/main" id="{A2763E93-0C58-B7E7-8DDB-3E781B566C42}"/>
              </a:ext>
            </a:extLst>
          </p:cNvPr>
          <p:cNvPicPr>
            <a:picLocks noChangeAspect="1"/>
          </p:cNvPicPr>
          <p:nvPr/>
        </p:nvPicPr>
        <p:blipFill rotWithShape="1">
          <a:blip r:embed="rId8"/>
          <a:srcRect l="6733" t="15855" r="11160"/>
          <a:stretch/>
        </p:blipFill>
        <p:spPr>
          <a:xfrm>
            <a:off x="11082437" y="5718132"/>
            <a:ext cx="1109563" cy="1089388"/>
          </a:xfrm>
          <a:prstGeom prst="ellipse">
            <a:avLst/>
          </a:prstGeom>
          <a:ln w="19050">
            <a:solidFill>
              <a:schemeClr val="accent2">
                <a:lumMod val="50000"/>
              </a:schemeClr>
            </a:solidFill>
          </a:ln>
        </p:spPr>
      </p:pic>
      <p:sp>
        <p:nvSpPr>
          <p:cNvPr id="6" name="Punched Tape 5">
            <a:extLst>
              <a:ext uri="{FF2B5EF4-FFF2-40B4-BE49-F238E27FC236}">
                <a16:creationId xmlns:a16="http://schemas.microsoft.com/office/drawing/2014/main" id="{9FE7647A-1A05-42D3-927E-8B91058C9FE3}"/>
              </a:ext>
            </a:extLst>
          </p:cNvPr>
          <p:cNvSpPr/>
          <p:nvPr/>
        </p:nvSpPr>
        <p:spPr>
          <a:xfrm>
            <a:off x="0" y="4312693"/>
            <a:ext cx="3411940" cy="2494827"/>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Use your data to guide what needs to be promoted in your school</a:t>
            </a:r>
          </a:p>
        </p:txBody>
      </p:sp>
    </p:spTree>
    <p:extLst>
      <p:ext uri="{BB962C8B-B14F-4D97-AF65-F5344CB8AC3E}">
        <p14:creationId xmlns:p14="http://schemas.microsoft.com/office/powerpoint/2010/main" val="2636811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30D2A4D-5CE3-BD93-38A3-099B286907C6}"/>
              </a:ext>
            </a:extLst>
          </p:cNvPr>
          <p:cNvGraphicFramePr/>
          <p:nvPr>
            <p:extLst>
              <p:ext uri="{D42A27DB-BD31-4B8C-83A1-F6EECF244321}">
                <p14:modId xmlns:p14="http://schemas.microsoft.com/office/powerpoint/2010/main" val="1475410587"/>
              </p:ext>
            </p:extLst>
          </p:nvPr>
        </p:nvGraphicFramePr>
        <p:xfrm>
          <a:off x="0" y="977030"/>
          <a:ext cx="12192000" cy="5981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9470F02-19AD-C138-97ED-3295241A0007}"/>
              </a:ext>
            </a:extLst>
          </p:cNvPr>
          <p:cNvSpPr txBox="1"/>
          <p:nvPr/>
        </p:nvSpPr>
        <p:spPr>
          <a:xfrm>
            <a:off x="137787" y="96076"/>
            <a:ext cx="11223320" cy="1018740"/>
          </a:xfrm>
          <a:prstGeom prst="rect">
            <a:avLst/>
          </a:prstGeom>
          <a:noFill/>
        </p:spPr>
        <p:txBody>
          <a:bodyPr wrap="square">
            <a:spAutoFit/>
          </a:bodyPr>
          <a:lstStyle/>
          <a:p>
            <a:pPr marL="0" lvl="0" indent="0" defTabSz="1555750">
              <a:lnSpc>
                <a:spcPct val="90000"/>
              </a:lnSpc>
              <a:spcBef>
                <a:spcPct val="0"/>
              </a:spcBef>
              <a:spcAft>
                <a:spcPct val="35000"/>
              </a:spcAft>
              <a:buNone/>
            </a:pPr>
            <a:r>
              <a:rPr lang="en-US" sz="2800" b="1" kern="1200" dirty="0"/>
              <a:t>Prioritize</a:t>
            </a:r>
            <a:r>
              <a:rPr lang="en-US" sz="2800" b="1" i="0" kern="1200" dirty="0"/>
              <a:t> and enhance wellness for ALL by… </a:t>
            </a:r>
          </a:p>
          <a:p>
            <a:pPr marL="0" lvl="0" indent="0" defTabSz="1555750">
              <a:lnSpc>
                <a:spcPct val="90000"/>
              </a:lnSpc>
              <a:spcBef>
                <a:spcPct val="0"/>
              </a:spcBef>
              <a:spcAft>
                <a:spcPct val="35000"/>
              </a:spcAft>
              <a:buNone/>
            </a:pPr>
            <a:r>
              <a:rPr lang="en-US" sz="2800" b="1" i="1" kern="1200" dirty="0"/>
              <a:t>EMPHASIZING SYSTEMS TO SUPPORT IMPLEMENTATION</a:t>
            </a:r>
          </a:p>
        </p:txBody>
      </p:sp>
      <p:pic>
        <p:nvPicPr>
          <p:cNvPr id="3" name="Picture 2">
            <a:extLst>
              <a:ext uri="{FF2B5EF4-FFF2-40B4-BE49-F238E27FC236}">
                <a16:creationId xmlns:a16="http://schemas.microsoft.com/office/drawing/2014/main" id="{F25E9F5A-7EB4-E3D9-70F5-B732DA5BDAE1}"/>
              </a:ext>
            </a:extLst>
          </p:cNvPr>
          <p:cNvPicPr>
            <a:picLocks noChangeAspect="1"/>
          </p:cNvPicPr>
          <p:nvPr/>
        </p:nvPicPr>
        <p:blipFill rotWithShape="1">
          <a:blip r:embed="rId8"/>
          <a:srcRect l="6733" t="15855" r="11160"/>
          <a:stretch/>
        </p:blipFill>
        <p:spPr>
          <a:xfrm>
            <a:off x="11082437" y="571813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4087405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A99C27B-3FF3-40AE-D6EE-FA10FB4EBA27}"/>
              </a:ext>
            </a:extLst>
          </p:cNvPr>
          <p:cNvGraphicFramePr/>
          <p:nvPr>
            <p:extLst>
              <p:ext uri="{D42A27DB-BD31-4B8C-83A1-F6EECF244321}">
                <p14:modId xmlns:p14="http://schemas.microsoft.com/office/powerpoint/2010/main" val="222632319"/>
              </p:ext>
            </p:extLst>
          </p:nvPr>
        </p:nvGraphicFramePr>
        <p:xfrm>
          <a:off x="513749" y="1519085"/>
          <a:ext cx="10945748" cy="483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44F6A44F-7A84-7DDD-5CA4-B1ED984859D5}"/>
              </a:ext>
            </a:extLst>
          </p:cNvPr>
          <p:cNvSpPr>
            <a:spLocks noGrp="1"/>
          </p:cNvSpPr>
          <p:nvPr>
            <p:ph type="title"/>
          </p:nvPr>
        </p:nvSpPr>
        <p:spPr>
          <a:xfrm>
            <a:off x="410509" y="275814"/>
            <a:ext cx="9500407" cy="845600"/>
          </a:xfrm>
        </p:spPr>
        <p:txBody>
          <a:bodyPr/>
          <a:lstStyle/>
          <a:p>
            <a:pPr algn="l"/>
            <a:r>
              <a:rPr lang="en-US" i="1" dirty="0"/>
              <a:t>How</a:t>
            </a:r>
            <a:r>
              <a:rPr lang="en-US" dirty="0"/>
              <a:t> Do Teams Integrate Wellness into Tier 1?</a:t>
            </a:r>
          </a:p>
        </p:txBody>
      </p:sp>
      <p:sp>
        <p:nvSpPr>
          <p:cNvPr id="4" name="TextBox 3">
            <a:extLst>
              <a:ext uri="{FF2B5EF4-FFF2-40B4-BE49-F238E27FC236}">
                <a16:creationId xmlns:a16="http://schemas.microsoft.com/office/drawing/2014/main" id="{68115098-5D47-B31E-AF1B-80A9C6F16AB6}"/>
              </a:ext>
            </a:extLst>
          </p:cNvPr>
          <p:cNvSpPr txBox="1"/>
          <p:nvPr/>
        </p:nvSpPr>
        <p:spPr>
          <a:xfrm>
            <a:off x="4154629" y="4124649"/>
            <a:ext cx="3663987" cy="2231906"/>
          </a:xfrm>
          <a:prstGeom prst="rect">
            <a:avLst/>
          </a:prstGeom>
          <a:noFill/>
          <a:ln w="76200">
            <a:solidFill>
              <a:schemeClr val="accent5"/>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dirty="0"/>
          </a:p>
        </p:txBody>
      </p:sp>
    </p:spTree>
    <p:extLst>
      <p:ext uri="{BB962C8B-B14F-4D97-AF65-F5344CB8AC3E}">
        <p14:creationId xmlns:p14="http://schemas.microsoft.com/office/powerpoint/2010/main" val="317323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6" presetClass="emph" presetSubtype="0" repeatCount="0"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B7C1E9-C111-FF95-0A5A-A1568AC6FB80}"/>
              </a:ext>
            </a:extLst>
          </p:cNvPr>
          <p:cNvGrpSpPr/>
          <p:nvPr/>
        </p:nvGrpSpPr>
        <p:grpSpPr>
          <a:xfrm>
            <a:off x="504898" y="2313047"/>
            <a:ext cx="3719844" cy="2231906"/>
            <a:chOff x="3612951" y="2604727"/>
            <a:chExt cx="3719844" cy="2231906"/>
          </a:xfrm>
        </p:grpSpPr>
        <p:sp>
          <p:nvSpPr>
            <p:cNvPr id="4" name="Rectangle 3">
              <a:extLst>
                <a:ext uri="{FF2B5EF4-FFF2-40B4-BE49-F238E27FC236}">
                  <a16:creationId xmlns:a16="http://schemas.microsoft.com/office/drawing/2014/main" id="{FD3FC9F4-AF06-9DA6-F101-D33D6C9E56CA}"/>
                </a:ext>
              </a:extLst>
            </p:cNvPr>
            <p:cNvSpPr/>
            <p:nvPr/>
          </p:nvSpPr>
          <p:spPr>
            <a:xfrm>
              <a:off x="3612951" y="2604727"/>
              <a:ext cx="3719844" cy="2231906"/>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8AE3C58D-0B86-E6F3-D0D1-9AFCEC4A91E3}"/>
                </a:ext>
              </a:extLst>
            </p:cNvPr>
            <p:cNvSpPr txBox="1"/>
            <p:nvPr/>
          </p:nvSpPr>
          <p:spPr>
            <a:xfrm>
              <a:off x="3612951" y="2604727"/>
              <a:ext cx="3719844" cy="2231906"/>
            </a:xfrm>
            <a:prstGeom prst="rect">
              <a:avLst/>
            </a:prstGeom>
            <a:ln w="57150">
              <a:solidFill>
                <a:schemeClr val="accent2">
                  <a:shade val="80000"/>
                  <a:hueOff val="0"/>
                  <a:satOff val="0"/>
                  <a:lumOff val="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t>Integrate SEB competencies into Tier 1</a:t>
              </a:r>
              <a:endParaRPr lang="en-US" sz="3500" kern="1200" dirty="0"/>
            </a:p>
          </p:txBody>
        </p:sp>
      </p:grpSp>
      <p:graphicFrame>
        <p:nvGraphicFramePr>
          <p:cNvPr id="8" name="Diagram 7">
            <a:extLst>
              <a:ext uri="{FF2B5EF4-FFF2-40B4-BE49-F238E27FC236}">
                <a16:creationId xmlns:a16="http://schemas.microsoft.com/office/drawing/2014/main" id="{C559EBFA-C406-8FE3-1F5C-8314461D39E8}"/>
              </a:ext>
            </a:extLst>
          </p:cNvPr>
          <p:cNvGraphicFramePr/>
          <p:nvPr>
            <p:extLst>
              <p:ext uri="{D42A27DB-BD31-4B8C-83A1-F6EECF244321}">
                <p14:modId xmlns:p14="http://schemas.microsoft.com/office/powerpoint/2010/main" val="879414421"/>
              </p:ext>
            </p:extLst>
          </p:nvPr>
        </p:nvGraphicFramePr>
        <p:xfrm>
          <a:off x="4924524" y="310896"/>
          <a:ext cx="6762578" cy="5888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2705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2633C9-BCFF-C324-3F6C-94C5AEFD3A59}"/>
              </a:ext>
            </a:extLst>
          </p:cNvPr>
          <p:cNvSpPr txBox="1"/>
          <p:nvPr/>
        </p:nvSpPr>
        <p:spPr>
          <a:xfrm>
            <a:off x="183425" y="317614"/>
            <a:ext cx="11237350" cy="1018740"/>
          </a:xfrm>
          <a:prstGeom prst="rect">
            <a:avLst/>
          </a:prstGeom>
          <a:noFill/>
        </p:spPr>
        <p:txBody>
          <a:bodyPr wrap="square">
            <a:spAutoFit/>
          </a:bodyPr>
          <a:lstStyle/>
          <a:p>
            <a:pPr marL="0" lvl="0" indent="0" defTabSz="1555750">
              <a:lnSpc>
                <a:spcPct val="90000"/>
              </a:lnSpc>
              <a:spcBef>
                <a:spcPct val="0"/>
              </a:spcBef>
              <a:spcAft>
                <a:spcPct val="35000"/>
              </a:spcAft>
              <a:buNone/>
            </a:pPr>
            <a:r>
              <a:rPr lang="en-US" sz="2800" b="1" i="0" kern="1200" dirty="0"/>
              <a:t>Integrate </a:t>
            </a:r>
            <a:r>
              <a:rPr lang="en-US" sz="2800" b="1" dirty="0"/>
              <a:t>SEB</a:t>
            </a:r>
            <a:r>
              <a:rPr lang="en-US" sz="2800" b="1" i="0" kern="1200" dirty="0"/>
              <a:t> competencies into Tier 1 by… </a:t>
            </a:r>
          </a:p>
          <a:p>
            <a:pPr marL="0" lvl="0" indent="0" defTabSz="1555750">
              <a:lnSpc>
                <a:spcPct val="90000"/>
              </a:lnSpc>
              <a:spcBef>
                <a:spcPct val="0"/>
              </a:spcBef>
              <a:spcAft>
                <a:spcPct val="35000"/>
              </a:spcAft>
              <a:buNone/>
            </a:pPr>
            <a:r>
              <a:rPr lang="en-US" sz="2800" b="1" i="1" kern="1200" dirty="0"/>
              <a:t>ALIGNING IN</a:t>
            </a:r>
            <a:r>
              <a:rPr lang="en-US" sz="2800" b="1" i="1" dirty="0"/>
              <a:t>ITIATIVES TO PROMOTE CONSISTENCY</a:t>
            </a:r>
            <a:endParaRPr lang="en-US" sz="2800" b="1" i="1" kern="1200" dirty="0"/>
          </a:p>
        </p:txBody>
      </p:sp>
      <p:graphicFrame>
        <p:nvGraphicFramePr>
          <p:cNvPr id="2" name="Diagram 1">
            <a:extLst>
              <a:ext uri="{FF2B5EF4-FFF2-40B4-BE49-F238E27FC236}">
                <a16:creationId xmlns:a16="http://schemas.microsoft.com/office/drawing/2014/main" id="{37E423FB-5210-5D99-3AF5-7AE8A3B1C3B8}"/>
              </a:ext>
            </a:extLst>
          </p:cNvPr>
          <p:cNvGraphicFramePr/>
          <p:nvPr>
            <p:extLst>
              <p:ext uri="{D42A27DB-BD31-4B8C-83A1-F6EECF244321}">
                <p14:modId xmlns:p14="http://schemas.microsoft.com/office/powerpoint/2010/main" val="3316586286"/>
              </p:ext>
            </p:extLst>
          </p:nvPr>
        </p:nvGraphicFramePr>
        <p:xfrm>
          <a:off x="-18197" y="1603215"/>
          <a:ext cx="6641009" cy="5090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0326B5A-8B8F-BDBA-97FF-EC69CB849E76}"/>
              </a:ext>
            </a:extLst>
          </p:cNvPr>
          <p:cNvPicPr>
            <a:picLocks noChangeAspect="1"/>
          </p:cNvPicPr>
          <p:nvPr/>
        </p:nvPicPr>
        <p:blipFill rotWithShape="1">
          <a:blip r:embed="rId8"/>
          <a:srcRect l="6733" t="15855" r="11160"/>
          <a:stretch/>
        </p:blipFill>
        <p:spPr>
          <a:xfrm>
            <a:off x="11252200" y="5884808"/>
            <a:ext cx="939800" cy="922712"/>
          </a:xfrm>
          <a:prstGeom prst="ellipse">
            <a:avLst/>
          </a:prstGeom>
          <a:ln w="19050">
            <a:solidFill>
              <a:schemeClr val="accent2">
                <a:lumMod val="50000"/>
              </a:schemeClr>
            </a:solidFill>
          </a:ln>
        </p:spPr>
      </p:pic>
      <p:pic>
        <p:nvPicPr>
          <p:cNvPr id="6" name="Picture 5" descr="Diagram&#10;&#10;Description automatically generated">
            <a:extLst>
              <a:ext uri="{FF2B5EF4-FFF2-40B4-BE49-F238E27FC236}">
                <a16:creationId xmlns:a16="http://schemas.microsoft.com/office/drawing/2014/main" id="{FE0CF4C2-CA94-10C8-8F5F-B7172C1977BB}"/>
              </a:ext>
            </a:extLst>
          </p:cNvPr>
          <p:cNvPicPr>
            <a:picLocks noChangeAspect="1"/>
          </p:cNvPicPr>
          <p:nvPr/>
        </p:nvPicPr>
        <p:blipFill>
          <a:blip r:embed="rId9"/>
          <a:stretch>
            <a:fillRect/>
          </a:stretch>
        </p:blipFill>
        <p:spPr>
          <a:xfrm>
            <a:off x="6096000" y="1603215"/>
            <a:ext cx="5918106" cy="3275947"/>
          </a:xfrm>
          <a:prstGeom prst="rect">
            <a:avLst/>
          </a:prstGeom>
        </p:spPr>
      </p:pic>
      <p:sp>
        <p:nvSpPr>
          <p:cNvPr id="8" name="TextBox 7">
            <a:extLst>
              <a:ext uri="{FF2B5EF4-FFF2-40B4-BE49-F238E27FC236}">
                <a16:creationId xmlns:a16="http://schemas.microsoft.com/office/drawing/2014/main" id="{161B6ECB-37CD-0FEA-5299-EA4695D3144C}"/>
              </a:ext>
            </a:extLst>
          </p:cNvPr>
          <p:cNvSpPr txBox="1"/>
          <p:nvPr/>
        </p:nvSpPr>
        <p:spPr>
          <a:xfrm>
            <a:off x="436729" y="6300147"/>
            <a:ext cx="5336274" cy="461665"/>
          </a:xfrm>
          <a:prstGeom prst="rect">
            <a:avLst/>
          </a:prstGeom>
          <a:noFill/>
        </p:spPr>
        <p:txBody>
          <a:bodyPr wrap="square">
            <a:spAutoFit/>
          </a:bodyPr>
          <a:lstStyle/>
          <a:p>
            <a:pPr lvl="0" algn="ctr"/>
            <a:r>
              <a:rPr lang="en-US" sz="2400" b="1" dirty="0"/>
              <a:t>Robust Tier 1 to support wellness</a:t>
            </a:r>
          </a:p>
        </p:txBody>
      </p:sp>
    </p:spTree>
    <p:extLst>
      <p:ext uri="{BB962C8B-B14F-4D97-AF65-F5344CB8AC3E}">
        <p14:creationId xmlns:p14="http://schemas.microsoft.com/office/powerpoint/2010/main" val="436042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ctrTitle" idx="4294967295"/>
          </p:nvPr>
        </p:nvSpPr>
        <p:spPr>
          <a:xfrm flipH="1">
            <a:off x="7315198" y="1737360"/>
            <a:ext cx="4078225" cy="3858768"/>
          </a:xfrm>
        </p:spPr>
        <p:txBody>
          <a:bodyPr/>
          <a:lstStyle/>
          <a:p>
            <a:pPr algn="r">
              <a:lnSpc>
                <a:spcPct val="150000"/>
              </a:lnSpc>
            </a:pPr>
            <a:r>
              <a:rPr lang="en" sz="3600" b="1">
                <a:solidFill>
                  <a:schemeClr val="accent6">
                    <a:lumMod val="50000"/>
                  </a:schemeClr>
                </a:solidFill>
                <a:latin typeface="+mn-lt"/>
              </a:rPr>
              <a:t> </a:t>
            </a:r>
            <a:br>
              <a:rPr lang="en" sz="3600" b="1">
                <a:solidFill>
                  <a:schemeClr val="accent6">
                    <a:lumMod val="50000"/>
                  </a:schemeClr>
                </a:solidFill>
                <a:latin typeface="+mn-lt"/>
              </a:rPr>
            </a:br>
            <a:r>
              <a:rPr lang="en" sz="3600" b="1">
                <a:solidFill>
                  <a:schemeClr val="accent6">
                    <a:lumMod val="50000"/>
                  </a:schemeClr>
                </a:solidFill>
                <a:latin typeface="+mn-lt"/>
              </a:rPr>
              <a:t>POSITIVE BEHAVIOR INTERVENTIONS &amp; SUPPORTS </a:t>
            </a:r>
            <a:br>
              <a:rPr lang="en" sz="3600" b="1">
                <a:solidFill>
                  <a:schemeClr val="accent6">
                    <a:lumMod val="50000"/>
                  </a:schemeClr>
                </a:solidFill>
                <a:latin typeface="+mn-lt"/>
              </a:rPr>
            </a:br>
            <a:r>
              <a:rPr lang="en" sz="3600" b="1">
                <a:solidFill>
                  <a:schemeClr val="accent6">
                    <a:lumMod val="50000"/>
                  </a:schemeClr>
                </a:solidFill>
                <a:latin typeface="+mn-lt"/>
              </a:rPr>
              <a:t>(</a:t>
            </a:r>
            <a:r>
              <a:rPr lang="en-US" sz="3600" b="1">
                <a:solidFill>
                  <a:schemeClr val="accent6">
                    <a:lumMod val="50000"/>
                  </a:schemeClr>
                </a:solidFill>
                <a:latin typeface="+mn-lt"/>
              </a:rPr>
              <a:t>PBIS</a:t>
            </a:r>
            <a:r>
              <a:rPr lang="en" sz="3600" b="1">
                <a:solidFill>
                  <a:schemeClr val="accent6">
                    <a:lumMod val="50000"/>
                  </a:schemeClr>
                </a:solidFill>
                <a:latin typeface="+mn-lt"/>
              </a:rPr>
              <a:t>)</a:t>
            </a:r>
            <a:endParaRPr lang="en-US" sz="3600" b="1">
              <a:solidFill>
                <a:schemeClr val="accent6">
                  <a:lumMod val="50000"/>
                </a:schemeClr>
              </a:solidFill>
              <a:latin typeface="+mn-lt"/>
            </a:endParaRPr>
          </a:p>
        </p:txBody>
      </p:sp>
    </p:spTree>
    <p:extLst>
      <p:ext uri="{BB962C8B-B14F-4D97-AF65-F5344CB8AC3E}">
        <p14:creationId xmlns:p14="http://schemas.microsoft.com/office/powerpoint/2010/main" val="45380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CC9F2E-742E-052C-FF99-4379D18C2B56}"/>
              </a:ext>
            </a:extLst>
          </p:cNvPr>
          <p:cNvSpPr txBox="1"/>
          <p:nvPr/>
        </p:nvSpPr>
        <p:spPr>
          <a:xfrm>
            <a:off x="137786" y="199791"/>
            <a:ext cx="11812044" cy="1480405"/>
          </a:xfrm>
          <a:prstGeom prst="rect">
            <a:avLst/>
          </a:prstGeom>
          <a:noFill/>
        </p:spPr>
        <p:txBody>
          <a:bodyPr wrap="square">
            <a:spAutoFit/>
          </a:bodyPr>
          <a:lstStyle/>
          <a:p>
            <a:pPr defTabSz="1555750">
              <a:lnSpc>
                <a:spcPct val="90000"/>
              </a:lnSpc>
              <a:spcBef>
                <a:spcPct val="0"/>
              </a:spcBef>
              <a:spcAft>
                <a:spcPct val="35000"/>
              </a:spcAft>
            </a:pPr>
            <a:r>
              <a:rPr lang="en-US" sz="2800" b="1" i="0" kern="1200" dirty="0"/>
              <a:t>Integrate </a:t>
            </a:r>
            <a:r>
              <a:rPr lang="en-US" sz="2800" b="1" dirty="0"/>
              <a:t>SEB </a:t>
            </a:r>
            <a:r>
              <a:rPr lang="en-US" sz="2800" b="1" i="0" kern="1200" dirty="0"/>
              <a:t>competencies into Tier 1 by… </a:t>
            </a:r>
          </a:p>
          <a:p>
            <a:pPr defTabSz="1555750">
              <a:lnSpc>
                <a:spcPct val="90000"/>
              </a:lnSpc>
              <a:spcBef>
                <a:spcPct val="0"/>
              </a:spcBef>
              <a:spcAft>
                <a:spcPct val="35000"/>
              </a:spcAft>
            </a:pPr>
            <a:r>
              <a:rPr lang="en-US" sz="2400" b="1" i="1" dirty="0"/>
              <a:t>EMBEDDING SEB COMPETENCIES INTO TEACHING MATRICES</a:t>
            </a:r>
          </a:p>
          <a:p>
            <a:pPr marL="0" lvl="0" indent="0" defTabSz="1555750">
              <a:lnSpc>
                <a:spcPct val="90000"/>
              </a:lnSpc>
              <a:spcBef>
                <a:spcPct val="0"/>
              </a:spcBef>
              <a:spcAft>
                <a:spcPct val="35000"/>
              </a:spcAft>
              <a:buNone/>
            </a:pPr>
            <a:endParaRPr lang="en-US" sz="2800" b="1" i="0" kern="1200" dirty="0"/>
          </a:p>
        </p:txBody>
      </p:sp>
      <p:pic>
        <p:nvPicPr>
          <p:cNvPr id="5" name="Picture 4" descr="Text&#10;&#10;Description automatically generated">
            <a:extLst>
              <a:ext uri="{FF2B5EF4-FFF2-40B4-BE49-F238E27FC236}">
                <a16:creationId xmlns:a16="http://schemas.microsoft.com/office/drawing/2014/main" id="{DB648AC4-0C1F-2541-03CA-6670BDCC5B2C}"/>
              </a:ext>
            </a:extLst>
          </p:cNvPr>
          <p:cNvPicPr>
            <a:picLocks noChangeAspect="1"/>
          </p:cNvPicPr>
          <p:nvPr/>
        </p:nvPicPr>
        <p:blipFill>
          <a:blip r:embed="rId3"/>
          <a:stretch>
            <a:fillRect/>
          </a:stretch>
        </p:blipFill>
        <p:spPr>
          <a:xfrm>
            <a:off x="137786" y="1835526"/>
            <a:ext cx="3356827" cy="3506494"/>
          </a:xfrm>
          <a:prstGeom prst="rect">
            <a:avLst/>
          </a:prstGeom>
        </p:spPr>
      </p:pic>
      <p:pic>
        <p:nvPicPr>
          <p:cNvPr id="7" name="Picture 6" descr="Table&#10;&#10;Description automatically generated">
            <a:extLst>
              <a:ext uri="{FF2B5EF4-FFF2-40B4-BE49-F238E27FC236}">
                <a16:creationId xmlns:a16="http://schemas.microsoft.com/office/drawing/2014/main" id="{8D87AA40-CB22-425C-6A28-47626CED7A29}"/>
              </a:ext>
            </a:extLst>
          </p:cNvPr>
          <p:cNvPicPr>
            <a:picLocks noChangeAspect="1"/>
          </p:cNvPicPr>
          <p:nvPr/>
        </p:nvPicPr>
        <p:blipFill>
          <a:blip r:embed="rId4"/>
          <a:stretch>
            <a:fillRect/>
          </a:stretch>
        </p:blipFill>
        <p:spPr>
          <a:xfrm>
            <a:off x="3627054" y="1357921"/>
            <a:ext cx="8322776" cy="5300288"/>
          </a:xfrm>
          <a:prstGeom prst="rect">
            <a:avLst/>
          </a:prstGeom>
        </p:spPr>
      </p:pic>
      <p:graphicFrame>
        <p:nvGraphicFramePr>
          <p:cNvPr id="2" name="Table 3">
            <a:extLst>
              <a:ext uri="{FF2B5EF4-FFF2-40B4-BE49-F238E27FC236}">
                <a16:creationId xmlns:a16="http://schemas.microsoft.com/office/drawing/2014/main" id="{476A9AEF-FADC-A6E0-D80C-EFEE5D36B646}"/>
              </a:ext>
            </a:extLst>
          </p:cNvPr>
          <p:cNvGraphicFramePr>
            <a:graphicFrameLocks noGrp="1"/>
          </p:cNvGraphicFramePr>
          <p:nvPr>
            <p:extLst>
              <p:ext uri="{D42A27DB-BD31-4B8C-83A1-F6EECF244321}">
                <p14:modId xmlns:p14="http://schemas.microsoft.com/office/powerpoint/2010/main" val="2969236793"/>
              </p:ext>
            </p:extLst>
          </p:nvPr>
        </p:nvGraphicFramePr>
        <p:xfrm>
          <a:off x="7788442" y="2294819"/>
          <a:ext cx="1521921" cy="4601914"/>
        </p:xfrm>
        <a:graphic>
          <a:graphicData uri="http://schemas.openxmlformats.org/drawingml/2006/table">
            <a:tbl>
              <a:tblPr firstRow="1" bandRow="1">
                <a:tableStyleId>{5C22544A-7EE6-4342-B048-85BDC9FD1C3A}</a:tableStyleId>
              </a:tblPr>
              <a:tblGrid>
                <a:gridCol w="1521921">
                  <a:extLst>
                    <a:ext uri="{9D8B030D-6E8A-4147-A177-3AD203B41FA5}">
                      <a16:colId xmlns:a16="http://schemas.microsoft.com/office/drawing/2014/main" val="721998605"/>
                    </a:ext>
                  </a:extLst>
                </a:gridCol>
              </a:tblGrid>
              <a:tr h="1345510">
                <a:tc>
                  <a:txBody>
                    <a:bodyPr/>
                    <a:lstStyle/>
                    <a:p>
                      <a:pPr algn="l"/>
                      <a:r>
                        <a:rPr lang="en-US" sz="1600" b="0" i="1" dirty="0">
                          <a:solidFill>
                            <a:schemeClr val="tx1"/>
                          </a:solidFill>
                        </a:rPr>
                        <a:t>Invite those sitting alone to join.</a:t>
                      </a:r>
                    </a:p>
                    <a:p>
                      <a:pPr algn="l"/>
                      <a:endParaRPr lang="en-US" sz="1600" b="0" i="1" dirty="0">
                        <a:solidFill>
                          <a:schemeClr val="tx1"/>
                        </a:solidFill>
                      </a:endParaRPr>
                    </a:p>
                    <a:p>
                      <a:pPr algn="l"/>
                      <a:endParaRPr lang="en-US" sz="1600" b="0" i="1" dirty="0">
                        <a:solidFill>
                          <a:schemeClr val="tx1"/>
                        </a:solidFill>
                      </a:endParaRPr>
                    </a:p>
                  </a:txBody>
                  <a:tcPr>
                    <a:lnL w="57150" cap="flat" cmpd="sng" algn="ctr">
                      <a:solidFill>
                        <a:srgbClr val="92D050"/>
                      </a:solidFill>
                      <a:prstDash val="solid"/>
                      <a:round/>
                      <a:headEnd type="none" w="med" len="med"/>
                      <a:tailEnd type="none" w="med" len="med"/>
                    </a:lnL>
                    <a:lnR w="57150" cap="flat" cmpd="sng" algn="ctr">
                      <a:solidFill>
                        <a:srgbClr val="92D050"/>
                      </a:solidFill>
                      <a:prstDash val="solid"/>
                      <a:round/>
                      <a:headEnd type="none" w="med" len="med"/>
                      <a:tailEnd type="none" w="med" len="med"/>
                    </a:lnR>
                    <a:lnT w="57150" cap="flat" cmpd="sng" algn="ctr">
                      <a:solidFill>
                        <a:srgbClr val="92D050"/>
                      </a:solidFill>
                      <a:prstDash val="solid"/>
                      <a:round/>
                      <a:headEnd type="none" w="med" len="med"/>
                      <a:tailEnd type="none" w="med" len="med"/>
                    </a:lnT>
                    <a:lnB w="57150" cap="flat" cmpd="sng" algn="ctr">
                      <a:solidFill>
                        <a:srgbClr val="C9E996"/>
                      </a:solidFill>
                      <a:prstDash val="solid"/>
                      <a:round/>
                      <a:headEnd type="none" w="med" len="med"/>
                      <a:tailEnd type="none" w="med" len="med"/>
                    </a:lnB>
                    <a:solidFill>
                      <a:schemeClr val="bg1"/>
                    </a:solidFill>
                  </a:tcPr>
                </a:tc>
                <a:extLst>
                  <a:ext uri="{0D108BD9-81ED-4DB2-BD59-A6C34878D82A}">
                    <a16:rowId xmlns:a16="http://schemas.microsoft.com/office/drawing/2014/main" val="1432422412"/>
                  </a:ext>
                </a:extLst>
              </a:tr>
              <a:tr h="1846165">
                <a:tc>
                  <a:txBody>
                    <a:bodyPr/>
                    <a:lstStyle/>
                    <a:p>
                      <a:pPr algn="l"/>
                      <a:r>
                        <a:rPr lang="en-US" sz="1600" b="0" i="1" dirty="0">
                          <a:solidFill>
                            <a:schemeClr val="tx1"/>
                          </a:solidFill>
                        </a:rPr>
                        <a:t>Have a lunch plan.</a:t>
                      </a:r>
                    </a:p>
                    <a:p>
                      <a:pPr algn="l"/>
                      <a:r>
                        <a:rPr lang="en-US" sz="1600" b="0" i="1" dirty="0">
                          <a:solidFill>
                            <a:schemeClr val="tx1"/>
                          </a:solidFill>
                        </a:rPr>
                        <a:t>Choose quiet or social lunch area.</a:t>
                      </a:r>
                    </a:p>
                    <a:p>
                      <a:pPr algn="l"/>
                      <a:r>
                        <a:rPr lang="en-US" sz="1600" b="0" i="1" dirty="0">
                          <a:solidFill>
                            <a:schemeClr val="tx1"/>
                          </a:solidFill>
                        </a:rPr>
                        <a:t>Invite friends to join.</a:t>
                      </a:r>
                    </a:p>
                  </a:txBody>
                  <a:tcPr>
                    <a:lnL w="57150" cap="flat" cmpd="sng" algn="ctr">
                      <a:solidFill>
                        <a:srgbClr val="92D050"/>
                      </a:solidFill>
                      <a:prstDash val="solid"/>
                      <a:round/>
                      <a:headEnd type="none" w="med" len="med"/>
                      <a:tailEnd type="none" w="med" len="med"/>
                    </a:lnL>
                    <a:lnR w="57150" cap="flat" cmpd="sng" algn="ctr">
                      <a:solidFill>
                        <a:srgbClr val="92D050"/>
                      </a:solidFill>
                      <a:prstDash val="solid"/>
                      <a:round/>
                      <a:headEnd type="none" w="med" len="med"/>
                      <a:tailEnd type="none" w="med" len="med"/>
                    </a:lnR>
                    <a:lnT w="57150" cap="flat" cmpd="sng" algn="ctr">
                      <a:solidFill>
                        <a:srgbClr val="C9E996"/>
                      </a:solidFill>
                      <a:prstDash val="solid"/>
                      <a:round/>
                      <a:headEnd type="none" w="med" len="med"/>
                      <a:tailEnd type="none" w="med" len="med"/>
                    </a:lnT>
                    <a:lnB w="57150" cap="flat" cmpd="sng" algn="ctr">
                      <a:solidFill>
                        <a:srgbClr val="C9E996"/>
                      </a:solidFill>
                      <a:prstDash val="solid"/>
                      <a:round/>
                      <a:headEnd type="none" w="med" len="med"/>
                      <a:tailEnd type="none" w="med" len="med"/>
                    </a:lnB>
                    <a:solidFill>
                      <a:srgbClr val="CFDAF8"/>
                    </a:solidFill>
                  </a:tcPr>
                </a:tc>
                <a:extLst>
                  <a:ext uri="{0D108BD9-81ED-4DB2-BD59-A6C34878D82A}">
                    <a16:rowId xmlns:a16="http://schemas.microsoft.com/office/drawing/2014/main" val="707584697"/>
                  </a:ext>
                </a:extLst>
              </a:tr>
              <a:tr h="1410239">
                <a:tc>
                  <a:txBody>
                    <a:bodyPr/>
                    <a:lstStyle/>
                    <a:p>
                      <a:pPr algn="l"/>
                      <a:r>
                        <a:rPr lang="en-US" sz="1600" b="0" i="1" dirty="0">
                          <a:solidFill>
                            <a:schemeClr val="tx1"/>
                          </a:solidFill>
                        </a:rPr>
                        <a:t>Use my breathing technique.</a:t>
                      </a:r>
                    </a:p>
                    <a:p>
                      <a:pPr algn="l"/>
                      <a:r>
                        <a:rPr lang="en-US" sz="1600" b="0" i="1" dirty="0">
                          <a:solidFill>
                            <a:schemeClr val="tx1"/>
                          </a:solidFill>
                        </a:rPr>
                        <a:t>Listen to my signals.</a:t>
                      </a:r>
                    </a:p>
                  </a:txBody>
                  <a:tcPr>
                    <a:lnL w="57150" cap="flat" cmpd="sng" algn="ctr">
                      <a:solidFill>
                        <a:srgbClr val="92D050"/>
                      </a:solidFill>
                      <a:prstDash val="solid"/>
                      <a:round/>
                      <a:headEnd type="none" w="med" len="med"/>
                      <a:tailEnd type="none" w="med" len="med"/>
                    </a:lnL>
                    <a:lnR w="57150" cap="flat" cmpd="sng" algn="ctr">
                      <a:solidFill>
                        <a:srgbClr val="92D050"/>
                      </a:solidFill>
                      <a:prstDash val="solid"/>
                      <a:round/>
                      <a:headEnd type="none" w="med" len="med"/>
                      <a:tailEnd type="none" w="med" len="med"/>
                    </a:lnR>
                    <a:lnT w="57150" cap="flat" cmpd="sng" algn="ctr">
                      <a:solidFill>
                        <a:srgbClr val="C9E996"/>
                      </a:solidFill>
                      <a:prstDash val="solid"/>
                      <a:round/>
                      <a:headEnd type="none" w="med" len="med"/>
                      <a:tailEnd type="none" w="med" len="med"/>
                    </a:lnT>
                    <a:lnB w="57150" cap="flat" cmpd="sng" algn="ctr">
                      <a:solidFill>
                        <a:srgbClr val="92D050"/>
                      </a:solidFill>
                      <a:prstDash val="solid"/>
                      <a:round/>
                      <a:headEnd type="none" w="med" len="med"/>
                      <a:tailEnd type="none" w="med" len="med"/>
                    </a:lnB>
                    <a:solidFill>
                      <a:schemeClr val="bg1"/>
                    </a:solidFill>
                  </a:tcPr>
                </a:tc>
                <a:extLst>
                  <a:ext uri="{0D108BD9-81ED-4DB2-BD59-A6C34878D82A}">
                    <a16:rowId xmlns:a16="http://schemas.microsoft.com/office/drawing/2014/main" val="3402369024"/>
                  </a:ext>
                </a:extLst>
              </a:tr>
            </a:tbl>
          </a:graphicData>
        </a:graphic>
      </p:graphicFrame>
      <p:graphicFrame>
        <p:nvGraphicFramePr>
          <p:cNvPr id="4" name="Table 3">
            <a:extLst>
              <a:ext uri="{FF2B5EF4-FFF2-40B4-BE49-F238E27FC236}">
                <a16:creationId xmlns:a16="http://schemas.microsoft.com/office/drawing/2014/main" id="{FF3D271A-5964-005F-7676-DEC28970055D}"/>
              </a:ext>
            </a:extLst>
          </p:cNvPr>
          <p:cNvGraphicFramePr>
            <a:graphicFrameLocks noGrp="1"/>
          </p:cNvGraphicFramePr>
          <p:nvPr>
            <p:extLst>
              <p:ext uri="{D42A27DB-BD31-4B8C-83A1-F6EECF244321}">
                <p14:modId xmlns:p14="http://schemas.microsoft.com/office/powerpoint/2010/main" val="1179504384"/>
              </p:ext>
            </p:extLst>
          </p:nvPr>
        </p:nvGraphicFramePr>
        <p:xfrm>
          <a:off x="10532293" y="2294819"/>
          <a:ext cx="1521921" cy="4506567"/>
        </p:xfrm>
        <a:graphic>
          <a:graphicData uri="http://schemas.openxmlformats.org/drawingml/2006/table">
            <a:tbl>
              <a:tblPr firstRow="1" bandRow="1">
                <a:tableStyleId>{5C22544A-7EE6-4342-B048-85BDC9FD1C3A}</a:tableStyleId>
              </a:tblPr>
              <a:tblGrid>
                <a:gridCol w="1521921">
                  <a:extLst>
                    <a:ext uri="{9D8B030D-6E8A-4147-A177-3AD203B41FA5}">
                      <a16:colId xmlns:a16="http://schemas.microsoft.com/office/drawing/2014/main" val="721998605"/>
                    </a:ext>
                  </a:extLst>
                </a:gridCol>
              </a:tblGrid>
              <a:tr h="1372858">
                <a:tc>
                  <a:txBody>
                    <a:bodyPr/>
                    <a:lstStyle/>
                    <a:p>
                      <a:pPr algn="l"/>
                      <a:r>
                        <a:rPr lang="en-US" sz="1600" b="0" i="1" dirty="0">
                          <a:solidFill>
                            <a:schemeClr val="tx1"/>
                          </a:solidFill>
                        </a:rPr>
                        <a:t>Be an upstander-speak up when I see unsafe behavior.</a:t>
                      </a:r>
                    </a:p>
                  </a:txBody>
                  <a:tcPr>
                    <a:lnL w="57150" cap="flat" cmpd="sng" algn="ctr">
                      <a:solidFill>
                        <a:srgbClr val="92D050"/>
                      </a:solidFill>
                      <a:prstDash val="solid"/>
                      <a:round/>
                      <a:headEnd type="none" w="med" len="med"/>
                      <a:tailEnd type="none" w="med" len="med"/>
                    </a:lnL>
                    <a:lnR w="57150" cap="flat" cmpd="sng" algn="ctr">
                      <a:solidFill>
                        <a:srgbClr val="92D050"/>
                      </a:solidFill>
                      <a:prstDash val="solid"/>
                      <a:round/>
                      <a:headEnd type="none" w="med" len="med"/>
                      <a:tailEnd type="none" w="med" len="med"/>
                    </a:lnR>
                    <a:lnT w="57150" cap="flat" cmpd="sng" algn="ctr">
                      <a:solidFill>
                        <a:srgbClr val="92D050"/>
                      </a:solidFill>
                      <a:prstDash val="solid"/>
                      <a:round/>
                      <a:headEnd type="none" w="med" len="med"/>
                      <a:tailEnd type="none" w="med" len="med"/>
                    </a:lnT>
                    <a:lnB w="57150" cap="flat" cmpd="sng" algn="ctr">
                      <a:solidFill>
                        <a:srgbClr val="C9E996"/>
                      </a:solidFill>
                      <a:prstDash val="solid"/>
                      <a:round/>
                      <a:headEnd type="none" w="med" len="med"/>
                      <a:tailEnd type="none" w="med" len="med"/>
                    </a:lnB>
                    <a:solidFill>
                      <a:schemeClr val="bg1"/>
                    </a:solidFill>
                  </a:tcPr>
                </a:tc>
                <a:extLst>
                  <a:ext uri="{0D108BD9-81ED-4DB2-BD59-A6C34878D82A}">
                    <a16:rowId xmlns:a16="http://schemas.microsoft.com/office/drawing/2014/main" val="1432422412"/>
                  </a:ext>
                </a:extLst>
              </a:tr>
              <a:tr h="1776605">
                <a:tc>
                  <a:txBody>
                    <a:bodyPr/>
                    <a:lstStyle/>
                    <a:p>
                      <a:pPr algn="l"/>
                      <a:r>
                        <a:rPr lang="en-US" sz="1600" b="0" i="1" dirty="0">
                          <a:solidFill>
                            <a:schemeClr val="tx1"/>
                          </a:solidFill>
                        </a:rPr>
                        <a:t>Check my feelings before I post.</a:t>
                      </a:r>
                    </a:p>
                    <a:p>
                      <a:pPr algn="l"/>
                      <a:r>
                        <a:rPr lang="en-US" sz="1600" b="0" i="1" dirty="0">
                          <a:solidFill>
                            <a:schemeClr val="tx1"/>
                          </a:solidFill>
                        </a:rPr>
                        <a:t>Re-read message before I post.</a:t>
                      </a:r>
                    </a:p>
                  </a:txBody>
                  <a:tcPr>
                    <a:lnL w="57150" cap="flat" cmpd="sng" algn="ctr">
                      <a:solidFill>
                        <a:srgbClr val="92D050"/>
                      </a:solidFill>
                      <a:prstDash val="solid"/>
                      <a:round/>
                      <a:headEnd type="none" w="med" len="med"/>
                      <a:tailEnd type="none" w="med" len="med"/>
                    </a:lnL>
                    <a:lnR w="57150" cap="flat" cmpd="sng" algn="ctr">
                      <a:solidFill>
                        <a:srgbClr val="92D050"/>
                      </a:solidFill>
                      <a:prstDash val="solid"/>
                      <a:round/>
                      <a:headEnd type="none" w="med" len="med"/>
                      <a:tailEnd type="none" w="med" len="med"/>
                    </a:lnR>
                    <a:lnT w="57150" cap="flat" cmpd="sng" algn="ctr">
                      <a:solidFill>
                        <a:srgbClr val="C9E996"/>
                      </a:solidFill>
                      <a:prstDash val="solid"/>
                      <a:round/>
                      <a:headEnd type="none" w="med" len="med"/>
                      <a:tailEnd type="none" w="med" len="med"/>
                    </a:lnT>
                    <a:lnB w="57150" cap="flat" cmpd="sng" algn="ctr">
                      <a:solidFill>
                        <a:srgbClr val="C9E996"/>
                      </a:solidFill>
                      <a:prstDash val="solid"/>
                      <a:round/>
                      <a:headEnd type="none" w="med" len="med"/>
                      <a:tailEnd type="none" w="med" len="med"/>
                    </a:lnB>
                    <a:solidFill>
                      <a:srgbClr val="CFDAF8"/>
                    </a:solidFill>
                  </a:tcPr>
                </a:tc>
                <a:extLst>
                  <a:ext uri="{0D108BD9-81ED-4DB2-BD59-A6C34878D82A}">
                    <a16:rowId xmlns:a16="http://schemas.microsoft.com/office/drawing/2014/main" val="707584697"/>
                  </a:ext>
                </a:extLst>
              </a:tr>
              <a:tr h="1357104">
                <a:tc>
                  <a:txBody>
                    <a:bodyPr/>
                    <a:lstStyle/>
                    <a:p>
                      <a:pPr algn="l"/>
                      <a:r>
                        <a:rPr lang="en-US" sz="1600" b="0" i="1" dirty="0">
                          <a:solidFill>
                            <a:schemeClr val="tx1"/>
                          </a:solidFill>
                        </a:rPr>
                        <a:t>Double-check sources before I post.</a:t>
                      </a:r>
                    </a:p>
                  </a:txBody>
                  <a:tcPr>
                    <a:lnL w="57150" cap="flat" cmpd="sng" algn="ctr">
                      <a:solidFill>
                        <a:srgbClr val="92D050"/>
                      </a:solidFill>
                      <a:prstDash val="solid"/>
                      <a:round/>
                      <a:headEnd type="none" w="med" len="med"/>
                      <a:tailEnd type="none" w="med" len="med"/>
                    </a:lnL>
                    <a:lnR w="57150" cap="flat" cmpd="sng" algn="ctr">
                      <a:solidFill>
                        <a:srgbClr val="92D050"/>
                      </a:solidFill>
                      <a:prstDash val="solid"/>
                      <a:round/>
                      <a:headEnd type="none" w="med" len="med"/>
                      <a:tailEnd type="none" w="med" len="med"/>
                    </a:lnR>
                    <a:lnT w="57150" cap="flat" cmpd="sng" algn="ctr">
                      <a:solidFill>
                        <a:srgbClr val="C9E996"/>
                      </a:solidFill>
                      <a:prstDash val="solid"/>
                      <a:round/>
                      <a:headEnd type="none" w="med" len="med"/>
                      <a:tailEnd type="none" w="med" len="med"/>
                    </a:lnT>
                    <a:lnB w="57150" cap="flat" cmpd="sng" algn="ctr">
                      <a:solidFill>
                        <a:srgbClr val="92D050"/>
                      </a:solidFill>
                      <a:prstDash val="solid"/>
                      <a:round/>
                      <a:headEnd type="none" w="med" len="med"/>
                      <a:tailEnd type="none" w="med" len="med"/>
                    </a:lnB>
                    <a:solidFill>
                      <a:schemeClr val="bg1"/>
                    </a:solidFill>
                  </a:tcPr>
                </a:tc>
                <a:extLst>
                  <a:ext uri="{0D108BD9-81ED-4DB2-BD59-A6C34878D82A}">
                    <a16:rowId xmlns:a16="http://schemas.microsoft.com/office/drawing/2014/main" val="3402369024"/>
                  </a:ext>
                </a:extLst>
              </a:tr>
            </a:tbl>
          </a:graphicData>
        </a:graphic>
      </p:graphicFrame>
      <p:pic>
        <p:nvPicPr>
          <p:cNvPr id="13" name="Picture 12">
            <a:extLst>
              <a:ext uri="{FF2B5EF4-FFF2-40B4-BE49-F238E27FC236}">
                <a16:creationId xmlns:a16="http://schemas.microsoft.com/office/drawing/2014/main" id="{56367910-BDE1-B790-43F1-1AA59812345D}"/>
              </a:ext>
            </a:extLst>
          </p:cNvPr>
          <p:cNvPicPr>
            <a:picLocks noChangeAspect="1"/>
          </p:cNvPicPr>
          <p:nvPr/>
        </p:nvPicPr>
        <p:blipFill rotWithShape="1">
          <a:blip r:embed="rId5"/>
          <a:srcRect l="6733" t="15855" r="11160"/>
          <a:stretch/>
        </p:blipFill>
        <p:spPr>
          <a:xfrm>
            <a:off x="11557376" y="6274113"/>
            <a:ext cx="634151" cy="622620"/>
          </a:xfrm>
          <a:prstGeom prst="ellipse">
            <a:avLst/>
          </a:prstGeom>
          <a:ln w="19050">
            <a:solidFill>
              <a:schemeClr val="accent2">
                <a:lumMod val="50000"/>
              </a:schemeClr>
            </a:solidFill>
          </a:ln>
        </p:spPr>
      </p:pic>
    </p:spTree>
    <p:extLst>
      <p:ext uri="{BB962C8B-B14F-4D97-AF65-F5344CB8AC3E}">
        <p14:creationId xmlns:p14="http://schemas.microsoft.com/office/powerpoint/2010/main" val="957456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7557C6-67F7-6239-B041-5BB476097D82}"/>
              </a:ext>
            </a:extLst>
          </p:cNvPr>
          <p:cNvSpPr txBox="1"/>
          <p:nvPr/>
        </p:nvSpPr>
        <p:spPr>
          <a:xfrm>
            <a:off x="166429" y="406972"/>
            <a:ext cx="8538659" cy="1018740"/>
          </a:xfrm>
          <a:prstGeom prst="rect">
            <a:avLst/>
          </a:prstGeom>
          <a:noFill/>
        </p:spPr>
        <p:txBody>
          <a:bodyPr wrap="square">
            <a:spAutoFit/>
          </a:bodyPr>
          <a:lstStyle/>
          <a:p>
            <a:pPr marL="0" lvl="0" indent="0" defTabSz="1555750">
              <a:lnSpc>
                <a:spcPct val="90000"/>
              </a:lnSpc>
              <a:spcBef>
                <a:spcPct val="0"/>
              </a:spcBef>
              <a:spcAft>
                <a:spcPct val="35000"/>
              </a:spcAft>
              <a:buNone/>
            </a:pPr>
            <a:r>
              <a:rPr lang="en-US" sz="2800" b="1" i="0" kern="1200" dirty="0"/>
              <a:t>Integrate SEB competencies into Tier 1 by… </a:t>
            </a:r>
          </a:p>
          <a:p>
            <a:pPr marL="0" lvl="0" indent="0" defTabSz="1555750">
              <a:lnSpc>
                <a:spcPct val="90000"/>
              </a:lnSpc>
              <a:spcBef>
                <a:spcPct val="0"/>
              </a:spcBef>
              <a:spcAft>
                <a:spcPct val="35000"/>
              </a:spcAft>
              <a:buNone/>
            </a:pPr>
            <a:r>
              <a:rPr lang="en-US" sz="2800" b="1" i="1" dirty="0"/>
              <a:t>INTEGRATING SEB SKILLS INTO ACADEMIC INSTRUCTION</a:t>
            </a:r>
            <a:endParaRPr lang="en-US" sz="2800" b="1" i="1" kern="1200" dirty="0"/>
          </a:p>
        </p:txBody>
      </p:sp>
      <p:graphicFrame>
        <p:nvGraphicFramePr>
          <p:cNvPr id="4" name="Diagram 3">
            <a:extLst>
              <a:ext uri="{FF2B5EF4-FFF2-40B4-BE49-F238E27FC236}">
                <a16:creationId xmlns:a16="http://schemas.microsoft.com/office/drawing/2014/main" id="{7B8C07B9-9F2A-0ED3-69BE-62CF7643D440}"/>
              </a:ext>
            </a:extLst>
          </p:cNvPr>
          <p:cNvGraphicFramePr/>
          <p:nvPr>
            <p:extLst>
              <p:ext uri="{D42A27DB-BD31-4B8C-83A1-F6EECF244321}">
                <p14:modId xmlns:p14="http://schemas.microsoft.com/office/powerpoint/2010/main" val="1587223357"/>
              </p:ext>
            </p:extLst>
          </p:nvPr>
        </p:nvGraphicFramePr>
        <p:xfrm>
          <a:off x="166429" y="1228299"/>
          <a:ext cx="12239386" cy="504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1C0CF00-BB52-ED8F-41E7-FC06CD7B5237}"/>
              </a:ext>
            </a:extLst>
          </p:cNvPr>
          <p:cNvPicPr>
            <a:picLocks noChangeAspect="1"/>
          </p:cNvPicPr>
          <p:nvPr/>
        </p:nvPicPr>
        <p:blipFill rotWithShape="1">
          <a:blip r:embed="rId8"/>
          <a:srcRect l="6733" t="15855" r="11160"/>
          <a:stretch/>
        </p:blipFill>
        <p:spPr>
          <a:xfrm>
            <a:off x="11506200" y="6134190"/>
            <a:ext cx="685800" cy="673330"/>
          </a:xfrm>
          <a:prstGeom prst="ellipse">
            <a:avLst/>
          </a:prstGeom>
          <a:ln w="19050">
            <a:solidFill>
              <a:schemeClr val="accent2">
                <a:lumMod val="50000"/>
              </a:schemeClr>
            </a:solidFill>
          </a:ln>
        </p:spPr>
      </p:pic>
    </p:spTree>
    <p:extLst>
      <p:ext uri="{BB962C8B-B14F-4D97-AF65-F5344CB8AC3E}">
        <p14:creationId xmlns:p14="http://schemas.microsoft.com/office/powerpoint/2010/main" val="7895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A417-C649-3393-1F45-EB0A26A42C7A}"/>
              </a:ext>
            </a:extLst>
          </p:cNvPr>
          <p:cNvSpPr>
            <a:spLocks noGrp="1"/>
          </p:cNvSpPr>
          <p:nvPr>
            <p:ph type="title"/>
          </p:nvPr>
        </p:nvSpPr>
        <p:spPr>
          <a:xfrm>
            <a:off x="513748" y="275814"/>
            <a:ext cx="9500407" cy="845600"/>
          </a:xfrm>
        </p:spPr>
        <p:txBody>
          <a:bodyPr/>
          <a:lstStyle/>
          <a:p>
            <a:pPr algn="l"/>
            <a:r>
              <a:rPr lang="en-US" dirty="0"/>
              <a:t>Guidelines for Integrating Wellness into Tier 1</a:t>
            </a:r>
          </a:p>
        </p:txBody>
      </p:sp>
      <p:sp>
        <p:nvSpPr>
          <p:cNvPr id="3" name="TextBox 2">
            <a:extLst>
              <a:ext uri="{FF2B5EF4-FFF2-40B4-BE49-F238E27FC236}">
                <a16:creationId xmlns:a16="http://schemas.microsoft.com/office/drawing/2014/main" id="{172FFDA9-864E-F2A3-7814-C79CE297FD51}"/>
              </a:ext>
            </a:extLst>
          </p:cNvPr>
          <p:cNvSpPr txBox="1"/>
          <p:nvPr/>
        </p:nvSpPr>
        <p:spPr>
          <a:xfrm>
            <a:off x="769592" y="1490007"/>
            <a:ext cx="10196381" cy="3877985"/>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spcAft>
                <a:spcPts val="1200"/>
              </a:spcAft>
            </a:pPr>
            <a:endParaRPr lang="en-US" sz="2800" dirty="0"/>
          </a:p>
          <a:p>
            <a:pPr>
              <a:spcAft>
                <a:spcPts val="1200"/>
              </a:spcAft>
            </a:pPr>
            <a:r>
              <a:rPr lang="en-US" sz="2800" dirty="0"/>
              <a:t>Use your PBIS framework to:</a:t>
            </a:r>
          </a:p>
          <a:p>
            <a:pPr marL="285750" indent="-285750">
              <a:spcAft>
                <a:spcPts val="1200"/>
              </a:spcAft>
              <a:buFont typeface="Arial" panose="020B0604020202020204" pitchFamily="34" charset="0"/>
              <a:buChar char="•"/>
            </a:pPr>
            <a:r>
              <a:rPr lang="en-US" sz="2800" dirty="0"/>
              <a:t>Prioritize and enhance wellness for all school community members</a:t>
            </a:r>
          </a:p>
          <a:p>
            <a:pPr marL="285750" indent="-285750">
              <a:spcAft>
                <a:spcPts val="1200"/>
              </a:spcAft>
              <a:buFont typeface="Arial" panose="020B0604020202020204" pitchFamily="34" charset="0"/>
              <a:buChar char="•"/>
            </a:pPr>
            <a:r>
              <a:rPr lang="en-US" sz="2800" dirty="0"/>
              <a:t>Use data to determine wellness strengths and needs</a:t>
            </a:r>
          </a:p>
          <a:p>
            <a:pPr marL="285750" indent="-285750">
              <a:spcAft>
                <a:spcPts val="1200"/>
              </a:spcAft>
              <a:buFont typeface="Arial" panose="020B0604020202020204" pitchFamily="34" charset="0"/>
              <a:buChar char="•"/>
            </a:pPr>
            <a:r>
              <a:rPr lang="en-US" sz="2800" dirty="0"/>
              <a:t>Integrate SEB competencies into Tier 1</a:t>
            </a:r>
          </a:p>
          <a:p>
            <a:pPr marL="285750" indent="-285750">
              <a:spcAft>
                <a:spcPts val="1200"/>
              </a:spcAft>
              <a:buFont typeface="Arial" panose="020B0604020202020204" pitchFamily="34" charset="0"/>
              <a:buChar char="•"/>
            </a:pPr>
            <a:r>
              <a:rPr lang="en-US" sz="2800" dirty="0"/>
              <a:t>Avoid isolated wellness events and activities</a:t>
            </a:r>
          </a:p>
          <a:p>
            <a:pPr>
              <a:spcAft>
                <a:spcPts val="1200"/>
              </a:spcAft>
            </a:pPr>
            <a:endParaRPr lang="en-US" dirty="0"/>
          </a:p>
        </p:txBody>
      </p:sp>
      <p:pic>
        <p:nvPicPr>
          <p:cNvPr id="4" name="Picture 3">
            <a:extLst>
              <a:ext uri="{FF2B5EF4-FFF2-40B4-BE49-F238E27FC236}">
                <a16:creationId xmlns:a16="http://schemas.microsoft.com/office/drawing/2014/main" id="{E17D3A6A-3BA1-2BF9-B5C5-8D0C2A985D82}"/>
              </a:ext>
            </a:extLst>
          </p:cNvPr>
          <p:cNvPicPr>
            <a:picLocks noChangeAspect="1"/>
          </p:cNvPicPr>
          <p:nvPr/>
        </p:nvPicPr>
        <p:blipFill rotWithShape="1">
          <a:blip r:embed="rId2"/>
          <a:srcRect l="9398" t="21261" r="17871" b="11318"/>
          <a:stretch/>
        </p:blipFill>
        <p:spPr>
          <a:xfrm>
            <a:off x="10965973" y="5736585"/>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796844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3864" y="246278"/>
            <a:ext cx="11887200" cy="845600"/>
          </a:xfrm>
        </p:spPr>
        <p:txBody>
          <a:bodyPr/>
          <a:lstStyle/>
          <a:p>
            <a:r>
              <a:rPr lang="en-US" sz="3200" b="1" dirty="0">
                <a:solidFill>
                  <a:schemeClr val="bg1"/>
                </a:solidFill>
              </a:rPr>
              <a:t>ACTIVITY:</a:t>
            </a:r>
            <a:br>
              <a:rPr lang="en-US" sz="3200" kern="1200" dirty="0">
                <a:solidFill>
                  <a:schemeClr val="bg1"/>
                </a:solidFill>
              </a:rPr>
            </a:br>
            <a:endParaRPr lang="en-US" sz="3200" b="1" dirty="0">
              <a:solidFill>
                <a:schemeClr val="bg1"/>
              </a:solidFill>
            </a:endParaRP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272559" y="1021538"/>
            <a:ext cx="11314603" cy="4977480"/>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 </a:t>
            </a:r>
            <a:r>
              <a:rPr kumimoji="0" lang="en-US" sz="2800" b="0" i="0" u="none" strike="noStrike" kern="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a:t>
            </a:r>
            <a:r>
              <a:rPr lang="en-US" sz="2800" kern="0" dirty="0" err="1">
                <a:solidFill>
                  <a:srgbClr val="292C73">
                    <a:lumMod val="50000"/>
                  </a:srgbClr>
                </a:solidFill>
                <a:latin typeface="Calibri" panose="020F0502020204030204" pitchFamily="34" charset="0"/>
                <a:cs typeface="Calibri" panose="020F0502020204030204" pitchFamily="34" charset="0"/>
              </a:rPr>
              <a:t>dentify</a:t>
            </a:r>
            <a:r>
              <a:rPr lang="en-US" sz="2800" kern="0" dirty="0">
                <a:solidFill>
                  <a:srgbClr val="292C73">
                    <a:lumMod val="50000"/>
                  </a:srgbClr>
                </a:solidFill>
                <a:latin typeface="Calibri" panose="020F0502020204030204" pitchFamily="34" charset="0"/>
                <a:cs typeface="Calibri" panose="020F0502020204030204" pitchFamily="34" charset="0"/>
              </a:rPr>
              <a:t>:</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a:t>
            </a:r>
          </a:p>
          <a:p>
            <a:pPr marL="914400" lvl="1" indent="-457200" defTabSz="1219170">
              <a:buClr>
                <a:srgbClr val="00ACC2">
                  <a:lumMod val="50000"/>
                </a:srgbClr>
              </a:buClr>
              <a:buFont typeface="Arial" panose="020B0604020202020204" pitchFamily="34" charset="0"/>
              <a:buChar char="•"/>
              <a:defRPr/>
            </a:pPr>
            <a:r>
              <a:rPr lang="en-US" sz="2800" kern="0" dirty="0">
                <a:solidFill>
                  <a:srgbClr val="292C73">
                    <a:lumMod val="50000"/>
                  </a:srgbClr>
                </a:solidFill>
                <a:latin typeface="Calibri" panose="020F0502020204030204" pitchFamily="34" charset="0"/>
                <a:cs typeface="Calibri" panose="020F0502020204030204" pitchFamily="34" charset="0"/>
              </a:rPr>
              <a:t>W</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hat are you currently doing to support wellness for both students and staff?</a:t>
            </a:r>
          </a:p>
          <a:p>
            <a:pPr marL="914400" lvl="1" indent="-457200" defTabSz="1219170">
              <a:buClr>
                <a:srgbClr val="00ACC2">
                  <a:lumMod val="50000"/>
                </a:srgbClr>
              </a:buClr>
              <a:buFont typeface="Arial" panose="020B0604020202020204" pitchFamily="34" charset="0"/>
              <a:buChar char="•"/>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What data </a:t>
            </a:r>
            <a:r>
              <a:rPr lang="en-US" sz="2800" kern="0" dirty="0">
                <a:solidFill>
                  <a:srgbClr val="292C73">
                    <a:lumMod val="50000"/>
                  </a:srgbClr>
                </a:solidFill>
                <a:latin typeface="Calibri" panose="020F0502020204030204" pitchFamily="34" charset="0"/>
                <a:cs typeface="Calibri" panose="020F0502020204030204" pitchFamily="34" charset="0"/>
              </a:rPr>
              <a:t>will you use to determine needs?</a:t>
            </a:r>
          </a:p>
          <a:p>
            <a:pPr marL="914400" lvl="1" indent="-457200" defTabSz="1219170">
              <a:buClr>
                <a:srgbClr val="00ACC2">
                  <a:lumMod val="50000"/>
                </a:srgbClr>
              </a:buClr>
              <a:buFont typeface="Arial" panose="020B0604020202020204" pitchFamily="34" charset="0"/>
              <a:buChar char="•"/>
              <a:defRPr/>
            </a:pPr>
            <a:r>
              <a:rPr lang="en-US" sz="2800" kern="0" dirty="0">
                <a:solidFill>
                  <a:srgbClr val="292C73">
                    <a:lumMod val="50000"/>
                  </a:srgbClr>
                </a:solidFill>
                <a:latin typeface="Calibri" panose="020F0502020204030204" pitchFamily="34" charset="0"/>
                <a:cs typeface="Calibri" panose="020F0502020204030204" pitchFamily="34" charset="0"/>
              </a:rPr>
              <a:t>How can wellness be prioritized and enhanced?</a:t>
            </a:r>
          </a:p>
          <a:p>
            <a:pPr marL="914400" lvl="1" indent="-457200" defTabSz="1219170">
              <a:buClr>
                <a:srgbClr val="00ACC2">
                  <a:lumMod val="50000"/>
                </a:srgbClr>
              </a:buClr>
              <a:buFont typeface="Arial" panose="020B0604020202020204" pitchFamily="34" charset="0"/>
              <a:buChar char="•"/>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How can SEB competencies be integrated in your Tier 1 supports?</a:t>
            </a:r>
          </a:p>
          <a:p>
            <a:pPr defTabSz="1219170">
              <a:buClr>
                <a:srgbClr val="00ACC2">
                  <a:lumMod val="50000"/>
                </a:srgbClr>
              </a:buClr>
              <a:defRPr/>
            </a:pPr>
            <a:r>
              <a:rPr lang="en-US" sz="2800" kern="0" dirty="0">
                <a:solidFill>
                  <a:srgbClr val="292C73">
                    <a:lumMod val="50000"/>
                  </a:srgbClr>
                </a:solidFill>
                <a:latin typeface="Calibri" panose="020F0502020204030204" pitchFamily="34" charset="0"/>
                <a:cs typeface="Calibri" panose="020F0502020204030204" pitchFamily="34" charset="0"/>
              </a:rPr>
              <a:t>Add to your action plan as needed.</a:t>
            </a:r>
          </a:p>
          <a:p>
            <a:pPr defTabSz="1219170">
              <a:buClr>
                <a:srgbClr val="00ACC2">
                  <a:lumMod val="50000"/>
                </a:srgbClr>
              </a:buClr>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defTabSz="1219170">
              <a:buClr>
                <a:srgbClr val="00ACC2">
                  <a:lumMod val="50000"/>
                </a:srgbClr>
              </a:buClr>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Be prepared to share 1-2 next steps you will take to build a culture of wellness in your school community.</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indent="-514350" defTabSz="1219170">
              <a:buClr>
                <a:srgbClr val="292C73">
                  <a:lumMod val="50000"/>
                </a:srgbClr>
              </a:buClr>
              <a:buFont typeface="+mj-lt"/>
              <a:buAutoNum type="arabicPeriod"/>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grpSp>
        <p:nvGrpSpPr>
          <p:cNvPr id="2" name="Google Shape;6077;p67">
            <a:extLst>
              <a:ext uri="{FF2B5EF4-FFF2-40B4-BE49-F238E27FC236}">
                <a16:creationId xmlns:a16="http://schemas.microsoft.com/office/drawing/2014/main" id="{6DE80F3F-B956-03B3-DBB4-5BEEDF35BA7B}"/>
              </a:ext>
            </a:extLst>
          </p:cNvPr>
          <p:cNvGrpSpPr/>
          <p:nvPr/>
        </p:nvGrpSpPr>
        <p:grpSpPr>
          <a:xfrm>
            <a:off x="3808903" y="6018734"/>
            <a:ext cx="798074" cy="770227"/>
            <a:chOff x="5873617" y="2309901"/>
            <a:chExt cx="345720" cy="345720"/>
          </a:xfrm>
        </p:grpSpPr>
        <p:sp>
          <p:nvSpPr>
            <p:cNvPr id="5" name="Google Shape;6078;p67">
              <a:extLst>
                <a:ext uri="{FF2B5EF4-FFF2-40B4-BE49-F238E27FC236}">
                  <a16:creationId xmlns:a16="http://schemas.microsoft.com/office/drawing/2014/main" id="{B3487F93-8659-D51C-9821-030618E14DB2}"/>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6" name="Google Shape;6079;p67">
              <a:extLst>
                <a:ext uri="{FF2B5EF4-FFF2-40B4-BE49-F238E27FC236}">
                  <a16:creationId xmlns:a16="http://schemas.microsoft.com/office/drawing/2014/main" id="{4F8A491E-F95A-9AD5-E44B-E6EBC4BBA3A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7" name="Google Shape;6080;p67">
              <a:extLst>
                <a:ext uri="{FF2B5EF4-FFF2-40B4-BE49-F238E27FC236}">
                  <a16:creationId xmlns:a16="http://schemas.microsoft.com/office/drawing/2014/main" id="{C946CF5D-B030-7831-C475-F5367E4EA566}"/>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8" name="Google Shape;6081;p67">
              <a:extLst>
                <a:ext uri="{FF2B5EF4-FFF2-40B4-BE49-F238E27FC236}">
                  <a16:creationId xmlns:a16="http://schemas.microsoft.com/office/drawing/2014/main" id="{E242C3B2-2FA5-43E7-DE9B-86BEC66418C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82;p67">
              <a:extLst>
                <a:ext uri="{FF2B5EF4-FFF2-40B4-BE49-F238E27FC236}">
                  <a16:creationId xmlns:a16="http://schemas.microsoft.com/office/drawing/2014/main" id="{F7525196-7BCC-E0EE-6152-F20259D680B1}"/>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3;p67">
              <a:extLst>
                <a:ext uri="{FF2B5EF4-FFF2-40B4-BE49-F238E27FC236}">
                  <a16:creationId xmlns:a16="http://schemas.microsoft.com/office/drawing/2014/main" id="{A0274E35-F65D-DEEA-0B1F-E55816ADF5B7}"/>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4;p67">
              <a:extLst>
                <a:ext uri="{FF2B5EF4-FFF2-40B4-BE49-F238E27FC236}">
                  <a16:creationId xmlns:a16="http://schemas.microsoft.com/office/drawing/2014/main" id="{298BEB51-F683-DFCC-673F-4D5C948966B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5;p67">
              <a:extLst>
                <a:ext uri="{FF2B5EF4-FFF2-40B4-BE49-F238E27FC236}">
                  <a16:creationId xmlns:a16="http://schemas.microsoft.com/office/drawing/2014/main" id="{FF513A1E-0B80-D134-4AD4-3598F4D857A3}"/>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6;p67">
              <a:extLst>
                <a:ext uri="{FF2B5EF4-FFF2-40B4-BE49-F238E27FC236}">
                  <a16:creationId xmlns:a16="http://schemas.microsoft.com/office/drawing/2014/main" id="{A45D34B4-2D1F-0104-ACCF-40378EBCC5F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7;p67">
              <a:extLst>
                <a:ext uri="{FF2B5EF4-FFF2-40B4-BE49-F238E27FC236}">
                  <a16:creationId xmlns:a16="http://schemas.microsoft.com/office/drawing/2014/main" id="{ABEFC09E-575A-FA43-1AD7-E9E8F0F05B44}"/>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8;p67">
              <a:extLst>
                <a:ext uri="{FF2B5EF4-FFF2-40B4-BE49-F238E27FC236}">
                  <a16:creationId xmlns:a16="http://schemas.microsoft.com/office/drawing/2014/main" id="{B27F88FD-C2C6-DF4A-6737-5DDDB2782FEF}"/>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9;p67">
              <a:extLst>
                <a:ext uri="{FF2B5EF4-FFF2-40B4-BE49-F238E27FC236}">
                  <a16:creationId xmlns:a16="http://schemas.microsoft.com/office/drawing/2014/main" id="{048FDE8B-EFD9-2DD2-A1D5-837E6810D981}"/>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90;p67">
              <a:extLst>
                <a:ext uri="{FF2B5EF4-FFF2-40B4-BE49-F238E27FC236}">
                  <a16:creationId xmlns:a16="http://schemas.microsoft.com/office/drawing/2014/main" id="{9184C28C-5256-0DF3-9C5F-B5104BB42F52}"/>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91;p67">
              <a:extLst>
                <a:ext uri="{FF2B5EF4-FFF2-40B4-BE49-F238E27FC236}">
                  <a16:creationId xmlns:a16="http://schemas.microsoft.com/office/drawing/2014/main" id="{6D7D9269-92D0-1834-5901-29D26B3947ED}"/>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92;p67">
              <a:extLst>
                <a:ext uri="{FF2B5EF4-FFF2-40B4-BE49-F238E27FC236}">
                  <a16:creationId xmlns:a16="http://schemas.microsoft.com/office/drawing/2014/main" id="{30B70980-B428-C034-8BE1-804749CB8BE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3;p67">
              <a:extLst>
                <a:ext uri="{FF2B5EF4-FFF2-40B4-BE49-F238E27FC236}">
                  <a16:creationId xmlns:a16="http://schemas.microsoft.com/office/drawing/2014/main" id="{C94598AC-47AC-0343-B218-CB7958A4078C}"/>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4;p67">
              <a:extLst>
                <a:ext uri="{FF2B5EF4-FFF2-40B4-BE49-F238E27FC236}">
                  <a16:creationId xmlns:a16="http://schemas.microsoft.com/office/drawing/2014/main" id="{1E7CCE9B-766A-BA9C-6CD2-0300C0795FDB}"/>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5;p67">
              <a:extLst>
                <a:ext uri="{FF2B5EF4-FFF2-40B4-BE49-F238E27FC236}">
                  <a16:creationId xmlns:a16="http://schemas.microsoft.com/office/drawing/2014/main" id="{0BD2B0E6-F83E-C9D7-75D0-560551C4A48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6;p67">
              <a:extLst>
                <a:ext uri="{FF2B5EF4-FFF2-40B4-BE49-F238E27FC236}">
                  <a16:creationId xmlns:a16="http://schemas.microsoft.com/office/drawing/2014/main" id="{AE561081-1B50-864F-BA84-94368480371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4" name="TextBox 23">
            <a:extLst>
              <a:ext uri="{FF2B5EF4-FFF2-40B4-BE49-F238E27FC236}">
                <a16:creationId xmlns:a16="http://schemas.microsoft.com/office/drawing/2014/main" id="{E450F9E7-6695-EA7C-3071-8C5C82B57149}"/>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10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Tree>
    <p:extLst>
      <p:ext uri="{BB962C8B-B14F-4D97-AF65-F5344CB8AC3E}">
        <p14:creationId xmlns:p14="http://schemas.microsoft.com/office/powerpoint/2010/main" val="2983540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solidFill>
                  <a:schemeClr val="bg1"/>
                </a:solidFill>
              </a:rPr>
              <a:t>WHOLE GROUP DEBRIEF: </a:t>
            </a:r>
            <a:br>
              <a:rPr lang="en-US" b="1" dirty="0">
                <a:solidFill>
                  <a:schemeClr val="bg1"/>
                </a:solidFill>
              </a:rPr>
            </a:br>
            <a:br>
              <a:rPr lang="en-US" b="1" kern="1200" dirty="0">
                <a:solidFill>
                  <a:schemeClr val="bg1"/>
                </a:solidFill>
              </a:rPr>
            </a:br>
            <a:endParaRPr lang="en-US"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650495" y="1973412"/>
            <a:ext cx="1105096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396" indent="0" defTabSz="1219170">
              <a:buClr>
                <a:srgbClr val="00ACC2">
                  <a:lumMod val="50000"/>
                </a:srgbClr>
              </a:buClr>
              <a:buNone/>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152396" indent="0" defTabSz="1219170">
              <a:buClr>
                <a:srgbClr val="00ACC2">
                  <a:lumMod val="50000"/>
                </a:srgbClr>
              </a:buClr>
              <a:buNone/>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What 1-2 next steps you will take to build a culture of wellness in your school community?</a:t>
            </a:r>
          </a:p>
          <a:p>
            <a:pPr marL="152396" indent="0" defTabSz="1219170">
              <a:buClr>
                <a:srgbClr val="00ACC2">
                  <a:lumMod val="50000"/>
                </a:srgbClr>
              </a:buClr>
              <a:buNone/>
              <a:defRPr/>
            </a:pPr>
            <a:endParaRPr lang="en-US" sz="2800" kern="0" dirty="0">
              <a:solidFill>
                <a:srgbClr val="292C73">
                  <a:lumMod val="50000"/>
                </a:srgbClr>
              </a:solidFill>
              <a:latin typeface="Calibri" panose="020F0502020204030204" pitchFamily="34" charset="0"/>
              <a:cs typeface="Calibri" panose="020F0502020204030204" pitchFamily="34" charset="0"/>
              <a:sym typeface="Arial"/>
            </a:endParaRPr>
          </a:p>
          <a:p>
            <a:pPr marL="152396" indent="0" defTabSz="1219170">
              <a:buClr>
                <a:srgbClr val="00ACC2">
                  <a:lumMod val="50000"/>
                </a:srgbClr>
              </a:buClr>
              <a:buNone/>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What further support do you need to accomplish these steps?</a:t>
            </a:r>
          </a:p>
        </p:txBody>
      </p:sp>
    </p:spTree>
    <p:extLst>
      <p:ext uri="{BB962C8B-B14F-4D97-AF65-F5344CB8AC3E}">
        <p14:creationId xmlns:p14="http://schemas.microsoft.com/office/powerpoint/2010/main" val="567307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Break</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52486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7094435" y="1534410"/>
            <a:ext cx="5097565" cy="298543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Classroom: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Systems</a:t>
            </a:r>
            <a:endPar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How do we support educators with use of evidence-based practices to support and respond to student behavior?</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5662222"/>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28C9659B-B640-49FC-D56C-98A822D950CD}"/>
              </a:ext>
            </a:extLst>
          </p:cNvPr>
          <p:cNvSpPr/>
          <p:nvPr/>
        </p:nvSpPr>
        <p:spPr>
          <a:xfrm>
            <a:off x="5840941" y="5018853"/>
            <a:ext cx="6214110" cy="1766889"/>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Classroom Systems self-assessment</a:t>
            </a:r>
          </a:p>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2800" dirty="0">
                <a:solidFill>
                  <a:srgbClr val="0D0F41"/>
                </a:solidFill>
                <a:latin typeface="Calibri" panose="020F0502020204030204" pitchFamily="34" charset="0"/>
                <a:cs typeface="Calibri" panose="020F0502020204030204" pitchFamily="34" charset="0"/>
              </a:rPr>
              <a:t>Begin to develop support systems for classroom implementation</a:t>
            </a:r>
            <a:endPar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70415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78511" y="363946"/>
            <a:ext cx="10247834" cy="845600"/>
          </a:xfrm>
        </p:spPr>
        <p:txBody>
          <a:bodyPr/>
          <a:lstStyle/>
          <a:p>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pSp>
        <p:nvGrpSpPr>
          <p:cNvPr id="62" name="Group 61">
            <a:extLst>
              <a:ext uri="{FF2B5EF4-FFF2-40B4-BE49-F238E27FC236}">
                <a16:creationId xmlns:a16="http://schemas.microsoft.com/office/drawing/2014/main" id="{C9CA9968-1E4B-C744-AB49-396039276252}"/>
              </a:ext>
            </a:extLst>
          </p:cNvPr>
          <p:cNvGrpSpPr/>
          <p:nvPr/>
        </p:nvGrpSpPr>
        <p:grpSpPr>
          <a:xfrm>
            <a:off x="10663310" y="69476"/>
            <a:ext cx="1361049" cy="1306381"/>
            <a:chOff x="3161609" y="1914625"/>
            <a:chExt cx="2964580" cy="2964580"/>
          </a:xfrm>
          <a:solidFill>
            <a:srgbClr val="9BC1E8"/>
          </a:solidFill>
        </p:grpSpPr>
        <p:sp>
          <p:nvSpPr>
            <p:cNvPr id="63" name="Oval 62">
              <a:extLst>
                <a:ext uri="{FF2B5EF4-FFF2-40B4-BE49-F238E27FC236}">
                  <a16:creationId xmlns:a16="http://schemas.microsoft.com/office/drawing/2014/main" id="{F8A6BAB9-7ACE-E847-914E-621022DC1EF1}"/>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4" name="Oval 4">
              <a:extLst>
                <a:ext uri="{FF2B5EF4-FFF2-40B4-BE49-F238E27FC236}">
                  <a16:creationId xmlns:a16="http://schemas.microsoft.com/office/drawing/2014/main" id="{54ECC150-FF52-8D4B-9AAD-93CAF770B07E}"/>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72" name="TextBox 71">
            <a:extLst>
              <a:ext uri="{FF2B5EF4-FFF2-40B4-BE49-F238E27FC236}">
                <a16:creationId xmlns:a16="http://schemas.microsoft.com/office/drawing/2014/main" id="{C6028E32-1B1F-F047-A542-EF3E91516728}"/>
              </a:ext>
            </a:extLst>
          </p:cNvPr>
          <p:cNvSpPr txBox="1"/>
          <p:nvPr/>
        </p:nvSpPr>
        <p:spPr>
          <a:xfrm>
            <a:off x="1801093" y="6323841"/>
            <a:ext cx="90760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Center on PBIS. (2022). Supporting and responding to student’s social, emotional, and behavioral needs: Evidence-based practices for educators (Version 2.0). Center on PBIS, University of Oregon. </a:t>
            </a:r>
            <a:r>
              <a:rPr kumimoji="0" lang="en-US" sz="1400" b="0" i="0" u="none" strike="noStrike" kern="1200" cap="none" spc="0" normalizeH="0" baseline="0" noProof="0" dirty="0" err="1">
                <a:ln>
                  <a:noFill/>
                </a:ln>
                <a:solidFill>
                  <a:srgbClr val="333333"/>
                </a:solidFill>
                <a:effectLst/>
                <a:uLnTx/>
                <a:uFillTx/>
                <a:latin typeface="Calibri" panose="020F0502020204030204"/>
                <a:ea typeface="+mn-ea"/>
                <a:cs typeface="+mn-cs"/>
              </a:rPr>
              <a:t>www.pbis.org</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74" name="Picture 73">
            <a:extLst>
              <a:ext uri="{FF2B5EF4-FFF2-40B4-BE49-F238E27FC236}">
                <a16:creationId xmlns:a16="http://schemas.microsoft.com/office/drawing/2014/main" id="{5EDD3139-9AE3-7240-A079-75A78387D604}"/>
              </a:ext>
            </a:extLst>
          </p:cNvPr>
          <p:cNvPicPr>
            <a:picLocks noChangeAspect="1"/>
          </p:cNvPicPr>
          <p:nvPr/>
        </p:nvPicPr>
        <p:blipFill>
          <a:blip r:embed="rId3"/>
          <a:stretch>
            <a:fillRect/>
          </a:stretch>
        </p:blipFill>
        <p:spPr>
          <a:xfrm>
            <a:off x="1543987" y="1234024"/>
            <a:ext cx="3693457" cy="4863297"/>
          </a:xfrm>
          <a:prstGeom prst="rect">
            <a:avLst/>
          </a:prstGeom>
        </p:spPr>
      </p:pic>
      <p:sp>
        <p:nvSpPr>
          <p:cNvPr id="5" name="TextBox 4">
            <a:extLst>
              <a:ext uri="{FF2B5EF4-FFF2-40B4-BE49-F238E27FC236}">
                <a16:creationId xmlns:a16="http://schemas.microsoft.com/office/drawing/2014/main" id="{506A631C-22DB-6333-3604-1CA6EEB08080}"/>
              </a:ext>
            </a:extLst>
          </p:cNvPr>
          <p:cNvSpPr txBox="1"/>
          <p:nvPr/>
        </p:nvSpPr>
        <p:spPr>
          <a:xfrm>
            <a:off x="5768649" y="1949154"/>
            <a:ext cx="5334779"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Summarizes evidence-based, positive, and proactive practices that support and respond to students’ social, emotional, and behavioral (SEB) needs in classrooms.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B791F41A-9138-259A-7FF4-B0FAF821FC5B}"/>
              </a:ext>
            </a:extLst>
          </p:cNvPr>
          <p:cNvPicPr>
            <a:picLocks noChangeAspect="1"/>
          </p:cNvPicPr>
          <p:nvPr/>
        </p:nvPicPr>
        <p:blipFill>
          <a:blip r:embed="rId4"/>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567909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40ABEBE-FF18-3DBC-8BF0-E12776ACAEF3}"/>
              </a:ext>
            </a:extLst>
          </p:cNvPr>
          <p:cNvSpPr txBox="1">
            <a:spLocks/>
          </p:cNvSpPr>
          <p:nvPr/>
        </p:nvSpPr>
        <p:spPr>
          <a:xfrm>
            <a:off x="200025" y="140366"/>
            <a:ext cx="10248900" cy="8461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sz="3600" b="1" kern="0" dirty="0">
                <a:solidFill>
                  <a:schemeClr val="accent6">
                    <a:lumMod val="50000"/>
                  </a:schemeClr>
                </a:solidFill>
                <a:latin typeface="+mn-lt"/>
              </a:rPr>
              <a:t>INITIAL STEP: Monitor Fidelity</a:t>
            </a:r>
          </a:p>
        </p:txBody>
      </p:sp>
      <p:pic>
        <p:nvPicPr>
          <p:cNvPr id="5" name="Picture 4" descr="A picture containing diagram&#10;&#10;Description automatically generated">
            <a:extLst>
              <a:ext uri="{FF2B5EF4-FFF2-40B4-BE49-F238E27FC236}">
                <a16:creationId xmlns:a16="http://schemas.microsoft.com/office/drawing/2014/main" id="{6F9BDC58-3C49-095F-4335-C0B30F9EB08E}"/>
              </a:ext>
            </a:extLst>
          </p:cNvPr>
          <p:cNvPicPr>
            <a:picLocks noChangeAspect="1"/>
          </p:cNvPicPr>
          <p:nvPr/>
        </p:nvPicPr>
        <p:blipFill>
          <a:blip r:embed="rId3"/>
          <a:stretch>
            <a:fillRect/>
          </a:stretch>
        </p:blipFill>
        <p:spPr>
          <a:xfrm>
            <a:off x="200025" y="759483"/>
            <a:ext cx="5923226" cy="3308406"/>
          </a:xfrm>
          <a:prstGeom prst="rect">
            <a:avLst/>
          </a:prstGeom>
        </p:spPr>
      </p:pic>
      <p:sp>
        <p:nvSpPr>
          <p:cNvPr id="4" name="Rectangle 3">
            <a:extLst>
              <a:ext uri="{FF2B5EF4-FFF2-40B4-BE49-F238E27FC236}">
                <a16:creationId xmlns:a16="http://schemas.microsoft.com/office/drawing/2014/main" id="{0EF43A37-A1BE-EE55-525A-0112D5B0A755}"/>
              </a:ext>
            </a:extLst>
          </p:cNvPr>
          <p:cNvSpPr txBox="1">
            <a:spLocks noChangeArrowheads="1"/>
          </p:cNvSpPr>
          <p:nvPr/>
        </p:nvSpPr>
        <p:spPr>
          <a:xfrm>
            <a:off x="6393186" y="1024466"/>
            <a:ext cx="5501628" cy="3043423"/>
          </a:xfrm>
          <a:prstGeom prst="rect">
            <a:avLst/>
          </a:prstGeom>
          <a:solidFill>
            <a:srgbClr val="D3F3FB"/>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0" indent="0">
              <a:buClr>
                <a:schemeClr val="accent5"/>
              </a:buClr>
              <a:buFont typeface="Hind Vadodara"/>
              <a:buNone/>
            </a:pPr>
            <a:r>
              <a:rPr lang="en-US" kern="0" dirty="0">
                <a:solidFill>
                  <a:schemeClr val="accent6">
                    <a:lumMod val="50000"/>
                  </a:schemeClr>
                </a:solidFill>
                <a:latin typeface="+mn-lt"/>
                <a:cs typeface="Calibri" panose="020F0502020204030204" pitchFamily="34" charset="0"/>
              </a:rPr>
              <a:t>As a team,</a:t>
            </a:r>
          </a:p>
          <a:p>
            <a:pPr marL="0" indent="0">
              <a:buClr>
                <a:schemeClr val="accent5"/>
              </a:buClr>
              <a:buFont typeface="Hind Vadodara"/>
              <a:buNone/>
            </a:pPr>
            <a:r>
              <a:rPr lang="en-US" kern="0" dirty="0">
                <a:solidFill>
                  <a:schemeClr val="accent6">
                    <a:lumMod val="50000"/>
                  </a:schemeClr>
                </a:solidFill>
                <a:latin typeface="+mn-lt"/>
                <a:cs typeface="Calibri" panose="020F0502020204030204" pitchFamily="34" charset="0"/>
              </a:rPr>
              <a:t>Consider how you can gather data on classroom educator fidelity with</a:t>
            </a:r>
          </a:p>
          <a:p>
            <a:pPr marL="342900" indent="-342900">
              <a:buClr>
                <a:schemeClr val="accent5"/>
              </a:buClr>
            </a:pPr>
            <a:r>
              <a:rPr lang="en-US" kern="0" dirty="0">
                <a:solidFill>
                  <a:schemeClr val="accent6">
                    <a:lumMod val="50000"/>
                  </a:schemeClr>
                </a:solidFill>
                <a:latin typeface="+mn-lt"/>
                <a:cs typeface="Calibri" panose="020F0502020204030204" pitchFamily="34" charset="0"/>
              </a:rPr>
              <a:t>aligning classroom expectations with schoolwide expectations</a:t>
            </a:r>
          </a:p>
          <a:p>
            <a:pPr marL="342900" indent="-342900">
              <a:buClr>
                <a:schemeClr val="accent5"/>
              </a:buClr>
            </a:pPr>
            <a:r>
              <a:rPr lang="en-US" kern="0" dirty="0">
                <a:solidFill>
                  <a:schemeClr val="accent6">
                    <a:lumMod val="50000"/>
                  </a:schemeClr>
                </a:solidFill>
                <a:latin typeface="+mn-lt"/>
                <a:cs typeface="Calibri" panose="020F0502020204030204" pitchFamily="34" charset="0"/>
              </a:rPr>
              <a:t>posting classroom expectations</a:t>
            </a:r>
          </a:p>
          <a:p>
            <a:pPr marL="342900" indent="-342900">
              <a:buClr>
                <a:schemeClr val="accent5"/>
              </a:buClr>
            </a:pPr>
            <a:r>
              <a:rPr lang="en-US" kern="0" dirty="0">
                <a:solidFill>
                  <a:schemeClr val="accent6">
                    <a:lumMod val="50000"/>
                  </a:schemeClr>
                </a:solidFill>
                <a:latin typeface="+mn-lt"/>
                <a:cs typeface="Calibri" panose="020F0502020204030204" pitchFamily="34" charset="0"/>
              </a:rPr>
              <a:t>explicit teaching of classroom expectations</a:t>
            </a:r>
          </a:p>
          <a:p>
            <a:pPr marL="0" indent="0">
              <a:buClr>
                <a:schemeClr val="accent5"/>
              </a:buClr>
              <a:buFont typeface="Hind Vadodara"/>
              <a:buNone/>
            </a:pPr>
            <a:endParaRPr lang="en-US" kern="0" dirty="0">
              <a:solidFill>
                <a:schemeClr val="accent6">
                  <a:lumMod val="50000"/>
                </a:schemeClr>
              </a:solidFill>
              <a:latin typeface="+mn-lt"/>
              <a:cs typeface="Calibri" panose="020F0502020204030204" pitchFamily="34" charset="0"/>
            </a:endParaRPr>
          </a:p>
        </p:txBody>
      </p:sp>
      <p:pic>
        <p:nvPicPr>
          <p:cNvPr id="9" name="Picture 8">
            <a:extLst>
              <a:ext uri="{FF2B5EF4-FFF2-40B4-BE49-F238E27FC236}">
                <a16:creationId xmlns:a16="http://schemas.microsoft.com/office/drawing/2014/main" id="{43681CE5-4970-8674-7A5B-5835B9C402B9}"/>
              </a:ext>
            </a:extLst>
          </p:cNvPr>
          <p:cNvPicPr>
            <a:picLocks noChangeAspect="1"/>
          </p:cNvPicPr>
          <p:nvPr/>
        </p:nvPicPr>
        <p:blipFill>
          <a:blip r:embed="rId4"/>
          <a:stretch>
            <a:fillRect/>
          </a:stretch>
        </p:blipFill>
        <p:spPr>
          <a:xfrm>
            <a:off x="200025" y="4067889"/>
            <a:ext cx="5908911" cy="2687782"/>
          </a:xfrm>
          <a:prstGeom prst="rect">
            <a:avLst/>
          </a:prstGeom>
        </p:spPr>
      </p:pic>
      <p:sp>
        <p:nvSpPr>
          <p:cNvPr id="11" name="Wave 10">
            <a:extLst>
              <a:ext uri="{FF2B5EF4-FFF2-40B4-BE49-F238E27FC236}">
                <a16:creationId xmlns:a16="http://schemas.microsoft.com/office/drawing/2014/main" id="{C0860FB2-ECB5-75A1-EE72-70DC40CEEA7D}"/>
              </a:ext>
            </a:extLst>
          </p:cNvPr>
          <p:cNvSpPr/>
          <p:nvPr/>
        </p:nvSpPr>
        <p:spPr>
          <a:xfrm>
            <a:off x="6096000" y="4274851"/>
            <a:ext cx="6096000" cy="258315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From Day 7</a:t>
            </a:r>
          </a:p>
          <a:p>
            <a:pPr algn="ctr"/>
            <a:r>
              <a:rPr lang="en-US" sz="4000" b="1" dirty="0"/>
              <a:t>How did it go?</a:t>
            </a:r>
          </a:p>
        </p:txBody>
      </p:sp>
    </p:spTree>
    <p:extLst>
      <p:ext uri="{BB962C8B-B14F-4D97-AF65-F5344CB8AC3E}">
        <p14:creationId xmlns:p14="http://schemas.microsoft.com/office/powerpoint/2010/main" val="846410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162124" y="230134"/>
            <a:ext cx="11167468" cy="845600"/>
          </a:xfrm>
          <a:noFill/>
        </p:spPr>
        <p:txBody>
          <a:bodyPr/>
          <a:lstStyle/>
          <a:p>
            <a:pPr eaLnBrk="1" hangingPunct="1"/>
            <a:r>
              <a:rPr lang="en-US" sz="4000" dirty="0">
                <a:solidFill>
                  <a:schemeClr val="bg1"/>
                </a:solidFill>
              </a:rPr>
              <a:t>DISCUSSION: Classroom Fidelity Data Review</a:t>
            </a:r>
          </a:p>
        </p:txBody>
      </p:sp>
      <p:sp>
        <p:nvSpPr>
          <p:cNvPr id="139268" name="Rectangle 3"/>
          <p:cNvSpPr>
            <a:spLocks noGrp="1" noChangeArrowheads="1"/>
          </p:cNvSpPr>
          <p:nvPr>
            <p:ph type="body" idx="4294967295"/>
          </p:nvPr>
        </p:nvSpPr>
        <p:spPr>
          <a:xfrm>
            <a:off x="462016" y="1489908"/>
            <a:ext cx="11167467" cy="3842926"/>
          </a:xfrm>
          <a:solidFill>
            <a:srgbClr val="FFFFFF"/>
          </a:solidFill>
        </p:spPr>
        <p:txBody>
          <a:bodyPr/>
          <a:lstStyle/>
          <a:p>
            <a:pPr marL="0" marR="0" lvl="0" indent="0" algn="l" defTabSz="1219170" rtl="0" eaLnBrk="1" fontAlgn="auto" latinLnBrk="0" hangingPunct="1">
              <a:lnSpc>
                <a:spcPct val="100000"/>
              </a:lnSpc>
              <a:spcBef>
                <a:spcPts val="600"/>
              </a:spcBef>
              <a:spcAft>
                <a:spcPts val="600"/>
              </a:spcAft>
              <a:buClr>
                <a:srgbClr val="00ACC2">
                  <a:lumMod val="50000"/>
                </a:srgbClr>
              </a:buClr>
              <a:buSzTx/>
              <a:buFont typeface="Arial"/>
              <a:buNone/>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 review the data you gathered on classroom expectations fidelity.</a:t>
            </a:r>
          </a:p>
          <a:p>
            <a:pPr indent="-457200" defTabSz="1219170">
              <a:spcBef>
                <a:spcPts val="600"/>
              </a:spcBef>
              <a:spcAft>
                <a:spcPts val="600"/>
              </a:spcAft>
              <a:buClr>
                <a:srgbClr val="00ACC2">
                  <a:lumMod val="50000"/>
                </a:srgbClr>
              </a:buClr>
              <a:buSzTx/>
              <a:defRPr/>
            </a:pPr>
            <a:r>
              <a:rPr lang="en-US" dirty="0">
                <a:solidFill>
                  <a:srgbClr val="292C73">
                    <a:lumMod val="50000"/>
                  </a:srgbClr>
                </a:solidFill>
                <a:latin typeface="Calibri" panose="020F0502020204030204" pitchFamily="34" charset="0"/>
                <a:cs typeface="Calibri" panose="020F0502020204030204" pitchFamily="34" charset="0"/>
                <a:sym typeface="Arial"/>
              </a:rPr>
              <a:t>Were you able to gather the relevant data efficiently and accurately?</a:t>
            </a:r>
          </a:p>
          <a:p>
            <a:pPr lvl="1" indent="-457200" defTabSz="1219170">
              <a:spcBef>
                <a:spcPts val="600"/>
              </a:spcBef>
              <a:spcAft>
                <a:spcPts val="600"/>
              </a:spcAft>
              <a:buClr>
                <a:srgbClr val="00ACC2">
                  <a:lumMod val="50000"/>
                </a:srgbClr>
              </a:buClr>
              <a:buSzTx/>
              <a:defRPr/>
            </a:pPr>
            <a:r>
              <a:rPr lang="en-US" sz="2400" dirty="0">
                <a:solidFill>
                  <a:srgbClr val="292C73">
                    <a:lumMod val="50000"/>
                  </a:srgbClr>
                </a:solidFill>
                <a:latin typeface="Calibri" panose="020F0502020204030204" pitchFamily="34" charset="0"/>
                <a:cs typeface="Calibri" panose="020F0502020204030204" pitchFamily="34" charset="0"/>
                <a:sym typeface="Arial"/>
              </a:rPr>
              <a:t>What worked well?</a:t>
            </a:r>
          </a:p>
          <a:p>
            <a:pPr lvl="1" indent="-457200" defTabSz="1219170">
              <a:spcBef>
                <a:spcPts val="600"/>
              </a:spcBef>
              <a:spcAft>
                <a:spcPts val="600"/>
              </a:spcAft>
              <a:buClr>
                <a:srgbClr val="00ACC2">
                  <a:lumMod val="50000"/>
                </a:srgbClr>
              </a:buClr>
              <a:buSzTx/>
              <a:defRPr/>
            </a:pPr>
            <a:r>
              <a:rPr lang="en-US" sz="2400" dirty="0">
                <a:solidFill>
                  <a:srgbClr val="292C73">
                    <a:lumMod val="50000"/>
                  </a:srgbClr>
                </a:solidFill>
                <a:latin typeface="Calibri" panose="020F0502020204030204" pitchFamily="34" charset="0"/>
                <a:cs typeface="Calibri" panose="020F0502020204030204" pitchFamily="34" charset="0"/>
                <a:sym typeface="Arial"/>
              </a:rPr>
              <a:t>What can be enhanced?</a:t>
            </a:r>
          </a:p>
          <a:p>
            <a:pPr indent="-457200" defTabSz="1219170">
              <a:spcBef>
                <a:spcPts val="600"/>
              </a:spcBef>
              <a:spcAft>
                <a:spcPts val="600"/>
              </a:spcAft>
              <a:buClr>
                <a:srgbClr val="00ACC2">
                  <a:lumMod val="50000"/>
                </a:srgbClr>
              </a:buClr>
              <a:buSzTx/>
              <a:defRPr/>
            </a:pPr>
            <a:r>
              <a:rPr lang="en-US" dirty="0">
                <a:solidFill>
                  <a:srgbClr val="292C73">
                    <a:lumMod val="50000"/>
                  </a:srgbClr>
                </a:solidFill>
                <a:latin typeface="Calibri" panose="020F0502020204030204" pitchFamily="34" charset="0"/>
                <a:cs typeface="Calibri" panose="020F0502020204030204" pitchFamily="34" charset="0"/>
                <a:sym typeface="Arial"/>
              </a:rPr>
              <a:t>What did your team learn from the data?</a:t>
            </a:r>
          </a:p>
          <a:p>
            <a:pPr indent="-457200" defTabSz="1219170">
              <a:spcBef>
                <a:spcPts val="600"/>
              </a:spcBef>
              <a:spcAft>
                <a:spcPts val="600"/>
              </a:spcAft>
              <a:buClr>
                <a:srgbClr val="00ACC2">
                  <a:lumMod val="50000"/>
                </a:srgbClr>
              </a:buClr>
              <a:buSzTx/>
              <a:defRPr/>
            </a:pPr>
            <a:r>
              <a:rPr lang="en-US" dirty="0">
                <a:solidFill>
                  <a:srgbClr val="292C73">
                    <a:lumMod val="50000"/>
                  </a:srgbClr>
                </a:solidFill>
                <a:latin typeface="Calibri" panose="020F0502020204030204" pitchFamily="34" charset="0"/>
                <a:cs typeface="Calibri" panose="020F0502020204030204" pitchFamily="34" charset="0"/>
                <a:sym typeface="Arial"/>
              </a:rPr>
              <a:t>How does this inform your next action planning steps? </a:t>
            </a:r>
          </a:p>
          <a:p>
            <a:pPr indent="-457200" defTabSz="1219170">
              <a:spcBef>
                <a:spcPts val="600"/>
              </a:spcBef>
              <a:spcAft>
                <a:spcPts val="600"/>
              </a:spcAft>
              <a:buClr>
                <a:srgbClr val="00ACC2">
                  <a:lumMod val="50000"/>
                </a:srgbClr>
              </a:buClr>
              <a:buSzTx/>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Be ready to share 1-2 big ideas with the whole group.</a:t>
            </a:r>
          </a:p>
          <a:p>
            <a:pPr marL="0" indent="0" defTabSz="1219170">
              <a:buClr>
                <a:srgbClr val="00ACC2">
                  <a:lumMod val="50000"/>
                </a:srgbClr>
              </a:buClr>
              <a:buSzTx/>
              <a:buNone/>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indent="0">
              <a:buClr>
                <a:schemeClr val="accent5"/>
              </a:buClr>
              <a:buNone/>
            </a:pPr>
            <a:endParaRPr lang="en-US" sz="2800"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10 minutes</a:t>
            </a:r>
          </a:p>
        </p:txBody>
      </p:sp>
    </p:spTree>
    <p:extLst>
      <p:ext uri="{BB962C8B-B14F-4D97-AF65-F5344CB8AC3E}">
        <p14:creationId xmlns:p14="http://schemas.microsoft.com/office/powerpoint/2010/main" val="261070490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DE22-49D4-4996-810D-557B5AD5A076}"/>
              </a:ext>
            </a:extLst>
          </p:cNvPr>
          <p:cNvSpPr>
            <a:spLocks noGrp="1"/>
          </p:cNvSpPr>
          <p:nvPr>
            <p:ph type="ctrTitle"/>
          </p:nvPr>
        </p:nvSpPr>
        <p:spPr/>
        <p:txBody>
          <a:bodyPr/>
          <a:lstStyle/>
          <a:p>
            <a:r>
              <a:rPr lang="en-US"/>
              <a:t>Who's here?</a:t>
            </a:r>
          </a:p>
        </p:txBody>
      </p:sp>
      <p:sp>
        <p:nvSpPr>
          <p:cNvPr id="4" name="Text Placeholder 3">
            <a:extLst>
              <a:ext uri="{FF2B5EF4-FFF2-40B4-BE49-F238E27FC236}">
                <a16:creationId xmlns:a16="http://schemas.microsoft.com/office/drawing/2014/main" id="{F894ECF4-7609-452F-A85F-EC36777EFC1B}"/>
              </a:ext>
            </a:extLst>
          </p:cNvPr>
          <p:cNvSpPr>
            <a:spLocks noGrp="1"/>
          </p:cNvSpPr>
          <p:nvPr>
            <p:ph type="subTitle" idx="4294967295"/>
          </p:nvPr>
        </p:nvSpPr>
        <p:spPr>
          <a:xfrm flipH="1">
            <a:off x="7240100" y="3379700"/>
            <a:ext cx="3368000" cy="1547600"/>
          </a:xfrm>
          <a:prstGeom prst="rect">
            <a:avLst/>
          </a:prstGeom>
        </p:spPr>
        <p:txBody>
          <a:bodyPr/>
          <a:lstStyle/>
          <a:p>
            <a:pPr marL="203195" indent="0">
              <a:buNone/>
            </a:pPr>
            <a:r>
              <a:rPr lang="en-US" sz="2400"/>
              <a:t>(List the schools in your cohort here)</a:t>
            </a:r>
          </a:p>
        </p:txBody>
      </p:sp>
      <p:sp>
        <p:nvSpPr>
          <p:cNvPr id="3" name="Title 2">
            <a:extLst>
              <a:ext uri="{FF2B5EF4-FFF2-40B4-BE49-F238E27FC236}">
                <a16:creationId xmlns:a16="http://schemas.microsoft.com/office/drawing/2014/main" id="{0E56949F-B33B-C14C-851C-6471726DAE33}"/>
              </a:ext>
            </a:extLst>
          </p:cNvPr>
          <p:cNvSpPr>
            <a:spLocks noGrp="1"/>
          </p:cNvSpPr>
          <p:nvPr>
            <p:ph type="ctrTitle" idx="4294967295"/>
          </p:nvPr>
        </p:nvSpPr>
        <p:spPr>
          <a:xfrm flipH="1">
            <a:off x="1426464" y="1269599"/>
            <a:ext cx="2011680" cy="608000"/>
          </a:xfrm>
        </p:spPr>
        <p:txBody>
          <a:bodyPr/>
          <a:lstStyle/>
          <a:p>
            <a:r>
              <a:rPr lang="en-US" sz="3600" b="1">
                <a:solidFill>
                  <a:schemeClr val="accent6">
                    <a:lumMod val="50000"/>
                  </a:schemeClr>
                </a:solidFill>
                <a:latin typeface="Calibri" panose="020F0502020204030204" pitchFamily="34" charset="0"/>
                <a:cs typeface="Calibri" panose="020F0502020204030204" pitchFamily="34" charset="0"/>
              </a:rPr>
              <a:t>WHO'S HERE?</a:t>
            </a:r>
          </a:p>
        </p:txBody>
      </p:sp>
      <p:pic>
        <p:nvPicPr>
          <p:cNvPr id="5" name="Picture 5" descr="A picture containing game&#10;&#10;Description automatically generated">
            <a:extLst>
              <a:ext uri="{FF2B5EF4-FFF2-40B4-BE49-F238E27FC236}">
                <a16:creationId xmlns:a16="http://schemas.microsoft.com/office/drawing/2014/main" id="{7ABEDCA8-B75B-4A34-B018-6EB18301EEF5}"/>
              </a:ext>
            </a:extLst>
          </p:cNvPr>
          <p:cNvPicPr>
            <a:picLocks noChangeAspect="1"/>
          </p:cNvPicPr>
          <p:nvPr/>
        </p:nvPicPr>
        <p:blipFill>
          <a:blip r:embed="rId3"/>
          <a:stretch>
            <a:fillRect/>
          </a:stretch>
        </p:blipFill>
        <p:spPr>
          <a:xfrm>
            <a:off x="457200" y="3429000"/>
            <a:ext cx="4335863" cy="2256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8C68A95-7D95-A841-B3B8-C84BB1015B91}"/>
              </a:ext>
            </a:extLst>
          </p:cNvPr>
          <p:cNvSpPr txBox="1"/>
          <p:nvPr/>
        </p:nvSpPr>
        <p:spPr>
          <a:xfrm>
            <a:off x="6934200" y="1524000"/>
            <a:ext cx="5181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D0F41"/>
                </a:solidFill>
                <a:effectLst/>
                <a:uLnTx/>
                <a:uFillTx/>
                <a:latin typeface="Arial" pitchFamily="-1" charset="0"/>
                <a:ea typeface="ＭＳ Ｐゴシック" pitchFamily="-108" charset="-128"/>
              </a:rPr>
              <a:t>LIST SCHOOLS IN COHORT HERE</a:t>
            </a:r>
          </a:p>
        </p:txBody>
      </p:sp>
    </p:spTree>
    <p:extLst>
      <p:ext uri="{BB962C8B-B14F-4D97-AF65-F5344CB8AC3E}">
        <p14:creationId xmlns:p14="http://schemas.microsoft.com/office/powerpoint/2010/main" val="2598230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76609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did your team discover by collecting classroom expectations fidelity data?</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do you need? </a:t>
            </a:r>
          </a:p>
        </p:txBody>
      </p:sp>
    </p:spTree>
    <p:extLst>
      <p:ext uri="{BB962C8B-B14F-4D97-AF65-F5344CB8AC3E}">
        <p14:creationId xmlns:p14="http://schemas.microsoft.com/office/powerpoint/2010/main" val="1674361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15487F-DBA2-DEBA-2EA4-0377C77ABF41}"/>
              </a:ext>
            </a:extLst>
          </p:cNvPr>
          <p:cNvSpPr>
            <a:spLocks noGrp="1"/>
          </p:cNvSpPr>
          <p:nvPr>
            <p:ph type="body" idx="1"/>
          </p:nvPr>
        </p:nvSpPr>
        <p:spPr>
          <a:xfrm>
            <a:off x="5374191" y="2031912"/>
            <a:ext cx="5854995" cy="3982798"/>
          </a:xfrm>
        </p:spPr>
        <p:style>
          <a:lnRef idx="2">
            <a:schemeClr val="accent2"/>
          </a:lnRef>
          <a:fillRef idx="1">
            <a:schemeClr val="lt1"/>
          </a:fillRef>
          <a:effectRef idx="0">
            <a:schemeClr val="accent2"/>
          </a:effectRef>
          <a:fontRef idx="minor">
            <a:schemeClr val="dk1"/>
          </a:fontRef>
        </p:style>
        <p:txBody>
          <a:bodyPr/>
          <a:lstStyle/>
          <a:p>
            <a:pPr marL="203195" indent="0" algn="ctr">
              <a:buNone/>
            </a:pPr>
            <a:endParaRPr lang="en-US" sz="2800" dirty="0">
              <a:solidFill>
                <a:srgbClr val="333333"/>
              </a:solidFill>
              <a:latin typeface="Arial" panose="020B0604020202020204" pitchFamily="34" charset="0"/>
              <a:cs typeface="Arial" panose="020B0604020202020204" pitchFamily="34" charset="0"/>
            </a:endParaRPr>
          </a:p>
          <a:p>
            <a:pPr marL="203195" indent="0" algn="ctr">
              <a:buNone/>
            </a:pPr>
            <a:r>
              <a:rPr lang="en-US" sz="2800" dirty="0">
                <a:solidFill>
                  <a:srgbClr val="333333"/>
                </a:solidFill>
                <a:latin typeface="Arial" panose="020B0604020202020204" pitchFamily="34" charset="0"/>
                <a:cs typeface="Arial" panose="020B0604020202020204" pitchFamily="34" charset="0"/>
              </a:rPr>
              <a:t>P</a:t>
            </a:r>
            <a:r>
              <a:rPr lang="en-US" sz="2800" b="0" i="0" dirty="0">
                <a:solidFill>
                  <a:srgbClr val="333333"/>
                </a:solidFill>
                <a:effectLst/>
                <a:latin typeface="Arial" panose="020B0604020202020204" pitchFamily="34" charset="0"/>
                <a:cs typeface="Arial" panose="020B0604020202020204" pitchFamily="34" charset="0"/>
              </a:rPr>
              <a:t>rovides updated guidance on how to (a) develop systems to support educators’ implementation of evidence-based classroom practices and (b) use data to guide the development of implementation supports.</a:t>
            </a:r>
            <a:endParaRPr lang="en-US" sz="28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D4CB4851-3785-7AC6-798E-34013AF68CB5}"/>
              </a:ext>
            </a:extLst>
          </p:cNvPr>
          <p:cNvSpPr>
            <a:spLocks noGrp="1"/>
          </p:cNvSpPr>
          <p:nvPr>
            <p:ph type="title"/>
          </p:nvPr>
        </p:nvSpPr>
        <p:spPr>
          <a:xfrm>
            <a:off x="324250" y="212282"/>
            <a:ext cx="10271999" cy="845600"/>
          </a:xfrm>
        </p:spPr>
        <p:txBody>
          <a:bodyPr/>
          <a:lstStyle/>
          <a:p>
            <a:r>
              <a:rPr lang="en-US" sz="3600" dirty="0">
                <a:solidFill>
                  <a:schemeClr val="bg2">
                    <a:lumMod val="50000"/>
                  </a:schemeClr>
                </a:solidFill>
              </a:rPr>
              <a:t>Supporting and Responding to Educators’ Classroom PBIS Implementation Needs</a:t>
            </a:r>
          </a:p>
        </p:txBody>
      </p:sp>
      <p:pic>
        <p:nvPicPr>
          <p:cNvPr id="9" name="Picture 8" descr="Text&#10;&#10;Description automatically generated">
            <a:extLst>
              <a:ext uri="{FF2B5EF4-FFF2-40B4-BE49-F238E27FC236}">
                <a16:creationId xmlns:a16="http://schemas.microsoft.com/office/drawing/2014/main" id="{30D5DA25-F003-2BC0-1703-4918B1A95BE0}"/>
              </a:ext>
            </a:extLst>
          </p:cNvPr>
          <p:cNvPicPr>
            <a:picLocks noChangeAspect="1"/>
          </p:cNvPicPr>
          <p:nvPr/>
        </p:nvPicPr>
        <p:blipFill>
          <a:blip r:embed="rId3"/>
          <a:stretch>
            <a:fillRect/>
          </a:stretch>
        </p:blipFill>
        <p:spPr>
          <a:xfrm>
            <a:off x="687573" y="1605540"/>
            <a:ext cx="3657392" cy="4609214"/>
          </a:xfrm>
          <a:prstGeom prst="rect">
            <a:avLst/>
          </a:prstGeom>
        </p:spPr>
      </p:pic>
      <p:grpSp>
        <p:nvGrpSpPr>
          <p:cNvPr id="10" name="Group 9">
            <a:extLst>
              <a:ext uri="{FF2B5EF4-FFF2-40B4-BE49-F238E27FC236}">
                <a16:creationId xmlns:a16="http://schemas.microsoft.com/office/drawing/2014/main" id="{894DB6F2-BED8-C759-7E13-8F495F4170FD}"/>
              </a:ext>
            </a:extLst>
          </p:cNvPr>
          <p:cNvGrpSpPr/>
          <p:nvPr/>
        </p:nvGrpSpPr>
        <p:grpSpPr>
          <a:xfrm>
            <a:off x="10577683" y="79901"/>
            <a:ext cx="1539918" cy="1503336"/>
            <a:chOff x="2487167" y="61762"/>
            <a:chExt cx="2569303" cy="2964580"/>
          </a:xfrm>
        </p:grpSpPr>
        <p:sp>
          <p:nvSpPr>
            <p:cNvPr id="11" name="Oval 10">
              <a:extLst>
                <a:ext uri="{FF2B5EF4-FFF2-40B4-BE49-F238E27FC236}">
                  <a16:creationId xmlns:a16="http://schemas.microsoft.com/office/drawing/2014/main" id="{D2C4E7A6-AF06-F46B-F432-86FAF32EAAD2}"/>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2" name="Oval 4">
              <a:extLst>
                <a:ext uri="{FF2B5EF4-FFF2-40B4-BE49-F238E27FC236}">
                  <a16:creationId xmlns:a16="http://schemas.microsoft.com/office/drawing/2014/main" id="{EA534F8C-0A48-4151-439D-F70995B4BDD9}"/>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grpSp>
        <p:nvGrpSpPr>
          <p:cNvPr id="13" name="Group 12">
            <a:extLst>
              <a:ext uri="{FF2B5EF4-FFF2-40B4-BE49-F238E27FC236}">
                <a16:creationId xmlns:a16="http://schemas.microsoft.com/office/drawing/2014/main" id="{9AED64D2-D3FD-EB9C-1D4E-5C35F8BCA6B5}"/>
              </a:ext>
            </a:extLst>
          </p:cNvPr>
          <p:cNvGrpSpPr/>
          <p:nvPr/>
        </p:nvGrpSpPr>
        <p:grpSpPr>
          <a:xfrm>
            <a:off x="10056627" y="833380"/>
            <a:ext cx="1447800" cy="1447800"/>
            <a:chOff x="1022170" y="1914625"/>
            <a:chExt cx="2964580" cy="2964580"/>
          </a:xfrm>
        </p:grpSpPr>
        <p:sp>
          <p:nvSpPr>
            <p:cNvPr id="14" name="Oval 13">
              <a:extLst>
                <a:ext uri="{FF2B5EF4-FFF2-40B4-BE49-F238E27FC236}">
                  <a16:creationId xmlns:a16="http://schemas.microsoft.com/office/drawing/2014/main" id="{0D77A4E3-F60A-66F8-76A1-8D1E12B0020A}"/>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5" name="Oval 4">
              <a:extLst>
                <a:ext uri="{FF2B5EF4-FFF2-40B4-BE49-F238E27FC236}">
                  <a16:creationId xmlns:a16="http://schemas.microsoft.com/office/drawing/2014/main" id="{81B273B9-BAF8-3488-165C-D30707A86757}"/>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17" name="TextBox 16">
            <a:extLst>
              <a:ext uri="{FF2B5EF4-FFF2-40B4-BE49-F238E27FC236}">
                <a16:creationId xmlns:a16="http://schemas.microsoft.com/office/drawing/2014/main" id="{4B65873F-768A-0C51-EA48-BF9907EB77C7}"/>
              </a:ext>
            </a:extLst>
          </p:cNvPr>
          <p:cNvSpPr txBox="1"/>
          <p:nvPr/>
        </p:nvSpPr>
        <p:spPr>
          <a:xfrm>
            <a:off x="4625696" y="6334780"/>
            <a:ext cx="7559454" cy="523220"/>
          </a:xfrm>
          <a:prstGeom prst="rect">
            <a:avLst/>
          </a:prstGeom>
          <a:noFill/>
        </p:spPr>
        <p:txBody>
          <a:bodyPr wrap="square">
            <a:spAutoFit/>
          </a:bodyPr>
          <a:lstStyle/>
          <a:p>
            <a:r>
              <a:rPr lang="en-US" sz="1400" b="0" i="0" dirty="0">
                <a:solidFill>
                  <a:srgbClr val="333333"/>
                </a:solidFill>
                <a:effectLst/>
              </a:rPr>
              <a:t>Center on PBIS. (2023). Supporting and Responding to Educators Classroom PBIS Implementation Needs: Guide to Classroom Systems and Data. Center on PBIS, University of Oregon. </a:t>
            </a:r>
            <a:r>
              <a:rPr lang="en-US" sz="1400" b="0" i="0" dirty="0" err="1">
                <a:solidFill>
                  <a:srgbClr val="333333"/>
                </a:solidFill>
                <a:effectLst/>
              </a:rPr>
              <a:t>www.pbis.org</a:t>
            </a:r>
            <a:r>
              <a:rPr lang="en-US" sz="1400" b="0" i="0" dirty="0">
                <a:solidFill>
                  <a:srgbClr val="333333"/>
                </a:solidFill>
                <a:effectLst/>
              </a:rPr>
              <a:t>.</a:t>
            </a:r>
            <a:endParaRPr lang="en-US" sz="1400" dirty="0"/>
          </a:p>
        </p:txBody>
      </p:sp>
    </p:spTree>
    <p:extLst>
      <p:ext uri="{BB962C8B-B14F-4D97-AF65-F5344CB8AC3E}">
        <p14:creationId xmlns:p14="http://schemas.microsoft.com/office/powerpoint/2010/main" val="2659660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r>
              <a:rPr lang="en-US" sz="2800" dirty="0"/>
              <a:t>For now, </a:t>
            </a:r>
          </a:p>
          <a:p>
            <a:r>
              <a:rPr lang="en-US" sz="2800" dirty="0"/>
              <a:t>focus on providing </a:t>
            </a:r>
            <a:r>
              <a:rPr lang="en-US" sz="2800" b="1" dirty="0"/>
              <a:t>ALL</a:t>
            </a:r>
            <a:r>
              <a:rPr lang="en-US" sz="2800" dirty="0"/>
              <a:t> staff </a:t>
            </a:r>
            <a:r>
              <a:rPr lang="en-US" sz="3200" b="1" dirty="0">
                <a:solidFill>
                  <a:srgbClr val="00843E"/>
                </a:solidFill>
              </a:rPr>
              <a:t>Tier 1</a:t>
            </a:r>
            <a:r>
              <a:rPr lang="en-US" sz="2800" dirty="0"/>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3</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we do for the </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Routine</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Walkthrough and Self-management Data Reviews</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d</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endPar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Data Review</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2</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for the</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algn="ctr" defTabSz="914377" eaLnBrk="0" hangingPunct="0">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Walkthrough, Student Data</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Teacher Collected Data</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r>
              <a:rPr lang="en-US" sz="3200" b="1" dirty="0">
                <a:solidFill>
                  <a:schemeClr val="accent6">
                    <a:lumMod val="50000"/>
                  </a:schemeClr>
                </a:solidFill>
                <a:latin typeface="Arial" panose="020B0604020202020204" pitchFamily="34" charset="0"/>
                <a:cs typeface="Arial" panose="020B0604020202020204" pitchFamily="34" charset="0"/>
              </a:rPr>
              <a:t>Continuum of Multi-tiered Professional Development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3" name="Picture 2">
            <a:extLst>
              <a:ext uri="{FF2B5EF4-FFF2-40B4-BE49-F238E27FC236}">
                <a16:creationId xmlns:a16="http://schemas.microsoft.com/office/drawing/2014/main" id="{D2AF742B-68FD-1AA4-68CB-320FEC7C6DA7}"/>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9459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349FA7D-EB0A-F604-37EF-38E951AAA4B5}"/>
              </a:ext>
            </a:extLst>
          </p:cNvPr>
          <p:cNvPicPr>
            <a:picLocks noChangeAspect="1"/>
          </p:cNvPicPr>
          <p:nvPr/>
        </p:nvPicPr>
        <p:blipFill>
          <a:blip r:embed="rId2"/>
          <a:stretch>
            <a:fillRect/>
          </a:stretch>
        </p:blipFill>
        <p:spPr>
          <a:xfrm>
            <a:off x="357722" y="852130"/>
            <a:ext cx="11476556" cy="5935662"/>
          </a:xfrm>
          <a:prstGeom prst="rect">
            <a:avLst/>
          </a:prstGeom>
        </p:spPr>
      </p:pic>
      <p:sp>
        <p:nvSpPr>
          <p:cNvPr id="6" name="Title 5">
            <a:extLst>
              <a:ext uri="{FF2B5EF4-FFF2-40B4-BE49-F238E27FC236}">
                <a16:creationId xmlns:a16="http://schemas.microsoft.com/office/drawing/2014/main" id="{07915802-7DA4-4EF1-461D-64FD09685289}"/>
              </a:ext>
            </a:extLst>
          </p:cNvPr>
          <p:cNvSpPr>
            <a:spLocks noGrp="1"/>
          </p:cNvSpPr>
          <p:nvPr>
            <p:ph type="title"/>
          </p:nvPr>
        </p:nvSpPr>
        <p:spPr>
          <a:xfrm>
            <a:off x="80224" y="70208"/>
            <a:ext cx="12111776" cy="763600"/>
          </a:xfrm>
        </p:spPr>
        <p:txBody>
          <a:bodyPr/>
          <a:lstStyle/>
          <a:p>
            <a:r>
              <a:rPr lang="en-US" sz="3200" b="1" dirty="0">
                <a:solidFill>
                  <a:schemeClr val="accent6">
                    <a:lumMod val="50000"/>
                  </a:schemeClr>
                </a:solidFill>
                <a:latin typeface="Arial" panose="020B0604020202020204" pitchFamily="34" charset="0"/>
                <a:cs typeface="Arial" panose="020B0604020202020204" pitchFamily="34" charset="0"/>
              </a:rPr>
              <a:t>Continuum of Multi-tiered Professional Development Support</a:t>
            </a:r>
          </a:p>
        </p:txBody>
      </p:sp>
      <p:pic>
        <p:nvPicPr>
          <p:cNvPr id="7" name="Picture 6">
            <a:extLst>
              <a:ext uri="{FF2B5EF4-FFF2-40B4-BE49-F238E27FC236}">
                <a16:creationId xmlns:a16="http://schemas.microsoft.com/office/drawing/2014/main" id="{FD0A4111-674E-B6F4-D592-C1E39E7C826F}"/>
              </a:ext>
            </a:extLst>
          </p:cNvPr>
          <p:cNvPicPr>
            <a:picLocks noChangeAspect="1"/>
          </p:cNvPicPr>
          <p:nvPr/>
        </p:nvPicPr>
        <p:blipFill rotWithShape="1">
          <a:blip r:embed="rId3"/>
          <a:srcRect l="6733" t="15855" r="11160"/>
          <a:stretch/>
        </p:blipFill>
        <p:spPr>
          <a:xfrm>
            <a:off x="11258550" y="5891042"/>
            <a:ext cx="933450" cy="916477"/>
          </a:xfrm>
          <a:prstGeom prst="ellipse">
            <a:avLst/>
          </a:prstGeom>
          <a:ln w="19050">
            <a:solidFill>
              <a:schemeClr val="accent2">
                <a:lumMod val="50000"/>
              </a:schemeClr>
            </a:solidFill>
          </a:ln>
        </p:spPr>
      </p:pic>
    </p:spTree>
    <p:extLst>
      <p:ext uri="{BB962C8B-B14F-4D97-AF65-F5344CB8AC3E}">
        <p14:creationId xmlns:p14="http://schemas.microsoft.com/office/powerpoint/2010/main" val="33040254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246742" y="21695"/>
            <a:ext cx="10972800" cy="1143000"/>
          </a:xfrm>
        </p:spPr>
        <p:txBody>
          <a:bodyPr/>
          <a:lstStyle/>
          <a:p>
            <a:pPr algn="l"/>
            <a:r>
              <a:rPr lang="en-US" dirty="0">
                <a:solidFill>
                  <a:schemeClr val="bg2">
                    <a:lumMod val="50000"/>
                  </a:schemeClr>
                </a:solidFill>
              </a:rPr>
              <a:t>Steps to Support and Respond to Educators’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extLst>
              <p:ext uri="{D42A27DB-BD31-4B8C-83A1-F6EECF244321}">
                <p14:modId xmlns:p14="http://schemas.microsoft.com/office/powerpoint/2010/main" val="2404023215"/>
              </p:ext>
            </p:extLst>
          </p:nvPr>
        </p:nvGraphicFramePr>
        <p:xfrm>
          <a:off x="246742" y="1164695"/>
          <a:ext cx="1170577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4AD11C2A-A318-9E0C-7193-7306E7238AFE}"/>
              </a:ext>
            </a:extLst>
          </p:cNvPr>
          <p:cNvGrpSpPr/>
          <p:nvPr/>
        </p:nvGrpSpPr>
        <p:grpSpPr>
          <a:xfrm>
            <a:off x="5159066" y="3984171"/>
            <a:ext cx="6521305" cy="424543"/>
            <a:chOff x="4970380" y="2536560"/>
            <a:chExt cx="1765010" cy="789384"/>
          </a:xfrm>
        </p:grpSpPr>
        <p:sp>
          <p:nvSpPr>
            <p:cNvPr id="6" name="Rounded Rectangle 5">
              <a:extLst>
                <a:ext uri="{FF2B5EF4-FFF2-40B4-BE49-F238E27FC236}">
                  <a16:creationId xmlns:a16="http://schemas.microsoft.com/office/drawing/2014/main" id="{6A2CE7DB-A9EA-0727-3373-783E23E105D8}"/>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7" name="Rounded Rectangle 4">
              <a:extLst>
                <a:ext uri="{FF2B5EF4-FFF2-40B4-BE49-F238E27FC236}">
                  <a16:creationId xmlns:a16="http://schemas.microsoft.com/office/drawing/2014/main" id="{06829F7B-94C0-B4C4-19F8-A1E08880B94F}"/>
                </a:ext>
              </a:extLst>
            </p:cNvPr>
            <p:cNvSpPr txBox="1"/>
            <p:nvPr/>
          </p:nvSpPr>
          <p:spPr>
            <a:xfrm>
              <a:off x="4993500" y="2559680"/>
              <a:ext cx="1718770" cy="7431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kern="1200" dirty="0"/>
                <a:t>3.2, 4.2, 5.2 Use Continuous Improvement Process </a:t>
              </a:r>
            </a:p>
          </p:txBody>
        </p:sp>
      </p:grpSp>
      <p:sp>
        <p:nvSpPr>
          <p:cNvPr id="8" name="Right Arrow 7">
            <a:extLst>
              <a:ext uri="{FF2B5EF4-FFF2-40B4-BE49-F238E27FC236}">
                <a16:creationId xmlns:a16="http://schemas.microsoft.com/office/drawing/2014/main" id="{F944696D-B757-4883-1F4E-1E4F16EC5BD1}"/>
              </a:ext>
            </a:extLst>
          </p:cNvPr>
          <p:cNvSpPr/>
          <p:nvPr/>
        </p:nvSpPr>
        <p:spPr>
          <a:xfrm>
            <a:off x="2152796" y="1217801"/>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EC18A3A8-1189-EDC3-CDA4-E6C956D5C251}"/>
              </a:ext>
            </a:extLst>
          </p:cNvPr>
          <p:cNvSpPr/>
          <p:nvPr/>
        </p:nvSpPr>
        <p:spPr>
          <a:xfrm>
            <a:off x="4393585" y="1250458"/>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F84CEE76-2314-B12C-2708-5EDF191F96E1}"/>
              </a:ext>
            </a:extLst>
          </p:cNvPr>
          <p:cNvSpPr/>
          <p:nvPr/>
        </p:nvSpPr>
        <p:spPr>
          <a:xfrm>
            <a:off x="6929956" y="1233506"/>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FA3D445-E2D1-2A24-87CF-43600A4FB8FF}"/>
              </a:ext>
            </a:extLst>
          </p:cNvPr>
          <p:cNvSpPr/>
          <p:nvPr/>
        </p:nvSpPr>
        <p:spPr>
          <a:xfrm>
            <a:off x="9273867" y="1245715"/>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9BB676-9097-534A-9FC8-41E0FF619B59}"/>
              </a:ext>
            </a:extLst>
          </p:cNvPr>
          <p:cNvPicPr>
            <a:picLocks noChangeAspect="1"/>
          </p:cNvPicPr>
          <p:nvPr/>
        </p:nvPicPr>
        <p:blipFill rotWithShape="1">
          <a:blip r:embed="rId7"/>
          <a:srcRect l="15298" t="6738" r="15999" b="17357"/>
          <a:stretch/>
        </p:blipFill>
        <p:spPr>
          <a:xfrm>
            <a:off x="11294093" y="6036643"/>
            <a:ext cx="772555" cy="763508"/>
          </a:xfrm>
          <a:prstGeom prst="ellipse">
            <a:avLst/>
          </a:prstGeom>
          <a:ln w="19050">
            <a:solidFill>
              <a:schemeClr val="accent2">
                <a:lumMod val="50000"/>
              </a:schemeClr>
            </a:solidFill>
          </a:ln>
        </p:spPr>
      </p:pic>
    </p:spTree>
    <p:extLst>
      <p:ext uri="{BB962C8B-B14F-4D97-AF65-F5344CB8AC3E}">
        <p14:creationId xmlns:p14="http://schemas.microsoft.com/office/powerpoint/2010/main" val="127073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4B38B9F-E6B8-8F54-6B30-DED5FC153C15}"/>
              </a:ext>
            </a:extLst>
          </p:cNvPr>
          <p:cNvPicPr>
            <a:picLocks noChangeAspect="1"/>
          </p:cNvPicPr>
          <p:nvPr/>
        </p:nvPicPr>
        <p:blipFill rotWithShape="1">
          <a:blip r:embed="rId3"/>
          <a:srcRect l="18838" t="29345" r="25280" b="17389"/>
          <a:stretch/>
        </p:blipFill>
        <p:spPr>
          <a:xfrm>
            <a:off x="462642" y="196259"/>
            <a:ext cx="10853057" cy="6465481"/>
          </a:xfrm>
          <a:prstGeom prst="rect">
            <a:avLst/>
          </a:prstGeom>
        </p:spPr>
      </p:pic>
    </p:spTree>
    <p:extLst>
      <p:ext uri="{BB962C8B-B14F-4D97-AF65-F5344CB8AC3E}">
        <p14:creationId xmlns:p14="http://schemas.microsoft.com/office/powerpoint/2010/main" val="3509342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246742" y="21695"/>
            <a:ext cx="10972800" cy="1143000"/>
          </a:xfrm>
        </p:spPr>
        <p:txBody>
          <a:bodyPr/>
          <a:lstStyle/>
          <a:p>
            <a:pPr algn="l"/>
            <a:r>
              <a:rPr lang="en-US" dirty="0">
                <a:solidFill>
                  <a:schemeClr val="bg2">
                    <a:lumMod val="50000"/>
                  </a:schemeClr>
                </a:solidFill>
              </a:rPr>
              <a:t>Steps to Support and Respond to Educators’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extLst>
              <p:ext uri="{D42A27DB-BD31-4B8C-83A1-F6EECF244321}">
                <p14:modId xmlns:p14="http://schemas.microsoft.com/office/powerpoint/2010/main" val="1293960163"/>
              </p:ext>
            </p:extLst>
          </p:nvPr>
        </p:nvGraphicFramePr>
        <p:xfrm>
          <a:off x="246743" y="1164695"/>
          <a:ext cx="464018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ight Arrow 7">
            <a:extLst>
              <a:ext uri="{FF2B5EF4-FFF2-40B4-BE49-F238E27FC236}">
                <a16:creationId xmlns:a16="http://schemas.microsoft.com/office/drawing/2014/main" id="{F944696D-B757-4883-1F4E-1E4F16EC5BD1}"/>
              </a:ext>
            </a:extLst>
          </p:cNvPr>
          <p:cNvSpPr/>
          <p:nvPr/>
        </p:nvSpPr>
        <p:spPr>
          <a:xfrm>
            <a:off x="2152796" y="1217801"/>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Left Arrow 2">
            <a:extLst>
              <a:ext uri="{FF2B5EF4-FFF2-40B4-BE49-F238E27FC236}">
                <a16:creationId xmlns:a16="http://schemas.microsoft.com/office/drawing/2014/main" id="{777A2EB1-5D1A-3934-A5AE-8CFD43E0B9E8}"/>
              </a:ext>
            </a:extLst>
          </p:cNvPr>
          <p:cNvSpPr/>
          <p:nvPr/>
        </p:nvSpPr>
        <p:spPr>
          <a:xfrm>
            <a:off x="5584371" y="1828800"/>
            <a:ext cx="5257800" cy="3853543"/>
          </a:xfrm>
          <a:prstGeom prst="leftArrow">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t>Today’s Focus</a:t>
            </a:r>
          </a:p>
        </p:txBody>
      </p:sp>
    </p:spTree>
    <p:extLst>
      <p:ext uri="{BB962C8B-B14F-4D97-AF65-F5344CB8AC3E}">
        <p14:creationId xmlns:p14="http://schemas.microsoft.com/office/powerpoint/2010/main" val="4202542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A6AE14-2BE5-2F62-646C-FC4FD271DBDE}"/>
              </a:ext>
            </a:extLst>
          </p:cNvPr>
          <p:cNvGraphicFramePr/>
          <p:nvPr>
            <p:extLst>
              <p:ext uri="{D42A27DB-BD31-4B8C-83A1-F6EECF244321}">
                <p14:modId xmlns:p14="http://schemas.microsoft.com/office/powerpoint/2010/main" val="3868562479"/>
              </p:ext>
            </p:extLst>
          </p:nvPr>
        </p:nvGraphicFramePr>
        <p:xfrm>
          <a:off x="246743" y="385011"/>
          <a:ext cx="2672919" cy="6198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0707697-7495-220E-941D-489C4F73A9E0}"/>
              </a:ext>
            </a:extLst>
          </p:cNvPr>
          <p:cNvSpPr txBox="1"/>
          <p:nvPr/>
        </p:nvSpPr>
        <p:spPr>
          <a:xfrm>
            <a:off x="6096000" y="1652337"/>
            <a:ext cx="5047151"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endParaRPr lang="en-US" sz="4000" dirty="0"/>
          </a:p>
          <a:p>
            <a:pPr lvl="0" algn="ctr"/>
            <a:r>
              <a:rPr lang="en-US" sz="4000" dirty="0"/>
              <a:t>Establish Foundations to Support Classroom Implementation</a:t>
            </a:r>
          </a:p>
          <a:p>
            <a:pPr lvl="0"/>
            <a:endParaRPr lang="en-US" sz="4000" dirty="0"/>
          </a:p>
        </p:txBody>
      </p:sp>
    </p:spTree>
    <p:extLst>
      <p:ext uri="{BB962C8B-B14F-4D97-AF65-F5344CB8AC3E}">
        <p14:creationId xmlns:p14="http://schemas.microsoft.com/office/powerpoint/2010/main" val="42392368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0A3F74-F4F1-A3B4-1CE2-E09AC3A6FBA4}"/>
              </a:ext>
            </a:extLst>
          </p:cNvPr>
          <p:cNvSpPr>
            <a:spLocks noGrp="1"/>
          </p:cNvSpPr>
          <p:nvPr>
            <p:ph type="title"/>
          </p:nvPr>
        </p:nvSpPr>
        <p:spPr/>
        <p:txBody>
          <a:bodyPr/>
          <a:lstStyle/>
          <a:p>
            <a:r>
              <a:rPr lang="en-US" dirty="0"/>
              <a:t>Establish Priority</a:t>
            </a:r>
          </a:p>
        </p:txBody>
      </p:sp>
      <p:graphicFrame>
        <p:nvGraphicFramePr>
          <p:cNvPr id="4" name="Diagram 3">
            <a:extLst>
              <a:ext uri="{FF2B5EF4-FFF2-40B4-BE49-F238E27FC236}">
                <a16:creationId xmlns:a16="http://schemas.microsoft.com/office/drawing/2014/main" id="{7F6F64C3-BF94-978D-8F2A-74F204D07F63}"/>
              </a:ext>
            </a:extLst>
          </p:cNvPr>
          <p:cNvGraphicFramePr/>
          <p:nvPr>
            <p:extLst>
              <p:ext uri="{D42A27DB-BD31-4B8C-83A1-F6EECF244321}">
                <p14:modId xmlns:p14="http://schemas.microsoft.com/office/powerpoint/2010/main" val="2170706268"/>
              </p:ext>
            </p:extLst>
          </p:nvPr>
        </p:nvGraphicFramePr>
        <p:xfrm>
          <a:off x="1427748" y="1313063"/>
          <a:ext cx="995090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04375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604FD-B2F4-BA0C-BAD1-59323D381CE7}"/>
              </a:ext>
            </a:extLst>
          </p:cNvPr>
          <p:cNvSpPr>
            <a:spLocks noGrp="1"/>
          </p:cNvSpPr>
          <p:nvPr>
            <p:ph type="title"/>
          </p:nvPr>
        </p:nvSpPr>
        <p:spPr/>
        <p:txBody>
          <a:bodyPr/>
          <a:lstStyle/>
          <a:p>
            <a:pPr algn="l"/>
            <a:r>
              <a:rPr lang="en-US" dirty="0"/>
              <a:t>Secure Resources</a:t>
            </a:r>
          </a:p>
        </p:txBody>
      </p:sp>
      <p:graphicFrame>
        <p:nvGraphicFramePr>
          <p:cNvPr id="3" name="Diagram 2">
            <a:extLst>
              <a:ext uri="{FF2B5EF4-FFF2-40B4-BE49-F238E27FC236}">
                <a16:creationId xmlns:a16="http://schemas.microsoft.com/office/drawing/2014/main" id="{AEDC269F-EA88-3614-2BBB-FA3AC8AF201F}"/>
              </a:ext>
            </a:extLst>
          </p:cNvPr>
          <p:cNvGraphicFramePr/>
          <p:nvPr>
            <p:extLst>
              <p:ext uri="{D42A27DB-BD31-4B8C-83A1-F6EECF244321}">
                <p14:modId xmlns:p14="http://schemas.microsoft.com/office/powerpoint/2010/main" val="2319683393"/>
              </p:ext>
            </p:extLst>
          </p:nvPr>
        </p:nvGraphicFramePr>
        <p:xfrm>
          <a:off x="-994610" y="1121415"/>
          <a:ext cx="13635790" cy="5460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1525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162179" y="152400"/>
            <a:ext cx="10515600" cy="845600"/>
          </a:xfrm>
        </p:spPr>
        <p:txBody>
          <a:bodyPr/>
          <a:lstStyle/>
          <a:p>
            <a:pPr algn="l"/>
            <a:r>
              <a:rPr lang="en-US" b="1">
                <a:solidFill>
                  <a:schemeClr val="accent6">
                    <a:lumMod val="50000"/>
                  </a:schemeClr>
                </a:solidFill>
              </a:rPr>
              <a:t>NEPBIS SCHOOL-WIDE TRAINING MODEL</a:t>
            </a:r>
          </a:p>
        </p:txBody>
      </p:sp>
      <p:graphicFrame>
        <p:nvGraphicFramePr>
          <p:cNvPr id="7" name="Diagram 6">
            <a:extLst>
              <a:ext uri="{FF2B5EF4-FFF2-40B4-BE49-F238E27FC236}">
                <a16:creationId xmlns:a16="http://schemas.microsoft.com/office/drawing/2014/main" id="{40719751-A1D6-254D-9C15-02DAD8E5F7D5}"/>
              </a:ext>
            </a:extLst>
          </p:cNvPr>
          <p:cNvGraphicFramePr/>
          <p:nvPr/>
        </p:nvGraphicFramePr>
        <p:xfrm>
          <a:off x="151669" y="886878"/>
          <a:ext cx="11888662" cy="597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10E057-0E39-5848-96D1-A7D52A06BD60}"/>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78742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2633C9-BCFF-C324-3F6C-94C5AEFD3A59}"/>
              </a:ext>
            </a:extLst>
          </p:cNvPr>
          <p:cNvSpPr txBox="1"/>
          <p:nvPr/>
        </p:nvSpPr>
        <p:spPr>
          <a:xfrm>
            <a:off x="137786" y="328922"/>
            <a:ext cx="11237350" cy="590931"/>
          </a:xfrm>
          <a:prstGeom prst="rect">
            <a:avLst/>
          </a:prstGeom>
          <a:noFill/>
        </p:spPr>
        <p:txBody>
          <a:bodyPr wrap="square">
            <a:spAutoFit/>
          </a:bodyPr>
          <a:lstStyle/>
          <a:p>
            <a:pPr marL="0" marR="0" lvl="0" indent="0" algn="l" defTabSz="1555750" rtl="0" eaLnBrk="1" fontAlgn="auto" latinLnBrk="0" hangingPunct="1">
              <a:lnSpc>
                <a:spcPct val="90000"/>
              </a:lnSpc>
              <a:spcBef>
                <a:spcPct val="0"/>
              </a:spcBef>
              <a:spcAft>
                <a:spcPct val="35000"/>
              </a:spcAft>
              <a:buClrTx/>
              <a:buSzTx/>
              <a:buFontTx/>
              <a:buNone/>
              <a:tabLst/>
              <a:defRPr/>
            </a:pPr>
            <a:r>
              <a:rPr lang="en-US" sz="3600" b="1" dirty="0">
                <a:solidFill>
                  <a:srgbClr val="0D0F41"/>
                </a:solidFill>
                <a:latin typeface="Calibri" panose="020F0502020204030204"/>
              </a:rPr>
              <a:t>Align &amp; Integrate with Other Approaches</a:t>
            </a:r>
            <a:endParaRPr kumimoji="0" lang="en-US" sz="3600" b="1" u="none" strike="noStrike" kern="1200" cap="none" spc="0" normalizeH="0" baseline="0" noProof="0" dirty="0">
              <a:ln>
                <a:noFill/>
              </a:ln>
              <a:solidFill>
                <a:srgbClr val="0D0F41"/>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E659E3A7-EF64-7296-7261-EEC2FABCF747}"/>
              </a:ext>
            </a:extLst>
          </p:cNvPr>
          <p:cNvGraphicFramePr/>
          <p:nvPr>
            <p:extLst>
              <p:ext uri="{D42A27DB-BD31-4B8C-83A1-F6EECF244321}">
                <p14:modId xmlns:p14="http://schemas.microsoft.com/office/powerpoint/2010/main" val="66090751"/>
              </p:ext>
            </p:extLst>
          </p:nvPr>
        </p:nvGraphicFramePr>
        <p:xfrm>
          <a:off x="311484" y="1306579"/>
          <a:ext cx="11405937" cy="5375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loud Callout 10">
            <a:extLst>
              <a:ext uri="{FF2B5EF4-FFF2-40B4-BE49-F238E27FC236}">
                <a16:creationId xmlns:a16="http://schemas.microsoft.com/office/drawing/2014/main" id="{5EE25A6E-A53B-C87E-4C11-C187ABC42E37}"/>
              </a:ext>
            </a:extLst>
          </p:cNvPr>
          <p:cNvSpPr/>
          <p:nvPr/>
        </p:nvSpPr>
        <p:spPr>
          <a:xfrm>
            <a:off x="8261684" y="-128337"/>
            <a:ext cx="4957010" cy="1684148"/>
          </a:xfrm>
          <a:prstGeom prst="cloudCallout">
            <a:avLst>
              <a:gd name="adj1" fmla="val -64594"/>
              <a:gd name="adj2" fmla="val 15345"/>
            </a:avLst>
          </a:prstGeom>
          <a:solidFill>
            <a:schemeClr val="tx2">
              <a:lumMod val="40000"/>
              <a:lumOff val="6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Sound familiar? </a:t>
            </a:r>
          </a:p>
          <a:p>
            <a:pPr algn="ctr"/>
            <a:r>
              <a:rPr lang="en-US" sz="2000" dirty="0"/>
              <a:t>Bring this schoolwide concept into classrooms, too!</a:t>
            </a:r>
          </a:p>
        </p:txBody>
      </p:sp>
      <p:pic>
        <p:nvPicPr>
          <p:cNvPr id="12" name="Picture 11">
            <a:extLst>
              <a:ext uri="{FF2B5EF4-FFF2-40B4-BE49-F238E27FC236}">
                <a16:creationId xmlns:a16="http://schemas.microsoft.com/office/drawing/2014/main" id="{F23006D8-69D9-A246-6579-82A87710FDB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8407220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CC5E-64B2-A34E-D71C-E2FBEF6EEA02}"/>
              </a:ext>
            </a:extLst>
          </p:cNvPr>
          <p:cNvSpPr>
            <a:spLocks noGrp="1"/>
          </p:cNvSpPr>
          <p:nvPr>
            <p:ph type="title"/>
          </p:nvPr>
        </p:nvSpPr>
        <p:spPr/>
        <p:txBody>
          <a:bodyPr/>
          <a:lstStyle/>
          <a:p>
            <a:pPr algn="l"/>
            <a:r>
              <a:rPr lang="en-US" dirty="0"/>
              <a:t> Promote a Culture of Wellness </a:t>
            </a:r>
          </a:p>
        </p:txBody>
      </p:sp>
      <p:graphicFrame>
        <p:nvGraphicFramePr>
          <p:cNvPr id="5" name="Diagram 4">
            <a:extLst>
              <a:ext uri="{FF2B5EF4-FFF2-40B4-BE49-F238E27FC236}">
                <a16:creationId xmlns:a16="http://schemas.microsoft.com/office/drawing/2014/main" id="{104F05EB-3D89-7804-593B-D60127EAB95F}"/>
              </a:ext>
            </a:extLst>
          </p:cNvPr>
          <p:cNvGraphicFramePr/>
          <p:nvPr>
            <p:extLst>
              <p:ext uri="{D42A27DB-BD31-4B8C-83A1-F6EECF244321}">
                <p14:modId xmlns:p14="http://schemas.microsoft.com/office/powerpoint/2010/main" val="3368881499"/>
              </p:ext>
            </p:extLst>
          </p:nvPr>
        </p:nvGraphicFramePr>
        <p:xfrm>
          <a:off x="248652" y="2122619"/>
          <a:ext cx="11694695" cy="4324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loud Callout 3">
            <a:extLst>
              <a:ext uri="{FF2B5EF4-FFF2-40B4-BE49-F238E27FC236}">
                <a16:creationId xmlns:a16="http://schemas.microsoft.com/office/drawing/2014/main" id="{0FF323FA-BD02-736D-0DFE-00CF0D0A30E1}"/>
              </a:ext>
            </a:extLst>
          </p:cNvPr>
          <p:cNvSpPr/>
          <p:nvPr/>
        </p:nvSpPr>
        <p:spPr>
          <a:xfrm>
            <a:off x="8261684" y="-128337"/>
            <a:ext cx="4957010" cy="1684148"/>
          </a:xfrm>
          <a:prstGeom prst="cloudCallout">
            <a:avLst>
              <a:gd name="adj1" fmla="val -64594"/>
              <a:gd name="adj2" fmla="val 15345"/>
            </a:avLst>
          </a:prstGeom>
          <a:solidFill>
            <a:schemeClr val="tx2">
              <a:lumMod val="40000"/>
              <a:lumOff val="6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Sound familiar? </a:t>
            </a:r>
          </a:p>
          <a:p>
            <a:pPr algn="ctr"/>
            <a:r>
              <a:rPr lang="en-US" sz="2000" dirty="0"/>
              <a:t>Bring this schoolwide concept into classrooms, too!</a:t>
            </a:r>
          </a:p>
        </p:txBody>
      </p:sp>
      <p:pic>
        <p:nvPicPr>
          <p:cNvPr id="3" name="Picture 2">
            <a:extLst>
              <a:ext uri="{FF2B5EF4-FFF2-40B4-BE49-F238E27FC236}">
                <a16:creationId xmlns:a16="http://schemas.microsoft.com/office/drawing/2014/main" id="{0EBC640A-C65A-123A-1123-6553545A34AD}"/>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908607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C70D-C8CD-B6FF-DFDD-FD570773C9BD}"/>
              </a:ext>
            </a:extLst>
          </p:cNvPr>
          <p:cNvSpPr>
            <a:spLocks noGrp="1"/>
          </p:cNvSpPr>
          <p:nvPr>
            <p:ph type="title"/>
          </p:nvPr>
        </p:nvSpPr>
        <p:spPr>
          <a:xfrm>
            <a:off x="195696" y="222805"/>
            <a:ext cx="8988061" cy="845600"/>
          </a:xfrm>
        </p:spPr>
        <p:txBody>
          <a:bodyPr/>
          <a:lstStyle/>
          <a:p>
            <a:pPr algn="l"/>
            <a:r>
              <a:rPr lang="en-US" dirty="0"/>
              <a:t>Systems Require a Comprehensive Approach </a:t>
            </a:r>
          </a:p>
        </p:txBody>
      </p:sp>
      <p:graphicFrame>
        <p:nvGraphicFramePr>
          <p:cNvPr id="3" name="Diagram 2">
            <a:extLst>
              <a:ext uri="{FF2B5EF4-FFF2-40B4-BE49-F238E27FC236}">
                <a16:creationId xmlns:a16="http://schemas.microsoft.com/office/drawing/2014/main" id="{22987DE4-2785-13AD-30C7-D36249067CC1}"/>
              </a:ext>
            </a:extLst>
          </p:cNvPr>
          <p:cNvGraphicFramePr/>
          <p:nvPr>
            <p:extLst>
              <p:ext uri="{D42A27DB-BD31-4B8C-83A1-F6EECF244321}">
                <p14:modId xmlns:p14="http://schemas.microsoft.com/office/powerpoint/2010/main" val="2310730178"/>
              </p:ext>
            </p:extLst>
          </p:nvPr>
        </p:nvGraphicFramePr>
        <p:xfrm>
          <a:off x="0" y="530088"/>
          <a:ext cx="12192000" cy="6493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A519C37-AF09-3338-4086-3CA2DE13C199}"/>
              </a:ext>
            </a:extLst>
          </p:cNvPr>
          <p:cNvPicPr>
            <a:picLocks noChangeAspect="1"/>
          </p:cNvPicPr>
          <p:nvPr/>
        </p:nvPicPr>
        <p:blipFill rotWithShape="1">
          <a:blip r:embed="rId8"/>
          <a:srcRect l="15298" t="6738" r="15999" b="17357"/>
          <a:stretch/>
        </p:blipFill>
        <p:spPr>
          <a:xfrm>
            <a:off x="11146120" y="5811096"/>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24920804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2872103-5C05-B4C7-305B-805963D32727}"/>
              </a:ext>
            </a:extLst>
          </p:cNvPr>
          <p:cNvGraphicFramePr/>
          <p:nvPr>
            <p:extLst>
              <p:ext uri="{D42A27DB-BD31-4B8C-83A1-F6EECF244321}">
                <p14:modId xmlns:p14="http://schemas.microsoft.com/office/powerpoint/2010/main" val="3973458774"/>
              </p:ext>
            </p:extLst>
          </p:nvPr>
        </p:nvGraphicFramePr>
        <p:xfrm>
          <a:off x="2584174" y="245165"/>
          <a:ext cx="9607826" cy="6367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77BE9AC4-46CA-5F85-D9C6-4D5EB455D7E8}"/>
              </a:ext>
            </a:extLst>
          </p:cNvPr>
          <p:cNvGraphicFramePr/>
          <p:nvPr>
            <p:extLst>
              <p:ext uri="{D42A27DB-BD31-4B8C-83A1-F6EECF244321}">
                <p14:modId xmlns:p14="http://schemas.microsoft.com/office/powerpoint/2010/main" val="1569759375"/>
              </p:ext>
            </p:extLst>
          </p:nvPr>
        </p:nvGraphicFramePr>
        <p:xfrm>
          <a:off x="13253" y="245164"/>
          <a:ext cx="2001078" cy="63676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ight Arrow 6">
            <a:extLst>
              <a:ext uri="{FF2B5EF4-FFF2-40B4-BE49-F238E27FC236}">
                <a16:creationId xmlns:a16="http://schemas.microsoft.com/office/drawing/2014/main" id="{92BCCE5E-09B4-C358-2E64-4DC59DD952BD}"/>
              </a:ext>
            </a:extLst>
          </p:cNvPr>
          <p:cNvSpPr/>
          <p:nvPr/>
        </p:nvSpPr>
        <p:spPr>
          <a:xfrm>
            <a:off x="1762540" y="1835426"/>
            <a:ext cx="1073426" cy="344556"/>
          </a:xfrm>
          <a:prstGeom prst="rightArrow">
            <a:avLst/>
          </a:prstGeom>
          <a:solidFill>
            <a:schemeClr val="bg1">
              <a:lumMod val="50000"/>
            </a:schemeClr>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C9F83EB0-808C-737D-19B4-62CDA946822A}"/>
              </a:ext>
            </a:extLst>
          </p:cNvPr>
          <p:cNvSpPr/>
          <p:nvPr/>
        </p:nvSpPr>
        <p:spPr>
          <a:xfrm>
            <a:off x="1828801" y="2994991"/>
            <a:ext cx="1073426" cy="344556"/>
          </a:xfrm>
          <a:prstGeom prst="rightArrow">
            <a:avLst/>
          </a:prstGeom>
          <a:solidFill>
            <a:schemeClr val="bg1">
              <a:lumMod val="50000"/>
            </a:schemeClr>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01B47F4A-E239-9396-AFF3-20C3048935A5}"/>
              </a:ext>
            </a:extLst>
          </p:cNvPr>
          <p:cNvSpPr/>
          <p:nvPr/>
        </p:nvSpPr>
        <p:spPr>
          <a:xfrm>
            <a:off x="1802297" y="4293703"/>
            <a:ext cx="1073426" cy="344556"/>
          </a:xfrm>
          <a:prstGeom prst="rightArrow">
            <a:avLst/>
          </a:prstGeom>
          <a:solidFill>
            <a:schemeClr val="bg1">
              <a:lumMod val="50000"/>
            </a:schemeClr>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921011DF-CDD8-0802-B748-1F0461C417BC}"/>
              </a:ext>
            </a:extLst>
          </p:cNvPr>
          <p:cNvSpPr/>
          <p:nvPr/>
        </p:nvSpPr>
        <p:spPr>
          <a:xfrm>
            <a:off x="1828801" y="5632174"/>
            <a:ext cx="1073426" cy="344556"/>
          </a:xfrm>
          <a:prstGeom prst="rightArrow">
            <a:avLst/>
          </a:prstGeom>
          <a:solidFill>
            <a:schemeClr val="bg1">
              <a:lumMod val="50000"/>
            </a:schemeClr>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4A4720E-7051-93A2-C5E1-8BFF1B379D7A}"/>
              </a:ext>
            </a:extLst>
          </p:cNvPr>
          <p:cNvPicPr>
            <a:picLocks noChangeAspect="1"/>
          </p:cNvPicPr>
          <p:nvPr/>
        </p:nvPicPr>
        <p:blipFill rotWithShape="1">
          <a:blip r:embed="rId13"/>
          <a:srcRect l="6733" t="15855" r="11160"/>
          <a:stretch/>
        </p:blipFill>
        <p:spPr>
          <a:xfrm>
            <a:off x="11476382" y="6104914"/>
            <a:ext cx="715617" cy="702605"/>
          </a:xfrm>
          <a:prstGeom prst="ellipse">
            <a:avLst/>
          </a:prstGeom>
          <a:ln w="19050">
            <a:solidFill>
              <a:schemeClr val="accent2">
                <a:lumMod val="50000"/>
              </a:schemeClr>
            </a:solidFill>
          </a:ln>
        </p:spPr>
      </p:pic>
    </p:spTree>
    <p:extLst>
      <p:ext uri="{BB962C8B-B14F-4D97-AF65-F5344CB8AC3E}">
        <p14:creationId xmlns:p14="http://schemas.microsoft.com/office/powerpoint/2010/main" val="62953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graphicEl>
                                              <a:dgm id="{4A546866-B7A9-F245-9270-2B3595478479}"/>
                                            </p:graphicEl>
                                          </p:spTgt>
                                        </p:tgtEl>
                                        <p:attrNameLst>
                                          <p:attrName>style.visibility</p:attrName>
                                        </p:attrNameLst>
                                      </p:cBhvr>
                                      <p:to>
                                        <p:strVal val="visible"/>
                                      </p:to>
                                    </p:set>
                                    <p:anim calcmode="lin" valueType="num">
                                      <p:cBhvr additive="base">
                                        <p:cTn id="7" dur="500" fill="hold"/>
                                        <p:tgtEl>
                                          <p:spTgt spid="4">
                                            <p:graphicEl>
                                              <a:dgm id="{4A546866-B7A9-F245-9270-2B3595478479}"/>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graphicEl>
                                              <a:dgm id="{4A546866-B7A9-F245-9270-2B3595478479}"/>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2" presetClass="entr" presetSubtype="2" fill="hold" grpId="0" nodeType="withEffect">
                                  <p:stCondLst>
                                    <p:cond delay="0"/>
                                  </p:stCondLst>
                                  <p:childTnLst>
                                    <p:set>
                                      <p:cBhvr>
                                        <p:cTn id="14" dur="1" fill="hold">
                                          <p:stCondLst>
                                            <p:cond delay="0"/>
                                          </p:stCondLst>
                                        </p:cTn>
                                        <p:tgtEl>
                                          <p:spTgt spid="4">
                                            <p:graphicEl>
                                              <a:dgm id="{1C93E110-05E3-3147-918E-89BC44EE51D9}"/>
                                            </p:graphicEl>
                                          </p:spTgt>
                                        </p:tgtEl>
                                        <p:attrNameLst>
                                          <p:attrName>style.visibility</p:attrName>
                                        </p:attrNameLst>
                                      </p:cBhvr>
                                      <p:to>
                                        <p:strVal val="visible"/>
                                      </p:to>
                                    </p:set>
                                    <p:anim calcmode="lin" valueType="num">
                                      <p:cBhvr additive="base">
                                        <p:cTn id="15" dur="500" fill="hold"/>
                                        <p:tgtEl>
                                          <p:spTgt spid="4">
                                            <p:graphicEl>
                                              <a:dgm id="{1C93E110-05E3-3147-918E-89BC44EE51D9}"/>
                                            </p:graphic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graphicEl>
                                              <a:dgm id="{1C93E110-05E3-3147-918E-89BC44EE51D9}"/>
                                            </p:graphic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2" presetClass="entr" presetSubtype="2" fill="hold" grpId="0" nodeType="withEffect">
                                  <p:stCondLst>
                                    <p:cond delay="0"/>
                                  </p:stCondLst>
                                  <p:childTnLst>
                                    <p:set>
                                      <p:cBhvr>
                                        <p:cTn id="22" dur="1" fill="hold">
                                          <p:stCondLst>
                                            <p:cond delay="0"/>
                                          </p:stCondLst>
                                        </p:cTn>
                                        <p:tgtEl>
                                          <p:spTgt spid="4">
                                            <p:graphicEl>
                                              <a:dgm id="{E7DA922F-DD2E-614E-BC5D-4AEDC10A1028}"/>
                                            </p:graphicEl>
                                          </p:spTgt>
                                        </p:tgtEl>
                                        <p:attrNameLst>
                                          <p:attrName>style.visibility</p:attrName>
                                        </p:attrNameLst>
                                      </p:cBhvr>
                                      <p:to>
                                        <p:strVal val="visible"/>
                                      </p:to>
                                    </p:set>
                                    <p:anim calcmode="lin" valueType="num">
                                      <p:cBhvr additive="base">
                                        <p:cTn id="23" dur="500" fill="hold"/>
                                        <p:tgtEl>
                                          <p:spTgt spid="4">
                                            <p:graphicEl>
                                              <a:dgm id="{E7DA922F-DD2E-614E-BC5D-4AEDC10A1028}"/>
                                            </p:graphic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graphicEl>
                                              <a:dgm id="{E7DA922F-DD2E-614E-BC5D-4AEDC10A1028}"/>
                                            </p:graphic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2" presetClass="entr" presetSubtype="2" fill="hold" grpId="0" nodeType="withEffect">
                                  <p:stCondLst>
                                    <p:cond delay="0"/>
                                  </p:stCondLst>
                                  <p:childTnLst>
                                    <p:set>
                                      <p:cBhvr>
                                        <p:cTn id="30" dur="1" fill="hold">
                                          <p:stCondLst>
                                            <p:cond delay="0"/>
                                          </p:stCondLst>
                                        </p:cTn>
                                        <p:tgtEl>
                                          <p:spTgt spid="4">
                                            <p:graphicEl>
                                              <a:dgm id="{D3881B5B-A5E8-1C4D-AEF0-5574C81B9D4A}"/>
                                            </p:graphicEl>
                                          </p:spTgt>
                                        </p:tgtEl>
                                        <p:attrNameLst>
                                          <p:attrName>style.visibility</p:attrName>
                                        </p:attrNameLst>
                                      </p:cBhvr>
                                      <p:to>
                                        <p:strVal val="visible"/>
                                      </p:to>
                                    </p:set>
                                    <p:anim calcmode="lin" valueType="num">
                                      <p:cBhvr additive="base">
                                        <p:cTn id="31" dur="500" fill="hold"/>
                                        <p:tgtEl>
                                          <p:spTgt spid="4">
                                            <p:graphicEl>
                                              <a:dgm id="{D3881B5B-A5E8-1C4D-AEF0-5574C81B9D4A}"/>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graphicEl>
                                              <a:dgm id="{D3881B5B-A5E8-1C4D-AEF0-5574C81B9D4A}"/>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2" presetClass="entr" presetSubtype="2" fill="hold" grpId="0" nodeType="withEffect">
                                  <p:stCondLst>
                                    <p:cond delay="0"/>
                                  </p:stCondLst>
                                  <p:childTnLst>
                                    <p:set>
                                      <p:cBhvr>
                                        <p:cTn id="38" dur="1" fill="hold">
                                          <p:stCondLst>
                                            <p:cond delay="0"/>
                                          </p:stCondLst>
                                        </p:cTn>
                                        <p:tgtEl>
                                          <p:spTgt spid="4">
                                            <p:graphicEl>
                                              <a:dgm id="{E2DF7EAD-51FF-144B-BA7E-345D629706E0}"/>
                                            </p:graphicEl>
                                          </p:spTgt>
                                        </p:tgtEl>
                                        <p:attrNameLst>
                                          <p:attrName>style.visibility</p:attrName>
                                        </p:attrNameLst>
                                      </p:cBhvr>
                                      <p:to>
                                        <p:strVal val="visible"/>
                                      </p:to>
                                    </p:set>
                                    <p:anim calcmode="lin" valueType="num">
                                      <p:cBhvr additive="base">
                                        <p:cTn id="39" dur="500" fill="hold"/>
                                        <p:tgtEl>
                                          <p:spTgt spid="4">
                                            <p:graphicEl>
                                              <a:dgm id="{E2DF7EAD-51FF-144B-BA7E-345D629706E0}"/>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
                                            <p:graphicEl>
                                              <a:dgm id="{E2DF7EAD-51FF-144B-BA7E-345D629706E0}"/>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7" grpId="0" animBg="1"/>
      <p:bldP spid="8"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CA6AE14-2BE5-2F62-646C-FC4FD271DBDE}"/>
              </a:ext>
            </a:extLst>
          </p:cNvPr>
          <p:cNvGraphicFramePr/>
          <p:nvPr>
            <p:extLst>
              <p:ext uri="{D42A27DB-BD31-4B8C-83A1-F6EECF244321}">
                <p14:modId xmlns:p14="http://schemas.microsoft.com/office/powerpoint/2010/main" val="3397583067"/>
              </p:ext>
            </p:extLst>
          </p:nvPr>
        </p:nvGraphicFramePr>
        <p:xfrm>
          <a:off x="2701186" y="721895"/>
          <a:ext cx="2897509" cy="5877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0E12CCD-3248-9FBE-83B4-C8BBCEDE220F}"/>
              </a:ext>
            </a:extLst>
          </p:cNvPr>
          <p:cNvSpPr txBox="1"/>
          <p:nvPr/>
        </p:nvSpPr>
        <p:spPr>
          <a:xfrm>
            <a:off x="6208295" y="2245895"/>
            <a:ext cx="5245768"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endParaRPr lang="en-US" sz="4000" dirty="0"/>
          </a:p>
          <a:p>
            <a:pPr lvl="0" algn="ctr"/>
            <a:r>
              <a:rPr lang="en-US" sz="4000" dirty="0"/>
              <a:t>Explicitly </a:t>
            </a:r>
          </a:p>
          <a:p>
            <a:pPr lvl="0" algn="ctr"/>
            <a:r>
              <a:rPr lang="en-US" sz="4000" dirty="0"/>
              <a:t>Teach &amp; Coach</a:t>
            </a:r>
          </a:p>
          <a:p>
            <a:pPr lvl="0"/>
            <a:endParaRPr lang="en-US" sz="4000" dirty="0"/>
          </a:p>
        </p:txBody>
      </p:sp>
    </p:spTree>
    <p:extLst>
      <p:ext uri="{BB962C8B-B14F-4D97-AF65-F5344CB8AC3E}">
        <p14:creationId xmlns:p14="http://schemas.microsoft.com/office/powerpoint/2010/main" val="21604729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604FD-B2F4-BA0C-BAD1-59323D381CE7}"/>
              </a:ext>
            </a:extLst>
          </p:cNvPr>
          <p:cNvSpPr>
            <a:spLocks noGrp="1"/>
          </p:cNvSpPr>
          <p:nvPr>
            <p:ph type="title"/>
          </p:nvPr>
        </p:nvSpPr>
        <p:spPr/>
        <p:txBody>
          <a:bodyPr/>
          <a:lstStyle/>
          <a:p>
            <a:pPr algn="l"/>
            <a:r>
              <a:rPr lang="en-US" dirty="0"/>
              <a:t>Communicate Clear Expectations</a:t>
            </a:r>
          </a:p>
        </p:txBody>
      </p:sp>
      <p:graphicFrame>
        <p:nvGraphicFramePr>
          <p:cNvPr id="3" name="Diagram 2">
            <a:extLst>
              <a:ext uri="{FF2B5EF4-FFF2-40B4-BE49-F238E27FC236}">
                <a16:creationId xmlns:a16="http://schemas.microsoft.com/office/drawing/2014/main" id="{AEDC269F-EA88-3614-2BBB-FA3AC8AF201F}"/>
              </a:ext>
            </a:extLst>
          </p:cNvPr>
          <p:cNvGraphicFramePr/>
          <p:nvPr/>
        </p:nvGraphicFramePr>
        <p:xfrm>
          <a:off x="272716" y="-220579"/>
          <a:ext cx="11919284" cy="7299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9716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604FD-B2F4-BA0C-BAD1-59323D381CE7}"/>
              </a:ext>
            </a:extLst>
          </p:cNvPr>
          <p:cNvSpPr>
            <a:spLocks noGrp="1"/>
          </p:cNvSpPr>
          <p:nvPr>
            <p:ph type="title"/>
          </p:nvPr>
        </p:nvSpPr>
        <p:spPr/>
        <p:txBody>
          <a:bodyPr/>
          <a:lstStyle/>
          <a:p>
            <a:pPr algn="l"/>
            <a:r>
              <a:rPr lang="en-US" dirty="0"/>
              <a:t>Explicitly Teach</a:t>
            </a:r>
          </a:p>
        </p:txBody>
      </p:sp>
      <p:graphicFrame>
        <p:nvGraphicFramePr>
          <p:cNvPr id="3" name="Diagram 2">
            <a:extLst>
              <a:ext uri="{FF2B5EF4-FFF2-40B4-BE49-F238E27FC236}">
                <a16:creationId xmlns:a16="http://schemas.microsoft.com/office/drawing/2014/main" id="{AEDC269F-EA88-3614-2BBB-FA3AC8AF201F}"/>
              </a:ext>
            </a:extLst>
          </p:cNvPr>
          <p:cNvGraphicFramePr/>
          <p:nvPr>
            <p:extLst>
              <p:ext uri="{D42A27DB-BD31-4B8C-83A1-F6EECF244321}">
                <p14:modId xmlns:p14="http://schemas.microsoft.com/office/powerpoint/2010/main" val="1525328267"/>
              </p:ext>
            </p:extLst>
          </p:nvPr>
        </p:nvGraphicFramePr>
        <p:xfrm>
          <a:off x="136358" y="0"/>
          <a:ext cx="11919284" cy="7299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EA1E0AA9-6290-7E0D-ED33-DE86DCA079A2}"/>
              </a:ext>
            </a:extLst>
          </p:cNvPr>
          <p:cNvPicPr>
            <a:picLocks noChangeAspect="1"/>
          </p:cNvPicPr>
          <p:nvPr/>
        </p:nvPicPr>
        <p:blipFill>
          <a:blip r:embed="rId7"/>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70667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E9B8-33B9-9D25-AC75-B6F4949C59F3}"/>
              </a:ext>
            </a:extLst>
          </p:cNvPr>
          <p:cNvSpPr>
            <a:spLocks noGrp="1"/>
          </p:cNvSpPr>
          <p:nvPr>
            <p:ph type="title"/>
          </p:nvPr>
        </p:nvSpPr>
        <p:spPr/>
        <p:txBody>
          <a:bodyPr/>
          <a:lstStyle/>
          <a:p>
            <a:pPr algn="l"/>
            <a:r>
              <a:rPr lang="en-US" dirty="0"/>
              <a:t>Coach &amp; Provide Supportive Feedback</a:t>
            </a:r>
          </a:p>
        </p:txBody>
      </p:sp>
      <p:graphicFrame>
        <p:nvGraphicFramePr>
          <p:cNvPr id="3" name="Diagram 2">
            <a:extLst>
              <a:ext uri="{FF2B5EF4-FFF2-40B4-BE49-F238E27FC236}">
                <a16:creationId xmlns:a16="http://schemas.microsoft.com/office/drawing/2014/main" id="{2F1B35A2-F872-3E76-3140-105CF085FD9D}"/>
              </a:ext>
            </a:extLst>
          </p:cNvPr>
          <p:cNvGraphicFramePr/>
          <p:nvPr>
            <p:extLst>
              <p:ext uri="{D42A27DB-BD31-4B8C-83A1-F6EECF244321}">
                <p14:modId xmlns:p14="http://schemas.microsoft.com/office/powerpoint/2010/main" val="201899225"/>
              </p:ext>
            </p:extLst>
          </p:nvPr>
        </p:nvGraphicFramePr>
        <p:xfrm>
          <a:off x="170121" y="829341"/>
          <a:ext cx="12021879" cy="5752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48660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5E07-8A71-36FF-13FC-267CF1B608DB}"/>
              </a:ext>
            </a:extLst>
          </p:cNvPr>
          <p:cNvSpPr>
            <a:spLocks noGrp="1"/>
          </p:cNvSpPr>
          <p:nvPr>
            <p:ph type="title"/>
          </p:nvPr>
        </p:nvSpPr>
        <p:spPr>
          <a:xfrm>
            <a:off x="547615" y="123413"/>
            <a:ext cx="7441531" cy="845600"/>
          </a:xfrm>
        </p:spPr>
        <p:txBody>
          <a:bodyPr/>
          <a:lstStyle/>
          <a:p>
            <a:pPr algn="l"/>
            <a:r>
              <a:rPr lang="en-US" dirty="0"/>
              <a:t>Coaching Support</a:t>
            </a:r>
          </a:p>
        </p:txBody>
      </p:sp>
      <p:graphicFrame>
        <p:nvGraphicFramePr>
          <p:cNvPr id="3" name="Diagram 2">
            <a:extLst>
              <a:ext uri="{FF2B5EF4-FFF2-40B4-BE49-F238E27FC236}">
                <a16:creationId xmlns:a16="http://schemas.microsoft.com/office/drawing/2014/main" id="{A873A2E0-1042-33CC-9F6C-F03597E4C7A3}"/>
              </a:ext>
            </a:extLst>
          </p:cNvPr>
          <p:cNvGraphicFramePr/>
          <p:nvPr>
            <p:extLst>
              <p:ext uri="{D42A27DB-BD31-4B8C-83A1-F6EECF244321}">
                <p14:modId xmlns:p14="http://schemas.microsoft.com/office/powerpoint/2010/main" val="1308675231"/>
              </p:ext>
            </p:extLst>
          </p:nvPr>
        </p:nvGraphicFramePr>
        <p:xfrm>
          <a:off x="-59267" y="467833"/>
          <a:ext cx="12310533" cy="6390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266D034-48EF-0044-C5A8-EF4466FD7757}"/>
              </a:ext>
            </a:extLst>
          </p:cNvPr>
          <p:cNvPicPr>
            <a:picLocks noChangeAspect="1"/>
          </p:cNvPicPr>
          <p:nvPr/>
        </p:nvPicPr>
        <p:blipFill rotWithShape="1">
          <a:blip r:embed="rId8"/>
          <a:srcRect l="6733" t="15855" r="11160"/>
          <a:stretch/>
        </p:blipFill>
        <p:spPr>
          <a:xfrm>
            <a:off x="11446933" y="6203341"/>
            <a:ext cx="745067" cy="731520"/>
          </a:xfrm>
          <a:prstGeom prst="ellipse">
            <a:avLst/>
          </a:prstGeom>
          <a:ln w="19050">
            <a:solidFill>
              <a:schemeClr val="accent2">
                <a:lumMod val="50000"/>
              </a:schemeClr>
            </a:solidFill>
          </a:ln>
        </p:spPr>
      </p:pic>
    </p:spTree>
    <p:extLst>
      <p:ext uri="{BB962C8B-B14F-4D97-AF65-F5344CB8AC3E}">
        <p14:creationId xmlns:p14="http://schemas.microsoft.com/office/powerpoint/2010/main" val="18567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7A63B0D5-C718-A443-A30E-86DAFB85CEC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27FA25A2-BC11-7646-A126-CE3458B09172}"/>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917DAC40-7DA5-634E-B883-340FD079394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72662DDC-314B-7848-B611-44103D5E714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F2AFA66E-1CCD-AA4F-A8BE-81E375D3AEB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94BABCAE-BD5F-C648-A90E-07F09456A9F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DA68EC2F-2132-F447-AD84-EB861FFDEBA7}"/>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graphicEl>
                                              <a:dgm id="{A8CA273E-F9DD-D94D-9965-190B27B20969}"/>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graphicEl>
                                              <a:dgm id="{D83C8A2D-2F8E-874A-967B-5FC87B40695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604FD-B2F4-BA0C-BAD1-59323D381CE7}"/>
              </a:ext>
            </a:extLst>
          </p:cNvPr>
          <p:cNvSpPr>
            <a:spLocks noGrp="1"/>
          </p:cNvSpPr>
          <p:nvPr>
            <p:ph type="title"/>
          </p:nvPr>
        </p:nvSpPr>
        <p:spPr/>
        <p:txBody>
          <a:bodyPr/>
          <a:lstStyle/>
          <a:p>
            <a:pPr algn="l"/>
            <a:r>
              <a:rPr lang="en-US" dirty="0"/>
              <a:t>Celebrate Success</a:t>
            </a:r>
          </a:p>
        </p:txBody>
      </p:sp>
      <p:graphicFrame>
        <p:nvGraphicFramePr>
          <p:cNvPr id="3" name="Diagram 2">
            <a:extLst>
              <a:ext uri="{FF2B5EF4-FFF2-40B4-BE49-F238E27FC236}">
                <a16:creationId xmlns:a16="http://schemas.microsoft.com/office/drawing/2014/main" id="{AEDC269F-EA88-3614-2BBB-FA3AC8AF201F}"/>
              </a:ext>
            </a:extLst>
          </p:cNvPr>
          <p:cNvGraphicFramePr/>
          <p:nvPr>
            <p:extLst>
              <p:ext uri="{D42A27DB-BD31-4B8C-83A1-F6EECF244321}">
                <p14:modId xmlns:p14="http://schemas.microsoft.com/office/powerpoint/2010/main" val="954891167"/>
              </p:ext>
            </p:extLst>
          </p:nvPr>
        </p:nvGraphicFramePr>
        <p:xfrm>
          <a:off x="272716" y="1378226"/>
          <a:ext cx="11322936" cy="4598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8C7DFE6-77A4-6C4C-A8B3-2FF93694BE16}"/>
              </a:ext>
            </a:extLst>
          </p:cNvPr>
          <p:cNvPicPr>
            <a:picLocks noChangeAspect="1"/>
          </p:cNvPicPr>
          <p:nvPr/>
        </p:nvPicPr>
        <p:blipFill>
          <a:blip r:embed="rId7"/>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29331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13270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B52AB26C-5AA7-C24B-A447-8AA7B1EA322E}"/>
              </a:ext>
            </a:extLst>
          </p:cNvPr>
          <p:cNvGraphicFramePr/>
          <p:nvPr>
            <p:extLst>
              <p:ext uri="{D42A27DB-BD31-4B8C-83A1-F6EECF244321}">
                <p14:modId xmlns:p14="http://schemas.microsoft.com/office/powerpoint/2010/main" val="3673628248"/>
              </p:ext>
            </p:extLst>
          </p:nvPr>
        </p:nvGraphicFramePr>
        <p:xfrm>
          <a:off x="99390" y="294075"/>
          <a:ext cx="2034210" cy="6513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F2872103-5C05-B4C7-305B-805963D32727}"/>
              </a:ext>
            </a:extLst>
          </p:cNvPr>
          <p:cNvGraphicFramePr/>
          <p:nvPr>
            <p:extLst>
              <p:ext uri="{D42A27DB-BD31-4B8C-83A1-F6EECF244321}">
                <p14:modId xmlns:p14="http://schemas.microsoft.com/office/powerpoint/2010/main" val="1406151427"/>
              </p:ext>
            </p:extLst>
          </p:nvPr>
        </p:nvGraphicFramePr>
        <p:xfrm>
          <a:off x="2584173" y="294075"/>
          <a:ext cx="9607826" cy="63676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ight Arrow 6">
            <a:extLst>
              <a:ext uri="{FF2B5EF4-FFF2-40B4-BE49-F238E27FC236}">
                <a16:creationId xmlns:a16="http://schemas.microsoft.com/office/drawing/2014/main" id="{92BCCE5E-09B4-C358-2E64-4DC59DD952BD}"/>
              </a:ext>
            </a:extLst>
          </p:cNvPr>
          <p:cNvSpPr/>
          <p:nvPr/>
        </p:nvSpPr>
        <p:spPr>
          <a:xfrm>
            <a:off x="1802297" y="1949333"/>
            <a:ext cx="1073426" cy="344556"/>
          </a:xfrm>
          <a:prstGeom prst="rightArrow">
            <a:avLst/>
          </a:prstGeom>
          <a:solidFill>
            <a:schemeClr val="bg1">
              <a:lumMod val="50000"/>
            </a:schemeClr>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C9F83EB0-808C-737D-19B4-62CDA946822A}"/>
              </a:ext>
            </a:extLst>
          </p:cNvPr>
          <p:cNvSpPr/>
          <p:nvPr/>
        </p:nvSpPr>
        <p:spPr>
          <a:xfrm>
            <a:off x="1828801" y="3092334"/>
            <a:ext cx="1073426" cy="344556"/>
          </a:xfrm>
          <a:prstGeom prst="rightArrow">
            <a:avLst/>
          </a:prstGeom>
          <a:solidFill>
            <a:schemeClr val="bg1">
              <a:lumMod val="50000"/>
            </a:schemeClr>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01B47F4A-E239-9396-AFF3-20C3048935A5}"/>
              </a:ext>
            </a:extLst>
          </p:cNvPr>
          <p:cNvSpPr/>
          <p:nvPr/>
        </p:nvSpPr>
        <p:spPr>
          <a:xfrm>
            <a:off x="1802297" y="4293703"/>
            <a:ext cx="1073426" cy="344556"/>
          </a:xfrm>
          <a:prstGeom prst="rightArrow">
            <a:avLst/>
          </a:prstGeom>
          <a:solidFill>
            <a:schemeClr val="bg1">
              <a:lumMod val="50000"/>
            </a:schemeClr>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921011DF-CDD8-0802-B748-1F0461C417BC}"/>
              </a:ext>
            </a:extLst>
          </p:cNvPr>
          <p:cNvSpPr/>
          <p:nvPr/>
        </p:nvSpPr>
        <p:spPr>
          <a:xfrm>
            <a:off x="1828801" y="5632174"/>
            <a:ext cx="1073426" cy="344556"/>
          </a:xfrm>
          <a:prstGeom prst="rightArrow">
            <a:avLst/>
          </a:prstGeom>
          <a:solidFill>
            <a:schemeClr val="bg1">
              <a:lumMod val="50000"/>
            </a:schemeClr>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4A4720E-7051-93A2-C5E1-8BFF1B379D7A}"/>
              </a:ext>
            </a:extLst>
          </p:cNvPr>
          <p:cNvPicPr>
            <a:picLocks noChangeAspect="1"/>
          </p:cNvPicPr>
          <p:nvPr/>
        </p:nvPicPr>
        <p:blipFill rotWithShape="1">
          <a:blip r:embed="rId13"/>
          <a:srcRect l="6733" t="15855" r="11160"/>
          <a:stretch/>
        </p:blipFill>
        <p:spPr>
          <a:xfrm>
            <a:off x="11476382" y="6104914"/>
            <a:ext cx="715617" cy="702605"/>
          </a:xfrm>
          <a:prstGeom prst="ellipse">
            <a:avLst/>
          </a:prstGeom>
          <a:ln w="19050">
            <a:solidFill>
              <a:schemeClr val="accent2">
                <a:lumMod val="50000"/>
              </a:schemeClr>
            </a:solidFill>
          </a:ln>
        </p:spPr>
      </p:pic>
    </p:spTree>
    <p:extLst>
      <p:ext uri="{BB962C8B-B14F-4D97-AF65-F5344CB8AC3E}">
        <p14:creationId xmlns:p14="http://schemas.microsoft.com/office/powerpoint/2010/main" val="421089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graphicEl>
                                              <a:dgm id="{4A546866-B7A9-F245-9270-2B3595478479}"/>
                                            </p:graphicEl>
                                          </p:spTgt>
                                        </p:tgtEl>
                                        <p:attrNameLst>
                                          <p:attrName>style.visibility</p:attrName>
                                        </p:attrNameLst>
                                      </p:cBhvr>
                                      <p:to>
                                        <p:strVal val="visible"/>
                                      </p:to>
                                    </p:set>
                                    <p:anim calcmode="lin" valueType="num">
                                      <p:cBhvr additive="base">
                                        <p:cTn id="7" dur="500" fill="hold"/>
                                        <p:tgtEl>
                                          <p:spTgt spid="4">
                                            <p:graphicEl>
                                              <a:dgm id="{4A546866-B7A9-F245-9270-2B3595478479}"/>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graphicEl>
                                              <a:dgm id="{4A546866-B7A9-F245-9270-2B3595478479}"/>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2" presetClass="entr" presetSubtype="2" fill="hold" grpId="0" nodeType="withEffect">
                                  <p:stCondLst>
                                    <p:cond delay="0"/>
                                  </p:stCondLst>
                                  <p:childTnLst>
                                    <p:set>
                                      <p:cBhvr>
                                        <p:cTn id="14" dur="1" fill="hold">
                                          <p:stCondLst>
                                            <p:cond delay="0"/>
                                          </p:stCondLst>
                                        </p:cTn>
                                        <p:tgtEl>
                                          <p:spTgt spid="4">
                                            <p:graphicEl>
                                              <a:dgm id="{1C93E110-05E3-3147-918E-89BC44EE51D9}"/>
                                            </p:graphicEl>
                                          </p:spTgt>
                                        </p:tgtEl>
                                        <p:attrNameLst>
                                          <p:attrName>style.visibility</p:attrName>
                                        </p:attrNameLst>
                                      </p:cBhvr>
                                      <p:to>
                                        <p:strVal val="visible"/>
                                      </p:to>
                                    </p:set>
                                    <p:anim calcmode="lin" valueType="num">
                                      <p:cBhvr additive="base">
                                        <p:cTn id="15" dur="500" fill="hold"/>
                                        <p:tgtEl>
                                          <p:spTgt spid="4">
                                            <p:graphicEl>
                                              <a:dgm id="{1C93E110-05E3-3147-918E-89BC44EE51D9}"/>
                                            </p:graphic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graphicEl>
                                              <a:dgm id="{1C93E110-05E3-3147-918E-89BC44EE51D9}"/>
                                            </p:graphic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2" presetClass="entr" presetSubtype="2" fill="hold" grpId="0" nodeType="withEffect">
                                  <p:stCondLst>
                                    <p:cond delay="0"/>
                                  </p:stCondLst>
                                  <p:childTnLst>
                                    <p:set>
                                      <p:cBhvr>
                                        <p:cTn id="22" dur="1" fill="hold">
                                          <p:stCondLst>
                                            <p:cond delay="0"/>
                                          </p:stCondLst>
                                        </p:cTn>
                                        <p:tgtEl>
                                          <p:spTgt spid="4">
                                            <p:graphicEl>
                                              <a:dgm id="{5B5C731F-6BB9-DA48-998A-BF2C9E7BA301}"/>
                                            </p:graphicEl>
                                          </p:spTgt>
                                        </p:tgtEl>
                                        <p:attrNameLst>
                                          <p:attrName>style.visibility</p:attrName>
                                        </p:attrNameLst>
                                      </p:cBhvr>
                                      <p:to>
                                        <p:strVal val="visible"/>
                                      </p:to>
                                    </p:set>
                                    <p:anim calcmode="lin" valueType="num">
                                      <p:cBhvr additive="base">
                                        <p:cTn id="23" dur="500" fill="hold"/>
                                        <p:tgtEl>
                                          <p:spTgt spid="4">
                                            <p:graphicEl>
                                              <a:dgm id="{5B5C731F-6BB9-DA48-998A-BF2C9E7BA301}"/>
                                            </p:graphic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graphicEl>
                                              <a:dgm id="{5B5C731F-6BB9-DA48-998A-BF2C9E7BA301}"/>
                                            </p:graphic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2" presetClass="entr" presetSubtype="2" fill="hold" grpId="0" nodeType="withEffect">
                                  <p:stCondLst>
                                    <p:cond delay="0"/>
                                  </p:stCondLst>
                                  <p:childTnLst>
                                    <p:set>
                                      <p:cBhvr>
                                        <p:cTn id="30" dur="1" fill="hold">
                                          <p:stCondLst>
                                            <p:cond delay="0"/>
                                          </p:stCondLst>
                                        </p:cTn>
                                        <p:tgtEl>
                                          <p:spTgt spid="4">
                                            <p:graphicEl>
                                              <a:dgm id="{D3881B5B-A5E8-1C4D-AEF0-5574C81B9D4A}"/>
                                            </p:graphicEl>
                                          </p:spTgt>
                                        </p:tgtEl>
                                        <p:attrNameLst>
                                          <p:attrName>style.visibility</p:attrName>
                                        </p:attrNameLst>
                                      </p:cBhvr>
                                      <p:to>
                                        <p:strVal val="visible"/>
                                      </p:to>
                                    </p:set>
                                    <p:anim calcmode="lin" valueType="num">
                                      <p:cBhvr additive="base">
                                        <p:cTn id="31" dur="500" fill="hold"/>
                                        <p:tgtEl>
                                          <p:spTgt spid="4">
                                            <p:graphicEl>
                                              <a:dgm id="{D3881B5B-A5E8-1C4D-AEF0-5574C81B9D4A}"/>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graphicEl>
                                              <a:dgm id="{D3881B5B-A5E8-1C4D-AEF0-5574C81B9D4A}"/>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2" presetClass="entr" presetSubtype="2" fill="hold" grpId="0" nodeType="withEffect">
                                  <p:stCondLst>
                                    <p:cond delay="0"/>
                                  </p:stCondLst>
                                  <p:childTnLst>
                                    <p:set>
                                      <p:cBhvr>
                                        <p:cTn id="38" dur="1" fill="hold">
                                          <p:stCondLst>
                                            <p:cond delay="0"/>
                                          </p:stCondLst>
                                        </p:cTn>
                                        <p:tgtEl>
                                          <p:spTgt spid="4">
                                            <p:graphicEl>
                                              <a:dgm id="{81C01B6F-8898-4147-8904-65B869CC306C}"/>
                                            </p:graphicEl>
                                          </p:spTgt>
                                        </p:tgtEl>
                                        <p:attrNameLst>
                                          <p:attrName>style.visibility</p:attrName>
                                        </p:attrNameLst>
                                      </p:cBhvr>
                                      <p:to>
                                        <p:strVal val="visible"/>
                                      </p:to>
                                    </p:set>
                                    <p:anim calcmode="lin" valueType="num">
                                      <p:cBhvr additive="base">
                                        <p:cTn id="39" dur="500" fill="hold"/>
                                        <p:tgtEl>
                                          <p:spTgt spid="4">
                                            <p:graphicEl>
                                              <a:dgm id="{81C01B6F-8898-4147-8904-65B869CC306C}"/>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
                                            <p:graphicEl>
                                              <a:dgm id="{81C01B6F-8898-4147-8904-65B869CC306C}"/>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7" grpId="0" animBg="1"/>
      <p:bldP spid="8" grpId="0" animBg="1"/>
      <p:bldP spid="9"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A417-C649-3393-1F45-EB0A26A42C7A}"/>
              </a:ext>
            </a:extLst>
          </p:cNvPr>
          <p:cNvSpPr>
            <a:spLocks noGrp="1"/>
          </p:cNvSpPr>
          <p:nvPr>
            <p:ph type="title"/>
          </p:nvPr>
        </p:nvSpPr>
        <p:spPr>
          <a:xfrm>
            <a:off x="513748" y="275814"/>
            <a:ext cx="9500407" cy="845600"/>
          </a:xfrm>
        </p:spPr>
        <p:txBody>
          <a:bodyPr/>
          <a:lstStyle/>
          <a:p>
            <a:pPr algn="l"/>
            <a:r>
              <a:rPr lang="en-US" dirty="0"/>
              <a:t>Guidelines for Systems to Support </a:t>
            </a:r>
            <a:br>
              <a:rPr lang="en-US" dirty="0"/>
            </a:br>
            <a:r>
              <a:rPr lang="en-US" dirty="0"/>
              <a:t>Classroom PBIS Implementation</a:t>
            </a:r>
          </a:p>
        </p:txBody>
      </p:sp>
      <p:sp>
        <p:nvSpPr>
          <p:cNvPr id="3" name="TextBox 2">
            <a:extLst>
              <a:ext uri="{FF2B5EF4-FFF2-40B4-BE49-F238E27FC236}">
                <a16:creationId xmlns:a16="http://schemas.microsoft.com/office/drawing/2014/main" id="{172FFDA9-864E-F2A3-7814-C79CE297FD51}"/>
              </a:ext>
            </a:extLst>
          </p:cNvPr>
          <p:cNvSpPr txBox="1"/>
          <p:nvPr/>
        </p:nvSpPr>
        <p:spPr>
          <a:xfrm>
            <a:off x="636103" y="1812434"/>
            <a:ext cx="9992445" cy="446276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spcBef>
                <a:spcPts val="600"/>
              </a:spcBef>
              <a:spcAft>
                <a:spcPts val="1200"/>
              </a:spcAft>
              <a:buFont typeface="Arial" panose="020B0604020202020204" pitchFamily="34" charset="0"/>
              <a:buChar char="•"/>
            </a:pPr>
            <a:r>
              <a:rPr lang="en-US" sz="2800" dirty="0"/>
              <a:t>Develop systems that are effective, feasible and relevant to your school</a:t>
            </a:r>
          </a:p>
          <a:p>
            <a:pPr marL="285750" indent="-285750">
              <a:spcBef>
                <a:spcPts val="600"/>
              </a:spcBef>
              <a:spcAft>
                <a:spcPts val="1200"/>
              </a:spcAft>
              <a:buFont typeface="Arial" panose="020B0604020202020204" pitchFamily="34" charset="0"/>
              <a:buChar char="•"/>
            </a:pPr>
            <a:r>
              <a:rPr lang="en-US" sz="2800" dirty="0"/>
              <a:t>Continuously gather staff input and feedback</a:t>
            </a:r>
          </a:p>
          <a:p>
            <a:pPr marL="285750" indent="-285750">
              <a:spcBef>
                <a:spcPts val="600"/>
              </a:spcBef>
              <a:spcAft>
                <a:spcPts val="1200"/>
              </a:spcAft>
              <a:buFont typeface="Arial" panose="020B0604020202020204" pitchFamily="34" charset="0"/>
              <a:buChar char="•"/>
            </a:pPr>
            <a:r>
              <a:rPr lang="en-US" sz="2800" dirty="0"/>
              <a:t>Gather data to provide supportive performance feedback and progress monitor</a:t>
            </a:r>
          </a:p>
          <a:p>
            <a:pPr marL="285750" indent="-285750">
              <a:spcBef>
                <a:spcPts val="600"/>
              </a:spcBef>
              <a:spcAft>
                <a:spcPts val="1200"/>
              </a:spcAft>
              <a:buFont typeface="Arial" panose="020B0604020202020204" pitchFamily="34" charset="0"/>
              <a:buChar char="•"/>
            </a:pPr>
            <a:r>
              <a:rPr lang="en-US" sz="2800" dirty="0"/>
              <a:t>Explicitly teach evidence-based practices to all</a:t>
            </a:r>
          </a:p>
          <a:p>
            <a:pPr marL="285750" indent="-285750">
              <a:spcBef>
                <a:spcPts val="600"/>
              </a:spcBef>
              <a:spcAft>
                <a:spcPts val="1200"/>
              </a:spcAft>
              <a:buFont typeface="Arial" panose="020B0604020202020204" pitchFamily="34" charset="0"/>
              <a:buChar char="•"/>
            </a:pPr>
            <a:r>
              <a:rPr lang="en-US" sz="2800" dirty="0"/>
              <a:t>Provide data-based differentiated levels of support, coaching and acknowledgement </a:t>
            </a:r>
          </a:p>
        </p:txBody>
      </p:sp>
      <p:pic>
        <p:nvPicPr>
          <p:cNvPr id="4" name="Picture 3">
            <a:extLst>
              <a:ext uri="{FF2B5EF4-FFF2-40B4-BE49-F238E27FC236}">
                <a16:creationId xmlns:a16="http://schemas.microsoft.com/office/drawing/2014/main" id="{E17D3A6A-3BA1-2BF9-B5C5-8D0C2A985D82}"/>
              </a:ext>
            </a:extLst>
          </p:cNvPr>
          <p:cNvPicPr>
            <a:picLocks noChangeAspect="1"/>
          </p:cNvPicPr>
          <p:nvPr/>
        </p:nvPicPr>
        <p:blipFill rotWithShape="1">
          <a:blip r:embed="rId2"/>
          <a:srcRect l="9398" t="21261" r="17871" b="11318"/>
          <a:stretch/>
        </p:blipFill>
        <p:spPr>
          <a:xfrm>
            <a:off x="10965973" y="5736585"/>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14429234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7EB3-BD53-EC15-E8AB-3E74FE7BAB80}"/>
              </a:ext>
            </a:extLst>
          </p:cNvPr>
          <p:cNvSpPr>
            <a:spLocks noGrp="1"/>
          </p:cNvSpPr>
          <p:nvPr>
            <p:ph type="title"/>
          </p:nvPr>
        </p:nvSpPr>
        <p:spPr/>
        <p:txBody>
          <a:bodyPr/>
          <a:lstStyle/>
          <a:p>
            <a:pPr algn="l"/>
            <a:r>
              <a:rPr lang="en-US" dirty="0"/>
              <a:t>Classroom Systems Self-Assessment</a:t>
            </a:r>
          </a:p>
        </p:txBody>
      </p:sp>
      <p:pic>
        <p:nvPicPr>
          <p:cNvPr id="4" name="Picture 3" descr="Graphical user interface&#10;&#10;Description automatically generated">
            <a:extLst>
              <a:ext uri="{FF2B5EF4-FFF2-40B4-BE49-F238E27FC236}">
                <a16:creationId xmlns:a16="http://schemas.microsoft.com/office/drawing/2014/main" id="{0731F2AB-8975-6149-239F-F9E692766FB9}"/>
              </a:ext>
            </a:extLst>
          </p:cNvPr>
          <p:cNvPicPr>
            <a:picLocks noChangeAspect="1"/>
          </p:cNvPicPr>
          <p:nvPr/>
        </p:nvPicPr>
        <p:blipFill>
          <a:blip r:embed="rId2"/>
          <a:stretch>
            <a:fillRect/>
          </a:stretch>
        </p:blipFill>
        <p:spPr>
          <a:xfrm>
            <a:off x="69006" y="1414670"/>
            <a:ext cx="12122994" cy="4028659"/>
          </a:xfrm>
          <a:prstGeom prst="rect">
            <a:avLst/>
          </a:prstGeom>
        </p:spPr>
      </p:pic>
    </p:spTree>
    <p:extLst>
      <p:ext uri="{BB962C8B-B14F-4D97-AF65-F5344CB8AC3E}">
        <p14:creationId xmlns:p14="http://schemas.microsoft.com/office/powerpoint/2010/main" val="34646310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162124" y="230134"/>
            <a:ext cx="11167468" cy="845600"/>
          </a:xfrm>
          <a:noFill/>
        </p:spPr>
        <p:txBody>
          <a:bodyPr/>
          <a:lstStyle/>
          <a:p>
            <a:pPr eaLnBrk="1" hangingPunct="1"/>
            <a:r>
              <a:rPr lang="en-US" sz="4000" dirty="0">
                <a:solidFill>
                  <a:schemeClr val="bg1"/>
                </a:solidFill>
              </a:rPr>
              <a:t>ACTIVITY: Classroom Systems</a:t>
            </a:r>
          </a:p>
        </p:txBody>
      </p:sp>
      <p:sp>
        <p:nvSpPr>
          <p:cNvPr id="139268" name="Rectangle 3"/>
          <p:cNvSpPr>
            <a:spLocks noGrp="1" noChangeArrowheads="1"/>
          </p:cNvSpPr>
          <p:nvPr>
            <p:ph type="body" idx="4294967295"/>
          </p:nvPr>
        </p:nvSpPr>
        <p:spPr>
          <a:xfrm>
            <a:off x="304030" y="1465358"/>
            <a:ext cx="11167467" cy="4138030"/>
          </a:xfrm>
          <a:solidFill>
            <a:srgbClr val="FFFFFF"/>
          </a:solidFill>
        </p:spPr>
        <p:txBody>
          <a:body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 </a:t>
            </a:r>
          </a:p>
          <a:p>
            <a:pPr indent="-457200" defTabSz="1219170">
              <a:buClr>
                <a:srgbClr val="00ACC2">
                  <a:lumMod val="50000"/>
                </a:srgbClr>
              </a:buClr>
              <a:buSzTx/>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Complete the Classroom Systems Self-Assessment. </a:t>
            </a:r>
          </a:p>
          <a:p>
            <a:pPr indent="-457200" defTabSz="1219170">
              <a:buClr>
                <a:srgbClr val="00ACC2">
                  <a:lumMod val="50000"/>
                </a:srgbClr>
              </a:buClr>
              <a:buSzTx/>
              <a:defRPr/>
            </a:pPr>
            <a:r>
              <a:rPr lang="en-US" sz="2800" dirty="0">
                <a:solidFill>
                  <a:srgbClr val="292C73">
                    <a:lumMod val="50000"/>
                  </a:srgbClr>
                </a:solidFill>
                <a:latin typeface="Calibri" panose="020F0502020204030204" pitchFamily="34" charset="0"/>
                <a:cs typeface="Calibri" panose="020F0502020204030204" pitchFamily="34" charset="0"/>
                <a:sym typeface="Arial"/>
              </a:rPr>
              <a:t>Identify current implementation status of establishing foundations and explicit training and coaching features.</a:t>
            </a:r>
          </a:p>
          <a:p>
            <a:pPr indent="-457200" defTabSz="1219170">
              <a:buClr>
                <a:srgbClr val="00ACC2">
                  <a:lumMod val="50000"/>
                </a:srgbClr>
              </a:buClr>
              <a:buSzTx/>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Identify which </a:t>
            </a:r>
            <a:r>
              <a:rPr lang="en-US" sz="2800" dirty="0">
                <a:solidFill>
                  <a:srgbClr val="292C73">
                    <a:lumMod val="50000"/>
                  </a:srgbClr>
                </a:solidFill>
                <a:latin typeface="Calibri" panose="020F0502020204030204" pitchFamily="34" charset="0"/>
                <a:cs typeface="Calibri" panose="020F0502020204030204" pitchFamily="34" charset="0"/>
                <a:sym typeface="Arial"/>
              </a:rPr>
              <a:t>features are a priority for action planning.</a:t>
            </a:r>
          </a:p>
          <a:p>
            <a:pPr indent="-457200" defTabSz="1219170">
              <a:buClr>
                <a:srgbClr val="00ACC2">
                  <a:lumMod val="50000"/>
                </a:srgbClr>
              </a:buClr>
              <a:buSzTx/>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Choose 1-2 </a:t>
            </a:r>
            <a:r>
              <a:rPr lang="en-US" sz="2800" dirty="0">
                <a:solidFill>
                  <a:srgbClr val="292C73">
                    <a:lumMod val="50000"/>
                  </a:srgbClr>
                </a:solidFill>
                <a:latin typeface="Calibri" panose="020F0502020204030204" pitchFamily="34" charset="0"/>
                <a:cs typeface="Calibri" panose="020F0502020204030204" pitchFamily="34" charset="0"/>
                <a:sym typeface="Arial"/>
              </a:rPr>
              <a:t>high priority </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features to add to your action plan.</a:t>
            </a:r>
          </a:p>
          <a:p>
            <a:pPr indent="-457200" defTabSz="1219170">
              <a:buClr>
                <a:srgbClr val="00ACC2">
                  <a:lumMod val="50000"/>
                </a:srgbClr>
              </a:buClr>
              <a:buSzTx/>
              <a:defRPr/>
            </a:pPr>
            <a:endParaRPr lang="en-US" sz="2800" dirty="0">
              <a:solidFill>
                <a:srgbClr val="292C73">
                  <a:lumMod val="50000"/>
                </a:srgbClr>
              </a:solidFill>
              <a:latin typeface="Calibri" panose="020F0502020204030204" pitchFamily="34" charset="0"/>
              <a:cs typeface="Calibri" panose="020F0502020204030204" pitchFamily="34" charset="0"/>
              <a:sym typeface="Arial"/>
            </a:endParaRPr>
          </a:p>
          <a:p>
            <a:pPr marL="0" indent="0" defTabSz="1219170">
              <a:buClr>
                <a:srgbClr val="00ACC2">
                  <a:lumMod val="50000"/>
                </a:srgbClr>
              </a:buClr>
              <a:buSzTx/>
              <a:buNone/>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Be prepared to share which features you have added to your action plan and why they were chosen with the whole group. </a:t>
            </a:r>
          </a:p>
          <a:p>
            <a:pPr marL="0" indent="0" defTabSz="1219170">
              <a:buClr>
                <a:srgbClr val="00ACC2">
                  <a:lumMod val="50000"/>
                </a:srgbClr>
              </a:buClr>
              <a:buSzTx/>
              <a:buNone/>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indent="0" defTabSz="1219170">
              <a:buClr>
                <a:srgbClr val="00ACC2">
                  <a:lumMod val="50000"/>
                </a:srgbClr>
              </a:buClr>
              <a:buSzTx/>
              <a:buNone/>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indent="0">
              <a:buClr>
                <a:schemeClr val="accent5"/>
              </a:buClr>
              <a:buNone/>
            </a:pPr>
            <a:endParaRPr lang="en-US" sz="2800"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15 minutes</a:t>
            </a:r>
          </a:p>
        </p:txBody>
      </p:sp>
    </p:spTree>
    <p:extLst>
      <p:ext uri="{BB962C8B-B14F-4D97-AF65-F5344CB8AC3E}">
        <p14:creationId xmlns:p14="http://schemas.microsoft.com/office/powerpoint/2010/main" val="225911057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76609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What features did your team decide as an action planning priority? Why?</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What further support do you need to move forward with next steps?</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182109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246742" y="21695"/>
            <a:ext cx="10972800" cy="1143000"/>
          </a:xfrm>
        </p:spPr>
        <p:txBody>
          <a:bodyPr/>
          <a:lstStyle/>
          <a:p>
            <a:pPr algn="l"/>
            <a:r>
              <a:rPr lang="en-US" dirty="0">
                <a:solidFill>
                  <a:schemeClr val="bg2">
                    <a:lumMod val="50000"/>
                  </a:schemeClr>
                </a:solidFill>
              </a:rPr>
              <a:t>Steps to Support and Respond to Educators’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extLst>
              <p:ext uri="{D42A27DB-BD31-4B8C-83A1-F6EECF244321}">
                <p14:modId xmlns:p14="http://schemas.microsoft.com/office/powerpoint/2010/main" val="1471051403"/>
              </p:ext>
            </p:extLst>
          </p:nvPr>
        </p:nvGraphicFramePr>
        <p:xfrm>
          <a:off x="4732422" y="1164695"/>
          <a:ext cx="722009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4AD11C2A-A318-9E0C-7193-7306E7238AFE}"/>
              </a:ext>
            </a:extLst>
          </p:cNvPr>
          <p:cNvGrpSpPr/>
          <p:nvPr/>
        </p:nvGrpSpPr>
        <p:grpSpPr>
          <a:xfrm>
            <a:off x="5159066" y="3984171"/>
            <a:ext cx="6521305" cy="424543"/>
            <a:chOff x="4970380" y="2536560"/>
            <a:chExt cx="1765010" cy="789384"/>
          </a:xfrm>
        </p:grpSpPr>
        <p:sp>
          <p:nvSpPr>
            <p:cNvPr id="6" name="Rounded Rectangle 5">
              <a:extLst>
                <a:ext uri="{FF2B5EF4-FFF2-40B4-BE49-F238E27FC236}">
                  <a16:creationId xmlns:a16="http://schemas.microsoft.com/office/drawing/2014/main" id="{6A2CE7DB-A9EA-0727-3373-783E23E105D8}"/>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7" name="Rounded Rectangle 4">
              <a:extLst>
                <a:ext uri="{FF2B5EF4-FFF2-40B4-BE49-F238E27FC236}">
                  <a16:creationId xmlns:a16="http://schemas.microsoft.com/office/drawing/2014/main" id="{06829F7B-94C0-B4C4-19F8-A1E08880B94F}"/>
                </a:ext>
              </a:extLst>
            </p:cNvPr>
            <p:cNvSpPr txBox="1"/>
            <p:nvPr/>
          </p:nvSpPr>
          <p:spPr>
            <a:xfrm>
              <a:off x="4993500" y="2559680"/>
              <a:ext cx="1718770" cy="7431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kern="1200" dirty="0"/>
                <a:t>3.2, 4.2, 5.2 Use Continuous Improvement Process </a:t>
              </a:r>
            </a:p>
          </p:txBody>
        </p:sp>
      </p:grpSp>
      <p:sp>
        <p:nvSpPr>
          <p:cNvPr id="10" name="Right Arrow 9">
            <a:extLst>
              <a:ext uri="{FF2B5EF4-FFF2-40B4-BE49-F238E27FC236}">
                <a16:creationId xmlns:a16="http://schemas.microsoft.com/office/drawing/2014/main" id="{F84CEE76-2314-B12C-2708-5EDF191F96E1}"/>
              </a:ext>
            </a:extLst>
          </p:cNvPr>
          <p:cNvSpPr/>
          <p:nvPr/>
        </p:nvSpPr>
        <p:spPr>
          <a:xfrm>
            <a:off x="6676247" y="1177129"/>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FA3D445-E2D1-2A24-87CF-43600A4FB8FF}"/>
              </a:ext>
            </a:extLst>
          </p:cNvPr>
          <p:cNvSpPr/>
          <p:nvPr/>
        </p:nvSpPr>
        <p:spPr>
          <a:xfrm>
            <a:off x="9289543" y="1196747"/>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Left Arrow 2">
            <a:extLst>
              <a:ext uri="{FF2B5EF4-FFF2-40B4-BE49-F238E27FC236}">
                <a16:creationId xmlns:a16="http://schemas.microsoft.com/office/drawing/2014/main" id="{C24141E9-9475-F0F5-0148-96504A102104}"/>
              </a:ext>
            </a:extLst>
          </p:cNvPr>
          <p:cNvSpPr/>
          <p:nvPr/>
        </p:nvSpPr>
        <p:spPr>
          <a:xfrm flipH="1">
            <a:off x="370305" y="1947256"/>
            <a:ext cx="4276693" cy="3853543"/>
          </a:xfrm>
          <a:prstGeom prst="leftArrow">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a:t>Day 9</a:t>
            </a:r>
          </a:p>
        </p:txBody>
      </p:sp>
      <p:pic>
        <p:nvPicPr>
          <p:cNvPr id="8" name="Picture 7">
            <a:extLst>
              <a:ext uri="{FF2B5EF4-FFF2-40B4-BE49-F238E27FC236}">
                <a16:creationId xmlns:a16="http://schemas.microsoft.com/office/drawing/2014/main" id="{D201825A-37D5-80CB-2942-3473DE6D3CA2}"/>
              </a:ext>
            </a:extLst>
          </p:cNvPr>
          <p:cNvPicPr>
            <a:picLocks noChangeAspect="1"/>
          </p:cNvPicPr>
          <p:nvPr/>
        </p:nvPicPr>
        <p:blipFill>
          <a:blip r:embed="rId7"/>
          <a:stretch>
            <a:fillRect/>
          </a:stretch>
        </p:blipFill>
        <p:spPr>
          <a:xfrm>
            <a:off x="11497420" y="6180667"/>
            <a:ext cx="694579" cy="677333"/>
          </a:xfrm>
          <a:prstGeom prst="ellipse">
            <a:avLst/>
          </a:prstGeom>
          <a:ln w="19050">
            <a:solidFill>
              <a:schemeClr val="accent2">
                <a:lumMod val="50000"/>
              </a:schemeClr>
            </a:solidFill>
          </a:ln>
        </p:spPr>
      </p:pic>
    </p:spTree>
    <p:extLst>
      <p:ext uri="{BB962C8B-B14F-4D97-AF65-F5344CB8AC3E}">
        <p14:creationId xmlns:p14="http://schemas.microsoft.com/office/powerpoint/2010/main" val="32441875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595672" y="1316193"/>
            <a:ext cx="5596328" cy="28315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Equity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Review</a:t>
            </a: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rgbClr val="292C73">
                    <a:lumMod val="50000"/>
                  </a:srgbClr>
                </a:solidFill>
                <a:latin typeface="Arial" pitchFamily="-1" charset="0"/>
                <a:ea typeface="ＭＳ Ｐゴシック" pitchFamily="-108" charset="-128"/>
              </a:rPr>
              <a:t>Are all sub-groups of our school community experiencing equitable outcomes as a result of our implementation?</a:t>
            </a: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5662222"/>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28C9659B-B640-49FC-D56C-98A822D950CD}"/>
              </a:ext>
            </a:extLst>
          </p:cNvPr>
          <p:cNvSpPr/>
          <p:nvPr/>
        </p:nvSpPr>
        <p:spPr>
          <a:xfrm>
            <a:off x="5857875" y="4809067"/>
            <a:ext cx="6214110" cy="183462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Understand the role of equity within data review.</a:t>
            </a:r>
          </a:p>
          <a:p>
            <a:pPr marL="457200" indent="-457200" defTabSz="1066800" fontAlgn="base">
              <a:spcBef>
                <a:spcPct val="0"/>
              </a:spcBef>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Identify a goal and use the problem-solving framework to improve equity </a:t>
            </a:r>
          </a:p>
        </p:txBody>
      </p:sp>
    </p:spTree>
    <p:extLst>
      <p:ext uri="{BB962C8B-B14F-4D97-AF65-F5344CB8AC3E}">
        <p14:creationId xmlns:p14="http://schemas.microsoft.com/office/powerpoint/2010/main" val="37123969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163770" y="981557"/>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521819" y="110748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677876" y="6073480"/>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102258" y="3370477"/>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7" name="Title 4">
            <a:extLst>
              <a:ext uri="{FF2B5EF4-FFF2-40B4-BE49-F238E27FC236}">
                <a16:creationId xmlns:a16="http://schemas.microsoft.com/office/drawing/2014/main" id="{9D1EC678-A510-E142-9000-ABE28DF9EC31}"/>
              </a:ext>
            </a:extLst>
          </p:cNvPr>
          <p:cNvSpPr txBox="1">
            <a:spLocks/>
          </p:cNvSpPr>
          <p:nvPr/>
        </p:nvSpPr>
        <p:spPr>
          <a:xfrm rot="-151">
            <a:off x="762016" y="65174"/>
            <a:ext cx="10667964" cy="8150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Critical Features of PBIS</a:t>
            </a:r>
          </a:p>
        </p:txBody>
      </p:sp>
      <p:pic>
        <p:nvPicPr>
          <p:cNvPr id="3" name="Picture 2">
            <a:extLst>
              <a:ext uri="{FF2B5EF4-FFF2-40B4-BE49-F238E27FC236}">
                <a16:creationId xmlns:a16="http://schemas.microsoft.com/office/drawing/2014/main" id="{7BB3E48F-E7A0-FAE5-5428-BED045DD225D}"/>
              </a:ext>
            </a:extLst>
          </p:cNvPr>
          <p:cNvPicPr>
            <a:picLocks noChangeAspect="1"/>
          </p:cNvPicPr>
          <p:nvPr/>
        </p:nvPicPr>
        <p:blipFill>
          <a:blip r:embed="rId8"/>
          <a:stretch>
            <a:fillRect/>
          </a:stretch>
        </p:blipFill>
        <p:spPr>
          <a:xfrm>
            <a:off x="11056045" y="5774042"/>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8559505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8" name="TextBox 7">
            <a:extLst>
              <a:ext uri="{FF2B5EF4-FFF2-40B4-BE49-F238E27FC236}">
                <a16:creationId xmlns:a16="http://schemas.microsoft.com/office/drawing/2014/main" id="{6FD5A420-4544-46D5-AE59-28FEA5AF6C3A}"/>
              </a:ext>
            </a:extLst>
          </p:cNvPr>
          <p:cNvSpPr txBox="1"/>
          <p:nvPr/>
        </p:nvSpPr>
        <p:spPr>
          <a:xfrm>
            <a:off x="2138407" y="2483847"/>
            <a:ext cx="1767845" cy="843945"/>
          </a:xfrm>
          <a:prstGeom prst="ellipse">
            <a:avLst/>
          </a:prstGeom>
          <a:ln/>
        </p:spPr>
        <p:style>
          <a:lnRef idx="2">
            <a:schemeClr val="accent6"/>
          </a:lnRef>
          <a:fillRef idx="1">
            <a:schemeClr val="lt1"/>
          </a:fillRef>
          <a:effectRef idx="0">
            <a:schemeClr val="accent6"/>
          </a:effectRef>
          <a:fontRef idx="minor">
            <a:schemeClr val="dk1"/>
          </a:fontRef>
        </p:style>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Equity</a:t>
            </a:r>
          </a:p>
        </p:txBody>
      </p:sp>
      <p:sp>
        <p:nvSpPr>
          <p:cNvPr id="10" name="Arrow: Pentagon 9">
            <a:extLst>
              <a:ext uri="{FF2B5EF4-FFF2-40B4-BE49-F238E27FC236}">
                <a16:creationId xmlns:a16="http://schemas.microsoft.com/office/drawing/2014/main" id="{3305CB0A-B0A7-4AB1-96B8-546C1CEC35FC}"/>
              </a:ext>
            </a:extLst>
          </p:cNvPr>
          <p:cNvSpPr/>
          <p:nvPr/>
        </p:nvSpPr>
        <p:spPr>
          <a:xfrm flipH="1">
            <a:off x="4052510" y="1580389"/>
            <a:ext cx="8139489" cy="2528236"/>
          </a:xfrm>
          <a:prstGeom prst="homePlate">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Prioritize equity. MTSS is for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all</a:t>
            </a:r>
            <a:r>
              <a:rPr kumimoji="0" lang="en-US" sz="2800" b="0"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students, families, and educators. Use the MTSS framework to differentiate supports for students and monitor to ensure equitable outcomes are observed.</a:t>
            </a:r>
          </a:p>
        </p:txBody>
      </p:sp>
      <p:pic>
        <p:nvPicPr>
          <p:cNvPr id="2" name="Picture 1">
            <a:extLst>
              <a:ext uri="{FF2B5EF4-FFF2-40B4-BE49-F238E27FC236}">
                <a16:creationId xmlns:a16="http://schemas.microsoft.com/office/drawing/2014/main" id="{D8215435-57E9-2E3F-1522-C9EDCFDFAB4D}"/>
              </a:ext>
            </a:extLst>
          </p:cNvPr>
          <p:cNvPicPr>
            <a:picLocks noChangeAspect="1"/>
          </p:cNvPicPr>
          <p:nvPr/>
        </p:nvPicPr>
        <p:blipFill>
          <a:blip r:embed="rId3"/>
          <a:stretch>
            <a:fillRect/>
          </a:stretch>
        </p:blipFill>
        <p:spPr>
          <a:xfrm>
            <a:off x="11056045" y="5774042"/>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1329523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idx="4294967295"/>
          </p:nvPr>
        </p:nvSpPr>
        <p:spPr>
          <a:xfrm>
            <a:off x="0" y="0"/>
            <a:ext cx="8077200" cy="846138"/>
          </a:xfrm>
          <a:prstGeom prst="rect">
            <a:avLst/>
          </a:prstGeom>
        </p:spPr>
        <p:txBody>
          <a:bodyPr spcFirstLastPara="1" wrap="square" lIns="121900" tIns="121900" rIns="121900" bIns="121900" anchor="t" anchorCtr="0">
            <a:noAutofit/>
          </a:bodyPr>
          <a:lstStyle/>
          <a:p>
            <a:pPr algn="l"/>
            <a:r>
              <a:rPr lang="en-US" dirty="0">
                <a:solidFill>
                  <a:schemeClr val="accent6">
                    <a:lumMod val="50000"/>
                  </a:schemeClr>
                </a:solidFill>
              </a:rPr>
              <a:t>What is </a:t>
            </a:r>
            <a:r>
              <a:rPr lang="en-US" b="1" i="1" dirty="0">
                <a:solidFill>
                  <a:schemeClr val="accent6">
                    <a:lumMod val="50000"/>
                  </a:schemeClr>
                </a:solidFill>
              </a:rPr>
              <a:t>EQUITY</a:t>
            </a:r>
            <a:r>
              <a:rPr lang="en-US" dirty="0">
                <a:solidFill>
                  <a:schemeClr val="accent6">
                    <a:lumMod val="50000"/>
                  </a:schemeClr>
                </a:solidFill>
              </a:rPr>
              <a:t> in Education?</a:t>
            </a:r>
            <a:endParaRPr dirty="0">
              <a:solidFill>
                <a:schemeClr val="accent6">
                  <a:lumMod val="50000"/>
                </a:schemeClr>
              </a:solidFill>
            </a:endParaRPr>
          </a:p>
        </p:txBody>
      </p:sp>
      <p:graphicFrame>
        <p:nvGraphicFramePr>
          <p:cNvPr id="8" name="Diagram 7">
            <a:extLst>
              <a:ext uri="{FF2B5EF4-FFF2-40B4-BE49-F238E27FC236}">
                <a16:creationId xmlns:a16="http://schemas.microsoft.com/office/drawing/2014/main" id="{55736172-2446-754A-BB4A-1669DA65C296}"/>
              </a:ext>
            </a:extLst>
          </p:cNvPr>
          <p:cNvGraphicFramePr/>
          <p:nvPr/>
        </p:nvGraphicFramePr>
        <p:xfrm>
          <a:off x="-29101" y="228600"/>
          <a:ext cx="1218612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a:extLst>
              <a:ext uri="{FF2B5EF4-FFF2-40B4-BE49-F238E27FC236}">
                <a16:creationId xmlns:a16="http://schemas.microsoft.com/office/drawing/2014/main" id="{5DF596B6-2F19-8941-B623-C5F54BBC0BB8}"/>
              </a:ext>
            </a:extLst>
          </p:cNvPr>
          <p:cNvSpPr/>
          <p:nvPr/>
        </p:nvSpPr>
        <p:spPr>
          <a:xfrm flipH="1">
            <a:off x="11277598" y="1143000"/>
            <a:ext cx="952497" cy="1194502"/>
          </a:xfrm>
          <a:prstGeom prst="roundRect">
            <a:avLst/>
          </a:prstGeom>
          <a:ln w="7620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1" u="sng" strike="noStrike" kern="1200" cap="none" spc="0" normalizeH="0" baseline="0" noProof="0" dirty="0">
              <a:ln>
                <a:noFill/>
              </a:ln>
              <a:solidFill>
                <a:srgbClr val="FFFFFF"/>
              </a:solidFill>
              <a:effectLst/>
              <a:uLnTx/>
              <a:uFillTx/>
              <a:latin typeface="Arial"/>
              <a:ea typeface="+mn-ea"/>
              <a:cs typeface="+mn-cs"/>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292C73">
                    <a:lumMod val="50000"/>
                  </a:srgbClr>
                </a:solidFill>
                <a:effectLst/>
                <a:uLnTx/>
                <a:uFillTx/>
                <a:latin typeface="Arial"/>
                <a:ea typeface="+mn-ea"/>
                <a:cs typeface="+mn-cs"/>
                <a:sym typeface="Arial"/>
              </a:rPr>
              <a:t>ALL</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1" u="sng"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5980A0DD-3BA3-954B-BC27-55DF58CF0AC9}"/>
              </a:ext>
            </a:extLst>
          </p:cNvPr>
          <p:cNvSpPr/>
          <p:nvPr/>
        </p:nvSpPr>
        <p:spPr>
          <a:xfrm>
            <a:off x="8083" y="6361120"/>
            <a:ext cx="10744199" cy="461665"/>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92C73">
                    <a:lumMod val="50000"/>
                  </a:srgbClr>
                </a:solidFill>
                <a:effectLst/>
                <a:uLnTx/>
                <a:uFillTx/>
                <a:latin typeface="Arial"/>
                <a:ea typeface="ＭＳ Ｐゴシック" pitchFamily="-108" charset="-128"/>
                <a:cs typeface="Arial"/>
                <a:sym typeface="Arial"/>
              </a:rPr>
              <a:t>(Fraser, 2008; </a:t>
            </a:r>
            <a:r>
              <a:rPr kumimoji="0" lang="en-US" sz="1200" b="0" i="0" u="none" strike="noStrike" kern="1200" cap="none" spc="0" normalizeH="0" baseline="0" noProof="0" dirty="0">
                <a:ln>
                  <a:noFill/>
                </a:ln>
                <a:solidFill>
                  <a:srgbClr val="292C73">
                    <a:lumMod val="50000"/>
                  </a:srgbClr>
                </a:solidFill>
                <a:effectLst/>
                <a:uLnTx/>
                <a:uFillTx/>
                <a:latin typeface="Arial"/>
                <a:ea typeface="ＭＳ Ｐゴシック" pitchFamily="-108" charset="-128"/>
              </a:rPr>
              <a:t>Great Lakes Equity Center, 2012)</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92C73">
                    <a:lumMod val="50000"/>
                  </a:srgbClr>
                </a:solidFill>
                <a:effectLst/>
                <a:uLnTx/>
                <a:uFillTx/>
                <a:latin typeface="Arial"/>
                <a:ea typeface="ＭＳ Ｐゴシック" pitchFamily="-108" charset="-128"/>
              </a:rPr>
              <a:t>R</a:t>
            </a:r>
            <a:r>
              <a:rPr kumimoji="0" lang="en-US" sz="1200" b="0" i="0" u="none" strike="noStrike" kern="1200" cap="none" spc="0" normalizeH="0" baseline="0" noProof="0" dirty="0">
                <a:ln>
                  <a:noFill/>
                </a:ln>
                <a:solidFill>
                  <a:srgbClr val="292C73">
                    <a:lumMod val="50000"/>
                  </a:srgbClr>
                </a:solidFill>
                <a:effectLst/>
                <a:uLnTx/>
                <a:uFillTx/>
                <a:latin typeface="Arial"/>
                <a:ea typeface="ＭＳ Ｐゴシック" pitchFamily="-108" charset="-128"/>
                <a:cs typeface="Arial"/>
                <a:sym typeface="Arial"/>
              </a:rPr>
              <a:t>etrieved from </a:t>
            </a:r>
            <a:r>
              <a:rPr kumimoji="0" lang="en-US" sz="1200" b="0" i="0" u="none" strike="noStrike" kern="1200" cap="none" spc="0" normalizeH="0" baseline="0" noProof="0" dirty="0" err="1">
                <a:ln>
                  <a:noFill/>
                </a:ln>
                <a:solidFill>
                  <a:srgbClr val="292C73">
                    <a:lumMod val="50000"/>
                  </a:srgbClr>
                </a:solidFill>
                <a:effectLst/>
                <a:uLnTx/>
                <a:uFillTx/>
                <a:latin typeface="Arial"/>
                <a:ea typeface="ＭＳ Ｐゴシック" pitchFamily="-108" charset="-128"/>
                <a:cs typeface="Arial"/>
                <a:sym typeface="Arial"/>
              </a:rPr>
              <a:t>www.pbis.org</a:t>
            </a:r>
            <a:r>
              <a:rPr kumimoji="0" lang="en-US" sz="1200" b="0" i="0" u="none" strike="noStrike" kern="1200" cap="none" spc="0" normalizeH="0" baseline="0" noProof="0" dirty="0">
                <a:ln>
                  <a:noFill/>
                </a:ln>
                <a:solidFill>
                  <a:srgbClr val="292C73">
                    <a:lumMod val="50000"/>
                  </a:srgbClr>
                </a:solidFill>
                <a:effectLst/>
                <a:uLnTx/>
                <a:uFillTx/>
                <a:latin typeface="Arial"/>
                <a:ea typeface="ＭＳ Ｐゴシック" pitchFamily="-108" charset="-128"/>
                <a:cs typeface="Arial"/>
                <a:sym typeface="Arial"/>
              </a:rPr>
              <a:t>.</a:t>
            </a:r>
          </a:p>
        </p:txBody>
      </p:sp>
      <p:sp>
        <p:nvSpPr>
          <p:cNvPr id="7" name="Rounded Rectangle 6">
            <a:extLst>
              <a:ext uri="{FF2B5EF4-FFF2-40B4-BE49-F238E27FC236}">
                <a16:creationId xmlns:a16="http://schemas.microsoft.com/office/drawing/2014/main" id="{E70B8757-C65B-E04E-B9EC-2EA4AE8A19FC}"/>
              </a:ext>
            </a:extLst>
          </p:cNvPr>
          <p:cNvSpPr/>
          <p:nvPr/>
        </p:nvSpPr>
        <p:spPr>
          <a:xfrm flipH="1">
            <a:off x="-102175" y="2451802"/>
            <a:ext cx="12223376" cy="2963861"/>
          </a:xfrm>
          <a:prstGeom prst="roundRect">
            <a:avLst/>
          </a:prstGeom>
          <a:solidFill>
            <a:schemeClr val="accent5">
              <a:lumMod val="20000"/>
              <a:lumOff val="80000"/>
            </a:schemeClr>
          </a:solidFill>
          <a:ln w="76200">
            <a:solidFill>
              <a:schemeClr val="accent5"/>
            </a:solidFill>
          </a:ln>
        </p:spPr>
        <p:style>
          <a:lnRef idx="2">
            <a:schemeClr val="accent5"/>
          </a:lnRef>
          <a:fillRef idx="1">
            <a:schemeClr val="lt1"/>
          </a:fillRef>
          <a:effectRef idx="0">
            <a:schemeClr val="accent5"/>
          </a:effectRef>
          <a:fontRef idx="minor">
            <a:schemeClr val="dk1"/>
          </a:fontRef>
        </p:style>
        <p:txBody>
          <a:bodyPr numCol="3" rtlCol="0" anchor="ct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sym typeface="Arial"/>
              </a:rPr>
              <a:t>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292C73">
                    <a:lumMod val="50000"/>
                  </a:srgbClr>
                </a:solidFill>
                <a:effectLst/>
                <a:uLnTx/>
                <a:uFillTx/>
                <a:latin typeface="Arial"/>
                <a:ea typeface="+mn-ea"/>
                <a:cs typeface="+mn-cs"/>
                <a:sym typeface="Arial"/>
              </a:rPr>
              <a:t>ALL</a:t>
            </a:r>
            <a:r>
              <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sym typeface="Arial"/>
              </a:rPr>
              <a:t> includes each </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sym typeface="Arial"/>
              </a:rPr>
              <a:t>and every individual </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sym typeface="Arial"/>
              </a:rPr>
              <a:t>irrespective of:</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sym typeface="Arial"/>
            </a:endParaRP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race/ethnicity	</a:t>
            </a: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class</a:t>
            </a: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gender</a:t>
            </a: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sexual orientation</a:t>
            </a: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country of origin</a:t>
            </a: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dis/ability</a:t>
            </a: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cultural</a:t>
            </a: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political</a:t>
            </a: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religious</a:t>
            </a:r>
          </a:p>
          <a:p>
            <a:pPr marL="342900" marR="0" lvl="0" indent="-342900"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or other group affiliations</a:t>
            </a:r>
            <a:endPar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1" u="sng" strike="noStrike" kern="1200" cap="none" spc="0" normalizeH="0" baseline="0" noProof="0" dirty="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B1062A9-238D-C1B5-23FA-DEDCB004968F}"/>
              </a:ext>
            </a:extLst>
          </p:cNvPr>
          <p:cNvPicPr>
            <a:picLocks noChangeAspect="1"/>
          </p:cNvPicPr>
          <p:nvPr/>
        </p:nvPicPr>
        <p:blipFill>
          <a:blip r:embed="rId8"/>
          <a:stretch>
            <a:fillRect/>
          </a:stretch>
        </p:blipFill>
        <p:spPr>
          <a:xfrm>
            <a:off x="11339443" y="6028267"/>
            <a:ext cx="852557" cy="764794"/>
          </a:xfrm>
          <a:prstGeom prst="ellipse">
            <a:avLst/>
          </a:prstGeom>
          <a:ln w="19050">
            <a:solidFill>
              <a:schemeClr val="accent2">
                <a:lumMod val="50000"/>
              </a:schemeClr>
            </a:solidFill>
          </a:ln>
        </p:spPr>
      </p:pic>
    </p:spTree>
    <p:extLst>
      <p:ext uri="{BB962C8B-B14F-4D97-AF65-F5344CB8AC3E}">
        <p14:creationId xmlns:p14="http://schemas.microsoft.com/office/powerpoint/2010/main" val="37008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0438DA5-2F10-A242-8E2A-3698C654D4C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A140000E-6D6C-0546-8F1F-0EF0BC9D82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60E49976-5364-7F44-8900-11CC99A4C5D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A3B7CDDC-CABC-B441-8CCE-9DFC4356C9D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8">
                                            <p:graphicEl>
                                              <a:dgm id="{9089F1F6-F6BF-614C-9AC8-DC50CF9599A5}"/>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graphicEl>
                                              <a:dgm id="{A32BC17B-0021-9F42-B977-F9760DED97A5}"/>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graphicEl>
                                              <a:dgm id="{A5CF06E3-0229-1C49-A156-A5A1ECDE113B}"/>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graphicEl>
                                              <a:dgm id="{535D1A8E-D427-4942-B0C1-5EFA26AEDAF7}"/>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graphicEl>
                                              <a:dgm id="{9FBAA512-6384-814E-8018-24BD73719021}"/>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graphicEl>
                                              <a:dgm id="{8CCB7DAD-DC53-5B49-91B8-7496087D3079}"/>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graphicEl>
                                              <a:dgm id="{AAB8A5E5-ACD7-3F44-9B8B-E6EDFF8C6BAB}"/>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graphicEl>
                                              <a:dgm id="{D7040740-F031-6B44-9BDD-48A1A542E9E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9" grpId="0" animBg="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B3567-AD4B-F6D4-CD3C-EB2EBDF49F8A}"/>
              </a:ext>
            </a:extLst>
          </p:cNvPr>
          <p:cNvSpPr/>
          <p:nvPr/>
        </p:nvSpPr>
        <p:spPr>
          <a:xfrm>
            <a:off x="0" y="5438216"/>
            <a:ext cx="12192000" cy="1419783"/>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sz="2000" b="1" dirty="0"/>
              <a:t>Data-based Decision-Making</a:t>
            </a:r>
          </a:p>
        </p:txBody>
      </p:sp>
      <p:sp>
        <p:nvSpPr>
          <p:cNvPr id="5" name="Rectangle 4">
            <a:extLst>
              <a:ext uri="{FF2B5EF4-FFF2-40B4-BE49-F238E27FC236}">
                <a16:creationId xmlns:a16="http://schemas.microsoft.com/office/drawing/2014/main" id="{B627731D-43D9-909D-A0A1-0D0165221EAD}"/>
              </a:ext>
            </a:extLst>
          </p:cNvPr>
          <p:cNvSpPr/>
          <p:nvPr/>
        </p:nvSpPr>
        <p:spPr>
          <a:xfrm>
            <a:off x="0" y="4112560"/>
            <a:ext cx="12192000" cy="1201270"/>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sz="2000" b="1" dirty="0"/>
              <a:t>Classroom</a:t>
            </a:r>
          </a:p>
        </p:txBody>
      </p:sp>
      <p:sp>
        <p:nvSpPr>
          <p:cNvPr id="4" name="Rectangle 3">
            <a:extLst>
              <a:ext uri="{FF2B5EF4-FFF2-40B4-BE49-F238E27FC236}">
                <a16:creationId xmlns:a16="http://schemas.microsoft.com/office/drawing/2014/main" id="{FDB01F6E-21D8-998F-5CFB-8395B6589FEE}"/>
              </a:ext>
            </a:extLst>
          </p:cNvPr>
          <p:cNvSpPr/>
          <p:nvPr/>
        </p:nvSpPr>
        <p:spPr>
          <a:xfrm>
            <a:off x="-1" y="2745440"/>
            <a:ext cx="12192000" cy="1284195"/>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sz="2000" b="1" dirty="0"/>
              <a:t>Strengthen </a:t>
            </a:r>
          </a:p>
        </p:txBody>
      </p:sp>
      <p:graphicFrame>
        <p:nvGraphicFramePr>
          <p:cNvPr id="3" name="Diagram 2">
            <a:extLst>
              <a:ext uri="{FF2B5EF4-FFF2-40B4-BE49-F238E27FC236}">
                <a16:creationId xmlns:a16="http://schemas.microsoft.com/office/drawing/2014/main" id="{6E8EA71B-D872-591F-C192-49A9F6199034}"/>
              </a:ext>
            </a:extLst>
          </p:cNvPr>
          <p:cNvGraphicFramePr/>
          <p:nvPr>
            <p:extLst>
              <p:ext uri="{D42A27DB-BD31-4B8C-83A1-F6EECF244321}">
                <p14:modId xmlns:p14="http://schemas.microsoft.com/office/powerpoint/2010/main" val="1592317144"/>
              </p:ext>
            </p:extLst>
          </p:nvPr>
        </p:nvGraphicFramePr>
        <p:xfrm>
          <a:off x="466164" y="304801"/>
          <a:ext cx="11725835" cy="6293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1CD5507-6499-69BB-02D3-759498EBE222}"/>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9284828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AFFAD-0A85-0A41-85ED-9E1205165FCF}"/>
              </a:ext>
            </a:extLst>
          </p:cNvPr>
          <p:cNvSpPr>
            <a:spLocks noGrp="1"/>
          </p:cNvSpPr>
          <p:nvPr>
            <p:ph type="title"/>
          </p:nvPr>
        </p:nvSpPr>
        <p:spPr>
          <a:xfrm>
            <a:off x="513748" y="275814"/>
            <a:ext cx="9209155" cy="845600"/>
          </a:xfrm>
        </p:spPr>
        <p:txBody>
          <a:bodyPr/>
          <a:lstStyle/>
          <a:p>
            <a:pPr algn="l"/>
            <a:r>
              <a:rPr lang="en-US" sz="3200" dirty="0"/>
              <a:t>WHAT DOES DISPROPORTIONALITY MEAN?</a:t>
            </a:r>
          </a:p>
        </p:txBody>
      </p:sp>
      <p:sp>
        <p:nvSpPr>
          <p:cNvPr id="3" name="TextBox 2">
            <a:extLst>
              <a:ext uri="{FF2B5EF4-FFF2-40B4-BE49-F238E27FC236}">
                <a16:creationId xmlns:a16="http://schemas.microsoft.com/office/drawing/2014/main" id="{B3E48957-3C1B-DD4B-AF68-E4C55A4ADC82}"/>
              </a:ext>
            </a:extLst>
          </p:cNvPr>
          <p:cNvSpPr txBox="1"/>
          <p:nvPr/>
        </p:nvSpPr>
        <p:spPr>
          <a:xfrm>
            <a:off x="534354" y="859391"/>
            <a:ext cx="10685360" cy="1477328"/>
          </a:xfrm>
          <a:prstGeom prst="rect">
            <a:avLst/>
          </a:prstGeom>
          <a:noFill/>
        </p:spPr>
        <p:txBody>
          <a:bodyPr wrap="square" rtlCol="0">
            <a:spAutoFit/>
          </a:bodyPr>
          <a:lstStyle/>
          <a:p>
            <a:pPr defTabSz="1219170">
              <a:buClr>
                <a:srgbClr val="000000"/>
              </a:buClr>
            </a:pPr>
            <a:r>
              <a:rPr lang="en-US" sz="2400" b="1" i="1" kern="0" dirty="0">
                <a:solidFill>
                  <a:schemeClr val="bg2">
                    <a:lumMod val="50000"/>
                  </a:schemeClr>
                </a:solidFill>
                <a:latin typeface="Hind Vadodara" panose="020B0604020202020204" charset="0"/>
                <a:cs typeface="Hind Vadodara" panose="020B0604020202020204" charset="0"/>
                <a:sym typeface="Arial"/>
              </a:rPr>
              <a:t>Disproportionality</a:t>
            </a:r>
            <a:r>
              <a:rPr lang="en-US" sz="2400" kern="0" dirty="0">
                <a:solidFill>
                  <a:schemeClr val="bg2">
                    <a:lumMod val="50000"/>
                  </a:schemeClr>
                </a:solidFill>
                <a:latin typeface="Hind Vadodara" panose="020B0604020202020204" charset="0"/>
                <a:cs typeface="Hind Vadodara" panose="020B0604020202020204" charset="0"/>
                <a:sym typeface="Arial"/>
              </a:rPr>
              <a:t> refers to a group’s representation in a particular category that exceeds expectations for that group, or differs substantially from the representation of others in that category.</a:t>
            </a:r>
          </a:p>
          <a:p>
            <a:pPr algn="r" defTabSz="1219170">
              <a:buClr>
                <a:srgbClr val="000000"/>
              </a:buClr>
            </a:pPr>
            <a:r>
              <a:rPr lang="en-US" i="1" kern="0" dirty="0">
                <a:solidFill>
                  <a:schemeClr val="bg2">
                    <a:lumMod val="50000"/>
                  </a:schemeClr>
                </a:solidFill>
                <a:latin typeface="Hind Vadodara" panose="020B0604020202020204" charset="0"/>
                <a:cs typeface="Hind Vadodara" panose="020B0604020202020204" charset="0"/>
                <a:sym typeface="Arial"/>
              </a:rPr>
              <a:t>- www.nasponline.org</a:t>
            </a:r>
            <a:r>
              <a:rPr lang="en-US" kern="0" dirty="0">
                <a:solidFill>
                  <a:schemeClr val="bg2">
                    <a:lumMod val="50000"/>
                  </a:schemeClr>
                </a:solidFill>
                <a:latin typeface="Hind Vadodara" panose="020B0604020202020204" charset="0"/>
                <a:cs typeface="Hind Vadodara" panose="020B0604020202020204" charset="0"/>
                <a:sym typeface="Arial"/>
              </a:rPr>
              <a:t> </a:t>
            </a:r>
          </a:p>
        </p:txBody>
      </p:sp>
      <p:sp>
        <p:nvSpPr>
          <p:cNvPr id="5" name="Rectangle 4">
            <a:extLst>
              <a:ext uri="{FF2B5EF4-FFF2-40B4-BE49-F238E27FC236}">
                <a16:creationId xmlns:a16="http://schemas.microsoft.com/office/drawing/2014/main" id="{FCED0129-03B9-9140-8C19-2663B462CB42}"/>
              </a:ext>
            </a:extLst>
          </p:cNvPr>
          <p:cNvSpPr/>
          <p:nvPr/>
        </p:nvSpPr>
        <p:spPr>
          <a:xfrm>
            <a:off x="5942967" y="3223816"/>
            <a:ext cx="243978" cy="379656"/>
          </a:xfrm>
          <a:prstGeom prst="rect">
            <a:avLst/>
          </a:prstGeom>
        </p:spPr>
        <p:txBody>
          <a:bodyPr wrap="none">
            <a:spAutoFit/>
          </a:bodyPr>
          <a:lstStyle/>
          <a:p>
            <a:pPr defTabSz="1219170">
              <a:buClr>
                <a:srgbClr val="000000"/>
              </a:buClr>
            </a:pPr>
            <a:r>
              <a:rPr lang="en-US" sz="1867" kern="0">
                <a:solidFill>
                  <a:srgbClr val="000000"/>
                </a:solidFill>
                <a:latin typeface="Times" pitchFamily="2" charset="0"/>
                <a:cs typeface="Arial"/>
                <a:sym typeface="Arial"/>
              </a:rPr>
              <a:t> </a:t>
            </a:r>
            <a:endParaRPr lang="en-US" sz="1867" kern="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C7195510-05D9-C14D-B174-9C1E2147FFDD}"/>
              </a:ext>
            </a:extLst>
          </p:cNvPr>
          <p:cNvSpPr txBox="1"/>
          <p:nvPr/>
        </p:nvSpPr>
        <p:spPr>
          <a:xfrm>
            <a:off x="661692" y="5063467"/>
            <a:ext cx="2658100" cy="1569660"/>
          </a:xfrm>
          <a:prstGeom prst="rect">
            <a:avLst/>
          </a:prstGeom>
          <a:noFill/>
        </p:spPr>
        <p:txBody>
          <a:bodyPr wrap="none" rtlCol="0">
            <a:spAutoFit/>
          </a:bodyPr>
          <a:lstStyle/>
          <a:p>
            <a:pPr algn="ctr" defTabSz="1219170">
              <a:buClr>
                <a:srgbClr val="000000"/>
              </a:buClr>
            </a:pPr>
            <a:r>
              <a:rPr lang="en-US" sz="2400" kern="0" dirty="0">
                <a:solidFill>
                  <a:schemeClr val="bg2">
                    <a:lumMod val="50000"/>
                  </a:schemeClr>
                </a:solidFill>
                <a:latin typeface="Arial"/>
                <a:cs typeface="Arial"/>
                <a:sym typeface="Arial"/>
              </a:rPr>
              <a:t>100 students</a:t>
            </a:r>
          </a:p>
          <a:p>
            <a:pPr algn="ctr" defTabSz="1219170">
              <a:buClr>
                <a:srgbClr val="000000"/>
              </a:buClr>
            </a:pPr>
            <a:endParaRPr lang="en-US" sz="2400" kern="0" dirty="0">
              <a:solidFill>
                <a:schemeClr val="bg2">
                  <a:lumMod val="50000"/>
                </a:schemeClr>
              </a:solidFill>
              <a:latin typeface="Arial"/>
              <a:cs typeface="Arial"/>
              <a:sym typeface="Arial"/>
            </a:endParaRPr>
          </a:p>
          <a:p>
            <a:pPr algn="ctr" defTabSz="1219170">
              <a:buClr>
                <a:srgbClr val="000000"/>
              </a:buClr>
            </a:pPr>
            <a:r>
              <a:rPr lang="en-US" sz="2400" kern="0" dirty="0">
                <a:solidFill>
                  <a:schemeClr val="bg2">
                    <a:lumMod val="50000"/>
                  </a:schemeClr>
                </a:solidFill>
                <a:latin typeface="Arial"/>
                <a:cs typeface="Arial"/>
                <a:sym typeface="Arial"/>
              </a:rPr>
              <a:t>50 males = 50%</a:t>
            </a:r>
          </a:p>
          <a:p>
            <a:pPr algn="ctr" defTabSz="1219170">
              <a:buClr>
                <a:srgbClr val="000000"/>
              </a:buClr>
            </a:pPr>
            <a:r>
              <a:rPr lang="en-US" sz="2400" kern="0" dirty="0">
                <a:solidFill>
                  <a:schemeClr val="bg2">
                    <a:lumMod val="50000"/>
                  </a:schemeClr>
                </a:solidFill>
                <a:latin typeface="Arial"/>
                <a:cs typeface="Arial"/>
                <a:sym typeface="Arial"/>
              </a:rPr>
              <a:t>50 females = 50%</a:t>
            </a:r>
          </a:p>
        </p:txBody>
      </p:sp>
      <p:sp>
        <p:nvSpPr>
          <p:cNvPr id="15" name="Right Arrow 14">
            <a:extLst>
              <a:ext uri="{FF2B5EF4-FFF2-40B4-BE49-F238E27FC236}">
                <a16:creationId xmlns:a16="http://schemas.microsoft.com/office/drawing/2014/main" id="{A10E83A0-3BFA-8343-931E-FE843D5540AC}"/>
              </a:ext>
            </a:extLst>
          </p:cNvPr>
          <p:cNvSpPr/>
          <p:nvPr/>
        </p:nvSpPr>
        <p:spPr>
          <a:xfrm>
            <a:off x="4164684" y="2361754"/>
            <a:ext cx="3959905" cy="2592446"/>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r>
              <a:rPr lang="en-US" sz="2400" b="1" kern="0" dirty="0">
                <a:solidFill>
                  <a:schemeClr val="bg2">
                    <a:lumMod val="50000"/>
                  </a:schemeClr>
                </a:solidFill>
                <a:latin typeface="Poppins" panose="020B0604020202020204" charset="0"/>
                <a:cs typeface="Poppins" panose="020B0604020202020204" charset="0"/>
                <a:sym typeface="Arial"/>
              </a:rPr>
              <a:t>10%</a:t>
            </a:r>
            <a:r>
              <a:rPr lang="en-US" sz="2400" kern="0" dirty="0">
                <a:solidFill>
                  <a:schemeClr val="bg2">
                    <a:lumMod val="50000"/>
                  </a:schemeClr>
                </a:solidFill>
                <a:latin typeface="Poppins" panose="020B0604020202020204" charset="0"/>
                <a:cs typeface="Poppins" panose="020B0604020202020204" charset="0"/>
                <a:sym typeface="Arial"/>
              </a:rPr>
              <a:t> of population is referred for special education services</a:t>
            </a:r>
          </a:p>
        </p:txBody>
      </p:sp>
      <p:sp>
        <p:nvSpPr>
          <p:cNvPr id="29" name="TextBox 28">
            <a:extLst>
              <a:ext uri="{FF2B5EF4-FFF2-40B4-BE49-F238E27FC236}">
                <a16:creationId xmlns:a16="http://schemas.microsoft.com/office/drawing/2014/main" id="{364A43DB-B1CF-4440-AA99-A527211F55D9}"/>
              </a:ext>
            </a:extLst>
          </p:cNvPr>
          <p:cNvSpPr txBox="1"/>
          <p:nvPr/>
        </p:nvSpPr>
        <p:spPr>
          <a:xfrm>
            <a:off x="8417324" y="5063467"/>
            <a:ext cx="2872902" cy="1569660"/>
          </a:xfrm>
          <a:prstGeom prst="rect">
            <a:avLst/>
          </a:prstGeom>
          <a:noFill/>
        </p:spPr>
        <p:txBody>
          <a:bodyPr wrap="none" rtlCol="0">
            <a:spAutoFit/>
          </a:bodyPr>
          <a:lstStyle/>
          <a:p>
            <a:pPr algn="ctr" defTabSz="1219170">
              <a:buClr>
                <a:srgbClr val="000000"/>
              </a:buClr>
            </a:pPr>
            <a:r>
              <a:rPr lang="en-US" sz="2800" kern="0" dirty="0">
                <a:solidFill>
                  <a:schemeClr val="bg2">
                    <a:lumMod val="50000"/>
                  </a:schemeClr>
                </a:solidFill>
                <a:latin typeface="Arial"/>
                <a:cs typeface="Arial"/>
                <a:sym typeface="Arial"/>
              </a:rPr>
              <a:t>10 students</a:t>
            </a:r>
          </a:p>
          <a:p>
            <a:pPr algn="ctr" defTabSz="1219170">
              <a:buClr>
                <a:srgbClr val="000000"/>
              </a:buClr>
            </a:pPr>
            <a:endParaRPr lang="en-US" sz="1200" kern="0" dirty="0">
              <a:solidFill>
                <a:schemeClr val="bg2">
                  <a:lumMod val="50000"/>
                </a:schemeClr>
              </a:solidFill>
              <a:latin typeface="Arial"/>
              <a:cs typeface="Arial"/>
              <a:sym typeface="Arial"/>
            </a:endParaRPr>
          </a:p>
          <a:p>
            <a:pPr algn="ctr" defTabSz="1219170">
              <a:buClr>
                <a:srgbClr val="000000"/>
              </a:buClr>
            </a:pPr>
            <a:r>
              <a:rPr lang="en-US" sz="2800" b="1" kern="0" dirty="0">
                <a:solidFill>
                  <a:schemeClr val="accent5">
                    <a:lumMod val="75000"/>
                  </a:schemeClr>
                </a:solidFill>
                <a:latin typeface="Arial"/>
                <a:cs typeface="Arial"/>
                <a:sym typeface="Arial"/>
              </a:rPr>
              <a:t>5</a:t>
            </a:r>
            <a:r>
              <a:rPr lang="en-US" sz="2800" kern="0" dirty="0">
                <a:solidFill>
                  <a:schemeClr val="bg2">
                    <a:lumMod val="50000"/>
                  </a:schemeClr>
                </a:solidFill>
                <a:latin typeface="Arial"/>
                <a:cs typeface="Arial"/>
                <a:sym typeface="Arial"/>
              </a:rPr>
              <a:t> males = </a:t>
            </a:r>
            <a:r>
              <a:rPr lang="en-US" sz="2800" b="1" kern="0" dirty="0">
                <a:solidFill>
                  <a:schemeClr val="accent5">
                    <a:lumMod val="75000"/>
                  </a:schemeClr>
                </a:solidFill>
                <a:latin typeface="Arial"/>
                <a:cs typeface="Arial"/>
                <a:sym typeface="Arial"/>
              </a:rPr>
              <a:t>50%</a:t>
            </a:r>
          </a:p>
          <a:p>
            <a:pPr algn="ctr" defTabSz="1219170">
              <a:buClr>
                <a:srgbClr val="000000"/>
              </a:buClr>
            </a:pPr>
            <a:r>
              <a:rPr lang="en-US" sz="2800" b="1" kern="0" dirty="0">
                <a:solidFill>
                  <a:schemeClr val="accent5">
                    <a:lumMod val="75000"/>
                  </a:schemeClr>
                </a:solidFill>
                <a:latin typeface="Arial"/>
                <a:cs typeface="Arial"/>
                <a:sym typeface="Arial"/>
              </a:rPr>
              <a:t>5</a:t>
            </a:r>
            <a:r>
              <a:rPr lang="en-US" sz="2800" kern="0" dirty="0">
                <a:solidFill>
                  <a:schemeClr val="bg2">
                    <a:lumMod val="50000"/>
                  </a:schemeClr>
                </a:solidFill>
                <a:latin typeface="Arial"/>
                <a:cs typeface="Arial"/>
                <a:sym typeface="Arial"/>
              </a:rPr>
              <a:t> females = </a:t>
            </a:r>
            <a:r>
              <a:rPr lang="en-US" sz="2800" b="1" kern="0" dirty="0">
                <a:solidFill>
                  <a:schemeClr val="accent5">
                    <a:lumMod val="75000"/>
                  </a:schemeClr>
                </a:solidFill>
                <a:latin typeface="Arial"/>
                <a:cs typeface="Arial"/>
                <a:sym typeface="Arial"/>
              </a:rPr>
              <a:t>50%</a:t>
            </a:r>
          </a:p>
        </p:txBody>
      </p:sp>
      <p:sp>
        <p:nvSpPr>
          <p:cNvPr id="38" name="Rounded Rectangle 37">
            <a:extLst>
              <a:ext uri="{FF2B5EF4-FFF2-40B4-BE49-F238E27FC236}">
                <a16:creationId xmlns:a16="http://schemas.microsoft.com/office/drawing/2014/main" id="{EE94C1FF-C242-2D42-8D24-72763124BE59}"/>
              </a:ext>
            </a:extLst>
          </p:cNvPr>
          <p:cNvSpPr/>
          <p:nvPr/>
        </p:nvSpPr>
        <p:spPr>
          <a:xfrm>
            <a:off x="8237484" y="3861559"/>
            <a:ext cx="3232587" cy="935294"/>
          </a:xfrm>
          <a:prstGeom prst="roundRect">
            <a:avLst/>
          </a:prstGeom>
          <a:solidFill>
            <a:schemeClr val="accent2">
              <a:lumMod val="20000"/>
              <a:lumOff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2400" b="1" kern="0" dirty="0">
                <a:solidFill>
                  <a:schemeClr val="bg2">
                    <a:lumMod val="50000"/>
                  </a:schemeClr>
                </a:solidFill>
                <a:latin typeface="Arial" panose="020B0604020202020204" pitchFamily="34" charset="0"/>
                <a:cs typeface="Arial" panose="020B0604020202020204" pitchFamily="34" charset="0"/>
                <a:sym typeface="Arial"/>
              </a:rPr>
              <a:t>Proportional Outcome</a:t>
            </a:r>
          </a:p>
        </p:txBody>
      </p:sp>
      <p:sp>
        <p:nvSpPr>
          <p:cNvPr id="39" name="TextBox 38">
            <a:extLst>
              <a:ext uri="{FF2B5EF4-FFF2-40B4-BE49-F238E27FC236}">
                <a16:creationId xmlns:a16="http://schemas.microsoft.com/office/drawing/2014/main" id="{14DD1AFF-19F2-F246-9BF3-F99EE786407B}"/>
              </a:ext>
            </a:extLst>
          </p:cNvPr>
          <p:cNvSpPr txBox="1"/>
          <p:nvPr/>
        </p:nvSpPr>
        <p:spPr>
          <a:xfrm>
            <a:off x="8346811" y="5022204"/>
            <a:ext cx="2872902" cy="1569660"/>
          </a:xfrm>
          <a:prstGeom prst="rect">
            <a:avLst/>
          </a:prstGeom>
          <a:solidFill>
            <a:schemeClr val="bg1"/>
          </a:solidFill>
        </p:spPr>
        <p:txBody>
          <a:bodyPr wrap="none" rtlCol="0">
            <a:spAutoFit/>
          </a:bodyPr>
          <a:lstStyle/>
          <a:p>
            <a:pPr algn="ctr" defTabSz="1219170">
              <a:buClr>
                <a:srgbClr val="000000"/>
              </a:buClr>
            </a:pPr>
            <a:r>
              <a:rPr lang="en-US" sz="2800" kern="0" dirty="0">
                <a:solidFill>
                  <a:schemeClr val="bg2">
                    <a:lumMod val="50000"/>
                  </a:schemeClr>
                </a:solidFill>
                <a:latin typeface="Arial"/>
                <a:cs typeface="Arial"/>
                <a:sym typeface="Arial"/>
              </a:rPr>
              <a:t>10 students</a:t>
            </a:r>
          </a:p>
          <a:p>
            <a:pPr algn="ctr" defTabSz="1219170">
              <a:buClr>
                <a:srgbClr val="000000"/>
              </a:buClr>
            </a:pPr>
            <a:endParaRPr lang="en-US" sz="1200" kern="0" dirty="0">
              <a:solidFill>
                <a:schemeClr val="bg2">
                  <a:lumMod val="50000"/>
                </a:schemeClr>
              </a:solidFill>
              <a:latin typeface="Arial"/>
              <a:cs typeface="Arial"/>
              <a:sym typeface="Arial"/>
            </a:endParaRPr>
          </a:p>
          <a:p>
            <a:pPr algn="ctr" defTabSz="1219170">
              <a:buClr>
                <a:srgbClr val="000000"/>
              </a:buClr>
            </a:pPr>
            <a:r>
              <a:rPr lang="en-US" sz="2800" b="1" kern="0" dirty="0">
                <a:solidFill>
                  <a:schemeClr val="tx1">
                    <a:lumMod val="50000"/>
                    <a:lumOff val="50000"/>
                  </a:schemeClr>
                </a:solidFill>
                <a:latin typeface="Arial"/>
                <a:cs typeface="Arial"/>
                <a:sym typeface="Arial"/>
              </a:rPr>
              <a:t>8</a:t>
            </a:r>
            <a:r>
              <a:rPr lang="en-US" sz="2800" kern="0" dirty="0">
                <a:solidFill>
                  <a:schemeClr val="bg2">
                    <a:lumMod val="50000"/>
                  </a:schemeClr>
                </a:solidFill>
                <a:latin typeface="Arial"/>
                <a:cs typeface="Arial"/>
                <a:sym typeface="Arial"/>
              </a:rPr>
              <a:t> males = </a:t>
            </a:r>
            <a:r>
              <a:rPr lang="en-US" sz="2800" b="1" kern="0" dirty="0">
                <a:solidFill>
                  <a:schemeClr val="tx1">
                    <a:lumMod val="50000"/>
                    <a:lumOff val="50000"/>
                  </a:schemeClr>
                </a:solidFill>
                <a:latin typeface="Arial"/>
                <a:cs typeface="Arial"/>
                <a:sym typeface="Arial"/>
              </a:rPr>
              <a:t>80%</a:t>
            </a:r>
          </a:p>
          <a:p>
            <a:pPr algn="ctr" defTabSz="1219170">
              <a:buClr>
                <a:srgbClr val="000000"/>
              </a:buClr>
            </a:pPr>
            <a:r>
              <a:rPr lang="en-US" sz="2800" b="1" kern="0" dirty="0">
                <a:solidFill>
                  <a:schemeClr val="tx1">
                    <a:lumMod val="50000"/>
                    <a:lumOff val="50000"/>
                  </a:schemeClr>
                </a:solidFill>
                <a:latin typeface="Arial"/>
                <a:cs typeface="Arial"/>
                <a:sym typeface="Arial"/>
              </a:rPr>
              <a:t>2</a:t>
            </a:r>
            <a:r>
              <a:rPr lang="en-US" sz="2800" kern="0" dirty="0">
                <a:solidFill>
                  <a:schemeClr val="bg2">
                    <a:lumMod val="50000"/>
                  </a:schemeClr>
                </a:solidFill>
                <a:latin typeface="Arial"/>
                <a:cs typeface="Arial"/>
                <a:sym typeface="Arial"/>
              </a:rPr>
              <a:t> females = </a:t>
            </a:r>
            <a:r>
              <a:rPr lang="en-US" sz="2800" b="1" kern="0" dirty="0">
                <a:solidFill>
                  <a:schemeClr val="tx1">
                    <a:lumMod val="50000"/>
                    <a:lumOff val="50000"/>
                  </a:schemeClr>
                </a:solidFill>
                <a:latin typeface="Arial"/>
                <a:cs typeface="Arial"/>
                <a:sym typeface="Arial"/>
              </a:rPr>
              <a:t>20%</a:t>
            </a:r>
          </a:p>
        </p:txBody>
      </p:sp>
      <p:sp>
        <p:nvSpPr>
          <p:cNvPr id="40" name="Rounded Rectangle 39">
            <a:extLst>
              <a:ext uri="{FF2B5EF4-FFF2-40B4-BE49-F238E27FC236}">
                <a16:creationId xmlns:a16="http://schemas.microsoft.com/office/drawing/2014/main" id="{E92901C5-BEE2-A741-9A7B-3624C39F20DC}"/>
              </a:ext>
            </a:extLst>
          </p:cNvPr>
          <p:cNvSpPr/>
          <p:nvPr/>
        </p:nvSpPr>
        <p:spPr>
          <a:xfrm>
            <a:off x="8237482" y="3920363"/>
            <a:ext cx="3232587" cy="935293"/>
          </a:xfrm>
          <a:prstGeom prst="roundRect">
            <a:avLst/>
          </a:prstGeom>
          <a:solidFill>
            <a:schemeClr val="tx1">
              <a:lumMod val="10000"/>
              <a:lumOff val="9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defTabSz="1219170">
              <a:buClr>
                <a:srgbClr val="000000"/>
              </a:buClr>
            </a:pPr>
            <a:r>
              <a:rPr lang="en-US" sz="2400" b="1" kern="0" dirty="0">
                <a:solidFill>
                  <a:schemeClr val="bg2">
                    <a:lumMod val="50000"/>
                  </a:schemeClr>
                </a:solidFill>
                <a:latin typeface="Arial" panose="020B0604020202020204" pitchFamily="34" charset="0"/>
                <a:cs typeface="Arial" panose="020B0604020202020204" pitchFamily="34" charset="0"/>
                <a:sym typeface="Arial"/>
              </a:rPr>
              <a:t>Disproportional Outcome</a:t>
            </a:r>
          </a:p>
        </p:txBody>
      </p:sp>
      <p:grpSp>
        <p:nvGrpSpPr>
          <p:cNvPr id="9" name="Group 8">
            <a:extLst>
              <a:ext uri="{FF2B5EF4-FFF2-40B4-BE49-F238E27FC236}">
                <a16:creationId xmlns:a16="http://schemas.microsoft.com/office/drawing/2014/main" id="{DEA2FD97-8A9B-43E3-9CC1-968917BD2DE4}"/>
              </a:ext>
            </a:extLst>
          </p:cNvPr>
          <p:cNvGrpSpPr/>
          <p:nvPr/>
        </p:nvGrpSpPr>
        <p:grpSpPr>
          <a:xfrm>
            <a:off x="73042" y="2341885"/>
            <a:ext cx="3965851" cy="2632184"/>
            <a:chOff x="78864" y="2137670"/>
            <a:chExt cx="3965851" cy="2632184"/>
          </a:xfrm>
          <a:solidFill>
            <a:schemeClr val="accent5">
              <a:lumMod val="50000"/>
            </a:schemeClr>
          </a:solidFill>
        </p:grpSpPr>
        <p:grpSp>
          <p:nvGrpSpPr>
            <p:cNvPr id="6" name="Group 5">
              <a:extLst>
                <a:ext uri="{FF2B5EF4-FFF2-40B4-BE49-F238E27FC236}">
                  <a16:creationId xmlns:a16="http://schemas.microsoft.com/office/drawing/2014/main" id="{D24FACEA-3569-4CD6-9845-03B2FD4BB7C7}"/>
                </a:ext>
              </a:extLst>
            </p:cNvPr>
            <p:cNvGrpSpPr/>
            <p:nvPr/>
          </p:nvGrpSpPr>
          <p:grpSpPr>
            <a:xfrm>
              <a:off x="78864" y="2137670"/>
              <a:ext cx="2093361" cy="531995"/>
              <a:chOff x="900176" y="2152208"/>
              <a:chExt cx="2093361" cy="531995"/>
            </a:xfrm>
            <a:grpFill/>
          </p:grpSpPr>
          <p:pic>
            <p:nvPicPr>
              <p:cNvPr id="26" name="Graphic 25" descr="Group of people">
                <a:extLst>
                  <a:ext uri="{FF2B5EF4-FFF2-40B4-BE49-F238E27FC236}">
                    <a16:creationId xmlns:a16="http://schemas.microsoft.com/office/drawing/2014/main" id="{CC7B470A-6458-4845-A6CF-68A5C57D49F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37" name="Graphic 36" descr="Group of people">
                <a:extLst>
                  <a:ext uri="{FF2B5EF4-FFF2-40B4-BE49-F238E27FC236}">
                    <a16:creationId xmlns:a16="http://schemas.microsoft.com/office/drawing/2014/main" id="{6CF0B13B-48CE-BE40-90C9-4C1528477BD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42" name="Graphic 41" descr="Group of people">
                <a:extLst>
                  <a:ext uri="{FF2B5EF4-FFF2-40B4-BE49-F238E27FC236}">
                    <a16:creationId xmlns:a16="http://schemas.microsoft.com/office/drawing/2014/main" id="{6E177A9B-E7C0-49B1-9216-511E0989BAE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grpSp>
          <p:nvGrpSpPr>
            <p:cNvPr id="43" name="Group 42">
              <a:extLst>
                <a:ext uri="{FF2B5EF4-FFF2-40B4-BE49-F238E27FC236}">
                  <a16:creationId xmlns:a16="http://schemas.microsoft.com/office/drawing/2014/main" id="{FFB12EBB-F8B4-4C29-93C2-33131C154DEE}"/>
                </a:ext>
              </a:extLst>
            </p:cNvPr>
            <p:cNvGrpSpPr/>
            <p:nvPr/>
          </p:nvGrpSpPr>
          <p:grpSpPr>
            <a:xfrm>
              <a:off x="78864" y="2636979"/>
              <a:ext cx="2093361" cy="531995"/>
              <a:chOff x="900176" y="2152208"/>
              <a:chExt cx="2093361" cy="531995"/>
            </a:xfrm>
            <a:grpFill/>
          </p:grpSpPr>
          <p:pic>
            <p:nvPicPr>
              <p:cNvPr id="44" name="Graphic 43" descr="Group of people">
                <a:extLst>
                  <a:ext uri="{FF2B5EF4-FFF2-40B4-BE49-F238E27FC236}">
                    <a16:creationId xmlns:a16="http://schemas.microsoft.com/office/drawing/2014/main" id="{E442923E-5779-429C-9831-5B192DF59A0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45" name="Graphic 44" descr="Group of people">
                <a:extLst>
                  <a:ext uri="{FF2B5EF4-FFF2-40B4-BE49-F238E27FC236}">
                    <a16:creationId xmlns:a16="http://schemas.microsoft.com/office/drawing/2014/main" id="{98CDC926-DA07-4C44-BDC4-8EEE8128E56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46" name="Graphic 45" descr="Group of people">
                <a:extLst>
                  <a:ext uri="{FF2B5EF4-FFF2-40B4-BE49-F238E27FC236}">
                    <a16:creationId xmlns:a16="http://schemas.microsoft.com/office/drawing/2014/main" id="{B8CD1CFB-1AB6-40AE-935D-03AD0D31BB1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grpSp>
          <p:nvGrpSpPr>
            <p:cNvPr id="47" name="Group 46">
              <a:extLst>
                <a:ext uri="{FF2B5EF4-FFF2-40B4-BE49-F238E27FC236}">
                  <a16:creationId xmlns:a16="http://schemas.microsoft.com/office/drawing/2014/main" id="{31704AEF-15E9-4F31-A9F9-850A95C38CD0}"/>
                </a:ext>
              </a:extLst>
            </p:cNvPr>
            <p:cNvGrpSpPr/>
            <p:nvPr/>
          </p:nvGrpSpPr>
          <p:grpSpPr>
            <a:xfrm>
              <a:off x="78864" y="3172902"/>
              <a:ext cx="2093361" cy="531995"/>
              <a:chOff x="900176" y="2152208"/>
              <a:chExt cx="2093361" cy="531995"/>
            </a:xfrm>
            <a:grpFill/>
          </p:grpSpPr>
          <p:pic>
            <p:nvPicPr>
              <p:cNvPr id="48" name="Graphic 47" descr="Group of people">
                <a:extLst>
                  <a:ext uri="{FF2B5EF4-FFF2-40B4-BE49-F238E27FC236}">
                    <a16:creationId xmlns:a16="http://schemas.microsoft.com/office/drawing/2014/main" id="{3B405E2B-4D32-4BB1-B761-CFF97128D5D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49" name="Graphic 48" descr="Group of people">
                <a:extLst>
                  <a:ext uri="{FF2B5EF4-FFF2-40B4-BE49-F238E27FC236}">
                    <a16:creationId xmlns:a16="http://schemas.microsoft.com/office/drawing/2014/main" id="{2D679158-FE2A-49FB-AA38-9C5A2A3D141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50" name="Graphic 49" descr="Group of people">
                <a:extLst>
                  <a:ext uri="{FF2B5EF4-FFF2-40B4-BE49-F238E27FC236}">
                    <a16:creationId xmlns:a16="http://schemas.microsoft.com/office/drawing/2014/main" id="{97F852C2-50DC-480D-A1B3-718BE582EE6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grpSp>
          <p:nvGrpSpPr>
            <p:cNvPr id="51" name="Group 50">
              <a:extLst>
                <a:ext uri="{FF2B5EF4-FFF2-40B4-BE49-F238E27FC236}">
                  <a16:creationId xmlns:a16="http://schemas.microsoft.com/office/drawing/2014/main" id="{6579A078-B815-40FD-ACBA-8AFC27DA70E5}"/>
                </a:ext>
              </a:extLst>
            </p:cNvPr>
            <p:cNvGrpSpPr/>
            <p:nvPr/>
          </p:nvGrpSpPr>
          <p:grpSpPr>
            <a:xfrm>
              <a:off x="81781" y="3707959"/>
              <a:ext cx="2093361" cy="531995"/>
              <a:chOff x="900176" y="2152208"/>
              <a:chExt cx="2093361" cy="531995"/>
            </a:xfrm>
            <a:grpFill/>
          </p:grpSpPr>
          <p:pic>
            <p:nvPicPr>
              <p:cNvPr id="52" name="Graphic 51" descr="Group of people">
                <a:extLst>
                  <a:ext uri="{FF2B5EF4-FFF2-40B4-BE49-F238E27FC236}">
                    <a16:creationId xmlns:a16="http://schemas.microsoft.com/office/drawing/2014/main" id="{C882E675-4C0A-40FC-B927-060344A15E3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53" name="Graphic 52" descr="Group of people">
                <a:extLst>
                  <a:ext uri="{FF2B5EF4-FFF2-40B4-BE49-F238E27FC236}">
                    <a16:creationId xmlns:a16="http://schemas.microsoft.com/office/drawing/2014/main" id="{7A6E12ED-5050-41C8-8E1A-1AF89CE969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54" name="Graphic 53" descr="Group of people">
                <a:extLst>
                  <a:ext uri="{FF2B5EF4-FFF2-40B4-BE49-F238E27FC236}">
                    <a16:creationId xmlns:a16="http://schemas.microsoft.com/office/drawing/2014/main" id="{2441E5D8-455B-4B16-B71E-8E53744E2F8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grpSp>
          <p:nvGrpSpPr>
            <p:cNvPr id="55" name="Group 54">
              <a:extLst>
                <a:ext uri="{FF2B5EF4-FFF2-40B4-BE49-F238E27FC236}">
                  <a16:creationId xmlns:a16="http://schemas.microsoft.com/office/drawing/2014/main" id="{AFF169D6-6674-44AC-8EFD-AC42621AFB97}"/>
                </a:ext>
              </a:extLst>
            </p:cNvPr>
            <p:cNvGrpSpPr/>
            <p:nvPr/>
          </p:nvGrpSpPr>
          <p:grpSpPr>
            <a:xfrm>
              <a:off x="92909" y="4237859"/>
              <a:ext cx="2093361" cy="531995"/>
              <a:chOff x="900176" y="2152208"/>
              <a:chExt cx="2093361" cy="531995"/>
            </a:xfrm>
            <a:grpFill/>
          </p:grpSpPr>
          <p:pic>
            <p:nvPicPr>
              <p:cNvPr id="56" name="Graphic 55" descr="Group of people">
                <a:extLst>
                  <a:ext uri="{FF2B5EF4-FFF2-40B4-BE49-F238E27FC236}">
                    <a16:creationId xmlns:a16="http://schemas.microsoft.com/office/drawing/2014/main" id="{1B18A313-7E52-4AE3-94C8-3527563019B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57" name="Graphic 56" descr="Group of people">
                <a:extLst>
                  <a:ext uri="{FF2B5EF4-FFF2-40B4-BE49-F238E27FC236}">
                    <a16:creationId xmlns:a16="http://schemas.microsoft.com/office/drawing/2014/main" id="{758F48B5-12B1-4B56-AC1D-69AE0E1F34D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58" name="Graphic 57" descr="Group of people">
                <a:extLst>
                  <a:ext uri="{FF2B5EF4-FFF2-40B4-BE49-F238E27FC236}">
                    <a16:creationId xmlns:a16="http://schemas.microsoft.com/office/drawing/2014/main" id="{27702C74-5596-46DB-B0BF-80E27BB4910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grpSp>
          <p:nvGrpSpPr>
            <p:cNvPr id="59" name="Group 58">
              <a:extLst>
                <a:ext uri="{FF2B5EF4-FFF2-40B4-BE49-F238E27FC236}">
                  <a16:creationId xmlns:a16="http://schemas.microsoft.com/office/drawing/2014/main" id="{0310A1A5-61C9-43C5-A54E-A18573F400A4}"/>
                </a:ext>
              </a:extLst>
            </p:cNvPr>
            <p:cNvGrpSpPr/>
            <p:nvPr/>
          </p:nvGrpSpPr>
          <p:grpSpPr>
            <a:xfrm>
              <a:off x="1937309" y="2137670"/>
              <a:ext cx="2093361" cy="531995"/>
              <a:chOff x="900176" y="2152208"/>
              <a:chExt cx="2093361" cy="531995"/>
            </a:xfrm>
            <a:grpFill/>
          </p:grpSpPr>
          <p:pic>
            <p:nvPicPr>
              <p:cNvPr id="60" name="Graphic 59" descr="Group of people">
                <a:extLst>
                  <a:ext uri="{FF2B5EF4-FFF2-40B4-BE49-F238E27FC236}">
                    <a16:creationId xmlns:a16="http://schemas.microsoft.com/office/drawing/2014/main" id="{79D7D150-49C9-4871-917E-AF3248FD193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61" name="Graphic 60" descr="Group of people">
                <a:extLst>
                  <a:ext uri="{FF2B5EF4-FFF2-40B4-BE49-F238E27FC236}">
                    <a16:creationId xmlns:a16="http://schemas.microsoft.com/office/drawing/2014/main" id="{3A733809-F050-4083-8BE0-69B6FE345E4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62" name="Graphic 61" descr="Group of people">
                <a:extLst>
                  <a:ext uri="{FF2B5EF4-FFF2-40B4-BE49-F238E27FC236}">
                    <a16:creationId xmlns:a16="http://schemas.microsoft.com/office/drawing/2014/main" id="{8070DE2C-A6BE-4D60-9336-D99F1B89ECD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grpSp>
          <p:nvGrpSpPr>
            <p:cNvPr id="63" name="Group 62">
              <a:extLst>
                <a:ext uri="{FF2B5EF4-FFF2-40B4-BE49-F238E27FC236}">
                  <a16:creationId xmlns:a16="http://schemas.microsoft.com/office/drawing/2014/main" id="{FD4159C8-5C7A-4A93-8523-65B024B3A075}"/>
                </a:ext>
              </a:extLst>
            </p:cNvPr>
            <p:cNvGrpSpPr/>
            <p:nvPr/>
          </p:nvGrpSpPr>
          <p:grpSpPr>
            <a:xfrm>
              <a:off x="1937309" y="2636979"/>
              <a:ext cx="2093361" cy="531995"/>
              <a:chOff x="900176" y="2152208"/>
              <a:chExt cx="2093361" cy="531995"/>
            </a:xfrm>
            <a:grpFill/>
          </p:grpSpPr>
          <p:pic>
            <p:nvPicPr>
              <p:cNvPr id="64" name="Graphic 63" descr="Group of people">
                <a:extLst>
                  <a:ext uri="{FF2B5EF4-FFF2-40B4-BE49-F238E27FC236}">
                    <a16:creationId xmlns:a16="http://schemas.microsoft.com/office/drawing/2014/main" id="{477DB7EF-B250-4AEF-A66A-0C1B2753107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65" name="Graphic 64" descr="Group of people">
                <a:extLst>
                  <a:ext uri="{FF2B5EF4-FFF2-40B4-BE49-F238E27FC236}">
                    <a16:creationId xmlns:a16="http://schemas.microsoft.com/office/drawing/2014/main" id="{88790C8C-F636-4323-8AF7-07C1850C543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66" name="Graphic 65" descr="Group of people">
                <a:extLst>
                  <a:ext uri="{FF2B5EF4-FFF2-40B4-BE49-F238E27FC236}">
                    <a16:creationId xmlns:a16="http://schemas.microsoft.com/office/drawing/2014/main" id="{9D7D4F57-E2F4-4A04-825E-284467C9EF4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grpSp>
          <p:nvGrpSpPr>
            <p:cNvPr id="67" name="Group 66">
              <a:extLst>
                <a:ext uri="{FF2B5EF4-FFF2-40B4-BE49-F238E27FC236}">
                  <a16:creationId xmlns:a16="http://schemas.microsoft.com/office/drawing/2014/main" id="{08EAC676-F3C9-416A-BB4D-E3DF52D6C36E}"/>
                </a:ext>
              </a:extLst>
            </p:cNvPr>
            <p:cNvGrpSpPr/>
            <p:nvPr/>
          </p:nvGrpSpPr>
          <p:grpSpPr>
            <a:xfrm>
              <a:off x="1937309" y="3172902"/>
              <a:ext cx="2093361" cy="531995"/>
              <a:chOff x="900176" y="2152208"/>
              <a:chExt cx="2093361" cy="531995"/>
            </a:xfrm>
            <a:grpFill/>
          </p:grpSpPr>
          <p:pic>
            <p:nvPicPr>
              <p:cNvPr id="68" name="Graphic 67" descr="Group of people">
                <a:extLst>
                  <a:ext uri="{FF2B5EF4-FFF2-40B4-BE49-F238E27FC236}">
                    <a16:creationId xmlns:a16="http://schemas.microsoft.com/office/drawing/2014/main" id="{949D8100-5627-469C-98C1-86C3199F98D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69" name="Graphic 68" descr="Group of people">
                <a:extLst>
                  <a:ext uri="{FF2B5EF4-FFF2-40B4-BE49-F238E27FC236}">
                    <a16:creationId xmlns:a16="http://schemas.microsoft.com/office/drawing/2014/main" id="{E1A68538-C4DC-40F7-981A-1BA07ED5807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70" name="Graphic 69" descr="Group of people">
                <a:extLst>
                  <a:ext uri="{FF2B5EF4-FFF2-40B4-BE49-F238E27FC236}">
                    <a16:creationId xmlns:a16="http://schemas.microsoft.com/office/drawing/2014/main" id="{0C6DE8FC-79E2-4982-9D6F-D4241D23395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grpSp>
          <p:nvGrpSpPr>
            <p:cNvPr id="71" name="Group 70">
              <a:extLst>
                <a:ext uri="{FF2B5EF4-FFF2-40B4-BE49-F238E27FC236}">
                  <a16:creationId xmlns:a16="http://schemas.microsoft.com/office/drawing/2014/main" id="{016A37A1-61BF-414E-828A-5AFA268F094F}"/>
                </a:ext>
              </a:extLst>
            </p:cNvPr>
            <p:cNvGrpSpPr/>
            <p:nvPr/>
          </p:nvGrpSpPr>
          <p:grpSpPr>
            <a:xfrm>
              <a:off x="1940226" y="3707959"/>
              <a:ext cx="2093361" cy="531995"/>
              <a:chOff x="900176" y="2152208"/>
              <a:chExt cx="2093361" cy="531995"/>
            </a:xfrm>
            <a:grpFill/>
          </p:grpSpPr>
          <p:pic>
            <p:nvPicPr>
              <p:cNvPr id="72" name="Graphic 71" descr="Group of people">
                <a:extLst>
                  <a:ext uri="{FF2B5EF4-FFF2-40B4-BE49-F238E27FC236}">
                    <a16:creationId xmlns:a16="http://schemas.microsoft.com/office/drawing/2014/main" id="{562BAA48-EA79-4512-A77C-83A7A6A886B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73" name="Graphic 72" descr="Group of people">
                <a:extLst>
                  <a:ext uri="{FF2B5EF4-FFF2-40B4-BE49-F238E27FC236}">
                    <a16:creationId xmlns:a16="http://schemas.microsoft.com/office/drawing/2014/main" id="{F67609FB-D6C4-4970-86E2-ACB929A1907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74" name="Graphic 73" descr="Group of people">
                <a:extLst>
                  <a:ext uri="{FF2B5EF4-FFF2-40B4-BE49-F238E27FC236}">
                    <a16:creationId xmlns:a16="http://schemas.microsoft.com/office/drawing/2014/main" id="{216701C0-F360-4D1D-A152-2A42BF73FEC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grpSp>
          <p:nvGrpSpPr>
            <p:cNvPr id="75" name="Group 74">
              <a:extLst>
                <a:ext uri="{FF2B5EF4-FFF2-40B4-BE49-F238E27FC236}">
                  <a16:creationId xmlns:a16="http://schemas.microsoft.com/office/drawing/2014/main" id="{F85C4365-019C-40D0-9E4D-051BC5E2F224}"/>
                </a:ext>
              </a:extLst>
            </p:cNvPr>
            <p:cNvGrpSpPr/>
            <p:nvPr/>
          </p:nvGrpSpPr>
          <p:grpSpPr>
            <a:xfrm>
              <a:off x="1951354" y="4237859"/>
              <a:ext cx="2093361" cy="531995"/>
              <a:chOff x="900176" y="2152208"/>
              <a:chExt cx="2093361" cy="531995"/>
            </a:xfrm>
            <a:grpFill/>
          </p:grpSpPr>
          <p:pic>
            <p:nvPicPr>
              <p:cNvPr id="76" name="Graphic 75" descr="Group of people">
                <a:extLst>
                  <a:ext uri="{FF2B5EF4-FFF2-40B4-BE49-F238E27FC236}">
                    <a16:creationId xmlns:a16="http://schemas.microsoft.com/office/drawing/2014/main" id="{A0951F7F-A3B9-4719-9145-AAD80381B48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77" name="Graphic 76" descr="Group of people">
                <a:extLst>
                  <a:ext uri="{FF2B5EF4-FFF2-40B4-BE49-F238E27FC236}">
                    <a16:creationId xmlns:a16="http://schemas.microsoft.com/office/drawing/2014/main" id="{3FDD73E4-67B4-4963-99B9-D0AC27BD706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78" name="Graphic 77" descr="Group of people">
                <a:extLst>
                  <a:ext uri="{FF2B5EF4-FFF2-40B4-BE49-F238E27FC236}">
                    <a16:creationId xmlns:a16="http://schemas.microsoft.com/office/drawing/2014/main" id="{FABF8430-D77A-486B-B06B-8AB9CD59E4A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grpSp>
      <p:grpSp>
        <p:nvGrpSpPr>
          <p:cNvPr id="8" name="Group 7">
            <a:extLst>
              <a:ext uri="{FF2B5EF4-FFF2-40B4-BE49-F238E27FC236}">
                <a16:creationId xmlns:a16="http://schemas.microsoft.com/office/drawing/2014/main" id="{CAB0DD90-9B00-4677-A5E4-FC2171F4F9E6}"/>
              </a:ext>
            </a:extLst>
          </p:cNvPr>
          <p:cNvGrpSpPr/>
          <p:nvPr/>
        </p:nvGrpSpPr>
        <p:grpSpPr>
          <a:xfrm>
            <a:off x="8941510" y="3288378"/>
            <a:ext cx="1877029" cy="545508"/>
            <a:chOff x="8941510" y="3288378"/>
            <a:chExt cx="1877029" cy="545508"/>
          </a:xfrm>
        </p:grpSpPr>
        <p:grpSp>
          <p:nvGrpSpPr>
            <p:cNvPr id="7" name="Group 6">
              <a:extLst>
                <a:ext uri="{FF2B5EF4-FFF2-40B4-BE49-F238E27FC236}">
                  <a16:creationId xmlns:a16="http://schemas.microsoft.com/office/drawing/2014/main" id="{365621D8-5D27-42A3-8612-15CD359B1581}"/>
                </a:ext>
              </a:extLst>
            </p:cNvPr>
            <p:cNvGrpSpPr/>
            <p:nvPr/>
          </p:nvGrpSpPr>
          <p:grpSpPr>
            <a:xfrm>
              <a:off x="8941510" y="3288378"/>
              <a:ext cx="944771" cy="539393"/>
              <a:chOff x="9407437" y="3140248"/>
              <a:chExt cx="944771" cy="539393"/>
            </a:xfrm>
          </p:grpSpPr>
          <p:pic>
            <p:nvPicPr>
              <p:cNvPr id="84" name="Graphic 83" descr="Group of people">
                <a:extLst>
                  <a:ext uri="{FF2B5EF4-FFF2-40B4-BE49-F238E27FC236}">
                    <a16:creationId xmlns:a16="http://schemas.microsoft.com/office/drawing/2014/main" id="{200A781A-355F-4041-AA28-6EE9934016C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1481" t="48576" r="20658"/>
              <a:stretch/>
            </p:blipFill>
            <p:spPr>
              <a:xfrm>
                <a:off x="9597711" y="3174035"/>
                <a:ext cx="568882" cy="505606"/>
              </a:xfrm>
              <a:prstGeom prst="rect">
                <a:avLst/>
              </a:prstGeom>
            </p:spPr>
          </p:pic>
          <p:pic>
            <p:nvPicPr>
              <p:cNvPr id="85" name="Graphic 84" descr="Group of people">
                <a:extLst>
                  <a:ext uri="{FF2B5EF4-FFF2-40B4-BE49-F238E27FC236}">
                    <a16:creationId xmlns:a16="http://schemas.microsoft.com/office/drawing/2014/main" id="{58B2A67F-2B85-4C46-8C08-0029E58F32A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791" r="58319" b="49011"/>
              <a:stretch/>
            </p:blipFill>
            <p:spPr>
              <a:xfrm>
                <a:off x="9407437" y="3140248"/>
                <a:ext cx="206038" cy="502920"/>
              </a:xfrm>
              <a:prstGeom prst="rect">
                <a:avLst/>
              </a:prstGeom>
            </p:spPr>
          </p:pic>
          <p:pic>
            <p:nvPicPr>
              <p:cNvPr id="87" name="Graphic 86" descr="Group of people">
                <a:extLst>
                  <a:ext uri="{FF2B5EF4-FFF2-40B4-BE49-F238E27FC236}">
                    <a16:creationId xmlns:a16="http://schemas.microsoft.com/office/drawing/2014/main" id="{B6B1324E-0E9F-4266-9B26-E51DE1F2B28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791" r="58319" b="49011"/>
              <a:stretch/>
            </p:blipFill>
            <p:spPr>
              <a:xfrm>
                <a:off x="10146170" y="3145591"/>
                <a:ext cx="206038" cy="502920"/>
              </a:xfrm>
              <a:prstGeom prst="rect">
                <a:avLst/>
              </a:prstGeom>
            </p:spPr>
          </p:pic>
        </p:grpSp>
        <p:grpSp>
          <p:nvGrpSpPr>
            <p:cNvPr id="88" name="Group 87">
              <a:extLst>
                <a:ext uri="{FF2B5EF4-FFF2-40B4-BE49-F238E27FC236}">
                  <a16:creationId xmlns:a16="http://schemas.microsoft.com/office/drawing/2014/main" id="{FCF5695F-FD7C-442F-BB20-919D264ECEE3}"/>
                </a:ext>
              </a:extLst>
            </p:cNvPr>
            <p:cNvGrpSpPr/>
            <p:nvPr/>
          </p:nvGrpSpPr>
          <p:grpSpPr>
            <a:xfrm>
              <a:off x="9873768" y="3294493"/>
              <a:ext cx="944771" cy="539393"/>
              <a:chOff x="9407437" y="3140248"/>
              <a:chExt cx="944771" cy="539393"/>
            </a:xfrm>
          </p:grpSpPr>
          <p:pic>
            <p:nvPicPr>
              <p:cNvPr id="89" name="Graphic 88" descr="Group of people">
                <a:extLst>
                  <a:ext uri="{FF2B5EF4-FFF2-40B4-BE49-F238E27FC236}">
                    <a16:creationId xmlns:a16="http://schemas.microsoft.com/office/drawing/2014/main" id="{6CA94F12-5EAC-45D6-91A6-ACB5FF029D9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1481" t="48576" r="20658"/>
              <a:stretch/>
            </p:blipFill>
            <p:spPr>
              <a:xfrm>
                <a:off x="9597711" y="3174035"/>
                <a:ext cx="568882" cy="505606"/>
              </a:xfrm>
              <a:prstGeom prst="rect">
                <a:avLst/>
              </a:prstGeom>
            </p:spPr>
          </p:pic>
          <p:pic>
            <p:nvPicPr>
              <p:cNvPr id="90" name="Graphic 89" descr="Group of people">
                <a:extLst>
                  <a:ext uri="{FF2B5EF4-FFF2-40B4-BE49-F238E27FC236}">
                    <a16:creationId xmlns:a16="http://schemas.microsoft.com/office/drawing/2014/main" id="{042B9D43-E8DC-4055-9214-7B44920D919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791" r="58319" b="49011"/>
              <a:stretch/>
            </p:blipFill>
            <p:spPr>
              <a:xfrm>
                <a:off x="9407437" y="3140248"/>
                <a:ext cx="206038" cy="502920"/>
              </a:xfrm>
              <a:prstGeom prst="rect">
                <a:avLst/>
              </a:prstGeom>
            </p:spPr>
          </p:pic>
          <p:pic>
            <p:nvPicPr>
              <p:cNvPr id="91" name="Graphic 90" descr="Group of people">
                <a:extLst>
                  <a:ext uri="{FF2B5EF4-FFF2-40B4-BE49-F238E27FC236}">
                    <a16:creationId xmlns:a16="http://schemas.microsoft.com/office/drawing/2014/main" id="{3668D83D-A8CB-457C-BCE2-C5704290C2A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791" r="58319" b="49011"/>
              <a:stretch/>
            </p:blipFill>
            <p:spPr>
              <a:xfrm>
                <a:off x="10146170" y="3145591"/>
                <a:ext cx="206038" cy="502920"/>
              </a:xfrm>
              <a:prstGeom prst="rect">
                <a:avLst/>
              </a:prstGeom>
            </p:spPr>
          </p:pic>
        </p:grpSp>
      </p:grpSp>
      <p:grpSp>
        <p:nvGrpSpPr>
          <p:cNvPr id="93" name="Group 92">
            <a:extLst>
              <a:ext uri="{FF2B5EF4-FFF2-40B4-BE49-F238E27FC236}">
                <a16:creationId xmlns:a16="http://schemas.microsoft.com/office/drawing/2014/main" id="{FE108B28-8D26-4189-A421-430B553330C0}"/>
              </a:ext>
            </a:extLst>
          </p:cNvPr>
          <p:cNvGrpSpPr/>
          <p:nvPr/>
        </p:nvGrpSpPr>
        <p:grpSpPr>
          <a:xfrm>
            <a:off x="8700585" y="3206315"/>
            <a:ext cx="2093361" cy="531995"/>
            <a:chOff x="900176" y="2152208"/>
            <a:chExt cx="2093361" cy="531995"/>
          </a:xfrm>
          <a:solidFill>
            <a:schemeClr val="accent5">
              <a:lumMod val="50000"/>
            </a:schemeClr>
          </a:solidFill>
        </p:grpSpPr>
        <p:pic>
          <p:nvPicPr>
            <p:cNvPr id="94" name="Graphic 93" descr="Group of people">
              <a:extLst>
                <a:ext uri="{FF2B5EF4-FFF2-40B4-BE49-F238E27FC236}">
                  <a16:creationId xmlns:a16="http://schemas.microsoft.com/office/drawing/2014/main" id="{9AC4FF6F-74A7-4FE8-83CB-FE16E75AD0C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8576"/>
            <a:stretch/>
          </p:blipFill>
          <p:spPr>
            <a:xfrm>
              <a:off x="1644411" y="2178597"/>
              <a:ext cx="983199" cy="505606"/>
            </a:xfrm>
            <a:prstGeom prst="rect">
              <a:avLst/>
            </a:prstGeom>
          </p:spPr>
        </p:pic>
        <p:pic>
          <p:nvPicPr>
            <p:cNvPr id="95" name="Graphic 94" descr="Group of people">
              <a:extLst>
                <a:ext uri="{FF2B5EF4-FFF2-40B4-BE49-F238E27FC236}">
                  <a16:creationId xmlns:a16="http://schemas.microsoft.com/office/drawing/2014/main" id="{97EEBE95-5EA6-4F8D-A4A5-FAEB30F93C2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9011"/>
            <a:stretch/>
          </p:blipFill>
          <p:spPr>
            <a:xfrm>
              <a:off x="900176" y="2152208"/>
              <a:ext cx="986323" cy="502920"/>
            </a:xfrm>
            <a:prstGeom prst="rect">
              <a:avLst/>
            </a:prstGeom>
          </p:spPr>
        </p:pic>
        <p:pic>
          <p:nvPicPr>
            <p:cNvPr id="96" name="Graphic 95" descr="Group of people">
              <a:extLst>
                <a:ext uri="{FF2B5EF4-FFF2-40B4-BE49-F238E27FC236}">
                  <a16:creationId xmlns:a16="http://schemas.microsoft.com/office/drawing/2014/main" id="{69939A2B-71B4-4213-BE61-E2D994003F5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187" t="48576"/>
            <a:stretch/>
          </p:blipFill>
          <p:spPr>
            <a:xfrm>
              <a:off x="2582426" y="2178597"/>
              <a:ext cx="411111" cy="505606"/>
            </a:xfrm>
            <a:prstGeom prst="rect">
              <a:avLst/>
            </a:prstGeom>
          </p:spPr>
        </p:pic>
      </p:grpSp>
      <p:pic>
        <p:nvPicPr>
          <p:cNvPr id="4" name="Picture 3">
            <a:extLst>
              <a:ext uri="{FF2B5EF4-FFF2-40B4-BE49-F238E27FC236}">
                <a16:creationId xmlns:a16="http://schemas.microsoft.com/office/drawing/2014/main" id="{50D967DF-5D88-950B-015E-22498C4FB293}"/>
              </a:ext>
            </a:extLst>
          </p:cNvPr>
          <p:cNvPicPr>
            <a:picLocks noChangeAspect="1"/>
          </p:cNvPicPr>
          <p:nvPr/>
        </p:nvPicPr>
        <p:blipFill rotWithShape="1">
          <a:blip r:embed="rId7"/>
          <a:srcRect l="15298" t="6738" r="15999" b="17357"/>
          <a:stretch/>
        </p:blipFill>
        <p:spPr>
          <a:xfrm>
            <a:off x="11434400" y="6096000"/>
            <a:ext cx="757600" cy="748728"/>
          </a:xfrm>
          <a:prstGeom prst="ellipse">
            <a:avLst/>
          </a:prstGeom>
          <a:ln w="19050">
            <a:solidFill>
              <a:schemeClr val="accent2">
                <a:lumMod val="50000"/>
              </a:schemeClr>
            </a:solidFill>
          </a:ln>
        </p:spPr>
      </p:pic>
    </p:spTree>
    <p:extLst>
      <p:ext uri="{BB962C8B-B14F-4D97-AF65-F5344CB8AC3E}">
        <p14:creationId xmlns:p14="http://schemas.microsoft.com/office/powerpoint/2010/main" val="425364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500"/>
                                        <p:tgtEl>
                                          <p:spTgt spid="93"/>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9" grpId="0"/>
      <p:bldP spid="38" grpId="0" animBg="1"/>
      <p:bldP spid="39" grpId="0" animBg="1"/>
      <p:bldP spid="4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54AC8-96D4-D14B-A585-7C797AEEAB0F}"/>
              </a:ext>
            </a:extLst>
          </p:cNvPr>
          <p:cNvSpPr>
            <a:spLocks noGrp="1"/>
          </p:cNvSpPr>
          <p:nvPr>
            <p:ph type="title"/>
          </p:nvPr>
        </p:nvSpPr>
        <p:spPr>
          <a:xfrm>
            <a:off x="223837" y="168812"/>
            <a:ext cx="8170438" cy="845600"/>
          </a:xfrm>
        </p:spPr>
        <p:txBody>
          <a:bodyPr/>
          <a:lstStyle/>
          <a:p>
            <a:pPr algn="l"/>
            <a:r>
              <a:rPr lang="en-US" sz="3600" b="1" dirty="0">
                <a:solidFill>
                  <a:schemeClr val="accent6">
                    <a:lumMod val="50000"/>
                  </a:schemeClr>
                </a:solidFill>
              </a:rPr>
              <a:t>PBIS centers equity in all decisions... </a:t>
            </a:r>
          </a:p>
        </p:txBody>
      </p:sp>
      <p:sp>
        <p:nvSpPr>
          <p:cNvPr id="9" name="TextBox 8">
            <a:extLst>
              <a:ext uri="{FF2B5EF4-FFF2-40B4-BE49-F238E27FC236}">
                <a16:creationId xmlns:a16="http://schemas.microsoft.com/office/drawing/2014/main" id="{55535D9B-3FCF-4047-BD63-DBEDC388A09D}"/>
              </a:ext>
            </a:extLst>
          </p:cNvPr>
          <p:cNvSpPr txBox="1"/>
          <p:nvPr/>
        </p:nvSpPr>
        <p:spPr>
          <a:xfrm>
            <a:off x="533400" y="1225689"/>
            <a:ext cx="5105400" cy="267765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Access</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Representation</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Meaningful Participation</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Positive Outcomes</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p:txBody>
      </p:sp>
      <p:pic>
        <p:nvPicPr>
          <p:cNvPr id="11" name="Picture 10">
            <a:extLst>
              <a:ext uri="{FF2B5EF4-FFF2-40B4-BE49-F238E27FC236}">
                <a16:creationId xmlns:a16="http://schemas.microsoft.com/office/drawing/2014/main" id="{1F0BC2D3-43C3-064C-8637-D598B58C20B3}"/>
              </a:ext>
            </a:extLst>
          </p:cNvPr>
          <p:cNvPicPr>
            <a:picLocks noChangeAspect="1"/>
          </p:cNvPicPr>
          <p:nvPr/>
        </p:nvPicPr>
        <p:blipFill>
          <a:blip r:embed="rId3"/>
          <a:stretch>
            <a:fillRect/>
          </a:stretch>
        </p:blipFill>
        <p:spPr>
          <a:xfrm>
            <a:off x="5791200" y="2012963"/>
            <a:ext cx="5715000" cy="4057761"/>
          </a:xfrm>
          <a:prstGeom prst="rect">
            <a:avLst/>
          </a:prstGeom>
          <a:ln>
            <a:solidFill>
              <a:schemeClr val="accent2">
                <a:lumMod val="50000"/>
              </a:schemeClr>
            </a:solidFill>
          </a:ln>
        </p:spPr>
      </p:pic>
      <p:sp>
        <p:nvSpPr>
          <p:cNvPr id="2" name="TextBox 1">
            <a:extLst>
              <a:ext uri="{FF2B5EF4-FFF2-40B4-BE49-F238E27FC236}">
                <a16:creationId xmlns:a16="http://schemas.microsoft.com/office/drawing/2014/main" id="{FD8E55BA-82BE-D449-903F-70DA0EAA9E3F}"/>
              </a:ext>
            </a:extLst>
          </p:cNvPr>
          <p:cNvSpPr txBox="1"/>
          <p:nvPr/>
        </p:nvSpPr>
        <p:spPr>
          <a:xfrm>
            <a:off x="12334672" y="1031132"/>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Arial" pitchFamily="-1" charset="0"/>
              <a:ea typeface="ＭＳ Ｐゴシック" pitchFamily="-108" charset="-128"/>
            </a:endParaRPr>
          </a:p>
        </p:txBody>
      </p:sp>
      <p:sp>
        <p:nvSpPr>
          <p:cNvPr id="3" name="Wave 2">
            <a:extLst>
              <a:ext uri="{FF2B5EF4-FFF2-40B4-BE49-F238E27FC236}">
                <a16:creationId xmlns:a16="http://schemas.microsoft.com/office/drawing/2014/main" id="{17286515-AA04-8B36-C49C-2D28AFBE126F}"/>
              </a:ext>
            </a:extLst>
          </p:cNvPr>
          <p:cNvSpPr/>
          <p:nvPr/>
        </p:nvSpPr>
        <p:spPr>
          <a:xfrm>
            <a:off x="0" y="3579223"/>
            <a:ext cx="5791200" cy="3278777"/>
          </a:xfrm>
          <a:prstGeom prst="wav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t>How is that going so far?</a:t>
            </a:r>
          </a:p>
          <a:p>
            <a:pPr algn="ctr"/>
            <a:r>
              <a:rPr lang="en-US" sz="2400" dirty="0"/>
              <a:t>Are we doing what we intended to do?</a:t>
            </a:r>
          </a:p>
          <a:p>
            <a:pPr algn="ctr"/>
            <a:r>
              <a:rPr lang="en-US" sz="2400" dirty="0"/>
              <a:t>Is it working for everyone?</a:t>
            </a:r>
          </a:p>
        </p:txBody>
      </p:sp>
      <p:pic>
        <p:nvPicPr>
          <p:cNvPr id="4" name="Picture 3">
            <a:extLst>
              <a:ext uri="{FF2B5EF4-FFF2-40B4-BE49-F238E27FC236}">
                <a16:creationId xmlns:a16="http://schemas.microsoft.com/office/drawing/2014/main" id="{C5C23748-4984-6FE2-18FB-52AC28F0AB7D}"/>
              </a:ext>
            </a:extLst>
          </p:cNvPr>
          <p:cNvPicPr>
            <a:picLocks noChangeAspect="1"/>
          </p:cNvPicPr>
          <p:nvPr/>
        </p:nvPicPr>
        <p:blipFill>
          <a:blip r:embed="rId4"/>
          <a:stretch>
            <a:fillRect/>
          </a:stretch>
        </p:blipFill>
        <p:spPr>
          <a:xfrm>
            <a:off x="11056045" y="5774042"/>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04196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864B-B33C-4C1A-ED3D-02181254746F}"/>
              </a:ext>
            </a:extLst>
          </p:cNvPr>
          <p:cNvSpPr>
            <a:spLocks noGrp="1"/>
          </p:cNvSpPr>
          <p:nvPr>
            <p:ph type="title"/>
          </p:nvPr>
        </p:nvSpPr>
        <p:spPr>
          <a:xfrm>
            <a:off x="304798" y="0"/>
            <a:ext cx="9922935" cy="845600"/>
          </a:xfrm>
        </p:spPr>
        <p:txBody>
          <a:bodyPr/>
          <a:lstStyle/>
          <a:p>
            <a:pPr algn="l"/>
            <a:r>
              <a:rPr lang="en-US" sz="3200" dirty="0"/>
              <a:t>Are school community members experiencing </a:t>
            </a:r>
            <a:br>
              <a:rPr lang="en-US" sz="3200" dirty="0"/>
            </a:br>
            <a:r>
              <a:rPr lang="en-US" sz="3200" dirty="0"/>
              <a:t>equitable outcomes in our school </a:t>
            </a:r>
            <a:br>
              <a:rPr lang="en-US" sz="3200" dirty="0"/>
            </a:br>
            <a:r>
              <a:rPr lang="en-US" sz="3200" dirty="0"/>
              <a:t>regardless of individual characteristics and identities? </a:t>
            </a:r>
          </a:p>
        </p:txBody>
      </p:sp>
      <p:graphicFrame>
        <p:nvGraphicFramePr>
          <p:cNvPr id="11" name="Diagram 10">
            <a:extLst>
              <a:ext uri="{FF2B5EF4-FFF2-40B4-BE49-F238E27FC236}">
                <a16:creationId xmlns:a16="http://schemas.microsoft.com/office/drawing/2014/main" id="{6B1B24BE-2F0C-0623-1ED2-59CD013E61C4}"/>
              </a:ext>
            </a:extLst>
          </p:cNvPr>
          <p:cNvGraphicFramePr/>
          <p:nvPr>
            <p:extLst>
              <p:ext uri="{D42A27DB-BD31-4B8C-83A1-F6EECF244321}">
                <p14:modId xmlns:p14="http://schemas.microsoft.com/office/powerpoint/2010/main" val="1527713114"/>
              </p:ext>
            </p:extLst>
          </p:nvPr>
        </p:nvGraphicFramePr>
        <p:xfrm>
          <a:off x="0" y="1652750"/>
          <a:ext cx="12192000" cy="520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50B7388F-CF52-A9F4-EE17-6B71F55C25BB}"/>
              </a:ext>
            </a:extLst>
          </p:cNvPr>
          <p:cNvPicPr>
            <a:picLocks noChangeAspect="1"/>
          </p:cNvPicPr>
          <p:nvPr/>
        </p:nvPicPr>
        <p:blipFill rotWithShape="1">
          <a:blip r:embed="rId8"/>
          <a:srcRect l="15298" t="6738" r="15999" b="17357"/>
          <a:stretch/>
        </p:blipFill>
        <p:spPr>
          <a:xfrm>
            <a:off x="11146120" y="5811096"/>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33435369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558C-3EFE-0FE4-A4A0-E15F82CBC661}"/>
              </a:ext>
            </a:extLst>
          </p:cNvPr>
          <p:cNvSpPr>
            <a:spLocks noGrp="1"/>
          </p:cNvSpPr>
          <p:nvPr>
            <p:ph type="title"/>
          </p:nvPr>
        </p:nvSpPr>
        <p:spPr>
          <a:xfrm>
            <a:off x="156898" y="30874"/>
            <a:ext cx="7441531" cy="845600"/>
          </a:xfrm>
        </p:spPr>
        <p:txBody>
          <a:bodyPr/>
          <a:lstStyle/>
          <a:p>
            <a:pPr algn="l"/>
            <a:r>
              <a:rPr lang="en-US" dirty="0"/>
              <a:t>Some considerations…</a:t>
            </a:r>
          </a:p>
        </p:txBody>
      </p:sp>
      <p:grpSp>
        <p:nvGrpSpPr>
          <p:cNvPr id="31" name="Group 30">
            <a:extLst>
              <a:ext uri="{FF2B5EF4-FFF2-40B4-BE49-F238E27FC236}">
                <a16:creationId xmlns:a16="http://schemas.microsoft.com/office/drawing/2014/main" id="{373DFCA0-CCE7-0B35-5D4F-BDCD3561B043}"/>
              </a:ext>
            </a:extLst>
          </p:cNvPr>
          <p:cNvGrpSpPr/>
          <p:nvPr/>
        </p:nvGrpSpPr>
        <p:grpSpPr>
          <a:xfrm>
            <a:off x="672626" y="809688"/>
            <a:ext cx="5677337" cy="1370622"/>
            <a:chOff x="0" y="660695"/>
            <a:chExt cx="5013550" cy="1370622"/>
          </a:xfrm>
        </p:grpSpPr>
        <p:sp>
          <p:nvSpPr>
            <p:cNvPr id="32" name="Rectangle 31">
              <a:extLst>
                <a:ext uri="{FF2B5EF4-FFF2-40B4-BE49-F238E27FC236}">
                  <a16:creationId xmlns:a16="http://schemas.microsoft.com/office/drawing/2014/main" id="{3EAA4584-1D77-D1F7-C196-A0828191D3DE}"/>
                </a:ext>
              </a:extLst>
            </p:cNvPr>
            <p:cNvSpPr/>
            <p:nvPr/>
          </p:nvSpPr>
          <p:spPr>
            <a:xfrm>
              <a:off x="0" y="660695"/>
              <a:ext cx="5013550" cy="1370622"/>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TextBox 32">
              <a:extLst>
                <a:ext uri="{FF2B5EF4-FFF2-40B4-BE49-F238E27FC236}">
                  <a16:creationId xmlns:a16="http://schemas.microsoft.com/office/drawing/2014/main" id="{5432D08B-7A6C-59C2-45AE-B9453C87FEB9}"/>
                </a:ext>
              </a:extLst>
            </p:cNvPr>
            <p:cNvSpPr txBox="1"/>
            <p:nvPr/>
          </p:nvSpPr>
          <p:spPr>
            <a:xfrm>
              <a:off x="0" y="660695"/>
              <a:ext cx="5013550" cy="13706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b="1" kern="1200" dirty="0">
                  <a:solidFill>
                    <a:schemeClr val="accent5">
                      <a:lumMod val="50000"/>
                    </a:schemeClr>
                  </a:solidFill>
                </a:rPr>
                <a:t>80%</a:t>
              </a:r>
              <a:r>
                <a:rPr lang="en-US" sz="2200" kern="1200" dirty="0"/>
                <a:t> of students subjected to </a:t>
              </a:r>
              <a:r>
                <a:rPr lang="en-US" sz="2200" b="1" kern="1200" dirty="0">
                  <a:solidFill>
                    <a:schemeClr val="accent5">
                      <a:lumMod val="50000"/>
                    </a:schemeClr>
                  </a:solidFill>
                </a:rPr>
                <a:t>physical restraint </a:t>
              </a:r>
              <a:r>
                <a:rPr lang="en-US" sz="2200" kern="1200" dirty="0"/>
                <a:t>and </a:t>
              </a:r>
              <a:r>
                <a:rPr lang="en-US" sz="2200" b="1" kern="1200" dirty="0">
                  <a:solidFill>
                    <a:schemeClr val="accent5">
                      <a:lumMod val="50000"/>
                    </a:schemeClr>
                  </a:solidFill>
                </a:rPr>
                <a:t>77%</a:t>
              </a:r>
              <a:r>
                <a:rPr lang="en-US" sz="2200" kern="1200" dirty="0"/>
                <a:t> of students subjected to </a:t>
              </a:r>
              <a:r>
                <a:rPr lang="en-US" sz="2200" b="1" kern="1200" dirty="0">
                  <a:solidFill>
                    <a:schemeClr val="accent5">
                      <a:lumMod val="50000"/>
                    </a:schemeClr>
                  </a:solidFill>
                </a:rPr>
                <a:t>seclusion</a:t>
              </a:r>
              <a:r>
                <a:rPr lang="en-US" sz="2200" kern="1200" dirty="0"/>
                <a:t> </a:t>
              </a:r>
            </a:p>
            <a:p>
              <a:pPr marL="0" lvl="0" indent="0" algn="ctr" defTabSz="977900">
                <a:lnSpc>
                  <a:spcPct val="90000"/>
                </a:lnSpc>
                <a:spcBef>
                  <a:spcPct val="0"/>
                </a:spcBef>
                <a:spcAft>
                  <a:spcPts val="0"/>
                </a:spcAft>
                <a:buNone/>
              </a:pPr>
              <a:r>
                <a:rPr lang="en-US" sz="2200" kern="1200" dirty="0"/>
                <a:t>are </a:t>
              </a:r>
              <a:r>
                <a:rPr lang="en-US" sz="2200" b="1" kern="1200" dirty="0">
                  <a:solidFill>
                    <a:schemeClr val="accent5">
                      <a:lumMod val="50000"/>
                    </a:schemeClr>
                  </a:solidFill>
                </a:rPr>
                <a:t>students with disabilities</a:t>
              </a:r>
              <a:r>
                <a:rPr lang="en-US" sz="2200" kern="1200" dirty="0"/>
                <a:t> </a:t>
              </a:r>
            </a:p>
            <a:p>
              <a:pPr marL="0" lvl="0" indent="0" algn="ctr" defTabSz="977900">
                <a:lnSpc>
                  <a:spcPct val="90000"/>
                </a:lnSpc>
                <a:spcBef>
                  <a:spcPct val="0"/>
                </a:spcBef>
                <a:spcAft>
                  <a:spcPts val="0"/>
                </a:spcAft>
                <a:buNone/>
              </a:pPr>
              <a:r>
                <a:rPr lang="en-US" sz="1600" kern="1200" dirty="0"/>
                <a:t>(Office of Civil Rights, 2020)</a:t>
              </a:r>
            </a:p>
          </p:txBody>
        </p:sp>
      </p:grpSp>
      <p:grpSp>
        <p:nvGrpSpPr>
          <p:cNvPr id="34" name="Group 33">
            <a:extLst>
              <a:ext uri="{FF2B5EF4-FFF2-40B4-BE49-F238E27FC236}">
                <a16:creationId xmlns:a16="http://schemas.microsoft.com/office/drawing/2014/main" id="{EE4D23C9-D4F4-E438-834E-2F8A002D8D35}"/>
              </a:ext>
            </a:extLst>
          </p:cNvPr>
          <p:cNvGrpSpPr/>
          <p:nvPr/>
        </p:nvGrpSpPr>
        <p:grpSpPr>
          <a:xfrm>
            <a:off x="4459152" y="2153317"/>
            <a:ext cx="4342917" cy="2208622"/>
            <a:chOff x="3378242" y="1805509"/>
            <a:chExt cx="4430255" cy="1941148"/>
          </a:xfrm>
        </p:grpSpPr>
        <p:sp>
          <p:nvSpPr>
            <p:cNvPr id="35" name="Rectangle 34">
              <a:extLst>
                <a:ext uri="{FF2B5EF4-FFF2-40B4-BE49-F238E27FC236}">
                  <a16:creationId xmlns:a16="http://schemas.microsoft.com/office/drawing/2014/main" id="{E5E1623D-4FFD-D61D-6149-64E276CDDB72}"/>
                </a:ext>
              </a:extLst>
            </p:cNvPr>
            <p:cNvSpPr/>
            <p:nvPr/>
          </p:nvSpPr>
          <p:spPr>
            <a:xfrm>
              <a:off x="3378242" y="1805509"/>
              <a:ext cx="4430255" cy="1941148"/>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6" name="TextBox 35">
              <a:extLst>
                <a:ext uri="{FF2B5EF4-FFF2-40B4-BE49-F238E27FC236}">
                  <a16:creationId xmlns:a16="http://schemas.microsoft.com/office/drawing/2014/main" id="{507A0BE1-A865-5E5B-41A4-9B2E61D12555}"/>
                </a:ext>
              </a:extLst>
            </p:cNvPr>
            <p:cNvSpPr txBox="1"/>
            <p:nvPr/>
          </p:nvSpPr>
          <p:spPr>
            <a:xfrm>
              <a:off x="3378242" y="1805509"/>
              <a:ext cx="4430255" cy="19411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kern="1200" dirty="0"/>
                <a:t>The </a:t>
              </a:r>
              <a:r>
                <a:rPr lang="en-US" sz="2200" b="1" kern="1200" dirty="0">
                  <a:solidFill>
                    <a:schemeClr val="accent5">
                      <a:lumMod val="50000"/>
                    </a:schemeClr>
                  </a:solidFill>
                </a:rPr>
                <a:t>classroom</a:t>
              </a:r>
              <a:r>
                <a:rPr lang="en-US" sz="2200" kern="1200" dirty="0"/>
                <a:t> is the location with the highest rates of both </a:t>
              </a:r>
              <a:r>
                <a:rPr lang="en-US" sz="2200" b="1" kern="1200" dirty="0">
                  <a:solidFill>
                    <a:schemeClr val="accent5">
                      <a:lumMod val="50000"/>
                    </a:schemeClr>
                  </a:solidFill>
                </a:rPr>
                <a:t>exclusionary and disproportionate discipline </a:t>
              </a:r>
            </a:p>
            <a:p>
              <a:pPr marL="0" lvl="0" indent="0" algn="ctr" defTabSz="977900">
                <a:lnSpc>
                  <a:spcPct val="90000"/>
                </a:lnSpc>
                <a:spcBef>
                  <a:spcPct val="0"/>
                </a:spcBef>
                <a:spcAft>
                  <a:spcPts val="0"/>
                </a:spcAft>
                <a:buNone/>
              </a:pPr>
              <a:r>
                <a:rPr lang="en-US" sz="1600" kern="1200" dirty="0"/>
                <a:t>(</a:t>
              </a:r>
              <a:r>
                <a:rPr lang="en-US" sz="1600" kern="1200" dirty="0" err="1"/>
                <a:t>Gion</a:t>
              </a:r>
              <a:r>
                <a:rPr lang="en-US" sz="1600" kern="1200" dirty="0"/>
                <a:t> et al., 2014; </a:t>
              </a:r>
              <a:r>
                <a:rPr lang="en-US" sz="1600" kern="1200" dirty="0" err="1"/>
                <a:t>Smolkowski</a:t>
              </a:r>
              <a:r>
                <a:rPr lang="en-US" sz="1600" kern="1200" dirty="0"/>
                <a:t> et al., 2016)</a:t>
              </a:r>
            </a:p>
          </p:txBody>
        </p:sp>
      </p:grpSp>
      <p:grpSp>
        <p:nvGrpSpPr>
          <p:cNvPr id="37" name="Group 36">
            <a:extLst>
              <a:ext uri="{FF2B5EF4-FFF2-40B4-BE49-F238E27FC236}">
                <a16:creationId xmlns:a16="http://schemas.microsoft.com/office/drawing/2014/main" id="{C78B922E-8622-A2B4-E785-F112E1BBBAFC}"/>
              </a:ext>
            </a:extLst>
          </p:cNvPr>
          <p:cNvGrpSpPr/>
          <p:nvPr/>
        </p:nvGrpSpPr>
        <p:grpSpPr>
          <a:xfrm>
            <a:off x="6380704" y="5533292"/>
            <a:ext cx="5677337" cy="1076726"/>
            <a:chOff x="0" y="2598372"/>
            <a:chExt cx="6422969" cy="1662556"/>
          </a:xfrm>
        </p:grpSpPr>
        <p:sp>
          <p:nvSpPr>
            <p:cNvPr id="38" name="Rectangle 37">
              <a:extLst>
                <a:ext uri="{FF2B5EF4-FFF2-40B4-BE49-F238E27FC236}">
                  <a16:creationId xmlns:a16="http://schemas.microsoft.com/office/drawing/2014/main" id="{BE5D007C-DDFD-C92C-FCDD-4A15A1929890}"/>
                </a:ext>
              </a:extLst>
            </p:cNvPr>
            <p:cNvSpPr/>
            <p:nvPr/>
          </p:nvSpPr>
          <p:spPr>
            <a:xfrm>
              <a:off x="0" y="2598372"/>
              <a:ext cx="6422969" cy="1662556"/>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9" name="TextBox 38">
              <a:extLst>
                <a:ext uri="{FF2B5EF4-FFF2-40B4-BE49-F238E27FC236}">
                  <a16:creationId xmlns:a16="http://schemas.microsoft.com/office/drawing/2014/main" id="{2DEAA589-2354-1C12-1CB7-C5E1BB4FB95A}"/>
                </a:ext>
              </a:extLst>
            </p:cNvPr>
            <p:cNvSpPr txBox="1"/>
            <p:nvPr/>
          </p:nvSpPr>
          <p:spPr>
            <a:xfrm>
              <a:off x="0" y="2598372"/>
              <a:ext cx="6422969" cy="16625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b="1" kern="1200" dirty="0">
                  <a:solidFill>
                    <a:schemeClr val="accent5">
                      <a:lumMod val="50000"/>
                    </a:schemeClr>
                  </a:solidFill>
                </a:rPr>
                <a:t>Students with disabilities </a:t>
              </a:r>
              <a:r>
                <a:rPr lang="en-US" sz="2200" kern="1200" dirty="0"/>
                <a:t>are </a:t>
              </a:r>
              <a:r>
                <a:rPr lang="en-US" sz="2200" b="1" kern="1200" dirty="0">
                  <a:solidFill>
                    <a:schemeClr val="accent5">
                      <a:lumMod val="50000"/>
                    </a:schemeClr>
                  </a:solidFill>
                </a:rPr>
                <a:t>2x more likely to be suspended</a:t>
              </a:r>
              <a:r>
                <a:rPr lang="en-US" sz="2200" kern="1200" dirty="0"/>
                <a:t> as students without disabilities </a:t>
              </a:r>
            </a:p>
            <a:p>
              <a:pPr marL="0" lvl="0" indent="0" algn="ctr" defTabSz="977900">
                <a:lnSpc>
                  <a:spcPct val="90000"/>
                </a:lnSpc>
                <a:spcBef>
                  <a:spcPct val="0"/>
                </a:spcBef>
                <a:spcAft>
                  <a:spcPts val="0"/>
                </a:spcAft>
                <a:buNone/>
              </a:pPr>
              <a:r>
                <a:rPr lang="en-US" sz="1600" kern="1200" dirty="0"/>
                <a:t>(Harper et al., 2019)</a:t>
              </a:r>
            </a:p>
          </p:txBody>
        </p:sp>
      </p:grpSp>
      <p:grpSp>
        <p:nvGrpSpPr>
          <p:cNvPr id="40" name="Group 39">
            <a:extLst>
              <a:ext uri="{FF2B5EF4-FFF2-40B4-BE49-F238E27FC236}">
                <a16:creationId xmlns:a16="http://schemas.microsoft.com/office/drawing/2014/main" id="{D437CB36-EA5B-401C-EAD0-DC07991C7AF5}"/>
              </a:ext>
            </a:extLst>
          </p:cNvPr>
          <p:cNvGrpSpPr/>
          <p:nvPr/>
        </p:nvGrpSpPr>
        <p:grpSpPr>
          <a:xfrm>
            <a:off x="156898" y="2158910"/>
            <a:ext cx="4342917" cy="2029620"/>
            <a:chOff x="5384585" y="1562735"/>
            <a:chExt cx="4342917" cy="2029620"/>
          </a:xfrm>
        </p:grpSpPr>
        <p:sp>
          <p:nvSpPr>
            <p:cNvPr id="41" name="Rectangle 40">
              <a:extLst>
                <a:ext uri="{FF2B5EF4-FFF2-40B4-BE49-F238E27FC236}">
                  <a16:creationId xmlns:a16="http://schemas.microsoft.com/office/drawing/2014/main" id="{1186AFC3-4259-4186-7619-30768AD43437}"/>
                </a:ext>
              </a:extLst>
            </p:cNvPr>
            <p:cNvSpPr/>
            <p:nvPr/>
          </p:nvSpPr>
          <p:spPr>
            <a:xfrm>
              <a:off x="5384585" y="1562735"/>
              <a:ext cx="4342917" cy="2029620"/>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 name="TextBox 41">
              <a:extLst>
                <a:ext uri="{FF2B5EF4-FFF2-40B4-BE49-F238E27FC236}">
                  <a16:creationId xmlns:a16="http://schemas.microsoft.com/office/drawing/2014/main" id="{EEC3F94A-0EF8-0F45-328E-7C6D25F4EE47}"/>
                </a:ext>
              </a:extLst>
            </p:cNvPr>
            <p:cNvSpPr txBox="1"/>
            <p:nvPr/>
          </p:nvSpPr>
          <p:spPr>
            <a:xfrm>
              <a:off x="5384585" y="1562735"/>
              <a:ext cx="4342917" cy="20296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b="1" kern="1200" dirty="0">
                  <a:solidFill>
                    <a:schemeClr val="accent5">
                      <a:lumMod val="50000"/>
                    </a:schemeClr>
                  </a:solidFill>
                </a:rPr>
                <a:t>Black male </a:t>
              </a:r>
              <a:r>
                <a:rPr lang="en-US" sz="2200" kern="1200" dirty="0"/>
                <a:t>students are </a:t>
              </a:r>
              <a:r>
                <a:rPr lang="en-US" sz="2200" b="1" kern="1200" dirty="0">
                  <a:solidFill>
                    <a:schemeClr val="accent5">
                      <a:lumMod val="50000"/>
                    </a:schemeClr>
                  </a:solidFill>
                </a:rPr>
                <a:t>more likely to receive more negative interactions</a:t>
              </a:r>
              <a:r>
                <a:rPr lang="en-US" sz="2200" kern="1200" dirty="0"/>
                <a:t> with their teachers, regardless of their behavior. </a:t>
              </a:r>
            </a:p>
            <a:p>
              <a:pPr marL="0" lvl="0" indent="0" algn="ctr" defTabSz="977900">
                <a:lnSpc>
                  <a:spcPct val="90000"/>
                </a:lnSpc>
                <a:spcBef>
                  <a:spcPct val="0"/>
                </a:spcBef>
                <a:spcAft>
                  <a:spcPts val="0"/>
                </a:spcAft>
                <a:buNone/>
              </a:pPr>
              <a:r>
                <a:rPr lang="en-US" sz="1600" kern="1200" dirty="0"/>
                <a:t>(Scott et al., 2019)</a:t>
              </a:r>
            </a:p>
          </p:txBody>
        </p:sp>
      </p:grpSp>
      <p:grpSp>
        <p:nvGrpSpPr>
          <p:cNvPr id="43" name="Group 42">
            <a:extLst>
              <a:ext uri="{FF2B5EF4-FFF2-40B4-BE49-F238E27FC236}">
                <a16:creationId xmlns:a16="http://schemas.microsoft.com/office/drawing/2014/main" id="{750323CF-73EB-BE75-558F-D2EDA632FA80}"/>
              </a:ext>
            </a:extLst>
          </p:cNvPr>
          <p:cNvGrpSpPr/>
          <p:nvPr/>
        </p:nvGrpSpPr>
        <p:grpSpPr>
          <a:xfrm>
            <a:off x="8761405" y="2180310"/>
            <a:ext cx="2831493" cy="2154637"/>
            <a:chOff x="9564222" y="3174453"/>
            <a:chExt cx="4825722" cy="2211554"/>
          </a:xfrm>
        </p:grpSpPr>
        <p:sp>
          <p:nvSpPr>
            <p:cNvPr id="44" name="Rectangle 43">
              <a:extLst>
                <a:ext uri="{FF2B5EF4-FFF2-40B4-BE49-F238E27FC236}">
                  <a16:creationId xmlns:a16="http://schemas.microsoft.com/office/drawing/2014/main" id="{B127A8CF-3143-0335-283C-E9D47A3FF12A}"/>
                </a:ext>
              </a:extLst>
            </p:cNvPr>
            <p:cNvSpPr/>
            <p:nvPr/>
          </p:nvSpPr>
          <p:spPr>
            <a:xfrm>
              <a:off x="9564222" y="3174453"/>
              <a:ext cx="4825722" cy="2211554"/>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5" name="TextBox 44">
              <a:extLst>
                <a:ext uri="{FF2B5EF4-FFF2-40B4-BE49-F238E27FC236}">
                  <a16:creationId xmlns:a16="http://schemas.microsoft.com/office/drawing/2014/main" id="{280A4C07-3B82-2115-F8B4-6AEFFD9E8DB0}"/>
                </a:ext>
              </a:extLst>
            </p:cNvPr>
            <p:cNvSpPr txBox="1"/>
            <p:nvPr/>
          </p:nvSpPr>
          <p:spPr>
            <a:xfrm>
              <a:off x="9564222" y="3174453"/>
              <a:ext cx="4825722" cy="22115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b="1" kern="1200" dirty="0">
                  <a:solidFill>
                    <a:schemeClr val="accent5">
                      <a:lumMod val="50000"/>
                    </a:schemeClr>
                  </a:solidFill>
                </a:rPr>
                <a:t>Black students </a:t>
              </a:r>
              <a:r>
                <a:rPr lang="en-US" sz="2200" kern="1200" dirty="0"/>
                <a:t>are </a:t>
              </a:r>
              <a:r>
                <a:rPr lang="en-US" sz="2200" b="1" kern="1200" dirty="0">
                  <a:solidFill>
                    <a:schemeClr val="accent5">
                      <a:lumMod val="50000"/>
                    </a:schemeClr>
                  </a:solidFill>
                </a:rPr>
                <a:t>more than 3x </a:t>
              </a:r>
              <a:r>
                <a:rPr lang="en-US" sz="2200" kern="1200" dirty="0"/>
                <a:t>likely to be </a:t>
              </a:r>
              <a:r>
                <a:rPr lang="en-US" sz="2200" b="1" kern="1200" dirty="0">
                  <a:solidFill>
                    <a:schemeClr val="accent5">
                      <a:lumMod val="50000"/>
                    </a:schemeClr>
                  </a:solidFill>
                </a:rPr>
                <a:t>suspended</a:t>
              </a:r>
              <a:r>
                <a:rPr lang="en-US" sz="2200" kern="1200" dirty="0"/>
                <a:t> than White students </a:t>
              </a:r>
            </a:p>
            <a:p>
              <a:pPr marL="0" lvl="0" indent="0" algn="ctr" defTabSz="977900">
                <a:lnSpc>
                  <a:spcPct val="90000"/>
                </a:lnSpc>
                <a:spcBef>
                  <a:spcPct val="0"/>
                </a:spcBef>
                <a:spcAft>
                  <a:spcPts val="0"/>
                </a:spcAft>
                <a:buNone/>
              </a:pPr>
              <a:r>
                <a:rPr lang="en-US" sz="1600" kern="1200" dirty="0"/>
                <a:t>(U.S. Department of Education, </a:t>
              </a:r>
            </a:p>
            <a:p>
              <a:pPr marL="0" lvl="0" indent="0" algn="ctr" defTabSz="977900">
                <a:lnSpc>
                  <a:spcPct val="90000"/>
                </a:lnSpc>
                <a:spcBef>
                  <a:spcPct val="0"/>
                </a:spcBef>
                <a:spcAft>
                  <a:spcPts val="0"/>
                </a:spcAft>
                <a:buNone/>
              </a:pPr>
              <a:r>
                <a:rPr lang="en-US" sz="1600" kern="1200" dirty="0"/>
                <a:t>Office for Civil Rights, 2018)</a:t>
              </a:r>
            </a:p>
          </p:txBody>
        </p:sp>
      </p:grpSp>
      <p:grpSp>
        <p:nvGrpSpPr>
          <p:cNvPr id="46" name="Group 45">
            <a:extLst>
              <a:ext uri="{FF2B5EF4-FFF2-40B4-BE49-F238E27FC236}">
                <a16:creationId xmlns:a16="http://schemas.microsoft.com/office/drawing/2014/main" id="{A6753185-2F55-81BE-56EA-0312F01FFBC6}"/>
              </a:ext>
            </a:extLst>
          </p:cNvPr>
          <p:cNvGrpSpPr/>
          <p:nvPr/>
        </p:nvGrpSpPr>
        <p:grpSpPr>
          <a:xfrm>
            <a:off x="358702" y="4145137"/>
            <a:ext cx="6022002" cy="2544191"/>
            <a:chOff x="6525749" y="4256533"/>
            <a:chExt cx="7864195" cy="3325760"/>
          </a:xfrm>
        </p:grpSpPr>
        <p:sp>
          <p:nvSpPr>
            <p:cNvPr id="47" name="Rectangle 46">
              <a:extLst>
                <a:ext uri="{FF2B5EF4-FFF2-40B4-BE49-F238E27FC236}">
                  <a16:creationId xmlns:a16="http://schemas.microsoft.com/office/drawing/2014/main" id="{BA6E4E10-F3FD-BBEE-D460-455634B4F31B}"/>
                </a:ext>
              </a:extLst>
            </p:cNvPr>
            <p:cNvSpPr/>
            <p:nvPr/>
          </p:nvSpPr>
          <p:spPr>
            <a:xfrm>
              <a:off x="6525749" y="4256533"/>
              <a:ext cx="7864195" cy="3325760"/>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8" name="TextBox 47">
              <a:extLst>
                <a:ext uri="{FF2B5EF4-FFF2-40B4-BE49-F238E27FC236}">
                  <a16:creationId xmlns:a16="http://schemas.microsoft.com/office/drawing/2014/main" id="{BA6D1E86-A73B-0B97-E34C-2AE075010220}"/>
                </a:ext>
              </a:extLst>
            </p:cNvPr>
            <p:cNvSpPr txBox="1"/>
            <p:nvPr/>
          </p:nvSpPr>
          <p:spPr>
            <a:xfrm>
              <a:off x="6525749" y="4256533"/>
              <a:ext cx="7864195" cy="33257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b="1" kern="1200" dirty="0">
                  <a:solidFill>
                    <a:schemeClr val="accent5">
                      <a:lumMod val="50000"/>
                    </a:schemeClr>
                  </a:solidFill>
                </a:rPr>
                <a:t>White</a:t>
              </a:r>
              <a:r>
                <a:rPr lang="en-US" sz="2200" kern="1200" dirty="0">
                  <a:solidFill>
                    <a:schemeClr val="accent5">
                      <a:lumMod val="50000"/>
                    </a:schemeClr>
                  </a:solidFill>
                </a:rPr>
                <a:t> </a:t>
              </a:r>
              <a:r>
                <a:rPr lang="en-US" sz="2200" kern="1200" dirty="0"/>
                <a:t>students are more likely to receive </a:t>
              </a:r>
              <a:r>
                <a:rPr lang="en-US" sz="2200" dirty="0"/>
                <a:t>referral</a:t>
              </a:r>
              <a:r>
                <a:rPr lang="en-US" sz="2200" kern="1200" dirty="0"/>
                <a:t>s for more </a:t>
              </a:r>
              <a:r>
                <a:rPr lang="en-US" sz="2200" b="1" kern="1200" dirty="0">
                  <a:solidFill>
                    <a:schemeClr val="accent5">
                      <a:lumMod val="50000"/>
                    </a:schemeClr>
                  </a:solidFill>
                </a:rPr>
                <a:t>objective behaviors </a:t>
              </a:r>
            </a:p>
            <a:p>
              <a:pPr marL="0" lvl="0" indent="0" algn="ctr" defTabSz="977900">
                <a:lnSpc>
                  <a:spcPct val="90000"/>
                </a:lnSpc>
                <a:spcBef>
                  <a:spcPct val="0"/>
                </a:spcBef>
                <a:spcAft>
                  <a:spcPts val="0"/>
                </a:spcAft>
                <a:buNone/>
              </a:pPr>
              <a:r>
                <a:rPr lang="en-US" sz="2200" kern="1200" dirty="0"/>
                <a:t>(e.g., physical aggression, substance use). </a:t>
              </a:r>
            </a:p>
            <a:p>
              <a:pPr marL="0" lvl="0" indent="0" algn="ctr" defTabSz="977900">
                <a:lnSpc>
                  <a:spcPct val="90000"/>
                </a:lnSpc>
                <a:spcBef>
                  <a:spcPct val="0"/>
                </a:spcBef>
                <a:spcAft>
                  <a:spcPts val="0"/>
                </a:spcAft>
                <a:buNone/>
              </a:pPr>
              <a:endParaRPr lang="en-US" sz="1000" kern="1200" dirty="0"/>
            </a:p>
            <a:p>
              <a:pPr marL="0" lvl="0" indent="0" algn="ctr" defTabSz="977900">
                <a:lnSpc>
                  <a:spcPct val="90000"/>
                </a:lnSpc>
                <a:spcBef>
                  <a:spcPct val="0"/>
                </a:spcBef>
                <a:spcAft>
                  <a:spcPts val="0"/>
                </a:spcAft>
                <a:buNone/>
              </a:pPr>
              <a:r>
                <a:rPr lang="en-US" sz="2200" b="1" kern="1200" dirty="0">
                  <a:solidFill>
                    <a:schemeClr val="accent5">
                      <a:lumMod val="50000"/>
                    </a:schemeClr>
                  </a:solidFill>
                </a:rPr>
                <a:t>Black</a:t>
              </a:r>
              <a:r>
                <a:rPr lang="en-US" sz="2200" kern="1200" dirty="0"/>
                <a:t> students are more likely to receive </a:t>
              </a:r>
              <a:r>
                <a:rPr lang="en-US" sz="2200" dirty="0"/>
                <a:t>referral</a:t>
              </a:r>
              <a:r>
                <a:rPr lang="en-US" sz="2200" kern="1200" dirty="0"/>
                <a:t>s for more </a:t>
              </a:r>
              <a:r>
                <a:rPr lang="en-US" sz="2200" b="1" kern="1200" dirty="0">
                  <a:solidFill>
                    <a:schemeClr val="accent5">
                      <a:lumMod val="50000"/>
                    </a:schemeClr>
                  </a:solidFill>
                </a:rPr>
                <a:t>subjective behaviors </a:t>
              </a:r>
            </a:p>
            <a:p>
              <a:pPr marL="0" lvl="0" indent="0" algn="ctr" defTabSz="977900">
                <a:lnSpc>
                  <a:spcPct val="90000"/>
                </a:lnSpc>
                <a:spcBef>
                  <a:spcPct val="0"/>
                </a:spcBef>
                <a:spcAft>
                  <a:spcPts val="0"/>
                </a:spcAft>
                <a:buNone/>
              </a:pPr>
              <a:r>
                <a:rPr lang="en-US" sz="2200" kern="1200" dirty="0"/>
                <a:t>(e.g., disrespect, defiance, disruption). </a:t>
              </a:r>
            </a:p>
            <a:p>
              <a:pPr marL="0" lvl="0" indent="0" algn="ctr" defTabSz="977900">
                <a:lnSpc>
                  <a:spcPct val="90000"/>
                </a:lnSpc>
                <a:spcBef>
                  <a:spcPct val="0"/>
                </a:spcBef>
                <a:spcAft>
                  <a:spcPts val="0"/>
                </a:spcAft>
                <a:buNone/>
              </a:pPr>
              <a:r>
                <a:rPr lang="en-US" sz="1600" kern="1200" dirty="0"/>
                <a:t>(Girvan et al, 2017)</a:t>
              </a:r>
              <a:endParaRPr lang="en-US" sz="2200" kern="1200" dirty="0"/>
            </a:p>
          </p:txBody>
        </p:sp>
      </p:grpSp>
      <p:grpSp>
        <p:nvGrpSpPr>
          <p:cNvPr id="49" name="Group 48">
            <a:extLst>
              <a:ext uri="{FF2B5EF4-FFF2-40B4-BE49-F238E27FC236}">
                <a16:creationId xmlns:a16="http://schemas.microsoft.com/office/drawing/2014/main" id="{BBD64DA6-29A1-E200-618C-144BCF8E4D5B}"/>
              </a:ext>
            </a:extLst>
          </p:cNvPr>
          <p:cNvGrpSpPr/>
          <p:nvPr/>
        </p:nvGrpSpPr>
        <p:grpSpPr>
          <a:xfrm>
            <a:off x="6306818" y="623215"/>
            <a:ext cx="5510281" cy="1662555"/>
            <a:chOff x="8" y="3622375"/>
            <a:chExt cx="12568007" cy="3282574"/>
          </a:xfrm>
        </p:grpSpPr>
        <p:sp>
          <p:nvSpPr>
            <p:cNvPr id="50" name="Rectangle 49">
              <a:extLst>
                <a:ext uri="{FF2B5EF4-FFF2-40B4-BE49-F238E27FC236}">
                  <a16:creationId xmlns:a16="http://schemas.microsoft.com/office/drawing/2014/main" id="{1B38340E-06D7-A270-5D58-0A69DDD7D865}"/>
                </a:ext>
              </a:extLst>
            </p:cNvPr>
            <p:cNvSpPr/>
            <p:nvPr/>
          </p:nvSpPr>
          <p:spPr>
            <a:xfrm>
              <a:off x="8" y="3622375"/>
              <a:ext cx="12568007" cy="3282574"/>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1" name="TextBox 50">
              <a:extLst>
                <a:ext uri="{FF2B5EF4-FFF2-40B4-BE49-F238E27FC236}">
                  <a16:creationId xmlns:a16="http://schemas.microsoft.com/office/drawing/2014/main" id="{C7D64DE4-9385-8383-5BF4-5521BBF43478}"/>
                </a:ext>
              </a:extLst>
            </p:cNvPr>
            <p:cNvSpPr txBox="1"/>
            <p:nvPr/>
          </p:nvSpPr>
          <p:spPr>
            <a:xfrm>
              <a:off x="8" y="3622375"/>
              <a:ext cx="12568007" cy="32825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kern="1200" dirty="0"/>
                <a:t>Many </a:t>
              </a:r>
              <a:r>
                <a:rPr lang="en-US" sz="2200" b="1" kern="1200" dirty="0">
                  <a:solidFill>
                    <a:schemeClr val="accent5">
                      <a:lumMod val="50000"/>
                    </a:schemeClr>
                  </a:solidFill>
                </a:rPr>
                <a:t>LGBTQ students feel unsafe </a:t>
              </a:r>
              <a:r>
                <a:rPr lang="en-US" sz="2200" kern="1200" dirty="0"/>
                <a:t>at school:  </a:t>
              </a:r>
            </a:p>
            <a:p>
              <a:pPr marL="0" lvl="0" indent="0" algn="ctr" defTabSz="977900">
                <a:lnSpc>
                  <a:spcPct val="90000"/>
                </a:lnSpc>
                <a:spcBef>
                  <a:spcPct val="0"/>
                </a:spcBef>
                <a:spcAft>
                  <a:spcPts val="0"/>
                </a:spcAft>
                <a:buNone/>
              </a:pPr>
              <a:r>
                <a:rPr lang="en-US" sz="2200" b="1" kern="1200" dirty="0">
                  <a:solidFill>
                    <a:schemeClr val="accent5">
                      <a:lumMod val="50000"/>
                    </a:schemeClr>
                  </a:solidFill>
                </a:rPr>
                <a:t>59%</a:t>
              </a:r>
              <a:r>
                <a:rPr lang="en-US" sz="2200" kern="1200" dirty="0"/>
                <a:t> because of their sexual orientation</a:t>
              </a:r>
            </a:p>
            <a:p>
              <a:pPr marL="0" lvl="0" indent="0" algn="ctr" defTabSz="977900">
                <a:lnSpc>
                  <a:spcPct val="90000"/>
                </a:lnSpc>
                <a:spcBef>
                  <a:spcPct val="0"/>
                </a:spcBef>
                <a:spcAft>
                  <a:spcPts val="0"/>
                </a:spcAft>
                <a:buNone/>
              </a:pPr>
              <a:r>
                <a:rPr lang="en-US" sz="2200" b="1" kern="1200" dirty="0">
                  <a:solidFill>
                    <a:schemeClr val="accent5">
                      <a:lumMod val="50000"/>
                    </a:schemeClr>
                  </a:solidFill>
                </a:rPr>
                <a:t>43%</a:t>
              </a:r>
              <a:r>
                <a:rPr lang="en-US" sz="2200" kern="1200" dirty="0"/>
                <a:t> because of their gender expression </a:t>
              </a:r>
            </a:p>
            <a:p>
              <a:pPr marL="0" lvl="0" indent="0" algn="ctr" defTabSz="977900">
                <a:lnSpc>
                  <a:spcPct val="90000"/>
                </a:lnSpc>
                <a:spcBef>
                  <a:spcPct val="0"/>
                </a:spcBef>
                <a:spcAft>
                  <a:spcPct val="35000"/>
                </a:spcAft>
                <a:buNone/>
              </a:pPr>
              <a:r>
                <a:rPr lang="en-US" sz="1600" kern="1200" dirty="0"/>
                <a:t>(</a:t>
              </a:r>
              <a:r>
                <a:rPr lang="en-US" sz="1600" kern="1200" dirty="0" err="1"/>
                <a:t>Kosciw</a:t>
              </a:r>
              <a:r>
                <a:rPr lang="en-US" sz="1600" kern="1200" dirty="0"/>
                <a:t> et al., 2020)</a:t>
              </a:r>
            </a:p>
          </p:txBody>
        </p:sp>
      </p:grpSp>
      <p:grpSp>
        <p:nvGrpSpPr>
          <p:cNvPr id="52" name="Group 51">
            <a:extLst>
              <a:ext uri="{FF2B5EF4-FFF2-40B4-BE49-F238E27FC236}">
                <a16:creationId xmlns:a16="http://schemas.microsoft.com/office/drawing/2014/main" id="{314B6047-2EEC-69FC-FB2B-36B142E997DE}"/>
              </a:ext>
            </a:extLst>
          </p:cNvPr>
          <p:cNvGrpSpPr/>
          <p:nvPr/>
        </p:nvGrpSpPr>
        <p:grpSpPr>
          <a:xfrm>
            <a:off x="6306818" y="4314390"/>
            <a:ext cx="5927559" cy="1218902"/>
            <a:chOff x="0" y="4140716"/>
            <a:chExt cx="14382580" cy="3441577"/>
          </a:xfrm>
        </p:grpSpPr>
        <p:sp>
          <p:nvSpPr>
            <p:cNvPr id="53" name="Rectangle 52">
              <a:extLst>
                <a:ext uri="{FF2B5EF4-FFF2-40B4-BE49-F238E27FC236}">
                  <a16:creationId xmlns:a16="http://schemas.microsoft.com/office/drawing/2014/main" id="{4B9CF853-D4EF-549A-5380-4FD3173D88B1}"/>
                </a:ext>
              </a:extLst>
            </p:cNvPr>
            <p:cNvSpPr/>
            <p:nvPr/>
          </p:nvSpPr>
          <p:spPr>
            <a:xfrm>
              <a:off x="0" y="4140716"/>
              <a:ext cx="14382580" cy="3441577"/>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4" name="TextBox 53">
              <a:extLst>
                <a:ext uri="{FF2B5EF4-FFF2-40B4-BE49-F238E27FC236}">
                  <a16:creationId xmlns:a16="http://schemas.microsoft.com/office/drawing/2014/main" id="{13B023A6-8621-C005-4B8E-CBF20C937AE5}"/>
                </a:ext>
              </a:extLst>
            </p:cNvPr>
            <p:cNvSpPr txBox="1"/>
            <p:nvPr/>
          </p:nvSpPr>
          <p:spPr>
            <a:xfrm>
              <a:off x="0" y="4140716"/>
              <a:ext cx="14382580" cy="34415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ts val="0"/>
                </a:spcAft>
                <a:buNone/>
              </a:pPr>
              <a:r>
                <a:rPr lang="en-US" sz="2200" b="1" kern="1200" dirty="0">
                  <a:solidFill>
                    <a:schemeClr val="accent5">
                      <a:lumMod val="50000"/>
                    </a:schemeClr>
                  </a:solidFill>
                </a:rPr>
                <a:t>Pre-school students with disabilities </a:t>
              </a:r>
              <a:r>
                <a:rPr lang="en-US" sz="2200" kern="1200" dirty="0"/>
                <a:t>account for </a:t>
              </a:r>
            </a:p>
            <a:p>
              <a:pPr marL="0" lvl="0" indent="0" algn="ctr" defTabSz="977900">
                <a:lnSpc>
                  <a:spcPct val="90000"/>
                </a:lnSpc>
                <a:spcBef>
                  <a:spcPct val="0"/>
                </a:spcBef>
                <a:spcAft>
                  <a:spcPts val="0"/>
                </a:spcAft>
                <a:buNone/>
              </a:pPr>
              <a:r>
                <a:rPr lang="en-US" sz="2200" kern="1200" dirty="0"/>
                <a:t>23% of total pre-school enrollment but </a:t>
              </a:r>
            </a:p>
            <a:p>
              <a:pPr marL="0" lvl="0" indent="0" algn="ctr" defTabSz="977900">
                <a:lnSpc>
                  <a:spcPct val="90000"/>
                </a:lnSpc>
                <a:spcBef>
                  <a:spcPct val="0"/>
                </a:spcBef>
                <a:spcAft>
                  <a:spcPts val="0"/>
                </a:spcAft>
                <a:buNone/>
              </a:pPr>
              <a:r>
                <a:rPr lang="en-US" sz="2200" kern="1200" dirty="0"/>
                <a:t>accounted for </a:t>
              </a:r>
              <a:r>
                <a:rPr lang="en-US" sz="2200" b="1" kern="1200" dirty="0">
                  <a:solidFill>
                    <a:schemeClr val="accent5">
                      <a:lumMod val="50000"/>
                    </a:schemeClr>
                  </a:solidFill>
                </a:rPr>
                <a:t>57% of expulsions</a:t>
              </a:r>
              <a:r>
                <a:rPr lang="en-US" sz="2200" kern="1200" dirty="0"/>
                <a:t>. </a:t>
              </a:r>
            </a:p>
            <a:p>
              <a:pPr marL="0" lvl="0" indent="0" algn="ctr" defTabSz="977900">
                <a:lnSpc>
                  <a:spcPct val="90000"/>
                </a:lnSpc>
                <a:spcBef>
                  <a:spcPct val="0"/>
                </a:spcBef>
                <a:spcAft>
                  <a:spcPts val="0"/>
                </a:spcAft>
                <a:buNone/>
              </a:pPr>
              <a:r>
                <a:rPr lang="en-US" sz="1600" kern="1200" dirty="0"/>
                <a:t>(Office of Civil Rights, 2021)</a:t>
              </a:r>
            </a:p>
          </p:txBody>
        </p:sp>
      </p:grpSp>
    </p:spTree>
    <p:extLst>
      <p:ext uri="{BB962C8B-B14F-4D97-AF65-F5344CB8AC3E}">
        <p14:creationId xmlns:p14="http://schemas.microsoft.com/office/powerpoint/2010/main" val="9699687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EA1849-18B3-F22A-2819-EC5A628AFFC5}"/>
              </a:ext>
            </a:extLst>
          </p:cNvPr>
          <p:cNvSpPr>
            <a:spLocks noGrp="1"/>
          </p:cNvSpPr>
          <p:nvPr>
            <p:ph type="title"/>
          </p:nvPr>
        </p:nvSpPr>
        <p:spPr>
          <a:xfrm>
            <a:off x="0" y="261306"/>
            <a:ext cx="11550316" cy="845600"/>
          </a:xfrm>
        </p:spPr>
        <p:txBody>
          <a:bodyPr/>
          <a:lstStyle/>
          <a:p>
            <a:pPr algn="l"/>
            <a:r>
              <a:rPr lang="en-US" sz="3200" dirty="0"/>
              <a:t>Data Sources to Guide Our Understanding and Action Planning</a:t>
            </a:r>
          </a:p>
        </p:txBody>
      </p:sp>
      <p:graphicFrame>
        <p:nvGraphicFramePr>
          <p:cNvPr id="10" name="Diagram 9">
            <a:extLst>
              <a:ext uri="{FF2B5EF4-FFF2-40B4-BE49-F238E27FC236}">
                <a16:creationId xmlns:a16="http://schemas.microsoft.com/office/drawing/2014/main" id="{5E6A90AF-ADB2-1E29-DC12-B6A53469577E}"/>
              </a:ext>
            </a:extLst>
          </p:cNvPr>
          <p:cNvGraphicFramePr/>
          <p:nvPr>
            <p:extLst>
              <p:ext uri="{D42A27DB-BD31-4B8C-83A1-F6EECF244321}">
                <p14:modId xmlns:p14="http://schemas.microsoft.com/office/powerpoint/2010/main" val="2170892337"/>
              </p:ext>
            </p:extLst>
          </p:nvPr>
        </p:nvGraphicFramePr>
        <p:xfrm>
          <a:off x="118533" y="890337"/>
          <a:ext cx="11921067" cy="5967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77055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87F6-1A6D-7327-747B-ACE160BDBB4D}"/>
              </a:ext>
            </a:extLst>
          </p:cNvPr>
          <p:cNvSpPr>
            <a:spLocks noGrp="1"/>
          </p:cNvSpPr>
          <p:nvPr>
            <p:ph type="title"/>
          </p:nvPr>
        </p:nvSpPr>
        <p:spPr/>
        <p:txBody>
          <a:bodyPr/>
          <a:lstStyle/>
          <a:p>
            <a:pPr algn="l"/>
            <a:r>
              <a:rPr lang="en-US" dirty="0"/>
              <a:t>Today’s Focus</a:t>
            </a:r>
          </a:p>
        </p:txBody>
      </p:sp>
      <p:grpSp>
        <p:nvGrpSpPr>
          <p:cNvPr id="3" name="Group 2">
            <a:extLst>
              <a:ext uri="{FF2B5EF4-FFF2-40B4-BE49-F238E27FC236}">
                <a16:creationId xmlns:a16="http://schemas.microsoft.com/office/drawing/2014/main" id="{28B545BD-C801-F5D4-8485-05F4BE850D41}"/>
              </a:ext>
            </a:extLst>
          </p:cNvPr>
          <p:cNvGrpSpPr/>
          <p:nvPr/>
        </p:nvGrpSpPr>
        <p:grpSpPr>
          <a:xfrm>
            <a:off x="2287027" y="1234217"/>
            <a:ext cx="3261205" cy="1571236"/>
            <a:chOff x="548044" y="1554156"/>
            <a:chExt cx="2057284" cy="922734"/>
          </a:xfrm>
        </p:grpSpPr>
        <p:sp>
          <p:nvSpPr>
            <p:cNvPr id="4" name="Rounded Rectangle 3">
              <a:extLst>
                <a:ext uri="{FF2B5EF4-FFF2-40B4-BE49-F238E27FC236}">
                  <a16:creationId xmlns:a16="http://schemas.microsoft.com/office/drawing/2014/main" id="{E84335AE-2292-140B-2D2D-2FE616E08458}"/>
                </a:ext>
              </a:extLst>
            </p:cNvPr>
            <p:cNvSpPr/>
            <p:nvPr/>
          </p:nvSpPr>
          <p:spPr>
            <a:xfrm>
              <a:off x="548044" y="1554156"/>
              <a:ext cx="2057284" cy="922734"/>
            </a:xfrm>
            <a:prstGeom prst="roundRect">
              <a:avLst>
                <a:gd name="adj" fmla="val 10000"/>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Rounded Rectangle 4">
              <a:extLst>
                <a:ext uri="{FF2B5EF4-FFF2-40B4-BE49-F238E27FC236}">
                  <a16:creationId xmlns:a16="http://schemas.microsoft.com/office/drawing/2014/main" id="{CE6FCF86-C614-FD47-342D-0D561E7720D4}"/>
                </a:ext>
              </a:extLst>
            </p:cNvPr>
            <p:cNvSpPr txBox="1"/>
            <p:nvPr/>
          </p:nvSpPr>
          <p:spPr>
            <a:xfrm>
              <a:off x="575070" y="1581182"/>
              <a:ext cx="2003232" cy="8686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3200" kern="1200" dirty="0"/>
                <a:t>Office Discipline Referrals</a:t>
              </a:r>
            </a:p>
          </p:txBody>
        </p:sp>
      </p:grpSp>
      <p:grpSp>
        <p:nvGrpSpPr>
          <p:cNvPr id="6" name="Group 5">
            <a:extLst>
              <a:ext uri="{FF2B5EF4-FFF2-40B4-BE49-F238E27FC236}">
                <a16:creationId xmlns:a16="http://schemas.microsoft.com/office/drawing/2014/main" id="{EBE6B245-DB8F-99CC-9300-1E06CBBD7D0A}"/>
              </a:ext>
            </a:extLst>
          </p:cNvPr>
          <p:cNvGrpSpPr/>
          <p:nvPr/>
        </p:nvGrpSpPr>
        <p:grpSpPr>
          <a:xfrm>
            <a:off x="6600926" y="1234217"/>
            <a:ext cx="3261205" cy="1571236"/>
            <a:chOff x="3707136" y="1554156"/>
            <a:chExt cx="2057284" cy="922734"/>
          </a:xfrm>
        </p:grpSpPr>
        <p:sp>
          <p:nvSpPr>
            <p:cNvPr id="7" name="Rounded Rectangle 6">
              <a:extLst>
                <a:ext uri="{FF2B5EF4-FFF2-40B4-BE49-F238E27FC236}">
                  <a16:creationId xmlns:a16="http://schemas.microsoft.com/office/drawing/2014/main" id="{D2FC8D80-A734-9EE8-23C8-5868E19380F5}"/>
                </a:ext>
              </a:extLst>
            </p:cNvPr>
            <p:cNvSpPr/>
            <p:nvPr/>
          </p:nvSpPr>
          <p:spPr>
            <a:xfrm>
              <a:off x="3707136" y="1554156"/>
              <a:ext cx="2057284" cy="922734"/>
            </a:xfrm>
            <a:prstGeom prst="roundRect">
              <a:avLst>
                <a:gd name="adj" fmla="val 10000"/>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a:extLst>
                <a:ext uri="{FF2B5EF4-FFF2-40B4-BE49-F238E27FC236}">
                  <a16:creationId xmlns:a16="http://schemas.microsoft.com/office/drawing/2014/main" id="{CBEB1255-1938-A1C5-4A5C-D969F514ABD7}"/>
                </a:ext>
              </a:extLst>
            </p:cNvPr>
            <p:cNvSpPr txBox="1"/>
            <p:nvPr/>
          </p:nvSpPr>
          <p:spPr>
            <a:xfrm>
              <a:off x="3734162" y="1581182"/>
              <a:ext cx="2003232" cy="8686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3200" kern="1200"/>
                <a:t>School Climate Survey </a:t>
              </a:r>
            </a:p>
          </p:txBody>
        </p:sp>
      </p:grpSp>
      <p:graphicFrame>
        <p:nvGraphicFramePr>
          <p:cNvPr id="11" name="Diagram 10">
            <a:extLst>
              <a:ext uri="{FF2B5EF4-FFF2-40B4-BE49-F238E27FC236}">
                <a16:creationId xmlns:a16="http://schemas.microsoft.com/office/drawing/2014/main" id="{8C5C7FFF-A0F1-D225-2A2F-5490C1D02576}"/>
              </a:ext>
            </a:extLst>
          </p:cNvPr>
          <p:cNvGraphicFramePr/>
          <p:nvPr>
            <p:extLst>
              <p:ext uri="{D42A27DB-BD31-4B8C-83A1-F6EECF244321}">
                <p14:modId xmlns:p14="http://schemas.microsoft.com/office/powerpoint/2010/main" val="723343426"/>
              </p:ext>
            </p:extLst>
          </p:nvPr>
        </p:nvGraphicFramePr>
        <p:xfrm>
          <a:off x="284746" y="3228748"/>
          <a:ext cx="11622505" cy="3629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a:extLst>
              <a:ext uri="{FF2B5EF4-FFF2-40B4-BE49-F238E27FC236}">
                <a16:creationId xmlns:a16="http://schemas.microsoft.com/office/drawing/2014/main" id="{F8C8F803-0179-E905-F350-55689A63F1A9}"/>
              </a:ext>
            </a:extLst>
          </p:cNvPr>
          <p:cNvCxnSpPr/>
          <p:nvPr/>
        </p:nvCxnSpPr>
        <p:spPr>
          <a:xfrm>
            <a:off x="284747" y="3055129"/>
            <a:ext cx="11622505"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9625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29BD-9A6A-359C-AEF1-51329538BC3F}"/>
              </a:ext>
            </a:extLst>
          </p:cNvPr>
          <p:cNvSpPr>
            <a:spLocks noGrp="1"/>
          </p:cNvSpPr>
          <p:nvPr>
            <p:ph type="title"/>
          </p:nvPr>
        </p:nvSpPr>
        <p:spPr/>
        <p:txBody>
          <a:bodyPr/>
          <a:lstStyle/>
          <a:p>
            <a:pPr algn="l"/>
            <a:r>
              <a:rPr lang="en-US" dirty="0"/>
              <a:t>Why should we look at referrals?</a:t>
            </a:r>
          </a:p>
        </p:txBody>
      </p:sp>
      <p:graphicFrame>
        <p:nvGraphicFramePr>
          <p:cNvPr id="6" name="Diagram 5">
            <a:extLst>
              <a:ext uri="{FF2B5EF4-FFF2-40B4-BE49-F238E27FC236}">
                <a16:creationId xmlns:a16="http://schemas.microsoft.com/office/drawing/2014/main" id="{CFF14E01-4AE0-837A-4800-05BE3B74BC6A}"/>
              </a:ext>
            </a:extLst>
          </p:cNvPr>
          <p:cNvGraphicFramePr/>
          <p:nvPr>
            <p:extLst>
              <p:ext uri="{D42A27DB-BD31-4B8C-83A1-F6EECF244321}">
                <p14:modId xmlns:p14="http://schemas.microsoft.com/office/powerpoint/2010/main" val="3161655825"/>
              </p:ext>
            </p:extLst>
          </p:nvPr>
        </p:nvGraphicFramePr>
        <p:xfrm>
          <a:off x="1066800" y="1121414"/>
          <a:ext cx="9990667" cy="5460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88531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B871F97D-0CA9-AC13-E6E4-705A51C95BA9}"/>
              </a:ext>
            </a:extLst>
          </p:cNvPr>
          <p:cNvPicPr>
            <a:picLocks noChangeAspect="1"/>
          </p:cNvPicPr>
          <p:nvPr/>
        </p:nvPicPr>
        <p:blipFill>
          <a:blip r:embed="rId3"/>
          <a:stretch>
            <a:fillRect/>
          </a:stretch>
        </p:blipFill>
        <p:spPr>
          <a:xfrm>
            <a:off x="513748" y="1190718"/>
            <a:ext cx="11201174" cy="5404680"/>
          </a:xfrm>
          <a:prstGeom prst="rect">
            <a:avLst/>
          </a:prstGeom>
        </p:spPr>
      </p:pic>
      <p:sp>
        <p:nvSpPr>
          <p:cNvPr id="2" name="Title 1">
            <a:extLst>
              <a:ext uri="{FF2B5EF4-FFF2-40B4-BE49-F238E27FC236}">
                <a16:creationId xmlns:a16="http://schemas.microsoft.com/office/drawing/2014/main" id="{44480438-36AD-C25A-70D3-7D6C2BEB858D}"/>
              </a:ext>
            </a:extLst>
          </p:cNvPr>
          <p:cNvSpPr>
            <a:spLocks noGrp="1"/>
          </p:cNvSpPr>
          <p:nvPr>
            <p:ph type="title"/>
          </p:nvPr>
        </p:nvSpPr>
        <p:spPr>
          <a:xfrm>
            <a:off x="513748" y="275814"/>
            <a:ext cx="10631330" cy="845600"/>
          </a:xfrm>
        </p:spPr>
        <p:txBody>
          <a:bodyPr/>
          <a:lstStyle/>
          <a:p>
            <a:pPr algn="l"/>
            <a:r>
              <a:rPr lang="en-US" dirty="0"/>
              <a:t>SWIS’ Equity Report makes data review easy</a:t>
            </a:r>
          </a:p>
        </p:txBody>
      </p:sp>
      <p:sp>
        <p:nvSpPr>
          <p:cNvPr id="8" name="Rectangle 7">
            <a:extLst>
              <a:ext uri="{FF2B5EF4-FFF2-40B4-BE49-F238E27FC236}">
                <a16:creationId xmlns:a16="http://schemas.microsoft.com/office/drawing/2014/main" id="{B8BF5BC7-ABA9-FF23-41B2-2B75B71E0C92}"/>
              </a:ext>
            </a:extLst>
          </p:cNvPr>
          <p:cNvSpPr/>
          <p:nvPr/>
        </p:nvSpPr>
        <p:spPr>
          <a:xfrm>
            <a:off x="513747" y="1738574"/>
            <a:ext cx="2017417" cy="978121"/>
          </a:xfrm>
          <a:prstGeom prst="rect">
            <a:avLst/>
          </a:prstGeom>
          <a:solidFill>
            <a:schemeClr val="tx2">
              <a:lumMod val="75000"/>
            </a:schemeClr>
          </a:solidFill>
          <a:ln w="1714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View Reports</a:t>
            </a:r>
          </a:p>
        </p:txBody>
      </p:sp>
      <p:sp>
        <p:nvSpPr>
          <p:cNvPr id="9" name="Rectangle 8">
            <a:extLst>
              <a:ext uri="{FF2B5EF4-FFF2-40B4-BE49-F238E27FC236}">
                <a16:creationId xmlns:a16="http://schemas.microsoft.com/office/drawing/2014/main" id="{9A0F08C6-D24A-0CC0-BBBB-31928F8ABE6C}"/>
              </a:ext>
            </a:extLst>
          </p:cNvPr>
          <p:cNvSpPr/>
          <p:nvPr/>
        </p:nvSpPr>
        <p:spPr>
          <a:xfrm>
            <a:off x="6553200" y="5305839"/>
            <a:ext cx="1623391" cy="523461"/>
          </a:xfrm>
          <a:prstGeom prst="rect">
            <a:avLst/>
          </a:prstGeom>
          <a:solidFill>
            <a:schemeClr val="bg1"/>
          </a:solidFill>
          <a:ln w="1714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rgbClr val="002060"/>
                </a:solidFill>
              </a:rPr>
              <a:t>Equity</a:t>
            </a:r>
          </a:p>
        </p:txBody>
      </p:sp>
      <p:pic>
        <p:nvPicPr>
          <p:cNvPr id="13" name="Graphic 12" descr="Scales of justice with solid fill">
            <a:extLst>
              <a:ext uri="{FF2B5EF4-FFF2-40B4-BE49-F238E27FC236}">
                <a16:creationId xmlns:a16="http://schemas.microsoft.com/office/drawing/2014/main" id="{A3F82BAB-4327-BA78-336B-572E042E18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5305839"/>
            <a:ext cx="523461" cy="523461"/>
          </a:xfrm>
          <a:prstGeom prst="rect">
            <a:avLst/>
          </a:prstGeom>
        </p:spPr>
      </p:pic>
    </p:spTree>
    <p:extLst>
      <p:ext uri="{BB962C8B-B14F-4D97-AF65-F5344CB8AC3E}">
        <p14:creationId xmlns:p14="http://schemas.microsoft.com/office/powerpoint/2010/main" val="15867478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2CDCB968-7803-9DA4-B52F-529BB9AA6A3D}"/>
              </a:ext>
            </a:extLst>
          </p:cNvPr>
          <p:cNvPicPr>
            <a:picLocks noChangeAspect="1"/>
          </p:cNvPicPr>
          <p:nvPr/>
        </p:nvPicPr>
        <p:blipFill>
          <a:blip r:embed="rId3"/>
          <a:stretch>
            <a:fillRect/>
          </a:stretch>
        </p:blipFill>
        <p:spPr>
          <a:xfrm>
            <a:off x="303257" y="1636119"/>
            <a:ext cx="4826000" cy="3149600"/>
          </a:xfrm>
          <a:prstGeom prst="rect">
            <a:avLst/>
          </a:prstGeom>
        </p:spPr>
      </p:pic>
      <p:sp>
        <p:nvSpPr>
          <p:cNvPr id="5" name="TextBox 4">
            <a:extLst>
              <a:ext uri="{FF2B5EF4-FFF2-40B4-BE49-F238E27FC236}">
                <a16:creationId xmlns:a16="http://schemas.microsoft.com/office/drawing/2014/main" id="{07726288-782C-887B-F215-285DEF7E1B75}"/>
              </a:ext>
            </a:extLst>
          </p:cNvPr>
          <p:cNvSpPr txBox="1"/>
          <p:nvPr/>
        </p:nvSpPr>
        <p:spPr>
          <a:xfrm>
            <a:off x="3757435" y="4241899"/>
            <a:ext cx="5386564"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l">
              <a:buFont typeface="Arial" panose="020B0604020202020204" pitchFamily="34" charset="0"/>
              <a:buChar char="•"/>
            </a:pPr>
            <a:r>
              <a:rPr lang="en-US" sz="2800" b="0" i="0" dirty="0">
                <a:solidFill>
                  <a:srgbClr val="414141"/>
                </a:solidFill>
                <a:effectLst/>
                <a:latin typeface="PT Sans" panose="020B0503020203020204" pitchFamily="34" charset="77"/>
              </a:rPr>
              <a:t>Race/Ethnicity</a:t>
            </a:r>
          </a:p>
          <a:p>
            <a:pPr marL="285750" indent="-285750" algn="l">
              <a:buFont typeface="Arial" panose="020B0604020202020204" pitchFamily="34" charset="0"/>
              <a:buChar char="•"/>
            </a:pPr>
            <a:r>
              <a:rPr lang="en-US" sz="2800" b="0" i="0" dirty="0">
                <a:solidFill>
                  <a:srgbClr val="414141"/>
                </a:solidFill>
                <a:effectLst/>
                <a:latin typeface="PT Sans" panose="020B0503020203020204" pitchFamily="34" charset="77"/>
              </a:rPr>
              <a:t>English Learner Status</a:t>
            </a:r>
          </a:p>
          <a:p>
            <a:pPr marL="285750" indent="-285750" algn="l">
              <a:buFont typeface="Arial" panose="020B0604020202020204" pitchFamily="34" charset="0"/>
              <a:buChar char="•"/>
            </a:pPr>
            <a:r>
              <a:rPr lang="en-US" sz="2800" b="0" i="0" dirty="0">
                <a:solidFill>
                  <a:srgbClr val="414141"/>
                </a:solidFill>
                <a:effectLst/>
                <a:latin typeface="PT Sans" panose="020B0503020203020204" pitchFamily="34" charset="77"/>
              </a:rPr>
              <a:t>Gender</a:t>
            </a:r>
          </a:p>
          <a:p>
            <a:pPr marL="285750" indent="-285750" algn="l">
              <a:buFont typeface="Arial" panose="020B0604020202020204" pitchFamily="34" charset="0"/>
              <a:buChar char="•"/>
            </a:pPr>
            <a:r>
              <a:rPr lang="en-US" sz="2800" b="0" i="0" dirty="0">
                <a:solidFill>
                  <a:srgbClr val="414141"/>
                </a:solidFill>
                <a:effectLst/>
                <a:latin typeface="PT Sans" panose="020B0503020203020204" pitchFamily="34" charset="77"/>
              </a:rPr>
              <a:t>IEP Status</a:t>
            </a:r>
          </a:p>
        </p:txBody>
      </p:sp>
      <p:sp>
        <p:nvSpPr>
          <p:cNvPr id="6" name="Title 5">
            <a:extLst>
              <a:ext uri="{FF2B5EF4-FFF2-40B4-BE49-F238E27FC236}">
                <a16:creationId xmlns:a16="http://schemas.microsoft.com/office/drawing/2014/main" id="{F11CA54D-9867-3E0C-0CD7-C4E7F6464FE5}"/>
              </a:ext>
            </a:extLst>
          </p:cNvPr>
          <p:cNvSpPr>
            <a:spLocks noGrp="1"/>
          </p:cNvSpPr>
          <p:nvPr>
            <p:ph type="title"/>
          </p:nvPr>
        </p:nvSpPr>
        <p:spPr>
          <a:xfrm>
            <a:off x="303257" y="495505"/>
            <a:ext cx="9478391" cy="845600"/>
          </a:xfrm>
        </p:spPr>
        <p:txBody>
          <a:bodyPr/>
          <a:lstStyle/>
          <a:p>
            <a:pPr algn="l"/>
            <a:r>
              <a:rPr lang="en-US" dirty="0"/>
              <a:t>You can look at outcomes and subgroups</a:t>
            </a:r>
          </a:p>
        </p:txBody>
      </p:sp>
      <p:sp>
        <p:nvSpPr>
          <p:cNvPr id="8" name="TextBox 7">
            <a:extLst>
              <a:ext uri="{FF2B5EF4-FFF2-40B4-BE49-F238E27FC236}">
                <a16:creationId xmlns:a16="http://schemas.microsoft.com/office/drawing/2014/main" id="{03FD9CBA-22F0-71AC-D1EE-08CC7855B353}"/>
              </a:ext>
            </a:extLst>
          </p:cNvPr>
          <p:cNvSpPr txBox="1"/>
          <p:nvPr/>
        </p:nvSpPr>
        <p:spPr>
          <a:xfrm>
            <a:off x="3757434" y="2012038"/>
            <a:ext cx="5386565"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l">
              <a:buFont typeface="Arial" panose="020B0604020202020204" pitchFamily="34" charset="0"/>
              <a:buChar char="•"/>
            </a:pPr>
            <a:r>
              <a:rPr lang="en-US" sz="2800" b="0" i="0" dirty="0">
                <a:solidFill>
                  <a:srgbClr val="414141"/>
                </a:solidFill>
                <a:effectLst/>
                <a:latin typeface="PT Sans" panose="020B0503020203020204" pitchFamily="34" charset="77"/>
              </a:rPr>
              <a:t>All Referrals</a:t>
            </a:r>
          </a:p>
          <a:p>
            <a:pPr marL="285750" indent="-285750" algn="l">
              <a:buFont typeface="Arial" panose="020B0604020202020204" pitchFamily="34" charset="0"/>
              <a:buChar char="•"/>
            </a:pPr>
            <a:r>
              <a:rPr lang="en-US" sz="2800" dirty="0">
                <a:solidFill>
                  <a:srgbClr val="414141"/>
                </a:solidFill>
                <a:latin typeface="PT Sans" panose="020B0503020203020204" pitchFamily="34" charset="77"/>
              </a:rPr>
              <a:t>Staff-managed</a:t>
            </a:r>
          </a:p>
          <a:p>
            <a:pPr marL="285750" indent="-285750" algn="l">
              <a:buFont typeface="Arial" panose="020B0604020202020204" pitchFamily="34" charset="0"/>
              <a:buChar char="•"/>
            </a:pPr>
            <a:r>
              <a:rPr lang="en-US" sz="2800" dirty="0">
                <a:solidFill>
                  <a:srgbClr val="414141"/>
                </a:solidFill>
                <a:latin typeface="PT Sans" panose="020B0503020203020204" pitchFamily="34" charset="77"/>
              </a:rPr>
              <a:t>Administrator-managed</a:t>
            </a:r>
          </a:p>
          <a:p>
            <a:pPr marL="285750" indent="-285750" algn="l">
              <a:buFont typeface="Arial" panose="020B0604020202020204" pitchFamily="34" charset="0"/>
              <a:buChar char="•"/>
            </a:pPr>
            <a:r>
              <a:rPr lang="en-US" sz="2800" dirty="0">
                <a:solidFill>
                  <a:srgbClr val="414141"/>
                </a:solidFill>
                <a:latin typeface="PT Sans" panose="020B0503020203020204" pitchFamily="34" charset="77"/>
              </a:rPr>
              <a:t>Out of School Suspensions</a:t>
            </a:r>
            <a:endParaRPr lang="en-US" sz="2800" b="0" i="0" dirty="0">
              <a:solidFill>
                <a:srgbClr val="414141"/>
              </a:solidFill>
              <a:effectLst/>
              <a:latin typeface="PT Sans" panose="020B0503020203020204" pitchFamily="34" charset="77"/>
            </a:endParaRPr>
          </a:p>
        </p:txBody>
      </p:sp>
      <p:sp>
        <p:nvSpPr>
          <p:cNvPr id="9" name="Right Arrow 8">
            <a:extLst>
              <a:ext uri="{FF2B5EF4-FFF2-40B4-BE49-F238E27FC236}">
                <a16:creationId xmlns:a16="http://schemas.microsoft.com/office/drawing/2014/main" id="{BD1AA54E-35B2-C1C0-F489-4E8435683647}"/>
              </a:ext>
            </a:extLst>
          </p:cNvPr>
          <p:cNvSpPr/>
          <p:nvPr/>
        </p:nvSpPr>
        <p:spPr>
          <a:xfrm rot="19990493">
            <a:off x="2803812" y="3210657"/>
            <a:ext cx="922261" cy="358907"/>
          </a:xfrm>
          <a:prstGeom prst="rightArrow">
            <a:avLst/>
          </a:prstGeom>
          <a:gradFill flip="none" rotWithShape="1">
            <a:gsLst>
              <a:gs pos="2000">
                <a:srgbClr val="21CFE5"/>
              </a:gs>
              <a:gs pos="25000">
                <a:srgbClr val="39E3F9"/>
              </a:gs>
              <a:gs pos="64000">
                <a:schemeClr val="accent5">
                  <a:lumMod val="20000"/>
                  <a:lumOff val="80000"/>
                </a:schemeClr>
              </a:gs>
            </a:gsLst>
            <a:lin ang="16200000" scaled="1"/>
            <a:tileRect/>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3D333B7D-2A14-DF79-E6AB-D74C411B814D}"/>
              </a:ext>
            </a:extLst>
          </p:cNvPr>
          <p:cNvSpPr/>
          <p:nvPr/>
        </p:nvSpPr>
        <p:spPr>
          <a:xfrm rot="1100517">
            <a:off x="2803812" y="4445408"/>
            <a:ext cx="922261" cy="358907"/>
          </a:xfrm>
          <a:prstGeom prst="rightArrow">
            <a:avLst/>
          </a:prstGeom>
          <a:gradFill flip="none" rotWithShape="1">
            <a:gsLst>
              <a:gs pos="2000">
                <a:srgbClr val="21CFE5"/>
              </a:gs>
              <a:gs pos="22000">
                <a:srgbClr val="39E3F9"/>
              </a:gs>
              <a:gs pos="68000">
                <a:schemeClr val="accent5">
                  <a:lumMod val="20000"/>
                  <a:lumOff val="80000"/>
                </a:schemeClr>
              </a:gs>
            </a:gsLst>
            <a:lin ang="16200000" scaled="1"/>
            <a:tileRect/>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1288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485FC96-3A41-46AA-61CC-17C0CAE54049}"/>
              </a:ext>
            </a:extLst>
          </p:cNvPr>
          <p:cNvGraphicFramePr/>
          <p:nvPr>
            <p:extLst>
              <p:ext uri="{D42A27DB-BD31-4B8C-83A1-F6EECF244321}">
                <p14:modId xmlns:p14="http://schemas.microsoft.com/office/powerpoint/2010/main" val="908944786"/>
              </p:ext>
            </p:extLst>
          </p:nvPr>
        </p:nvGraphicFramePr>
        <p:xfrm>
          <a:off x="92765" y="1168826"/>
          <a:ext cx="12099235" cy="5689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5">
            <a:extLst>
              <a:ext uri="{FF2B5EF4-FFF2-40B4-BE49-F238E27FC236}">
                <a16:creationId xmlns:a16="http://schemas.microsoft.com/office/drawing/2014/main" id="{FC86A9CC-2B97-113D-A208-FAECEE9AC9F1}"/>
              </a:ext>
            </a:extLst>
          </p:cNvPr>
          <p:cNvSpPr>
            <a:spLocks noGrp="1"/>
          </p:cNvSpPr>
          <p:nvPr>
            <p:ph type="title"/>
          </p:nvPr>
        </p:nvSpPr>
        <p:spPr>
          <a:xfrm>
            <a:off x="236996" y="323227"/>
            <a:ext cx="9478391" cy="845600"/>
          </a:xfrm>
        </p:spPr>
        <p:txBody>
          <a:bodyPr/>
          <a:lstStyle/>
          <a:p>
            <a:pPr algn="l"/>
            <a:r>
              <a:rPr lang="en-US" dirty="0"/>
              <a:t>Report Types</a:t>
            </a:r>
          </a:p>
        </p:txBody>
      </p:sp>
    </p:spTree>
    <p:extLst>
      <p:ext uri="{BB962C8B-B14F-4D97-AF65-F5344CB8AC3E}">
        <p14:creationId xmlns:p14="http://schemas.microsoft.com/office/powerpoint/2010/main" val="1388653427"/>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0.xml><?xml version="1.0" encoding="utf-8"?>
<a:theme xmlns:a="http://schemas.openxmlformats.org/drawingml/2006/main" name="8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5.xml><?xml version="1.0" encoding="utf-8"?>
<a:theme xmlns:a="http://schemas.openxmlformats.org/drawingml/2006/main" name="1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8.xml><?xml version="1.0" encoding="utf-8"?>
<a:theme xmlns:a="http://schemas.openxmlformats.org/drawingml/2006/main" name="5_Ophthalmology Center by Slidesgo">
  <a:themeElements>
    <a:clrScheme name="Custom 3">
      <a:dk1>
        <a:srgbClr val="000000"/>
      </a:dk1>
      <a:lt1>
        <a:srgbClr val="FFFFFF"/>
      </a:lt1>
      <a:dk2>
        <a:srgbClr val="373545"/>
      </a:dk2>
      <a:lt2>
        <a:srgbClr val="DCD8DC"/>
      </a:lt2>
      <a:accent1>
        <a:srgbClr val="AD84C6"/>
      </a:accent1>
      <a:accent2>
        <a:srgbClr val="8784C7"/>
      </a:accent2>
      <a:accent3>
        <a:srgbClr val="5D739A"/>
      </a:accent3>
      <a:accent4>
        <a:srgbClr val="766DBE"/>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9.xml><?xml version="1.0" encoding="utf-8"?>
<a:theme xmlns:a="http://schemas.openxmlformats.org/drawingml/2006/main" name="7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51627</TotalTime>
  <Words>9460</Words>
  <Application>Microsoft Macintosh PowerPoint</Application>
  <PresentationFormat>Widescreen</PresentationFormat>
  <Paragraphs>1497</Paragraphs>
  <Slides>151</Slides>
  <Notes>115</Notes>
  <HiddenSlides>4</HiddenSlides>
  <MMClips>0</MMClips>
  <ScaleCrop>false</ScaleCrop>
  <HeadingPairs>
    <vt:vector size="6" baseType="variant">
      <vt:variant>
        <vt:lpstr>Fonts Used</vt:lpstr>
      </vt:variant>
      <vt:variant>
        <vt:i4>20</vt:i4>
      </vt:variant>
      <vt:variant>
        <vt:lpstr>Theme</vt:lpstr>
      </vt:variant>
      <vt:variant>
        <vt:i4>17</vt:i4>
      </vt:variant>
      <vt:variant>
        <vt:lpstr>Slide Titles</vt:lpstr>
      </vt:variant>
      <vt:variant>
        <vt:i4>151</vt:i4>
      </vt:variant>
    </vt:vector>
  </HeadingPairs>
  <TitlesOfParts>
    <vt:vector size="188" baseType="lpstr">
      <vt:lpstr>Arial</vt:lpstr>
      <vt:lpstr>Arial</vt:lpstr>
      <vt:lpstr>Calibri</vt:lpstr>
      <vt:lpstr>Fira Sans Extra Condensed Medium</vt:lpstr>
      <vt:lpstr>Franklin Gothic Medium</vt:lpstr>
      <vt:lpstr>Hind Vadodara</vt:lpstr>
      <vt:lpstr>Montserrat SemiBold</vt:lpstr>
      <vt:lpstr>museo-slab</vt:lpstr>
      <vt:lpstr>Nunito Light</vt:lpstr>
      <vt:lpstr>Open Sans</vt:lpstr>
      <vt:lpstr>Open Sans SemiBold</vt:lpstr>
      <vt:lpstr>Oswald</vt:lpstr>
      <vt:lpstr>Poppins</vt:lpstr>
      <vt:lpstr>Poppins Medium</vt:lpstr>
      <vt:lpstr>Poppins SemiBold</vt:lpstr>
      <vt:lpstr>PT Sans</vt:lpstr>
      <vt:lpstr>Raleway Thin</vt:lpstr>
      <vt:lpstr>Roboto Condensed Light</vt:lpstr>
      <vt:lpstr>Source Sans Pro</vt:lpstr>
      <vt:lpstr>Times</vt:lpstr>
      <vt:lpstr>Ophthalmology Center by Slidesgo</vt:lpstr>
      <vt:lpstr>1_Ophthalmology Center by Slidesgo</vt:lpstr>
      <vt:lpstr>9_Ophthalmology Center by Slidesgo</vt:lpstr>
      <vt:lpstr>10_Ophthalmology Center by Slidesgo</vt:lpstr>
      <vt:lpstr>11_Ophthalmology Center by Slidesgo</vt:lpstr>
      <vt:lpstr>6_Ophthalmology Center by Slidesgo</vt:lpstr>
      <vt:lpstr>12_Ophthalmology Center by Slidesgo</vt:lpstr>
      <vt:lpstr>5_Ophthalmology Center by Slidesgo</vt:lpstr>
      <vt:lpstr>7_Ophthalmology Center by Slidesgo</vt:lpstr>
      <vt:lpstr>8_Ophthalmology Center by Slidesgo</vt:lpstr>
      <vt:lpstr>13_Ophthalmology Center by Slidesgo</vt:lpstr>
      <vt:lpstr>2_Ophthalmology Center by Slidesgo</vt:lpstr>
      <vt:lpstr>3_Ophthalmology Center by Slidesgo</vt:lpstr>
      <vt:lpstr>15_Ophthalmology Center by Slidesgo</vt:lpstr>
      <vt:lpstr>16_Ophthalmology Center by Slidesgo</vt:lpstr>
      <vt:lpstr>14_Ophthalmology Center by Slidesgo</vt:lpstr>
      <vt:lpstr>4_Ophthalmology Center by Slidesgo</vt:lpstr>
      <vt:lpstr>TRAINER INFORMATION</vt:lpstr>
      <vt:lpstr>TRAINER NOTES</vt:lpstr>
      <vt:lpstr>SAMPLE AGENDA</vt:lpstr>
      <vt:lpstr>NEPBIS  School-Wide  Team Training </vt:lpstr>
      <vt:lpstr>  POSITIVE BEHAVIOR INTERVENTIONS &amp; SUPPORTS  (PBIS)</vt:lpstr>
      <vt:lpstr>Who's here?</vt:lpstr>
      <vt:lpstr>NEPBIS SCHOOL-WIDE TRAINING MODEL</vt:lpstr>
      <vt:lpstr>PowerPoint Presentation</vt:lpstr>
      <vt:lpstr>PowerPoint Presentation</vt:lpstr>
      <vt:lpstr>TRAINING SCHEDULE</vt:lpstr>
      <vt:lpstr>nepbis.org</vt:lpstr>
      <vt:lpstr>WEBSITES</vt:lpstr>
      <vt:lpstr>LEGEND</vt:lpstr>
      <vt:lpstr>PowerPoint Presentation</vt:lpstr>
      <vt:lpstr>EXPECTATIONS</vt:lpstr>
      <vt:lpstr>AGENDA AND ACTION STEPS</vt:lpstr>
      <vt:lpstr> Quick  Review   </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Once data routines are established…  </vt:lpstr>
      <vt:lpstr>Supporting and Responding to Students’ SEB Needs  </vt:lpstr>
      <vt:lpstr>Family Engagement in PBIS </vt:lpstr>
      <vt:lpstr>PowerPoint Presentation</vt:lpstr>
      <vt:lpstr>Wellness has been identified as a priority!</vt:lpstr>
      <vt:lpstr>What is Wellness?</vt:lpstr>
      <vt:lpstr>What is Wellness?</vt:lpstr>
      <vt:lpstr>Why Integrate Wellness into Tier 1?</vt:lpstr>
      <vt:lpstr>Why Integrate Wellness into Tier 1?</vt:lpstr>
      <vt:lpstr>Why Integrate Wellness into Tier 1?</vt:lpstr>
      <vt:lpstr>Why Integrate Wellness into Tier 1?</vt:lpstr>
      <vt:lpstr>Wellness is not another thing to add…</vt:lpstr>
      <vt:lpstr>How Do Teams Integrate Wellness into Tier 1?</vt:lpstr>
      <vt:lpstr>PowerPoint Presentation</vt:lpstr>
      <vt:lpstr>PowerPoint Presentation</vt:lpstr>
      <vt:lpstr>PowerPoint Presentation</vt:lpstr>
      <vt:lpstr>PowerPoint Presentation</vt:lpstr>
      <vt:lpstr>How Do Teams Integrate Wellness into Tier 1?</vt:lpstr>
      <vt:lpstr>PowerPoint Presentation</vt:lpstr>
      <vt:lpstr>PowerPoint Presentation</vt:lpstr>
      <vt:lpstr>PowerPoint Presentation</vt:lpstr>
      <vt:lpstr>PowerPoint Presentation</vt:lpstr>
      <vt:lpstr>PowerPoint Presentation</vt:lpstr>
      <vt:lpstr>How Do Teams Integrate Wellness into Tier 1?</vt:lpstr>
      <vt:lpstr>PowerPoint Presentation</vt:lpstr>
      <vt:lpstr>PowerPoint Presentation</vt:lpstr>
      <vt:lpstr>PowerPoint Presentation</vt:lpstr>
      <vt:lpstr>PowerPoint Presentation</vt:lpstr>
      <vt:lpstr>Guidelines for Integrating Wellness into Tier 1</vt:lpstr>
      <vt:lpstr>ACTIVITY: </vt:lpstr>
      <vt:lpstr>WHOLE GROUP DEBRIEF:   </vt:lpstr>
      <vt:lpstr>Break </vt:lpstr>
      <vt:lpstr>PowerPoint Presentation</vt:lpstr>
      <vt:lpstr>Supporting and Responding to Students’ SEB Needs  </vt:lpstr>
      <vt:lpstr>PowerPoint Presentation</vt:lpstr>
      <vt:lpstr>DISCUSSION: Classroom Fidelity Data Review</vt:lpstr>
      <vt:lpstr>WHOLE GROUP DEBRIEF:</vt:lpstr>
      <vt:lpstr>Supporting and Responding to Educators’ Classroom PBIS Implementation Needs</vt:lpstr>
      <vt:lpstr>Continuum of Multi-tiered Professional Development Support</vt:lpstr>
      <vt:lpstr>Continuum of Multi-tiered Professional Development Support</vt:lpstr>
      <vt:lpstr>Steps to Support and Respond to Educators’ Needs</vt:lpstr>
      <vt:lpstr>PowerPoint Presentation</vt:lpstr>
      <vt:lpstr>Steps to Support and Respond to Educators’ Needs</vt:lpstr>
      <vt:lpstr>PowerPoint Presentation</vt:lpstr>
      <vt:lpstr>Establish Priority</vt:lpstr>
      <vt:lpstr>Secure Resources</vt:lpstr>
      <vt:lpstr>PowerPoint Presentation</vt:lpstr>
      <vt:lpstr> Promote a Culture of Wellness </vt:lpstr>
      <vt:lpstr>Systems Require a Comprehensive Approach </vt:lpstr>
      <vt:lpstr>PowerPoint Presentation</vt:lpstr>
      <vt:lpstr>PowerPoint Presentation</vt:lpstr>
      <vt:lpstr>Communicate Clear Expectations</vt:lpstr>
      <vt:lpstr>Explicitly Teach</vt:lpstr>
      <vt:lpstr>Coach &amp; Provide Supportive Feedback</vt:lpstr>
      <vt:lpstr>Coaching Support</vt:lpstr>
      <vt:lpstr>Celebrate Success</vt:lpstr>
      <vt:lpstr>PowerPoint Presentation</vt:lpstr>
      <vt:lpstr>Guidelines for Systems to Support  Classroom PBIS Implementation</vt:lpstr>
      <vt:lpstr>Classroom Systems Self-Assessment</vt:lpstr>
      <vt:lpstr>ACTIVITY: Classroom Systems</vt:lpstr>
      <vt:lpstr>WHOLE GROUP DEBRIEF:</vt:lpstr>
      <vt:lpstr>Steps to Support and Respond to Educators’ Needs</vt:lpstr>
      <vt:lpstr>PowerPoint Presentation</vt:lpstr>
      <vt:lpstr>PowerPoint Presentation</vt:lpstr>
      <vt:lpstr>PowerPoint Presentation</vt:lpstr>
      <vt:lpstr>What is EQUITY in Education?</vt:lpstr>
      <vt:lpstr>WHAT DOES DISPROPORTIONALITY MEAN?</vt:lpstr>
      <vt:lpstr>PBIS centers equity in all decisions... </vt:lpstr>
      <vt:lpstr>Are school community members experiencing  equitable outcomes in our school  regardless of individual characteristics and identities? </vt:lpstr>
      <vt:lpstr>Some considerations…</vt:lpstr>
      <vt:lpstr>Data Sources to Guide Our Understanding and Action Planning</vt:lpstr>
      <vt:lpstr>Today’s Focus</vt:lpstr>
      <vt:lpstr>Why should we look at referrals?</vt:lpstr>
      <vt:lpstr>SWIS’ Equity Report makes data review easy</vt:lpstr>
      <vt:lpstr>You can look at outcomes and subgroups</vt:lpstr>
      <vt:lpstr>Report Types</vt:lpstr>
      <vt:lpstr>Each report provides…</vt:lpstr>
      <vt:lpstr>Risk Index</vt:lpstr>
      <vt:lpstr>Risk Ratio</vt:lpstr>
      <vt:lpstr>Rates by Group</vt:lpstr>
      <vt:lpstr>Don’t have SWIS? Use Our Excel Template!</vt:lpstr>
      <vt:lpstr>You’ve Identified Inequity, Now What? Apply your problem-solving framework!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should we look at School Climate?</vt:lpstr>
      <vt:lpstr>School Climate Survey Reports  make disaggregated data review easy</vt:lpstr>
      <vt:lpstr>Items Report lets you go even deeper…</vt:lpstr>
      <vt:lpstr>You’ve identified some sub-groups perceive less positive school climate than others, now what?  Back to your problem-solving framework!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Climate Survey Resources </vt:lpstr>
      <vt:lpstr>Once You Review Referrals and School Climate Data,  Consider Additional Outcomes Across Sub-groups   </vt:lpstr>
      <vt:lpstr>PowerPoint Presentation</vt:lpstr>
      <vt:lpstr>Guidelines for Equity Review</vt:lpstr>
      <vt:lpstr>DISCUSSION: Equity Review</vt:lpstr>
      <vt:lpstr>WHOLE GROUP DEBRIEF:</vt:lpstr>
      <vt:lpstr>Lunch</vt:lpstr>
      <vt:lpstr>Quick Review</vt:lpstr>
      <vt:lpstr>How Do Teams Integrate Wellness into Tier 1?</vt:lpstr>
      <vt:lpstr>Steps to Support and Respond to Educators’ Needs</vt:lpstr>
      <vt:lpstr>Are school community members experiencing  equitable outcomes in our school  regardless of individual characteristics and identities? </vt:lpstr>
      <vt:lpstr>You’ve Identified Inequity, Now What? Apply your problem-solving framework! </vt:lpstr>
      <vt:lpstr>DISCUSSION: Equity Review</vt:lpstr>
      <vt:lpstr>WHOLE GROUP DEBRIEF:</vt:lpstr>
      <vt:lpstr>PowerPoint Presentation</vt:lpstr>
      <vt:lpstr>PowerPoint Presentation</vt:lpstr>
      <vt:lpstr>PowerPoint Presentation</vt:lpstr>
      <vt:lpstr>PowerPoint Presentation</vt:lpstr>
      <vt:lpstr>How Do Teams Integrate Wellness into Tier 1?</vt:lpstr>
      <vt:lpstr>Steps to Support and Respond to Educators’ Needs</vt:lpstr>
      <vt:lpstr>Are school community members experiencing  equitable outcomes in our school  regardless of individual characteristics and identities? </vt:lpstr>
      <vt:lpstr>You’ve Identified Inequity, Now What? Apply your problem-solving framework!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Karen</dc:creator>
  <cp:lastModifiedBy>Robbie, Karen</cp:lastModifiedBy>
  <cp:revision>171</cp:revision>
  <dcterms:created xsi:type="dcterms:W3CDTF">2021-12-07T21:19:55Z</dcterms:created>
  <dcterms:modified xsi:type="dcterms:W3CDTF">2023-09-14T17:05:22Z</dcterms:modified>
</cp:coreProperties>
</file>