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1.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2.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3.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4.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56.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59.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64.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69.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76.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83.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89.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90.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100.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9" r:id="rId2"/>
    <p:sldMasterId id="2147483691" r:id="rId3"/>
    <p:sldMasterId id="2147483703" r:id="rId4"/>
    <p:sldMasterId id="2147483720" r:id="rId5"/>
    <p:sldMasterId id="2147483734" r:id="rId6"/>
    <p:sldMasterId id="2147483760" r:id="rId7"/>
    <p:sldMasterId id="2147483777" r:id="rId8"/>
    <p:sldMasterId id="2147483838" r:id="rId9"/>
    <p:sldMasterId id="2147483852" r:id="rId10"/>
    <p:sldMasterId id="2147483879" r:id="rId11"/>
    <p:sldMasterId id="2147483935" r:id="rId12"/>
    <p:sldMasterId id="2147484097" r:id="rId13"/>
    <p:sldMasterId id="2147484164" r:id="rId14"/>
    <p:sldMasterId id="2147484180" r:id="rId15"/>
  </p:sldMasterIdLst>
  <p:notesMasterIdLst>
    <p:notesMasterId r:id="rId129"/>
  </p:notesMasterIdLst>
  <p:sldIdLst>
    <p:sldId id="4698" r:id="rId16"/>
    <p:sldId id="4689" r:id="rId17"/>
    <p:sldId id="4679" r:id="rId18"/>
    <p:sldId id="4115" r:id="rId19"/>
    <p:sldId id="3364" r:id="rId20"/>
    <p:sldId id="4081" r:id="rId21"/>
    <p:sldId id="4116" r:id="rId22"/>
    <p:sldId id="4726" r:id="rId23"/>
    <p:sldId id="4117" r:id="rId24"/>
    <p:sldId id="4727" r:id="rId25"/>
    <p:sldId id="4120" r:id="rId26"/>
    <p:sldId id="3384" r:id="rId27"/>
    <p:sldId id="4192" r:id="rId28"/>
    <p:sldId id="3213" r:id="rId29"/>
    <p:sldId id="4193" r:id="rId30"/>
    <p:sldId id="4209" r:id="rId31"/>
    <p:sldId id="4379" r:id="rId32"/>
    <p:sldId id="4380" r:id="rId33"/>
    <p:sldId id="4381" r:id="rId34"/>
    <p:sldId id="4728" r:id="rId35"/>
    <p:sldId id="3372" r:id="rId36"/>
    <p:sldId id="4145" r:id="rId37"/>
    <p:sldId id="4146" r:id="rId38"/>
    <p:sldId id="4150" r:id="rId39"/>
    <p:sldId id="4142" r:id="rId40"/>
    <p:sldId id="4729" r:id="rId41"/>
    <p:sldId id="4730" r:id="rId42"/>
    <p:sldId id="4690" r:id="rId43"/>
    <p:sldId id="4692" r:id="rId44"/>
    <p:sldId id="4693" r:id="rId45"/>
    <p:sldId id="4717" r:id="rId46"/>
    <p:sldId id="4718" r:id="rId47"/>
    <p:sldId id="4684" r:id="rId48"/>
    <p:sldId id="4731" r:id="rId49"/>
    <p:sldId id="4652" r:id="rId50"/>
    <p:sldId id="4629" r:id="rId51"/>
    <p:sldId id="4657" r:id="rId52"/>
    <p:sldId id="4719" r:id="rId53"/>
    <p:sldId id="4622" r:id="rId54"/>
    <p:sldId id="4669" r:id="rId55"/>
    <p:sldId id="4670" r:id="rId56"/>
    <p:sldId id="4671" r:id="rId57"/>
    <p:sldId id="4619" r:id="rId58"/>
    <p:sldId id="4623" r:id="rId59"/>
    <p:sldId id="4602" r:id="rId60"/>
    <p:sldId id="263" r:id="rId61"/>
    <p:sldId id="1168" r:id="rId62"/>
    <p:sldId id="4685" r:id="rId63"/>
    <p:sldId id="4683" r:id="rId64"/>
    <p:sldId id="4633" r:id="rId65"/>
    <p:sldId id="4720" r:id="rId66"/>
    <p:sldId id="4658" r:id="rId67"/>
    <p:sldId id="4664" r:id="rId68"/>
    <p:sldId id="4665" r:id="rId69"/>
    <p:sldId id="4529" r:id="rId70"/>
    <p:sldId id="4620" r:id="rId71"/>
    <p:sldId id="1160" r:id="rId72"/>
    <p:sldId id="282" r:id="rId73"/>
    <p:sldId id="4660" r:id="rId74"/>
    <p:sldId id="4661" r:id="rId75"/>
    <p:sldId id="4662" r:id="rId76"/>
    <p:sldId id="4663" r:id="rId77"/>
    <p:sldId id="4666" r:id="rId78"/>
    <p:sldId id="4667" r:id="rId79"/>
    <p:sldId id="4621" r:id="rId80"/>
    <p:sldId id="4672" r:id="rId81"/>
    <p:sldId id="4613" r:id="rId82"/>
    <p:sldId id="4686" r:id="rId83"/>
    <p:sldId id="4687" r:id="rId84"/>
    <p:sldId id="4688" r:id="rId85"/>
    <p:sldId id="4560" r:id="rId86"/>
    <p:sldId id="4732" r:id="rId87"/>
    <p:sldId id="4695" r:id="rId88"/>
    <p:sldId id="975" r:id="rId89"/>
    <p:sldId id="3447" r:id="rId90"/>
    <p:sldId id="4697" r:id="rId91"/>
    <p:sldId id="4696" r:id="rId92"/>
    <p:sldId id="3448" r:id="rId93"/>
    <p:sldId id="4699" r:id="rId94"/>
    <p:sldId id="4196" r:id="rId95"/>
    <p:sldId id="4106" r:id="rId96"/>
    <p:sldId id="3436" r:id="rId97"/>
    <p:sldId id="4700" r:id="rId98"/>
    <p:sldId id="4721" r:id="rId99"/>
    <p:sldId id="1132" r:id="rId100"/>
    <p:sldId id="4701" r:id="rId101"/>
    <p:sldId id="4702" r:id="rId102"/>
    <p:sldId id="4530" r:id="rId103"/>
    <p:sldId id="4537" r:id="rId104"/>
    <p:sldId id="4703" r:id="rId105"/>
    <p:sldId id="4704" r:id="rId106"/>
    <p:sldId id="4705" r:id="rId107"/>
    <p:sldId id="4706" r:id="rId108"/>
    <p:sldId id="4368" r:id="rId109"/>
    <p:sldId id="4369" r:id="rId110"/>
    <p:sldId id="4364" r:id="rId111"/>
    <p:sldId id="4378" r:id="rId112"/>
    <p:sldId id="4461" r:id="rId113"/>
    <p:sldId id="4462" r:id="rId114"/>
    <p:sldId id="4463" r:id="rId115"/>
    <p:sldId id="4733" r:id="rId116"/>
    <p:sldId id="4734" r:id="rId117"/>
    <p:sldId id="4735" r:id="rId118"/>
    <p:sldId id="4736" r:id="rId119"/>
    <p:sldId id="4737" r:id="rId120"/>
    <p:sldId id="4738" r:id="rId121"/>
    <p:sldId id="4739" r:id="rId122"/>
    <p:sldId id="4740" r:id="rId123"/>
    <p:sldId id="4741" r:id="rId124"/>
    <p:sldId id="4742" r:id="rId125"/>
    <p:sldId id="4743" r:id="rId126"/>
    <p:sldId id="4375" r:id="rId127"/>
    <p:sldId id="4725" r:id="rId1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rainer Information" id="{EC5E9474-2289-7848-97A1-CCEB71CB503C}">
          <p14:sldIdLst>
            <p14:sldId id="4698"/>
            <p14:sldId id="4689"/>
            <p14:sldId id="4679"/>
          </p14:sldIdLst>
        </p14:section>
        <p14:section name="Introduction and Sharing (10 minutes)" id="{6DDE01E4-717A-174C-AFB3-7E447128E350}">
          <p14:sldIdLst>
            <p14:sldId id="4115"/>
            <p14:sldId id="3364"/>
            <p14:sldId id="4081"/>
            <p14:sldId id="4116"/>
            <p14:sldId id="4726"/>
            <p14:sldId id="4117"/>
            <p14:sldId id="4727"/>
            <p14:sldId id="4120"/>
            <p14:sldId id="3384"/>
            <p14:sldId id="4192"/>
            <p14:sldId id="3213"/>
            <p14:sldId id="4193"/>
          </p14:sldIdLst>
        </p14:section>
        <p14:section name="Quick Review (20 minutes)" id="{17CACDFB-D082-BC40-B0DA-4CD904FEC10D}">
          <p14:sldIdLst>
            <p14:sldId id="4209"/>
            <p14:sldId id="4379"/>
            <p14:sldId id="4380"/>
            <p14:sldId id="4381"/>
            <p14:sldId id="4728"/>
            <p14:sldId id="3372"/>
            <p14:sldId id="4145"/>
            <p14:sldId id="4146"/>
            <p14:sldId id="4150"/>
            <p14:sldId id="4142"/>
            <p14:sldId id="4729"/>
            <p14:sldId id="4730"/>
            <p14:sldId id="4690"/>
            <p14:sldId id="4692"/>
            <p14:sldId id="4693"/>
          </p14:sldIdLst>
        </p14:section>
        <p14:section name="Step #9: Using Data for Decision-Making (150 minutes)" id="{EC283827-F750-8E43-BF23-951079CC6819}">
          <p14:sldIdLst>
            <p14:sldId id="4717"/>
            <p14:sldId id="4718"/>
            <p14:sldId id="4684"/>
            <p14:sldId id="4731"/>
            <p14:sldId id="4652"/>
            <p14:sldId id="4629"/>
            <p14:sldId id="4657"/>
            <p14:sldId id="4719"/>
            <p14:sldId id="4622"/>
            <p14:sldId id="4669"/>
            <p14:sldId id="4670"/>
            <p14:sldId id="4671"/>
            <p14:sldId id="4619"/>
            <p14:sldId id="4623"/>
            <p14:sldId id="4602"/>
            <p14:sldId id="263"/>
            <p14:sldId id="1168"/>
            <p14:sldId id="4685"/>
            <p14:sldId id="4683"/>
            <p14:sldId id="4633"/>
            <p14:sldId id="4720"/>
            <p14:sldId id="4658"/>
            <p14:sldId id="4664"/>
            <p14:sldId id="4665"/>
            <p14:sldId id="4529"/>
            <p14:sldId id="4620"/>
            <p14:sldId id="1160"/>
            <p14:sldId id="282"/>
            <p14:sldId id="4660"/>
            <p14:sldId id="4661"/>
            <p14:sldId id="4662"/>
            <p14:sldId id="4663"/>
            <p14:sldId id="4666"/>
            <p14:sldId id="4667"/>
            <p14:sldId id="4621"/>
            <p14:sldId id="4672"/>
            <p14:sldId id="4613"/>
            <p14:sldId id="4686"/>
            <p14:sldId id="4687"/>
            <p14:sldId id="4688"/>
          </p14:sldIdLst>
        </p14:section>
        <p14:section name="Step 10: Promoting Sustainability (60 minutes)" id="{AD91C3DD-54BB-6749-82FF-33E442D39F9F}">
          <p14:sldIdLst>
            <p14:sldId id="4560"/>
            <p14:sldId id="4732"/>
            <p14:sldId id="4695"/>
            <p14:sldId id="975"/>
            <p14:sldId id="3447"/>
            <p14:sldId id="4697"/>
            <p14:sldId id="4696"/>
            <p14:sldId id="3448"/>
            <p14:sldId id="4699"/>
            <p14:sldId id="4196"/>
            <p14:sldId id="4106"/>
            <p14:sldId id="3436"/>
            <p14:sldId id="4700"/>
            <p14:sldId id="4721"/>
            <p14:sldId id="1132"/>
            <p14:sldId id="4701"/>
            <p14:sldId id="4702"/>
          </p14:sldIdLst>
        </p14:section>
        <p14:section name="Lunch (30 minutes)" id="{21D81DBC-43EB-174B-B2BE-24AAA46F6CD5}">
          <p14:sldIdLst>
            <p14:sldId id="4530"/>
          </p14:sldIdLst>
        </p14:section>
        <p14:section name="Quick Review (15 minutes)" id="{2D72D8EE-D5F7-5C4F-A6EB-D8D026E650D3}">
          <p14:sldIdLst>
            <p14:sldId id="4537"/>
            <p14:sldId id="4703"/>
            <p14:sldId id="4704"/>
            <p14:sldId id="4705"/>
            <p14:sldId id="4706"/>
          </p14:sldIdLst>
        </p14:section>
        <p14:section name="Team Time (165 minutes)" id="{60749B0C-E841-474B-8B99-AF7705975D45}">
          <p14:sldIdLst>
            <p14:sldId id="4368"/>
            <p14:sldId id="4369"/>
            <p14:sldId id="4364"/>
          </p14:sldIdLst>
        </p14:section>
        <p14:section name="Wrap Up (15 minutes)" id="{0C911B54-7ED8-A540-B1D7-4FB639EA09CF}">
          <p14:sldIdLst>
            <p14:sldId id="4378"/>
            <p14:sldId id="4461"/>
            <p14:sldId id="4462"/>
            <p14:sldId id="4463"/>
            <p14:sldId id="4733"/>
            <p14:sldId id="4734"/>
            <p14:sldId id="4735"/>
            <p14:sldId id="4736"/>
            <p14:sldId id="4737"/>
            <p14:sldId id="4738"/>
            <p14:sldId id="4739"/>
            <p14:sldId id="4740"/>
            <p14:sldId id="4741"/>
            <p14:sldId id="4742"/>
            <p14:sldId id="4743"/>
            <p14:sldId id="4375"/>
            <p14:sldId id="472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036F11-5947-14D3-7DDE-FF04CA9C99AE}" name="Robbie, Karen" initials="RK" userId="S::karen.robbie@uconn.edu::a0e2d4cb-cdb8-43fd-ac47-453d7da32a99" providerId="AD"/>
  <p188:author id="{8443ED59-20C7-4FDF-8DCA-8A14D1AA1C8C}" name="Microsoft Office User" initials="MOU" userId="Microsoft Office Us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3F3FB"/>
    <a:srgbClr val="FFD6B1"/>
    <a:srgbClr val="FFE27D"/>
    <a:srgbClr val="FFFF8C"/>
    <a:srgbClr val="F3C857"/>
    <a:srgbClr val="E1F4FF"/>
    <a:srgbClr val="000000"/>
    <a:srgbClr val="7F447F"/>
    <a:srgbClr val="EE3519"/>
    <a:srgbClr val="E89B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94"/>
    <p:restoredTop sz="80820"/>
  </p:normalViewPr>
  <p:slideViewPr>
    <p:cSldViewPr snapToGrid="0" snapToObjects="1">
      <p:cViewPr varScale="1">
        <p:scale>
          <a:sx n="79" d="100"/>
          <a:sy n="79" d="100"/>
        </p:scale>
        <p:origin x="1032" y="19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28" Type="http://schemas.openxmlformats.org/officeDocument/2006/relationships/slide" Target="slides/slide113.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microsoft.com/office/2018/10/relationships/authors" Target="authors.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slide" Target="slides/slide109.xml"/><Relationship Id="rId129" Type="http://schemas.openxmlformats.org/officeDocument/2006/relationships/notesMaster" Target="notesMasters/notesMaster1.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viewProps" Target="viewProps.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tableStyles" Target="tableStyles.xml"/></Relationships>
</file>

<file path=ppt/diagrams/_rels/data2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hyperlink" Target="http://www.pngall.com/clock-png" TargetMode="External"/><Relationship Id="rId1" Type="http://schemas.openxmlformats.org/officeDocument/2006/relationships/image" Target="../media/image62.png"/><Relationship Id="rId6" Type="http://schemas.openxmlformats.org/officeDocument/2006/relationships/hyperlink" Target="http://www.pngall.com/calendar-png" TargetMode="External"/><Relationship Id="rId5" Type="http://schemas.openxmlformats.org/officeDocument/2006/relationships/image" Target="../media/image35.png"/><Relationship Id="rId4" Type="http://schemas.openxmlformats.org/officeDocument/2006/relationships/image" Target="../media/image64.png"/></Relationships>
</file>

<file path=ppt/diagrams/_rels/drawing2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hyperlink" Target="http://www.pngall.com/clock-png" TargetMode="External"/><Relationship Id="rId1" Type="http://schemas.openxmlformats.org/officeDocument/2006/relationships/image" Target="../media/image62.png"/><Relationship Id="rId6" Type="http://schemas.openxmlformats.org/officeDocument/2006/relationships/hyperlink" Target="http://www.pngall.com/calendar-png" TargetMode="External"/><Relationship Id="rId5" Type="http://schemas.openxmlformats.org/officeDocument/2006/relationships/image" Target="../media/image35.png"/><Relationship Id="rId4" Type="http://schemas.openxmlformats.org/officeDocument/2006/relationships/image" Target="../media/image64.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C9174E-C2FE-DC4A-92FC-D3370E920371}" type="doc">
      <dgm:prSet loTypeId="urn:microsoft.com/office/officeart/2005/8/layout/hierarchy2" loCatId="list" qsTypeId="urn:microsoft.com/office/officeart/2005/8/quickstyle/simple1" qsCatId="simple" csTypeId="urn:microsoft.com/office/officeart/2005/8/colors/accent2_1" csCatId="accent2" phldr="1"/>
      <dgm:spPr/>
      <dgm:t>
        <a:bodyPr/>
        <a:lstStyle/>
        <a:p>
          <a:endParaRPr lang="en-US"/>
        </a:p>
      </dgm:t>
    </dgm:pt>
    <dgm:pt modelId="{AB3568FF-82E6-EB44-99E0-7618680719D8}">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dirty="0">
              <a:solidFill>
                <a:schemeClr val="accent6">
                  <a:lumMod val="50000"/>
                </a:schemeClr>
              </a:solidFill>
            </a:rPr>
            <a:t>Year 1</a:t>
          </a:r>
        </a:p>
      </dgm:t>
    </dgm:pt>
    <dgm:pt modelId="{5C6EE4B3-1253-3C4D-BC28-90C314B2F43B}" type="parTrans" cxnId="{0D0F0109-F31C-7D4E-8BC3-6BC1951CF27A}">
      <dgm:prSet/>
      <dgm:spPr/>
      <dgm:t>
        <a:bodyPr/>
        <a:lstStyle/>
        <a:p>
          <a:endParaRPr lang="en-US"/>
        </a:p>
      </dgm:t>
    </dgm:pt>
    <dgm:pt modelId="{24F9EDAE-1FF6-7742-95D9-B24416CE5E91}" type="sibTrans" cxnId="{0D0F0109-F31C-7D4E-8BC3-6BC1951CF27A}">
      <dgm:prSet/>
      <dgm:spPr/>
      <dgm:t>
        <a:bodyPr/>
        <a:lstStyle/>
        <a:p>
          <a:endParaRPr lang="en-US"/>
        </a:p>
      </dgm:t>
    </dgm:pt>
    <dgm:pt modelId="{CA742AFE-9EB3-6B44-8DD2-2191EA77AC44}">
      <dgm:prSet phldrT="[Text]" custT="1"/>
      <dgm:spPr>
        <a:solidFill>
          <a:schemeClr val="bg1"/>
        </a:solidFill>
        <a:ln>
          <a:solidFill>
            <a:schemeClr val="accent2">
              <a:shade val="80000"/>
              <a:hueOff val="0"/>
              <a:satOff val="0"/>
              <a:lumOff val="0"/>
            </a:schemeClr>
          </a:solidFill>
        </a:ln>
      </dgm:spPr>
      <dgm:t>
        <a:bodyPr/>
        <a:lstStyle/>
        <a:p>
          <a:r>
            <a:rPr lang="en-US" sz="2400" b="1" dirty="0"/>
            <a:t>Exploration and Installation </a:t>
          </a:r>
          <a:r>
            <a:rPr lang="en-US" sz="2400" dirty="0"/>
            <a:t>of 10 Getting Started Steps</a:t>
          </a:r>
        </a:p>
      </dgm:t>
    </dgm:pt>
    <dgm:pt modelId="{67A6BFDE-3C1B-064A-AC60-9FE9927CD1CA}" type="parTrans" cxnId="{EFF545BC-4C4B-9F4E-8517-588995B19D8B}">
      <dgm:prSet/>
      <dgm:spPr/>
      <dgm:t>
        <a:bodyPr/>
        <a:lstStyle/>
        <a:p>
          <a:endParaRPr lang="en-US"/>
        </a:p>
      </dgm:t>
    </dgm:pt>
    <dgm:pt modelId="{C3D99B4C-C871-E944-948B-B82916EFE319}" type="sibTrans" cxnId="{EFF545BC-4C4B-9F4E-8517-588995B19D8B}">
      <dgm:prSet/>
      <dgm:spPr/>
      <dgm:t>
        <a:bodyPr/>
        <a:lstStyle/>
        <a:p>
          <a:endParaRPr lang="en-US"/>
        </a:p>
      </dgm:t>
    </dgm:pt>
    <dgm:pt modelId="{083A2789-D6B4-B147-8497-7E74E3C3A461}">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dirty="0">
              <a:solidFill>
                <a:schemeClr val="accent6">
                  <a:lumMod val="50000"/>
                </a:schemeClr>
              </a:solidFill>
            </a:rPr>
            <a:t>Year 2</a:t>
          </a:r>
        </a:p>
      </dgm:t>
    </dgm:pt>
    <dgm:pt modelId="{779C45D3-F37C-E446-8818-5B48328E3712}" type="parTrans" cxnId="{E6D03F25-706E-964E-97F7-CCF5B5B65D0B}">
      <dgm:prSet/>
      <dgm:spPr/>
      <dgm:t>
        <a:bodyPr/>
        <a:lstStyle/>
        <a:p>
          <a:endParaRPr lang="en-US"/>
        </a:p>
      </dgm:t>
    </dgm:pt>
    <dgm:pt modelId="{C17BDDF5-C6F5-164F-8909-1372D2F50D26}" type="sibTrans" cxnId="{E6D03F25-706E-964E-97F7-CCF5B5B65D0B}">
      <dgm:prSet/>
      <dgm:spPr/>
      <dgm:t>
        <a:bodyPr/>
        <a:lstStyle/>
        <a:p>
          <a:endParaRPr lang="en-US"/>
        </a:p>
      </dgm:t>
    </dgm:pt>
    <dgm:pt modelId="{7EEFB3BE-DA2E-7D43-9760-E78C6C3DD400}">
      <dgm:prSet phldrT="[Text]" custT="1"/>
      <dgm:spPr>
        <a:solidFill>
          <a:schemeClr val="bg1"/>
        </a:solidFill>
      </dgm:spPr>
      <dgm:t>
        <a:bodyPr/>
        <a:lstStyle/>
        <a:p>
          <a:r>
            <a:rPr lang="en-US" sz="2400" b="1" dirty="0"/>
            <a:t>Initial Implementation </a:t>
          </a:r>
          <a:r>
            <a:rPr lang="en-US" sz="2400" dirty="0"/>
            <a:t>of 10 Getting Started Steps</a:t>
          </a:r>
        </a:p>
      </dgm:t>
    </dgm:pt>
    <dgm:pt modelId="{25B067DC-8F8F-164C-9230-0460020275A5}" type="parTrans" cxnId="{7ACC185F-46DF-AE44-A41B-7ABAEF74C020}">
      <dgm:prSet/>
      <dgm:spPr/>
      <dgm:t>
        <a:bodyPr/>
        <a:lstStyle/>
        <a:p>
          <a:endParaRPr lang="en-US"/>
        </a:p>
      </dgm:t>
    </dgm:pt>
    <dgm:pt modelId="{FEC26271-93B4-224C-A554-28BC7BEDAF06}" type="sibTrans" cxnId="{7ACC185F-46DF-AE44-A41B-7ABAEF74C020}">
      <dgm:prSet/>
      <dgm:spPr/>
      <dgm:t>
        <a:bodyPr/>
        <a:lstStyle/>
        <a:p>
          <a:endParaRPr lang="en-US"/>
        </a:p>
      </dgm:t>
    </dgm:pt>
    <dgm:pt modelId="{0F8CECF5-185B-7E47-9AFC-947CB2D60626}">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dirty="0">
              <a:solidFill>
                <a:schemeClr val="accent6">
                  <a:lumMod val="50000"/>
                </a:schemeClr>
              </a:solidFill>
            </a:rPr>
            <a:t>Year 3+</a:t>
          </a:r>
        </a:p>
      </dgm:t>
    </dgm:pt>
    <dgm:pt modelId="{82264DE7-214E-DC45-8C59-B231FBA45F21}" type="parTrans" cxnId="{6956A7CC-BE57-EC49-9101-9CACE1B8101C}">
      <dgm:prSet/>
      <dgm:spPr/>
      <dgm:t>
        <a:bodyPr/>
        <a:lstStyle/>
        <a:p>
          <a:endParaRPr lang="en-US"/>
        </a:p>
      </dgm:t>
    </dgm:pt>
    <dgm:pt modelId="{30C25C57-FE0B-8848-AECF-98DC8A8414BD}" type="sibTrans" cxnId="{6956A7CC-BE57-EC49-9101-9CACE1B8101C}">
      <dgm:prSet/>
      <dgm:spPr/>
      <dgm:t>
        <a:bodyPr/>
        <a:lstStyle/>
        <a:p>
          <a:endParaRPr lang="en-US"/>
        </a:p>
      </dgm:t>
    </dgm:pt>
    <dgm:pt modelId="{137AB572-3046-D941-89E5-937A7BB32980}">
      <dgm:prSet phldrT="[Text]" custT="1"/>
      <dgm:spPr>
        <a:solidFill>
          <a:schemeClr val="bg1"/>
        </a:solidFill>
      </dgm:spPr>
      <dgm:t>
        <a:bodyPr/>
        <a:lstStyle/>
        <a:p>
          <a:r>
            <a:rPr lang="en-US" sz="2400" b="1" dirty="0"/>
            <a:t>Full Implementation and Continuous Improvement </a:t>
          </a:r>
          <a:r>
            <a:rPr lang="en-US" sz="2400" dirty="0"/>
            <a:t>of Implementation</a:t>
          </a:r>
        </a:p>
      </dgm:t>
    </dgm:pt>
    <dgm:pt modelId="{4A832951-A98B-074F-B9ED-4D6BAF74B78D}" type="parTrans" cxnId="{E70CF447-6053-3649-B04F-CF440753926F}">
      <dgm:prSet/>
      <dgm:spPr/>
      <dgm:t>
        <a:bodyPr/>
        <a:lstStyle/>
        <a:p>
          <a:endParaRPr lang="en-US"/>
        </a:p>
      </dgm:t>
    </dgm:pt>
    <dgm:pt modelId="{DE1D173C-6830-9548-9A90-7AE82050013F}" type="sibTrans" cxnId="{E70CF447-6053-3649-B04F-CF440753926F}">
      <dgm:prSet/>
      <dgm:spPr/>
      <dgm:t>
        <a:bodyPr/>
        <a:lstStyle/>
        <a:p>
          <a:endParaRPr lang="en-US"/>
        </a:p>
      </dgm:t>
    </dgm:pt>
    <dgm:pt modelId="{0742792D-83AE-4F4C-9742-1BC3CB0A8A40}">
      <dgm:prSet custT="1"/>
      <dgm:spPr>
        <a:solidFill>
          <a:schemeClr val="tx1">
            <a:lumMod val="10000"/>
            <a:lumOff val="90000"/>
          </a:schemeClr>
        </a:solidFill>
      </dgm:spPr>
      <dgm:t>
        <a:bodyPr/>
        <a:lstStyle/>
        <a:p>
          <a:r>
            <a:rPr lang="en-US" sz="2400" dirty="0"/>
            <a:t>6 days of team training + 3 days of coach training</a:t>
          </a:r>
        </a:p>
      </dgm:t>
    </dgm:pt>
    <dgm:pt modelId="{4B81F575-F83E-3949-84C8-869B74719762}" type="parTrans" cxnId="{D6098CF1-BB82-B447-B4B8-8E96D2CDE970}">
      <dgm:prSet/>
      <dgm:spPr/>
      <dgm:t>
        <a:bodyPr/>
        <a:lstStyle/>
        <a:p>
          <a:endParaRPr lang="en-US"/>
        </a:p>
      </dgm:t>
    </dgm:pt>
    <dgm:pt modelId="{F7320611-F9CC-D249-AA60-E468785A88C7}" type="sibTrans" cxnId="{D6098CF1-BB82-B447-B4B8-8E96D2CDE970}">
      <dgm:prSet/>
      <dgm:spPr/>
      <dgm:t>
        <a:bodyPr/>
        <a:lstStyle/>
        <a:p>
          <a:endParaRPr lang="en-US"/>
        </a:p>
      </dgm:t>
    </dgm:pt>
    <dgm:pt modelId="{7E8D9F09-5199-5048-B1EC-8327A7442860}">
      <dgm:prSet phldrT="[Text]" custT="1"/>
      <dgm:spPr>
        <a:solidFill>
          <a:schemeClr val="tx1">
            <a:lumMod val="10000"/>
            <a:lumOff val="90000"/>
          </a:schemeClr>
        </a:solidFill>
      </dgm:spPr>
      <dgm:t>
        <a:bodyPr/>
        <a:lstStyle/>
        <a:p>
          <a:r>
            <a:rPr lang="en-US" sz="2400" dirty="0"/>
            <a:t>3 days of team training + 3 days of coach meeting</a:t>
          </a:r>
        </a:p>
      </dgm:t>
    </dgm:pt>
    <dgm:pt modelId="{85196F91-A9F1-A74E-AB64-D9FDE125FC92}" type="parTrans" cxnId="{A66D98C1-B825-3F47-A4A7-7DAE987AE18E}">
      <dgm:prSet/>
      <dgm:spPr/>
      <dgm:t>
        <a:bodyPr/>
        <a:lstStyle/>
        <a:p>
          <a:endParaRPr lang="en-US"/>
        </a:p>
      </dgm:t>
    </dgm:pt>
    <dgm:pt modelId="{90370F34-867F-254B-966C-D32941CD8571}" type="sibTrans" cxnId="{A66D98C1-B825-3F47-A4A7-7DAE987AE18E}">
      <dgm:prSet/>
      <dgm:spPr/>
      <dgm:t>
        <a:bodyPr/>
        <a:lstStyle/>
        <a:p>
          <a:endParaRPr lang="en-US"/>
        </a:p>
      </dgm:t>
    </dgm:pt>
    <dgm:pt modelId="{C3CB09F5-2B1A-7346-8C28-1103258CB5D7}">
      <dgm:prSet custT="1"/>
      <dgm:spPr>
        <a:solidFill>
          <a:schemeClr val="tx1">
            <a:lumMod val="10000"/>
            <a:lumOff val="90000"/>
          </a:schemeClr>
        </a:solidFill>
      </dgm:spPr>
      <dgm:t>
        <a:bodyPr/>
        <a:lstStyle/>
        <a:p>
          <a:r>
            <a:rPr lang="en-US" sz="2400" dirty="0"/>
            <a:t>On-going Professional Development and Support </a:t>
          </a:r>
        </a:p>
        <a:p>
          <a:r>
            <a:rPr lang="en-US" sz="2400" dirty="0"/>
            <a:t>(minimum of 2 days of team training  + 2 days of coach training annually)</a:t>
          </a:r>
        </a:p>
      </dgm:t>
    </dgm:pt>
    <dgm:pt modelId="{4A74AE87-5DA2-9A4D-8646-3B944C6354D4}" type="parTrans" cxnId="{192E63A5-E0E8-F344-8733-C6EDAE3FFD70}">
      <dgm:prSet/>
      <dgm:spPr/>
      <dgm:t>
        <a:bodyPr/>
        <a:lstStyle/>
        <a:p>
          <a:endParaRPr lang="en-US"/>
        </a:p>
      </dgm:t>
    </dgm:pt>
    <dgm:pt modelId="{D6E4904A-C013-824D-A685-D022E440BA7B}" type="sibTrans" cxnId="{192E63A5-E0E8-F344-8733-C6EDAE3FFD70}">
      <dgm:prSet/>
      <dgm:spPr/>
      <dgm:t>
        <a:bodyPr/>
        <a:lstStyle/>
        <a:p>
          <a:endParaRPr lang="en-US"/>
        </a:p>
      </dgm:t>
    </dgm:pt>
    <dgm:pt modelId="{514FBCBD-3A77-C244-B8DC-20A3D6149386}" type="pres">
      <dgm:prSet presAssocID="{17C9174E-C2FE-DC4A-92FC-D3370E920371}" presName="diagram" presStyleCnt="0">
        <dgm:presLayoutVars>
          <dgm:chPref val="1"/>
          <dgm:dir/>
          <dgm:animOne val="branch"/>
          <dgm:animLvl val="lvl"/>
          <dgm:resizeHandles val="exact"/>
        </dgm:presLayoutVars>
      </dgm:prSet>
      <dgm:spPr/>
    </dgm:pt>
    <dgm:pt modelId="{7447D932-A9AD-D440-A59F-A67439D9F2DA}" type="pres">
      <dgm:prSet presAssocID="{AB3568FF-82E6-EB44-99E0-7618680719D8}" presName="root1" presStyleCnt="0"/>
      <dgm:spPr/>
    </dgm:pt>
    <dgm:pt modelId="{3667E29D-D7C9-974D-9F8F-B6BB5B964AE4}" type="pres">
      <dgm:prSet presAssocID="{AB3568FF-82E6-EB44-99E0-7618680719D8}" presName="LevelOneTextNode" presStyleLbl="node0" presStyleIdx="0" presStyleCnt="3" custScaleX="35128">
        <dgm:presLayoutVars>
          <dgm:chPref val="3"/>
        </dgm:presLayoutVars>
      </dgm:prSet>
      <dgm:spPr/>
    </dgm:pt>
    <dgm:pt modelId="{A54A9001-056C-F24D-BF69-D4E6A1296F59}" type="pres">
      <dgm:prSet presAssocID="{AB3568FF-82E6-EB44-99E0-7618680719D8}" presName="level2hierChild" presStyleCnt="0"/>
      <dgm:spPr/>
    </dgm:pt>
    <dgm:pt modelId="{BA98449D-09ED-7948-B57E-EDE9B2F9C367}" type="pres">
      <dgm:prSet presAssocID="{67A6BFDE-3C1B-064A-AC60-9FE9927CD1CA}" presName="conn2-1" presStyleLbl="parChTrans1D2" presStyleIdx="0" presStyleCnt="6"/>
      <dgm:spPr/>
    </dgm:pt>
    <dgm:pt modelId="{901F064C-C663-BB46-8240-6CD050FD603E}" type="pres">
      <dgm:prSet presAssocID="{67A6BFDE-3C1B-064A-AC60-9FE9927CD1CA}" presName="connTx" presStyleLbl="parChTrans1D2" presStyleIdx="0" presStyleCnt="6"/>
      <dgm:spPr/>
    </dgm:pt>
    <dgm:pt modelId="{539AFD94-6D52-B844-A73F-CE9894DD99CD}" type="pres">
      <dgm:prSet presAssocID="{CA742AFE-9EB3-6B44-8DD2-2191EA77AC44}" presName="root2" presStyleCnt="0"/>
      <dgm:spPr/>
    </dgm:pt>
    <dgm:pt modelId="{44806E3C-BAF0-0E48-B23F-A15972A8560F}" type="pres">
      <dgm:prSet presAssocID="{CA742AFE-9EB3-6B44-8DD2-2191EA77AC44}" presName="LevelTwoTextNode" presStyleLbl="node2" presStyleIdx="0" presStyleCnt="6" custScaleX="454155" custScaleY="56744" custLinFactNeighborX="-542">
        <dgm:presLayoutVars>
          <dgm:chPref val="3"/>
        </dgm:presLayoutVars>
      </dgm:prSet>
      <dgm:spPr/>
    </dgm:pt>
    <dgm:pt modelId="{41596DC7-D5EA-264C-A510-8F0FACEF887E}" type="pres">
      <dgm:prSet presAssocID="{CA742AFE-9EB3-6B44-8DD2-2191EA77AC44}" presName="level3hierChild" presStyleCnt="0"/>
      <dgm:spPr/>
    </dgm:pt>
    <dgm:pt modelId="{E2A0B737-A52C-1444-AC3A-563F75424F36}" type="pres">
      <dgm:prSet presAssocID="{4B81F575-F83E-3949-84C8-869B74719762}" presName="conn2-1" presStyleLbl="parChTrans1D2" presStyleIdx="1" presStyleCnt="6"/>
      <dgm:spPr/>
    </dgm:pt>
    <dgm:pt modelId="{21E06411-5B3B-9C4F-BAEE-2EA01B2F8763}" type="pres">
      <dgm:prSet presAssocID="{4B81F575-F83E-3949-84C8-869B74719762}" presName="connTx" presStyleLbl="parChTrans1D2" presStyleIdx="1" presStyleCnt="6"/>
      <dgm:spPr/>
    </dgm:pt>
    <dgm:pt modelId="{75BC9A6F-AA27-7B43-BE62-C3CACC4BC383}" type="pres">
      <dgm:prSet presAssocID="{0742792D-83AE-4F4C-9742-1BC3CB0A8A40}" presName="root2" presStyleCnt="0"/>
      <dgm:spPr/>
    </dgm:pt>
    <dgm:pt modelId="{267E6285-9083-1541-A38C-8C2EFA632295}" type="pres">
      <dgm:prSet presAssocID="{0742792D-83AE-4F4C-9742-1BC3CB0A8A40}" presName="LevelTwoTextNode" presStyleLbl="node2" presStyleIdx="1" presStyleCnt="6" custScaleX="453457" custScaleY="55366">
        <dgm:presLayoutVars>
          <dgm:chPref val="3"/>
        </dgm:presLayoutVars>
      </dgm:prSet>
      <dgm:spPr/>
    </dgm:pt>
    <dgm:pt modelId="{12454A67-3D21-A649-8076-001DC6B86FEC}" type="pres">
      <dgm:prSet presAssocID="{0742792D-83AE-4F4C-9742-1BC3CB0A8A40}" presName="level3hierChild" presStyleCnt="0"/>
      <dgm:spPr/>
    </dgm:pt>
    <dgm:pt modelId="{FAE6D964-B0B0-5A42-A8F2-FF05D9B45409}" type="pres">
      <dgm:prSet presAssocID="{083A2789-D6B4-B147-8497-7E74E3C3A461}" presName="root1" presStyleCnt="0"/>
      <dgm:spPr/>
    </dgm:pt>
    <dgm:pt modelId="{B4353AB5-42E6-3942-86EE-E373D63528C5}" type="pres">
      <dgm:prSet presAssocID="{083A2789-D6B4-B147-8497-7E74E3C3A461}" presName="LevelOneTextNode" presStyleLbl="node0" presStyleIdx="1" presStyleCnt="3" custScaleX="35128">
        <dgm:presLayoutVars>
          <dgm:chPref val="3"/>
        </dgm:presLayoutVars>
      </dgm:prSet>
      <dgm:spPr/>
    </dgm:pt>
    <dgm:pt modelId="{743ABF09-CDB3-054B-B3F4-2608B33D24FB}" type="pres">
      <dgm:prSet presAssocID="{083A2789-D6B4-B147-8497-7E74E3C3A461}" presName="level2hierChild" presStyleCnt="0"/>
      <dgm:spPr/>
    </dgm:pt>
    <dgm:pt modelId="{A0C5C965-2D5F-F64A-8235-EF232AAD6BD1}" type="pres">
      <dgm:prSet presAssocID="{25B067DC-8F8F-164C-9230-0460020275A5}" presName="conn2-1" presStyleLbl="parChTrans1D2" presStyleIdx="2" presStyleCnt="6"/>
      <dgm:spPr/>
    </dgm:pt>
    <dgm:pt modelId="{3E09373B-B7D1-254C-9182-D5081080F6DD}" type="pres">
      <dgm:prSet presAssocID="{25B067DC-8F8F-164C-9230-0460020275A5}" presName="connTx" presStyleLbl="parChTrans1D2" presStyleIdx="2" presStyleCnt="6"/>
      <dgm:spPr/>
    </dgm:pt>
    <dgm:pt modelId="{AFFBE8E9-FBB0-644F-A0D1-ECE05D58C333}" type="pres">
      <dgm:prSet presAssocID="{7EEFB3BE-DA2E-7D43-9760-E78C6C3DD400}" presName="root2" presStyleCnt="0"/>
      <dgm:spPr/>
    </dgm:pt>
    <dgm:pt modelId="{8903FD9D-971A-D34C-BB7F-BC86E79A6343}" type="pres">
      <dgm:prSet presAssocID="{7EEFB3BE-DA2E-7D43-9760-E78C6C3DD400}" presName="LevelTwoTextNode" presStyleLbl="node2" presStyleIdx="2" presStyleCnt="6" custScaleX="454155" custScaleY="49705">
        <dgm:presLayoutVars>
          <dgm:chPref val="3"/>
        </dgm:presLayoutVars>
      </dgm:prSet>
      <dgm:spPr/>
    </dgm:pt>
    <dgm:pt modelId="{7BA25D17-CBCE-DF4C-83B6-5632A9A15632}" type="pres">
      <dgm:prSet presAssocID="{7EEFB3BE-DA2E-7D43-9760-E78C6C3DD400}" presName="level3hierChild" presStyleCnt="0"/>
      <dgm:spPr/>
    </dgm:pt>
    <dgm:pt modelId="{5D50FCA2-528D-1B49-821E-18B6CFE1875C}" type="pres">
      <dgm:prSet presAssocID="{85196F91-A9F1-A74E-AB64-D9FDE125FC92}" presName="conn2-1" presStyleLbl="parChTrans1D2" presStyleIdx="3" presStyleCnt="6"/>
      <dgm:spPr/>
    </dgm:pt>
    <dgm:pt modelId="{0CE6B741-C2CB-DF43-BCC9-54AC5CC97758}" type="pres">
      <dgm:prSet presAssocID="{85196F91-A9F1-A74E-AB64-D9FDE125FC92}" presName="connTx" presStyleLbl="parChTrans1D2" presStyleIdx="3" presStyleCnt="6"/>
      <dgm:spPr/>
    </dgm:pt>
    <dgm:pt modelId="{880AE318-E97D-C948-8725-6858A02AD0C7}" type="pres">
      <dgm:prSet presAssocID="{7E8D9F09-5199-5048-B1EC-8327A7442860}" presName="root2" presStyleCnt="0"/>
      <dgm:spPr/>
    </dgm:pt>
    <dgm:pt modelId="{2E48CE7B-028D-484B-91DA-B6F939D91C6B}" type="pres">
      <dgm:prSet presAssocID="{7E8D9F09-5199-5048-B1EC-8327A7442860}" presName="LevelTwoTextNode" presStyleLbl="node2" presStyleIdx="3" presStyleCnt="6" custScaleX="453343" custScaleY="54774">
        <dgm:presLayoutVars>
          <dgm:chPref val="3"/>
        </dgm:presLayoutVars>
      </dgm:prSet>
      <dgm:spPr/>
    </dgm:pt>
    <dgm:pt modelId="{2F498EED-BA96-7248-8DEC-C84F09286C85}" type="pres">
      <dgm:prSet presAssocID="{7E8D9F09-5199-5048-B1EC-8327A7442860}" presName="level3hierChild" presStyleCnt="0"/>
      <dgm:spPr/>
    </dgm:pt>
    <dgm:pt modelId="{5B7111EC-89A1-8C47-AD1F-84B5F3AD1384}" type="pres">
      <dgm:prSet presAssocID="{0F8CECF5-185B-7E47-9AFC-947CB2D60626}" presName="root1" presStyleCnt="0"/>
      <dgm:spPr/>
    </dgm:pt>
    <dgm:pt modelId="{CD6CA105-C716-0E49-B722-DB89C2FC258D}" type="pres">
      <dgm:prSet presAssocID="{0F8CECF5-185B-7E47-9AFC-947CB2D60626}" presName="LevelOneTextNode" presStyleLbl="node0" presStyleIdx="2" presStyleCnt="3" custScaleX="35128">
        <dgm:presLayoutVars>
          <dgm:chPref val="3"/>
        </dgm:presLayoutVars>
      </dgm:prSet>
      <dgm:spPr/>
    </dgm:pt>
    <dgm:pt modelId="{61D78605-814E-3B42-BD26-D3AF97C40A22}" type="pres">
      <dgm:prSet presAssocID="{0F8CECF5-185B-7E47-9AFC-947CB2D60626}" presName="level2hierChild" presStyleCnt="0"/>
      <dgm:spPr/>
    </dgm:pt>
    <dgm:pt modelId="{395E6AF1-61F2-2D45-8ACB-F1B8362A42EF}" type="pres">
      <dgm:prSet presAssocID="{4A832951-A98B-074F-B9ED-4D6BAF74B78D}" presName="conn2-1" presStyleLbl="parChTrans1D2" presStyleIdx="4" presStyleCnt="6"/>
      <dgm:spPr/>
    </dgm:pt>
    <dgm:pt modelId="{A363CB7B-A963-9544-B1DB-1F722A5CABC4}" type="pres">
      <dgm:prSet presAssocID="{4A832951-A98B-074F-B9ED-4D6BAF74B78D}" presName="connTx" presStyleLbl="parChTrans1D2" presStyleIdx="4" presStyleCnt="6"/>
      <dgm:spPr/>
    </dgm:pt>
    <dgm:pt modelId="{17A0DF24-C067-C348-9172-5A6ED3FD30A4}" type="pres">
      <dgm:prSet presAssocID="{137AB572-3046-D941-89E5-937A7BB32980}" presName="root2" presStyleCnt="0"/>
      <dgm:spPr/>
    </dgm:pt>
    <dgm:pt modelId="{4E960811-BA89-0D4A-84AD-9E76A2F30A1C}" type="pres">
      <dgm:prSet presAssocID="{137AB572-3046-D941-89E5-937A7BB32980}" presName="LevelTwoTextNode" presStyleLbl="node2" presStyleIdx="4" presStyleCnt="6" custScaleX="454155" custScaleY="56194">
        <dgm:presLayoutVars>
          <dgm:chPref val="3"/>
        </dgm:presLayoutVars>
      </dgm:prSet>
      <dgm:spPr/>
    </dgm:pt>
    <dgm:pt modelId="{06679DD4-6390-7E4E-9F99-77A2566C64C2}" type="pres">
      <dgm:prSet presAssocID="{137AB572-3046-D941-89E5-937A7BB32980}" presName="level3hierChild" presStyleCnt="0"/>
      <dgm:spPr/>
    </dgm:pt>
    <dgm:pt modelId="{5CD4E492-6FA8-8B4E-A57A-875C447FDE56}" type="pres">
      <dgm:prSet presAssocID="{4A74AE87-5DA2-9A4D-8646-3B944C6354D4}" presName="conn2-1" presStyleLbl="parChTrans1D2" presStyleIdx="5" presStyleCnt="6"/>
      <dgm:spPr/>
    </dgm:pt>
    <dgm:pt modelId="{3D74D8B2-ADD7-C143-8320-A9F4A9D7990F}" type="pres">
      <dgm:prSet presAssocID="{4A74AE87-5DA2-9A4D-8646-3B944C6354D4}" presName="connTx" presStyleLbl="parChTrans1D2" presStyleIdx="5" presStyleCnt="6"/>
      <dgm:spPr/>
    </dgm:pt>
    <dgm:pt modelId="{D0B43C08-54F4-3246-ADB0-2EB5FC449A29}" type="pres">
      <dgm:prSet presAssocID="{C3CB09F5-2B1A-7346-8C28-1103258CB5D7}" presName="root2" presStyleCnt="0"/>
      <dgm:spPr/>
    </dgm:pt>
    <dgm:pt modelId="{73DF8403-B76B-DA49-94FE-0A45A5AEAC9F}" type="pres">
      <dgm:prSet presAssocID="{C3CB09F5-2B1A-7346-8C28-1103258CB5D7}" presName="LevelTwoTextNode" presStyleLbl="node2" presStyleIdx="5" presStyleCnt="6" custScaleX="453343" custScaleY="79028" custLinFactNeighborX="-748" custLinFactNeighborY="2538">
        <dgm:presLayoutVars>
          <dgm:chPref val="3"/>
        </dgm:presLayoutVars>
      </dgm:prSet>
      <dgm:spPr/>
    </dgm:pt>
    <dgm:pt modelId="{32C46059-3E6C-6540-87AB-46F40C926186}" type="pres">
      <dgm:prSet presAssocID="{C3CB09F5-2B1A-7346-8C28-1103258CB5D7}" presName="level3hierChild" presStyleCnt="0"/>
      <dgm:spPr/>
    </dgm:pt>
  </dgm:ptLst>
  <dgm:cxnLst>
    <dgm:cxn modelId="{1C896105-12B8-0B48-A9FD-435A2814ABE5}" type="presOf" srcId="{67A6BFDE-3C1B-064A-AC60-9FE9927CD1CA}" destId="{901F064C-C663-BB46-8240-6CD050FD603E}" srcOrd="1" destOrd="0" presId="urn:microsoft.com/office/officeart/2005/8/layout/hierarchy2"/>
    <dgm:cxn modelId="{0D0F0109-F31C-7D4E-8BC3-6BC1951CF27A}" srcId="{17C9174E-C2FE-DC4A-92FC-D3370E920371}" destId="{AB3568FF-82E6-EB44-99E0-7618680719D8}" srcOrd="0" destOrd="0" parTransId="{5C6EE4B3-1253-3C4D-BC28-90C314B2F43B}" sibTransId="{24F9EDAE-1FF6-7742-95D9-B24416CE5E91}"/>
    <dgm:cxn modelId="{F6DA3D15-7E77-5142-AECA-3BDA1587301C}" type="presOf" srcId="{17C9174E-C2FE-DC4A-92FC-D3370E920371}" destId="{514FBCBD-3A77-C244-B8DC-20A3D6149386}" srcOrd="0" destOrd="0" presId="urn:microsoft.com/office/officeart/2005/8/layout/hierarchy2"/>
    <dgm:cxn modelId="{55EA2A17-A088-5C43-B92A-063CE5D8254D}" type="presOf" srcId="{4B81F575-F83E-3949-84C8-869B74719762}" destId="{E2A0B737-A52C-1444-AC3A-563F75424F36}" srcOrd="0" destOrd="0" presId="urn:microsoft.com/office/officeart/2005/8/layout/hierarchy2"/>
    <dgm:cxn modelId="{DA0F8B1D-A888-734B-8460-A032E245A49E}" type="presOf" srcId="{4A74AE87-5DA2-9A4D-8646-3B944C6354D4}" destId="{5CD4E492-6FA8-8B4E-A57A-875C447FDE56}" srcOrd="0" destOrd="0" presId="urn:microsoft.com/office/officeart/2005/8/layout/hierarchy2"/>
    <dgm:cxn modelId="{E6D03F25-706E-964E-97F7-CCF5B5B65D0B}" srcId="{17C9174E-C2FE-DC4A-92FC-D3370E920371}" destId="{083A2789-D6B4-B147-8497-7E74E3C3A461}" srcOrd="1" destOrd="0" parTransId="{779C45D3-F37C-E446-8818-5B48328E3712}" sibTransId="{C17BDDF5-C6F5-164F-8909-1372D2F50D26}"/>
    <dgm:cxn modelId="{E677F527-E8C1-8943-8FD8-E63B86DE9C1C}" type="presOf" srcId="{CA742AFE-9EB3-6B44-8DD2-2191EA77AC44}" destId="{44806E3C-BAF0-0E48-B23F-A15972A8560F}" srcOrd="0" destOrd="0" presId="urn:microsoft.com/office/officeart/2005/8/layout/hierarchy2"/>
    <dgm:cxn modelId="{72324C2B-3ADD-9249-9C32-1489A3C8DA2F}" type="presOf" srcId="{25B067DC-8F8F-164C-9230-0460020275A5}" destId="{3E09373B-B7D1-254C-9182-D5081080F6DD}" srcOrd="1" destOrd="0" presId="urn:microsoft.com/office/officeart/2005/8/layout/hierarchy2"/>
    <dgm:cxn modelId="{80427E3C-C4EC-554F-A1E7-EF0FE09B3D56}" type="presOf" srcId="{4A832951-A98B-074F-B9ED-4D6BAF74B78D}" destId="{395E6AF1-61F2-2D45-8ACB-F1B8362A42EF}" srcOrd="0" destOrd="0" presId="urn:microsoft.com/office/officeart/2005/8/layout/hierarchy2"/>
    <dgm:cxn modelId="{FA451A47-9941-1343-9B9C-778BC31F2C6E}" type="presOf" srcId="{C3CB09F5-2B1A-7346-8C28-1103258CB5D7}" destId="{73DF8403-B76B-DA49-94FE-0A45A5AEAC9F}" srcOrd="0" destOrd="0" presId="urn:microsoft.com/office/officeart/2005/8/layout/hierarchy2"/>
    <dgm:cxn modelId="{E70CF447-6053-3649-B04F-CF440753926F}" srcId="{0F8CECF5-185B-7E47-9AFC-947CB2D60626}" destId="{137AB572-3046-D941-89E5-937A7BB32980}" srcOrd="0" destOrd="0" parTransId="{4A832951-A98B-074F-B9ED-4D6BAF74B78D}" sibTransId="{DE1D173C-6830-9548-9A90-7AE82050013F}"/>
    <dgm:cxn modelId="{8889FE48-A9F5-B744-926E-EEAF91AB91D7}" type="presOf" srcId="{AB3568FF-82E6-EB44-99E0-7618680719D8}" destId="{3667E29D-D7C9-974D-9F8F-B6BB5B964AE4}" srcOrd="0" destOrd="0" presId="urn:microsoft.com/office/officeart/2005/8/layout/hierarchy2"/>
    <dgm:cxn modelId="{7ACC185F-46DF-AE44-A41B-7ABAEF74C020}" srcId="{083A2789-D6B4-B147-8497-7E74E3C3A461}" destId="{7EEFB3BE-DA2E-7D43-9760-E78C6C3DD400}" srcOrd="0" destOrd="0" parTransId="{25B067DC-8F8F-164C-9230-0460020275A5}" sibTransId="{FEC26271-93B4-224C-A554-28BC7BEDAF06}"/>
    <dgm:cxn modelId="{A26B907B-0812-3846-9EBF-CCF116A29402}" type="presOf" srcId="{4A74AE87-5DA2-9A4D-8646-3B944C6354D4}" destId="{3D74D8B2-ADD7-C143-8320-A9F4A9D7990F}" srcOrd="1" destOrd="0" presId="urn:microsoft.com/office/officeart/2005/8/layout/hierarchy2"/>
    <dgm:cxn modelId="{D5E20A80-EB1D-6149-928D-3F4E7EF42AB4}" type="presOf" srcId="{67A6BFDE-3C1B-064A-AC60-9FE9927CD1CA}" destId="{BA98449D-09ED-7948-B57E-EDE9B2F9C367}" srcOrd="0" destOrd="0" presId="urn:microsoft.com/office/officeart/2005/8/layout/hierarchy2"/>
    <dgm:cxn modelId="{5A7E2882-AE47-A746-8BF0-7CCFD1461CAF}" type="presOf" srcId="{25B067DC-8F8F-164C-9230-0460020275A5}" destId="{A0C5C965-2D5F-F64A-8235-EF232AAD6BD1}" srcOrd="0" destOrd="0" presId="urn:microsoft.com/office/officeart/2005/8/layout/hierarchy2"/>
    <dgm:cxn modelId="{7542639B-BB50-2240-A439-F743425849B9}" type="presOf" srcId="{0742792D-83AE-4F4C-9742-1BC3CB0A8A40}" destId="{267E6285-9083-1541-A38C-8C2EFA632295}" srcOrd="0" destOrd="0" presId="urn:microsoft.com/office/officeart/2005/8/layout/hierarchy2"/>
    <dgm:cxn modelId="{0CDE65A1-912D-A34A-93FF-F3FCF0A122CF}" type="presOf" srcId="{0F8CECF5-185B-7E47-9AFC-947CB2D60626}" destId="{CD6CA105-C716-0E49-B722-DB89C2FC258D}" srcOrd="0" destOrd="0" presId="urn:microsoft.com/office/officeart/2005/8/layout/hierarchy2"/>
    <dgm:cxn modelId="{9B9886A1-4D6C-1648-832D-F5CB0BBD9941}" type="presOf" srcId="{4A832951-A98B-074F-B9ED-4D6BAF74B78D}" destId="{A363CB7B-A963-9544-B1DB-1F722A5CABC4}" srcOrd="1" destOrd="0" presId="urn:microsoft.com/office/officeart/2005/8/layout/hierarchy2"/>
    <dgm:cxn modelId="{38F7F5A3-6605-104D-954E-28D24BE00261}" type="presOf" srcId="{7E8D9F09-5199-5048-B1EC-8327A7442860}" destId="{2E48CE7B-028D-484B-91DA-B6F939D91C6B}" srcOrd="0" destOrd="0" presId="urn:microsoft.com/office/officeart/2005/8/layout/hierarchy2"/>
    <dgm:cxn modelId="{192E63A5-E0E8-F344-8733-C6EDAE3FFD70}" srcId="{0F8CECF5-185B-7E47-9AFC-947CB2D60626}" destId="{C3CB09F5-2B1A-7346-8C28-1103258CB5D7}" srcOrd="1" destOrd="0" parTransId="{4A74AE87-5DA2-9A4D-8646-3B944C6354D4}" sibTransId="{D6E4904A-C013-824D-A685-D022E440BA7B}"/>
    <dgm:cxn modelId="{D6B9FBA5-1625-594D-BC9C-886067530B7D}" type="presOf" srcId="{85196F91-A9F1-A74E-AB64-D9FDE125FC92}" destId="{5D50FCA2-528D-1B49-821E-18B6CFE1875C}" srcOrd="0" destOrd="0" presId="urn:microsoft.com/office/officeart/2005/8/layout/hierarchy2"/>
    <dgm:cxn modelId="{EFF545BC-4C4B-9F4E-8517-588995B19D8B}" srcId="{AB3568FF-82E6-EB44-99E0-7618680719D8}" destId="{CA742AFE-9EB3-6B44-8DD2-2191EA77AC44}" srcOrd="0" destOrd="0" parTransId="{67A6BFDE-3C1B-064A-AC60-9FE9927CD1CA}" sibTransId="{C3D99B4C-C871-E944-948B-B82916EFE319}"/>
    <dgm:cxn modelId="{A66D98C1-B825-3F47-A4A7-7DAE987AE18E}" srcId="{083A2789-D6B4-B147-8497-7E74E3C3A461}" destId="{7E8D9F09-5199-5048-B1EC-8327A7442860}" srcOrd="1" destOrd="0" parTransId="{85196F91-A9F1-A74E-AB64-D9FDE125FC92}" sibTransId="{90370F34-867F-254B-966C-D32941CD8571}"/>
    <dgm:cxn modelId="{455F14CA-AD2D-C349-8C5A-5CA594F87000}" type="presOf" srcId="{083A2789-D6B4-B147-8497-7E74E3C3A461}" destId="{B4353AB5-42E6-3942-86EE-E373D63528C5}" srcOrd="0" destOrd="0" presId="urn:microsoft.com/office/officeart/2005/8/layout/hierarchy2"/>
    <dgm:cxn modelId="{6956A7CC-BE57-EC49-9101-9CACE1B8101C}" srcId="{17C9174E-C2FE-DC4A-92FC-D3370E920371}" destId="{0F8CECF5-185B-7E47-9AFC-947CB2D60626}" srcOrd="2" destOrd="0" parTransId="{82264DE7-214E-DC45-8C59-B231FBA45F21}" sibTransId="{30C25C57-FE0B-8848-AECF-98DC8A8414BD}"/>
    <dgm:cxn modelId="{9BBC44E0-D752-EE4C-88F0-A96A57A77DCF}" type="presOf" srcId="{137AB572-3046-D941-89E5-937A7BB32980}" destId="{4E960811-BA89-0D4A-84AD-9E76A2F30A1C}" srcOrd="0" destOrd="0" presId="urn:microsoft.com/office/officeart/2005/8/layout/hierarchy2"/>
    <dgm:cxn modelId="{A5F297E6-B4A9-8641-BCCB-470C4E9E51E4}" type="presOf" srcId="{7EEFB3BE-DA2E-7D43-9760-E78C6C3DD400}" destId="{8903FD9D-971A-D34C-BB7F-BC86E79A6343}" srcOrd="0" destOrd="0" presId="urn:microsoft.com/office/officeart/2005/8/layout/hierarchy2"/>
    <dgm:cxn modelId="{D6098CF1-BB82-B447-B4B8-8E96D2CDE970}" srcId="{AB3568FF-82E6-EB44-99E0-7618680719D8}" destId="{0742792D-83AE-4F4C-9742-1BC3CB0A8A40}" srcOrd="1" destOrd="0" parTransId="{4B81F575-F83E-3949-84C8-869B74719762}" sibTransId="{F7320611-F9CC-D249-AA60-E468785A88C7}"/>
    <dgm:cxn modelId="{8F4CA4F6-85D0-6442-8DB0-F5ED64A9CBCF}" type="presOf" srcId="{85196F91-A9F1-A74E-AB64-D9FDE125FC92}" destId="{0CE6B741-C2CB-DF43-BCC9-54AC5CC97758}" srcOrd="1" destOrd="0" presId="urn:microsoft.com/office/officeart/2005/8/layout/hierarchy2"/>
    <dgm:cxn modelId="{B43EC8FB-1F46-3041-873A-7E3774E049B8}" type="presOf" srcId="{4B81F575-F83E-3949-84C8-869B74719762}" destId="{21E06411-5B3B-9C4F-BAEE-2EA01B2F8763}" srcOrd="1" destOrd="0" presId="urn:microsoft.com/office/officeart/2005/8/layout/hierarchy2"/>
    <dgm:cxn modelId="{8021A256-45DE-9246-B4B0-EDC753E22A0F}" type="presParOf" srcId="{514FBCBD-3A77-C244-B8DC-20A3D6149386}" destId="{7447D932-A9AD-D440-A59F-A67439D9F2DA}" srcOrd="0" destOrd="0" presId="urn:microsoft.com/office/officeart/2005/8/layout/hierarchy2"/>
    <dgm:cxn modelId="{98C400EF-DECE-6C43-B630-397E56FDA472}" type="presParOf" srcId="{7447D932-A9AD-D440-A59F-A67439D9F2DA}" destId="{3667E29D-D7C9-974D-9F8F-B6BB5B964AE4}" srcOrd="0" destOrd="0" presId="urn:microsoft.com/office/officeart/2005/8/layout/hierarchy2"/>
    <dgm:cxn modelId="{2E2070C1-E9B3-534C-91B7-8193CCA751B3}" type="presParOf" srcId="{7447D932-A9AD-D440-A59F-A67439D9F2DA}" destId="{A54A9001-056C-F24D-BF69-D4E6A1296F59}" srcOrd="1" destOrd="0" presId="urn:microsoft.com/office/officeart/2005/8/layout/hierarchy2"/>
    <dgm:cxn modelId="{0498D375-76ED-9C40-868A-D5FD8DC6D711}" type="presParOf" srcId="{A54A9001-056C-F24D-BF69-D4E6A1296F59}" destId="{BA98449D-09ED-7948-B57E-EDE9B2F9C367}" srcOrd="0" destOrd="0" presId="urn:microsoft.com/office/officeart/2005/8/layout/hierarchy2"/>
    <dgm:cxn modelId="{9DC84D61-74AD-B347-B90E-0E0AA75AD3EA}" type="presParOf" srcId="{BA98449D-09ED-7948-B57E-EDE9B2F9C367}" destId="{901F064C-C663-BB46-8240-6CD050FD603E}" srcOrd="0" destOrd="0" presId="urn:microsoft.com/office/officeart/2005/8/layout/hierarchy2"/>
    <dgm:cxn modelId="{8727C7B4-1C1F-464B-92B6-527F3A98F955}" type="presParOf" srcId="{A54A9001-056C-F24D-BF69-D4E6A1296F59}" destId="{539AFD94-6D52-B844-A73F-CE9894DD99CD}" srcOrd="1" destOrd="0" presId="urn:microsoft.com/office/officeart/2005/8/layout/hierarchy2"/>
    <dgm:cxn modelId="{5EC506BB-F425-1246-BD75-D9960ECEA7E3}" type="presParOf" srcId="{539AFD94-6D52-B844-A73F-CE9894DD99CD}" destId="{44806E3C-BAF0-0E48-B23F-A15972A8560F}" srcOrd="0" destOrd="0" presId="urn:microsoft.com/office/officeart/2005/8/layout/hierarchy2"/>
    <dgm:cxn modelId="{F5955029-B9D7-2E4D-90ED-AA29DA1D166F}" type="presParOf" srcId="{539AFD94-6D52-B844-A73F-CE9894DD99CD}" destId="{41596DC7-D5EA-264C-A510-8F0FACEF887E}" srcOrd="1" destOrd="0" presId="urn:microsoft.com/office/officeart/2005/8/layout/hierarchy2"/>
    <dgm:cxn modelId="{726FEE8F-869B-7344-8D61-3E17594076EA}" type="presParOf" srcId="{A54A9001-056C-F24D-BF69-D4E6A1296F59}" destId="{E2A0B737-A52C-1444-AC3A-563F75424F36}" srcOrd="2" destOrd="0" presId="urn:microsoft.com/office/officeart/2005/8/layout/hierarchy2"/>
    <dgm:cxn modelId="{2B6C79E9-26F8-7746-AF79-94E47AB15955}" type="presParOf" srcId="{E2A0B737-A52C-1444-AC3A-563F75424F36}" destId="{21E06411-5B3B-9C4F-BAEE-2EA01B2F8763}" srcOrd="0" destOrd="0" presId="urn:microsoft.com/office/officeart/2005/8/layout/hierarchy2"/>
    <dgm:cxn modelId="{0803D54C-39E4-D143-A568-5FE1B18672B4}" type="presParOf" srcId="{A54A9001-056C-F24D-BF69-D4E6A1296F59}" destId="{75BC9A6F-AA27-7B43-BE62-C3CACC4BC383}" srcOrd="3" destOrd="0" presId="urn:microsoft.com/office/officeart/2005/8/layout/hierarchy2"/>
    <dgm:cxn modelId="{3CAAFF6C-780D-CB4A-9F61-E15DC65ADAA4}" type="presParOf" srcId="{75BC9A6F-AA27-7B43-BE62-C3CACC4BC383}" destId="{267E6285-9083-1541-A38C-8C2EFA632295}" srcOrd="0" destOrd="0" presId="urn:microsoft.com/office/officeart/2005/8/layout/hierarchy2"/>
    <dgm:cxn modelId="{09111E60-8A6E-5249-AD4D-BCE61A96E053}" type="presParOf" srcId="{75BC9A6F-AA27-7B43-BE62-C3CACC4BC383}" destId="{12454A67-3D21-A649-8076-001DC6B86FEC}" srcOrd="1" destOrd="0" presId="urn:microsoft.com/office/officeart/2005/8/layout/hierarchy2"/>
    <dgm:cxn modelId="{9B21716A-7490-F642-895B-C09467AC4C82}" type="presParOf" srcId="{514FBCBD-3A77-C244-B8DC-20A3D6149386}" destId="{FAE6D964-B0B0-5A42-A8F2-FF05D9B45409}" srcOrd="1" destOrd="0" presId="urn:microsoft.com/office/officeart/2005/8/layout/hierarchy2"/>
    <dgm:cxn modelId="{E12F7C17-9B8E-8B4D-B18B-C3BF765B25C1}" type="presParOf" srcId="{FAE6D964-B0B0-5A42-A8F2-FF05D9B45409}" destId="{B4353AB5-42E6-3942-86EE-E373D63528C5}" srcOrd="0" destOrd="0" presId="urn:microsoft.com/office/officeart/2005/8/layout/hierarchy2"/>
    <dgm:cxn modelId="{DB0487F3-D2E6-864A-943F-0E96BF08BDC8}" type="presParOf" srcId="{FAE6D964-B0B0-5A42-A8F2-FF05D9B45409}" destId="{743ABF09-CDB3-054B-B3F4-2608B33D24FB}" srcOrd="1" destOrd="0" presId="urn:microsoft.com/office/officeart/2005/8/layout/hierarchy2"/>
    <dgm:cxn modelId="{A8AEE163-ADB6-4A49-AA9D-0C96C71413EE}" type="presParOf" srcId="{743ABF09-CDB3-054B-B3F4-2608B33D24FB}" destId="{A0C5C965-2D5F-F64A-8235-EF232AAD6BD1}" srcOrd="0" destOrd="0" presId="urn:microsoft.com/office/officeart/2005/8/layout/hierarchy2"/>
    <dgm:cxn modelId="{E08E31FD-CEAC-5745-9E3E-613A0C4C2B55}" type="presParOf" srcId="{A0C5C965-2D5F-F64A-8235-EF232AAD6BD1}" destId="{3E09373B-B7D1-254C-9182-D5081080F6DD}" srcOrd="0" destOrd="0" presId="urn:microsoft.com/office/officeart/2005/8/layout/hierarchy2"/>
    <dgm:cxn modelId="{5567E13A-B3CB-4442-BECE-884B38C79737}" type="presParOf" srcId="{743ABF09-CDB3-054B-B3F4-2608B33D24FB}" destId="{AFFBE8E9-FBB0-644F-A0D1-ECE05D58C333}" srcOrd="1" destOrd="0" presId="urn:microsoft.com/office/officeart/2005/8/layout/hierarchy2"/>
    <dgm:cxn modelId="{E0AA4FFA-7991-2643-8FC8-6790D399D142}" type="presParOf" srcId="{AFFBE8E9-FBB0-644F-A0D1-ECE05D58C333}" destId="{8903FD9D-971A-D34C-BB7F-BC86E79A6343}" srcOrd="0" destOrd="0" presId="urn:microsoft.com/office/officeart/2005/8/layout/hierarchy2"/>
    <dgm:cxn modelId="{394F6C82-BED6-FF46-A8EB-D650EB560E07}" type="presParOf" srcId="{AFFBE8E9-FBB0-644F-A0D1-ECE05D58C333}" destId="{7BA25D17-CBCE-DF4C-83B6-5632A9A15632}" srcOrd="1" destOrd="0" presId="urn:microsoft.com/office/officeart/2005/8/layout/hierarchy2"/>
    <dgm:cxn modelId="{F7D3431F-D302-F543-B5C7-EE64F6F3FB38}" type="presParOf" srcId="{743ABF09-CDB3-054B-B3F4-2608B33D24FB}" destId="{5D50FCA2-528D-1B49-821E-18B6CFE1875C}" srcOrd="2" destOrd="0" presId="urn:microsoft.com/office/officeart/2005/8/layout/hierarchy2"/>
    <dgm:cxn modelId="{3F9AA22A-4C4E-184B-B271-48CBEE92760B}" type="presParOf" srcId="{5D50FCA2-528D-1B49-821E-18B6CFE1875C}" destId="{0CE6B741-C2CB-DF43-BCC9-54AC5CC97758}" srcOrd="0" destOrd="0" presId="urn:microsoft.com/office/officeart/2005/8/layout/hierarchy2"/>
    <dgm:cxn modelId="{BCE1DE37-357E-D44D-A14B-7995010B1FC2}" type="presParOf" srcId="{743ABF09-CDB3-054B-B3F4-2608B33D24FB}" destId="{880AE318-E97D-C948-8725-6858A02AD0C7}" srcOrd="3" destOrd="0" presId="urn:microsoft.com/office/officeart/2005/8/layout/hierarchy2"/>
    <dgm:cxn modelId="{5ECAA975-C1CB-0849-A763-502D9F621AB6}" type="presParOf" srcId="{880AE318-E97D-C948-8725-6858A02AD0C7}" destId="{2E48CE7B-028D-484B-91DA-B6F939D91C6B}" srcOrd="0" destOrd="0" presId="urn:microsoft.com/office/officeart/2005/8/layout/hierarchy2"/>
    <dgm:cxn modelId="{9DD1F177-202D-F748-97B3-2BB274A9EF46}" type="presParOf" srcId="{880AE318-E97D-C948-8725-6858A02AD0C7}" destId="{2F498EED-BA96-7248-8DEC-C84F09286C85}" srcOrd="1" destOrd="0" presId="urn:microsoft.com/office/officeart/2005/8/layout/hierarchy2"/>
    <dgm:cxn modelId="{BF031792-9E7D-FA41-BCB7-2C9695A8DF42}" type="presParOf" srcId="{514FBCBD-3A77-C244-B8DC-20A3D6149386}" destId="{5B7111EC-89A1-8C47-AD1F-84B5F3AD1384}" srcOrd="2" destOrd="0" presId="urn:microsoft.com/office/officeart/2005/8/layout/hierarchy2"/>
    <dgm:cxn modelId="{6DDC6255-1599-D24E-8DED-9BEAE3278E1F}" type="presParOf" srcId="{5B7111EC-89A1-8C47-AD1F-84B5F3AD1384}" destId="{CD6CA105-C716-0E49-B722-DB89C2FC258D}" srcOrd="0" destOrd="0" presId="urn:microsoft.com/office/officeart/2005/8/layout/hierarchy2"/>
    <dgm:cxn modelId="{93F2247A-81E2-354E-BBF6-C756AE501D24}" type="presParOf" srcId="{5B7111EC-89A1-8C47-AD1F-84B5F3AD1384}" destId="{61D78605-814E-3B42-BD26-D3AF97C40A22}" srcOrd="1" destOrd="0" presId="urn:microsoft.com/office/officeart/2005/8/layout/hierarchy2"/>
    <dgm:cxn modelId="{AC02A8CF-5CEE-D546-BAEB-F389DABACC91}" type="presParOf" srcId="{61D78605-814E-3B42-BD26-D3AF97C40A22}" destId="{395E6AF1-61F2-2D45-8ACB-F1B8362A42EF}" srcOrd="0" destOrd="0" presId="urn:microsoft.com/office/officeart/2005/8/layout/hierarchy2"/>
    <dgm:cxn modelId="{D2EE9C74-B321-7344-9157-0C590AF6D880}" type="presParOf" srcId="{395E6AF1-61F2-2D45-8ACB-F1B8362A42EF}" destId="{A363CB7B-A963-9544-B1DB-1F722A5CABC4}" srcOrd="0" destOrd="0" presId="urn:microsoft.com/office/officeart/2005/8/layout/hierarchy2"/>
    <dgm:cxn modelId="{AA8797D8-5040-A347-B25F-2138C7B32F4E}" type="presParOf" srcId="{61D78605-814E-3B42-BD26-D3AF97C40A22}" destId="{17A0DF24-C067-C348-9172-5A6ED3FD30A4}" srcOrd="1" destOrd="0" presId="urn:microsoft.com/office/officeart/2005/8/layout/hierarchy2"/>
    <dgm:cxn modelId="{6013C8C6-A345-3B47-ABE5-2924D8D3EAF1}" type="presParOf" srcId="{17A0DF24-C067-C348-9172-5A6ED3FD30A4}" destId="{4E960811-BA89-0D4A-84AD-9E76A2F30A1C}" srcOrd="0" destOrd="0" presId="urn:microsoft.com/office/officeart/2005/8/layout/hierarchy2"/>
    <dgm:cxn modelId="{94E822D4-C864-5C47-9938-26A8012503A0}" type="presParOf" srcId="{17A0DF24-C067-C348-9172-5A6ED3FD30A4}" destId="{06679DD4-6390-7E4E-9F99-77A2566C64C2}" srcOrd="1" destOrd="0" presId="urn:microsoft.com/office/officeart/2005/8/layout/hierarchy2"/>
    <dgm:cxn modelId="{DBDDA33C-B838-7C4F-959B-D67BCD3DFB0F}" type="presParOf" srcId="{61D78605-814E-3B42-BD26-D3AF97C40A22}" destId="{5CD4E492-6FA8-8B4E-A57A-875C447FDE56}" srcOrd="2" destOrd="0" presId="urn:microsoft.com/office/officeart/2005/8/layout/hierarchy2"/>
    <dgm:cxn modelId="{613CFF43-74F7-3241-AFFB-A3CBC4558F22}" type="presParOf" srcId="{5CD4E492-6FA8-8B4E-A57A-875C447FDE56}" destId="{3D74D8B2-ADD7-C143-8320-A9F4A9D7990F}" srcOrd="0" destOrd="0" presId="urn:microsoft.com/office/officeart/2005/8/layout/hierarchy2"/>
    <dgm:cxn modelId="{A30BE548-49B7-2540-8C78-FADDBF3B3A2A}" type="presParOf" srcId="{61D78605-814E-3B42-BD26-D3AF97C40A22}" destId="{D0B43C08-54F4-3246-ADB0-2EB5FC449A29}" srcOrd="3" destOrd="0" presId="urn:microsoft.com/office/officeart/2005/8/layout/hierarchy2"/>
    <dgm:cxn modelId="{D27B0B4E-11D4-674C-9FDD-870E6E5DB476}" type="presParOf" srcId="{D0B43C08-54F4-3246-ADB0-2EB5FC449A29}" destId="{73DF8403-B76B-DA49-94FE-0A45A5AEAC9F}" srcOrd="0" destOrd="0" presId="urn:microsoft.com/office/officeart/2005/8/layout/hierarchy2"/>
    <dgm:cxn modelId="{57394BF3-F2CA-D349-A6CA-6851358ECB24}" type="presParOf" srcId="{D0B43C08-54F4-3246-ADB0-2EB5FC449A29}" destId="{32C46059-3E6C-6540-87AB-46F40C92618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8B9C72E-0477-334D-A75C-4FAAE1C67264}" type="doc">
      <dgm:prSet loTypeId="urn:microsoft.com/office/officeart/2005/8/layout/radial4" loCatId="process" qsTypeId="urn:microsoft.com/office/officeart/2005/8/quickstyle/simple1" qsCatId="simple" csTypeId="urn:microsoft.com/office/officeart/2005/8/colors/accent1_1" csCatId="accent1" phldr="1"/>
      <dgm:spPr/>
      <dgm:t>
        <a:bodyPr/>
        <a:lstStyle/>
        <a:p>
          <a:endParaRPr lang="en-US"/>
        </a:p>
      </dgm:t>
    </dgm:pt>
    <dgm:pt modelId="{15E7F9B4-7A0E-8A48-AB34-C1B74F6DBEC8}">
      <dgm:prSet phldrT="[Text]"/>
      <dgm:spPr/>
      <dgm:t>
        <a:bodyPr/>
        <a:lstStyle/>
        <a:p>
          <a:r>
            <a:rPr lang="en-US" dirty="0"/>
            <a:t>Assess fidelity of PBIS implementation at least annually</a:t>
          </a:r>
        </a:p>
      </dgm:t>
    </dgm:pt>
    <dgm:pt modelId="{26041BAF-2A9A-BC45-A2C0-30BFA2A6EF7D}" type="parTrans" cxnId="{94D5D2A5-FEEA-254D-8DF3-97D0226ED110}">
      <dgm:prSet/>
      <dgm:spPr/>
      <dgm:t>
        <a:bodyPr/>
        <a:lstStyle/>
        <a:p>
          <a:endParaRPr lang="en-US"/>
        </a:p>
      </dgm:t>
    </dgm:pt>
    <dgm:pt modelId="{4863EF95-C89E-3148-AB26-DFE1436957D4}" type="sibTrans" cxnId="{94D5D2A5-FEEA-254D-8DF3-97D0226ED110}">
      <dgm:prSet/>
      <dgm:spPr/>
      <dgm:t>
        <a:bodyPr/>
        <a:lstStyle/>
        <a:p>
          <a:endParaRPr lang="en-US"/>
        </a:p>
      </dgm:t>
    </dgm:pt>
    <dgm:pt modelId="{D424EE7E-4F03-2F47-81AB-539255655742}">
      <dgm:prSet/>
      <dgm:spPr/>
      <dgm:t>
        <a:bodyPr/>
        <a:lstStyle/>
        <a:p>
          <a:r>
            <a:rPr lang="en-US" u="none" strike="noStrike" dirty="0">
              <a:effectLst/>
            </a:rPr>
            <a:t>Review student behavior data at least monthly</a:t>
          </a:r>
          <a:endParaRPr lang="en-US" dirty="0"/>
        </a:p>
      </dgm:t>
    </dgm:pt>
    <dgm:pt modelId="{A69EC133-825B-0144-BE5F-59E0014FB4AA}" type="parTrans" cxnId="{C4A1A11F-AA3B-2E4E-BEE1-9F3A5354FBB4}">
      <dgm:prSet/>
      <dgm:spPr/>
      <dgm:t>
        <a:bodyPr/>
        <a:lstStyle/>
        <a:p>
          <a:endParaRPr lang="en-US"/>
        </a:p>
      </dgm:t>
    </dgm:pt>
    <dgm:pt modelId="{5609670B-CCA0-1642-9DB3-3D67E80F1056}" type="sibTrans" cxnId="{C4A1A11F-AA3B-2E4E-BEE1-9F3A5354FBB4}">
      <dgm:prSet/>
      <dgm:spPr/>
      <dgm:t>
        <a:bodyPr/>
        <a:lstStyle/>
        <a:p>
          <a:endParaRPr lang="en-US"/>
        </a:p>
      </dgm:t>
    </dgm:pt>
    <dgm:pt modelId="{28C68FBD-42F6-3049-BF5C-A9B969A00D74}">
      <dgm:prSet/>
      <dgm:spPr/>
      <dgm:t>
        <a:bodyPr/>
        <a:lstStyle/>
        <a:p>
          <a:r>
            <a:rPr lang="en-US" u="none" strike="noStrike" dirty="0">
              <a:effectLst/>
            </a:rPr>
            <a:t>Use school and community data regularly</a:t>
          </a:r>
          <a:endParaRPr lang="en-US" b="0" i="0" u="none" strike="noStrike" dirty="0">
            <a:effectLst/>
            <a:latin typeface="Calibri" panose="020F0502020204030204" pitchFamily="34" charset="0"/>
          </a:endParaRPr>
        </a:p>
      </dgm:t>
    </dgm:pt>
    <dgm:pt modelId="{C3CFC1A6-6ECB-B54E-AEB0-FCD467D06971}" type="sibTrans" cxnId="{B5A6189C-DE73-0145-8C95-53262148B602}">
      <dgm:prSet/>
      <dgm:spPr/>
      <dgm:t>
        <a:bodyPr/>
        <a:lstStyle/>
        <a:p>
          <a:endParaRPr lang="en-US"/>
        </a:p>
      </dgm:t>
    </dgm:pt>
    <dgm:pt modelId="{BD5E79D6-9ADD-714A-9867-A8FDD05E226D}" type="parTrans" cxnId="{B5A6189C-DE73-0145-8C95-53262148B602}">
      <dgm:prSet/>
      <dgm:spPr/>
      <dgm:t>
        <a:bodyPr/>
        <a:lstStyle/>
        <a:p>
          <a:endParaRPr lang="en-US"/>
        </a:p>
      </dgm:t>
    </dgm:pt>
    <dgm:pt modelId="{3503D06A-282E-BE4B-914E-E20AD0543C1F}">
      <dgm:prSet/>
      <dgm:spPr/>
      <dgm:t>
        <a:bodyPr/>
        <a:lstStyle/>
        <a:p>
          <a:r>
            <a:rPr lang="en-US" dirty="0"/>
            <a:t>Evaluate your plan annually</a:t>
          </a:r>
        </a:p>
      </dgm:t>
    </dgm:pt>
    <dgm:pt modelId="{5DA374A3-A344-F943-BD36-1BC8B1E3703A}" type="parTrans" cxnId="{1A538156-3DE7-0F42-9624-688B90B62D6E}">
      <dgm:prSet/>
      <dgm:spPr/>
      <dgm:t>
        <a:bodyPr/>
        <a:lstStyle/>
        <a:p>
          <a:endParaRPr lang="en-US"/>
        </a:p>
      </dgm:t>
    </dgm:pt>
    <dgm:pt modelId="{1DA4A088-0B8E-834D-ABCA-8E0041BE8331}" type="sibTrans" cxnId="{1A538156-3DE7-0F42-9624-688B90B62D6E}">
      <dgm:prSet/>
      <dgm:spPr/>
      <dgm:t>
        <a:bodyPr/>
        <a:lstStyle/>
        <a:p>
          <a:endParaRPr lang="en-US"/>
        </a:p>
      </dgm:t>
    </dgm:pt>
    <dgm:pt modelId="{7E457FF0-2101-864A-A5FB-7B3C149F20E4}">
      <dgm:prSet>
        <dgm:style>
          <a:lnRef idx="1">
            <a:schemeClr val="accent4"/>
          </a:lnRef>
          <a:fillRef idx="2">
            <a:schemeClr val="accent4"/>
          </a:fillRef>
          <a:effectRef idx="1">
            <a:schemeClr val="accent4"/>
          </a:effectRef>
          <a:fontRef idx="minor">
            <a:schemeClr val="dk1"/>
          </a:fontRef>
        </dgm:style>
      </dgm:prSet>
      <dgm:spPr/>
      <dgm:t>
        <a:bodyPr/>
        <a:lstStyle/>
        <a:p>
          <a:r>
            <a:rPr lang="en-US" dirty="0"/>
            <a:t>Develop, inform, and refine Tier 1 </a:t>
          </a:r>
        </a:p>
      </dgm:t>
    </dgm:pt>
    <dgm:pt modelId="{77C4AD0A-9666-BF49-9EA1-D8662A3968B3}" type="parTrans" cxnId="{5FD221E8-F024-E247-A9F8-D9FEE3787581}">
      <dgm:prSet/>
      <dgm:spPr/>
      <dgm:t>
        <a:bodyPr/>
        <a:lstStyle/>
        <a:p>
          <a:endParaRPr lang="en-US"/>
        </a:p>
      </dgm:t>
    </dgm:pt>
    <dgm:pt modelId="{B305285E-7DF0-0C45-9E64-67D79627C294}" type="sibTrans" cxnId="{5FD221E8-F024-E247-A9F8-D9FEE3787581}">
      <dgm:prSet/>
      <dgm:spPr/>
      <dgm:t>
        <a:bodyPr/>
        <a:lstStyle/>
        <a:p>
          <a:endParaRPr lang="en-US"/>
        </a:p>
      </dgm:t>
    </dgm:pt>
    <dgm:pt modelId="{C5785AE8-8CF9-9F44-95AB-18D2038F1C15}" type="pres">
      <dgm:prSet presAssocID="{98B9C72E-0477-334D-A75C-4FAAE1C67264}" presName="cycle" presStyleCnt="0">
        <dgm:presLayoutVars>
          <dgm:chMax val="1"/>
          <dgm:dir/>
          <dgm:animLvl val="ctr"/>
          <dgm:resizeHandles val="exact"/>
        </dgm:presLayoutVars>
      </dgm:prSet>
      <dgm:spPr/>
    </dgm:pt>
    <dgm:pt modelId="{B60A7C11-013A-7149-A95F-20C1089B1478}" type="pres">
      <dgm:prSet presAssocID="{7E457FF0-2101-864A-A5FB-7B3C149F20E4}" presName="centerShape" presStyleLbl="node0" presStyleIdx="0" presStyleCnt="1"/>
      <dgm:spPr/>
    </dgm:pt>
    <dgm:pt modelId="{7FB9A40E-B9E1-C54A-8F30-F9F9CC82E5C9}" type="pres">
      <dgm:prSet presAssocID="{26041BAF-2A9A-BC45-A2C0-30BFA2A6EF7D}" presName="parTrans" presStyleLbl="bgSibTrans2D1" presStyleIdx="0" presStyleCnt="4"/>
      <dgm:spPr/>
    </dgm:pt>
    <dgm:pt modelId="{092BF23C-C7C1-F64D-90EF-1CC807973528}" type="pres">
      <dgm:prSet presAssocID="{15E7F9B4-7A0E-8A48-AB34-C1B74F6DBEC8}" presName="node" presStyleLbl="node1" presStyleIdx="0" presStyleCnt="4">
        <dgm:presLayoutVars>
          <dgm:bulletEnabled val="1"/>
        </dgm:presLayoutVars>
      </dgm:prSet>
      <dgm:spPr/>
    </dgm:pt>
    <dgm:pt modelId="{81617682-8DCD-0948-A6AB-F1D69DC0EBFB}" type="pres">
      <dgm:prSet presAssocID="{A69EC133-825B-0144-BE5F-59E0014FB4AA}" presName="parTrans" presStyleLbl="bgSibTrans2D1" presStyleIdx="1" presStyleCnt="4"/>
      <dgm:spPr/>
    </dgm:pt>
    <dgm:pt modelId="{AE87E840-04EF-994F-9A43-56094511F6F6}" type="pres">
      <dgm:prSet presAssocID="{D424EE7E-4F03-2F47-81AB-539255655742}" presName="node" presStyleLbl="node1" presStyleIdx="1" presStyleCnt="4">
        <dgm:presLayoutVars>
          <dgm:bulletEnabled val="1"/>
        </dgm:presLayoutVars>
      </dgm:prSet>
      <dgm:spPr/>
    </dgm:pt>
    <dgm:pt modelId="{7ED28D52-F430-7A47-AC6A-7E6F32B47734}" type="pres">
      <dgm:prSet presAssocID="{BD5E79D6-9ADD-714A-9867-A8FDD05E226D}" presName="parTrans" presStyleLbl="bgSibTrans2D1" presStyleIdx="2" presStyleCnt="4"/>
      <dgm:spPr/>
    </dgm:pt>
    <dgm:pt modelId="{DE04828F-0717-9D4B-8E3F-D3010BFE5BF3}" type="pres">
      <dgm:prSet presAssocID="{28C68FBD-42F6-3049-BF5C-A9B969A00D74}" presName="node" presStyleLbl="node1" presStyleIdx="2" presStyleCnt="4">
        <dgm:presLayoutVars>
          <dgm:bulletEnabled val="1"/>
        </dgm:presLayoutVars>
      </dgm:prSet>
      <dgm:spPr/>
    </dgm:pt>
    <dgm:pt modelId="{D2C13644-B4A1-8544-8DA0-BF1C389F1195}" type="pres">
      <dgm:prSet presAssocID="{5DA374A3-A344-F943-BD36-1BC8B1E3703A}" presName="parTrans" presStyleLbl="bgSibTrans2D1" presStyleIdx="3" presStyleCnt="4"/>
      <dgm:spPr/>
    </dgm:pt>
    <dgm:pt modelId="{3F933EE9-D469-6241-BF53-A027F1F59D01}" type="pres">
      <dgm:prSet presAssocID="{3503D06A-282E-BE4B-914E-E20AD0543C1F}" presName="node" presStyleLbl="node1" presStyleIdx="3" presStyleCnt="4">
        <dgm:presLayoutVars>
          <dgm:bulletEnabled val="1"/>
        </dgm:presLayoutVars>
      </dgm:prSet>
      <dgm:spPr/>
    </dgm:pt>
  </dgm:ptLst>
  <dgm:cxnLst>
    <dgm:cxn modelId="{92039612-3CCF-6147-9888-22A65248E971}" type="presOf" srcId="{3503D06A-282E-BE4B-914E-E20AD0543C1F}" destId="{3F933EE9-D469-6241-BF53-A027F1F59D01}" srcOrd="0" destOrd="0" presId="urn:microsoft.com/office/officeart/2005/8/layout/radial4"/>
    <dgm:cxn modelId="{42AD201C-7ED2-BB44-BFE4-CCA314F05E0B}" type="presOf" srcId="{26041BAF-2A9A-BC45-A2C0-30BFA2A6EF7D}" destId="{7FB9A40E-B9E1-C54A-8F30-F9F9CC82E5C9}" srcOrd="0" destOrd="0" presId="urn:microsoft.com/office/officeart/2005/8/layout/radial4"/>
    <dgm:cxn modelId="{C4A1A11F-AA3B-2E4E-BEE1-9F3A5354FBB4}" srcId="{7E457FF0-2101-864A-A5FB-7B3C149F20E4}" destId="{D424EE7E-4F03-2F47-81AB-539255655742}" srcOrd="1" destOrd="0" parTransId="{A69EC133-825B-0144-BE5F-59E0014FB4AA}" sibTransId="{5609670B-CCA0-1642-9DB3-3D67E80F1056}"/>
    <dgm:cxn modelId="{76388B31-4B03-054D-AE24-8163BCB3D1E7}" type="presOf" srcId="{98B9C72E-0477-334D-A75C-4FAAE1C67264}" destId="{C5785AE8-8CF9-9F44-95AB-18D2038F1C15}" srcOrd="0" destOrd="0" presId="urn:microsoft.com/office/officeart/2005/8/layout/radial4"/>
    <dgm:cxn modelId="{D4AC7142-0C04-2D44-A389-A679DB19A5C2}" type="presOf" srcId="{A69EC133-825B-0144-BE5F-59E0014FB4AA}" destId="{81617682-8DCD-0948-A6AB-F1D69DC0EBFB}" srcOrd="0" destOrd="0" presId="urn:microsoft.com/office/officeart/2005/8/layout/radial4"/>
    <dgm:cxn modelId="{6925014B-8806-0B44-809A-DCF58A963022}" type="presOf" srcId="{D424EE7E-4F03-2F47-81AB-539255655742}" destId="{AE87E840-04EF-994F-9A43-56094511F6F6}" srcOrd="0" destOrd="0" presId="urn:microsoft.com/office/officeart/2005/8/layout/radial4"/>
    <dgm:cxn modelId="{34D25054-D39F-1D4F-8AC5-0C394909F9D9}" type="presOf" srcId="{7E457FF0-2101-864A-A5FB-7B3C149F20E4}" destId="{B60A7C11-013A-7149-A95F-20C1089B1478}" srcOrd="0" destOrd="0" presId="urn:microsoft.com/office/officeart/2005/8/layout/radial4"/>
    <dgm:cxn modelId="{1A538156-3DE7-0F42-9624-688B90B62D6E}" srcId="{7E457FF0-2101-864A-A5FB-7B3C149F20E4}" destId="{3503D06A-282E-BE4B-914E-E20AD0543C1F}" srcOrd="3" destOrd="0" parTransId="{5DA374A3-A344-F943-BD36-1BC8B1E3703A}" sibTransId="{1DA4A088-0B8E-834D-ABCA-8E0041BE8331}"/>
    <dgm:cxn modelId="{EC2BC366-56D2-A644-BDEF-4239B3BCD4F4}" type="presOf" srcId="{5DA374A3-A344-F943-BD36-1BC8B1E3703A}" destId="{D2C13644-B4A1-8544-8DA0-BF1C389F1195}" srcOrd="0" destOrd="0" presId="urn:microsoft.com/office/officeart/2005/8/layout/radial4"/>
    <dgm:cxn modelId="{B5A6189C-DE73-0145-8C95-53262148B602}" srcId="{7E457FF0-2101-864A-A5FB-7B3C149F20E4}" destId="{28C68FBD-42F6-3049-BF5C-A9B969A00D74}" srcOrd="2" destOrd="0" parTransId="{BD5E79D6-9ADD-714A-9867-A8FDD05E226D}" sibTransId="{C3CFC1A6-6ECB-B54E-AEB0-FCD467D06971}"/>
    <dgm:cxn modelId="{7A5362A1-2201-D64A-A1CB-96FB710D1C4B}" type="presOf" srcId="{28C68FBD-42F6-3049-BF5C-A9B969A00D74}" destId="{DE04828F-0717-9D4B-8E3F-D3010BFE5BF3}" srcOrd="0" destOrd="0" presId="urn:microsoft.com/office/officeart/2005/8/layout/radial4"/>
    <dgm:cxn modelId="{E94C5FA4-11FB-0A48-8D62-F4B957B00120}" type="presOf" srcId="{BD5E79D6-9ADD-714A-9867-A8FDD05E226D}" destId="{7ED28D52-F430-7A47-AC6A-7E6F32B47734}" srcOrd="0" destOrd="0" presId="urn:microsoft.com/office/officeart/2005/8/layout/radial4"/>
    <dgm:cxn modelId="{94D5D2A5-FEEA-254D-8DF3-97D0226ED110}" srcId="{7E457FF0-2101-864A-A5FB-7B3C149F20E4}" destId="{15E7F9B4-7A0E-8A48-AB34-C1B74F6DBEC8}" srcOrd="0" destOrd="0" parTransId="{26041BAF-2A9A-BC45-A2C0-30BFA2A6EF7D}" sibTransId="{4863EF95-C89E-3148-AB26-DFE1436957D4}"/>
    <dgm:cxn modelId="{341738BD-077A-A14D-AC6F-D41BCD584644}" type="presOf" srcId="{15E7F9B4-7A0E-8A48-AB34-C1B74F6DBEC8}" destId="{092BF23C-C7C1-F64D-90EF-1CC807973528}" srcOrd="0" destOrd="0" presId="urn:microsoft.com/office/officeart/2005/8/layout/radial4"/>
    <dgm:cxn modelId="{5FD221E8-F024-E247-A9F8-D9FEE3787581}" srcId="{98B9C72E-0477-334D-A75C-4FAAE1C67264}" destId="{7E457FF0-2101-864A-A5FB-7B3C149F20E4}" srcOrd="0" destOrd="0" parTransId="{77C4AD0A-9666-BF49-9EA1-D8662A3968B3}" sibTransId="{B305285E-7DF0-0C45-9E64-67D79627C294}"/>
    <dgm:cxn modelId="{AF8A2C81-0A23-0B4D-952F-04300C6B2590}" type="presParOf" srcId="{C5785AE8-8CF9-9F44-95AB-18D2038F1C15}" destId="{B60A7C11-013A-7149-A95F-20C1089B1478}" srcOrd="0" destOrd="0" presId="urn:microsoft.com/office/officeart/2005/8/layout/radial4"/>
    <dgm:cxn modelId="{E7F1EF0F-FCFA-6747-8765-E324635EE34F}" type="presParOf" srcId="{C5785AE8-8CF9-9F44-95AB-18D2038F1C15}" destId="{7FB9A40E-B9E1-C54A-8F30-F9F9CC82E5C9}" srcOrd="1" destOrd="0" presId="urn:microsoft.com/office/officeart/2005/8/layout/radial4"/>
    <dgm:cxn modelId="{C7965706-0F8C-674D-92F5-1B988DDB2AB8}" type="presParOf" srcId="{C5785AE8-8CF9-9F44-95AB-18D2038F1C15}" destId="{092BF23C-C7C1-F64D-90EF-1CC807973528}" srcOrd="2" destOrd="0" presId="urn:microsoft.com/office/officeart/2005/8/layout/radial4"/>
    <dgm:cxn modelId="{CB08AC5D-89B6-CE46-8307-BE53F157AFCF}" type="presParOf" srcId="{C5785AE8-8CF9-9F44-95AB-18D2038F1C15}" destId="{81617682-8DCD-0948-A6AB-F1D69DC0EBFB}" srcOrd="3" destOrd="0" presId="urn:microsoft.com/office/officeart/2005/8/layout/radial4"/>
    <dgm:cxn modelId="{78F63B4E-7B53-3942-8BD4-7054E29CD6ED}" type="presParOf" srcId="{C5785AE8-8CF9-9F44-95AB-18D2038F1C15}" destId="{AE87E840-04EF-994F-9A43-56094511F6F6}" srcOrd="4" destOrd="0" presId="urn:microsoft.com/office/officeart/2005/8/layout/radial4"/>
    <dgm:cxn modelId="{DF180E33-C4BC-4646-ACE6-A2B07640A92E}" type="presParOf" srcId="{C5785AE8-8CF9-9F44-95AB-18D2038F1C15}" destId="{7ED28D52-F430-7A47-AC6A-7E6F32B47734}" srcOrd="5" destOrd="0" presId="urn:microsoft.com/office/officeart/2005/8/layout/radial4"/>
    <dgm:cxn modelId="{1BFB26D1-D418-9C45-B7AE-D74DBDDD17B0}" type="presParOf" srcId="{C5785AE8-8CF9-9F44-95AB-18D2038F1C15}" destId="{DE04828F-0717-9D4B-8E3F-D3010BFE5BF3}" srcOrd="6" destOrd="0" presId="urn:microsoft.com/office/officeart/2005/8/layout/radial4"/>
    <dgm:cxn modelId="{E704A20B-0F20-6B44-832F-3A15C83D3B9F}" type="presParOf" srcId="{C5785AE8-8CF9-9F44-95AB-18D2038F1C15}" destId="{D2C13644-B4A1-8544-8DA0-BF1C389F1195}" srcOrd="7" destOrd="0" presId="urn:microsoft.com/office/officeart/2005/8/layout/radial4"/>
    <dgm:cxn modelId="{F660B5C8-BE51-E34D-A4EC-F605846F4BEE}" type="presParOf" srcId="{C5785AE8-8CF9-9F44-95AB-18D2038F1C15}" destId="{3F933EE9-D469-6241-BF53-A027F1F59D01}"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DAD4E75-891E-AA49-BA19-F44124E369EA}" type="doc">
      <dgm:prSet loTypeId="urn:microsoft.com/office/officeart/2005/8/layout/default" loCatId="" qsTypeId="urn:microsoft.com/office/officeart/2005/8/quickstyle/simple1" qsCatId="simple" csTypeId="urn:microsoft.com/office/officeart/2005/8/colors/accent2_1" csCatId="accent2" phldr="1"/>
      <dgm:spPr/>
      <dgm:t>
        <a:bodyPr/>
        <a:lstStyle/>
        <a:p>
          <a:endParaRPr lang="en-US"/>
        </a:p>
      </dgm:t>
    </dgm:pt>
    <dgm:pt modelId="{4A1B581E-9209-F64A-85B5-CC031DC2C754}">
      <dgm:prSet phldrT="[Text]" custT="1"/>
      <dgm:spPr/>
      <dgm:t>
        <a:bodyPr/>
        <a:lstStyle/>
        <a:p>
          <a:pPr>
            <a:spcAft>
              <a:spcPts val="0"/>
            </a:spcAft>
            <a:buClr>
              <a:schemeClr val="accent5">
                <a:lumMod val="75000"/>
              </a:schemeClr>
            </a:buClr>
          </a:pPr>
          <a:r>
            <a:rPr lang="en-US" sz="2400" dirty="0"/>
            <a:t>Decisions are more likely to be </a:t>
          </a:r>
        </a:p>
        <a:p>
          <a:pPr>
            <a:spcAft>
              <a:spcPts val="0"/>
            </a:spcAft>
            <a:buClr>
              <a:schemeClr val="accent5">
                <a:lumMod val="75000"/>
              </a:schemeClr>
            </a:buClr>
          </a:pPr>
          <a:r>
            <a:rPr lang="en-US" sz="2400" b="1" dirty="0"/>
            <a:t>effective and efficient</a:t>
          </a:r>
          <a:r>
            <a:rPr lang="en-US" sz="2400" dirty="0"/>
            <a:t> when they are based on data. </a:t>
          </a:r>
        </a:p>
      </dgm:t>
    </dgm:pt>
    <dgm:pt modelId="{F6ED07F0-43BD-764E-A308-905A83165DE4}" type="parTrans" cxnId="{ECF8BE94-AB5B-BD46-94C4-AD741C8ACF71}">
      <dgm:prSet/>
      <dgm:spPr/>
      <dgm:t>
        <a:bodyPr/>
        <a:lstStyle/>
        <a:p>
          <a:endParaRPr lang="en-US" sz="2400"/>
        </a:p>
      </dgm:t>
    </dgm:pt>
    <dgm:pt modelId="{C83928DE-83F4-F242-8BD7-DBE7B86726DE}" type="sibTrans" cxnId="{ECF8BE94-AB5B-BD46-94C4-AD741C8ACF71}">
      <dgm:prSet/>
      <dgm:spPr/>
      <dgm:t>
        <a:bodyPr/>
        <a:lstStyle/>
        <a:p>
          <a:endParaRPr lang="en-US" sz="2400"/>
        </a:p>
      </dgm:t>
    </dgm:pt>
    <dgm:pt modelId="{4137AD3E-86C3-B147-A3C2-8BF5F3504C71}">
      <dgm:prSet custT="1"/>
      <dgm:spPr/>
      <dgm:t>
        <a:bodyPr/>
        <a:lstStyle/>
        <a:p>
          <a:r>
            <a:rPr lang="en-US" sz="2400" dirty="0"/>
            <a:t>The </a:t>
          </a:r>
          <a:r>
            <a:rPr lang="en-US" sz="2400" b="1" dirty="0"/>
            <a:t>quality of decision making </a:t>
          </a:r>
          <a:r>
            <a:rPr lang="en-US" sz="2400" dirty="0"/>
            <a:t>depends most on defining problems with precision &amp; clarity.</a:t>
          </a:r>
        </a:p>
      </dgm:t>
    </dgm:pt>
    <dgm:pt modelId="{80EF22B0-847D-C648-B26F-28B88B7FC443}" type="parTrans" cxnId="{45FA4049-ED03-2749-BB43-31A95D3F1D91}">
      <dgm:prSet/>
      <dgm:spPr/>
      <dgm:t>
        <a:bodyPr/>
        <a:lstStyle/>
        <a:p>
          <a:endParaRPr lang="en-US" sz="2400"/>
        </a:p>
      </dgm:t>
    </dgm:pt>
    <dgm:pt modelId="{7E5EF2D7-A396-8A42-9ECA-5DE0D90A2AA8}" type="sibTrans" cxnId="{45FA4049-ED03-2749-BB43-31A95D3F1D91}">
      <dgm:prSet/>
      <dgm:spPr/>
      <dgm:t>
        <a:bodyPr/>
        <a:lstStyle/>
        <a:p>
          <a:endParaRPr lang="en-US" sz="2400"/>
        </a:p>
      </dgm:t>
    </dgm:pt>
    <dgm:pt modelId="{497A6951-3F6F-C643-A85B-CFFBA0B0A36A}">
      <dgm:prSet custT="1"/>
      <dgm:spPr/>
      <dgm:t>
        <a:bodyPr/>
        <a:lstStyle/>
        <a:p>
          <a:pPr>
            <a:spcAft>
              <a:spcPts val="0"/>
            </a:spcAft>
          </a:pPr>
          <a:r>
            <a:rPr lang="en-US" sz="2400" dirty="0">
              <a:ea typeface="Britannic Bold" pitchFamily="-108" charset="0"/>
              <a:cs typeface="Britannic Bold" pitchFamily="-108" charset="0"/>
            </a:rPr>
            <a:t>Data help </a:t>
          </a:r>
        </a:p>
        <a:p>
          <a:pPr>
            <a:spcAft>
              <a:spcPts val="0"/>
            </a:spcAft>
          </a:pPr>
          <a:r>
            <a:rPr lang="en-US" sz="2400" b="1" dirty="0">
              <a:ea typeface="Britannic Bold" pitchFamily="-108" charset="0"/>
              <a:cs typeface="Britannic Bold" pitchFamily="-108" charset="0"/>
            </a:rPr>
            <a:t>place the “problem” in the context </a:t>
          </a:r>
        </a:p>
        <a:p>
          <a:pPr>
            <a:spcAft>
              <a:spcPts val="0"/>
            </a:spcAft>
          </a:pPr>
          <a:r>
            <a:rPr lang="en-US" sz="2400" dirty="0">
              <a:ea typeface="Britannic Bold" pitchFamily="-108" charset="0"/>
              <a:cs typeface="Britannic Bold" pitchFamily="-108" charset="0"/>
            </a:rPr>
            <a:t>rather than in the students.</a:t>
          </a:r>
          <a:endParaRPr lang="en-US" sz="2400" dirty="0">
            <a:latin typeface="+mj-lt"/>
            <a:ea typeface="Britannic Bold" pitchFamily="-108" charset="0"/>
            <a:cs typeface="Britannic Bold" pitchFamily="-108" charset="0"/>
          </a:endParaRPr>
        </a:p>
      </dgm:t>
    </dgm:pt>
    <dgm:pt modelId="{28BD90EF-CE5D-CA44-A238-CB7C72FBB19C}" type="parTrans" cxnId="{1C91AE12-6903-184A-9B7B-8C486C88B3FA}">
      <dgm:prSet/>
      <dgm:spPr/>
      <dgm:t>
        <a:bodyPr/>
        <a:lstStyle/>
        <a:p>
          <a:endParaRPr lang="en-US" sz="2400"/>
        </a:p>
      </dgm:t>
    </dgm:pt>
    <dgm:pt modelId="{D6A076A3-DB94-F742-8193-36D8CB1C5930}" type="sibTrans" cxnId="{1C91AE12-6903-184A-9B7B-8C486C88B3FA}">
      <dgm:prSet/>
      <dgm:spPr/>
      <dgm:t>
        <a:bodyPr/>
        <a:lstStyle/>
        <a:p>
          <a:endParaRPr lang="en-US" sz="2400"/>
        </a:p>
      </dgm:t>
    </dgm:pt>
    <dgm:pt modelId="{848FFB10-5379-CA45-AFCE-E024A02D27DB}">
      <dgm:prSet custT="1"/>
      <dgm:spPr/>
      <dgm:t>
        <a:bodyPr/>
        <a:lstStyle/>
        <a:p>
          <a:pPr>
            <a:buClr>
              <a:schemeClr val="accent5">
                <a:lumMod val="75000"/>
              </a:schemeClr>
            </a:buClr>
          </a:pPr>
          <a:r>
            <a:rPr lang="en-US" sz="2400"/>
            <a:t>Use data to:</a:t>
          </a:r>
          <a:endParaRPr lang="en-US" sz="2400" dirty="0"/>
        </a:p>
      </dgm:t>
    </dgm:pt>
    <dgm:pt modelId="{E13380BB-A592-DE40-8FDB-47F170130CDA}" type="parTrans" cxnId="{8DD0AEFF-75A8-6C40-9A84-43BEF6A85B58}">
      <dgm:prSet/>
      <dgm:spPr/>
      <dgm:t>
        <a:bodyPr/>
        <a:lstStyle/>
        <a:p>
          <a:endParaRPr lang="en-US" sz="2400"/>
        </a:p>
      </dgm:t>
    </dgm:pt>
    <dgm:pt modelId="{BE429127-1F24-8049-A508-D4B6DFBA9A39}" type="sibTrans" cxnId="{8DD0AEFF-75A8-6C40-9A84-43BEF6A85B58}">
      <dgm:prSet/>
      <dgm:spPr/>
      <dgm:t>
        <a:bodyPr/>
        <a:lstStyle/>
        <a:p>
          <a:endParaRPr lang="en-US" sz="2400"/>
        </a:p>
      </dgm:t>
    </dgm:pt>
    <dgm:pt modelId="{A679995A-E4FF-8949-B426-1DDEFB36AF19}">
      <dgm:prSet custT="1"/>
      <dgm:spPr/>
      <dgm:t>
        <a:bodyPr/>
        <a:lstStyle/>
        <a:p>
          <a:r>
            <a:rPr lang="en-US" sz="2400" dirty="0">
              <a:ea typeface="Britannic Bold" pitchFamily="-108" charset="0"/>
              <a:cs typeface="Britannic Bold" pitchFamily="-108" charset="0"/>
            </a:rPr>
            <a:t>identify problems</a:t>
          </a:r>
        </a:p>
      </dgm:t>
    </dgm:pt>
    <dgm:pt modelId="{03624231-8B9D-B241-AE03-2D33C982D3D9}" type="parTrans" cxnId="{F943F754-F92B-C24C-90BE-2E358810E93A}">
      <dgm:prSet/>
      <dgm:spPr/>
      <dgm:t>
        <a:bodyPr/>
        <a:lstStyle/>
        <a:p>
          <a:endParaRPr lang="en-US" sz="2400"/>
        </a:p>
      </dgm:t>
    </dgm:pt>
    <dgm:pt modelId="{E06F8523-2D59-A644-83E8-8D39A589BEEF}" type="sibTrans" cxnId="{F943F754-F92B-C24C-90BE-2E358810E93A}">
      <dgm:prSet/>
      <dgm:spPr/>
      <dgm:t>
        <a:bodyPr/>
        <a:lstStyle/>
        <a:p>
          <a:endParaRPr lang="en-US" sz="2400"/>
        </a:p>
      </dgm:t>
    </dgm:pt>
    <dgm:pt modelId="{3B562E53-154C-3B45-8803-F23A4BF9392B}">
      <dgm:prSet custT="1"/>
      <dgm:spPr/>
      <dgm:t>
        <a:bodyPr/>
        <a:lstStyle/>
        <a:p>
          <a:r>
            <a:rPr lang="en-US" sz="2400" dirty="0">
              <a:ea typeface="Britannic Bold" pitchFamily="-108" charset="0"/>
              <a:cs typeface="Britannic Bold" pitchFamily="-108" charset="0"/>
            </a:rPr>
            <a:t>refine problems</a:t>
          </a:r>
        </a:p>
      </dgm:t>
    </dgm:pt>
    <dgm:pt modelId="{D0D0C34E-CA60-4E47-8097-6EA496A5EA1E}" type="parTrans" cxnId="{05F0AEC3-3B43-7247-8657-D1BC3C751A64}">
      <dgm:prSet/>
      <dgm:spPr/>
      <dgm:t>
        <a:bodyPr/>
        <a:lstStyle/>
        <a:p>
          <a:endParaRPr lang="en-US" sz="2400"/>
        </a:p>
      </dgm:t>
    </dgm:pt>
    <dgm:pt modelId="{26FE1E2D-45D5-CC41-A927-7576F5532F37}" type="sibTrans" cxnId="{05F0AEC3-3B43-7247-8657-D1BC3C751A64}">
      <dgm:prSet/>
      <dgm:spPr/>
      <dgm:t>
        <a:bodyPr/>
        <a:lstStyle/>
        <a:p>
          <a:endParaRPr lang="en-US" sz="2400"/>
        </a:p>
      </dgm:t>
    </dgm:pt>
    <dgm:pt modelId="{81A0F532-A41C-DE46-9FED-E6124A65F0BB}">
      <dgm:prSet custT="1"/>
      <dgm:spPr/>
      <dgm:t>
        <a:bodyPr/>
        <a:lstStyle/>
        <a:p>
          <a:r>
            <a:rPr lang="en-US" sz="2400" dirty="0">
              <a:ea typeface="Britannic Bold" pitchFamily="-108" charset="0"/>
              <a:cs typeface="Britannic Bold" pitchFamily="-108" charset="0"/>
            </a:rPr>
            <a:t>define the questions that lead to a solution</a:t>
          </a:r>
          <a:endParaRPr lang="en-US" sz="2400" dirty="0"/>
        </a:p>
      </dgm:t>
    </dgm:pt>
    <dgm:pt modelId="{90201A74-8C54-8C47-A18B-F1F332A3D445}" type="parTrans" cxnId="{636B7792-EF86-B545-AAB2-0D476CD9C3B7}">
      <dgm:prSet/>
      <dgm:spPr/>
      <dgm:t>
        <a:bodyPr/>
        <a:lstStyle/>
        <a:p>
          <a:endParaRPr lang="en-US" sz="2400"/>
        </a:p>
      </dgm:t>
    </dgm:pt>
    <dgm:pt modelId="{A52F9104-04CE-3C4F-B9E6-4F83E1D86585}" type="sibTrans" cxnId="{636B7792-EF86-B545-AAB2-0D476CD9C3B7}">
      <dgm:prSet/>
      <dgm:spPr/>
      <dgm:t>
        <a:bodyPr/>
        <a:lstStyle/>
        <a:p>
          <a:endParaRPr lang="en-US" sz="2400"/>
        </a:p>
      </dgm:t>
    </dgm:pt>
    <dgm:pt modelId="{72E87C5B-8DD8-D545-B0C4-ADC1A7EF1E7C}">
      <dgm:prSet custT="1"/>
      <dgm:spPr/>
      <dgm:t>
        <a:bodyPr/>
        <a:lstStyle/>
        <a:p>
          <a:r>
            <a:rPr lang="en-US" sz="2400" b="0" i="0" dirty="0"/>
            <a:t>monitor implementation and outcomes</a:t>
          </a:r>
          <a:endParaRPr lang="en-US" sz="2400" dirty="0">
            <a:ea typeface="Britannic Bold" pitchFamily="-108" charset="0"/>
            <a:cs typeface="Britannic Bold" pitchFamily="-108" charset="0"/>
          </a:endParaRPr>
        </a:p>
      </dgm:t>
    </dgm:pt>
    <dgm:pt modelId="{91221600-A40E-AD40-8613-456CE1F7678A}" type="parTrans" cxnId="{C047E2A8-1E9E-6F45-96BD-64F314DFE733}">
      <dgm:prSet/>
      <dgm:spPr/>
      <dgm:t>
        <a:bodyPr/>
        <a:lstStyle/>
        <a:p>
          <a:endParaRPr lang="en-US"/>
        </a:p>
      </dgm:t>
    </dgm:pt>
    <dgm:pt modelId="{035157F3-6583-CD41-A4A1-CBCDF35B3434}" type="sibTrans" cxnId="{C047E2A8-1E9E-6F45-96BD-64F314DFE733}">
      <dgm:prSet/>
      <dgm:spPr/>
      <dgm:t>
        <a:bodyPr/>
        <a:lstStyle/>
        <a:p>
          <a:endParaRPr lang="en-US"/>
        </a:p>
      </dgm:t>
    </dgm:pt>
    <dgm:pt modelId="{48B5A0DE-E936-D04E-86DC-BD03D8B2385C}">
      <dgm:prSet custT="1"/>
      <dgm:spPr/>
      <dgm:t>
        <a:bodyPr/>
        <a:lstStyle/>
        <a:p>
          <a:r>
            <a:rPr lang="en-US" sz="2400" b="0" i="0" dirty="0"/>
            <a:t>guide implementation</a:t>
          </a:r>
          <a:endParaRPr lang="en-US" sz="2400" dirty="0">
            <a:ea typeface="Britannic Bold" pitchFamily="-108" charset="0"/>
            <a:cs typeface="Britannic Bold" pitchFamily="-108" charset="0"/>
          </a:endParaRPr>
        </a:p>
      </dgm:t>
    </dgm:pt>
    <dgm:pt modelId="{BEC259A2-F12A-224A-B28F-56E044706688}" type="parTrans" cxnId="{B5A72F48-D7F0-AA48-9AC5-06F6FD1EECFB}">
      <dgm:prSet/>
      <dgm:spPr/>
      <dgm:t>
        <a:bodyPr/>
        <a:lstStyle/>
        <a:p>
          <a:endParaRPr lang="en-US"/>
        </a:p>
      </dgm:t>
    </dgm:pt>
    <dgm:pt modelId="{610CEC5B-697C-F849-A89F-F8F61657994F}" type="sibTrans" cxnId="{B5A72F48-D7F0-AA48-9AC5-06F6FD1EECFB}">
      <dgm:prSet/>
      <dgm:spPr/>
      <dgm:t>
        <a:bodyPr/>
        <a:lstStyle/>
        <a:p>
          <a:endParaRPr lang="en-US"/>
        </a:p>
      </dgm:t>
    </dgm:pt>
    <dgm:pt modelId="{94CA054D-9937-894B-9845-D3BFFBDF77B2}">
      <dgm:prSet custT="1"/>
      <dgm:spPr/>
      <dgm:t>
        <a:bodyPr/>
        <a:lstStyle/>
        <a:p>
          <a:r>
            <a:rPr lang="en-US" sz="2400" b="0" i="0" dirty="0"/>
            <a:t>engage in problem solving</a:t>
          </a:r>
          <a:endParaRPr lang="en-US" sz="2400" dirty="0">
            <a:ea typeface="Britannic Bold" pitchFamily="-108" charset="0"/>
            <a:cs typeface="Britannic Bold" pitchFamily="-108" charset="0"/>
          </a:endParaRPr>
        </a:p>
      </dgm:t>
    </dgm:pt>
    <dgm:pt modelId="{2FC29DE7-F23F-B94E-B030-F78619D83FE5}" type="parTrans" cxnId="{706608F4-5C7B-5442-AFB4-08AF15B4EA48}">
      <dgm:prSet/>
      <dgm:spPr/>
      <dgm:t>
        <a:bodyPr/>
        <a:lstStyle/>
        <a:p>
          <a:endParaRPr lang="en-US"/>
        </a:p>
      </dgm:t>
    </dgm:pt>
    <dgm:pt modelId="{A947F9A6-88F1-0D4D-9EBA-5236CC31B972}" type="sibTrans" cxnId="{706608F4-5C7B-5442-AFB4-08AF15B4EA48}">
      <dgm:prSet/>
      <dgm:spPr/>
      <dgm:t>
        <a:bodyPr/>
        <a:lstStyle/>
        <a:p>
          <a:endParaRPr lang="en-US"/>
        </a:p>
      </dgm:t>
    </dgm:pt>
    <dgm:pt modelId="{E7E62AFF-C611-D040-ABA7-9537DC0AD4B6}" type="pres">
      <dgm:prSet presAssocID="{FDAD4E75-891E-AA49-BA19-F44124E369EA}" presName="diagram" presStyleCnt="0">
        <dgm:presLayoutVars>
          <dgm:dir/>
          <dgm:resizeHandles val="exact"/>
        </dgm:presLayoutVars>
      </dgm:prSet>
      <dgm:spPr/>
    </dgm:pt>
    <dgm:pt modelId="{BFECA15C-7823-6F47-BB11-5EBD42A90ED8}" type="pres">
      <dgm:prSet presAssocID="{4A1B581E-9209-F64A-85B5-CC031DC2C754}" presName="node" presStyleLbl="node1" presStyleIdx="0" presStyleCnt="4" custScaleX="119473" custScaleY="82311" custLinFactNeighborX="-520" custLinFactNeighborY="-7428">
        <dgm:presLayoutVars>
          <dgm:bulletEnabled val="1"/>
        </dgm:presLayoutVars>
      </dgm:prSet>
      <dgm:spPr/>
    </dgm:pt>
    <dgm:pt modelId="{08C65DFD-0295-8B4D-860C-8CF756F5342F}" type="pres">
      <dgm:prSet presAssocID="{C83928DE-83F4-F242-8BD7-DBE7B86726DE}" presName="sibTrans" presStyleCnt="0"/>
      <dgm:spPr/>
    </dgm:pt>
    <dgm:pt modelId="{E96C8A30-1FFF-5041-AA5B-2E2C25CC4F33}" type="pres">
      <dgm:prSet presAssocID="{848FFB10-5379-CA45-AFCE-E024A02D27DB}" presName="node" presStyleLbl="node1" presStyleIdx="1" presStyleCnt="4" custScaleX="117895" custScaleY="125454">
        <dgm:presLayoutVars>
          <dgm:bulletEnabled val="1"/>
        </dgm:presLayoutVars>
      </dgm:prSet>
      <dgm:spPr/>
    </dgm:pt>
    <dgm:pt modelId="{AD3F4B8F-75D5-F545-859B-ED70EDDD3D7B}" type="pres">
      <dgm:prSet presAssocID="{BE429127-1F24-8049-A508-D4B6DFBA9A39}" presName="sibTrans" presStyleCnt="0"/>
      <dgm:spPr/>
    </dgm:pt>
    <dgm:pt modelId="{24A5F87A-9486-384C-8628-3EEEAECBB2D8}" type="pres">
      <dgm:prSet presAssocID="{4137AD3E-86C3-B147-A3C2-8BF5F3504C71}" presName="node" presStyleLbl="node1" presStyleIdx="2" presStyleCnt="4" custScaleX="114389" custScaleY="80743" custLinFactNeighborX="4292" custLinFactNeighborY="-30997">
        <dgm:presLayoutVars>
          <dgm:bulletEnabled val="1"/>
        </dgm:presLayoutVars>
      </dgm:prSet>
      <dgm:spPr/>
    </dgm:pt>
    <dgm:pt modelId="{D79E2634-F80A-C541-9327-57EF0EBE3E61}" type="pres">
      <dgm:prSet presAssocID="{7E5EF2D7-A396-8A42-9ECA-5DE0D90A2AA8}" presName="sibTrans" presStyleCnt="0"/>
      <dgm:spPr/>
    </dgm:pt>
    <dgm:pt modelId="{3887DA76-38AA-B941-9970-10A0690E0A90}" type="pres">
      <dgm:prSet presAssocID="{497A6951-3F6F-C643-A85B-CFFBA0B0A36A}" presName="node" presStyleLbl="node1" presStyleIdx="3" presStyleCnt="4" custScaleX="127737" custScaleY="63897" custLinFactNeighborX="2162" custLinFactNeighborY="-12968">
        <dgm:presLayoutVars>
          <dgm:bulletEnabled val="1"/>
        </dgm:presLayoutVars>
      </dgm:prSet>
      <dgm:spPr/>
    </dgm:pt>
  </dgm:ptLst>
  <dgm:cxnLst>
    <dgm:cxn modelId="{61D3630B-E5B4-6A45-8407-93A05ACD8D3D}" type="presOf" srcId="{848FFB10-5379-CA45-AFCE-E024A02D27DB}" destId="{E96C8A30-1FFF-5041-AA5B-2E2C25CC4F33}" srcOrd="0" destOrd="0" presId="urn:microsoft.com/office/officeart/2005/8/layout/default"/>
    <dgm:cxn modelId="{C95F5711-BB0C-654A-A8B9-4AFCCEFA1B8C}" type="presOf" srcId="{FDAD4E75-891E-AA49-BA19-F44124E369EA}" destId="{E7E62AFF-C611-D040-ABA7-9537DC0AD4B6}" srcOrd="0" destOrd="0" presId="urn:microsoft.com/office/officeart/2005/8/layout/default"/>
    <dgm:cxn modelId="{1C91AE12-6903-184A-9B7B-8C486C88B3FA}" srcId="{FDAD4E75-891E-AA49-BA19-F44124E369EA}" destId="{497A6951-3F6F-C643-A85B-CFFBA0B0A36A}" srcOrd="3" destOrd="0" parTransId="{28BD90EF-CE5D-CA44-A238-CB7C72FBB19C}" sibTransId="{D6A076A3-DB94-F742-8193-36D8CB1C5930}"/>
    <dgm:cxn modelId="{B5A72F48-D7F0-AA48-9AC5-06F6FD1EECFB}" srcId="{848FFB10-5379-CA45-AFCE-E024A02D27DB}" destId="{48B5A0DE-E936-D04E-86DC-BD03D8B2385C}" srcOrd="1" destOrd="0" parTransId="{BEC259A2-F12A-224A-B28F-56E044706688}" sibTransId="{610CEC5B-697C-F849-A89F-F8F61657994F}"/>
    <dgm:cxn modelId="{45FA4049-ED03-2749-BB43-31A95D3F1D91}" srcId="{FDAD4E75-891E-AA49-BA19-F44124E369EA}" destId="{4137AD3E-86C3-B147-A3C2-8BF5F3504C71}" srcOrd="2" destOrd="0" parTransId="{80EF22B0-847D-C648-B26F-28B88B7FC443}" sibTransId="{7E5EF2D7-A396-8A42-9ECA-5DE0D90A2AA8}"/>
    <dgm:cxn modelId="{F943F754-F92B-C24C-90BE-2E358810E93A}" srcId="{94CA054D-9937-894B-9845-D3BFFBDF77B2}" destId="{A679995A-E4FF-8949-B426-1DDEFB36AF19}" srcOrd="0" destOrd="0" parTransId="{03624231-8B9D-B241-AE03-2D33C982D3D9}" sibTransId="{E06F8523-2D59-A644-83E8-8D39A589BEEF}"/>
    <dgm:cxn modelId="{F7D8855F-B97F-CB40-A5D1-0BFE6252834B}" type="presOf" srcId="{497A6951-3F6F-C643-A85B-CFFBA0B0A36A}" destId="{3887DA76-38AA-B941-9970-10A0690E0A90}" srcOrd="0" destOrd="0" presId="urn:microsoft.com/office/officeart/2005/8/layout/default"/>
    <dgm:cxn modelId="{793AB669-52F6-7348-8A1B-9498881E8280}" type="presOf" srcId="{48B5A0DE-E936-D04E-86DC-BD03D8B2385C}" destId="{E96C8A30-1FFF-5041-AA5B-2E2C25CC4F33}" srcOrd="0" destOrd="2" presId="urn:microsoft.com/office/officeart/2005/8/layout/default"/>
    <dgm:cxn modelId="{636B7792-EF86-B545-AAB2-0D476CD9C3B7}" srcId="{94CA054D-9937-894B-9845-D3BFFBDF77B2}" destId="{81A0F532-A41C-DE46-9FED-E6124A65F0BB}" srcOrd="2" destOrd="0" parTransId="{90201A74-8C54-8C47-A18B-F1F332A3D445}" sibTransId="{A52F9104-04CE-3C4F-B9E6-4F83E1D86585}"/>
    <dgm:cxn modelId="{ECF8BE94-AB5B-BD46-94C4-AD741C8ACF71}" srcId="{FDAD4E75-891E-AA49-BA19-F44124E369EA}" destId="{4A1B581E-9209-F64A-85B5-CC031DC2C754}" srcOrd="0" destOrd="0" parTransId="{F6ED07F0-43BD-764E-A308-905A83165DE4}" sibTransId="{C83928DE-83F4-F242-8BD7-DBE7B86726DE}"/>
    <dgm:cxn modelId="{440F1B9D-5380-4147-B8A8-29E1AEED5F46}" type="presOf" srcId="{81A0F532-A41C-DE46-9FED-E6124A65F0BB}" destId="{E96C8A30-1FFF-5041-AA5B-2E2C25CC4F33}" srcOrd="0" destOrd="6" presId="urn:microsoft.com/office/officeart/2005/8/layout/default"/>
    <dgm:cxn modelId="{C047E2A8-1E9E-6F45-96BD-64F314DFE733}" srcId="{848FFB10-5379-CA45-AFCE-E024A02D27DB}" destId="{72E87C5B-8DD8-D545-B0C4-ADC1A7EF1E7C}" srcOrd="0" destOrd="0" parTransId="{91221600-A40E-AD40-8613-456CE1F7678A}" sibTransId="{035157F3-6583-CD41-A4A1-CBCDF35B3434}"/>
    <dgm:cxn modelId="{C1346DB6-609C-6D44-9300-14626BC1D670}" type="presOf" srcId="{72E87C5B-8DD8-D545-B0C4-ADC1A7EF1E7C}" destId="{E96C8A30-1FFF-5041-AA5B-2E2C25CC4F33}" srcOrd="0" destOrd="1" presId="urn:microsoft.com/office/officeart/2005/8/layout/default"/>
    <dgm:cxn modelId="{05F0AEC3-3B43-7247-8657-D1BC3C751A64}" srcId="{94CA054D-9937-894B-9845-D3BFFBDF77B2}" destId="{3B562E53-154C-3B45-8803-F23A4BF9392B}" srcOrd="1" destOrd="0" parTransId="{D0D0C34E-CA60-4E47-8097-6EA496A5EA1E}" sibTransId="{26FE1E2D-45D5-CC41-A927-7576F5532F37}"/>
    <dgm:cxn modelId="{F912A0C5-2133-CA4C-BEC5-28081E2897B2}" type="presOf" srcId="{A679995A-E4FF-8949-B426-1DDEFB36AF19}" destId="{E96C8A30-1FFF-5041-AA5B-2E2C25CC4F33}" srcOrd="0" destOrd="4" presId="urn:microsoft.com/office/officeart/2005/8/layout/default"/>
    <dgm:cxn modelId="{ED7577E8-D1E4-ED4B-BA0A-51D5ADDD06A7}" type="presOf" srcId="{4137AD3E-86C3-B147-A3C2-8BF5F3504C71}" destId="{24A5F87A-9486-384C-8628-3EEEAECBB2D8}" srcOrd="0" destOrd="0" presId="urn:microsoft.com/office/officeart/2005/8/layout/default"/>
    <dgm:cxn modelId="{28908BEC-D099-194A-A734-D583EFC0779E}" type="presOf" srcId="{4A1B581E-9209-F64A-85B5-CC031DC2C754}" destId="{BFECA15C-7823-6F47-BB11-5EBD42A90ED8}" srcOrd="0" destOrd="0" presId="urn:microsoft.com/office/officeart/2005/8/layout/default"/>
    <dgm:cxn modelId="{706608F4-5C7B-5442-AFB4-08AF15B4EA48}" srcId="{848FFB10-5379-CA45-AFCE-E024A02D27DB}" destId="{94CA054D-9937-894B-9845-D3BFFBDF77B2}" srcOrd="2" destOrd="0" parTransId="{2FC29DE7-F23F-B94E-B030-F78619D83FE5}" sibTransId="{A947F9A6-88F1-0D4D-9EBA-5236CC31B972}"/>
    <dgm:cxn modelId="{E550C5FA-7216-6848-9490-68E944CD21C2}" type="presOf" srcId="{94CA054D-9937-894B-9845-D3BFFBDF77B2}" destId="{E96C8A30-1FFF-5041-AA5B-2E2C25CC4F33}" srcOrd="0" destOrd="3" presId="urn:microsoft.com/office/officeart/2005/8/layout/default"/>
    <dgm:cxn modelId="{DB3D25FE-D1AF-3540-9615-E1C9D98DFE67}" type="presOf" srcId="{3B562E53-154C-3B45-8803-F23A4BF9392B}" destId="{E96C8A30-1FFF-5041-AA5B-2E2C25CC4F33}" srcOrd="0" destOrd="5" presId="urn:microsoft.com/office/officeart/2005/8/layout/default"/>
    <dgm:cxn modelId="{8DD0AEFF-75A8-6C40-9A84-43BEF6A85B58}" srcId="{FDAD4E75-891E-AA49-BA19-F44124E369EA}" destId="{848FFB10-5379-CA45-AFCE-E024A02D27DB}" srcOrd="1" destOrd="0" parTransId="{E13380BB-A592-DE40-8FDB-47F170130CDA}" sibTransId="{BE429127-1F24-8049-A508-D4B6DFBA9A39}"/>
    <dgm:cxn modelId="{2F00231A-F7A9-5C4A-AD07-89825955E65A}" type="presParOf" srcId="{E7E62AFF-C611-D040-ABA7-9537DC0AD4B6}" destId="{BFECA15C-7823-6F47-BB11-5EBD42A90ED8}" srcOrd="0" destOrd="0" presId="urn:microsoft.com/office/officeart/2005/8/layout/default"/>
    <dgm:cxn modelId="{E57039CC-6A8E-5B4D-A84F-634CB6EB9F6C}" type="presParOf" srcId="{E7E62AFF-C611-D040-ABA7-9537DC0AD4B6}" destId="{08C65DFD-0295-8B4D-860C-8CF756F5342F}" srcOrd="1" destOrd="0" presId="urn:microsoft.com/office/officeart/2005/8/layout/default"/>
    <dgm:cxn modelId="{FB03C2ED-AC4C-EE45-8D46-F91BD336A8EB}" type="presParOf" srcId="{E7E62AFF-C611-D040-ABA7-9537DC0AD4B6}" destId="{E96C8A30-1FFF-5041-AA5B-2E2C25CC4F33}" srcOrd="2" destOrd="0" presId="urn:microsoft.com/office/officeart/2005/8/layout/default"/>
    <dgm:cxn modelId="{57C2893F-57EE-AB4D-8E08-A4FEFC43F134}" type="presParOf" srcId="{E7E62AFF-C611-D040-ABA7-9537DC0AD4B6}" destId="{AD3F4B8F-75D5-F545-859B-ED70EDDD3D7B}" srcOrd="3" destOrd="0" presId="urn:microsoft.com/office/officeart/2005/8/layout/default"/>
    <dgm:cxn modelId="{E7B67525-A99C-474C-9628-64064202E320}" type="presParOf" srcId="{E7E62AFF-C611-D040-ABA7-9537DC0AD4B6}" destId="{24A5F87A-9486-384C-8628-3EEEAECBB2D8}" srcOrd="4" destOrd="0" presId="urn:microsoft.com/office/officeart/2005/8/layout/default"/>
    <dgm:cxn modelId="{BF544EEA-EC08-9C4C-BDA1-F3B2076A6D0A}" type="presParOf" srcId="{E7E62AFF-C611-D040-ABA7-9537DC0AD4B6}" destId="{D79E2634-F80A-C541-9327-57EF0EBE3E61}" srcOrd="5" destOrd="0" presId="urn:microsoft.com/office/officeart/2005/8/layout/default"/>
    <dgm:cxn modelId="{7E7831D8-708C-8F48-B2B2-102FC00EE59F}" type="presParOf" srcId="{E7E62AFF-C611-D040-ABA7-9537DC0AD4B6}" destId="{3887DA76-38AA-B941-9970-10A0690E0A90}"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dirty="0">
              <a:solidFill>
                <a:srgbClr val="F3C857"/>
              </a:solidFill>
            </a:rPr>
            <a:t>IDENTIFY</a:t>
          </a:r>
          <a:r>
            <a:rPr lang="en-US" sz="2400" b="1" baseline="0" dirty="0">
              <a:solidFill>
                <a:srgbClr val="F3C857"/>
              </a:solidFill>
            </a:rPr>
            <a:t> PROBLEM</a:t>
          </a:r>
        </a:p>
        <a:p>
          <a:r>
            <a:rPr lang="en-US" sz="2000" dirty="0"/>
            <a:t>with precision</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dirty="0">
              <a:solidFill>
                <a:srgbClr val="207196"/>
              </a:solidFill>
            </a:rPr>
            <a:t>IDENTIFY</a:t>
          </a:r>
          <a:r>
            <a:rPr lang="en-US" sz="2400" b="1" baseline="0" dirty="0">
              <a:solidFill>
                <a:srgbClr val="207196"/>
              </a:solidFill>
            </a:rPr>
            <a:t> GOAL </a:t>
          </a:r>
        </a:p>
        <a:p>
          <a:r>
            <a:rPr lang="en-US" sz="2000" baseline="0" dirty="0"/>
            <a:t>for change</a:t>
          </a:r>
          <a:endParaRPr lang="en-US" sz="2000" dirty="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dirty="0">
              <a:solidFill>
                <a:schemeClr val="accent4">
                  <a:lumMod val="75000"/>
                </a:schemeClr>
              </a:solidFill>
            </a:rPr>
            <a:t>IDENTIFY</a:t>
          </a:r>
          <a:r>
            <a:rPr lang="en-US" sz="2400" b="1" baseline="0" dirty="0">
              <a:solidFill>
                <a:schemeClr val="accent4">
                  <a:lumMod val="75000"/>
                </a:schemeClr>
              </a:solidFill>
            </a:rPr>
            <a:t> SOLUTION </a:t>
          </a:r>
        </a:p>
        <a:p>
          <a:r>
            <a:rPr lang="en-US" sz="2000" baseline="0" dirty="0"/>
            <a:t>and implementation plan</a:t>
          </a:r>
          <a:endParaRPr lang="en-US" sz="2000" dirty="0"/>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dirty="0">
              <a:solidFill>
                <a:srgbClr val="7F447F"/>
              </a:solidFill>
            </a:rPr>
            <a:t>IMPLEMENT</a:t>
          </a:r>
          <a:r>
            <a:rPr lang="en-US" sz="2400" b="1" baseline="0" dirty="0">
              <a:solidFill>
                <a:srgbClr val="7F447F"/>
              </a:solidFill>
            </a:rPr>
            <a:t> SOLUTION</a:t>
          </a:r>
        </a:p>
        <a:p>
          <a:r>
            <a:rPr lang="en-US" sz="2000" baseline="0" dirty="0"/>
            <a:t>with fidelity</a:t>
          </a:r>
          <a:endParaRPr lang="en-US" sz="2000" dirty="0"/>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dirty="0">
              <a:solidFill>
                <a:srgbClr val="E89B2C"/>
              </a:solidFill>
            </a:rPr>
            <a:t>MONITOR &amp; EVALUATE</a:t>
          </a:r>
        </a:p>
        <a:p>
          <a:r>
            <a:rPr lang="en-US" sz="2000" dirty="0"/>
            <a:t>implementation fidelity and impact</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dirty="0">
              <a:solidFill>
                <a:srgbClr val="EE3519"/>
              </a:solidFill>
            </a:rPr>
            <a:t>MAKE</a:t>
          </a:r>
          <a:r>
            <a:rPr lang="en-US" sz="2400" b="1" baseline="0" dirty="0">
              <a:solidFill>
                <a:srgbClr val="EE3519"/>
              </a:solidFill>
            </a:rPr>
            <a:t> DECISION </a:t>
          </a:r>
        </a:p>
        <a:p>
          <a:r>
            <a:rPr lang="en-US" sz="2000" baseline="0" dirty="0"/>
            <a:t>to maintain, modify, or terminate plan</a:t>
          </a:r>
          <a:endParaRPr lang="en-US" sz="2000" dirty="0"/>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197032" custScaleY="131728">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197032" custScaleY="131728" custRadScaleRad="156014" custRadScaleInc="22070">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197032" custScaleY="131728" custRadScaleRad="149333" custRadScaleInc="-30342">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197032" custScaleY="131728">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197032" custScaleY="131728" custRadScaleRad="153862" custRadScaleInc="31178">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197032" custScaleY="131728" custRadScaleRad="157682" custRadScaleInc="-22943">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791F9CD-D0F4-5946-9D5E-17F72CF170AE}" type="doc">
      <dgm:prSet loTypeId="urn:microsoft.com/office/officeart/2005/8/layout/hList6" loCatId="" qsTypeId="urn:microsoft.com/office/officeart/2005/8/quickstyle/simple1" qsCatId="simple" csTypeId="urn:microsoft.com/office/officeart/2005/8/colors/accent1_1" csCatId="accent1" phldr="1"/>
      <dgm:spPr/>
      <dgm:t>
        <a:bodyPr/>
        <a:lstStyle/>
        <a:p>
          <a:endParaRPr lang="en-US"/>
        </a:p>
      </dgm:t>
    </dgm:pt>
    <dgm:pt modelId="{3D4C08D2-D613-A143-9CE3-CD3C44BB3A0E}">
      <dgm:prSet phldrT="[Text]" custT="1"/>
      <dgm:spPr/>
      <dgm:t>
        <a:bodyPr/>
        <a:lstStyle/>
        <a:p>
          <a:r>
            <a:rPr lang="en-US" sz="1600" b="1" dirty="0">
              <a:solidFill>
                <a:schemeClr val="accent4">
                  <a:lumMod val="50000"/>
                </a:schemeClr>
              </a:solidFill>
              <a:latin typeface="+mn-lt"/>
              <a:cs typeface="Hind Vadodara" panose="020B0604020202020204" charset="0"/>
            </a:rPr>
            <a:t>1. Identify the RIGHT data</a:t>
          </a:r>
        </a:p>
      </dgm:t>
    </dgm:pt>
    <dgm:pt modelId="{0A3AB4CA-CA6C-094A-A9C8-364219186F5A}" type="parTrans" cxnId="{B2B3733C-0140-E940-B940-5EA2BF95EDF8}">
      <dgm:prSet/>
      <dgm:spPr/>
      <dgm:t>
        <a:bodyPr/>
        <a:lstStyle/>
        <a:p>
          <a:endParaRPr lang="en-US" sz="1600">
            <a:latin typeface="+mn-lt"/>
          </a:endParaRPr>
        </a:p>
      </dgm:t>
    </dgm:pt>
    <dgm:pt modelId="{F583D975-FA0D-6146-B3C5-0F511ABE9770}" type="sibTrans" cxnId="{B2B3733C-0140-E940-B940-5EA2BF95EDF8}">
      <dgm:prSet/>
      <dgm:spPr/>
      <dgm:t>
        <a:bodyPr/>
        <a:lstStyle/>
        <a:p>
          <a:endParaRPr lang="en-US" sz="1600">
            <a:latin typeface="+mn-lt"/>
          </a:endParaRPr>
        </a:p>
      </dgm:t>
    </dgm:pt>
    <dgm:pt modelId="{771E4A75-E810-1C49-BEEE-E19EB4E2B10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u="sng" dirty="0">
              <a:latin typeface="+mn-lt"/>
            </a:rPr>
            <a:t>Outcome</a:t>
          </a:r>
          <a:r>
            <a:rPr lang="en-US" sz="1600" dirty="0">
              <a:latin typeface="+mn-lt"/>
            </a:rPr>
            <a:t> data tied to goals</a:t>
          </a:r>
        </a:p>
      </dgm:t>
    </dgm:pt>
    <dgm:pt modelId="{1018C983-4880-9B42-9472-0605F0B41F6C}" type="parTrans" cxnId="{DD5D9782-4C96-EA44-BB54-F324DC6C13AF}">
      <dgm:prSet/>
      <dgm:spPr/>
      <dgm:t>
        <a:bodyPr/>
        <a:lstStyle/>
        <a:p>
          <a:endParaRPr lang="en-US" sz="1600">
            <a:latin typeface="+mn-lt"/>
          </a:endParaRPr>
        </a:p>
      </dgm:t>
    </dgm:pt>
    <dgm:pt modelId="{405C6025-A8E2-ED4F-B289-47A3D37F8148}" type="sibTrans" cxnId="{DD5D9782-4C96-EA44-BB54-F324DC6C13AF}">
      <dgm:prSet/>
      <dgm:spPr/>
      <dgm:t>
        <a:bodyPr/>
        <a:lstStyle/>
        <a:p>
          <a:endParaRPr lang="en-US" sz="1600">
            <a:latin typeface="+mn-lt"/>
          </a:endParaRPr>
        </a:p>
      </dgm:t>
    </dgm:pt>
    <dgm:pt modelId="{B931151D-12E0-AB44-8EF5-DA6BBAB47ADC}">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u="sng" dirty="0">
              <a:latin typeface="+mn-lt"/>
            </a:rPr>
            <a:t>Fidelity</a:t>
          </a:r>
          <a:r>
            <a:rPr lang="en-US" sz="1600" dirty="0">
              <a:latin typeface="+mn-lt"/>
            </a:rPr>
            <a:t> data tied to evaluation plan</a:t>
          </a:r>
        </a:p>
      </dgm:t>
    </dgm:pt>
    <dgm:pt modelId="{47F916F9-9928-7F41-88E9-BE4472E77011}" type="parTrans" cxnId="{21A69AE9-F7C2-6B4E-AFFA-66455A45F662}">
      <dgm:prSet/>
      <dgm:spPr/>
      <dgm:t>
        <a:bodyPr/>
        <a:lstStyle/>
        <a:p>
          <a:endParaRPr lang="en-US" sz="1600">
            <a:latin typeface="+mn-lt"/>
          </a:endParaRPr>
        </a:p>
      </dgm:t>
    </dgm:pt>
    <dgm:pt modelId="{3CE35A85-8CAA-274A-A5F9-015CADACFCD3}" type="sibTrans" cxnId="{21A69AE9-F7C2-6B4E-AFFA-66455A45F662}">
      <dgm:prSet/>
      <dgm:spPr/>
      <dgm:t>
        <a:bodyPr/>
        <a:lstStyle/>
        <a:p>
          <a:endParaRPr lang="en-US" sz="1600">
            <a:latin typeface="+mn-lt"/>
          </a:endParaRPr>
        </a:p>
      </dgm:t>
    </dgm:pt>
    <dgm:pt modelId="{12CD1F39-5E82-D144-9B42-36570F4ACD23}">
      <dgm:prSet phldrT="[Text]" custT="1"/>
      <dgm:spPr/>
      <dgm:t>
        <a:bodyPr/>
        <a:lstStyle/>
        <a:p>
          <a:r>
            <a:rPr lang="en-US" sz="1600" b="1" dirty="0">
              <a:solidFill>
                <a:schemeClr val="accent4">
                  <a:lumMod val="50000"/>
                </a:schemeClr>
              </a:solidFill>
              <a:latin typeface="+mn-lt"/>
            </a:rPr>
            <a:t>3. Identify the RIGHT people</a:t>
          </a:r>
        </a:p>
      </dgm:t>
    </dgm:pt>
    <dgm:pt modelId="{DBBDDF38-2E94-0649-B940-B016BE5B6424}" type="parTrans" cxnId="{EFBB5D58-19D1-C347-8676-BA7D17CCC51F}">
      <dgm:prSet/>
      <dgm:spPr/>
      <dgm:t>
        <a:bodyPr/>
        <a:lstStyle/>
        <a:p>
          <a:endParaRPr lang="en-US" sz="1600">
            <a:latin typeface="+mn-lt"/>
          </a:endParaRPr>
        </a:p>
      </dgm:t>
    </dgm:pt>
    <dgm:pt modelId="{90BB0C94-3A45-094A-932F-F47F0A570ADE}" type="sibTrans" cxnId="{EFBB5D58-19D1-C347-8676-BA7D17CCC51F}">
      <dgm:prSet/>
      <dgm:spPr/>
      <dgm:t>
        <a:bodyPr/>
        <a:lstStyle/>
        <a:p>
          <a:endParaRPr lang="en-US" sz="1600">
            <a:latin typeface="+mn-lt"/>
          </a:endParaRPr>
        </a:p>
      </dgm:t>
    </dgm:pt>
    <dgm:pt modelId="{9F8A7C8C-326F-DE41-B093-1B4204283CAE}">
      <dgm:prSet phldrT="[Text]" custT="1">
        <dgm:style>
          <a:lnRef idx="2">
            <a:schemeClr val="accent1"/>
          </a:lnRef>
          <a:fillRef idx="1">
            <a:schemeClr val="lt1"/>
          </a:fillRef>
          <a:effectRef idx="0">
            <a:schemeClr val="accent1"/>
          </a:effectRef>
          <a:fontRef idx="minor">
            <a:schemeClr val="dk1"/>
          </a:fontRef>
        </dgm:style>
      </dgm:prSet>
      <dgm:spPr/>
      <dgm:t>
        <a:bodyPr/>
        <a:lstStyle/>
        <a:p>
          <a:pPr rtl="0"/>
          <a:r>
            <a:rPr lang="en-US" sz="1600" dirty="0">
              <a:latin typeface="+mn-lt"/>
            </a:rPr>
            <a:t>Who needs to see these data to inform decisions? (e.g., PBIS team, grade level teams, family groups, other committees?)</a:t>
          </a:r>
        </a:p>
      </dgm:t>
    </dgm:pt>
    <dgm:pt modelId="{23AD32AD-1313-A848-90C2-52569CBC4097}" type="parTrans" cxnId="{D50E20CD-49A9-984E-8758-C918E8EF1155}">
      <dgm:prSet/>
      <dgm:spPr/>
      <dgm:t>
        <a:bodyPr/>
        <a:lstStyle/>
        <a:p>
          <a:endParaRPr lang="en-US" sz="1600">
            <a:latin typeface="+mn-lt"/>
          </a:endParaRPr>
        </a:p>
      </dgm:t>
    </dgm:pt>
    <dgm:pt modelId="{B688B071-F064-944D-915B-5BB1512C70B2}" type="sibTrans" cxnId="{D50E20CD-49A9-984E-8758-C918E8EF1155}">
      <dgm:prSet/>
      <dgm:spPr/>
      <dgm:t>
        <a:bodyPr/>
        <a:lstStyle/>
        <a:p>
          <a:endParaRPr lang="en-US" sz="1600">
            <a:latin typeface="+mn-lt"/>
          </a:endParaRPr>
        </a:p>
      </dgm:t>
    </dgm:pt>
    <dgm:pt modelId="{96D568D9-140D-4948-8D68-2C24475B5845}">
      <dgm:prSet phldrT="[Text]" custT="1"/>
      <dgm:spPr/>
      <dgm:t>
        <a:bodyPr/>
        <a:lstStyle/>
        <a:p>
          <a:r>
            <a:rPr lang="en-US" sz="1600" b="1" dirty="0">
              <a:solidFill>
                <a:schemeClr val="accent4">
                  <a:lumMod val="50000"/>
                </a:schemeClr>
              </a:solidFill>
              <a:latin typeface="+mn-lt"/>
            </a:rPr>
            <a:t>4. Identify the RIGHT time &amp; format</a:t>
          </a:r>
        </a:p>
      </dgm:t>
    </dgm:pt>
    <dgm:pt modelId="{BAFD1EC0-DE69-CD47-A247-B3B878712C7C}" type="parTrans" cxnId="{38CE85CF-0DF8-4747-8F87-7BE0674EF0A5}">
      <dgm:prSet/>
      <dgm:spPr/>
      <dgm:t>
        <a:bodyPr/>
        <a:lstStyle/>
        <a:p>
          <a:endParaRPr lang="en-US" sz="1600">
            <a:latin typeface="+mn-lt"/>
          </a:endParaRPr>
        </a:p>
      </dgm:t>
    </dgm:pt>
    <dgm:pt modelId="{97635F6C-48FE-6748-8C90-F758180572D9}" type="sibTrans" cxnId="{38CE85CF-0DF8-4747-8F87-7BE0674EF0A5}">
      <dgm:prSet/>
      <dgm:spPr/>
      <dgm:t>
        <a:bodyPr/>
        <a:lstStyle/>
        <a:p>
          <a:endParaRPr lang="en-US" sz="1600">
            <a:latin typeface="+mn-lt"/>
          </a:endParaRPr>
        </a:p>
      </dgm:t>
    </dgm:pt>
    <dgm:pt modelId="{84ECE5D9-3C50-D140-B5A2-3EA0A25EB8E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dirty="0">
              <a:latin typeface="+mn-lt"/>
            </a:rPr>
            <a:t>When/how often should these data be reviewed to inform decisions?</a:t>
          </a:r>
        </a:p>
      </dgm:t>
    </dgm:pt>
    <dgm:pt modelId="{B2CD5766-6CD6-F44E-99D9-BEB5CCDF0EB7}" type="parTrans" cxnId="{0F294B92-CC66-A848-88FC-FC3AFBFC26DA}">
      <dgm:prSet/>
      <dgm:spPr/>
      <dgm:t>
        <a:bodyPr/>
        <a:lstStyle/>
        <a:p>
          <a:endParaRPr lang="en-US" sz="1600">
            <a:latin typeface="+mn-lt"/>
          </a:endParaRPr>
        </a:p>
      </dgm:t>
    </dgm:pt>
    <dgm:pt modelId="{D5269EA7-9FBD-EF49-ACA5-A2BC7AC50CC8}" type="sibTrans" cxnId="{0F294B92-CC66-A848-88FC-FC3AFBFC26DA}">
      <dgm:prSet/>
      <dgm:spPr/>
      <dgm:t>
        <a:bodyPr/>
        <a:lstStyle/>
        <a:p>
          <a:endParaRPr lang="en-US" sz="1600">
            <a:latin typeface="+mn-lt"/>
          </a:endParaRPr>
        </a:p>
      </dgm:t>
    </dgm:pt>
    <dgm:pt modelId="{29B844F6-451C-D646-A703-019DECF5BD7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dirty="0">
              <a:latin typeface="+mn-lt"/>
            </a:rPr>
            <a:t>What format will facilitate decision making?</a:t>
          </a:r>
        </a:p>
      </dgm:t>
    </dgm:pt>
    <dgm:pt modelId="{0647389C-5D01-B14B-B5AE-99BB19985BBC}" type="parTrans" cxnId="{0CBA1B7D-7381-3740-9E31-0419432C9586}">
      <dgm:prSet/>
      <dgm:spPr/>
      <dgm:t>
        <a:bodyPr/>
        <a:lstStyle/>
        <a:p>
          <a:endParaRPr lang="en-US" sz="1600">
            <a:latin typeface="+mn-lt"/>
          </a:endParaRPr>
        </a:p>
      </dgm:t>
    </dgm:pt>
    <dgm:pt modelId="{4E1DD986-D9B5-0F4F-8D38-71E53E41A74C}" type="sibTrans" cxnId="{0CBA1B7D-7381-3740-9E31-0419432C9586}">
      <dgm:prSet/>
      <dgm:spPr/>
      <dgm:t>
        <a:bodyPr/>
        <a:lstStyle/>
        <a:p>
          <a:endParaRPr lang="en-US" sz="1600">
            <a:latin typeface="+mn-lt"/>
          </a:endParaRPr>
        </a:p>
      </dgm:t>
    </dgm:pt>
    <dgm:pt modelId="{F27D9962-ABA1-A447-BF69-65D2E9F8B9C8}">
      <dgm:prSet phldrT="[Text]" custT="1"/>
      <dgm:spPr/>
      <dgm:t>
        <a:bodyPr/>
        <a:lstStyle/>
        <a:p>
          <a:r>
            <a:rPr lang="en-US" sz="1600" b="1" dirty="0">
              <a:solidFill>
                <a:schemeClr val="accent4">
                  <a:lumMod val="50000"/>
                </a:schemeClr>
              </a:solidFill>
              <a:latin typeface="+mn-lt"/>
            </a:rPr>
            <a:t>2. Assess data integrity</a:t>
          </a:r>
        </a:p>
      </dgm:t>
    </dgm:pt>
    <dgm:pt modelId="{2D5CE993-CF5C-664C-84C3-6435AD223DBC}" type="parTrans" cxnId="{7A690CDB-F663-044E-9457-60F8360F5AC1}">
      <dgm:prSet/>
      <dgm:spPr/>
      <dgm:t>
        <a:bodyPr/>
        <a:lstStyle/>
        <a:p>
          <a:endParaRPr lang="en-US" sz="1600">
            <a:latin typeface="+mn-lt"/>
          </a:endParaRPr>
        </a:p>
      </dgm:t>
    </dgm:pt>
    <dgm:pt modelId="{166A0AEE-BB14-9B45-9CEE-6FC1A030FE83}" type="sibTrans" cxnId="{7A690CDB-F663-044E-9457-60F8360F5AC1}">
      <dgm:prSet/>
      <dgm:spPr/>
      <dgm:t>
        <a:bodyPr/>
        <a:lstStyle/>
        <a:p>
          <a:endParaRPr lang="en-US" sz="1600">
            <a:latin typeface="+mn-lt"/>
          </a:endParaRPr>
        </a:p>
      </dgm:t>
    </dgm:pt>
    <dgm:pt modelId="{93BE5D4D-5866-3345-A3A3-86E8CF2B4A5A}">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dirty="0">
              <a:latin typeface="+mn-lt"/>
            </a:rPr>
            <a:t>Consider staff training &amp; engagement, systems, response rates</a:t>
          </a:r>
        </a:p>
      </dgm:t>
    </dgm:pt>
    <dgm:pt modelId="{637A9AA9-53FF-AD4D-8DE9-70059FA8F2FF}" type="parTrans" cxnId="{52E03FFB-C951-FF45-A507-849CB73D2BE6}">
      <dgm:prSet/>
      <dgm:spPr/>
      <dgm:t>
        <a:bodyPr/>
        <a:lstStyle/>
        <a:p>
          <a:endParaRPr lang="en-US" sz="1600">
            <a:latin typeface="+mn-lt"/>
          </a:endParaRPr>
        </a:p>
      </dgm:t>
    </dgm:pt>
    <dgm:pt modelId="{992CC1F4-4A4A-2A4D-92E7-97AD1FB6F86C}" type="sibTrans" cxnId="{52E03FFB-C951-FF45-A507-849CB73D2BE6}">
      <dgm:prSet/>
      <dgm:spPr/>
      <dgm:t>
        <a:bodyPr/>
        <a:lstStyle/>
        <a:p>
          <a:endParaRPr lang="en-US" sz="1600">
            <a:latin typeface="+mn-lt"/>
          </a:endParaRPr>
        </a:p>
      </dgm:t>
    </dgm:pt>
    <dgm:pt modelId="{164CC003-F462-934F-803D-FFDB44397882}" type="pres">
      <dgm:prSet presAssocID="{2791F9CD-D0F4-5946-9D5E-17F72CF170AE}" presName="Name0" presStyleCnt="0">
        <dgm:presLayoutVars>
          <dgm:dir/>
          <dgm:resizeHandles val="exact"/>
        </dgm:presLayoutVars>
      </dgm:prSet>
      <dgm:spPr/>
    </dgm:pt>
    <dgm:pt modelId="{5C71D662-0CE9-B64D-83D8-EF665A6F7A51}" type="pres">
      <dgm:prSet presAssocID="{3D4C08D2-D613-A143-9CE3-CD3C44BB3A0E}" presName="node" presStyleLbl="node1" presStyleIdx="0" presStyleCnt="4">
        <dgm:presLayoutVars>
          <dgm:bulletEnabled val="1"/>
        </dgm:presLayoutVars>
      </dgm:prSet>
      <dgm:spPr/>
    </dgm:pt>
    <dgm:pt modelId="{D5C517B8-4146-5040-9D42-8E8EC1AB4780}" type="pres">
      <dgm:prSet presAssocID="{F583D975-FA0D-6146-B3C5-0F511ABE9770}" presName="sibTrans" presStyleCnt="0"/>
      <dgm:spPr/>
    </dgm:pt>
    <dgm:pt modelId="{95A1AAE3-B487-AD4F-B2F3-95E009D11518}" type="pres">
      <dgm:prSet presAssocID="{F27D9962-ABA1-A447-BF69-65D2E9F8B9C8}" presName="node" presStyleLbl="node1" presStyleIdx="1" presStyleCnt="4">
        <dgm:presLayoutVars>
          <dgm:bulletEnabled val="1"/>
        </dgm:presLayoutVars>
      </dgm:prSet>
      <dgm:spPr/>
    </dgm:pt>
    <dgm:pt modelId="{64FB05F6-BAFE-134B-A104-19B5770594D4}" type="pres">
      <dgm:prSet presAssocID="{166A0AEE-BB14-9B45-9CEE-6FC1A030FE83}" presName="sibTrans" presStyleCnt="0"/>
      <dgm:spPr/>
    </dgm:pt>
    <dgm:pt modelId="{D5BD51B8-4B02-7941-9BFF-319E0E9B1EB5}" type="pres">
      <dgm:prSet presAssocID="{12CD1F39-5E82-D144-9B42-36570F4ACD23}" presName="node" presStyleLbl="node1" presStyleIdx="2" presStyleCnt="4">
        <dgm:presLayoutVars>
          <dgm:bulletEnabled val="1"/>
        </dgm:presLayoutVars>
      </dgm:prSet>
      <dgm:spPr/>
    </dgm:pt>
    <dgm:pt modelId="{B8E284E4-3A06-834F-8F4C-9F8655448D2B}" type="pres">
      <dgm:prSet presAssocID="{90BB0C94-3A45-094A-932F-F47F0A570ADE}" presName="sibTrans" presStyleCnt="0"/>
      <dgm:spPr/>
    </dgm:pt>
    <dgm:pt modelId="{8F318A4E-E3E8-6E48-B1BC-EE1B598A3002}" type="pres">
      <dgm:prSet presAssocID="{96D568D9-140D-4948-8D68-2C24475B5845}" presName="node" presStyleLbl="node1" presStyleIdx="3" presStyleCnt="4">
        <dgm:presLayoutVars>
          <dgm:bulletEnabled val="1"/>
        </dgm:presLayoutVars>
      </dgm:prSet>
      <dgm:spPr/>
    </dgm:pt>
  </dgm:ptLst>
  <dgm:cxnLst>
    <dgm:cxn modelId="{270CDC1B-8CD1-3F4B-B8E5-7E4B456EA159}" type="presOf" srcId="{84ECE5D9-3C50-D140-B5A2-3EA0A25EB8E4}" destId="{8F318A4E-E3E8-6E48-B1BC-EE1B598A3002}" srcOrd="0" destOrd="1" presId="urn:microsoft.com/office/officeart/2005/8/layout/hList6"/>
    <dgm:cxn modelId="{B2B3733C-0140-E940-B940-5EA2BF95EDF8}" srcId="{2791F9CD-D0F4-5946-9D5E-17F72CF170AE}" destId="{3D4C08D2-D613-A143-9CE3-CD3C44BB3A0E}" srcOrd="0" destOrd="0" parTransId="{0A3AB4CA-CA6C-094A-A9C8-364219186F5A}" sibTransId="{F583D975-FA0D-6146-B3C5-0F511ABE9770}"/>
    <dgm:cxn modelId="{6D9B6753-8976-E742-9AE6-CDADB6F3A5EF}" type="presOf" srcId="{12CD1F39-5E82-D144-9B42-36570F4ACD23}" destId="{D5BD51B8-4B02-7941-9BFF-319E0E9B1EB5}" srcOrd="0" destOrd="0" presId="urn:microsoft.com/office/officeart/2005/8/layout/hList6"/>
    <dgm:cxn modelId="{EFBB5D58-19D1-C347-8676-BA7D17CCC51F}" srcId="{2791F9CD-D0F4-5946-9D5E-17F72CF170AE}" destId="{12CD1F39-5E82-D144-9B42-36570F4ACD23}" srcOrd="2" destOrd="0" parTransId="{DBBDDF38-2E94-0649-B940-B016BE5B6424}" sibTransId="{90BB0C94-3A45-094A-932F-F47F0A570ADE}"/>
    <dgm:cxn modelId="{99265973-6110-4A46-ADE4-A997D258B04C}" type="presOf" srcId="{771E4A75-E810-1C49-BEEE-E19EB4E2B104}" destId="{5C71D662-0CE9-B64D-83D8-EF665A6F7A51}" srcOrd="0" destOrd="1" presId="urn:microsoft.com/office/officeart/2005/8/layout/hList6"/>
    <dgm:cxn modelId="{D11B7F76-CD3C-484E-A082-385A8E6F27BB}" type="presOf" srcId="{2791F9CD-D0F4-5946-9D5E-17F72CF170AE}" destId="{164CC003-F462-934F-803D-FFDB44397882}" srcOrd="0" destOrd="0" presId="urn:microsoft.com/office/officeart/2005/8/layout/hList6"/>
    <dgm:cxn modelId="{0CBA1B7D-7381-3740-9E31-0419432C9586}" srcId="{96D568D9-140D-4948-8D68-2C24475B5845}" destId="{29B844F6-451C-D646-A703-019DECF5BD74}" srcOrd="1" destOrd="0" parTransId="{0647389C-5D01-B14B-B5AE-99BB19985BBC}" sibTransId="{4E1DD986-D9B5-0F4F-8D38-71E53E41A74C}"/>
    <dgm:cxn modelId="{DD5D9782-4C96-EA44-BB54-F324DC6C13AF}" srcId="{3D4C08D2-D613-A143-9CE3-CD3C44BB3A0E}" destId="{771E4A75-E810-1C49-BEEE-E19EB4E2B104}" srcOrd="0" destOrd="0" parTransId="{1018C983-4880-9B42-9472-0605F0B41F6C}" sibTransId="{405C6025-A8E2-ED4F-B289-47A3D37F8148}"/>
    <dgm:cxn modelId="{9CCD3C8D-D513-354E-88C7-B353A10ABC4C}" type="presOf" srcId="{3D4C08D2-D613-A143-9CE3-CD3C44BB3A0E}" destId="{5C71D662-0CE9-B64D-83D8-EF665A6F7A51}" srcOrd="0" destOrd="0" presId="urn:microsoft.com/office/officeart/2005/8/layout/hList6"/>
    <dgm:cxn modelId="{97D8418D-3F69-CD49-8FA9-4C658CFC49D8}" type="presOf" srcId="{9F8A7C8C-326F-DE41-B093-1B4204283CAE}" destId="{D5BD51B8-4B02-7941-9BFF-319E0E9B1EB5}" srcOrd="0" destOrd="1" presId="urn:microsoft.com/office/officeart/2005/8/layout/hList6"/>
    <dgm:cxn modelId="{0F294B92-CC66-A848-88FC-FC3AFBFC26DA}" srcId="{96D568D9-140D-4948-8D68-2C24475B5845}" destId="{84ECE5D9-3C50-D140-B5A2-3EA0A25EB8E4}" srcOrd="0" destOrd="0" parTransId="{B2CD5766-6CD6-F44E-99D9-BEB5CCDF0EB7}" sibTransId="{D5269EA7-9FBD-EF49-ACA5-A2BC7AC50CC8}"/>
    <dgm:cxn modelId="{2FA3B5B9-7673-A64E-AEC5-874B58915D9C}" type="presOf" srcId="{29B844F6-451C-D646-A703-019DECF5BD74}" destId="{8F318A4E-E3E8-6E48-B1BC-EE1B598A3002}" srcOrd="0" destOrd="2" presId="urn:microsoft.com/office/officeart/2005/8/layout/hList6"/>
    <dgm:cxn modelId="{D50E20CD-49A9-984E-8758-C918E8EF1155}" srcId="{12CD1F39-5E82-D144-9B42-36570F4ACD23}" destId="{9F8A7C8C-326F-DE41-B093-1B4204283CAE}" srcOrd="0" destOrd="0" parTransId="{23AD32AD-1313-A848-90C2-52569CBC4097}" sibTransId="{B688B071-F064-944D-915B-5BB1512C70B2}"/>
    <dgm:cxn modelId="{D03BEFCE-FCAC-454A-A9DB-73E33E4D57DF}" type="presOf" srcId="{B931151D-12E0-AB44-8EF5-DA6BBAB47ADC}" destId="{5C71D662-0CE9-B64D-83D8-EF665A6F7A51}" srcOrd="0" destOrd="2" presId="urn:microsoft.com/office/officeart/2005/8/layout/hList6"/>
    <dgm:cxn modelId="{38CE85CF-0DF8-4747-8F87-7BE0674EF0A5}" srcId="{2791F9CD-D0F4-5946-9D5E-17F72CF170AE}" destId="{96D568D9-140D-4948-8D68-2C24475B5845}" srcOrd="3" destOrd="0" parTransId="{BAFD1EC0-DE69-CD47-A247-B3B878712C7C}" sibTransId="{97635F6C-48FE-6748-8C90-F758180572D9}"/>
    <dgm:cxn modelId="{4DC2E2D7-9216-424E-A7FF-18ED17B2A1B6}" type="presOf" srcId="{96D568D9-140D-4948-8D68-2C24475B5845}" destId="{8F318A4E-E3E8-6E48-B1BC-EE1B598A3002}" srcOrd="0" destOrd="0" presId="urn:microsoft.com/office/officeart/2005/8/layout/hList6"/>
    <dgm:cxn modelId="{7A690CDB-F663-044E-9457-60F8360F5AC1}" srcId="{2791F9CD-D0F4-5946-9D5E-17F72CF170AE}" destId="{F27D9962-ABA1-A447-BF69-65D2E9F8B9C8}" srcOrd="1" destOrd="0" parTransId="{2D5CE993-CF5C-664C-84C3-6435AD223DBC}" sibTransId="{166A0AEE-BB14-9B45-9CEE-6FC1A030FE83}"/>
    <dgm:cxn modelId="{918767DF-E774-E543-8DEB-2526599656B0}" type="presOf" srcId="{93BE5D4D-5866-3345-A3A3-86E8CF2B4A5A}" destId="{95A1AAE3-B487-AD4F-B2F3-95E009D11518}" srcOrd="0" destOrd="1" presId="urn:microsoft.com/office/officeart/2005/8/layout/hList6"/>
    <dgm:cxn modelId="{80E806E7-EE13-3647-B2B1-EBCC4D776D62}" type="presOf" srcId="{F27D9962-ABA1-A447-BF69-65D2E9F8B9C8}" destId="{95A1AAE3-B487-AD4F-B2F3-95E009D11518}" srcOrd="0" destOrd="0" presId="urn:microsoft.com/office/officeart/2005/8/layout/hList6"/>
    <dgm:cxn modelId="{21A69AE9-F7C2-6B4E-AFFA-66455A45F662}" srcId="{3D4C08D2-D613-A143-9CE3-CD3C44BB3A0E}" destId="{B931151D-12E0-AB44-8EF5-DA6BBAB47ADC}" srcOrd="1" destOrd="0" parTransId="{47F916F9-9928-7F41-88E9-BE4472E77011}" sibTransId="{3CE35A85-8CAA-274A-A5F9-015CADACFCD3}"/>
    <dgm:cxn modelId="{52E03FFB-C951-FF45-A507-849CB73D2BE6}" srcId="{F27D9962-ABA1-A447-BF69-65D2E9F8B9C8}" destId="{93BE5D4D-5866-3345-A3A3-86E8CF2B4A5A}" srcOrd="0" destOrd="0" parTransId="{637A9AA9-53FF-AD4D-8DE9-70059FA8F2FF}" sibTransId="{992CC1F4-4A4A-2A4D-92E7-97AD1FB6F86C}"/>
    <dgm:cxn modelId="{35E459B4-74E1-9241-8CAC-C275DBCBAB4D}" type="presParOf" srcId="{164CC003-F462-934F-803D-FFDB44397882}" destId="{5C71D662-0CE9-B64D-83D8-EF665A6F7A51}" srcOrd="0" destOrd="0" presId="urn:microsoft.com/office/officeart/2005/8/layout/hList6"/>
    <dgm:cxn modelId="{DFF74FB3-BB95-E848-BB9C-440FD1353CF1}" type="presParOf" srcId="{164CC003-F462-934F-803D-FFDB44397882}" destId="{D5C517B8-4146-5040-9D42-8E8EC1AB4780}" srcOrd="1" destOrd="0" presId="urn:microsoft.com/office/officeart/2005/8/layout/hList6"/>
    <dgm:cxn modelId="{FB60B462-6563-7244-BA9F-2C55E5CC6D6B}" type="presParOf" srcId="{164CC003-F462-934F-803D-FFDB44397882}" destId="{95A1AAE3-B487-AD4F-B2F3-95E009D11518}" srcOrd="2" destOrd="0" presId="urn:microsoft.com/office/officeart/2005/8/layout/hList6"/>
    <dgm:cxn modelId="{EF382788-0B59-DF4B-9796-982BF479A6E9}" type="presParOf" srcId="{164CC003-F462-934F-803D-FFDB44397882}" destId="{64FB05F6-BAFE-134B-A104-19B5770594D4}" srcOrd="3" destOrd="0" presId="urn:microsoft.com/office/officeart/2005/8/layout/hList6"/>
    <dgm:cxn modelId="{14417CD2-6F59-174D-9014-FA38B91D101E}" type="presParOf" srcId="{164CC003-F462-934F-803D-FFDB44397882}" destId="{D5BD51B8-4B02-7941-9BFF-319E0E9B1EB5}" srcOrd="4" destOrd="0" presId="urn:microsoft.com/office/officeart/2005/8/layout/hList6"/>
    <dgm:cxn modelId="{F8842DB1-0BC3-3744-A4DD-2A0E62E29562}" type="presParOf" srcId="{164CC003-F462-934F-803D-FFDB44397882}" destId="{B8E284E4-3A06-834F-8F4C-9F8655448D2B}" srcOrd="5" destOrd="0" presId="urn:microsoft.com/office/officeart/2005/8/layout/hList6"/>
    <dgm:cxn modelId="{A28F5946-E6FE-A54A-B5B6-23691FC8B5CD}" type="presParOf" srcId="{164CC003-F462-934F-803D-FFDB44397882}" destId="{8F318A4E-E3E8-6E48-B1BC-EE1B598A3002}" srcOrd="6"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dirty="0">
              <a:solidFill>
                <a:srgbClr val="F3C857"/>
              </a:solidFill>
            </a:rPr>
            <a:t>IDENTIFY</a:t>
          </a:r>
          <a:r>
            <a:rPr lang="en-US" sz="2400" b="1" baseline="0" dirty="0">
              <a:solidFill>
                <a:srgbClr val="F3C857"/>
              </a:solidFill>
            </a:rPr>
            <a:t> PROBLEM</a:t>
          </a:r>
        </a:p>
        <a:p>
          <a:r>
            <a:rPr lang="en-US" sz="2000" dirty="0"/>
            <a:t>with precision</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dirty="0">
              <a:solidFill>
                <a:srgbClr val="207196"/>
              </a:solidFill>
            </a:rPr>
            <a:t>IDENTIFY</a:t>
          </a:r>
          <a:r>
            <a:rPr lang="en-US" sz="2400" b="1" baseline="0" dirty="0">
              <a:solidFill>
                <a:srgbClr val="207196"/>
              </a:solidFill>
            </a:rPr>
            <a:t> GOAL </a:t>
          </a:r>
        </a:p>
        <a:p>
          <a:r>
            <a:rPr lang="en-US" sz="2000" baseline="0" dirty="0"/>
            <a:t>for change</a:t>
          </a:r>
          <a:endParaRPr lang="en-US" sz="2000" dirty="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dirty="0">
              <a:solidFill>
                <a:schemeClr val="accent4">
                  <a:lumMod val="75000"/>
                </a:schemeClr>
              </a:solidFill>
            </a:rPr>
            <a:t>IDENTIFY</a:t>
          </a:r>
          <a:r>
            <a:rPr lang="en-US" sz="2400" b="1" baseline="0" dirty="0">
              <a:solidFill>
                <a:schemeClr val="accent4">
                  <a:lumMod val="75000"/>
                </a:schemeClr>
              </a:solidFill>
            </a:rPr>
            <a:t> SOLUTION </a:t>
          </a:r>
        </a:p>
        <a:p>
          <a:r>
            <a:rPr lang="en-US" sz="2000" baseline="0" dirty="0"/>
            <a:t>and implementation plan</a:t>
          </a:r>
          <a:endParaRPr lang="en-US" sz="2000" dirty="0"/>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dirty="0">
              <a:solidFill>
                <a:srgbClr val="7F447F"/>
              </a:solidFill>
            </a:rPr>
            <a:t>IMPLEMENT</a:t>
          </a:r>
          <a:r>
            <a:rPr lang="en-US" sz="2400" b="1" baseline="0" dirty="0">
              <a:solidFill>
                <a:srgbClr val="7F447F"/>
              </a:solidFill>
            </a:rPr>
            <a:t> SOLUTION</a:t>
          </a:r>
        </a:p>
        <a:p>
          <a:r>
            <a:rPr lang="en-US" sz="2000" baseline="0" dirty="0"/>
            <a:t>with fidelity</a:t>
          </a:r>
          <a:endParaRPr lang="en-US" sz="2000" dirty="0"/>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dirty="0">
              <a:solidFill>
                <a:srgbClr val="E89B2C"/>
              </a:solidFill>
            </a:rPr>
            <a:t>MONITOR &amp; EVALUATE</a:t>
          </a:r>
        </a:p>
        <a:p>
          <a:r>
            <a:rPr lang="en-US" sz="2000" dirty="0"/>
            <a:t>implementation fidelity and impact</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dirty="0">
              <a:solidFill>
                <a:srgbClr val="EE3519"/>
              </a:solidFill>
            </a:rPr>
            <a:t>MAKE</a:t>
          </a:r>
          <a:r>
            <a:rPr lang="en-US" sz="2400" b="1" baseline="0" dirty="0">
              <a:solidFill>
                <a:srgbClr val="EE3519"/>
              </a:solidFill>
            </a:rPr>
            <a:t> DECISION </a:t>
          </a:r>
        </a:p>
        <a:p>
          <a:r>
            <a:rPr lang="en-US" sz="2000" baseline="0" dirty="0"/>
            <a:t>to maintain, modify, or terminate plan</a:t>
          </a:r>
          <a:endParaRPr lang="en-US" sz="2000" dirty="0"/>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175769" custScaleY="131728">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175769" custScaleY="131728" custRadScaleRad="133781" custRadScaleInc="13989">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175769" custScaleY="131728" custRadScaleRad="132418" custRadScaleInc="-30380">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175769" custScaleY="131728">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175769" custScaleY="131728" custRadScaleRad="124720" custRadScaleInc="28509">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175769" custScaleY="131728" custRadScaleRad="131038" custRadScaleInc="-7622">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8B9C72E-0477-334D-A75C-4FAAE1C67264}" type="doc">
      <dgm:prSet loTypeId="urn:microsoft.com/office/officeart/2005/8/layout/radial4" loCatId="process" qsTypeId="urn:microsoft.com/office/officeart/2005/8/quickstyle/simple1" qsCatId="simple" csTypeId="urn:microsoft.com/office/officeart/2005/8/colors/accent1_1" csCatId="accent1" phldr="1"/>
      <dgm:spPr/>
      <dgm:t>
        <a:bodyPr/>
        <a:lstStyle/>
        <a:p>
          <a:endParaRPr lang="en-US"/>
        </a:p>
      </dgm:t>
    </dgm:pt>
    <dgm:pt modelId="{15E7F9B4-7A0E-8A48-AB34-C1B74F6DBEC8}">
      <dgm:prSet phldrT="[Text]"/>
      <dgm:spPr/>
      <dgm:t>
        <a:bodyPr/>
        <a:lstStyle/>
        <a:p>
          <a:r>
            <a:rPr lang="en-US" dirty="0"/>
            <a:t>Assess fidelity of PBIS implementation at least annually</a:t>
          </a:r>
        </a:p>
      </dgm:t>
    </dgm:pt>
    <dgm:pt modelId="{26041BAF-2A9A-BC45-A2C0-30BFA2A6EF7D}" type="parTrans" cxnId="{94D5D2A5-FEEA-254D-8DF3-97D0226ED110}">
      <dgm:prSet/>
      <dgm:spPr/>
      <dgm:t>
        <a:bodyPr/>
        <a:lstStyle/>
        <a:p>
          <a:endParaRPr lang="en-US"/>
        </a:p>
      </dgm:t>
    </dgm:pt>
    <dgm:pt modelId="{4863EF95-C89E-3148-AB26-DFE1436957D4}" type="sibTrans" cxnId="{94D5D2A5-FEEA-254D-8DF3-97D0226ED110}">
      <dgm:prSet/>
      <dgm:spPr/>
      <dgm:t>
        <a:bodyPr/>
        <a:lstStyle/>
        <a:p>
          <a:endParaRPr lang="en-US"/>
        </a:p>
      </dgm:t>
    </dgm:pt>
    <dgm:pt modelId="{D424EE7E-4F03-2F47-81AB-539255655742}">
      <dgm:prSet/>
      <dgm:spPr/>
      <dgm:t>
        <a:bodyPr/>
        <a:lstStyle/>
        <a:p>
          <a:r>
            <a:rPr lang="en-US" u="none" strike="noStrike" dirty="0">
              <a:effectLst/>
            </a:rPr>
            <a:t>Review student behavior data at least monthly</a:t>
          </a:r>
          <a:endParaRPr lang="en-US" dirty="0"/>
        </a:p>
      </dgm:t>
    </dgm:pt>
    <dgm:pt modelId="{A69EC133-825B-0144-BE5F-59E0014FB4AA}" type="parTrans" cxnId="{C4A1A11F-AA3B-2E4E-BEE1-9F3A5354FBB4}">
      <dgm:prSet/>
      <dgm:spPr/>
      <dgm:t>
        <a:bodyPr/>
        <a:lstStyle/>
        <a:p>
          <a:endParaRPr lang="en-US"/>
        </a:p>
      </dgm:t>
    </dgm:pt>
    <dgm:pt modelId="{5609670B-CCA0-1642-9DB3-3D67E80F1056}" type="sibTrans" cxnId="{C4A1A11F-AA3B-2E4E-BEE1-9F3A5354FBB4}">
      <dgm:prSet/>
      <dgm:spPr/>
      <dgm:t>
        <a:bodyPr/>
        <a:lstStyle/>
        <a:p>
          <a:endParaRPr lang="en-US"/>
        </a:p>
      </dgm:t>
    </dgm:pt>
    <dgm:pt modelId="{28C68FBD-42F6-3049-BF5C-A9B969A00D74}">
      <dgm:prSet/>
      <dgm:spPr/>
      <dgm:t>
        <a:bodyPr/>
        <a:lstStyle/>
        <a:p>
          <a:r>
            <a:rPr lang="en-US" u="none" strike="noStrike" dirty="0">
              <a:effectLst/>
            </a:rPr>
            <a:t>Use school and community data regularly</a:t>
          </a:r>
          <a:endParaRPr lang="en-US" b="0" i="0" u="none" strike="noStrike" dirty="0">
            <a:effectLst/>
            <a:latin typeface="Calibri" panose="020F0502020204030204" pitchFamily="34" charset="0"/>
          </a:endParaRPr>
        </a:p>
      </dgm:t>
    </dgm:pt>
    <dgm:pt modelId="{C3CFC1A6-6ECB-B54E-AEB0-FCD467D06971}" type="sibTrans" cxnId="{B5A6189C-DE73-0145-8C95-53262148B602}">
      <dgm:prSet/>
      <dgm:spPr/>
      <dgm:t>
        <a:bodyPr/>
        <a:lstStyle/>
        <a:p>
          <a:endParaRPr lang="en-US"/>
        </a:p>
      </dgm:t>
    </dgm:pt>
    <dgm:pt modelId="{BD5E79D6-9ADD-714A-9867-A8FDD05E226D}" type="parTrans" cxnId="{B5A6189C-DE73-0145-8C95-53262148B602}">
      <dgm:prSet/>
      <dgm:spPr/>
      <dgm:t>
        <a:bodyPr/>
        <a:lstStyle/>
        <a:p>
          <a:endParaRPr lang="en-US"/>
        </a:p>
      </dgm:t>
    </dgm:pt>
    <dgm:pt modelId="{3503D06A-282E-BE4B-914E-E20AD0543C1F}">
      <dgm:prSet/>
      <dgm:spPr/>
      <dgm:t>
        <a:bodyPr/>
        <a:lstStyle/>
        <a:p>
          <a:r>
            <a:rPr lang="en-US" dirty="0"/>
            <a:t>Evaluate your plan annually</a:t>
          </a:r>
        </a:p>
      </dgm:t>
    </dgm:pt>
    <dgm:pt modelId="{5DA374A3-A344-F943-BD36-1BC8B1E3703A}" type="parTrans" cxnId="{1A538156-3DE7-0F42-9624-688B90B62D6E}">
      <dgm:prSet/>
      <dgm:spPr/>
      <dgm:t>
        <a:bodyPr/>
        <a:lstStyle/>
        <a:p>
          <a:endParaRPr lang="en-US"/>
        </a:p>
      </dgm:t>
    </dgm:pt>
    <dgm:pt modelId="{1DA4A088-0B8E-834D-ABCA-8E0041BE8331}" type="sibTrans" cxnId="{1A538156-3DE7-0F42-9624-688B90B62D6E}">
      <dgm:prSet/>
      <dgm:spPr/>
      <dgm:t>
        <a:bodyPr/>
        <a:lstStyle/>
        <a:p>
          <a:endParaRPr lang="en-US"/>
        </a:p>
      </dgm:t>
    </dgm:pt>
    <dgm:pt modelId="{7E457FF0-2101-864A-A5FB-7B3C149F20E4}">
      <dgm:prSet>
        <dgm:style>
          <a:lnRef idx="1">
            <a:schemeClr val="accent4"/>
          </a:lnRef>
          <a:fillRef idx="2">
            <a:schemeClr val="accent4"/>
          </a:fillRef>
          <a:effectRef idx="1">
            <a:schemeClr val="accent4"/>
          </a:effectRef>
          <a:fontRef idx="minor">
            <a:schemeClr val="dk1"/>
          </a:fontRef>
        </dgm:style>
      </dgm:prSet>
      <dgm:spPr/>
      <dgm:t>
        <a:bodyPr/>
        <a:lstStyle/>
        <a:p>
          <a:r>
            <a:rPr lang="en-US" dirty="0"/>
            <a:t>Develop, inform, and refine Tier 1 </a:t>
          </a:r>
        </a:p>
      </dgm:t>
    </dgm:pt>
    <dgm:pt modelId="{77C4AD0A-9666-BF49-9EA1-D8662A3968B3}" type="parTrans" cxnId="{5FD221E8-F024-E247-A9F8-D9FEE3787581}">
      <dgm:prSet/>
      <dgm:spPr/>
      <dgm:t>
        <a:bodyPr/>
        <a:lstStyle/>
        <a:p>
          <a:endParaRPr lang="en-US"/>
        </a:p>
      </dgm:t>
    </dgm:pt>
    <dgm:pt modelId="{B305285E-7DF0-0C45-9E64-67D79627C294}" type="sibTrans" cxnId="{5FD221E8-F024-E247-A9F8-D9FEE3787581}">
      <dgm:prSet/>
      <dgm:spPr/>
      <dgm:t>
        <a:bodyPr/>
        <a:lstStyle/>
        <a:p>
          <a:endParaRPr lang="en-US"/>
        </a:p>
      </dgm:t>
    </dgm:pt>
    <dgm:pt modelId="{C5785AE8-8CF9-9F44-95AB-18D2038F1C15}" type="pres">
      <dgm:prSet presAssocID="{98B9C72E-0477-334D-A75C-4FAAE1C67264}" presName="cycle" presStyleCnt="0">
        <dgm:presLayoutVars>
          <dgm:chMax val="1"/>
          <dgm:dir/>
          <dgm:animLvl val="ctr"/>
          <dgm:resizeHandles val="exact"/>
        </dgm:presLayoutVars>
      </dgm:prSet>
      <dgm:spPr/>
    </dgm:pt>
    <dgm:pt modelId="{B60A7C11-013A-7149-A95F-20C1089B1478}" type="pres">
      <dgm:prSet presAssocID="{7E457FF0-2101-864A-A5FB-7B3C149F20E4}" presName="centerShape" presStyleLbl="node0" presStyleIdx="0" presStyleCnt="1"/>
      <dgm:spPr/>
    </dgm:pt>
    <dgm:pt modelId="{7FB9A40E-B9E1-C54A-8F30-F9F9CC82E5C9}" type="pres">
      <dgm:prSet presAssocID="{26041BAF-2A9A-BC45-A2C0-30BFA2A6EF7D}" presName="parTrans" presStyleLbl="bgSibTrans2D1" presStyleIdx="0" presStyleCnt="4"/>
      <dgm:spPr/>
    </dgm:pt>
    <dgm:pt modelId="{092BF23C-C7C1-F64D-90EF-1CC807973528}" type="pres">
      <dgm:prSet presAssocID="{15E7F9B4-7A0E-8A48-AB34-C1B74F6DBEC8}" presName="node" presStyleLbl="node1" presStyleIdx="0" presStyleCnt="4">
        <dgm:presLayoutVars>
          <dgm:bulletEnabled val="1"/>
        </dgm:presLayoutVars>
      </dgm:prSet>
      <dgm:spPr/>
    </dgm:pt>
    <dgm:pt modelId="{81617682-8DCD-0948-A6AB-F1D69DC0EBFB}" type="pres">
      <dgm:prSet presAssocID="{A69EC133-825B-0144-BE5F-59E0014FB4AA}" presName="parTrans" presStyleLbl="bgSibTrans2D1" presStyleIdx="1" presStyleCnt="4"/>
      <dgm:spPr/>
    </dgm:pt>
    <dgm:pt modelId="{AE87E840-04EF-994F-9A43-56094511F6F6}" type="pres">
      <dgm:prSet presAssocID="{D424EE7E-4F03-2F47-81AB-539255655742}" presName="node" presStyleLbl="node1" presStyleIdx="1" presStyleCnt="4">
        <dgm:presLayoutVars>
          <dgm:bulletEnabled val="1"/>
        </dgm:presLayoutVars>
      </dgm:prSet>
      <dgm:spPr/>
    </dgm:pt>
    <dgm:pt modelId="{7ED28D52-F430-7A47-AC6A-7E6F32B47734}" type="pres">
      <dgm:prSet presAssocID="{BD5E79D6-9ADD-714A-9867-A8FDD05E226D}" presName="parTrans" presStyleLbl="bgSibTrans2D1" presStyleIdx="2" presStyleCnt="4"/>
      <dgm:spPr/>
    </dgm:pt>
    <dgm:pt modelId="{DE04828F-0717-9D4B-8E3F-D3010BFE5BF3}" type="pres">
      <dgm:prSet presAssocID="{28C68FBD-42F6-3049-BF5C-A9B969A00D74}" presName="node" presStyleLbl="node1" presStyleIdx="2" presStyleCnt="4">
        <dgm:presLayoutVars>
          <dgm:bulletEnabled val="1"/>
        </dgm:presLayoutVars>
      </dgm:prSet>
      <dgm:spPr/>
    </dgm:pt>
    <dgm:pt modelId="{D2C13644-B4A1-8544-8DA0-BF1C389F1195}" type="pres">
      <dgm:prSet presAssocID="{5DA374A3-A344-F943-BD36-1BC8B1E3703A}" presName="parTrans" presStyleLbl="bgSibTrans2D1" presStyleIdx="3" presStyleCnt="4"/>
      <dgm:spPr/>
    </dgm:pt>
    <dgm:pt modelId="{3F933EE9-D469-6241-BF53-A027F1F59D01}" type="pres">
      <dgm:prSet presAssocID="{3503D06A-282E-BE4B-914E-E20AD0543C1F}" presName="node" presStyleLbl="node1" presStyleIdx="3" presStyleCnt="4">
        <dgm:presLayoutVars>
          <dgm:bulletEnabled val="1"/>
        </dgm:presLayoutVars>
      </dgm:prSet>
      <dgm:spPr/>
    </dgm:pt>
  </dgm:ptLst>
  <dgm:cxnLst>
    <dgm:cxn modelId="{0B23181D-4883-684C-B697-49A18B0DCF81}" type="presOf" srcId="{7E457FF0-2101-864A-A5FB-7B3C149F20E4}" destId="{B60A7C11-013A-7149-A95F-20C1089B1478}" srcOrd="0" destOrd="0" presId="urn:microsoft.com/office/officeart/2005/8/layout/radial4"/>
    <dgm:cxn modelId="{C4A1A11F-AA3B-2E4E-BEE1-9F3A5354FBB4}" srcId="{7E457FF0-2101-864A-A5FB-7B3C149F20E4}" destId="{D424EE7E-4F03-2F47-81AB-539255655742}" srcOrd="1" destOrd="0" parTransId="{A69EC133-825B-0144-BE5F-59E0014FB4AA}" sibTransId="{5609670B-CCA0-1642-9DB3-3D67E80F1056}"/>
    <dgm:cxn modelId="{6072CC21-BC01-CE4E-BACE-5E2669C6A1D3}" type="presOf" srcId="{A69EC133-825B-0144-BE5F-59E0014FB4AA}" destId="{81617682-8DCD-0948-A6AB-F1D69DC0EBFB}" srcOrd="0" destOrd="0" presId="urn:microsoft.com/office/officeart/2005/8/layout/radial4"/>
    <dgm:cxn modelId="{76388B31-4B03-054D-AE24-8163BCB3D1E7}" type="presOf" srcId="{98B9C72E-0477-334D-A75C-4FAAE1C67264}" destId="{C5785AE8-8CF9-9F44-95AB-18D2038F1C15}" srcOrd="0" destOrd="0" presId="urn:microsoft.com/office/officeart/2005/8/layout/radial4"/>
    <dgm:cxn modelId="{1A538156-3DE7-0F42-9624-688B90B62D6E}" srcId="{7E457FF0-2101-864A-A5FB-7B3C149F20E4}" destId="{3503D06A-282E-BE4B-914E-E20AD0543C1F}" srcOrd="3" destOrd="0" parTransId="{5DA374A3-A344-F943-BD36-1BC8B1E3703A}" sibTransId="{1DA4A088-0B8E-834D-ABCA-8E0041BE8331}"/>
    <dgm:cxn modelId="{AEA7706D-4EDE-6E46-AEA8-58AC204910C7}" type="presOf" srcId="{15E7F9B4-7A0E-8A48-AB34-C1B74F6DBEC8}" destId="{092BF23C-C7C1-F64D-90EF-1CC807973528}" srcOrd="0" destOrd="0" presId="urn:microsoft.com/office/officeart/2005/8/layout/radial4"/>
    <dgm:cxn modelId="{CB3BA373-D0B3-4548-8044-94026A3E5F0B}" type="presOf" srcId="{3503D06A-282E-BE4B-914E-E20AD0543C1F}" destId="{3F933EE9-D469-6241-BF53-A027F1F59D01}" srcOrd="0" destOrd="0" presId="urn:microsoft.com/office/officeart/2005/8/layout/radial4"/>
    <dgm:cxn modelId="{0D095A83-C2AB-EE46-99A9-8B2820CB2299}" type="presOf" srcId="{28C68FBD-42F6-3049-BF5C-A9B969A00D74}" destId="{DE04828F-0717-9D4B-8E3F-D3010BFE5BF3}" srcOrd="0" destOrd="0" presId="urn:microsoft.com/office/officeart/2005/8/layout/radial4"/>
    <dgm:cxn modelId="{BB447C9B-58BC-404A-8ACB-AC26C4077B3E}" type="presOf" srcId="{BD5E79D6-9ADD-714A-9867-A8FDD05E226D}" destId="{7ED28D52-F430-7A47-AC6A-7E6F32B47734}" srcOrd="0" destOrd="0" presId="urn:microsoft.com/office/officeart/2005/8/layout/radial4"/>
    <dgm:cxn modelId="{B5A6189C-DE73-0145-8C95-53262148B602}" srcId="{7E457FF0-2101-864A-A5FB-7B3C149F20E4}" destId="{28C68FBD-42F6-3049-BF5C-A9B969A00D74}" srcOrd="2" destOrd="0" parTransId="{BD5E79D6-9ADD-714A-9867-A8FDD05E226D}" sibTransId="{C3CFC1A6-6ECB-B54E-AEB0-FCD467D06971}"/>
    <dgm:cxn modelId="{EC100BA1-52C1-0049-95A7-2E9052D9A26E}" type="presOf" srcId="{26041BAF-2A9A-BC45-A2C0-30BFA2A6EF7D}" destId="{7FB9A40E-B9E1-C54A-8F30-F9F9CC82E5C9}" srcOrd="0" destOrd="0" presId="urn:microsoft.com/office/officeart/2005/8/layout/radial4"/>
    <dgm:cxn modelId="{94D5D2A5-FEEA-254D-8DF3-97D0226ED110}" srcId="{7E457FF0-2101-864A-A5FB-7B3C149F20E4}" destId="{15E7F9B4-7A0E-8A48-AB34-C1B74F6DBEC8}" srcOrd="0" destOrd="0" parTransId="{26041BAF-2A9A-BC45-A2C0-30BFA2A6EF7D}" sibTransId="{4863EF95-C89E-3148-AB26-DFE1436957D4}"/>
    <dgm:cxn modelId="{F8FA9EC3-3EE6-4B40-906D-C524A3D0A9E7}" type="presOf" srcId="{D424EE7E-4F03-2F47-81AB-539255655742}" destId="{AE87E840-04EF-994F-9A43-56094511F6F6}" srcOrd="0" destOrd="0" presId="urn:microsoft.com/office/officeart/2005/8/layout/radial4"/>
    <dgm:cxn modelId="{594026DC-38C3-EF4E-848F-D4F56D6ACA5C}" type="presOf" srcId="{5DA374A3-A344-F943-BD36-1BC8B1E3703A}" destId="{D2C13644-B4A1-8544-8DA0-BF1C389F1195}" srcOrd="0" destOrd="0" presId="urn:microsoft.com/office/officeart/2005/8/layout/radial4"/>
    <dgm:cxn modelId="{5FD221E8-F024-E247-A9F8-D9FEE3787581}" srcId="{98B9C72E-0477-334D-A75C-4FAAE1C67264}" destId="{7E457FF0-2101-864A-A5FB-7B3C149F20E4}" srcOrd="0" destOrd="0" parTransId="{77C4AD0A-9666-BF49-9EA1-D8662A3968B3}" sibTransId="{B305285E-7DF0-0C45-9E64-67D79627C294}"/>
    <dgm:cxn modelId="{9BEB0E09-2F94-F04A-A32D-33B1C8F7A166}" type="presParOf" srcId="{C5785AE8-8CF9-9F44-95AB-18D2038F1C15}" destId="{B60A7C11-013A-7149-A95F-20C1089B1478}" srcOrd="0" destOrd="0" presId="urn:microsoft.com/office/officeart/2005/8/layout/radial4"/>
    <dgm:cxn modelId="{E7889FFF-87E0-5744-AB99-9ABA0745C65A}" type="presParOf" srcId="{C5785AE8-8CF9-9F44-95AB-18D2038F1C15}" destId="{7FB9A40E-B9E1-C54A-8F30-F9F9CC82E5C9}" srcOrd="1" destOrd="0" presId="urn:microsoft.com/office/officeart/2005/8/layout/radial4"/>
    <dgm:cxn modelId="{DCEF3AA4-E59C-C944-867A-896F5CD2D0EA}" type="presParOf" srcId="{C5785AE8-8CF9-9F44-95AB-18D2038F1C15}" destId="{092BF23C-C7C1-F64D-90EF-1CC807973528}" srcOrd="2" destOrd="0" presId="urn:microsoft.com/office/officeart/2005/8/layout/radial4"/>
    <dgm:cxn modelId="{7285E30F-CE97-EE44-B90B-333EC66D03E7}" type="presParOf" srcId="{C5785AE8-8CF9-9F44-95AB-18D2038F1C15}" destId="{81617682-8DCD-0948-A6AB-F1D69DC0EBFB}" srcOrd="3" destOrd="0" presId="urn:microsoft.com/office/officeart/2005/8/layout/radial4"/>
    <dgm:cxn modelId="{63796E31-878A-5043-B50E-16ED5EDF4650}" type="presParOf" srcId="{C5785AE8-8CF9-9F44-95AB-18D2038F1C15}" destId="{AE87E840-04EF-994F-9A43-56094511F6F6}" srcOrd="4" destOrd="0" presId="urn:microsoft.com/office/officeart/2005/8/layout/radial4"/>
    <dgm:cxn modelId="{94345945-5579-AD4B-AE5E-E87C3636A8AC}" type="presParOf" srcId="{C5785AE8-8CF9-9F44-95AB-18D2038F1C15}" destId="{7ED28D52-F430-7A47-AC6A-7E6F32B47734}" srcOrd="5" destOrd="0" presId="urn:microsoft.com/office/officeart/2005/8/layout/radial4"/>
    <dgm:cxn modelId="{CC06999E-0B5F-454B-A04B-12E05B4F5A93}" type="presParOf" srcId="{C5785AE8-8CF9-9F44-95AB-18D2038F1C15}" destId="{DE04828F-0717-9D4B-8E3F-D3010BFE5BF3}" srcOrd="6" destOrd="0" presId="urn:microsoft.com/office/officeart/2005/8/layout/radial4"/>
    <dgm:cxn modelId="{62189F74-290C-6F40-917E-7AF482C16410}" type="presParOf" srcId="{C5785AE8-8CF9-9F44-95AB-18D2038F1C15}" destId="{D2C13644-B4A1-8544-8DA0-BF1C389F1195}" srcOrd="7" destOrd="0" presId="urn:microsoft.com/office/officeart/2005/8/layout/radial4"/>
    <dgm:cxn modelId="{68649CEA-BB49-E542-B140-73F350B51D4F}" type="presParOf" srcId="{C5785AE8-8CF9-9F44-95AB-18D2038F1C15}" destId="{3F933EE9-D469-6241-BF53-A027F1F59D01}"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dirty="0">
              <a:solidFill>
                <a:srgbClr val="F3C857"/>
              </a:solidFill>
            </a:rPr>
            <a:t>IDENTIFY</a:t>
          </a:r>
          <a:r>
            <a:rPr lang="en-US" sz="2400" b="1" baseline="0" dirty="0">
              <a:solidFill>
                <a:srgbClr val="F3C857"/>
              </a:solidFill>
            </a:rPr>
            <a:t> PROBLEM</a:t>
          </a:r>
        </a:p>
        <a:p>
          <a:r>
            <a:rPr lang="en-US" sz="2000" dirty="0"/>
            <a:t>with precision</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dirty="0">
              <a:solidFill>
                <a:srgbClr val="207196"/>
              </a:solidFill>
            </a:rPr>
            <a:t>IDENTIFY</a:t>
          </a:r>
          <a:r>
            <a:rPr lang="en-US" sz="2400" b="1" baseline="0" dirty="0">
              <a:solidFill>
                <a:srgbClr val="207196"/>
              </a:solidFill>
            </a:rPr>
            <a:t> GOAL </a:t>
          </a:r>
        </a:p>
        <a:p>
          <a:r>
            <a:rPr lang="en-US" sz="2000" baseline="0" dirty="0"/>
            <a:t>for change</a:t>
          </a:r>
          <a:endParaRPr lang="en-US" sz="2000" dirty="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dirty="0">
              <a:solidFill>
                <a:schemeClr val="accent4">
                  <a:lumMod val="75000"/>
                </a:schemeClr>
              </a:solidFill>
            </a:rPr>
            <a:t>IDENTIFY</a:t>
          </a:r>
          <a:r>
            <a:rPr lang="en-US" sz="2400" b="1" baseline="0" dirty="0">
              <a:solidFill>
                <a:schemeClr val="accent4">
                  <a:lumMod val="75000"/>
                </a:schemeClr>
              </a:solidFill>
            </a:rPr>
            <a:t> SOLUTION </a:t>
          </a:r>
        </a:p>
        <a:p>
          <a:r>
            <a:rPr lang="en-US" sz="2000" baseline="0" dirty="0"/>
            <a:t>and implementation plan</a:t>
          </a:r>
          <a:endParaRPr lang="en-US" sz="2000" dirty="0"/>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dirty="0">
              <a:solidFill>
                <a:srgbClr val="7F447F"/>
              </a:solidFill>
            </a:rPr>
            <a:t>IMPLEMENT</a:t>
          </a:r>
          <a:r>
            <a:rPr lang="en-US" sz="2400" b="1" baseline="0" dirty="0">
              <a:solidFill>
                <a:srgbClr val="7F447F"/>
              </a:solidFill>
            </a:rPr>
            <a:t> SOLUTION</a:t>
          </a:r>
        </a:p>
        <a:p>
          <a:r>
            <a:rPr lang="en-US" sz="2000" baseline="0" dirty="0"/>
            <a:t>with fidelity</a:t>
          </a:r>
          <a:endParaRPr lang="en-US" sz="2000" dirty="0"/>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dirty="0">
              <a:solidFill>
                <a:srgbClr val="E89B2C"/>
              </a:solidFill>
            </a:rPr>
            <a:t>MONITOR &amp; EVALUATE</a:t>
          </a:r>
        </a:p>
        <a:p>
          <a:r>
            <a:rPr lang="en-US" sz="2000" dirty="0"/>
            <a:t>implementation fidelity and impact</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dirty="0">
              <a:solidFill>
                <a:srgbClr val="EE3519"/>
              </a:solidFill>
            </a:rPr>
            <a:t>MAKE</a:t>
          </a:r>
          <a:r>
            <a:rPr lang="en-US" sz="2400" b="1" baseline="0" dirty="0">
              <a:solidFill>
                <a:srgbClr val="EE3519"/>
              </a:solidFill>
            </a:rPr>
            <a:t> DECISION </a:t>
          </a:r>
        </a:p>
        <a:p>
          <a:r>
            <a:rPr lang="en-US" sz="2000" baseline="0" dirty="0"/>
            <a:t>to maintain, modify, or terminate plan</a:t>
          </a:r>
          <a:endParaRPr lang="en-US" sz="2000" dirty="0"/>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175769" custScaleY="131728">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175769" custScaleY="131728" custRadScaleRad="133781" custRadScaleInc="13989">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175769" custScaleY="131728" custRadScaleRad="132418" custRadScaleInc="-30380">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175769" custScaleY="131728">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175769" custScaleY="131728" custRadScaleRad="124720" custRadScaleInc="28509">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175769" custScaleY="131728" custRadScaleRad="131038" custRadScaleInc="-7622">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dirty="0">
              <a:solidFill>
                <a:srgbClr val="F3C857"/>
              </a:solidFill>
            </a:rPr>
            <a:t>IDENTIFY</a:t>
          </a:r>
          <a:r>
            <a:rPr lang="en-US" sz="2400" b="1" baseline="0" dirty="0">
              <a:solidFill>
                <a:srgbClr val="F3C857"/>
              </a:solidFill>
            </a:rPr>
            <a:t> PROBLEM</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dirty="0">
              <a:solidFill>
                <a:srgbClr val="207196"/>
              </a:solidFill>
            </a:rPr>
            <a:t>IDENTIFY</a:t>
          </a:r>
          <a:r>
            <a:rPr lang="en-US" sz="2400" b="1" baseline="0" dirty="0">
              <a:solidFill>
                <a:srgbClr val="207196"/>
              </a:solidFill>
            </a:rPr>
            <a:t> GOAL </a:t>
          </a:r>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dirty="0">
              <a:solidFill>
                <a:schemeClr val="accent4">
                  <a:lumMod val="75000"/>
                </a:schemeClr>
              </a:solidFill>
            </a:rPr>
            <a:t>IDENTIFY</a:t>
          </a:r>
          <a:r>
            <a:rPr lang="en-US" sz="2400" b="1" baseline="0" dirty="0">
              <a:solidFill>
                <a:schemeClr val="accent4">
                  <a:lumMod val="75000"/>
                </a:schemeClr>
              </a:solidFill>
            </a:rPr>
            <a:t> SOLUTION </a:t>
          </a:r>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dirty="0">
              <a:solidFill>
                <a:srgbClr val="7F447F"/>
              </a:solidFill>
            </a:rPr>
            <a:t>IMPLEMENT</a:t>
          </a:r>
          <a:r>
            <a:rPr lang="en-US" sz="2400" b="1" baseline="0" dirty="0">
              <a:solidFill>
                <a:srgbClr val="7F447F"/>
              </a:solidFill>
            </a:rPr>
            <a:t> SOLUTION</a:t>
          </a:r>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dirty="0">
              <a:solidFill>
                <a:srgbClr val="E89B2C"/>
              </a:solidFill>
            </a:rPr>
            <a:t>MONITOR &amp; EVALUATE</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dirty="0">
              <a:solidFill>
                <a:srgbClr val="EE3519"/>
              </a:solidFill>
            </a:rPr>
            <a:t>MAKE</a:t>
          </a:r>
          <a:r>
            <a:rPr lang="en-US" sz="2400" b="1" baseline="0" dirty="0">
              <a:solidFill>
                <a:srgbClr val="EE3519"/>
              </a:solidFill>
            </a:rPr>
            <a:t> DECISION </a:t>
          </a:r>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175769" custScaleY="131728" custRadScaleRad="102376" custRadScaleInc="3140">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175769" custScaleY="131728" custRadScaleRad="133781" custRadScaleInc="13989">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175769" custScaleY="131728" custRadScaleRad="132418" custRadScaleInc="-30380">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187488" custScaleY="109329">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175769" custScaleY="131728" custRadScaleRad="148010" custRadScaleInc="39934">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175769" custScaleY="131728" custRadScaleRad="152868" custRadScaleInc="-14326">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dirty="0">
              <a:solidFill>
                <a:srgbClr val="F3C857"/>
              </a:solidFill>
            </a:rPr>
            <a:t>IDENTIFY</a:t>
          </a:r>
          <a:r>
            <a:rPr lang="en-US" sz="2400" b="1" baseline="0" dirty="0">
              <a:solidFill>
                <a:srgbClr val="F3C857"/>
              </a:solidFill>
            </a:rPr>
            <a:t> PROBLEM</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dirty="0">
              <a:solidFill>
                <a:srgbClr val="207196"/>
              </a:solidFill>
            </a:rPr>
            <a:t>IDENTIFY</a:t>
          </a:r>
          <a:r>
            <a:rPr lang="en-US" sz="2400" b="1" baseline="0" dirty="0">
              <a:solidFill>
                <a:srgbClr val="207196"/>
              </a:solidFill>
            </a:rPr>
            <a:t> GOAL </a:t>
          </a:r>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dirty="0">
              <a:solidFill>
                <a:schemeClr val="accent4">
                  <a:lumMod val="75000"/>
                </a:schemeClr>
              </a:solidFill>
            </a:rPr>
            <a:t>IDENTIFY</a:t>
          </a:r>
          <a:r>
            <a:rPr lang="en-US" sz="2400" b="1" baseline="0" dirty="0">
              <a:solidFill>
                <a:schemeClr val="accent4">
                  <a:lumMod val="75000"/>
                </a:schemeClr>
              </a:solidFill>
            </a:rPr>
            <a:t> SOLUTION </a:t>
          </a:r>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dirty="0">
              <a:solidFill>
                <a:srgbClr val="7F447F"/>
              </a:solidFill>
            </a:rPr>
            <a:t>IMPLEMENT</a:t>
          </a:r>
          <a:r>
            <a:rPr lang="en-US" sz="2400" b="1" baseline="0" dirty="0">
              <a:solidFill>
                <a:srgbClr val="7F447F"/>
              </a:solidFill>
            </a:rPr>
            <a:t> SOLUTION</a:t>
          </a:r>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dirty="0">
              <a:solidFill>
                <a:srgbClr val="E89B2C"/>
              </a:solidFill>
            </a:rPr>
            <a:t>MONITOR &amp; EVALUATE</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dirty="0">
              <a:solidFill>
                <a:srgbClr val="EE3519"/>
              </a:solidFill>
            </a:rPr>
            <a:t>MAKE</a:t>
          </a:r>
          <a:r>
            <a:rPr lang="en-US" sz="2400" b="1" baseline="0" dirty="0">
              <a:solidFill>
                <a:srgbClr val="EE3519"/>
              </a:solidFill>
            </a:rPr>
            <a:t> DECISION </a:t>
          </a:r>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175769" custScaleY="131728" custRadScaleRad="102376" custRadScaleInc="3140">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175769" custScaleY="131728" custRadScaleRad="133781" custRadScaleInc="13989">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175769" custScaleY="131728" custRadScaleRad="132418" custRadScaleInc="-30380">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187488" custScaleY="109329">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175769" custScaleY="131728" custRadScaleRad="148010" custRadScaleInc="39934">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175769" custScaleY="131728" custRadScaleRad="152868" custRadScaleInc="-14326">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1600" b="1" dirty="0">
              <a:solidFill>
                <a:srgbClr val="F3C857"/>
              </a:solidFill>
            </a:rPr>
            <a:t>IDENTIFY</a:t>
          </a:r>
          <a:r>
            <a:rPr lang="en-US" sz="1600" b="1" baseline="0" dirty="0">
              <a:solidFill>
                <a:srgbClr val="F3C857"/>
              </a:solidFill>
            </a:rPr>
            <a:t> PROBLEM</a:t>
          </a:r>
        </a:p>
      </dgm:t>
    </dgm:pt>
    <dgm:pt modelId="{1404FBEF-F545-1544-A25C-188A230A9B52}" type="parTrans" cxnId="{8DBF879F-D027-684C-AD30-1BD9A89258CD}">
      <dgm:prSet/>
      <dgm:spPr/>
      <dgm:t>
        <a:bodyPr/>
        <a:lstStyle/>
        <a:p>
          <a:endParaRPr lang="en-US" sz="1600"/>
        </a:p>
      </dgm:t>
    </dgm:pt>
    <dgm:pt modelId="{B6A18C03-6383-C54B-AF58-FED702B6FC53}" type="sibTrans" cxnId="{8DBF879F-D027-684C-AD30-1BD9A89258CD}">
      <dgm:prSet custT="1"/>
      <dgm:spPr>
        <a:solidFill>
          <a:srgbClr val="F3C857"/>
        </a:solidFill>
      </dgm:spPr>
      <dgm:t>
        <a:bodyPr/>
        <a:lstStyle/>
        <a:p>
          <a:endParaRPr lang="en-US" sz="1600"/>
        </a:p>
      </dgm:t>
    </dgm:pt>
    <dgm:pt modelId="{D71504F2-E4C0-FD44-84B9-D4A807F8D181}">
      <dgm:prSet custT="1"/>
      <dgm:spPr>
        <a:ln w="63500">
          <a:solidFill>
            <a:srgbClr val="207196"/>
          </a:solidFill>
        </a:ln>
      </dgm:spPr>
      <dgm:t>
        <a:bodyPr/>
        <a:lstStyle/>
        <a:p>
          <a:r>
            <a:rPr lang="en-US" sz="1600" b="1" dirty="0">
              <a:solidFill>
                <a:srgbClr val="207196"/>
              </a:solidFill>
            </a:rPr>
            <a:t>IDENTIFY</a:t>
          </a:r>
          <a:r>
            <a:rPr lang="en-US" sz="1600" b="1" baseline="0" dirty="0">
              <a:solidFill>
                <a:srgbClr val="207196"/>
              </a:solidFill>
            </a:rPr>
            <a:t> GOAL </a:t>
          </a:r>
        </a:p>
      </dgm:t>
    </dgm:pt>
    <dgm:pt modelId="{651A4F06-E159-E047-A606-7C57B68CCBD5}" type="parTrans" cxnId="{E3825D80-6C23-BD41-9CC9-24313098CA4E}">
      <dgm:prSet/>
      <dgm:spPr/>
      <dgm:t>
        <a:bodyPr/>
        <a:lstStyle/>
        <a:p>
          <a:endParaRPr lang="en-US" sz="1600"/>
        </a:p>
      </dgm:t>
    </dgm:pt>
    <dgm:pt modelId="{99B5B515-D3EE-F54B-BB7C-D5116847B05F}" type="sibTrans" cxnId="{E3825D80-6C23-BD41-9CC9-24313098CA4E}">
      <dgm:prSet custT="1"/>
      <dgm:spPr>
        <a:solidFill>
          <a:srgbClr val="207196"/>
        </a:solidFill>
      </dgm:spPr>
      <dgm:t>
        <a:bodyPr/>
        <a:lstStyle/>
        <a:p>
          <a:endParaRPr lang="en-US" sz="1600"/>
        </a:p>
      </dgm:t>
    </dgm:pt>
    <dgm:pt modelId="{30D86028-84BB-CA46-B10D-BB3379E62E6C}">
      <dgm:prSet custT="1"/>
      <dgm:spPr>
        <a:ln w="69850">
          <a:solidFill>
            <a:schemeClr val="accent4">
              <a:lumMod val="75000"/>
            </a:schemeClr>
          </a:solidFill>
        </a:ln>
      </dgm:spPr>
      <dgm:t>
        <a:bodyPr/>
        <a:lstStyle/>
        <a:p>
          <a:r>
            <a:rPr lang="en-US" sz="1600" b="1" dirty="0">
              <a:solidFill>
                <a:schemeClr val="accent4">
                  <a:lumMod val="75000"/>
                </a:schemeClr>
              </a:solidFill>
            </a:rPr>
            <a:t>IDENTIFY</a:t>
          </a:r>
          <a:r>
            <a:rPr lang="en-US" sz="1600" b="1" baseline="0" dirty="0">
              <a:solidFill>
                <a:schemeClr val="accent4">
                  <a:lumMod val="75000"/>
                </a:schemeClr>
              </a:solidFill>
            </a:rPr>
            <a:t> SOLUTION </a:t>
          </a:r>
        </a:p>
      </dgm:t>
    </dgm:pt>
    <dgm:pt modelId="{D730DD82-24EE-C34A-A43F-BC60871C0CF8}" type="parTrans" cxnId="{1F59641F-E82C-B548-B11F-15ED47F1E79A}">
      <dgm:prSet/>
      <dgm:spPr/>
      <dgm:t>
        <a:bodyPr/>
        <a:lstStyle/>
        <a:p>
          <a:endParaRPr lang="en-US" sz="1600"/>
        </a:p>
      </dgm:t>
    </dgm:pt>
    <dgm:pt modelId="{73AF85F0-3D18-474C-A961-2961CE5DDE8B}" type="sibTrans" cxnId="{1F59641F-E82C-B548-B11F-15ED47F1E79A}">
      <dgm:prSet custT="1"/>
      <dgm:spPr>
        <a:solidFill>
          <a:schemeClr val="accent4">
            <a:lumMod val="75000"/>
          </a:schemeClr>
        </a:solidFill>
      </dgm:spPr>
      <dgm:t>
        <a:bodyPr/>
        <a:lstStyle/>
        <a:p>
          <a:endParaRPr lang="en-US" sz="1600"/>
        </a:p>
      </dgm:t>
    </dgm:pt>
    <dgm:pt modelId="{892B9856-2739-C840-B379-0B974672F262}">
      <dgm:prSet custT="1"/>
      <dgm:spPr>
        <a:ln w="69850">
          <a:solidFill>
            <a:srgbClr val="7F447F"/>
          </a:solidFill>
        </a:ln>
      </dgm:spPr>
      <dgm:t>
        <a:bodyPr/>
        <a:lstStyle/>
        <a:p>
          <a:r>
            <a:rPr lang="en-US" sz="1600" b="1" dirty="0">
              <a:solidFill>
                <a:srgbClr val="7F447F"/>
              </a:solidFill>
            </a:rPr>
            <a:t>IMPLEMENT</a:t>
          </a:r>
          <a:r>
            <a:rPr lang="en-US" sz="1600" b="1" baseline="0" dirty="0">
              <a:solidFill>
                <a:srgbClr val="7F447F"/>
              </a:solidFill>
            </a:rPr>
            <a:t> SOLUTION</a:t>
          </a:r>
        </a:p>
      </dgm:t>
    </dgm:pt>
    <dgm:pt modelId="{2EAC3F10-1EB5-8348-9278-5EBA2D6D8465}" type="parTrans" cxnId="{BAD52731-CE7D-2048-B34A-1C8216801D55}">
      <dgm:prSet/>
      <dgm:spPr/>
      <dgm:t>
        <a:bodyPr/>
        <a:lstStyle/>
        <a:p>
          <a:endParaRPr lang="en-US" sz="1600"/>
        </a:p>
      </dgm:t>
    </dgm:pt>
    <dgm:pt modelId="{DFA8ADE3-C9E7-414C-AF29-15F4B8391BBD}" type="sibTrans" cxnId="{BAD52731-CE7D-2048-B34A-1C8216801D55}">
      <dgm:prSet custT="1"/>
      <dgm:spPr>
        <a:solidFill>
          <a:srgbClr val="7F447F"/>
        </a:solidFill>
      </dgm:spPr>
      <dgm:t>
        <a:bodyPr/>
        <a:lstStyle/>
        <a:p>
          <a:endParaRPr lang="en-US" sz="1600"/>
        </a:p>
      </dgm:t>
    </dgm:pt>
    <dgm:pt modelId="{0DDACB12-A5F5-E243-9F16-85DC5979CBFE}">
      <dgm:prSet custT="1"/>
      <dgm:spPr>
        <a:ln w="69850">
          <a:solidFill>
            <a:srgbClr val="E89B2C"/>
          </a:solidFill>
        </a:ln>
      </dgm:spPr>
      <dgm:t>
        <a:bodyPr/>
        <a:lstStyle/>
        <a:p>
          <a:r>
            <a:rPr lang="en-US" sz="1600" b="1" dirty="0">
              <a:solidFill>
                <a:srgbClr val="E89B2C"/>
              </a:solidFill>
            </a:rPr>
            <a:t>MONITOR &amp; EVALUATE</a:t>
          </a:r>
        </a:p>
      </dgm:t>
    </dgm:pt>
    <dgm:pt modelId="{E86A2942-EC91-8B49-810A-FDAC04D6876B}" type="parTrans" cxnId="{9B3F41D1-E297-804D-B81C-C7895BE530D5}">
      <dgm:prSet/>
      <dgm:spPr/>
      <dgm:t>
        <a:bodyPr/>
        <a:lstStyle/>
        <a:p>
          <a:endParaRPr lang="en-US" sz="1600"/>
        </a:p>
      </dgm:t>
    </dgm:pt>
    <dgm:pt modelId="{B2934D61-05AD-C74C-9209-D25723861DCD}" type="sibTrans" cxnId="{9B3F41D1-E297-804D-B81C-C7895BE530D5}">
      <dgm:prSet custT="1"/>
      <dgm:spPr>
        <a:solidFill>
          <a:srgbClr val="E89B2C"/>
        </a:solidFill>
      </dgm:spPr>
      <dgm:t>
        <a:bodyPr/>
        <a:lstStyle/>
        <a:p>
          <a:endParaRPr lang="en-US" sz="1600"/>
        </a:p>
      </dgm:t>
    </dgm:pt>
    <dgm:pt modelId="{E89B6EA0-2A1D-234E-9886-6451B2D51563}">
      <dgm:prSet custT="1"/>
      <dgm:spPr>
        <a:ln w="69850">
          <a:solidFill>
            <a:srgbClr val="EE3519"/>
          </a:solidFill>
        </a:ln>
      </dgm:spPr>
      <dgm:t>
        <a:bodyPr/>
        <a:lstStyle/>
        <a:p>
          <a:r>
            <a:rPr lang="en-US" sz="1600" b="1" dirty="0">
              <a:solidFill>
                <a:srgbClr val="EE3519"/>
              </a:solidFill>
            </a:rPr>
            <a:t>MAKE</a:t>
          </a:r>
          <a:r>
            <a:rPr lang="en-US" sz="1600" b="1" baseline="0" dirty="0">
              <a:solidFill>
                <a:srgbClr val="EE3519"/>
              </a:solidFill>
            </a:rPr>
            <a:t> DECISION </a:t>
          </a:r>
        </a:p>
      </dgm:t>
    </dgm:pt>
    <dgm:pt modelId="{E97A7CBA-A49E-104F-A77D-34EA54A60057}" type="parTrans" cxnId="{1E5F30AC-93F0-1A46-A32B-92E99AACF2A5}">
      <dgm:prSet/>
      <dgm:spPr/>
      <dgm:t>
        <a:bodyPr/>
        <a:lstStyle/>
        <a:p>
          <a:endParaRPr lang="en-US" sz="1600"/>
        </a:p>
      </dgm:t>
    </dgm:pt>
    <dgm:pt modelId="{C596336D-A53C-C94C-897F-AD18C251F0A7}" type="sibTrans" cxnId="{1E5F30AC-93F0-1A46-A32B-92E99AACF2A5}">
      <dgm:prSet custT="1"/>
      <dgm:spPr>
        <a:solidFill>
          <a:srgbClr val="EE3519"/>
        </a:solidFill>
      </dgm:spPr>
      <dgm:t>
        <a:bodyPr/>
        <a:lstStyle/>
        <a:p>
          <a:endParaRPr lang="en-US" sz="16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175769" custScaleY="131728" custRadScaleRad="102376" custRadScaleInc="3140">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175769" custScaleY="131728" custRadScaleRad="133781" custRadScaleInc="13989">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175769" custScaleY="131728" custRadScaleRad="132418" custRadScaleInc="-30380">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187488" custScaleY="109329">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175769" custScaleY="131728" custRadScaleRad="148010" custRadScaleInc="39934">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175769" custScaleY="131728" custRadScaleRad="152868" custRadScaleInc="-14326">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457E6D-8726-4A4E-B172-8F0573AE0EA4}" type="doc">
      <dgm:prSet loTypeId="urn:microsoft.com/office/officeart/2005/8/layout/orgChart1" loCatId="" qsTypeId="urn:microsoft.com/office/officeart/2005/8/quickstyle/simple1" qsCatId="simple" csTypeId="urn:microsoft.com/office/officeart/2005/8/colors/colorful3" csCatId="colorful" phldr="1"/>
      <dgm:spPr/>
      <dgm:t>
        <a:bodyPr/>
        <a:lstStyle/>
        <a:p>
          <a:endParaRPr lang="en-US"/>
        </a:p>
      </dgm:t>
    </dgm:pt>
    <dgm:pt modelId="{012D9EB0-23DE-6A45-8A79-BEC3416AD525}">
      <dgm:prSet phldrT="[Text]" custT="1"/>
      <dgm:spPr>
        <a:solidFill>
          <a:schemeClr val="accent5">
            <a:lumMod val="20000"/>
            <a:lumOff val="80000"/>
          </a:schemeClr>
        </a:solidFill>
        <a:ln w="50800">
          <a:solidFill>
            <a:schemeClr val="accent1"/>
          </a:solidFill>
        </a:ln>
      </dgm:spPr>
      <dgm:t>
        <a:bodyPr/>
        <a:lstStyle/>
        <a:p>
          <a:r>
            <a:rPr lang="en-US" sz="4000" b="1" dirty="0">
              <a:solidFill>
                <a:schemeClr val="accent6">
                  <a:lumMod val="50000"/>
                </a:schemeClr>
              </a:solidFill>
            </a:rPr>
            <a:t>YEAR 1: Getting Started with PBIS</a:t>
          </a:r>
        </a:p>
      </dgm:t>
    </dgm:pt>
    <dgm:pt modelId="{3C57EBA5-5A49-BC4E-843D-D68415EC20C6}" type="parTrans" cxnId="{7CDFC6AA-C0AC-0F42-AA20-BDB5930D5D4F}">
      <dgm:prSet/>
      <dgm:spPr/>
      <dgm:t>
        <a:bodyPr/>
        <a:lstStyle/>
        <a:p>
          <a:endParaRPr lang="en-US"/>
        </a:p>
      </dgm:t>
    </dgm:pt>
    <dgm:pt modelId="{C2149B35-7546-484D-BF0C-009911B7DF28}" type="sibTrans" cxnId="{7CDFC6AA-C0AC-0F42-AA20-BDB5930D5D4F}">
      <dgm:prSet/>
      <dgm:spPr/>
      <dgm:t>
        <a:bodyPr/>
        <a:lstStyle/>
        <a:p>
          <a:endParaRPr lang="en-US"/>
        </a:p>
      </dgm:t>
    </dgm:pt>
    <dgm:pt modelId="{FB038EF3-0F49-E44E-A35F-720BEA9BCDCA}">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1</a:t>
          </a:r>
        </a:p>
      </dgm:t>
    </dgm:pt>
    <dgm:pt modelId="{D9B4DD69-A2A7-5044-8607-9DA2F450E6F7}" type="parTrans" cxnId="{AF43D194-887C-EA4C-AC47-D92FBA498BD1}">
      <dgm:prSet/>
      <dgm:spPr/>
      <dgm:t>
        <a:bodyPr/>
        <a:lstStyle/>
        <a:p>
          <a:endParaRPr lang="en-US"/>
        </a:p>
      </dgm:t>
    </dgm:pt>
    <dgm:pt modelId="{B29D579E-FDD6-4D4A-B4A3-B2F25489E4D3}" type="sibTrans" cxnId="{AF43D194-887C-EA4C-AC47-D92FBA498BD1}">
      <dgm:prSet/>
      <dgm:spPr/>
      <dgm:t>
        <a:bodyPr/>
        <a:lstStyle/>
        <a:p>
          <a:endParaRPr lang="en-US"/>
        </a:p>
      </dgm:t>
    </dgm:pt>
    <dgm:pt modelId="{D13BA419-EB23-5C44-B309-CA3B2399E03E}">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1: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endParaRPr lang="en-US" dirty="0"/>
        </a:p>
      </dgm:t>
    </dgm:pt>
    <dgm:pt modelId="{5E838FBD-C651-7649-8DD3-47AA09C3D6CF}" type="parTrans" cxnId="{585FF786-668F-D443-9301-EB3715892C13}">
      <dgm:prSet/>
      <dgm:spPr/>
      <dgm:t>
        <a:bodyPr/>
        <a:lstStyle/>
        <a:p>
          <a:endParaRPr lang="en-US"/>
        </a:p>
      </dgm:t>
    </dgm:pt>
    <dgm:pt modelId="{4D8BC2B2-741D-AA4E-B34B-CB2F8BFA3972}" type="sibTrans" cxnId="{585FF786-668F-D443-9301-EB3715892C13}">
      <dgm:prSet/>
      <dgm:spPr/>
      <dgm:t>
        <a:bodyPr/>
        <a:lstStyle/>
        <a:p>
          <a:endParaRPr lang="en-US"/>
        </a:p>
      </dgm:t>
    </dgm:pt>
    <dgm:pt modelId="{DBA6761B-C4C5-3C4D-9DD1-F8C92B0CDF97}">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2</a:t>
          </a:r>
        </a:p>
      </dgm:t>
    </dgm:pt>
    <dgm:pt modelId="{F65FB6A9-2909-5342-97B4-7811963F2982}" type="parTrans" cxnId="{B4D053CC-EF53-164F-8DC6-04CF92BDA783}">
      <dgm:prSet/>
      <dgm:spPr/>
      <dgm:t>
        <a:bodyPr/>
        <a:lstStyle/>
        <a:p>
          <a:endParaRPr lang="en-US"/>
        </a:p>
      </dgm:t>
    </dgm:pt>
    <dgm:pt modelId="{295C9DA0-C796-AD44-A2B1-1715804C7FE0}" type="sibTrans" cxnId="{B4D053CC-EF53-164F-8DC6-04CF92BDA783}">
      <dgm:prSet/>
      <dgm:spPr/>
      <dgm:t>
        <a:bodyPr/>
        <a:lstStyle/>
        <a:p>
          <a:endParaRPr lang="en-US"/>
        </a:p>
      </dgm:t>
    </dgm:pt>
    <dgm:pt modelId="{98A08D0F-438B-F142-BF99-31926137D2ED}">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2: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endParaRPr lang="en-US" dirty="0"/>
        </a:p>
      </dgm:t>
    </dgm:pt>
    <dgm:pt modelId="{56BB60C7-8216-A049-A052-23DC1903F5E8}" type="parTrans" cxnId="{1BC898B7-9A3C-6D47-8E56-4F7CA5BFB8C1}">
      <dgm:prSet/>
      <dgm:spPr/>
      <dgm:t>
        <a:bodyPr/>
        <a:lstStyle/>
        <a:p>
          <a:endParaRPr lang="en-US"/>
        </a:p>
      </dgm:t>
    </dgm:pt>
    <dgm:pt modelId="{32F2D949-017B-6542-89C8-28431D70DD13}" type="sibTrans" cxnId="{1BC898B7-9A3C-6D47-8E56-4F7CA5BFB8C1}">
      <dgm:prSet/>
      <dgm:spPr/>
      <dgm:t>
        <a:bodyPr/>
        <a:lstStyle/>
        <a:p>
          <a:endParaRPr lang="en-US"/>
        </a:p>
      </dgm:t>
    </dgm:pt>
    <dgm:pt modelId="{CCD8335F-F908-7F49-A260-F648F974674E}">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3</a:t>
          </a:r>
          <a:r>
            <a:rPr lang="en-US"/>
            <a:t>: </a:t>
          </a:r>
          <a:r>
            <a:rPr kumimoji="0" lang="en-US" b="0" i="0" u="none" strike="noStrike"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endParaRPr lang="en-US" dirty="0"/>
        </a:p>
      </dgm:t>
    </dgm:pt>
    <dgm:pt modelId="{842948AA-9620-2148-BF43-34B85DE41F93}" type="parTrans" cxnId="{A844FA47-FEC8-4745-9510-8FC3FEA978BB}">
      <dgm:prSet/>
      <dgm:spPr/>
      <dgm:t>
        <a:bodyPr/>
        <a:lstStyle/>
        <a:p>
          <a:endParaRPr lang="en-US"/>
        </a:p>
      </dgm:t>
    </dgm:pt>
    <dgm:pt modelId="{9B1C5D7E-CFAE-1345-BE96-F2B8A073F3EF}" type="sibTrans" cxnId="{A844FA47-FEC8-4745-9510-8FC3FEA978BB}">
      <dgm:prSet/>
      <dgm:spPr/>
      <dgm:t>
        <a:bodyPr/>
        <a:lstStyle/>
        <a:p>
          <a:endParaRPr lang="en-US"/>
        </a:p>
      </dgm:t>
    </dgm:pt>
    <dgm:pt modelId="{3A76AD05-95E5-F340-8728-37CBAD648560}">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4: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endParaRPr lang="en-US" dirty="0"/>
        </a:p>
      </dgm:t>
    </dgm:pt>
    <dgm:pt modelId="{DB0C3104-06E3-B94A-B52F-D4945147AA1D}" type="parTrans" cxnId="{E39364DB-A8D2-8947-B7D5-1482E8BFAFB1}">
      <dgm:prSet/>
      <dgm:spPr/>
      <dgm:t>
        <a:bodyPr/>
        <a:lstStyle/>
        <a:p>
          <a:endParaRPr lang="en-US"/>
        </a:p>
      </dgm:t>
    </dgm:pt>
    <dgm:pt modelId="{7AA578D4-D95F-9E40-8845-54BD9B92A70E}" type="sibTrans" cxnId="{E39364DB-A8D2-8947-B7D5-1482E8BFAFB1}">
      <dgm:prSet/>
      <dgm:spPr/>
      <dgm:t>
        <a:bodyPr/>
        <a:lstStyle/>
        <a:p>
          <a:endParaRPr lang="en-US"/>
        </a:p>
      </dgm:t>
    </dgm:pt>
    <dgm:pt modelId="{A3F1F271-3F4F-0E4C-B746-1B4A23AF823D}">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3</a:t>
          </a:r>
        </a:p>
      </dgm:t>
    </dgm:pt>
    <dgm:pt modelId="{7D8CC466-6D94-6946-99FD-E49A8B00D405}" type="parTrans" cxnId="{9B3CB886-51D2-D642-9F0C-14E1FCF2CA60}">
      <dgm:prSet/>
      <dgm:spPr/>
      <dgm:t>
        <a:bodyPr/>
        <a:lstStyle/>
        <a:p>
          <a:endParaRPr lang="en-US"/>
        </a:p>
      </dgm:t>
    </dgm:pt>
    <dgm:pt modelId="{5814A541-99FC-5B47-AFFD-4B3E57ACC107}" type="sibTrans" cxnId="{9B3CB886-51D2-D642-9F0C-14E1FCF2CA60}">
      <dgm:prSet/>
      <dgm:spPr/>
      <dgm:t>
        <a:bodyPr/>
        <a:lstStyle/>
        <a:p>
          <a:endParaRPr lang="en-US"/>
        </a:p>
      </dgm:t>
    </dgm:pt>
    <dgm:pt modelId="{A9F25EB7-9593-904B-9CA2-D96BDDD45228}">
      <dgm:prSet>
        <dgm:style>
          <a:lnRef idx="2">
            <a:schemeClr val="accent1"/>
          </a:lnRef>
          <a:fillRef idx="1">
            <a:schemeClr val="lt1"/>
          </a:fillRef>
          <a:effectRef idx="0">
            <a:schemeClr val="accent1"/>
          </a:effectRef>
          <a:fontRef idx="minor">
            <a:schemeClr val="dk1"/>
          </a:fontRef>
        </dgm:style>
      </dgm:prSet>
      <dgm:spPr/>
      <dgm:t>
        <a:bodyPr/>
        <a:lstStyle/>
        <a:p>
          <a:r>
            <a:rPr lang="en-US" dirty="0"/>
            <a:t>Step 5: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endParaRPr lang="en-US" dirty="0"/>
        </a:p>
      </dgm:t>
    </dgm:pt>
    <dgm:pt modelId="{EBA5DB3C-B717-B045-83FD-278673999525}" type="parTrans" cxnId="{3C12F149-4F56-064C-AFFD-A8A0694EB329}">
      <dgm:prSet/>
      <dgm:spPr/>
      <dgm:t>
        <a:bodyPr/>
        <a:lstStyle/>
        <a:p>
          <a:endParaRPr lang="en-US"/>
        </a:p>
      </dgm:t>
    </dgm:pt>
    <dgm:pt modelId="{4BAEDFB7-3DDB-D642-B041-E3B362F79DE5}" type="sibTrans" cxnId="{3C12F149-4F56-064C-AFFD-A8A0694EB329}">
      <dgm:prSet/>
      <dgm:spPr/>
      <dgm:t>
        <a:bodyPr/>
        <a:lstStyle/>
        <a:p>
          <a:endParaRPr lang="en-US"/>
        </a:p>
      </dgm:t>
    </dgm:pt>
    <dgm:pt modelId="{15E7F59C-F70B-2848-A8B6-D693B24AA84B}">
      <dgm:prSet>
        <dgm:style>
          <a:lnRef idx="2">
            <a:schemeClr val="accent1"/>
          </a:lnRef>
          <a:fillRef idx="1">
            <a:schemeClr val="lt1"/>
          </a:fillRef>
          <a:effectRef idx="0">
            <a:schemeClr val="accent1"/>
          </a:effectRef>
          <a:fontRef idx="minor">
            <a:schemeClr val="dk1"/>
          </a:fontRef>
        </dgm:style>
      </dgm:prSet>
      <dgm:spPr/>
      <dgm:t>
        <a:bodyPr/>
        <a:lstStyle/>
        <a:p>
          <a:r>
            <a:rPr lang="en-US" dirty="0"/>
            <a:t>Step 6: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endParaRPr lang="en-US" dirty="0"/>
        </a:p>
      </dgm:t>
    </dgm:pt>
    <dgm:pt modelId="{8F9864A0-F8E8-4D43-9595-DD06EFB7BA0C}" type="parTrans" cxnId="{AFAA9774-BF94-8A4B-B4E8-01CB8FE39F1E}">
      <dgm:prSet/>
      <dgm:spPr/>
      <dgm:t>
        <a:bodyPr/>
        <a:lstStyle/>
        <a:p>
          <a:endParaRPr lang="en-US"/>
        </a:p>
      </dgm:t>
    </dgm:pt>
    <dgm:pt modelId="{CBA68AD0-C5D3-CD41-A63E-602AE9043074}" type="sibTrans" cxnId="{AFAA9774-BF94-8A4B-B4E8-01CB8FE39F1E}">
      <dgm:prSet/>
      <dgm:spPr/>
      <dgm:t>
        <a:bodyPr/>
        <a:lstStyle/>
        <a:p>
          <a:endParaRPr lang="en-US"/>
        </a:p>
      </dgm:t>
    </dgm:pt>
    <dgm:pt modelId="{4776C431-7FDB-5A4B-8A25-7809B8A2A846}">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4</a:t>
          </a:r>
        </a:p>
      </dgm:t>
    </dgm:pt>
    <dgm:pt modelId="{5EE76E92-763F-8043-A4A0-B0B544172259}" type="parTrans" cxnId="{3D53235E-4D56-2142-B649-95BEF6381A58}">
      <dgm:prSet/>
      <dgm:spPr/>
      <dgm:t>
        <a:bodyPr/>
        <a:lstStyle/>
        <a:p>
          <a:endParaRPr lang="en-US"/>
        </a:p>
      </dgm:t>
    </dgm:pt>
    <dgm:pt modelId="{BF50D61B-3FA2-874E-BF66-E80ECA043DB4}" type="sibTrans" cxnId="{3D53235E-4D56-2142-B649-95BEF6381A58}">
      <dgm:prSet/>
      <dgm:spPr/>
      <dgm:t>
        <a:bodyPr/>
        <a:lstStyle/>
        <a:p>
          <a:endParaRPr lang="en-US"/>
        </a:p>
      </dgm:t>
    </dgm:pt>
    <dgm:pt modelId="{87EC5A22-DE86-854B-BA03-7A7C09143145}">
      <dgm:prSet>
        <dgm:style>
          <a:lnRef idx="2">
            <a:schemeClr val="accent1"/>
          </a:lnRef>
          <a:fillRef idx="1">
            <a:schemeClr val="lt1"/>
          </a:fillRef>
          <a:effectRef idx="0">
            <a:schemeClr val="accent1"/>
          </a:effectRef>
          <a:fontRef idx="minor">
            <a:schemeClr val="dk1"/>
          </a:fontRef>
        </dgm:style>
      </dgm:prSet>
      <dgm:spPr/>
      <dgm:t>
        <a:bodyPr/>
        <a:lstStyle/>
        <a:p>
          <a:r>
            <a:rPr lang="en-US" dirty="0"/>
            <a:t>Step 7: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or responses to decrease SEB errors</a:t>
          </a:r>
          <a:endParaRPr lang="en-US" dirty="0"/>
        </a:p>
      </dgm:t>
    </dgm:pt>
    <dgm:pt modelId="{BDE54BDB-60A7-9844-B3EF-4B777460C18B}" type="parTrans" cxnId="{C08F4A03-A3C2-9C48-8E48-61EB8303D755}">
      <dgm:prSet/>
      <dgm:spPr/>
      <dgm:t>
        <a:bodyPr/>
        <a:lstStyle/>
        <a:p>
          <a:endParaRPr lang="en-US"/>
        </a:p>
      </dgm:t>
    </dgm:pt>
    <dgm:pt modelId="{E81B2357-8132-5C48-8B6A-A247955BC6DB}" type="sibTrans" cxnId="{C08F4A03-A3C2-9C48-8E48-61EB8303D755}">
      <dgm:prSet/>
      <dgm:spPr/>
      <dgm:t>
        <a:bodyPr/>
        <a:lstStyle/>
        <a:p>
          <a:endParaRPr lang="en-US"/>
        </a:p>
      </dgm:t>
    </dgm:pt>
    <dgm:pt modelId="{20270089-862B-BC42-A6B0-890C2E37BA7A}">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5</a:t>
          </a:r>
        </a:p>
      </dgm:t>
    </dgm:pt>
    <dgm:pt modelId="{E8B31E8A-EF51-B846-8065-2F92152E4270}" type="parTrans" cxnId="{5BDFB4E7-A196-0649-AB8C-71D0083CFAC6}">
      <dgm:prSet/>
      <dgm:spPr/>
      <dgm:t>
        <a:bodyPr/>
        <a:lstStyle/>
        <a:p>
          <a:endParaRPr lang="en-US"/>
        </a:p>
      </dgm:t>
    </dgm:pt>
    <dgm:pt modelId="{74C8D7F1-9666-C84D-8E00-4E419208820A}" type="sibTrans" cxnId="{5BDFB4E7-A196-0649-AB8C-71D0083CFAC6}">
      <dgm:prSet/>
      <dgm:spPr/>
      <dgm:t>
        <a:bodyPr/>
        <a:lstStyle/>
        <a:p>
          <a:endParaRPr lang="en-US"/>
        </a:p>
      </dgm:t>
    </dgm:pt>
    <dgm:pt modelId="{784F5206-8C1F-4044-96F6-A1862BF15228}">
      <dgm:prSet>
        <dgm:style>
          <a:lnRef idx="2">
            <a:schemeClr val="accent1"/>
          </a:lnRef>
          <a:fillRef idx="1">
            <a:schemeClr val="lt1"/>
          </a:fillRef>
          <a:effectRef idx="0">
            <a:schemeClr val="accent1"/>
          </a:effectRef>
          <a:fontRef idx="minor">
            <a:schemeClr val="dk1"/>
          </a:fontRef>
        </dgm:style>
      </dgm:prSet>
      <dgm:spPr/>
      <dgm:t>
        <a:bodyPr/>
        <a:lstStyle/>
        <a:p>
          <a:r>
            <a:rPr lang="en-US" dirty="0"/>
            <a:t>Step 8: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endParaRPr lang="en-US" dirty="0"/>
        </a:p>
      </dgm:t>
    </dgm:pt>
    <dgm:pt modelId="{3527CDB4-97B4-AC48-B75C-69B4E76849FC}" type="parTrans" cxnId="{C856BA36-1065-1A4E-A955-3363C6184015}">
      <dgm:prSet/>
      <dgm:spPr/>
      <dgm:t>
        <a:bodyPr/>
        <a:lstStyle/>
        <a:p>
          <a:endParaRPr lang="en-US"/>
        </a:p>
      </dgm:t>
    </dgm:pt>
    <dgm:pt modelId="{1C4FC236-51DC-8341-8AD0-180DA4171EE3}" type="sibTrans" cxnId="{C856BA36-1065-1A4E-A955-3363C6184015}">
      <dgm:prSet/>
      <dgm:spPr/>
      <dgm:t>
        <a:bodyPr/>
        <a:lstStyle/>
        <a:p>
          <a:endParaRPr lang="en-US"/>
        </a:p>
      </dgm:t>
    </dgm:pt>
    <dgm:pt modelId="{CA766D9D-70DE-7F44-990C-16FB73BA93DF}">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6</a:t>
          </a:r>
        </a:p>
      </dgm:t>
    </dgm:pt>
    <dgm:pt modelId="{62176AF4-27C7-CD49-A078-844946D60D98}" type="parTrans" cxnId="{E311C3EA-B8E6-A84D-910C-8B930F99C661}">
      <dgm:prSet/>
      <dgm:spPr/>
      <dgm:t>
        <a:bodyPr/>
        <a:lstStyle/>
        <a:p>
          <a:endParaRPr lang="en-US"/>
        </a:p>
      </dgm:t>
    </dgm:pt>
    <dgm:pt modelId="{259B84AA-47A2-D941-8B0E-EB6872691D08}" type="sibTrans" cxnId="{E311C3EA-B8E6-A84D-910C-8B930F99C661}">
      <dgm:prSet/>
      <dgm:spPr/>
      <dgm:t>
        <a:bodyPr/>
        <a:lstStyle/>
        <a:p>
          <a:endParaRPr lang="en-US"/>
        </a:p>
      </dgm:t>
    </dgm:pt>
    <dgm:pt modelId="{B788B918-8D29-7A4C-B423-55AB4580586A}">
      <dgm:prSet>
        <dgm:style>
          <a:lnRef idx="2">
            <a:schemeClr val="accent1"/>
          </a:lnRef>
          <a:fillRef idx="1">
            <a:schemeClr val="lt1"/>
          </a:fillRef>
          <a:effectRef idx="0">
            <a:schemeClr val="accent1"/>
          </a:effectRef>
          <a:fontRef idx="minor">
            <a:schemeClr val="dk1"/>
          </a:fontRef>
        </dgm:style>
      </dgm:prSet>
      <dgm:spPr/>
      <dgm:t>
        <a:bodyPr/>
        <a:lstStyle/>
        <a:p>
          <a:r>
            <a:rPr lang="en-US" dirty="0"/>
            <a:t>Step 9: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endParaRPr lang="en-US" dirty="0"/>
        </a:p>
      </dgm:t>
    </dgm:pt>
    <dgm:pt modelId="{51BC697D-B6A6-5E47-B94C-7B224E42827C}" type="parTrans" cxnId="{78CDE3AE-19FA-6C42-B7CD-6EC725910884}">
      <dgm:prSet/>
      <dgm:spPr/>
      <dgm:t>
        <a:bodyPr/>
        <a:lstStyle/>
        <a:p>
          <a:endParaRPr lang="en-US"/>
        </a:p>
      </dgm:t>
    </dgm:pt>
    <dgm:pt modelId="{918ADBA6-FBC2-664C-AF45-79860B732466}" type="sibTrans" cxnId="{78CDE3AE-19FA-6C42-B7CD-6EC725910884}">
      <dgm:prSet/>
      <dgm:spPr/>
      <dgm:t>
        <a:bodyPr/>
        <a:lstStyle/>
        <a:p>
          <a:endParaRPr lang="en-US"/>
        </a:p>
      </dgm:t>
    </dgm:pt>
    <dgm:pt modelId="{21630C3E-CB53-3B41-AFF1-AA62CA62C9FA}">
      <dgm:prSet>
        <dgm:style>
          <a:lnRef idx="2">
            <a:schemeClr val="accent1"/>
          </a:lnRef>
          <a:fillRef idx="1">
            <a:schemeClr val="lt1"/>
          </a:fillRef>
          <a:effectRef idx="0">
            <a:schemeClr val="accent1"/>
          </a:effectRef>
          <a:fontRef idx="minor">
            <a:schemeClr val="dk1"/>
          </a:fontRef>
        </dgm:style>
      </dgm:prSet>
      <dgm:spPr/>
      <dgm:t>
        <a:bodyPr/>
        <a:lstStyle/>
        <a:p>
          <a:r>
            <a:rPr lang="en-US" dirty="0"/>
            <a:t>Step 10</a:t>
          </a:r>
          <a:r>
            <a:rPr lang="en-US"/>
            <a:t>: </a:t>
          </a:r>
          <a:r>
            <a:rPr kumimoji="0" lang="en-US" b="0" i="0" u="none" strike="noStrike"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endParaRPr lang="en-US" dirty="0"/>
        </a:p>
      </dgm:t>
    </dgm:pt>
    <dgm:pt modelId="{46FFAA8F-D90B-5348-9C86-84B0563208D3}" type="parTrans" cxnId="{49E58EBD-D621-FE41-85B6-21338E0E4203}">
      <dgm:prSet/>
      <dgm:spPr/>
      <dgm:t>
        <a:bodyPr/>
        <a:lstStyle/>
        <a:p>
          <a:endParaRPr lang="en-US"/>
        </a:p>
      </dgm:t>
    </dgm:pt>
    <dgm:pt modelId="{4261860B-37E7-C946-81AA-C50A331EAE7B}" type="sibTrans" cxnId="{49E58EBD-D621-FE41-85B6-21338E0E4203}">
      <dgm:prSet/>
      <dgm:spPr/>
      <dgm:t>
        <a:bodyPr/>
        <a:lstStyle/>
        <a:p>
          <a:endParaRPr lang="en-US"/>
        </a:p>
      </dgm:t>
    </dgm:pt>
    <dgm:pt modelId="{344715D0-0953-504D-B08D-BE5E271989E4}" type="pres">
      <dgm:prSet presAssocID="{AE457E6D-8726-4A4E-B172-8F0573AE0EA4}" presName="hierChild1" presStyleCnt="0">
        <dgm:presLayoutVars>
          <dgm:orgChart val="1"/>
          <dgm:chPref val="1"/>
          <dgm:dir/>
          <dgm:animOne val="branch"/>
          <dgm:animLvl val="lvl"/>
          <dgm:resizeHandles/>
        </dgm:presLayoutVars>
      </dgm:prSet>
      <dgm:spPr/>
    </dgm:pt>
    <dgm:pt modelId="{FF76EFB6-94B8-D440-83AF-F6914C00851F}" type="pres">
      <dgm:prSet presAssocID="{012D9EB0-23DE-6A45-8A79-BEC3416AD525}" presName="hierRoot1" presStyleCnt="0">
        <dgm:presLayoutVars>
          <dgm:hierBranch val="init"/>
        </dgm:presLayoutVars>
      </dgm:prSet>
      <dgm:spPr/>
    </dgm:pt>
    <dgm:pt modelId="{D48346F5-95BB-E14D-A09A-2615DC1736D4}" type="pres">
      <dgm:prSet presAssocID="{012D9EB0-23DE-6A45-8A79-BEC3416AD525}" presName="rootComposite1" presStyleCnt="0"/>
      <dgm:spPr/>
    </dgm:pt>
    <dgm:pt modelId="{559C4F09-E197-A641-8CF6-8D169C8B0F65}" type="pres">
      <dgm:prSet presAssocID="{012D9EB0-23DE-6A45-8A79-BEC3416AD525}" presName="rootText1" presStyleLbl="node0" presStyleIdx="0" presStyleCnt="1" custScaleX="609071">
        <dgm:presLayoutVars>
          <dgm:chPref val="3"/>
        </dgm:presLayoutVars>
      </dgm:prSet>
      <dgm:spPr/>
    </dgm:pt>
    <dgm:pt modelId="{C7A03429-A1B7-C343-9FB6-17882A031324}" type="pres">
      <dgm:prSet presAssocID="{012D9EB0-23DE-6A45-8A79-BEC3416AD525}" presName="rootConnector1" presStyleLbl="node1" presStyleIdx="0" presStyleCnt="0"/>
      <dgm:spPr/>
    </dgm:pt>
    <dgm:pt modelId="{8FDD7533-1C6C-2941-B02F-C4AD572BBC27}" type="pres">
      <dgm:prSet presAssocID="{012D9EB0-23DE-6A45-8A79-BEC3416AD525}" presName="hierChild2" presStyleCnt="0"/>
      <dgm:spPr/>
    </dgm:pt>
    <dgm:pt modelId="{E9178A5A-4B13-1F49-815C-3DDD67C284C5}" type="pres">
      <dgm:prSet presAssocID="{D9B4DD69-A2A7-5044-8607-9DA2F450E6F7}" presName="Name37" presStyleLbl="parChTrans1D2" presStyleIdx="0" presStyleCnt="6"/>
      <dgm:spPr/>
    </dgm:pt>
    <dgm:pt modelId="{2E450EEF-5028-E94A-A7CD-DAC3F4691A0B}" type="pres">
      <dgm:prSet presAssocID="{FB038EF3-0F49-E44E-A35F-720BEA9BCDCA}" presName="hierRoot2" presStyleCnt="0">
        <dgm:presLayoutVars>
          <dgm:hierBranch val="init"/>
        </dgm:presLayoutVars>
      </dgm:prSet>
      <dgm:spPr/>
    </dgm:pt>
    <dgm:pt modelId="{D0A00D1B-53B7-394E-8F1B-6129612AC068}" type="pres">
      <dgm:prSet presAssocID="{FB038EF3-0F49-E44E-A35F-720BEA9BCDCA}" presName="rootComposite" presStyleCnt="0"/>
      <dgm:spPr/>
    </dgm:pt>
    <dgm:pt modelId="{D7E45126-978F-774B-8242-DBE673DE88FF}" type="pres">
      <dgm:prSet presAssocID="{FB038EF3-0F49-E44E-A35F-720BEA9BCDCA}" presName="rootText" presStyleLbl="node2" presStyleIdx="0" presStyleCnt="6">
        <dgm:presLayoutVars>
          <dgm:chPref val="3"/>
        </dgm:presLayoutVars>
      </dgm:prSet>
      <dgm:spPr/>
    </dgm:pt>
    <dgm:pt modelId="{D77C884D-E628-9346-AD5A-42986AC33A3D}" type="pres">
      <dgm:prSet presAssocID="{FB038EF3-0F49-E44E-A35F-720BEA9BCDCA}" presName="rootConnector" presStyleLbl="node2" presStyleIdx="0" presStyleCnt="6"/>
      <dgm:spPr/>
    </dgm:pt>
    <dgm:pt modelId="{7A2CA4C0-E0F3-9A44-9EAC-CCFC1BC961FF}" type="pres">
      <dgm:prSet presAssocID="{FB038EF3-0F49-E44E-A35F-720BEA9BCDCA}" presName="hierChild4" presStyleCnt="0"/>
      <dgm:spPr/>
    </dgm:pt>
    <dgm:pt modelId="{8A24E5BB-7E06-D64C-8ABE-4AC031D64E8A}" type="pres">
      <dgm:prSet presAssocID="{5E838FBD-C651-7649-8DD3-47AA09C3D6CF}" presName="Name37" presStyleLbl="parChTrans1D3" presStyleIdx="0" presStyleCnt="10"/>
      <dgm:spPr/>
    </dgm:pt>
    <dgm:pt modelId="{69B300B2-F6BB-9745-BC42-06097F7C4184}" type="pres">
      <dgm:prSet presAssocID="{D13BA419-EB23-5C44-B309-CA3B2399E03E}" presName="hierRoot2" presStyleCnt="0">
        <dgm:presLayoutVars>
          <dgm:hierBranch val="init"/>
        </dgm:presLayoutVars>
      </dgm:prSet>
      <dgm:spPr/>
    </dgm:pt>
    <dgm:pt modelId="{5726E1FB-60A7-4F4C-9D73-A5CCCBC119A4}" type="pres">
      <dgm:prSet presAssocID="{D13BA419-EB23-5C44-B309-CA3B2399E03E}" presName="rootComposite" presStyleCnt="0"/>
      <dgm:spPr/>
    </dgm:pt>
    <dgm:pt modelId="{46316B6D-3E99-2043-9F89-C589C9EE19B0}" type="pres">
      <dgm:prSet presAssocID="{D13BA419-EB23-5C44-B309-CA3B2399E03E}" presName="rootText" presStyleLbl="node3" presStyleIdx="0" presStyleCnt="10" custScaleY="226284">
        <dgm:presLayoutVars>
          <dgm:chPref val="3"/>
        </dgm:presLayoutVars>
      </dgm:prSet>
      <dgm:spPr/>
    </dgm:pt>
    <dgm:pt modelId="{B07CE29F-35E6-8440-A8FF-8FE145F51169}" type="pres">
      <dgm:prSet presAssocID="{D13BA419-EB23-5C44-B309-CA3B2399E03E}" presName="rootConnector" presStyleLbl="node3" presStyleIdx="0" presStyleCnt="10"/>
      <dgm:spPr/>
    </dgm:pt>
    <dgm:pt modelId="{500409BF-E626-3946-9AEB-EA63D029C283}" type="pres">
      <dgm:prSet presAssocID="{D13BA419-EB23-5C44-B309-CA3B2399E03E}" presName="hierChild4" presStyleCnt="0"/>
      <dgm:spPr/>
    </dgm:pt>
    <dgm:pt modelId="{3A8597F1-3F28-7F45-8A0E-CCAA706F97B6}" type="pres">
      <dgm:prSet presAssocID="{D13BA419-EB23-5C44-B309-CA3B2399E03E}" presName="hierChild5" presStyleCnt="0"/>
      <dgm:spPr/>
    </dgm:pt>
    <dgm:pt modelId="{E0AE9FDC-D9E0-6F4A-861F-919C19E8C8AF}" type="pres">
      <dgm:prSet presAssocID="{56BB60C7-8216-A049-A052-23DC1903F5E8}" presName="Name37" presStyleLbl="parChTrans1D3" presStyleIdx="1" presStyleCnt="10"/>
      <dgm:spPr/>
    </dgm:pt>
    <dgm:pt modelId="{38318EC3-2139-9046-9865-D14B078D2B87}" type="pres">
      <dgm:prSet presAssocID="{98A08D0F-438B-F142-BF99-31926137D2ED}" presName="hierRoot2" presStyleCnt="0">
        <dgm:presLayoutVars>
          <dgm:hierBranch val="init"/>
        </dgm:presLayoutVars>
      </dgm:prSet>
      <dgm:spPr/>
    </dgm:pt>
    <dgm:pt modelId="{E76305C5-A79B-7C44-B3A0-E38EB5FB292A}" type="pres">
      <dgm:prSet presAssocID="{98A08D0F-438B-F142-BF99-31926137D2ED}" presName="rootComposite" presStyleCnt="0"/>
      <dgm:spPr/>
    </dgm:pt>
    <dgm:pt modelId="{A71223B8-ED7B-8D46-A455-F257842943DF}" type="pres">
      <dgm:prSet presAssocID="{98A08D0F-438B-F142-BF99-31926137D2ED}" presName="rootText" presStyleLbl="node3" presStyleIdx="1" presStyleCnt="10" custScaleY="226284">
        <dgm:presLayoutVars>
          <dgm:chPref val="3"/>
        </dgm:presLayoutVars>
      </dgm:prSet>
      <dgm:spPr/>
    </dgm:pt>
    <dgm:pt modelId="{89020A25-8262-A947-A5E8-92B071685571}" type="pres">
      <dgm:prSet presAssocID="{98A08D0F-438B-F142-BF99-31926137D2ED}" presName="rootConnector" presStyleLbl="node3" presStyleIdx="1" presStyleCnt="10"/>
      <dgm:spPr/>
    </dgm:pt>
    <dgm:pt modelId="{0A50A424-201A-2541-9CC2-6A8322110ACA}" type="pres">
      <dgm:prSet presAssocID="{98A08D0F-438B-F142-BF99-31926137D2ED}" presName="hierChild4" presStyleCnt="0"/>
      <dgm:spPr/>
    </dgm:pt>
    <dgm:pt modelId="{97E354AF-8346-9749-AFEC-F028CCE5264E}" type="pres">
      <dgm:prSet presAssocID="{98A08D0F-438B-F142-BF99-31926137D2ED}" presName="hierChild5" presStyleCnt="0"/>
      <dgm:spPr/>
    </dgm:pt>
    <dgm:pt modelId="{4F103BB4-CC65-4248-A1E8-187D6E6535D1}" type="pres">
      <dgm:prSet presAssocID="{FB038EF3-0F49-E44E-A35F-720BEA9BCDCA}" presName="hierChild5" presStyleCnt="0"/>
      <dgm:spPr/>
    </dgm:pt>
    <dgm:pt modelId="{885A899D-05BD-C047-A41A-0B15BBAF90F9}" type="pres">
      <dgm:prSet presAssocID="{F65FB6A9-2909-5342-97B4-7811963F2982}" presName="Name37" presStyleLbl="parChTrans1D2" presStyleIdx="1" presStyleCnt="6"/>
      <dgm:spPr/>
    </dgm:pt>
    <dgm:pt modelId="{D6113257-A9D5-AF47-AB9D-3816E6677B23}" type="pres">
      <dgm:prSet presAssocID="{DBA6761B-C4C5-3C4D-9DD1-F8C92B0CDF97}" presName="hierRoot2" presStyleCnt="0">
        <dgm:presLayoutVars>
          <dgm:hierBranch val="init"/>
        </dgm:presLayoutVars>
      </dgm:prSet>
      <dgm:spPr/>
    </dgm:pt>
    <dgm:pt modelId="{10A0EA51-ECC1-5448-811F-803FF5C23DFE}" type="pres">
      <dgm:prSet presAssocID="{DBA6761B-C4C5-3C4D-9DD1-F8C92B0CDF97}" presName="rootComposite" presStyleCnt="0"/>
      <dgm:spPr/>
    </dgm:pt>
    <dgm:pt modelId="{C8CBEEF8-4CA3-0143-BE3A-44BCBF5D6FAB}" type="pres">
      <dgm:prSet presAssocID="{DBA6761B-C4C5-3C4D-9DD1-F8C92B0CDF97}" presName="rootText" presStyleLbl="node2" presStyleIdx="1" presStyleCnt="6">
        <dgm:presLayoutVars>
          <dgm:chPref val="3"/>
        </dgm:presLayoutVars>
      </dgm:prSet>
      <dgm:spPr/>
    </dgm:pt>
    <dgm:pt modelId="{1595679C-9573-5442-B433-DE4F8B1DCC39}" type="pres">
      <dgm:prSet presAssocID="{DBA6761B-C4C5-3C4D-9DD1-F8C92B0CDF97}" presName="rootConnector" presStyleLbl="node2" presStyleIdx="1" presStyleCnt="6"/>
      <dgm:spPr/>
    </dgm:pt>
    <dgm:pt modelId="{0EC4248C-2537-4946-BCBA-5DC0686F70E1}" type="pres">
      <dgm:prSet presAssocID="{DBA6761B-C4C5-3C4D-9DD1-F8C92B0CDF97}" presName="hierChild4" presStyleCnt="0"/>
      <dgm:spPr/>
    </dgm:pt>
    <dgm:pt modelId="{AFA7640D-D7CB-2F44-A4BF-44B65D34C347}" type="pres">
      <dgm:prSet presAssocID="{842948AA-9620-2148-BF43-34B85DE41F93}" presName="Name37" presStyleLbl="parChTrans1D3" presStyleIdx="2" presStyleCnt="10"/>
      <dgm:spPr/>
    </dgm:pt>
    <dgm:pt modelId="{32E4789D-E5D8-F247-A8BA-025615F1D054}" type="pres">
      <dgm:prSet presAssocID="{CCD8335F-F908-7F49-A260-F648F974674E}" presName="hierRoot2" presStyleCnt="0">
        <dgm:presLayoutVars>
          <dgm:hierBranch val="init"/>
        </dgm:presLayoutVars>
      </dgm:prSet>
      <dgm:spPr/>
    </dgm:pt>
    <dgm:pt modelId="{9DAB8D89-FAE1-D442-9596-90A289287BBC}" type="pres">
      <dgm:prSet presAssocID="{CCD8335F-F908-7F49-A260-F648F974674E}" presName="rootComposite" presStyleCnt="0"/>
      <dgm:spPr/>
    </dgm:pt>
    <dgm:pt modelId="{AE636CEF-957F-714F-95BD-D8A20C598280}" type="pres">
      <dgm:prSet presAssocID="{CCD8335F-F908-7F49-A260-F648F974674E}" presName="rootText" presStyleLbl="node3" presStyleIdx="2" presStyleCnt="10" custScaleY="226284">
        <dgm:presLayoutVars>
          <dgm:chPref val="3"/>
        </dgm:presLayoutVars>
      </dgm:prSet>
      <dgm:spPr/>
    </dgm:pt>
    <dgm:pt modelId="{31D1CC81-E82D-A645-B038-85517E83FECA}" type="pres">
      <dgm:prSet presAssocID="{CCD8335F-F908-7F49-A260-F648F974674E}" presName="rootConnector" presStyleLbl="node3" presStyleIdx="2" presStyleCnt="10"/>
      <dgm:spPr/>
    </dgm:pt>
    <dgm:pt modelId="{50D62678-F46A-AA46-8C2C-37A6D8B9D416}" type="pres">
      <dgm:prSet presAssocID="{CCD8335F-F908-7F49-A260-F648F974674E}" presName="hierChild4" presStyleCnt="0"/>
      <dgm:spPr/>
    </dgm:pt>
    <dgm:pt modelId="{BA422ABC-0676-0442-9CE2-8A73C4B2D0B4}" type="pres">
      <dgm:prSet presAssocID="{CCD8335F-F908-7F49-A260-F648F974674E}" presName="hierChild5" presStyleCnt="0"/>
      <dgm:spPr/>
    </dgm:pt>
    <dgm:pt modelId="{34E6D1F3-2FDD-4E4E-AE67-6F8F9FF0DD38}" type="pres">
      <dgm:prSet presAssocID="{DB0C3104-06E3-B94A-B52F-D4945147AA1D}" presName="Name37" presStyleLbl="parChTrans1D3" presStyleIdx="3" presStyleCnt="10"/>
      <dgm:spPr/>
    </dgm:pt>
    <dgm:pt modelId="{22EB0305-DC9B-D04F-8CF5-B9971FDD6FC3}" type="pres">
      <dgm:prSet presAssocID="{3A76AD05-95E5-F340-8728-37CBAD648560}" presName="hierRoot2" presStyleCnt="0">
        <dgm:presLayoutVars>
          <dgm:hierBranch val="init"/>
        </dgm:presLayoutVars>
      </dgm:prSet>
      <dgm:spPr/>
    </dgm:pt>
    <dgm:pt modelId="{40B5DAD9-B16E-644E-B143-8A5973425EE5}" type="pres">
      <dgm:prSet presAssocID="{3A76AD05-95E5-F340-8728-37CBAD648560}" presName="rootComposite" presStyleCnt="0"/>
      <dgm:spPr/>
    </dgm:pt>
    <dgm:pt modelId="{A03AE5AA-A9F3-5949-BA96-8042E03424A2}" type="pres">
      <dgm:prSet presAssocID="{3A76AD05-95E5-F340-8728-37CBAD648560}" presName="rootText" presStyleLbl="node3" presStyleIdx="3" presStyleCnt="10" custScaleY="226284">
        <dgm:presLayoutVars>
          <dgm:chPref val="3"/>
        </dgm:presLayoutVars>
      </dgm:prSet>
      <dgm:spPr/>
    </dgm:pt>
    <dgm:pt modelId="{D93CBA38-802B-8045-AF48-260612028520}" type="pres">
      <dgm:prSet presAssocID="{3A76AD05-95E5-F340-8728-37CBAD648560}" presName="rootConnector" presStyleLbl="node3" presStyleIdx="3" presStyleCnt="10"/>
      <dgm:spPr/>
    </dgm:pt>
    <dgm:pt modelId="{D515E1AD-61B9-8D46-87C9-03472601817D}" type="pres">
      <dgm:prSet presAssocID="{3A76AD05-95E5-F340-8728-37CBAD648560}" presName="hierChild4" presStyleCnt="0"/>
      <dgm:spPr/>
    </dgm:pt>
    <dgm:pt modelId="{3D78522D-52A9-8843-9BF4-B3EF0E8C5258}" type="pres">
      <dgm:prSet presAssocID="{3A76AD05-95E5-F340-8728-37CBAD648560}" presName="hierChild5" presStyleCnt="0"/>
      <dgm:spPr/>
    </dgm:pt>
    <dgm:pt modelId="{740FDB5F-01F3-4546-8547-8085B02B9D48}" type="pres">
      <dgm:prSet presAssocID="{DBA6761B-C4C5-3C4D-9DD1-F8C92B0CDF97}" presName="hierChild5" presStyleCnt="0"/>
      <dgm:spPr/>
    </dgm:pt>
    <dgm:pt modelId="{AD6AA0F4-D9F8-B241-9E44-19D8865849FE}" type="pres">
      <dgm:prSet presAssocID="{7D8CC466-6D94-6946-99FD-E49A8B00D405}" presName="Name37" presStyleLbl="parChTrans1D2" presStyleIdx="2" presStyleCnt="6"/>
      <dgm:spPr/>
    </dgm:pt>
    <dgm:pt modelId="{76690349-791D-184F-8C64-D55B1046E88E}" type="pres">
      <dgm:prSet presAssocID="{A3F1F271-3F4F-0E4C-B746-1B4A23AF823D}" presName="hierRoot2" presStyleCnt="0">
        <dgm:presLayoutVars>
          <dgm:hierBranch val="init"/>
        </dgm:presLayoutVars>
      </dgm:prSet>
      <dgm:spPr/>
    </dgm:pt>
    <dgm:pt modelId="{4589B04F-081E-C84F-8922-118DE51A95DF}" type="pres">
      <dgm:prSet presAssocID="{A3F1F271-3F4F-0E4C-B746-1B4A23AF823D}" presName="rootComposite" presStyleCnt="0"/>
      <dgm:spPr/>
    </dgm:pt>
    <dgm:pt modelId="{ACF4866C-674B-5F43-8E8A-4A7BE1FBCC08}" type="pres">
      <dgm:prSet presAssocID="{A3F1F271-3F4F-0E4C-B746-1B4A23AF823D}" presName="rootText" presStyleLbl="node2" presStyleIdx="2" presStyleCnt="6">
        <dgm:presLayoutVars>
          <dgm:chPref val="3"/>
        </dgm:presLayoutVars>
      </dgm:prSet>
      <dgm:spPr/>
    </dgm:pt>
    <dgm:pt modelId="{3EADE6D1-6DDE-8340-9E7E-A5B4F1B24098}" type="pres">
      <dgm:prSet presAssocID="{A3F1F271-3F4F-0E4C-B746-1B4A23AF823D}" presName="rootConnector" presStyleLbl="node2" presStyleIdx="2" presStyleCnt="6"/>
      <dgm:spPr/>
    </dgm:pt>
    <dgm:pt modelId="{83667F77-BE0E-E545-A46F-9530D5AA4AC5}" type="pres">
      <dgm:prSet presAssocID="{A3F1F271-3F4F-0E4C-B746-1B4A23AF823D}" presName="hierChild4" presStyleCnt="0"/>
      <dgm:spPr/>
    </dgm:pt>
    <dgm:pt modelId="{C1082BB8-9907-FE4E-81D6-CE65212B3311}" type="pres">
      <dgm:prSet presAssocID="{EBA5DB3C-B717-B045-83FD-278673999525}" presName="Name37" presStyleLbl="parChTrans1D3" presStyleIdx="4" presStyleCnt="10"/>
      <dgm:spPr/>
    </dgm:pt>
    <dgm:pt modelId="{5FE8E670-BEE7-B649-BEB1-313431BAA110}" type="pres">
      <dgm:prSet presAssocID="{A9F25EB7-9593-904B-9CA2-D96BDDD45228}" presName="hierRoot2" presStyleCnt="0">
        <dgm:presLayoutVars>
          <dgm:hierBranch val="init"/>
        </dgm:presLayoutVars>
      </dgm:prSet>
      <dgm:spPr/>
    </dgm:pt>
    <dgm:pt modelId="{A5BC7208-6473-6440-BC72-FD8EC40E9F70}" type="pres">
      <dgm:prSet presAssocID="{A9F25EB7-9593-904B-9CA2-D96BDDD45228}" presName="rootComposite" presStyleCnt="0"/>
      <dgm:spPr/>
    </dgm:pt>
    <dgm:pt modelId="{6ADF7F32-3D08-6045-92BF-96F84F5ED42C}" type="pres">
      <dgm:prSet presAssocID="{A9F25EB7-9593-904B-9CA2-D96BDDD45228}" presName="rootText" presStyleLbl="node3" presStyleIdx="4" presStyleCnt="10" custScaleY="226284">
        <dgm:presLayoutVars>
          <dgm:chPref val="3"/>
        </dgm:presLayoutVars>
      </dgm:prSet>
      <dgm:spPr/>
    </dgm:pt>
    <dgm:pt modelId="{A664D8DB-2FED-CA41-ACAF-51E75269DA71}" type="pres">
      <dgm:prSet presAssocID="{A9F25EB7-9593-904B-9CA2-D96BDDD45228}" presName="rootConnector" presStyleLbl="node3" presStyleIdx="4" presStyleCnt="10"/>
      <dgm:spPr/>
    </dgm:pt>
    <dgm:pt modelId="{E6156D87-C0E3-C044-9C63-3F874D1FCB6E}" type="pres">
      <dgm:prSet presAssocID="{A9F25EB7-9593-904B-9CA2-D96BDDD45228}" presName="hierChild4" presStyleCnt="0"/>
      <dgm:spPr/>
    </dgm:pt>
    <dgm:pt modelId="{1E22DF8C-5DA5-444F-9F49-3663484FBB89}" type="pres">
      <dgm:prSet presAssocID="{A9F25EB7-9593-904B-9CA2-D96BDDD45228}" presName="hierChild5" presStyleCnt="0"/>
      <dgm:spPr/>
    </dgm:pt>
    <dgm:pt modelId="{94BE3345-8354-1746-B9D0-51D97CCE3426}" type="pres">
      <dgm:prSet presAssocID="{8F9864A0-F8E8-4D43-9595-DD06EFB7BA0C}" presName="Name37" presStyleLbl="parChTrans1D3" presStyleIdx="5" presStyleCnt="10"/>
      <dgm:spPr/>
    </dgm:pt>
    <dgm:pt modelId="{FFCA1969-2158-7E42-AC6A-DEA96BA8BB91}" type="pres">
      <dgm:prSet presAssocID="{15E7F59C-F70B-2848-A8B6-D693B24AA84B}" presName="hierRoot2" presStyleCnt="0">
        <dgm:presLayoutVars>
          <dgm:hierBranch val="init"/>
        </dgm:presLayoutVars>
      </dgm:prSet>
      <dgm:spPr/>
    </dgm:pt>
    <dgm:pt modelId="{B7E50DE1-6AF8-9E4A-81F7-8B5855BFF162}" type="pres">
      <dgm:prSet presAssocID="{15E7F59C-F70B-2848-A8B6-D693B24AA84B}" presName="rootComposite" presStyleCnt="0"/>
      <dgm:spPr/>
    </dgm:pt>
    <dgm:pt modelId="{7DE63ACD-1BF2-7841-AB21-CCB0F542295C}" type="pres">
      <dgm:prSet presAssocID="{15E7F59C-F70B-2848-A8B6-D693B24AA84B}" presName="rootText" presStyleLbl="node3" presStyleIdx="5" presStyleCnt="10" custScaleY="226284">
        <dgm:presLayoutVars>
          <dgm:chPref val="3"/>
        </dgm:presLayoutVars>
      </dgm:prSet>
      <dgm:spPr/>
    </dgm:pt>
    <dgm:pt modelId="{4D5D1464-CF5A-914F-8282-4F0C5945C1F1}" type="pres">
      <dgm:prSet presAssocID="{15E7F59C-F70B-2848-A8B6-D693B24AA84B}" presName="rootConnector" presStyleLbl="node3" presStyleIdx="5" presStyleCnt="10"/>
      <dgm:spPr/>
    </dgm:pt>
    <dgm:pt modelId="{353E58B0-4F46-5140-8DF4-DF5648A55D86}" type="pres">
      <dgm:prSet presAssocID="{15E7F59C-F70B-2848-A8B6-D693B24AA84B}" presName="hierChild4" presStyleCnt="0"/>
      <dgm:spPr/>
    </dgm:pt>
    <dgm:pt modelId="{EF6FBF00-15FD-6448-98FF-665B9FC12759}" type="pres">
      <dgm:prSet presAssocID="{15E7F59C-F70B-2848-A8B6-D693B24AA84B}" presName="hierChild5" presStyleCnt="0"/>
      <dgm:spPr/>
    </dgm:pt>
    <dgm:pt modelId="{81B7E18B-3595-6D42-91FF-D851D9D2D3B3}" type="pres">
      <dgm:prSet presAssocID="{A3F1F271-3F4F-0E4C-B746-1B4A23AF823D}" presName="hierChild5" presStyleCnt="0"/>
      <dgm:spPr/>
    </dgm:pt>
    <dgm:pt modelId="{6A67F47E-C1E6-4142-95AC-96061C937B7C}" type="pres">
      <dgm:prSet presAssocID="{5EE76E92-763F-8043-A4A0-B0B544172259}" presName="Name37" presStyleLbl="parChTrans1D2" presStyleIdx="3" presStyleCnt="6"/>
      <dgm:spPr/>
    </dgm:pt>
    <dgm:pt modelId="{7EC276E1-F695-2746-A53B-F3580DE3246F}" type="pres">
      <dgm:prSet presAssocID="{4776C431-7FDB-5A4B-8A25-7809B8A2A846}" presName="hierRoot2" presStyleCnt="0">
        <dgm:presLayoutVars>
          <dgm:hierBranch val="init"/>
        </dgm:presLayoutVars>
      </dgm:prSet>
      <dgm:spPr/>
    </dgm:pt>
    <dgm:pt modelId="{947AED77-7384-8746-B173-1812E4490C82}" type="pres">
      <dgm:prSet presAssocID="{4776C431-7FDB-5A4B-8A25-7809B8A2A846}" presName="rootComposite" presStyleCnt="0"/>
      <dgm:spPr/>
    </dgm:pt>
    <dgm:pt modelId="{21DF1D86-10A5-1E4D-9D1F-4DCDF837A457}" type="pres">
      <dgm:prSet presAssocID="{4776C431-7FDB-5A4B-8A25-7809B8A2A846}" presName="rootText" presStyleLbl="node2" presStyleIdx="3" presStyleCnt="6">
        <dgm:presLayoutVars>
          <dgm:chPref val="3"/>
        </dgm:presLayoutVars>
      </dgm:prSet>
      <dgm:spPr/>
    </dgm:pt>
    <dgm:pt modelId="{105B0A5D-36B8-E94C-AD4D-BC876662CFD3}" type="pres">
      <dgm:prSet presAssocID="{4776C431-7FDB-5A4B-8A25-7809B8A2A846}" presName="rootConnector" presStyleLbl="node2" presStyleIdx="3" presStyleCnt="6"/>
      <dgm:spPr/>
    </dgm:pt>
    <dgm:pt modelId="{1AC6F14C-EAA1-5347-A415-4A37E2784D26}" type="pres">
      <dgm:prSet presAssocID="{4776C431-7FDB-5A4B-8A25-7809B8A2A846}" presName="hierChild4" presStyleCnt="0"/>
      <dgm:spPr/>
    </dgm:pt>
    <dgm:pt modelId="{281AAB63-0F66-4440-ACF2-CC0AB4247915}" type="pres">
      <dgm:prSet presAssocID="{BDE54BDB-60A7-9844-B3EF-4B777460C18B}" presName="Name37" presStyleLbl="parChTrans1D3" presStyleIdx="6" presStyleCnt="10"/>
      <dgm:spPr/>
    </dgm:pt>
    <dgm:pt modelId="{E431ACC4-41D8-7944-B258-D199C97A540E}" type="pres">
      <dgm:prSet presAssocID="{87EC5A22-DE86-854B-BA03-7A7C09143145}" presName="hierRoot2" presStyleCnt="0">
        <dgm:presLayoutVars>
          <dgm:hierBranch val="init"/>
        </dgm:presLayoutVars>
      </dgm:prSet>
      <dgm:spPr/>
    </dgm:pt>
    <dgm:pt modelId="{FF24E5C9-91FA-FE4D-A291-15A296ACF6BD}" type="pres">
      <dgm:prSet presAssocID="{87EC5A22-DE86-854B-BA03-7A7C09143145}" presName="rootComposite" presStyleCnt="0"/>
      <dgm:spPr/>
    </dgm:pt>
    <dgm:pt modelId="{ED518EC4-A0F2-EF47-B44A-1AAEFD0934D8}" type="pres">
      <dgm:prSet presAssocID="{87EC5A22-DE86-854B-BA03-7A7C09143145}" presName="rootText" presStyleLbl="node3" presStyleIdx="6" presStyleCnt="10" custScaleY="226284">
        <dgm:presLayoutVars>
          <dgm:chPref val="3"/>
        </dgm:presLayoutVars>
      </dgm:prSet>
      <dgm:spPr/>
    </dgm:pt>
    <dgm:pt modelId="{2411496D-7B93-C14D-8AAB-6A4B57F6AE17}" type="pres">
      <dgm:prSet presAssocID="{87EC5A22-DE86-854B-BA03-7A7C09143145}" presName="rootConnector" presStyleLbl="node3" presStyleIdx="6" presStyleCnt="10"/>
      <dgm:spPr/>
    </dgm:pt>
    <dgm:pt modelId="{B66C6581-33AC-FF49-8949-04B500ECC0D6}" type="pres">
      <dgm:prSet presAssocID="{87EC5A22-DE86-854B-BA03-7A7C09143145}" presName="hierChild4" presStyleCnt="0"/>
      <dgm:spPr/>
    </dgm:pt>
    <dgm:pt modelId="{86D3CD41-3C03-DB48-B79D-33EB576AFB59}" type="pres">
      <dgm:prSet presAssocID="{87EC5A22-DE86-854B-BA03-7A7C09143145}" presName="hierChild5" presStyleCnt="0"/>
      <dgm:spPr/>
    </dgm:pt>
    <dgm:pt modelId="{460B486C-F3C7-EB42-8E39-D1E3D5233E36}" type="pres">
      <dgm:prSet presAssocID="{4776C431-7FDB-5A4B-8A25-7809B8A2A846}" presName="hierChild5" presStyleCnt="0"/>
      <dgm:spPr/>
    </dgm:pt>
    <dgm:pt modelId="{2E726BE0-3B96-6C4D-B91A-EF2D5ECA08C0}" type="pres">
      <dgm:prSet presAssocID="{E8B31E8A-EF51-B846-8065-2F92152E4270}" presName="Name37" presStyleLbl="parChTrans1D2" presStyleIdx="4" presStyleCnt="6"/>
      <dgm:spPr/>
    </dgm:pt>
    <dgm:pt modelId="{A61F73B9-1A45-8348-A83A-EEFB818D449E}" type="pres">
      <dgm:prSet presAssocID="{20270089-862B-BC42-A6B0-890C2E37BA7A}" presName="hierRoot2" presStyleCnt="0">
        <dgm:presLayoutVars>
          <dgm:hierBranch val="init"/>
        </dgm:presLayoutVars>
      </dgm:prSet>
      <dgm:spPr/>
    </dgm:pt>
    <dgm:pt modelId="{EB91E8FE-C6CB-964E-8B15-6833DB596AEB}" type="pres">
      <dgm:prSet presAssocID="{20270089-862B-BC42-A6B0-890C2E37BA7A}" presName="rootComposite" presStyleCnt="0"/>
      <dgm:spPr/>
    </dgm:pt>
    <dgm:pt modelId="{E2A343FB-03C4-C148-99A8-7D1B824A9159}" type="pres">
      <dgm:prSet presAssocID="{20270089-862B-BC42-A6B0-890C2E37BA7A}" presName="rootText" presStyleLbl="node2" presStyleIdx="4" presStyleCnt="6">
        <dgm:presLayoutVars>
          <dgm:chPref val="3"/>
        </dgm:presLayoutVars>
      </dgm:prSet>
      <dgm:spPr/>
    </dgm:pt>
    <dgm:pt modelId="{8C59F6A2-E2B4-144D-B0BC-CF2103569F60}" type="pres">
      <dgm:prSet presAssocID="{20270089-862B-BC42-A6B0-890C2E37BA7A}" presName="rootConnector" presStyleLbl="node2" presStyleIdx="4" presStyleCnt="6"/>
      <dgm:spPr/>
    </dgm:pt>
    <dgm:pt modelId="{86E05389-EE69-8443-BF3E-131385EC34C4}" type="pres">
      <dgm:prSet presAssocID="{20270089-862B-BC42-A6B0-890C2E37BA7A}" presName="hierChild4" presStyleCnt="0"/>
      <dgm:spPr/>
    </dgm:pt>
    <dgm:pt modelId="{25357BD1-64EA-FC47-A85C-935A46805C0B}" type="pres">
      <dgm:prSet presAssocID="{3527CDB4-97B4-AC48-B75C-69B4E76849FC}" presName="Name37" presStyleLbl="parChTrans1D3" presStyleIdx="7" presStyleCnt="10"/>
      <dgm:spPr/>
    </dgm:pt>
    <dgm:pt modelId="{0BD242A1-C971-8841-A71E-0F5D6E4AA86A}" type="pres">
      <dgm:prSet presAssocID="{784F5206-8C1F-4044-96F6-A1862BF15228}" presName="hierRoot2" presStyleCnt="0">
        <dgm:presLayoutVars>
          <dgm:hierBranch val="init"/>
        </dgm:presLayoutVars>
      </dgm:prSet>
      <dgm:spPr/>
    </dgm:pt>
    <dgm:pt modelId="{87858A24-651B-BD45-B5BC-0F3ED891B21A}" type="pres">
      <dgm:prSet presAssocID="{784F5206-8C1F-4044-96F6-A1862BF15228}" presName="rootComposite" presStyleCnt="0"/>
      <dgm:spPr/>
    </dgm:pt>
    <dgm:pt modelId="{95406147-7FE5-B545-B401-7CDA34D271FD}" type="pres">
      <dgm:prSet presAssocID="{784F5206-8C1F-4044-96F6-A1862BF15228}" presName="rootText" presStyleLbl="node3" presStyleIdx="7" presStyleCnt="10" custScaleY="226284">
        <dgm:presLayoutVars>
          <dgm:chPref val="3"/>
        </dgm:presLayoutVars>
      </dgm:prSet>
      <dgm:spPr/>
    </dgm:pt>
    <dgm:pt modelId="{7209E9B9-AC42-2A44-BAD2-B2613FCC4CF7}" type="pres">
      <dgm:prSet presAssocID="{784F5206-8C1F-4044-96F6-A1862BF15228}" presName="rootConnector" presStyleLbl="node3" presStyleIdx="7" presStyleCnt="10"/>
      <dgm:spPr/>
    </dgm:pt>
    <dgm:pt modelId="{6D8FA969-CD86-3544-93E1-EDB2B363D235}" type="pres">
      <dgm:prSet presAssocID="{784F5206-8C1F-4044-96F6-A1862BF15228}" presName="hierChild4" presStyleCnt="0"/>
      <dgm:spPr/>
    </dgm:pt>
    <dgm:pt modelId="{532F7B9B-036E-5C41-97E6-3890132B1AE5}" type="pres">
      <dgm:prSet presAssocID="{784F5206-8C1F-4044-96F6-A1862BF15228}" presName="hierChild5" presStyleCnt="0"/>
      <dgm:spPr/>
    </dgm:pt>
    <dgm:pt modelId="{BA383652-68C5-1540-8D0D-154AB8901A71}" type="pres">
      <dgm:prSet presAssocID="{20270089-862B-BC42-A6B0-890C2E37BA7A}" presName="hierChild5" presStyleCnt="0"/>
      <dgm:spPr/>
    </dgm:pt>
    <dgm:pt modelId="{DE565427-7EBA-AB4C-9FD6-F7A2C8726EC5}" type="pres">
      <dgm:prSet presAssocID="{62176AF4-27C7-CD49-A078-844946D60D98}" presName="Name37" presStyleLbl="parChTrans1D2" presStyleIdx="5" presStyleCnt="6"/>
      <dgm:spPr/>
    </dgm:pt>
    <dgm:pt modelId="{1028B39B-C907-8940-98AD-37F26EEFB0B7}" type="pres">
      <dgm:prSet presAssocID="{CA766D9D-70DE-7F44-990C-16FB73BA93DF}" presName="hierRoot2" presStyleCnt="0">
        <dgm:presLayoutVars>
          <dgm:hierBranch val="init"/>
        </dgm:presLayoutVars>
      </dgm:prSet>
      <dgm:spPr/>
    </dgm:pt>
    <dgm:pt modelId="{1F3152FC-9CB4-334E-900E-02E46EE170AD}" type="pres">
      <dgm:prSet presAssocID="{CA766D9D-70DE-7F44-990C-16FB73BA93DF}" presName="rootComposite" presStyleCnt="0"/>
      <dgm:spPr/>
    </dgm:pt>
    <dgm:pt modelId="{65CE4524-D43B-BE44-B312-BD8E23DDE72B}" type="pres">
      <dgm:prSet presAssocID="{CA766D9D-70DE-7F44-990C-16FB73BA93DF}" presName="rootText" presStyleLbl="node2" presStyleIdx="5" presStyleCnt="6">
        <dgm:presLayoutVars>
          <dgm:chPref val="3"/>
        </dgm:presLayoutVars>
      </dgm:prSet>
      <dgm:spPr/>
    </dgm:pt>
    <dgm:pt modelId="{ED9B2D43-6B58-244B-AFC4-EAE5A098AAD8}" type="pres">
      <dgm:prSet presAssocID="{CA766D9D-70DE-7F44-990C-16FB73BA93DF}" presName="rootConnector" presStyleLbl="node2" presStyleIdx="5" presStyleCnt="6"/>
      <dgm:spPr/>
    </dgm:pt>
    <dgm:pt modelId="{FDF06D48-042A-FA48-B297-BC380052514C}" type="pres">
      <dgm:prSet presAssocID="{CA766D9D-70DE-7F44-990C-16FB73BA93DF}" presName="hierChild4" presStyleCnt="0"/>
      <dgm:spPr/>
    </dgm:pt>
    <dgm:pt modelId="{690E22BB-2EDD-2D46-92E6-0BD890A2F220}" type="pres">
      <dgm:prSet presAssocID="{51BC697D-B6A6-5E47-B94C-7B224E42827C}" presName="Name37" presStyleLbl="parChTrans1D3" presStyleIdx="8" presStyleCnt="10"/>
      <dgm:spPr/>
    </dgm:pt>
    <dgm:pt modelId="{638C53DC-8056-0841-B0D3-A141C49C5E56}" type="pres">
      <dgm:prSet presAssocID="{B788B918-8D29-7A4C-B423-55AB4580586A}" presName="hierRoot2" presStyleCnt="0">
        <dgm:presLayoutVars>
          <dgm:hierBranch val="init"/>
        </dgm:presLayoutVars>
      </dgm:prSet>
      <dgm:spPr/>
    </dgm:pt>
    <dgm:pt modelId="{FDD162CB-56A5-CA44-A23F-B9BB91B30325}" type="pres">
      <dgm:prSet presAssocID="{B788B918-8D29-7A4C-B423-55AB4580586A}" presName="rootComposite" presStyleCnt="0"/>
      <dgm:spPr/>
    </dgm:pt>
    <dgm:pt modelId="{EDDF9B4F-0F91-C240-A32F-2D018CAB8012}" type="pres">
      <dgm:prSet presAssocID="{B788B918-8D29-7A4C-B423-55AB4580586A}" presName="rootText" presStyleLbl="node3" presStyleIdx="8" presStyleCnt="10" custScaleY="226284">
        <dgm:presLayoutVars>
          <dgm:chPref val="3"/>
        </dgm:presLayoutVars>
      </dgm:prSet>
      <dgm:spPr/>
    </dgm:pt>
    <dgm:pt modelId="{23AE039A-4B40-4947-AF95-8D0D015A895B}" type="pres">
      <dgm:prSet presAssocID="{B788B918-8D29-7A4C-B423-55AB4580586A}" presName="rootConnector" presStyleLbl="node3" presStyleIdx="8" presStyleCnt="10"/>
      <dgm:spPr/>
    </dgm:pt>
    <dgm:pt modelId="{C7B44A83-7B3E-BC46-ACE1-385896DF3F5D}" type="pres">
      <dgm:prSet presAssocID="{B788B918-8D29-7A4C-B423-55AB4580586A}" presName="hierChild4" presStyleCnt="0"/>
      <dgm:spPr/>
    </dgm:pt>
    <dgm:pt modelId="{7F8E7B64-6591-D543-B10E-BA6F52677C5B}" type="pres">
      <dgm:prSet presAssocID="{B788B918-8D29-7A4C-B423-55AB4580586A}" presName="hierChild5" presStyleCnt="0"/>
      <dgm:spPr/>
    </dgm:pt>
    <dgm:pt modelId="{A03FAA38-EFF0-7145-947E-E8E30E75F6A2}" type="pres">
      <dgm:prSet presAssocID="{46FFAA8F-D90B-5348-9C86-84B0563208D3}" presName="Name37" presStyleLbl="parChTrans1D3" presStyleIdx="9" presStyleCnt="10"/>
      <dgm:spPr/>
    </dgm:pt>
    <dgm:pt modelId="{8DCC9F46-1362-5949-AE74-FB097EA68D89}" type="pres">
      <dgm:prSet presAssocID="{21630C3E-CB53-3B41-AFF1-AA62CA62C9FA}" presName="hierRoot2" presStyleCnt="0">
        <dgm:presLayoutVars>
          <dgm:hierBranch val="init"/>
        </dgm:presLayoutVars>
      </dgm:prSet>
      <dgm:spPr/>
    </dgm:pt>
    <dgm:pt modelId="{23755D10-2425-BE46-9931-08C38A35B578}" type="pres">
      <dgm:prSet presAssocID="{21630C3E-CB53-3B41-AFF1-AA62CA62C9FA}" presName="rootComposite" presStyleCnt="0"/>
      <dgm:spPr/>
    </dgm:pt>
    <dgm:pt modelId="{EBEC0273-D6D0-4441-AB8A-970CECCA4768}" type="pres">
      <dgm:prSet presAssocID="{21630C3E-CB53-3B41-AFF1-AA62CA62C9FA}" presName="rootText" presStyleLbl="node3" presStyleIdx="9" presStyleCnt="10" custScaleY="226284">
        <dgm:presLayoutVars>
          <dgm:chPref val="3"/>
        </dgm:presLayoutVars>
      </dgm:prSet>
      <dgm:spPr/>
    </dgm:pt>
    <dgm:pt modelId="{31638E28-87FE-424E-8010-E296C11E307E}" type="pres">
      <dgm:prSet presAssocID="{21630C3E-CB53-3B41-AFF1-AA62CA62C9FA}" presName="rootConnector" presStyleLbl="node3" presStyleIdx="9" presStyleCnt="10"/>
      <dgm:spPr/>
    </dgm:pt>
    <dgm:pt modelId="{7F3ECBED-7CB2-AD4E-810D-F4EBA7E7E12D}" type="pres">
      <dgm:prSet presAssocID="{21630C3E-CB53-3B41-AFF1-AA62CA62C9FA}" presName="hierChild4" presStyleCnt="0"/>
      <dgm:spPr/>
    </dgm:pt>
    <dgm:pt modelId="{6384DA53-F157-6B4F-8F42-04E0D34F8C20}" type="pres">
      <dgm:prSet presAssocID="{21630C3E-CB53-3B41-AFF1-AA62CA62C9FA}" presName="hierChild5" presStyleCnt="0"/>
      <dgm:spPr/>
    </dgm:pt>
    <dgm:pt modelId="{D5FDB525-147C-2E46-BFED-6B9846AF9587}" type="pres">
      <dgm:prSet presAssocID="{CA766D9D-70DE-7F44-990C-16FB73BA93DF}" presName="hierChild5" presStyleCnt="0"/>
      <dgm:spPr/>
    </dgm:pt>
    <dgm:pt modelId="{9D7F94D7-A2CB-0F44-B198-C505FE895483}" type="pres">
      <dgm:prSet presAssocID="{012D9EB0-23DE-6A45-8A79-BEC3416AD525}" presName="hierChild3" presStyleCnt="0"/>
      <dgm:spPr/>
    </dgm:pt>
  </dgm:ptLst>
  <dgm:cxnLst>
    <dgm:cxn modelId="{C08F4A03-A3C2-9C48-8E48-61EB8303D755}" srcId="{4776C431-7FDB-5A4B-8A25-7809B8A2A846}" destId="{87EC5A22-DE86-854B-BA03-7A7C09143145}" srcOrd="0" destOrd="0" parTransId="{BDE54BDB-60A7-9844-B3EF-4B777460C18B}" sibTransId="{E81B2357-8132-5C48-8B6A-A247955BC6DB}"/>
    <dgm:cxn modelId="{43049703-F8A4-E74E-A894-DBCAFBF844DA}" type="presOf" srcId="{784F5206-8C1F-4044-96F6-A1862BF15228}" destId="{95406147-7FE5-B545-B401-7CDA34D271FD}" srcOrd="0" destOrd="0" presId="urn:microsoft.com/office/officeart/2005/8/layout/orgChart1"/>
    <dgm:cxn modelId="{FC9DD809-1B63-BC48-AC95-B5AA2B58657B}" type="presOf" srcId="{56BB60C7-8216-A049-A052-23DC1903F5E8}" destId="{E0AE9FDC-D9E0-6F4A-861F-919C19E8C8AF}" srcOrd="0" destOrd="0" presId="urn:microsoft.com/office/officeart/2005/8/layout/orgChart1"/>
    <dgm:cxn modelId="{F008AC0B-CC67-9E4B-85B1-6A91714EAEB5}" type="presOf" srcId="{A9F25EB7-9593-904B-9CA2-D96BDDD45228}" destId="{A664D8DB-2FED-CA41-ACAF-51E75269DA71}" srcOrd="1" destOrd="0" presId="urn:microsoft.com/office/officeart/2005/8/layout/orgChart1"/>
    <dgm:cxn modelId="{240BA70C-410F-3742-8166-DF6D5E80F078}" type="presOf" srcId="{DBA6761B-C4C5-3C4D-9DD1-F8C92B0CDF97}" destId="{1595679C-9573-5442-B433-DE4F8B1DCC39}" srcOrd="1" destOrd="0" presId="urn:microsoft.com/office/officeart/2005/8/layout/orgChart1"/>
    <dgm:cxn modelId="{EBE4540D-848C-814D-A73B-9803BD252BAD}" type="presOf" srcId="{EBA5DB3C-B717-B045-83FD-278673999525}" destId="{C1082BB8-9907-FE4E-81D6-CE65212B3311}" srcOrd="0" destOrd="0" presId="urn:microsoft.com/office/officeart/2005/8/layout/orgChart1"/>
    <dgm:cxn modelId="{CB76F110-3E20-C44D-A522-9628E3BAC41C}" type="presOf" srcId="{A9F25EB7-9593-904B-9CA2-D96BDDD45228}" destId="{6ADF7F32-3D08-6045-92BF-96F84F5ED42C}" srcOrd="0" destOrd="0" presId="urn:microsoft.com/office/officeart/2005/8/layout/orgChart1"/>
    <dgm:cxn modelId="{FC264313-9725-1044-ACEF-A0CD38E8F0CA}" type="presOf" srcId="{012D9EB0-23DE-6A45-8A79-BEC3416AD525}" destId="{C7A03429-A1B7-C343-9FB6-17882A031324}" srcOrd="1" destOrd="0" presId="urn:microsoft.com/office/officeart/2005/8/layout/orgChart1"/>
    <dgm:cxn modelId="{49014014-D0C4-9E41-A150-FB648FA0C377}" type="presOf" srcId="{BDE54BDB-60A7-9844-B3EF-4B777460C18B}" destId="{281AAB63-0F66-4440-ACF2-CC0AB4247915}" srcOrd="0" destOrd="0" presId="urn:microsoft.com/office/officeart/2005/8/layout/orgChart1"/>
    <dgm:cxn modelId="{482BF524-EC33-4741-99D6-76985133A7D3}" type="presOf" srcId="{FB038EF3-0F49-E44E-A35F-720BEA9BCDCA}" destId="{D7E45126-978F-774B-8242-DBE673DE88FF}" srcOrd="0" destOrd="0" presId="urn:microsoft.com/office/officeart/2005/8/layout/orgChart1"/>
    <dgm:cxn modelId="{A100E22B-FB70-8547-9266-EE110B051B1B}" type="presOf" srcId="{FB038EF3-0F49-E44E-A35F-720BEA9BCDCA}" destId="{D77C884D-E628-9346-AD5A-42986AC33A3D}" srcOrd="1" destOrd="0" presId="urn:microsoft.com/office/officeart/2005/8/layout/orgChart1"/>
    <dgm:cxn modelId="{CD74882C-BD7F-734E-BBC0-F557C82071FA}" type="presOf" srcId="{A3F1F271-3F4F-0E4C-B746-1B4A23AF823D}" destId="{ACF4866C-674B-5F43-8E8A-4A7BE1FBCC08}" srcOrd="0" destOrd="0" presId="urn:microsoft.com/office/officeart/2005/8/layout/orgChart1"/>
    <dgm:cxn modelId="{B8F49E2D-930F-914D-BF86-C0E83FE88668}" type="presOf" srcId="{98A08D0F-438B-F142-BF99-31926137D2ED}" destId="{A71223B8-ED7B-8D46-A455-F257842943DF}" srcOrd="0" destOrd="0" presId="urn:microsoft.com/office/officeart/2005/8/layout/orgChart1"/>
    <dgm:cxn modelId="{C7A51D34-5F6D-EB4F-ACE9-5168B258039C}" type="presOf" srcId="{20270089-862B-BC42-A6B0-890C2E37BA7A}" destId="{8C59F6A2-E2B4-144D-B0BC-CF2103569F60}" srcOrd="1" destOrd="0" presId="urn:microsoft.com/office/officeart/2005/8/layout/orgChart1"/>
    <dgm:cxn modelId="{01889B35-51F1-9F41-A71D-291AB91CA491}" type="presOf" srcId="{784F5206-8C1F-4044-96F6-A1862BF15228}" destId="{7209E9B9-AC42-2A44-BAD2-B2613FCC4CF7}" srcOrd="1" destOrd="0" presId="urn:microsoft.com/office/officeart/2005/8/layout/orgChart1"/>
    <dgm:cxn modelId="{C856BA36-1065-1A4E-A955-3363C6184015}" srcId="{20270089-862B-BC42-A6B0-890C2E37BA7A}" destId="{784F5206-8C1F-4044-96F6-A1862BF15228}" srcOrd="0" destOrd="0" parTransId="{3527CDB4-97B4-AC48-B75C-69B4E76849FC}" sibTransId="{1C4FC236-51DC-8341-8AD0-180DA4171EE3}"/>
    <dgm:cxn modelId="{BAA9253C-55EB-0146-9DC7-46BDF5363DC1}" type="presOf" srcId="{21630C3E-CB53-3B41-AFF1-AA62CA62C9FA}" destId="{31638E28-87FE-424E-8010-E296C11E307E}" srcOrd="1" destOrd="0" presId="urn:microsoft.com/office/officeart/2005/8/layout/orgChart1"/>
    <dgm:cxn modelId="{CF132B3F-C5D9-7448-8B21-1831DA03FF0B}" type="presOf" srcId="{842948AA-9620-2148-BF43-34B85DE41F93}" destId="{AFA7640D-D7CB-2F44-A4BF-44B65D34C347}" srcOrd="0" destOrd="0" presId="urn:microsoft.com/office/officeart/2005/8/layout/orgChart1"/>
    <dgm:cxn modelId="{4E579144-B17B-E646-9EF3-F245E0675732}" type="presOf" srcId="{3A76AD05-95E5-F340-8728-37CBAD648560}" destId="{D93CBA38-802B-8045-AF48-260612028520}" srcOrd="1" destOrd="0" presId="urn:microsoft.com/office/officeart/2005/8/layout/orgChart1"/>
    <dgm:cxn modelId="{7F87FD44-CDE2-C345-9AE9-78A3205ED76C}" type="presOf" srcId="{D13BA419-EB23-5C44-B309-CA3B2399E03E}" destId="{46316B6D-3E99-2043-9F89-C589C9EE19B0}" srcOrd="0" destOrd="0" presId="urn:microsoft.com/office/officeart/2005/8/layout/orgChart1"/>
    <dgm:cxn modelId="{E3D41747-F101-1845-8668-D80DD12D9DC1}" type="presOf" srcId="{21630C3E-CB53-3B41-AFF1-AA62CA62C9FA}" destId="{EBEC0273-D6D0-4441-AB8A-970CECCA4768}" srcOrd="0" destOrd="0" presId="urn:microsoft.com/office/officeart/2005/8/layout/orgChart1"/>
    <dgm:cxn modelId="{A844FA47-FEC8-4745-9510-8FC3FEA978BB}" srcId="{DBA6761B-C4C5-3C4D-9DD1-F8C92B0CDF97}" destId="{CCD8335F-F908-7F49-A260-F648F974674E}" srcOrd="0" destOrd="0" parTransId="{842948AA-9620-2148-BF43-34B85DE41F93}" sibTransId="{9B1C5D7E-CFAE-1345-BE96-F2B8A073F3EF}"/>
    <dgm:cxn modelId="{4731BA49-43DF-634A-A45E-D06E7EE961C9}" type="presOf" srcId="{AE457E6D-8726-4A4E-B172-8F0573AE0EA4}" destId="{344715D0-0953-504D-B08D-BE5E271989E4}" srcOrd="0" destOrd="0" presId="urn:microsoft.com/office/officeart/2005/8/layout/orgChart1"/>
    <dgm:cxn modelId="{3C12F149-4F56-064C-AFFD-A8A0694EB329}" srcId="{A3F1F271-3F4F-0E4C-B746-1B4A23AF823D}" destId="{A9F25EB7-9593-904B-9CA2-D96BDDD45228}" srcOrd="0" destOrd="0" parTransId="{EBA5DB3C-B717-B045-83FD-278673999525}" sibTransId="{4BAEDFB7-3DDB-D642-B041-E3B362F79DE5}"/>
    <dgm:cxn modelId="{6D2AC54E-24C9-D841-86C7-02A0570EC325}" type="presOf" srcId="{3527CDB4-97B4-AC48-B75C-69B4E76849FC}" destId="{25357BD1-64EA-FC47-A85C-935A46805C0B}" srcOrd="0" destOrd="0" presId="urn:microsoft.com/office/officeart/2005/8/layout/orgChart1"/>
    <dgm:cxn modelId="{B8460556-2FF7-014B-8EF9-0A9846C9520B}" type="presOf" srcId="{D13BA419-EB23-5C44-B309-CA3B2399E03E}" destId="{B07CE29F-35E6-8440-A8FF-8FE145F51169}" srcOrd="1" destOrd="0" presId="urn:microsoft.com/office/officeart/2005/8/layout/orgChart1"/>
    <dgm:cxn modelId="{870F3F5C-F590-D246-A82F-F8C7BC8658D8}" type="presOf" srcId="{012D9EB0-23DE-6A45-8A79-BEC3416AD525}" destId="{559C4F09-E197-A641-8CF6-8D169C8B0F65}" srcOrd="0" destOrd="0" presId="urn:microsoft.com/office/officeart/2005/8/layout/orgChart1"/>
    <dgm:cxn modelId="{3D53235E-4D56-2142-B649-95BEF6381A58}" srcId="{012D9EB0-23DE-6A45-8A79-BEC3416AD525}" destId="{4776C431-7FDB-5A4B-8A25-7809B8A2A846}" srcOrd="3" destOrd="0" parTransId="{5EE76E92-763F-8043-A4A0-B0B544172259}" sibTransId="{BF50D61B-3FA2-874E-BF66-E80ECA043DB4}"/>
    <dgm:cxn modelId="{35E1E569-22EA-2549-9F81-F5213B649BB3}" type="presOf" srcId="{3A76AD05-95E5-F340-8728-37CBAD648560}" destId="{A03AE5AA-A9F3-5949-BA96-8042E03424A2}" srcOrd="0" destOrd="0" presId="urn:microsoft.com/office/officeart/2005/8/layout/orgChart1"/>
    <dgm:cxn modelId="{7771A06A-72A2-AD4A-B8E2-2251471F4F48}" type="presOf" srcId="{15E7F59C-F70B-2848-A8B6-D693B24AA84B}" destId="{4D5D1464-CF5A-914F-8282-4F0C5945C1F1}" srcOrd="1" destOrd="0" presId="urn:microsoft.com/office/officeart/2005/8/layout/orgChart1"/>
    <dgm:cxn modelId="{A6E5046C-C932-6A42-A1E9-C1CF5ECC39E8}" type="presOf" srcId="{4776C431-7FDB-5A4B-8A25-7809B8A2A846}" destId="{21DF1D86-10A5-1E4D-9D1F-4DCDF837A457}" srcOrd="0" destOrd="0" presId="urn:microsoft.com/office/officeart/2005/8/layout/orgChart1"/>
    <dgm:cxn modelId="{D827F36E-D9CF-1F48-9570-EA7C78B29759}" type="presOf" srcId="{46FFAA8F-D90B-5348-9C86-84B0563208D3}" destId="{A03FAA38-EFF0-7145-947E-E8E30E75F6A2}" srcOrd="0" destOrd="0" presId="urn:microsoft.com/office/officeart/2005/8/layout/orgChart1"/>
    <dgm:cxn modelId="{211A5774-7F15-F343-9416-1CFB45F5B13D}" type="presOf" srcId="{D9B4DD69-A2A7-5044-8607-9DA2F450E6F7}" destId="{E9178A5A-4B13-1F49-815C-3DDD67C284C5}" srcOrd="0" destOrd="0" presId="urn:microsoft.com/office/officeart/2005/8/layout/orgChart1"/>
    <dgm:cxn modelId="{AFAA9774-BF94-8A4B-B4E8-01CB8FE39F1E}" srcId="{A3F1F271-3F4F-0E4C-B746-1B4A23AF823D}" destId="{15E7F59C-F70B-2848-A8B6-D693B24AA84B}" srcOrd="1" destOrd="0" parTransId="{8F9864A0-F8E8-4D43-9595-DD06EFB7BA0C}" sibTransId="{CBA68AD0-C5D3-CD41-A63E-602AE9043074}"/>
    <dgm:cxn modelId="{2F3B807A-0B1F-1942-8522-EC1A1419CCFA}" type="presOf" srcId="{15E7F59C-F70B-2848-A8B6-D693B24AA84B}" destId="{7DE63ACD-1BF2-7841-AB21-CCB0F542295C}" srcOrd="0" destOrd="0" presId="urn:microsoft.com/office/officeart/2005/8/layout/orgChart1"/>
    <dgm:cxn modelId="{A3C00C7C-6758-E145-BC6A-0E5BF27D2CBA}" type="presOf" srcId="{CCD8335F-F908-7F49-A260-F648F974674E}" destId="{31D1CC81-E82D-A645-B038-85517E83FECA}" srcOrd="1" destOrd="0" presId="urn:microsoft.com/office/officeart/2005/8/layout/orgChart1"/>
    <dgm:cxn modelId="{D08AA181-788B-944A-A343-416AC752D7B1}" type="presOf" srcId="{CCD8335F-F908-7F49-A260-F648F974674E}" destId="{AE636CEF-957F-714F-95BD-D8A20C598280}" srcOrd="0" destOrd="0" presId="urn:microsoft.com/office/officeart/2005/8/layout/orgChart1"/>
    <dgm:cxn modelId="{9B3CB886-51D2-D642-9F0C-14E1FCF2CA60}" srcId="{012D9EB0-23DE-6A45-8A79-BEC3416AD525}" destId="{A3F1F271-3F4F-0E4C-B746-1B4A23AF823D}" srcOrd="2" destOrd="0" parTransId="{7D8CC466-6D94-6946-99FD-E49A8B00D405}" sibTransId="{5814A541-99FC-5B47-AFFD-4B3E57ACC107}"/>
    <dgm:cxn modelId="{585FF786-668F-D443-9301-EB3715892C13}" srcId="{FB038EF3-0F49-E44E-A35F-720BEA9BCDCA}" destId="{D13BA419-EB23-5C44-B309-CA3B2399E03E}" srcOrd="0" destOrd="0" parTransId="{5E838FBD-C651-7649-8DD3-47AA09C3D6CF}" sibTransId="{4D8BC2B2-741D-AA4E-B34B-CB2F8BFA3972}"/>
    <dgm:cxn modelId="{C304BF8D-10A6-D943-A6F6-A8FB0B123046}" type="presOf" srcId="{A3F1F271-3F4F-0E4C-B746-1B4A23AF823D}" destId="{3EADE6D1-6DDE-8340-9E7E-A5B4F1B24098}" srcOrd="1" destOrd="0" presId="urn:microsoft.com/office/officeart/2005/8/layout/orgChart1"/>
    <dgm:cxn modelId="{AF43D194-887C-EA4C-AC47-D92FBA498BD1}" srcId="{012D9EB0-23DE-6A45-8A79-BEC3416AD525}" destId="{FB038EF3-0F49-E44E-A35F-720BEA9BCDCA}" srcOrd="0" destOrd="0" parTransId="{D9B4DD69-A2A7-5044-8607-9DA2F450E6F7}" sibTransId="{B29D579E-FDD6-4D4A-B4A3-B2F25489E4D3}"/>
    <dgm:cxn modelId="{2FAD329D-2FD7-9C49-8D96-28C91B1BC647}" type="presOf" srcId="{4776C431-7FDB-5A4B-8A25-7809B8A2A846}" destId="{105B0A5D-36B8-E94C-AD4D-BC876662CFD3}" srcOrd="1" destOrd="0" presId="urn:microsoft.com/office/officeart/2005/8/layout/orgChart1"/>
    <dgm:cxn modelId="{64B418A0-028B-204E-822C-38F1F3BAA82E}" type="presOf" srcId="{DB0C3104-06E3-B94A-B52F-D4945147AA1D}" destId="{34E6D1F3-2FDD-4E4E-AE67-6F8F9FF0DD38}" srcOrd="0" destOrd="0" presId="urn:microsoft.com/office/officeart/2005/8/layout/orgChart1"/>
    <dgm:cxn modelId="{7CDFC6AA-C0AC-0F42-AA20-BDB5930D5D4F}" srcId="{AE457E6D-8726-4A4E-B172-8F0573AE0EA4}" destId="{012D9EB0-23DE-6A45-8A79-BEC3416AD525}" srcOrd="0" destOrd="0" parTransId="{3C57EBA5-5A49-BC4E-843D-D68415EC20C6}" sibTransId="{C2149B35-7546-484D-BF0C-009911B7DF28}"/>
    <dgm:cxn modelId="{15335BAB-8330-0343-9133-81494B4669C2}" type="presOf" srcId="{CA766D9D-70DE-7F44-990C-16FB73BA93DF}" destId="{65CE4524-D43B-BE44-B312-BD8E23DDE72B}" srcOrd="0" destOrd="0" presId="urn:microsoft.com/office/officeart/2005/8/layout/orgChart1"/>
    <dgm:cxn modelId="{78CDE3AE-19FA-6C42-B7CD-6EC725910884}" srcId="{CA766D9D-70DE-7F44-990C-16FB73BA93DF}" destId="{B788B918-8D29-7A4C-B423-55AB4580586A}" srcOrd="0" destOrd="0" parTransId="{51BC697D-B6A6-5E47-B94C-7B224E42827C}" sibTransId="{918ADBA6-FBC2-664C-AF45-79860B732466}"/>
    <dgm:cxn modelId="{D3D6CAB1-3A78-7540-9D2B-ABB4B2CD6049}" type="presOf" srcId="{62176AF4-27C7-CD49-A078-844946D60D98}" destId="{DE565427-7EBA-AB4C-9FD6-F7A2C8726EC5}" srcOrd="0" destOrd="0" presId="urn:microsoft.com/office/officeart/2005/8/layout/orgChart1"/>
    <dgm:cxn modelId="{1BC898B7-9A3C-6D47-8E56-4F7CA5BFB8C1}" srcId="{FB038EF3-0F49-E44E-A35F-720BEA9BCDCA}" destId="{98A08D0F-438B-F142-BF99-31926137D2ED}" srcOrd="1" destOrd="0" parTransId="{56BB60C7-8216-A049-A052-23DC1903F5E8}" sibTransId="{32F2D949-017B-6542-89C8-28431D70DD13}"/>
    <dgm:cxn modelId="{0DBF6DBC-4462-D44A-889E-BF96BF2A4910}" type="presOf" srcId="{B788B918-8D29-7A4C-B423-55AB4580586A}" destId="{EDDF9B4F-0F91-C240-A32F-2D018CAB8012}" srcOrd="0" destOrd="0" presId="urn:microsoft.com/office/officeart/2005/8/layout/orgChart1"/>
    <dgm:cxn modelId="{49E58EBD-D621-FE41-85B6-21338E0E4203}" srcId="{CA766D9D-70DE-7F44-990C-16FB73BA93DF}" destId="{21630C3E-CB53-3B41-AFF1-AA62CA62C9FA}" srcOrd="1" destOrd="0" parTransId="{46FFAA8F-D90B-5348-9C86-84B0563208D3}" sibTransId="{4261860B-37E7-C946-81AA-C50A331EAE7B}"/>
    <dgm:cxn modelId="{7BD453BF-0DEF-6D48-908B-0DC535477C32}" type="presOf" srcId="{87EC5A22-DE86-854B-BA03-7A7C09143145}" destId="{ED518EC4-A0F2-EF47-B44A-1AAEFD0934D8}" srcOrd="0" destOrd="0" presId="urn:microsoft.com/office/officeart/2005/8/layout/orgChart1"/>
    <dgm:cxn modelId="{7B961CC3-7413-F846-840A-D336E9E6D43B}" type="presOf" srcId="{98A08D0F-438B-F142-BF99-31926137D2ED}" destId="{89020A25-8262-A947-A5E8-92B071685571}" srcOrd="1" destOrd="0" presId="urn:microsoft.com/office/officeart/2005/8/layout/orgChart1"/>
    <dgm:cxn modelId="{7D5D05C4-81B1-A947-9895-FD6923682139}" type="presOf" srcId="{5EE76E92-763F-8043-A4A0-B0B544172259}" destId="{6A67F47E-C1E6-4142-95AC-96061C937B7C}" srcOrd="0" destOrd="0" presId="urn:microsoft.com/office/officeart/2005/8/layout/orgChart1"/>
    <dgm:cxn modelId="{07A9DEC7-C271-9D49-AA08-EBCAECD712B0}" type="presOf" srcId="{87EC5A22-DE86-854B-BA03-7A7C09143145}" destId="{2411496D-7B93-C14D-8AAB-6A4B57F6AE17}" srcOrd="1" destOrd="0" presId="urn:microsoft.com/office/officeart/2005/8/layout/orgChart1"/>
    <dgm:cxn modelId="{BCED16C8-A61F-3443-B2D5-8BE4A28AE55F}" type="presOf" srcId="{B788B918-8D29-7A4C-B423-55AB4580586A}" destId="{23AE039A-4B40-4947-AF95-8D0D015A895B}" srcOrd="1" destOrd="0" presId="urn:microsoft.com/office/officeart/2005/8/layout/orgChart1"/>
    <dgm:cxn modelId="{8BF66EC9-81CC-DF44-AA67-79C49A47DE63}" type="presOf" srcId="{51BC697D-B6A6-5E47-B94C-7B224E42827C}" destId="{690E22BB-2EDD-2D46-92E6-0BD890A2F220}" srcOrd="0" destOrd="0" presId="urn:microsoft.com/office/officeart/2005/8/layout/orgChart1"/>
    <dgm:cxn modelId="{B4D053CC-EF53-164F-8DC6-04CF92BDA783}" srcId="{012D9EB0-23DE-6A45-8A79-BEC3416AD525}" destId="{DBA6761B-C4C5-3C4D-9DD1-F8C92B0CDF97}" srcOrd="1" destOrd="0" parTransId="{F65FB6A9-2909-5342-97B4-7811963F2982}" sibTransId="{295C9DA0-C796-AD44-A2B1-1715804C7FE0}"/>
    <dgm:cxn modelId="{42A89BCC-CF3C-DA45-AFC6-0ED16D1DD79D}" type="presOf" srcId="{CA766D9D-70DE-7F44-990C-16FB73BA93DF}" destId="{ED9B2D43-6B58-244B-AFC4-EAE5A098AAD8}" srcOrd="1" destOrd="0" presId="urn:microsoft.com/office/officeart/2005/8/layout/orgChart1"/>
    <dgm:cxn modelId="{E39364DB-A8D2-8947-B7D5-1482E8BFAFB1}" srcId="{DBA6761B-C4C5-3C4D-9DD1-F8C92B0CDF97}" destId="{3A76AD05-95E5-F340-8728-37CBAD648560}" srcOrd="1" destOrd="0" parTransId="{DB0C3104-06E3-B94A-B52F-D4945147AA1D}" sibTransId="{7AA578D4-D95F-9E40-8845-54BD9B92A70E}"/>
    <dgm:cxn modelId="{C9D2DFDB-ABDA-2C40-9E7B-0EB221CDC0FC}" type="presOf" srcId="{5E838FBD-C651-7649-8DD3-47AA09C3D6CF}" destId="{8A24E5BB-7E06-D64C-8ABE-4AC031D64E8A}" srcOrd="0" destOrd="0" presId="urn:microsoft.com/office/officeart/2005/8/layout/orgChart1"/>
    <dgm:cxn modelId="{F6F06EDD-6D01-5B4F-9B32-AD196FC3D10D}" type="presOf" srcId="{20270089-862B-BC42-A6B0-890C2E37BA7A}" destId="{E2A343FB-03C4-C148-99A8-7D1B824A9159}" srcOrd="0" destOrd="0" presId="urn:microsoft.com/office/officeart/2005/8/layout/orgChart1"/>
    <dgm:cxn modelId="{C7D0BFE2-78DA-7D43-AB27-4FC2BE25A500}" type="presOf" srcId="{8F9864A0-F8E8-4D43-9595-DD06EFB7BA0C}" destId="{94BE3345-8354-1746-B9D0-51D97CCE3426}" srcOrd="0" destOrd="0" presId="urn:microsoft.com/office/officeart/2005/8/layout/orgChart1"/>
    <dgm:cxn modelId="{5BDFB4E7-A196-0649-AB8C-71D0083CFAC6}" srcId="{012D9EB0-23DE-6A45-8A79-BEC3416AD525}" destId="{20270089-862B-BC42-A6B0-890C2E37BA7A}" srcOrd="4" destOrd="0" parTransId="{E8B31E8A-EF51-B846-8065-2F92152E4270}" sibTransId="{74C8D7F1-9666-C84D-8E00-4E419208820A}"/>
    <dgm:cxn modelId="{E311C3EA-B8E6-A84D-910C-8B930F99C661}" srcId="{012D9EB0-23DE-6A45-8A79-BEC3416AD525}" destId="{CA766D9D-70DE-7F44-990C-16FB73BA93DF}" srcOrd="5" destOrd="0" parTransId="{62176AF4-27C7-CD49-A078-844946D60D98}" sibTransId="{259B84AA-47A2-D941-8B0E-EB6872691D08}"/>
    <dgm:cxn modelId="{C2C4DCEA-290D-8E46-AE20-133184279DB4}" type="presOf" srcId="{DBA6761B-C4C5-3C4D-9DD1-F8C92B0CDF97}" destId="{C8CBEEF8-4CA3-0143-BE3A-44BCBF5D6FAB}" srcOrd="0" destOrd="0" presId="urn:microsoft.com/office/officeart/2005/8/layout/orgChart1"/>
    <dgm:cxn modelId="{80DCDDF0-134E-F94A-A3D7-FB561B7F035E}" type="presOf" srcId="{E8B31E8A-EF51-B846-8065-2F92152E4270}" destId="{2E726BE0-3B96-6C4D-B91A-EF2D5ECA08C0}" srcOrd="0" destOrd="0" presId="urn:microsoft.com/office/officeart/2005/8/layout/orgChart1"/>
    <dgm:cxn modelId="{EEC20AF8-EEC8-AF4A-8FB8-3077F5AF83DE}" type="presOf" srcId="{7D8CC466-6D94-6946-99FD-E49A8B00D405}" destId="{AD6AA0F4-D9F8-B241-9E44-19D8865849FE}" srcOrd="0" destOrd="0" presId="urn:microsoft.com/office/officeart/2005/8/layout/orgChart1"/>
    <dgm:cxn modelId="{FCBA04FC-A363-0546-B88D-33AD3A1F252E}" type="presOf" srcId="{F65FB6A9-2909-5342-97B4-7811963F2982}" destId="{885A899D-05BD-C047-A41A-0B15BBAF90F9}" srcOrd="0" destOrd="0" presId="urn:microsoft.com/office/officeart/2005/8/layout/orgChart1"/>
    <dgm:cxn modelId="{C3DA7ABE-14F8-BF49-B926-FF8EA7621A82}" type="presParOf" srcId="{344715D0-0953-504D-B08D-BE5E271989E4}" destId="{FF76EFB6-94B8-D440-83AF-F6914C00851F}" srcOrd="0" destOrd="0" presId="urn:microsoft.com/office/officeart/2005/8/layout/orgChart1"/>
    <dgm:cxn modelId="{5B53E779-745E-AC4A-8958-9A237144F936}" type="presParOf" srcId="{FF76EFB6-94B8-D440-83AF-F6914C00851F}" destId="{D48346F5-95BB-E14D-A09A-2615DC1736D4}" srcOrd="0" destOrd="0" presId="urn:microsoft.com/office/officeart/2005/8/layout/orgChart1"/>
    <dgm:cxn modelId="{71FE9E11-A4B3-CC42-B25B-4714ED75E8D7}" type="presParOf" srcId="{D48346F5-95BB-E14D-A09A-2615DC1736D4}" destId="{559C4F09-E197-A641-8CF6-8D169C8B0F65}" srcOrd="0" destOrd="0" presId="urn:microsoft.com/office/officeart/2005/8/layout/orgChart1"/>
    <dgm:cxn modelId="{BE2E6AE9-C51B-F44A-BEB6-78BA04943E0C}" type="presParOf" srcId="{D48346F5-95BB-E14D-A09A-2615DC1736D4}" destId="{C7A03429-A1B7-C343-9FB6-17882A031324}" srcOrd="1" destOrd="0" presId="urn:microsoft.com/office/officeart/2005/8/layout/orgChart1"/>
    <dgm:cxn modelId="{1DFDB143-4D67-0147-9BB2-E94DEBEDF044}" type="presParOf" srcId="{FF76EFB6-94B8-D440-83AF-F6914C00851F}" destId="{8FDD7533-1C6C-2941-B02F-C4AD572BBC27}" srcOrd="1" destOrd="0" presId="urn:microsoft.com/office/officeart/2005/8/layout/orgChart1"/>
    <dgm:cxn modelId="{6E2C712D-729B-7842-8A94-158C49B972DC}" type="presParOf" srcId="{8FDD7533-1C6C-2941-B02F-C4AD572BBC27}" destId="{E9178A5A-4B13-1F49-815C-3DDD67C284C5}" srcOrd="0" destOrd="0" presId="urn:microsoft.com/office/officeart/2005/8/layout/orgChart1"/>
    <dgm:cxn modelId="{7658780D-0765-7D42-B642-71FDD012C9DD}" type="presParOf" srcId="{8FDD7533-1C6C-2941-B02F-C4AD572BBC27}" destId="{2E450EEF-5028-E94A-A7CD-DAC3F4691A0B}" srcOrd="1" destOrd="0" presId="urn:microsoft.com/office/officeart/2005/8/layout/orgChart1"/>
    <dgm:cxn modelId="{4CD93B5B-A85D-994D-9E91-F89C3320C7AA}" type="presParOf" srcId="{2E450EEF-5028-E94A-A7CD-DAC3F4691A0B}" destId="{D0A00D1B-53B7-394E-8F1B-6129612AC068}" srcOrd="0" destOrd="0" presId="urn:microsoft.com/office/officeart/2005/8/layout/orgChart1"/>
    <dgm:cxn modelId="{80D8D314-F4BC-4A46-AF18-4DFA12752B40}" type="presParOf" srcId="{D0A00D1B-53B7-394E-8F1B-6129612AC068}" destId="{D7E45126-978F-774B-8242-DBE673DE88FF}" srcOrd="0" destOrd="0" presId="urn:microsoft.com/office/officeart/2005/8/layout/orgChart1"/>
    <dgm:cxn modelId="{F2078B22-B6FD-A449-874A-A251891DD3C1}" type="presParOf" srcId="{D0A00D1B-53B7-394E-8F1B-6129612AC068}" destId="{D77C884D-E628-9346-AD5A-42986AC33A3D}" srcOrd="1" destOrd="0" presId="urn:microsoft.com/office/officeart/2005/8/layout/orgChart1"/>
    <dgm:cxn modelId="{26128949-DBBA-AA4C-80F1-9233F8D28DB4}" type="presParOf" srcId="{2E450EEF-5028-E94A-A7CD-DAC3F4691A0B}" destId="{7A2CA4C0-E0F3-9A44-9EAC-CCFC1BC961FF}" srcOrd="1" destOrd="0" presId="urn:microsoft.com/office/officeart/2005/8/layout/orgChart1"/>
    <dgm:cxn modelId="{E5E84B30-2F61-0B48-81F5-316D5852F66B}" type="presParOf" srcId="{7A2CA4C0-E0F3-9A44-9EAC-CCFC1BC961FF}" destId="{8A24E5BB-7E06-D64C-8ABE-4AC031D64E8A}" srcOrd="0" destOrd="0" presId="urn:microsoft.com/office/officeart/2005/8/layout/orgChart1"/>
    <dgm:cxn modelId="{971002B4-BAD3-A94E-B379-CA656BF187A2}" type="presParOf" srcId="{7A2CA4C0-E0F3-9A44-9EAC-CCFC1BC961FF}" destId="{69B300B2-F6BB-9745-BC42-06097F7C4184}" srcOrd="1" destOrd="0" presId="urn:microsoft.com/office/officeart/2005/8/layout/orgChart1"/>
    <dgm:cxn modelId="{C18EFA18-27C0-9149-BBEB-D409051E56A5}" type="presParOf" srcId="{69B300B2-F6BB-9745-BC42-06097F7C4184}" destId="{5726E1FB-60A7-4F4C-9D73-A5CCCBC119A4}" srcOrd="0" destOrd="0" presId="urn:microsoft.com/office/officeart/2005/8/layout/orgChart1"/>
    <dgm:cxn modelId="{56FE2115-86FC-9B49-86D2-95E187A47475}" type="presParOf" srcId="{5726E1FB-60A7-4F4C-9D73-A5CCCBC119A4}" destId="{46316B6D-3E99-2043-9F89-C589C9EE19B0}" srcOrd="0" destOrd="0" presId="urn:microsoft.com/office/officeart/2005/8/layout/orgChart1"/>
    <dgm:cxn modelId="{6EDE13E6-194A-CE4C-B30E-001132C49D75}" type="presParOf" srcId="{5726E1FB-60A7-4F4C-9D73-A5CCCBC119A4}" destId="{B07CE29F-35E6-8440-A8FF-8FE145F51169}" srcOrd="1" destOrd="0" presId="urn:microsoft.com/office/officeart/2005/8/layout/orgChart1"/>
    <dgm:cxn modelId="{063D3A7F-2903-1745-ACAA-B6E2F1ED8FBC}" type="presParOf" srcId="{69B300B2-F6BB-9745-BC42-06097F7C4184}" destId="{500409BF-E626-3946-9AEB-EA63D029C283}" srcOrd="1" destOrd="0" presId="urn:microsoft.com/office/officeart/2005/8/layout/orgChart1"/>
    <dgm:cxn modelId="{4CE05CF0-2273-6E4D-A513-F7AE1D87A750}" type="presParOf" srcId="{69B300B2-F6BB-9745-BC42-06097F7C4184}" destId="{3A8597F1-3F28-7F45-8A0E-CCAA706F97B6}" srcOrd="2" destOrd="0" presId="urn:microsoft.com/office/officeart/2005/8/layout/orgChart1"/>
    <dgm:cxn modelId="{777EC3E6-0FC4-F740-A3A7-8A306A20C1E0}" type="presParOf" srcId="{7A2CA4C0-E0F3-9A44-9EAC-CCFC1BC961FF}" destId="{E0AE9FDC-D9E0-6F4A-861F-919C19E8C8AF}" srcOrd="2" destOrd="0" presId="urn:microsoft.com/office/officeart/2005/8/layout/orgChart1"/>
    <dgm:cxn modelId="{CE4A3AB0-CEA9-CF44-9A2B-A29142A9DB86}" type="presParOf" srcId="{7A2CA4C0-E0F3-9A44-9EAC-CCFC1BC961FF}" destId="{38318EC3-2139-9046-9865-D14B078D2B87}" srcOrd="3" destOrd="0" presId="urn:microsoft.com/office/officeart/2005/8/layout/orgChart1"/>
    <dgm:cxn modelId="{51CB357C-13E0-174D-BA50-62ED6693E974}" type="presParOf" srcId="{38318EC3-2139-9046-9865-D14B078D2B87}" destId="{E76305C5-A79B-7C44-B3A0-E38EB5FB292A}" srcOrd="0" destOrd="0" presId="urn:microsoft.com/office/officeart/2005/8/layout/orgChart1"/>
    <dgm:cxn modelId="{95086DCB-93DD-1E40-A9E0-843A8690C186}" type="presParOf" srcId="{E76305C5-A79B-7C44-B3A0-E38EB5FB292A}" destId="{A71223B8-ED7B-8D46-A455-F257842943DF}" srcOrd="0" destOrd="0" presId="urn:microsoft.com/office/officeart/2005/8/layout/orgChart1"/>
    <dgm:cxn modelId="{C8C8AB8E-7CED-2745-B94A-45BB31F1E24D}" type="presParOf" srcId="{E76305C5-A79B-7C44-B3A0-E38EB5FB292A}" destId="{89020A25-8262-A947-A5E8-92B071685571}" srcOrd="1" destOrd="0" presId="urn:microsoft.com/office/officeart/2005/8/layout/orgChart1"/>
    <dgm:cxn modelId="{5014C3FF-AA37-CE45-845D-BFDB4BC68146}" type="presParOf" srcId="{38318EC3-2139-9046-9865-D14B078D2B87}" destId="{0A50A424-201A-2541-9CC2-6A8322110ACA}" srcOrd="1" destOrd="0" presId="urn:microsoft.com/office/officeart/2005/8/layout/orgChart1"/>
    <dgm:cxn modelId="{076733A0-9AD2-B54D-865D-21F89D14CEE4}" type="presParOf" srcId="{38318EC3-2139-9046-9865-D14B078D2B87}" destId="{97E354AF-8346-9749-AFEC-F028CCE5264E}" srcOrd="2" destOrd="0" presId="urn:microsoft.com/office/officeart/2005/8/layout/orgChart1"/>
    <dgm:cxn modelId="{B3A83928-D1E0-A446-96FF-2E62BA9A8BEF}" type="presParOf" srcId="{2E450EEF-5028-E94A-A7CD-DAC3F4691A0B}" destId="{4F103BB4-CC65-4248-A1E8-187D6E6535D1}" srcOrd="2" destOrd="0" presId="urn:microsoft.com/office/officeart/2005/8/layout/orgChart1"/>
    <dgm:cxn modelId="{885E5787-561E-E540-9672-89897575599C}" type="presParOf" srcId="{8FDD7533-1C6C-2941-B02F-C4AD572BBC27}" destId="{885A899D-05BD-C047-A41A-0B15BBAF90F9}" srcOrd="2" destOrd="0" presId="urn:microsoft.com/office/officeart/2005/8/layout/orgChart1"/>
    <dgm:cxn modelId="{FDADBED9-C3DE-E548-BE79-56374E92AC17}" type="presParOf" srcId="{8FDD7533-1C6C-2941-B02F-C4AD572BBC27}" destId="{D6113257-A9D5-AF47-AB9D-3816E6677B23}" srcOrd="3" destOrd="0" presId="urn:microsoft.com/office/officeart/2005/8/layout/orgChart1"/>
    <dgm:cxn modelId="{7A6126B3-5C6D-0440-A161-B95A3805DB38}" type="presParOf" srcId="{D6113257-A9D5-AF47-AB9D-3816E6677B23}" destId="{10A0EA51-ECC1-5448-811F-803FF5C23DFE}" srcOrd="0" destOrd="0" presId="urn:microsoft.com/office/officeart/2005/8/layout/orgChart1"/>
    <dgm:cxn modelId="{D7AB12AC-0730-BF41-A6A6-FF93892E6DCD}" type="presParOf" srcId="{10A0EA51-ECC1-5448-811F-803FF5C23DFE}" destId="{C8CBEEF8-4CA3-0143-BE3A-44BCBF5D6FAB}" srcOrd="0" destOrd="0" presId="urn:microsoft.com/office/officeart/2005/8/layout/orgChart1"/>
    <dgm:cxn modelId="{DF664ED7-623B-E542-A5FB-DD075FF20558}" type="presParOf" srcId="{10A0EA51-ECC1-5448-811F-803FF5C23DFE}" destId="{1595679C-9573-5442-B433-DE4F8B1DCC39}" srcOrd="1" destOrd="0" presId="urn:microsoft.com/office/officeart/2005/8/layout/orgChart1"/>
    <dgm:cxn modelId="{33530CBE-1743-CF4F-BA39-791609CF5FE2}" type="presParOf" srcId="{D6113257-A9D5-AF47-AB9D-3816E6677B23}" destId="{0EC4248C-2537-4946-BCBA-5DC0686F70E1}" srcOrd="1" destOrd="0" presId="urn:microsoft.com/office/officeart/2005/8/layout/orgChart1"/>
    <dgm:cxn modelId="{308F2579-22E3-C048-BC10-493153717208}" type="presParOf" srcId="{0EC4248C-2537-4946-BCBA-5DC0686F70E1}" destId="{AFA7640D-D7CB-2F44-A4BF-44B65D34C347}" srcOrd="0" destOrd="0" presId="urn:microsoft.com/office/officeart/2005/8/layout/orgChart1"/>
    <dgm:cxn modelId="{8F2CAFDD-7FD3-544E-B0BC-89A74B44020D}" type="presParOf" srcId="{0EC4248C-2537-4946-BCBA-5DC0686F70E1}" destId="{32E4789D-E5D8-F247-A8BA-025615F1D054}" srcOrd="1" destOrd="0" presId="urn:microsoft.com/office/officeart/2005/8/layout/orgChart1"/>
    <dgm:cxn modelId="{D548C3A8-98B7-E34F-B327-CADC54DED5F7}" type="presParOf" srcId="{32E4789D-E5D8-F247-A8BA-025615F1D054}" destId="{9DAB8D89-FAE1-D442-9596-90A289287BBC}" srcOrd="0" destOrd="0" presId="urn:microsoft.com/office/officeart/2005/8/layout/orgChart1"/>
    <dgm:cxn modelId="{167B66C8-8B6E-A44F-9E07-8215B57CA2D9}" type="presParOf" srcId="{9DAB8D89-FAE1-D442-9596-90A289287BBC}" destId="{AE636CEF-957F-714F-95BD-D8A20C598280}" srcOrd="0" destOrd="0" presId="urn:microsoft.com/office/officeart/2005/8/layout/orgChart1"/>
    <dgm:cxn modelId="{1EF6CA9F-6B49-1A40-B2AE-02F1CC9C5B43}" type="presParOf" srcId="{9DAB8D89-FAE1-D442-9596-90A289287BBC}" destId="{31D1CC81-E82D-A645-B038-85517E83FECA}" srcOrd="1" destOrd="0" presId="urn:microsoft.com/office/officeart/2005/8/layout/orgChart1"/>
    <dgm:cxn modelId="{25FA1626-00BD-2241-BD48-9BE34F7111ED}" type="presParOf" srcId="{32E4789D-E5D8-F247-A8BA-025615F1D054}" destId="{50D62678-F46A-AA46-8C2C-37A6D8B9D416}" srcOrd="1" destOrd="0" presId="urn:microsoft.com/office/officeart/2005/8/layout/orgChart1"/>
    <dgm:cxn modelId="{61205BF9-5DCA-C049-A692-9CF2397B31FB}" type="presParOf" srcId="{32E4789D-E5D8-F247-A8BA-025615F1D054}" destId="{BA422ABC-0676-0442-9CE2-8A73C4B2D0B4}" srcOrd="2" destOrd="0" presId="urn:microsoft.com/office/officeart/2005/8/layout/orgChart1"/>
    <dgm:cxn modelId="{146A319C-8E24-0241-9147-38229FD2567E}" type="presParOf" srcId="{0EC4248C-2537-4946-BCBA-5DC0686F70E1}" destId="{34E6D1F3-2FDD-4E4E-AE67-6F8F9FF0DD38}" srcOrd="2" destOrd="0" presId="urn:microsoft.com/office/officeart/2005/8/layout/orgChart1"/>
    <dgm:cxn modelId="{829E21B1-238F-704B-87D2-703B59190A81}" type="presParOf" srcId="{0EC4248C-2537-4946-BCBA-5DC0686F70E1}" destId="{22EB0305-DC9B-D04F-8CF5-B9971FDD6FC3}" srcOrd="3" destOrd="0" presId="urn:microsoft.com/office/officeart/2005/8/layout/orgChart1"/>
    <dgm:cxn modelId="{3909CC00-40EE-574D-8DE7-50113B30AD99}" type="presParOf" srcId="{22EB0305-DC9B-D04F-8CF5-B9971FDD6FC3}" destId="{40B5DAD9-B16E-644E-B143-8A5973425EE5}" srcOrd="0" destOrd="0" presId="urn:microsoft.com/office/officeart/2005/8/layout/orgChart1"/>
    <dgm:cxn modelId="{33CAA33C-8EDB-1C4A-9E8A-0CF691C65ACD}" type="presParOf" srcId="{40B5DAD9-B16E-644E-B143-8A5973425EE5}" destId="{A03AE5AA-A9F3-5949-BA96-8042E03424A2}" srcOrd="0" destOrd="0" presId="urn:microsoft.com/office/officeart/2005/8/layout/orgChart1"/>
    <dgm:cxn modelId="{5A55105F-C8D3-404E-B2B6-B03BD90C1922}" type="presParOf" srcId="{40B5DAD9-B16E-644E-B143-8A5973425EE5}" destId="{D93CBA38-802B-8045-AF48-260612028520}" srcOrd="1" destOrd="0" presId="urn:microsoft.com/office/officeart/2005/8/layout/orgChart1"/>
    <dgm:cxn modelId="{DE1892C6-535B-A446-B910-CB09F37DF902}" type="presParOf" srcId="{22EB0305-DC9B-D04F-8CF5-B9971FDD6FC3}" destId="{D515E1AD-61B9-8D46-87C9-03472601817D}" srcOrd="1" destOrd="0" presId="urn:microsoft.com/office/officeart/2005/8/layout/orgChart1"/>
    <dgm:cxn modelId="{92744AFB-CE07-8E45-916F-93D67BAD29B8}" type="presParOf" srcId="{22EB0305-DC9B-D04F-8CF5-B9971FDD6FC3}" destId="{3D78522D-52A9-8843-9BF4-B3EF0E8C5258}" srcOrd="2" destOrd="0" presId="urn:microsoft.com/office/officeart/2005/8/layout/orgChart1"/>
    <dgm:cxn modelId="{F1ADB4A4-0AD3-3A43-B08E-96E804ED633C}" type="presParOf" srcId="{D6113257-A9D5-AF47-AB9D-3816E6677B23}" destId="{740FDB5F-01F3-4546-8547-8085B02B9D48}" srcOrd="2" destOrd="0" presId="urn:microsoft.com/office/officeart/2005/8/layout/orgChart1"/>
    <dgm:cxn modelId="{3610C58A-2909-4F4E-B665-3F554B027707}" type="presParOf" srcId="{8FDD7533-1C6C-2941-B02F-C4AD572BBC27}" destId="{AD6AA0F4-D9F8-B241-9E44-19D8865849FE}" srcOrd="4" destOrd="0" presId="urn:microsoft.com/office/officeart/2005/8/layout/orgChart1"/>
    <dgm:cxn modelId="{F1057E77-6FF1-EF46-BB5B-F7805C1C89F1}" type="presParOf" srcId="{8FDD7533-1C6C-2941-B02F-C4AD572BBC27}" destId="{76690349-791D-184F-8C64-D55B1046E88E}" srcOrd="5" destOrd="0" presId="urn:microsoft.com/office/officeart/2005/8/layout/orgChart1"/>
    <dgm:cxn modelId="{A92EA638-D625-1541-AC41-83AF256CF101}" type="presParOf" srcId="{76690349-791D-184F-8C64-D55B1046E88E}" destId="{4589B04F-081E-C84F-8922-118DE51A95DF}" srcOrd="0" destOrd="0" presId="urn:microsoft.com/office/officeart/2005/8/layout/orgChart1"/>
    <dgm:cxn modelId="{1ECC064C-D779-E34D-9F16-28A2730F1E48}" type="presParOf" srcId="{4589B04F-081E-C84F-8922-118DE51A95DF}" destId="{ACF4866C-674B-5F43-8E8A-4A7BE1FBCC08}" srcOrd="0" destOrd="0" presId="urn:microsoft.com/office/officeart/2005/8/layout/orgChart1"/>
    <dgm:cxn modelId="{EDC76E70-391B-C247-847C-495569F45499}" type="presParOf" srcId="{4589B04F-081E-C84F-8922-118DE51A95DF}" destId="{3EADE6D1-6DDE-8340-9E7E-A5B4F1B24098}" srcOrd="1" destOrd="0" presId="urn:microsoft.com/office/officeart/2005/8/layout/orgChart1"/>
    <dgm:cxn modelId="{BB9B0805-FD8B-DC4F-AAB0-2B3D82DF88B2}" type="presParOf" srcId="{76690349-791D-184F-8C64-D55B1046E88E}" destId="{83667F77-BE0E-E545-A46F-9530D5AA4AC5}" srcOrd="1" destOrd="0" presId="urn:microsoft.com/office/officeart/2005/8/layout/orgChart1"/>
    <dgm:cxn modelId="{3D55B7BE-2FE7-0840-9383-DF162BCF7A34}" type="presParOf" srcId="{83667F77-BE0E-E545-A46F-9530D5AA4AC5}" destId="{C1082BB8-9907-FE4E-81D6-CE65212B3311}" srcOrd="0" destOrd="0" presId="urn:microsoft.com/office/officeart/2005/8/layout/orgChart1"/>
    <dgm:cxn modelId="{399F925B-0B92-DB40-B077-0F3C26F1759E}" type="presParOf" srcId="{83667F77-BE0E-E545-A46F-9530D5AA4AC5}" destId="{5FE8E670-BEE7-B649-BEB1-313431BAA110}" srcOrd="1" destOrd="0" presId="urn:microsoft.com/office/officeart/2005/8/layout/orgChart1"/>
    <dgm:cxn modelId="{8C9383CC-4267-0240-9879-CD558301B3D7}" type="presParOf" srcId="{5FE8E670-BEE7-B649-BEB1-313431BAA110}" destId="{A5BC7208-6473-6440-BC72-FD8EC40E9F70}" srcOrd="0" destOrd="0" presId="urn:microsoft.com/office/officeart/2005/8/layout/orgChart1"/>
    <dgm:cxn modelId="{F94225C5-DF61-C549-8DFC-C7BDF75CF39E}" type="presParOf" srcId="{A5BC7208-6473-6440-BC72-FD8EC40E9F70}" destId="{6ADF7F32-3D08-6045-92BF-96F84F5ED42C}" srcOrd="0" destOrd="0" presId="urn:microsoft.com/office/officeart/2005/8/layout/orgChart1"/>
    <dgm:cxn modelId="{7FA6A78A-36CD-1D49-AF47-28D23385D419}" type="presParOf" srcId="{A5BC7208-6473-6440-BC72-FD8EC40E9F70}" destId="{A664D8DB-2FED-CA41-ACAF-51E75269DA71}" srcOrd="1" destOrd="0" presId="urn:microsoft.com/office/officeart/2005/8/layout/orgChart1"/>
    <dgm:cxn modelId="{51F0D647-2A53-7841-901D-ED018CAEDB8C}" type="presParOf" srcId="{5FE8E670-BEE7-B649-BEB1-313431BAA110}" destId="{E6156D87-C0E3-C044-9C63-3F874D1FCB6E}" srcOrd="1" destOrd="0" presId="urn:microsoft.com/office/officeart/2005/8/layout/orgChart1"/>
    <dgm:cxn modelId="{B3FA7F41-7966-2C45-B56A-147F79459D50}" type="presParOf" srcId="{5FE8E670-BEE7-B649-BEB1-313431BAA110}" destId="{1E22DF8C-5DA5-444F-9F49-3663484FBB89}" srcOrd="2" destOrd="0" presId="urn:microsoft.com/office/officeart/2005/8/layout/orgChart1"/>
    <dgm:cxn modelId="{A1BE86A7-A473-2F4C-8A4D-6B1FCBB9D139}" type="presParOf" srcId="{83667F77-BE0E-E545-A46F-9530D5AA4AC5}" destId="{94BE3345-8354-1746-B9D0-51D97CCE3426}" srcOrd="2" destOrd="0" presId="urn:microsoft.com/office/officeart/2005/8/layout/orgChart1"/>
    <dgm:cxn modelId="{5458A304-959B-E34A-92A2-53E798BBE8B3}" type="presParOf" srcId="{83667F77-BE0E-E545-A46F-9530D5AA4AC5}" destId="{FFCA1969-2158-7E42-AC6A-DEA96BA8BB91}" srcOrd="3" destOrd="0" presId="urn:microsoft.com/office/officeart/2005/8/layout/orgChart1"/>
    <dgm:cxn modelId="{1EC3310B-95CC-2D4A-8CFD-7E9A24716BB8}" type="presParOf" srcId="{FFCA1969-2158-7E42-AC6A-DEA96BA8BB91}" destId="{B7E50DE1-6AF8-9E4A-81F7-8B5855BFF162}" srcOrd="0" destOrd="0" presId="urn:microsoft.com/office/officeart/2005/8/layout/orgChart1"/>
    <dgm:cxn modelId="{039220C9-05B7-E344-A977-CE744F880F19}" type="presParOf" srcId="{B7E50DE1-6AF8-9E4A-81F7-8B5855BFF162}" destId="{7DE63ACD-1BF2-7841-AB21-CCB0F542295C}" srcOrd="0" destOrd="0" presId="urn:microsoft.com/office/officeart/2005/8/layout/orgChart1"/>
    <dgm:cxn modelId="{E8DB8C89-29D4-BA46-8DC6-73DD4C511B5F}" type="presParOf" srcId="{B7E50DE1-6AF8-9E4A-81F7-8B5855BFF162}" destId="{4D5D1464-CF5A-914F-8282-4F0C5945C1F1}" srcOrd="1" destOrd="0" presId="urn:microsoft.com/office/officeart/2005/8/layout/orgChart1"/>
    <dgm:cxn modelId="{C437AA49-BFB5-394A-9710-48D90BF24A62}" type="presParOf" srcId="{FFCA1969-2158-7E42-AC6A-DEA96BA8BB91}" destId="{353E58B0-4F46-5140-8DF4-DF5648A55D86}" srcOrd="1" destOrd="0" presId="urn:microsoft.com/office/officeart/2005/8/layout/orgChart1"/>
    <dgm:cxn modelId="{4938DF7A-6B03-FC4C-AD9E-A474211C27B8}" type="presParOf" srcId="{FFCA1969-2158-7E42-AC6A-DEA96BA8BB91}" destId="{EF6FBF00-15FD-6448-98FF-665B9FC12759}" srcOrd="2" destOrd="0" presId="urn:microsoft.com/office/officeart/2005/8/layout/orgChart1"/>
    <dgm:cxn modelId="{F30CA001-58A7-2343-9694-75653B8A8CF2}" type="presParOf" srcId="{76690349-791D-184F-8C64-D55B1046E88E}" destId="{81B7E18B-3595-6D42-91FF-D851D9D2D3B3}" srcOrd="2" destOrd="0" presId="urn:microsoft.com/office/officeart/2005/8/layout/orgChart1"/>
    <dgm:cxn modelId="{7CEE388C-5D26-C640-9FC0-D51569786724}" type="presParOf" srcId="{8FDD7533-1C6C-2941-B02F-C4AD572BBC27}" destId="{6A67F47E-C1E6-4142-95AC-96061C937B7C}" srcOrd="6" destOrd="0" presId="urn:microsoft.com/office/officeart/2005/8/layout/orgChart1"/>
    <dgm:cxn modelId="{3F569B6B-A384-B348-9E04-EE6C93B75187}" type="presParOf" srcId="{8FDD7533-1C6C-2941-B02F-C4AD572BBC27}" destId="{7EC276E1-F695-2746-A53B-F3580DE3246F}" srcOrd="7" destOrd="0" presId="urn:microsoft.com/office/officeart/2005/8/layout/orgChart1"/>
    <dgm:cxn modelId="{544CDFEC-C802-EF4A-90DF-D419CB405058}" type="presParOf" srcId="{7EC276E1-F695-2746-A53B-F3580DE3246F}" destId="{947AED77-7384-8746-B173-1812E4490C82}" srcOrd="0" destOrd="0" presId="urn:microsoft.com/office/officeart/2005/8/layout/orgChart1"/>
    <dgm:cxn modelId="{DEC19B90-5B1B-0448-82B7-1D41B32296FB}" type="presParOf" srcId="{947AED77-7384-8746-B173-1812E4490C82}" destId="{21DF1D86-10A5-1E4D-9D1F-4DCDF837A457}" srcOrd="0" destOrd="0" presId="urn:microsoft.com/office/officeart/2005/8/layout/orgChart1"/>
    <dgm:cxn modelId="{E5C76C4D-A4D8-F74D-8650-09E98A367D60}" type="presParOf" srcId="{947AED77-7384-8746-B173-1812E4490C82}" destId="{105B0A5D-36B8-E94C-AD4D-BC876662CFD3}" srcOrd="1" destOrd="0" presId="urn:microsoft.com/office/officeart/2005/8/layout/orgChart1"/>
    <dgm:cxn modelId="{938D71D4-0C5D-BB46-B4A3-7DA45808E7C6}" type="presParOf" srcId="{7EC276E1-F695-2746-A53B-F3580DE3246F}" destId="{1AC6F14C-EAA1-5347-A415-4A37E2784D26}" srcOrd="1" destOrd="0" presId="urn:microsoft.com/office/officeart/2005/8/layout/orgChart1"/>
    <dgm:cxn modelId="{8E690DDA-B98C-9343-873D-BAC2E70682DC}" type="presParOf" srcId="{1AC6F14C-EAA1-5347-A415-4A37E2784D26}" destId="{281AAB63-0F66-4440-ACF2-CC0AB4247915}" srcOrd="0" destOrd="0" presId="urn:microsoft.com/office/officeart/2005/8/layout/orgChart1"/>
    <dgm:cxn modelId="{33600A58-D289-8A4A-870A-B74FA9EF75E3}" type="presParOf" srcId="{1AC6F14C-EAA1-5347-A415-4A37E2784D26}" destId="{E431ACC4-41D8-7944-B258-D199C97A540E}" srcOrd="1" destOrd="0" presId="urn:microsoft.com/office/officeart/2005/8/layout/orgChart1"/>
    <dgm:cxn modelId="{CE8941B3-BFEA-2C41-97A5-D0DA9A0AD3B4}" type="presParOf" srcId="{E431ACC4-41D8-7944-B258-D199C97A540E}" destId="{FF24E5C9-91FA-FE4D-A291-15A296ACF6BD}" srcOrd="0" destOrd="0" presId="urn:microsoft.com/office/officeart/2005/8/layout/orgChart1"/>
    <dgm:cxn modelId="{2236B3F7-71C8-7E4A-93D2-D50F4E56780D}" type="presParOf" srcId="{FF24E5C9-91FA-FE4D-A291-15A296ACF6BD}" destId="{ED518EC4-A0F2-EF47-B44A-1AAEFD0934D8}" srcOrd="0" destOrd="0" presId="urn:microsoft.com/office/officeart/2005/8/layout/orgChart1"/>
    <dgm:cxn modelId="{37311D0B-8EEF-C342-AAD1-94A955C628DF}" type="presParOf" srcId="{FF24E5C9-91FA-FE4D-A291-15A296ACF6BD}" destId="{2411496D-7B93-C14D-8AAB-6A4B57F6AE17}" srcOrd="1" destOrd="0" presId="urn:microsoft.com/office/officeart/2005/8/layout/orgChart1"/>
    <dgm:cxn modelId="{050095B0-0735-1D46-8434-5CC0010B57D8}" type="presParOf" srcId="{E431ACC4-41D8-7944-B258-D199C97A540E}" destId="{B66C6581-33AC-FF49-8949-04B500ECC0D6}" srcOrd="1" destOrd="0" presId="urn:microsoft.com/office/officeart/2005/8/layout/orgChart1"/>
    <dgm:cxn modelId="{17EDBCDA-FF8D-CE42-936A-EF85276DEF61}" type="presParOf" srcId="{E431ACC4-41D8-7944-B258-D199C97A540E}" destId="{86D3CD41-3C03-DB48-B79D-33EB576AFB59}" srcOrd="2" destOrd="0" presId="urn:microsoft.com/office/officeart/2005/8/layout/orgChart1"/>
    <dgm:cxn modelId="{E9B96434-D97E-4741-8FF1-23A3C357EB4B}" type="presParOf" srcId="{7EC276E1-F695-2746-A53B-F3580DE3246F}" destId="{460B486C-F3C7-EB42-8E39-D1E3D5233E36}" srcOrd="2" destOrd="0" presId="urn:microsoft.com/office/officeart/2005/8/layout/orgChart1"/>
    <dgm:cxn modelId="{6ACC9AC9-80D5-C644-83EC-D5C65D7CBF18}" type="presParOf" srcId="{8FDD7533-1C6C-2941-B02F-C4AD572BBC27}" destId="{2E726BE0-3B96-6C4D-B91A-EF2D5ECA08C0}" srcOrd="8" destOrd="0" presId="urn:microsoft.com/office/officeart/2005/8/layout/orgChart1"/>
    <dgm:cxn modelId="{DF303918-EBC5-4E43-B911-53810D71BD3B}" type="presParOf" srcId="{8FDD7533-1C6C-2941-B02F-C4AD572BBC27}" destId="{A61F73B9-1A45-8348-A83A-EEFB818D449E}" srcOrd="9" destOrd="0" presId="urn:microsoft.com/office/officeart/2005/8/layout/orgChart1"/>
    <dgm:cxn modelId="{FD9C13ED-515F-3845-8C2F-EE39592F138E}" type="presParOf" srcId="{A61F73B9-1A45-8348-A83A-EEFB818D449E}" destId="{EB91E8FE-C6CB-964E-8B15-6833DB596AEB}" srcOrd="0" destOrd="0" presId="urn:microsoft.com/office/officeart/2005/8/layout/orgChart1"/>
    <dgm:cxn modelId="{09AC46DD-75D5-CD49-9AD7-9A015D4CB24A}" type="presParOf" srcId="{EB91E8FE-C6CB-964E-8B15-6833DB596AEB}" destId="{E2A343FB-03C4-C148-99A8-7D1B824A9159}" srcOrd="0" destOrd="0" presId="urn:microsoft.com/office/officeart/2005/8/layout/orgChart1"/>
    <dgm:cxn modelId="{2816C7C5-8BE9-394B-B17A-5E172BCB379D}" type="presParOf" srcId="{EB91E8FE-C6CB-964E-8B15-6833DB596AEB}" destId="{8C59F6A2-E2B4-144D-B0BC-CF2103569F60}" srcOrd="1" destOrd="0" presId="urn:microsoft.com/office/officeart/2005/8/layout/orgChart1"/>
    <dgm:cxn modelId="{61CBA8C6-31F2-C745-B15D-D535AD69936A}" type="presParOf" srcId="{A61F73B9-1A45-8348-A83A-EEFB818D449E}" destId="{86E05389-EE69-8443-BF3E-131385EC34C4}" srcOrd="1" destOrd="0" presId="urn:microsoft.com/office/officeart/2005/8/layout/orgChart1"/>
    <dgm:cxn modelId="{BA1FC457-A416-5647-ABFA-2481FA1D6756}" type="presParOf" srcId="{86E05389-EE69-8443-BF3E-131385EC34C4}" destId="{25357BD1-64EA-FC47-A85C-935A46805C0B}" srcOrd="0" destOrd="0" presId="urn:microsoft.com/office/officeart/2005/8/layout/orgChart1"/>
    <dgm:cxn modelId="{0902FD05-C3A5-4240-9542-D7D36623E7B9}" type="presParOf" srcId="{86E05389-EE69-8443-BF3E-131385EC34C4}" destId="{0BD242A1-C971-8841-A71E-0F5D6E4AA86A}" srcOrd="1" destOrd="0" presId="urn:microsoft.com/office/officeart/2005/8/layout/orgChart1"/>
    <dgm:cxn modelId="{C0F8DC83-1C7D-5F4E-8255-D7FC3D1D3EA6}" type="presParOf" srcId="{0BD242A1-C971-8841-A71E-0F5D6E4AA86A}" destId="{87858A24-651B-BD45-B5BC-0F3ED891B21A}" srcOrd="0" destOrd="0" presId="urn:microsoft.com/office/officeart/2005/8/layout/orgChart1"/>
    <dgm:cxn modelId="{324087F7-31EC-3549-8DE4-73D39DAC7FD8}" type="presParOf" srcId="{87858A24-651B-BD45-B5BC-0F3ED891B21A}" destId="{95406147-7FE5-B545-B401-7CDA34D271FD}" srcOrd="0" destOrd="0" presId="urn:microsoft.com/office/officeart/2005/8/layout/orgChart1"/>
    <dgm:cxn modelId="{8C652694-6A09-6B43-AD02-E74783C65038}" type="presParOf" srcId="{87858A24-651B-BD45-B5BC-0F3ED891B21A}" destId="{7209E9B9-AC42-2A44-BAD2-B2613FCC4CF7}" srcOrd="1" destOrd="0" presId="urn:microsoft.com/office/officeart/2005/8/layout/orgChart1"/>
    <dgm:cxn modelId="{33E591C4-79C4-914B-A0C5-ED0869D5C4FD}" type="presParOf" srcId="{0BD242A1-C971-8841-A71E-0F5D6E4AA86A}" destId="{6D8FA969-CD86-3544-93E1-EDB2B363D235}" srcOrd="1" destOrd="0" presId="urn:microsoft.com/office/officeart/2005/8/layout/orgChart1"/>
    <dgm:cxn modelId="{5CA856A0-B46A-6849-B48B-9E894602A87A}" type="presParOf" srcId="{0BD242A1-C971-8841-A71E-0F5D6E4AA86A}" destId="{532F7B9B-036E-5C41-97E6-3890132B1AE5}" srcOrd="2" destOrd="0" presId="urn:microsoft.com/office/officeart/2005/8/layout/orgChart1"/>
    <dgm:cxn modelId="{2828FDA7-C505-4B44-A8F0-BA499FF4E39D}" type="presParOf" srcId="{A61F73B9-1A45-8348-A83A-EEFB818D449E}" destId="{BA383652-68C5-1540-8D0D-154AB8901A71}" srcOrd="2" destOrd="0" presId="urn:microsoft.com/office/officeart/2005/8/layout/orgChart1"/>
    <dgm:cxn modelId="{92AEB22D-902F-DA46-AB13-73094A6094E4}" type="presParOf" srcId="{8FDD7533-1C6C-2941-B02F-C4AD572BBC27}" destId="{DE565427-7EBA-AB4C-9FD6-F7A2C8726EC5}" srcOrd="10" destOrd="0" presId="urn:microsoft.com/office/officeart/2005/8/layout/orgChart1"/>
    <dgm:cxn modelId="{6F40F58F-99FF-E14D-9D74-4B2A78833925}" type="presParOf" srcId="{8FDD7533-1C6C-2941-B02F-C4AD572BBC27}" destId="{1028B39B-C907-8940-98AD-37F26EEFB0B7}" srcOrd="11" destOrd="0" presId="urn:microsoft.com/office/officeart/2005/8/layout/orgChart1"/>
    <dgm:cxn modelId="{7404AA4F-26DA-DA40-8B3D-D4D0D5DDFE22}" type="presParOf" srcId="{1028B39B-C907-8940-98AD-37F26EEFB0B7}" destId="{1F3152FC-9CB4-334E-900E-02E46EE170AD}" srcOrd="0" destOrd="0" presId="urn:microsoft.com/office/officeart/2005/8/layout/orgChart1"/>
    <dgm:cxn modelId="{8CBC22B8-6493-614B-B249-4F3A9F1355AF}" type="presParOf" srcId="{1F3152FC-9CB4-334E-900E-02E46EE170AD}" destId="{65CE4524-D43B-BE44-B312-BD8E23DDE72B}" srcOrd="0" destOrd="0" presId="urn:microsoft.com/office/officeart/2005/8/layout/orgChart1"/>
    <dgm:cxn modelId="{267E13F2-61F1-E740-BFE0-2C55ECD1425F}" type="presParOf" srcId="{1F3152FC-9CB4-334E-900E-02E46EE170AD}" destId="{ED9B2D43-6B58-244B-AFC4-EAE5A098AAD8}" srcOrd="1" destOrd="0" presId="urn:microsoft.com/office/officeart/2005/8/layout/orgChart1"/>
    <dgm:cxn modelId="{0F422A55-7E3A-6249-B068-C9652DFD3095}" type="presParOf" srcId="{1028B39B-C907-8940-98AD-37F26EEFB0B7}" destId="{FDF06D48-042A-FA48-B297-BC380052514C}" srcOrd="1" destOrd="0" presId="urn:microsoft.com/office/officeart/2005/8/layout/orgChart1"/>
    <dgm:cxn modelId="{072BEA82-88A6-074F-AD9C-0B2CD5A0FEE5}" type="presParOf" srcId="{FDF06D48-042A-FA48-B297-BC380052514C}" destId="{690E22BB-2EDD-2D46-92E6-0BD890A2F220}" srcOrd="0" destOrd="0" presId="urn:microsoft.com/office/officeart/2005/8/layout/orgChart1"/>
    <dgm:cxn modelId="{4CEE94EB-BDA2-1C4F-9CB5-A5CC6E42B569}" type="presParOf" srcId="{FDF06D48-042A-FA48-B297-BC380052514C}" destId="{638C53DC-8056-0841-B0D3-A141C49C5E56}" srcOrd="1" destOrd="0" presId="urn:microsoft.com/office/officeart/2005/8/layout/orgChart1"/>
    <dgm:cxn modelId="{D7646CE2-7189-1C4B-9FED-36DF40AACC43}" type="presParOf" srcId="{638C53DC-8056-0841-B0D3-A141C49C5E56}" destId="{FDD162CB-56A5-CA44-A23F-B9BB91B30325}" srcOrd="0" destOrd="0" presId="urn:microsoft.com/office/officeart/2005/8/layout/orgChart1"/>
    <dgm:cxn modelId="{F184A0D4-2519-DF47-85CC-63223BDEB248}" type="presParOf" srcId="{FDD162CB-56A5-CA44-A23F-B9BB91B30325}" destId="{EDDF9B4F-0F91-C240-A32F-2D018CAB8012}" srcOrd="0" destOrd="0" presId="urn:microsoft.com/office/officeart/2005/8/layout/orgChart1"/>
    <dgm:cxn modelId="{3040277B-8DAC-6D44-8A10-6BD88D594C1E}" type="presParOf" srcId="{FDD162CB-56A5-CA44-A23F-B9BB91B30325}" destId="{23AE039A-4B40-4947-AF95-8D0D015A895B}" srcOrd="1" destOrd="0" presId="urn:microsoft.com/office/officeart/2005/8/layout/orgChart1"/>
    <dgm:cxn modelId="{CB1B5720-4681-004A-9D43-2F2B18DCF2B0}" type="presParOf" srcId="{638C53DC-8056-0841-B0D3-A141C49C5E56}" destId="{C7B44A83-7B3E-BC46-ACE1-385896DF3F5D}" srcOrd="1" destOrd="0" presId="urn:microsoft.com/office/officeart/2005/8/layout/orgChart1"/>
    <dgm:cxn modelId="{CF9826AF-1285-2F4E-BF4F-1BAF3755EFBF}" type="presParOf" srcId="{638C53DC-8056-0841-B0D3-A141C49C5E56}" destId="{7F8E7B64-6591-D543-B10E-BA6F52677C5B}" srcOrd="2" destOrd="0" presId="urn:microsoft.com/office/officeart/2005/8/layout/orgChart1"/>
    <dgm:cxn modelId="{3FFEB92A-84E2-1848-ABE0-F4F43EFE0D2D}" type="presParOf" srcId="{FDF06D48-042A-FA48-B297-BC380052514C}" destId="{A03FAA38-EFF0-7145-947E-E8E30E75F6A2}" srcOrd="2" destOrd="0" presId="urn:microsoft.com/office/officeart/2005/8/layout/orgChart1"/>
    <dgm:cxn modelId="{9EF295C6-36AD-3F43-BFA3-F74CB33A9BD6}" type="presParOf" srcId="{FDF06D48-042A-FA48-B297-BC380052514C}" destId="{8DCC9F46-1362-5949-AE74-FB097EA68D89}" srcOrd="3" destOrd="0" presId="urn:microsoft.com/office/officeart/2005/8/layout/orgChart1"/>
    <dgm:cxn modelId="{2A01E0FE-8303-A24C-A258-03AD0ACB0EC7}" type="presParOf" srcId="{8DCC9F46-1362-5949-AE74-FB097EA68D89}" destId="{23755D10-2425-BE46-9931-08C38A35B578}" srcOrd="0" destOrd="0" presId="urn:microsoft.com/office/officeart/2005/8/layout/orgChart1"/>
    <dgm:cxn modelId="{E44E8CE5-536D-6B4C-A209-44C1E4498A7C}" type="presParOf" srcId="{23755D10-2425-BE46-9931-08C38A35B578}" destId="{EBEC0273-D6D0-4441-AB8A-970CECCA4768}" srcOrd="0" destOrd="0" presId="urn:microsoft.com/office/officeart/2005/8/layout/orgChart1"/>
    <dgm:cxn modelId="{D6FFDE0A-DA57-9B4D-BDF8-711DB90D51B3}" type="presParOf" srcId="{23755D10-2425-BE46-9931-08C38A35B578}" destId="{31638E28-87FE-424E-8010-E296C11E307E}" srcOrd="1" destOrd="0" presId="urn:microsoft.com/office/officeart/2005/8/layout/orgChart1"/>
    <dgm:cxn modelId="{C04B9807-088B-5448-9315-1D71270FAA7D}" type="presParOf" srcId="{8DCC9F46-1362-5949-AE74-FB097EA68D89}" destId="{7F3ECBED-7CB2-AD4E-810D-F4EBA7E7E12D}" srcOrd="1" destOrd="0" presId="urn:microsoft.com/office/officeart/2005/8/layout/orgChart1"/>
    <dgm:cxn modelId="{B1823963-06FD-6F4B-8FDD-6571FECA70CD}" type="presParOf" srcId="{8DCC9F46-1362-5949-AE74-FB097EA68D89}" destId="{6384DA53-F157-6B4F-8F42-04E0D34F8C20}" srcOrd="2" destOrd="0" presId="urn:microsoft.com/office/officeart/2005/8/layout/orgChart1"/>
    <dgm:cxn modelId="{B40B49C6-9732-8F44-B2EC-DA3F76BEE920}" type="presParOf" srcId="{1028B39B-C907-8940-98AD-37F26EEFB0B7}" destId="{D5FDB525-147C-2E46-BFED-6B9846AF9587}" srcOrd="2" destOrd="0" presId="urn:microsoft.com/office/officeart/2005/8/layout/orgChart1"/>
    <dgm:cxn modelId="{35165C0D-BCB9-474B-84C3-6C091D347C0F}" type="presParOf" srcId="{FF76EFB6-94B8-D440-83AF-F6914C00851F}" destId="{9D7F94D7-A2CB-0F44-B198-C505FE89548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82963DA-4450-0248-85EB-20930164B9FF}" type="doc">
      <dgm:prSet loTypeId="urn:microsoft.com/office/officeart/2005/8/layout/default" loCatId="process" qsTypeId="urn:microsoft.com/office/officeart/2005/8/quickstyle/simple1" qsCatId="simple" csTypeId="urn:microsoft.com/office/officeart/2005/8/colors/accent5_1" csCatId="accent5" phldr="1"/>
      <dgm:spPr/>
      <dgm:t>
        <a:bodyPr/>
        <a:lstStyle/>
        <a:p>
          <a:endParaRPr lang="en-US"/>
        </a:p>
      </dgm:t>
    </dgm:pt>
    <dgm:pt modelId="{37EF3D27-306A-1546-8802-172C1AFF145E}">
      <dgm:prSet custT="1">
        <dgm:style>
          <a:lnRef idx="1">
            <a:schemeClr val="accent1"/>
          </a:lnRef>
          <a:fillRef idx="2">
            <a:schemeClr val="accent1"/>
          </a:fillRef>
          <a:effectRef idx="1">
            <a:schemeClr val="accent1"/>
          </a:effectRef>
          <a:fontRef idx="minor">
            <a:schemeClr val="dk1"/>
          </a:fontRef>
        </dgm:style>
      </dgm:prSet>
      <dgm:spPr/>
      <dgm:t>
        <a:bodyPr/>
        <a:lstStyle/>
        <a:p>
          <a:r>
            <a:rPr lang="en-US" sz="3600" b="1" i="0" dirty="0"/>
            <a:t>At least...</a:t>
          </a:r>
          <a:endParaRPr lang="en-US" sz="3600" b="1" dirty="0"/>
        </a:p>
      </dgm:t>
    </dgm:pt>
    <dgm:pt modelId="{82F27014-1401-874A-9B29-4F91CE2E4CCE}" type="parTrans" cxnId="{9E9C9329-0800-1D43-9188-5535C087CE8E}">
      <dgm:prSet/>
      <dgm:spPr/>
      <dgm:t>
        <a:bodyPr/>
        <a:lstStyle/>
        <a:p>
          <a:endParaRPr lang="en-US" sz="2400"/>
        </a:p>
      </dgm:t>
    </dgm:pt>
    <dgm:pt modelId="{58C5A03A-B126-224B-8948-74CE46FC34E9}" type="sibTrans" cxnId="{9E9C9329-0800-1D43-9188-5535C087CE8E}">
      <dgm:prSet/>
      <dgm:spPr/>
      <dgm:t>
        <a:bodyPr/>
        <a:lstStyle/>
        <a:p>
          <a:endParaRPr lang="en-US" sz="2400"/>
        </a:p>
      </dgm:t>
    </dgm:pt>
    <dgm:pt modelId="{0DD93788-91F6-304E-A544-BB6E7F1DF61D}">
      <dgm:prSet custT="1">
        <dgm:style>
          <a:lnRef idx="1">
            <a:schemeClr val="accent1"/>
          </a:lnRef>
          <a:fillRef idx="2">
            <a:schemeClr val="accent1"/>
          </a:fillRef>
          <a:effectRef idx="1">
            <a:schemeClr val="accent1"/>
          </a:effectRef>
          <a:fontRef idx="minor">
            <a:schemeClr val="dk1"/>
          </a:fontRef>
        </dgm:style>
      </dgm:prSet>
      <dgm:spPr/>
      <dgm:t>
        <a:bodyPr/>
        <a:lstStyle/>
        <a:p>
          <a:r>
            <a:rPr lang="en-US" sz="2400" b="1" i="0" dirty="0"/>
            <a:t>School climate surveys </a:t>
          </a:r>
        </a:p>
        <a:p>
          <a:r>
            <a:rPr lang="en-US" sz="2000" b="0" i="0" dirty="0"/>
            <a:t>(see pbisapps.org)</a:t>
          </a:r>
          <a:endParaRPr lang="en-US" sz="2000" b="0" dirty="0"/>
        </a:p>
      </dgm:t>
    </dgm:pt>
    <dgm:pt modelId="{BF5667D4-357F-CE46-8A66-074DF5B39071}" type="parTrans" cxnId="{0DAE8944-5CFD-E54E-9551-7A25663158BA}">
      <dgm:prSet/>
      <dgm:spPr/>
      <dgm:t>
        <a:bodyPr/>
        <a:lstStyle/>
        <a:p>
          <a:endParaRPr lang="en-US" sz="2400"/>
        </a:p>
      </dgm:t>
    </dgm:pt>
    <dgm:pt modelId="{336E039F-2231-AE4E-A4F3-D956B1CB55F7}" type="sibTrans" cxnId="{0DAE8944-5CFD-E54E-9551-7A25663158BA}">
      <dgm:prSet/>
      <dgm:spPr/>
      <dgm:t>
        <a:bodyPr/>
        <a:lstStyle/>
        <a:p>
          <a:endParaRPr lang="en-US" sz="2400"/>
        </a:p>
      </dgm:t>
    </dgm:pt>
    <dgm:pt modelId="{3C504125-B244-AF48-85C2-1142CB87CB26}">
      <dgm:prSet custT="1">
        <dgm:style>
          <a:lnRef idx="1">
            <a:schemeClr val="accent1"/>
          </a:lnRef>
          <a:fillRef idx="2">
            <a:schemeClr val="accent1"/>
          </a:fillRef>
          <a:effectRef idx="1">
            <a:schemeClr val="accent1"/>
          </a:effectRef>
          <a:fontRef idx="minor">
            <a:schemeClr val="dk1"/>
          </a:fontRef>
        </dgm:style>
      </dgm:prSet>
      <dgm:spPr/>
      <dgm:t>
        <a:bodyPr/>
        <a:lstStyle/>
        <a:p>
          <a:r>
            <a:rPr lang="en-US" sz="2400" b="1" i="0" dirty="0"/>
            <a:t>Office discipline referrals </a:t>
          </a:r>
        </a:p>
        <a:p>
          <a:r>
            <a:rPr lang="en-US" sz="2000" b="0" i="0" dirty="0"/>
            <a:t>(see swis.org)</a:t>
          </a:r>
          <a:endParaRPr lang="en-US" sz="2000" b="0" dirty="0"/>
        </a:p>
      </dgm:t>
    </dgm:pt>
    <dgm:pt modelId="{9297ECBD-32DA-7D4B-A402-44339EB0CE47}" type="parTrans" cxnId="{B775399D-5BDA-6447-807D-BB8E9B66EE04}">
      <dgm:prSet/>
      <dgm:spPr/>
      <dgm:t>
        <a:bodyPr/>
        <a:lstStyle/>
        <a:p>
          <a:endParaRPr lang="en-US"/>
        </a:p>
      </dgm:t>
    </dgm:pt>
    <dgm:pt modelId="{2568EEB4-AF1C-574E-8053-13F323EA02D3}" type="sibTrans" cxnId="{B775399D-5BDA-6447-807D-BB8E9B66EE04}">
      <dgm:prSet/>
      <dgm:spPr/>
      <dgm:t>
        <a:bodyPr/>
        <a:lstStyle/>
        <a:p>
          <a:endParaRPr lang="en-US"/>
        </a:p>
      </dgm:t>
    </dgm:pt>
    <dgm:pt modelId="{987D7016-2546-A940-BFA1-C55D8273A80A}" type="pres">
      <dgm:prSet presAssocID="{782963DA-4450-0248-85EB-20930164B9FF}" presName="diagram" presStyleCnt="0">
        <dgm:presLayoutVars>
          <dgm:dir/>
          <dgm:resizeHandles val="exact"/>
        </dgm:presLayoutVars>
      </dgm:prSet>
      <dgm:spPr/>
    </dgm:pt>
    <dgm:pt modelId="{AB2FED4A-9D8F-3A4F-93C5-5327FC4CC747}" type="pres">
      <dgm:prSet presAssocID="{37EF3D27-306A-1546-8802-172C1AFF145E}" presName="node" presStyleLbl="node1" presStyleIdx="0" presStyleCnt="3" custScaleX="116659" custScaleY="51099">
        <dgm:presLayoutVars>
          <dgm:bulletEnabled val="1"/>
        </dgm:presLayoutVars>
      </dgm:prSet>
      <dgm:spPr/>
    </dgm:pt>
    <dgm:pt modelId="{51FCF8CB-BD42-9A4F-99B2-927ACBA3CD44}" type="pres">
      <dgm:prSet presAssocID="{58C5A03A-B126-224B-8948-74CE46FC34E9}" presName="sibTrans" presStyleCnt="0"/>
      <dgm:spPr/>
    </dgm:pt>
    <dgm:pt modelId="{93B76317-C2A1-5147-A2AF-F1473BE353C4}" type="pres">
      <dgm:prSet presAssocID="{3C504125-B244-AF48-85C2-1142CB87CB26}" presName="node" presStyleLbl="node1" presStyleIdx="1" presStyleCnt="3" custScaleX="52170">
        <dgm:presLayoutVars>
          <dgm:bulletEnabled val="1"/>
        </dgm:presLayoutVars>
      </dgm:prSet>
      <dgm:spPr/>
    </dgm:pt>
    <dgm:pt modelId="{D277BB1B-4387-1540-BA86-0B0ACB6A2963}" type="pres">
      <dgm:prSet presAssocID="{2568EEB4-AF1C-574E-8053-13F323EA02D3}" presName="sibTrans" presStyleCnt="0"/>
      <dgm:spPr/>
    </dgm:pt>
    <dgm:pt modelId="{FAEC596E-145A-E54F-A638-79AE36E39047}" type="pres">
      <dgm:prSet presAssocID="{0DD93788-91F6-304E-A544-BB6E7F1DF61D}" presName="node" presStyleLbl="node1" presStyleIdx="2" presStyleCnt="3" custScaleX="52170">
        <dgm:presLayoutVars>
          <dgm:bulletEnabled val="1"/>
        </dgm:presLayoutVars>
      </dgm:prSet>
      <dgm:spPr/>
    </dgm:pt>
  </dgm:ptLst>
  <dgm:cxnLst>
    <dgm:cxn modelId="{1D875522-12EC-CF4B-896B-E565CE7BB184}" type="presOf" srcId="{37EF3D27-306A-1546-8802-172C1AFF145E}" destId="{AB2FED4A-9D8F-3A4F-93C5-5327FC4CC747}" srcOrd="0" destOrd="0" presId="urn:microsoft.com/office/officeart/2005/8/layout/default"/>
    <dgm:cxn modelId="{9E9C9329-0800-1D43-9188-5535C087CE8E}" srcId="{782963DA-4450-0248-85EB-20930164B9FF}" destId="{37EF3D27-306A-1546-8802-172C1AFF145E}" srcOrd="0" destOrd="0" parTransId="{82F27014-1401-874A-9B29-4F91CE2E4CCE}" sibTransId="{58C5A03A-B126-224B-8948-74CE46FC34E9}"/>
    <dgm:cxn modelId="{0DAE8944-5CFD-E54E-9551-7A25663158BA}" srcId="{782963DA-4450-0248-85EB-20930164B9FF}" destId="{0DD93788-91F6-304E-A544-BB6E7F1DF61D}" srcOrd="2" destOrd="0" parTransId="{BF5667D4-357F-CE46-8A66-074DF5B39071}" sibTransId="{336E039F-2231-AE4E-A4F3-D956B1CB55F7}"/>
    <dgm:cxn modelId="{9B3DEF63-EE2B-D349-8BE2-3A2384439989}" type="presOf" srcId="{0DD93788-91F6-304E-A544-BB6E7F1DF61D}" destId="{FAEC596E-145A-E54F-A638-79AE36E39047}" srcOrd="0" destOrd="0" presId="urn:microsoft.com/office/officeart/2005/8/layout/default"/>
    <dgm:cxn modelId="{882DB48A-AB1D-2546-908A-8CC90257DEEF}" type="presOf" srcId="{3C504125-B244-AF48-85C2-1142CB87CB26}" destId="{93B76317-C2A1-5147-A2AF-F1473BE353C4}" srcOrd="0" destOrd="0" presId="urn:microsoft.com/office/officeart/2005/8/layout/default"/>
    <dgm:cxn modelId="{B775399D-5BDA-6447-807D-BB8E9B66EE04}" srcId="{782963DA-4450-0248-85EB-20930164B9FF}" destId="{3C504125-B244-AF48-85C2-1142CB87CB26}" srcOrd="1" destOrd="0" parTransId="{9297ECBD-32DA-7D4B-A402-44339EB0CE47}" sibTransId="{2568EEB4-AF1C-574E-8053-13F323EA02D3}"/>
    <dgm:cxn modelId="{C04D99C4-F4F9-2B4C-A9F5-63DF5D20D299}" type="presOf" srcId="{782963DA-4450-0248-85EB-20930164B9FF}" destId="{987D7016-2546-A940-BFA1-C55D8273A80A}" srcOrd="0" destOrd="0" presId="urn:microsoft.com/office/officeart/2005/8/layout/default"/>
    <dgm:cxn modelId="{C3DB6278-8207-0447-BAB4-1B9A936D5E45}" type="presParOf" srcId="{987D7016-2546-A940-BFA1-C55D8273A80A}" destId="{AB2FED4A-9D8F-3A4F-93C5-5327FC4CC747}" srcOrd="0" destOrd="0" presId="urn:microsoft.com/office/officeart/2005/8/layout/default"/>
    <dgm:cxn modelId="{8D62705A-5923-8D49-8F80-D465BA00E7EF}" type="presParOf" srcId="{987D7016-2546-A940-BFA1-C55D8273A80A}" destId="{51FCF8CB-BD42-9A4F-99B2-927ACBA3CD44}" srcOrd="1" destOrd="0" presId="urn:microsoft.com/office/officeart/2005/8/layout/default"/>
    <dgm:cxn modelId="{0163A724-801A-D648-8B6A-ECFEF2ECC72C}" type="presParOf" srcId="{987D7016-2546-A940-BFA1-C55D8273A80A}" destId="{93B76317-C2A1-5147-A2AF-F1473BE353C4}" srcOrd="2" destOrd="0" presId="urn:microsoft.com/office/officeart/2005/8/layout/default"/>
    <dgm:cxn modelId="{11B51136-E302-A540-A449-B8C4524B4409}" type="presParOf" srcId="{987D7016-2546-A940-BFA1-C55D8273A80A}" destId="{D277BB1B-4387-1540-BA86-0B0ACB6A2963}" srcOrd="3" destOrd="0" presId="urn:microsoft.com/office/officeart/2005/8/layout/default"/>
    <dgm:cxn modelId="{69081A9C-381E-7949-A0B9-DD64004DFEEB}" type="presParOf" srcId="{987D7016-2546-A940-BFA1-C55D8273A80A}" destId="{FAEC596E-145A-E54F-A638-79AE36E39047}"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82963DA-4450-0248-85EB-20930164B9FF}" type="doc">
      <dgm:prSet loTypeId="urn:microsoft.com/office/officeart/2005/8/layout/default" loCatId="process" qsTypeId="urn:microsoft.com/office/officeart/2005/8/quickstyle/simple1" qsCatId="simple" csTypeId="urn:microsoft.com/office/officeart/2005/8/colors/accent5_1" csCatId="accent5" phldr="1"/>
      <dgm:spPr/>
      <dgm:t>
        <a:bodyPr/>
        <a:lstStyle/>
        <a:p>
          <a:endParaRPr lang="en-US"/>
        </a:p>
      </dgm:t>
    </dgm:pt>
    <dgm:pt modelId="{22284DC6-7A13-254D-831E-35349270AD6F}">
      <dgm:prSet custT="1"/>
      <dgm:spPr/>
      <dgm:t>
        <a:bodyPr/>
        <a:lstStyle/>
        <a:p>
          <a:r>
            <a:rPr lang="en-US" sz="2400" b="0" i="0" dirty="0"/>
            <a:t>Grades</a:t>
          </a:r>
          <a:endParaRPr lang="en-US" sz="2400" dirty="0"/>
        </a:p>
      </dgm:t>
    </dgm:pt>
    <dgm:pt modelId="{F64D72B3-9B37-A34A-A1A6-DA8911FF371E}" type="parTrans" cxnId="{F84A938B-9FDF-B34C-AF05-95DDDF3E060F}">
      <dgm:prSet/>
      <dgm:spPr/>
      <dgm:t>
        <a:bodyPr/>
        <a:lstStyle/>
        <a:p>
          <a:endParaRPr lang="en-US" sz="2400"/>
        </a:p>
      </dgm:t>
    </dgm:pt>
    <dgm:pt modelId="{D1D11EBC-BDAF-EF4D-B586-D25C511381BE}" type="sibTrans" cxnId="{F84A938B-9FDF-B34C-AF05-95DDDF3E060F}">
      <dgm:prSet/>
      <dgm:spPr/>
      <dgm:t>
        <a:bodyPr/>
        <a:lstStyle/>
        <a:p>
          <a:endParaRPr lang="en-US" sz="2400"/>
        </a:p>
      </dgm:t>
    </dgm:pt>
    <dgm:pt modelId="{E9A328B6-16D0-1948-AB71-A7EB87CEFD2A}">
      <dgm:prSet custT="1"/>
      <dgm:spPr>
        <a:solidFill>
          <a:schemeClr val="bg1"/>
        </a:solidFill>
      </dgm:spPr>
      <dgm:t>
        <a:bodyPr/>
        <a:lstStyle/>
        <a:p>
          <a:r>
            <a:rPr lang="en-US" sz="2400" b="0" i="0" dirty="0"/>
            <a:t>Attendance</a:t>
          </a:r>
          <a:endParaRPr lang="en-US" sz="2400" b="0" dirty="0"/>
        </a:p>
      </dgm:t>
    </dgm:pt>
    <dgm:pt modelId="{6CBA89E7-D821-6A45-9483-D2297793DD03}" type="parTrans" cxnId="{E390F2C3-B614-DA48-9D39-1924471CC448}">
      <dgm:prSet/>
      <dgm:spPr/>
      <dgm:t>
        <a:bodyPr/>
        <a:lstStyle/>
        <a:p>
          <a:endParaRPr lang="en-US" sz="2400"/>
        </a:p>
      </dgm:t>
    </dgm:pt>
    <dgm:pt modelId="{AC175AA7-62F1-8941-AB10-BAF97884ABC1}" type="sibTrans" cxnId="{E390F2C3-B614-DA48-9D39-1924471CC448}">
      <dgm:prSet/>
      <dgm:spPr/>
      <dgm:t>
        <a:bodyPr/>
        <a:lstStyle/>
        <a:p>
          <a:endParaRPr lang="en-US" sz="2400"/>
        </a:p>
      </dgm:t>
    </dgm:pt>
    <dgm:pt modelId="{6B01C915-06E3-1040-B34C-3FB48D5E263B}">
      <dgm:prSet custT="1"/>
      <dgm:spPr/>
      <dgm:t>
        <a:bodyPr/>
        <a:lstStyle/>
        <a:p>
          <a:r>
            <a:rPr lang="en-US" sz="2400" b="0" i="0" dirty="0"/>
            <a:t>Rates of students referred for additional support and/or identified with disabilities</a:t>
          </a:r>
          <a:endParaRPr lang="en-US" sz="2400" dirty="0"/>
        </a:p>
      </dgm:t>
    </dgm:pt>
    <dgm:pt modelId="{E14B3005-994F-C242-8AF4-A2E646C9C2CF}" type="parTrans" cxnId="{E1FB7DC4-B8C6-524C-A4CB-9C3EEA622223}">
      <dgm:prSet/>
      <dgm:spPr/>
      <dgm:t>
        <a:bodyPr/>
        <a:lstStyle/>
        <a:p>
          <a:endParaRPr lang="en-US" sz="2400"/>
        </a:p>
      </dgm:t>
    </dgm:pt>
    <dgm:pt modelId="{6F2BFB18-0A07-E849-A004-A8DE2D9C404E}" type="sibTrans" cxnId="{E1FB7DC4-B8C6-524C-A4CB-9C3EEA622223}">
      <dgm:prSet/>
      <dgm:spPr/>
      <dgm:t>
        <a:bodyPr/>
        <a:lstStyle/>
        <a:p>
          <a:endParaRPr lang="en-US" sz="2400"/>
        </a:p>
      </dgm:t>
    </dgm:pt>
    <dgm:pt modelId="{3B089121-8416-7B43-87F6-00B4F193BC7B}">
      <dgm:prSet custT="1"/>
      <dgm:spPr/>
      <dgm:t>
        <a:bodyPr/>
        <a:lstStyle/>
        <a:p>
          <a:r>
            <a:rPr lang="en-US" sz="2400" b="0" i="0" dirty="0"/>
            <a:t>Academic performance </a:t>
          </a:r>
        </a:p>
        <a:p>
          <a:r>
            <a:rPr lang="en-US" sz="2400" b="0" i="0" dirty="0"/>
            <a:t>(e.g., scores on state and district-wide assessments)</a:t>
          </a:r>
          <a:endParaRPr lang="en-US" sz="2400" dirty="0"/>
        </a:p>
      </dgm:t>
    </dgm:pt>
    <dgm:pt modelId="{248BE29F-9217-7E4B-9701-55F9E0C3B3B1}" type="parTrans" cxnId="{01554D54-2F41-2B44-8DB4-550FB39A4FEC}">
      <dgm:prSet/>
      <dgm:spPr/>
      <dgm:t>
        <a:bodyPr/>
        <a:lstStyle/>
        <a:p>
          <a:endParaRPr lang="en-US" sz="2400"/>
        </a:p>
      </dgm:t>
    </dgm:pt>
    <dgm:pt modelId="{B4E4E42B-7BAA-0248-A8B4-D2865E36C34A}" type="sibTrans" cxnId="{01554D54-2F41-2B44-8DB4-550FB39A4FEC}">
      <dgm:prSet/>
      <dgm:spPr/>
      <dgm:t>
        <a:bodyPr/>
        <a:lstStyle/>
        <a:p>
          <a:endParaRPr lang="en-US" sz="2400"/>
        </a:p>
      </dgm:t>
    </dgm:pt>
    <dgm:pt modelId="{F34C4AA0-375C-B54B-B719-8F0CD9F4D5D8}">
      <dgm:prSet custT="1"/>
      <dgm:spPr/>
      <dgm:t>
        <a:bodyPr/>
        <a:lstStyle/>
        <a:p>
          <a:r>
            <a:rPr lang="en-US" sz="2400" b="0" i="0" dirty="0"/>
            <a:t>Visits to the nurse/counselor</a:t>
          </a:r>
          <a:endParaRPr lang="en-US" sz="2400" dirty="0"/>
        </a:p>
      </dgm:t>
    </dgm:pt>
    <dgm:pt modelId="{A0A3ACB8-D821-5547-A977-1F1BDC572459}" type="parTrans" cxnId="{A94834BF-FACB-CF47-BC5D-E1D66E9D35B2}">
      <dgm:prSet/>
      <dgm:spPr/>
      <dgm:t>
        <a:bodyPr/>
        <a:lstStyle/>
        <a:p>
          <a:endParaRPr lang="en-US" sz="2400"/>
        </a:p>
      </dgm:t>
    </dgm:pt>
    <dgm:pt modelId="{D56C804E-592B-1243-932F-4FD0A9B0A131}" type="sibTrans" cxnId="{A94834BF-FACB-CF47-BC5D-E1D66E9D35B2}">
      <dgm:prSet/>
      <dgm:spPr/>
      <dgm:t>
        <a:bodyPr/>
        <a:lstStyle/>
        <a:p>
          <a:endParaRPr lang="en-US" sz="2400"/>
        </a:p>
      </dgm:t>
    </dgm:pt>
    <dgm:pt modelId="{E864C04E-3F9D-434E-BB7B-B4B6EB0BA0F6}">
      <dgm:prSet custT="1"/>
      <dgm:spPr/>
      <dgm:t>
        <a:bodyPr/>
        <a:lstStyle/>
        <a:p>
          <a:r>
            <a:rPr lang="en-US" sz="2400" dirty="0"/>
            <a:t>Universal screening</a:t>
          </a:r>
        </a:p>
      </dgm:t>
    </dgm:pt>
    <dgm:pt modelId="{D02FF221-C90D-714E-BAF8-1A89C996F6E9}" type="parTrans" cxnId="{78C7DFE5-6766-6541-B5BC-2E0895FC5066}">
      <dgm:prSet/>
      <dgm:spPr/>
      <dgm:t>
        <a:bodyPr/>
        <a:lstStyle/>
        <a:p>
          <a:endParaRPr lang="en-US"/>
        </a:p>
      </dgm:t>
    </dgm:pt>
    <dgm:pt modelId="{AB1AD014-7BA7-0D4E-A68C-4796C072C52B}" type="sibTrans" cxnId="{78C7DFE5-6766-6541-B5BC-2E0895FC5066}">
      <dgm:prSet/>
      <dgm:spPr/>
      <dgm:t>
        <a:bodyPr/>
        <a:lstStyle/>
        <a:p>
          <a:endParaRPr lang="en-US"/>
        </a:p>
      </dgm:t>
    </dgm:pt>
    <dgm:pt modelId="{987D7016-2546-A940-BFA1-C55D8273A80A}" type="pres">
      <dgm:prSet presAssocID="{782963DA-4450-0248-85EB-20930164B9FF}" presName="diagram" presStyleCnt="0">
        <dgm:presLayoutVars>
          <dgm:dir/>
          <dgm:resizeHandles val="exact"/>
        </dgm:presLayoutVars>
      </dgm:prSet>
      <dgm:spPr/>
    </dgm:pt>
    <dgm:pt modelId="{96084015-A431-2349-BEE1-E4CDEDC465F1}" type="pres">
      <dgm:prSet presAssocID="{E9A328B6-16D0-1948-AB71-A7EB87CEFD2A}" presName="node" presStyleLbl="node1" presStyleIdx="0" presStyleCnt="6" custScaleX="122448" custScaleY="98040">
        <dgm:presLayoutVars>
          <dgm:bulletEnabled val="1"/>
        </dgm:presLayoutVars>
      </dgm:prSet>
      <dgm:spPr/>
    </dgm:pt>
    <dgm:pt modelId="{1D6352D0-AF58-8248-BE4D-7D75F170AE9F}" type="pres">
      <dgm:prSet presAssocID="{AC175AA7-62F1-8941-AB10-BAF97884ABC1}" presName="sibTrans" presStyleCnt="0"/>
      <dgm:spPr/>
    </dgm:pt>
    <dgm:pt modelId="{936525A8-9DF2-CB4E-86F0-F45C58E7855E}" type="pres">
      <dgm:prSet presAssocID="{22284DC6-7A13-254D-831E-35349270AD6F}" presName="node" presStyleLbl="node1" presStyleIdx="1" presStyleCnt="6" custScaleX="122448" custScaleY="98040">
        <dgm:presLayoutVars>
          <dgm:bulletEnabled val="1"/>
        </dgm:presLayoutVars>
      </dgm:prSet>
      <dgm:spPr/>
    </dgm:pt>
    <dgm:pt modelId="{C3BDAEDF-5D5F-AB43-B77C-8A4406F8624C}" type="pres">
      <dgm:prSet presAssocID="{D1D11EBC-BDAF-EF4D-B586-D25C511381BE}" presName="sibTrans" presStyleCnt="0"/>
      <dgm:spPr/>
    </dgm:pt>
    <dgm:pt modelId="{BF00E214-EB86-8D40-9B44-F45425458215}" type="pres">
      <dgm:prSet presAssocID="{6B01C915-06E3-1040-B34C-3FB48D5E263B}" presName="node" presStyleLbl="node1" presStyleIdx="2" presStyleCnt="6" custScaleX="122448" custScaleY="98040">
        <dgm:presLayoutVars>
          <dgm:bulletEnabled val="1"/>
        </dgm:presLayoutVars>
      </dgm:prSet>
      <dgm:spPr/>
    </dgm:pt>
    <dgm:pt modelId="{C57A2A8B-4FF1-0C49-8EB4-52D9D8085CA3}" type="pres">
      <dgm:prSet presAssocID="{6F2BFB18-0A07-E849-A004-A8DE2D9C404E}" presName="sibTrans" presStyleCnt="0"/>
      <dgm:spPr/>
    </dgm:pt>
    <dgm:pt modelId="{94950578-9FFA-9C46-B4E4-57FDCB2999BB}" type="pres">
      <dgm:prSet presAssocID="{F34C4AA0-375C-B54B-B719-8F0CD9F4D5D8}" presName="node" presStyleLbl="node1" presStyleIdx="3" presStyleCnt="6" custScaleX="122448" custScaleY="98040">
        <dgm:presLayoutVars>
          <dgm:bulletEnabled val="1"/>
        </dgm:presLayoutVars>
      </dgm:prSet>
      <dgm:spPr/>
    </dgm:pt>
    <dgm:pt modelId="{BBCB3C24-0F59-3A45-B1EC-86F69E2AB52F}" type="pres">
      <dgm:prSet presAssocID="{D56C804E-592B-1243-932F-4FD0A9B0A131}" presName="sibTrans" presStyleCnt="0"/>
      <dgm:spPr/>
    </dgm:pt>
    <dgm:pt modelId="{BF05F91F-BC2E-F345-BBF1-39515447B5EA}" type="pres">
      <dgm:prSet presAssocID="{3B089121-8416-7B43-87F6-00B4F193BC7B}" presName="node" presStyleLbl="node1" presStyleIdx="4" presStyleCnt="6" custScaleX="122448" custScaleY="98040">
        <dgm:presLayoutVars>
          <dgm:bulletEnabled val="1"/>
        </dgm:presLayoutVars>
      </dgm:prSet>
      <dgm:spPr/>
    </dgm:pt>
    <dgm:pt modelId="{D4A5845A-3D6A-7F48-8D88-0127FA845C2D}" type="pres">
      <dgm:prSet presAssocID="{B4E4E42B-7BAA-0248-A8B4-D2865E36C34A}" presName="sibTrans" presStyleCnt="0"/>
      <dgm:spPr/>
    </dgm:pt>
    <dgm:pt modelId="{19B35B3A-29A0-404A-86E4-BE1298C8AD2D}" type="pres">
      <dgm:prSet presAssocID="{E864C04E-3F9D-434E-BB7B-B4B6EB0BA0F6}" presName="node" presStyleLbl="node1" presStyleIdx="5" presStyleCnt="6" custScaleX="122448" custScaleY="98040">
        <dgm:presLayoutVars>
          <dgm:bulletEnabled val="1"/>
        </dgm:presLayoutVars>
      </dgm:prSet>
      <dgm:spPr/>
    </dgm:pt>
  </dgm:ptLst>
  <dgm:cxnLst>
    <dgm:cxn modelId="{0D31DD29-718F-B54B-8927-F1D3E61E0ACA}" type="presOf" srcId="{3B089121-8416-7B43-87F6-00B4F193BC7B}" destId="{BF05F91F-BC2E-F345-BBF1-39515447B5EA}" srcOrd="0" destOrd="0" presId="urn:microsoft.com/office/officeart/2005/8/layout/default"/>
    <dgm:cxn modelId="{01554D54-2F41-2B44-8DB4-550FB39A4FEC}" srcId="{782963DA-4450-0248-85EB-20930164B9FF}" destId="{3B089121-8416-7B43-87F6-00B4F193BC7B}" srcOrd="4" destOrd="0" parTransId="{248BE29F-9217-7E4B-9701-55F9E0C3B3B1}" sibTransId="{B4E4E42B-7BAA-0248-A8B4-D2865E36C34A}"/>
    <dgm:cxn modelId="{807B6955-1C54-844A-9495-56E7E188768B}" type="presOf" srcId="{F34C4AA0-375C-B54B-B719-8F0CD9F4D5D8}" destId="{94950578-9FFA-9C46-B4E4-57FDCB2999BB}" srcOrd="0" destOrd="0" presId="urn:microsoft.com/office/officeart/2005/8/layout/default"/>
    <dgm:cxn modelId="{39083F87-F3A8-0144-9E97-E0E706637990}" type="presOf" srcId="{E864C04E-3F9D-434E-BB7B-B4B6EB0BA0F6}" destId="{19B35B3A-29A0-404A-86E4-BE1298C8AD2D}" srcOrd="0" destOrd="0" presId="urn:microsoft.com/office/officeart/2005/8/layout/default"/>
    <dgm:cxn modelId="{F84A938B-9FDF-B34C-AF05-95DDDF3E060F}" srcId="{782963DA-4450-0248-85EB-20930164B9FF}" destId="{22284DC6-7A13-254D-831E-35349270AD6F}" srcOrd="1" destOrd="0" parTransId="{F64D72B3-9B37-A34A-A1A6-DA8911FF371E}" sibTransId="{D1D11EBC-BDAF-EF4D-B586-D25C511381BE}"/>
    <dgm:cxn modelId="{EDA152B6-F760-A549-935C-2DDFDE3D5ABA}" type="presOf" srcId="{22284DC6-7A13-254D-831E-35349270AD6F}" destId="{936525A8-9DF2-CB4E-86F0-F45C58E7855E}" srcOrd="0" destOrd="0" presId="urn:microsoft.com/office/officeart/2005/8/layout/default"/>
    <dgm:cxn modelId="{766B5FBA-22C0-364E-A299-DF5D5BD89CFC}" type="presOf" srcId="{E9A328B6-16D0-1948-AB71-A7EB87CEFD2A}" destId="{96084015-A431-2349-BEE1-E4CDEDC465F1}" srcOrd="0" destOrd="0" presId="urn:microsoft.com/office/officeart/2005/8/layout/default"/>
    <dgm:cxn modelId="{A94834BF-FACB-CF47-BC5D-E1D66E9D35B2}" srcId="{782963DA-4450-0248-85EB-20930164B9FF}" destId="{F34C4AA0-375C-B54B-B719-8F0CD9F4D5D8}" srcOrd="3" destOrd="0" parTransId="{A0A3ACB8-D821-5547-A977-1F1BDC572459}" sibTransId="{D56C804E-592B-1243-932F-4FD0A9B0A131}"/>
    <dgm:cxn modelId="{E390F2C3-B614-DA48-9D39-1924471CC448}" srcId="{782963DA-4450-0248-85EB-20930164B9FF}" destId="{E9A328B6-16D0-1948-AB71-A7EB87CEFD2A}" srcOrd="0" destOrd="0" parTransId="{6CBA89E7-D821-6A45-9483-D2297793DD03}" sibTransId="{AC175AA7-62F1-8941-AB10-BAF97884ABC1}"/>
    <dgm:cxn modelId="{E1FB7DC4-B8C6-524C-A4CB-9C3EEA622223}" srcId="{782963DA-4450-0248-85EB-20930164B9FF}" destId="{6B01C915-06E3-1040-B34C-3FB48D5E263B}" srcOrd="2" destOrd="0" parTransId="{E14B3005-994F-C242-8AF4-A2E646C9C2CF}" sibTransId="{6F2BFB18-0A07-E849-A004-A8DE2D9C404E}"/>
    <dgm:cxn modelId="{C04D99C4-F4F9-2B4C-A9F5-63DF5D20D299}" type="presOf" srcId="{782963DA-4450-0248-85EB-20930164B9FF}" destId="{987D7016-2546-A940-BFA1-C55D8273A80A}" srcOrd="0" destOrd="0" presId="urn:microsoft.com/office/officeart/2005/8/layout/default"/>
    <dgm:cxn modelId="{6A35A9E2-E90A-6341-9EB4-C640A1C5A257}" type="presOf" srcId="{6B01C915-06E3-1040-B34C-3FB48D5E263B}" destId="{BF00E214-EB86-8D40-9B44-F45425458215}" srcOrd="0" destOrd="0" presId="urn:microsoft.com/office/officeart/2005/8/layout/default"/>
    <dgm:cxn modelId="{78C7DFE5-6766-6541-B5BC-2E0895FC5066}" srcId="{782963DA-4450-0248-85EB-20930164B9FF}" destId="{E864C04E-3F9D-434E-BB7B-B4B6EB0BA0F6}" srcOrd="5" destOrd="0" parTransId="{D02FF221-C90D-714E-BAF8-1A89C996F6E9}" sibTransId="{AB1AD014-7BA7-0D4E-A68C-4796C072C52B}"/>
    <dgm:cxn modelId="{75E0EF16-07B4-FA44-BE2E-96968F2ABED8}" type="presParOf" srcId="{987D7016-2546-A940-BFA1-C55D8273A80A}" destId="{96084015-A431-2349-BEE1-E4CDEDC465F1}" srcOrd="0" destOrd="0" presId="urn:microsoft.com/office/officeart/2005/8/layout/default"/>
    <dgm:cxn modelId="{8F310662-2CF8-B14D-AAB0-5AB7BC2BD9CF}" type="presParOf" srcId="{987D7016-2546-A940-BFA1-C55D8273A80A}" destId="{1D6352D0-AF58-8248-BE4D-7D75F170AE9F}" srcOrd="1" destOrd="0" presId="urn:microsoft.com/office/officeart/2005/8/layout/default"/>
    <dgm:cxn modelId="{27E3046B-6D91-FF4D-9F84-DE2616EFB5F3}" type="presParOf" srcId="{987D7016-2546-A940-BFA1-C55D8273A80A}" destId="{936525A8-9DF2-CB4E-86F0-F45C58E7855E}" srcOrd="2" destOrd="0" presId="urn:microsoft.com/office/officeart/2005/8/layout/default"/>
    <dgm:cxn modelId="{07A4B8B3-6011-034C-A395-8AA0E279057E}" type="presParOf" srcId="{987D7016-2546-A940-BFA1-C55D8273A80A}" destId="{C3BDAEDF-5D5F-AB43-B77C-8A4406F8624C}" srcOrd="3" destOrd="0" presId="urn:microsoft.com/office/officeart/2005/8/layout/default"/>
    <dgm:cxn modelId="{C6666AB3-97FB-4749-8C07-6E57A4BBAA8D}" type="presParOf" srcId="{987D7016-2546-A940-BFA1-C55D8273A80A}" destId="{BF00E214-EB86-8D40-9B44-F45425458215}" srcOrd="4" destOrd="0" presId="urn:microsoft.com/office/officeart/2005/8/layout/default"/>
    <dgm:cxn modelId="{B4F39C5F-126A-C245-ABE5-A02002F36E8A}" type="presParOf" srcId="{987D7016-2546-A940-BFA1-C55D8273A80A}" destId="{C57A2A8B-4FF1-0C49-8EB4-52D9D8085CA3}" srcOrd="5" destOrd="0" presId="urn:microsoft.com/office/officeart/2005/8/layout/default"/>
    <dgm:cxn modelId="{45194099-957C-124A-BB95-F6597BD71EB9}" type="presParOf" srcId="{987D7016-2546-A940-BFA1-C55D8273A80A}" destId="{94950578-9FFA-9C46-B4E4-57FDCB2999BB}" srcOrd="6" destOrd="0" presId="urn:microsoft.com/office/officeart/2005/8/layout/default"/>
    <dgm:cxn modelId="{59552D19-20F9-014B-9BD9-361C3739D1C2}" type="presParOf" srcId="{987D7016-2546-A940-BFA1-C55D8273A80A}" destId="{BBCB3C24-0F59-3A45-B1EC-86F69E2AB52F}" srcOrd="7" destOrd="0" presId="urn:microsoft.com/office/officeart/2005/8/layout/default"/>
    <dgm:cxn modelId="{3AEC0DD4-1BE4-1D46-8434-3D85F8DA8DCE}" type="presParOf" srcId="{987D7016-2546-A940-BFA1-C55D8273A80A}" destId="{BF05F91F-BC2E-F345-BBF1-39515447B5EA}" srcOrd="8" destOrd="0" presId="urn:microsoft.com/office/officeart/2005/8/layout/default"/>
    <dgm:cxn modelId="{DAA7C44B-D670-DD45-952C-7A0ABD5BEB26}" type="presParOf" srcId="{987D7016-2546-A940-BFA1-C55D8273A80A}" destId="{D4A5845A-3D6A-7F48-8D88-0127FA845C2D}" srcOrd="9" destOrd="0" presId="urn:microsoft.com/office/officeart/2005/8/layout/default"/>
    <dgm:cxn modelId="{C589D214-C094-284B-83AA-BBD11778CDA6}" type="presParOf" srcId="{987D7016-2546-A940-BFA1-C55D8273A80A}" destId="{19B35B3A-29A0-404A-86E4-BE1298C8AD2D}" srcOrd="1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82963DA-4450-0248-85EB-20930164B9FF}" type="doc">
      <dgm:prSet loTypeId="urn:microsoft.com/office/officeart/2005/8/layout/default" loCatId="process" qsTypeId="urn:microsoft.com/office/officeart/2005/8/quickstyle/simple1" qsCatId="simple" csTypeId="urn:microsoft.com/office/officeart/2005/8/colors/accent5_1" csCatId="accent5" phldr="1"/>
      <dgm:spPr/>
      <dgm:t>
        <a:bodyPr/>
        <a:lstStyle/>
        <a:p>
          <a:endParaRPr lang="en-US"/>
        </a:p>
      </dgm:t>
    </dgm:pt>
    <dgm:pt modelId="{22284DC6-7A13-254D-831E-35349270AD6F}">
      <dgm:prSet custT="1"/>
      <dgm:spPr/>
      <dgm:t>
        <a:bodyPr/>
        <a:lstStyle/>
        <a:p>
          <a:r>
            <a:rPr lang="en-US" sz="2800" dirty="0"/>
            <a:t>basic needs (e.g., food and housing)</a:t>
          </a:r>
        </a:p>
      </dgm:t>
    </dgm:pt>
    <dgm:pt modelId="{F64D72B3-9B37-A34A-A1A6-DA8911FF371E}" type="parTrans" cxnId="{F84A938B-9FDF-B34C-AF05-95DDDF3E060F}">
      <dgm:prSet/>
      <dgm:spPr/>
      <dgm:t>
        <a:bodyPr/>
        <a:lstStyle/>
        <a:p>
          <a:endParaRPr lang="en-US" sz="2800"/>
        </a:p>
      </dgm:t>
    </dgm:pt>
    <dgm:pt modelId="{D1D11EBC-BDAF-EF4D-B586-D25C511381BE}" type="sibTrans" cxnId="{F84A938B-9FDF-B34C-AF05-95DDDF3E060F}">
      <dgm:prSet/>
      <dgm:spPr/>
      <dgm:t>
        <a:bodyPr/>
        <a:lstStyle/>
        <a:p>
          <a:endParaRPr lang="en-US" sz="2800"/>
        </a:p>
      </dgm:t>
    </dgm:pt>
    <dgm:pt modelId="{E9A328B6-16D0-1948-AB71-A7EB87CEFD2A}">
      <dgm:prSet custT="1"/>
      <dgm:spPr/>
      <dgm:t>
        <a:bodyPr/>
        <a:lstStyle/>
        <a:p>
          <a:r>
            <a:rPr lang="en-US" sz="2800" dirty="0"/>
            <a:t>community resource profiles</a:t>
          </a:r>
        </a:p>
      </dgm:t>
    </dgm:pt>
    <dgm:pt modelId="{6CBA89E7-D821-6A45-9483-D2297793DD03}" type="parTrans" cxnId="{E390F2C3-B614-DA48-9D39-1924471CC448}">
      <dgm:prSet/>
      <dgm:spPr/>
      <dgm:t>
        <a:bodyPr/>
        <a:lstStyle/>
        <a:p>
          <a:endParaRPr lang="en-US" sz="2800"/>
        </a:p>
      </dgm:t>
    </dgm:pt>
    <dgm:pt modelId="{AC175AA7-62F1-8941-AB10-BAF97884ABC1}" type="sibTrans" cxnId="{E390F2C3-B614-DA48-9D39-1924471CC448}">
      <dgm:prSet/>
      <dgm:spPr/>
      <dgm:t>
        <a:bodyPr/>
        <a:lstStyle/>
        <a:p>
          <a:endParaRPr lang="en-US" sz="2800"/>
        </a:p>
      </dgm:t>
    </dgm:pt>
    <dgm:pt modelId="{6B01C915-06E3-1040-B34C-3FB48D5E263B}">
      <dgm:prSet custT="1"/>
      <dgm:spPr/>
      <dgm:t>
        <a:bodyPr/>
        <a:lstStyle/>
        <a:p>
          <a:r>
            <a:rPr lang="en-US" sz="2800" dirty="0"/>
            <a:t>health care access</a:t>
          </a:r>
        </a:p>
      </dgm:t>
    </dgm:pt>
    <dgm:pt modelId="{E14B3005-994F-C242-8AF4-A2E646C9C2CF}" type="parTrans" cxnId="{E1FB7DC4-B8C6-524C-A4CB-9C3EEA622223}">
      <dgm:prSet/>
      <dgm:spPr/>
      <dgm:t>
        <a:bodyPr/>
        <a:lstStyle/>
        <a:p>
          <a:endParaRPr lang="en-US" sz="2800"/>
        </a:p>
      </dgm:t>
    </dgm:pt>
    <dgm:pt modelId="{6F2BFB18-0A07-E849-A004-A8DE2D9C404E}" type="sibTrans" cxnId="{E1FB7DC4-B8C6-524C-A4CB-9C3EEA622223}">
      <dgm:prSet/>
      <dgm:spPr/>
      <dgm:t>
        <a:bodyPr/>
        <a:lstStyle/>
        <a:p>
          <a:endParaRPr lang="en-US" sz="2800"/>
        </a:p>
      </dgm:t>
    </dgm:pt>
    <dgm:pt modelId="{F34C4AA0-375C-B54B-B719-8F0CD9F4D5D8}">
      <dgm:prSet custT="1"/>
      <dgm:spPr/>
      <dgm:t>
        <a:bodyPr/>
        <a:lstStyle/>
        <a:p>
          <a:r>
            <a:rPr lang="en-US" sz="2800" dirty="0"/>
            <a:t>community events</a:t>
          </a:r>
        </a:p>
      </dgm:t>
    </dgm:pt>
    <dgm:pt modelId="{A0A3ACB8-D821-5547-A977-1F1BDC572459}" type="parTrans" cxnId="{A94834BF-FACB-CF47-BC5D-E1D66E9D35B2}">
      <dgm:prSet/>
      <dgm:spPr/>
      <dgm:t>
        <a:bodyPr/>
        <a:lstStyle/>
        <a:p>
          <a:endParaRPr lang="en-US" sz="2800"/>
        </a:p>
      </dgm:t>
    </dgm:pt>
    <dgm:pt modelId="{D56C804E-592B-1243-932F-4FD0A9B0A131}" type="sibTrans" cxnId="{A94834BF-FACB-CF47-BC5D-E1D66E9D35B2}">
      <dgm:prSet/>
      <dgm:spPr/>
      <dgm:t>
        <a:bodyPr/>
        <a:lstStyle/>
        <a:p>
          <a:endParaRPr lang="en-US" sz="2800"/>
        </a:p>
      </dgm:t>
    </dgm:pt>
    <dgm:pt modelId="{A19018B1-D06B-E446-9CFA-99F94710E2C4}">
      <dgm:prSet custT="1"/>
      <dgm:spPr/>
      <dgm:t>
        <a:bodyPr/>
        <a:lstStyle/>
        <a:p>
          <a:r>
            <a:rPr lang="en-US" sz="2800" dirty="0"/>
            <a:t>and more…</a:t>
          </a:r>
        </a:p>
      </dgm:t>
    </dgm:pt>
    <dgm:pt modelId="{C6D67790-C361-BD4B-B11D-FB483E276945}" type="parTrans" cxnId="{53B317CA-A0B8-3F4F-8FCB-15ADB0D92BF3}">
      <dgm:prSet/>
      <dgm:spPr/>
      <dgm:t>
        <a:bodyPr/>
        <a:lstStyle/>
        <a:p>
          <a:endParaRPr lang="en-US" sz="2800"/>
        </a:p>
      </dgm:t>
    </dgm:pt>
    <dgm:pt modelId="{F6061251-E302-624C-86C2-05212EF70342}" type="sibTrans" cxnId="{53B317CA-A0B8-3F4F-8FCB-15ADB0D92BF3}">
      <dgm:prSet/>
      <dgm:spPr/>
      <dgm:t>
        <a:bodyPr/>
        <a:lstStyle/>
        <a:p>
          <a:endParaRPr lang="en-US" sz="2800"/>
        </a:p>
      </dgm:t>
    </dgm:pt>
    <dgm:pt modelId="{987D7016-2546-A940-BFA1-C55D8273A80A}" type="pres">
      <dgm:prSet presAssocID="{782963DA-4450-0248-85EB-20930164B9FF}" presName="diagram" presStyleCnt="0">
        <dgm:presLayoutVars>
          <dgm:dir/>
          <dgm:resizeHandles val="exact"/>
        </dgm:presLayoutVars>
      </dgm:prSet>
      <dgm:spPr/>
    </dgm:pt>
    <dgm:pt modelId="{96084015-A431-2349-BEE1-E4CDEDC465F1}" type="pres">
      <dgm:prSet presAssocID="{E9A328B6-16D0-1948-AB71-A7EB87CEFD2A}" presName="node" presStyleLbl="node1" presStyleIdx="0" presStyleCnt="5">
        <dgm:presLayoutVars>
          <dgm:bulletEnabled val="1"/>
        </dgm:presLayoutVars>
      </dgm:prSet>
      <dgm:spPr/>
    </dgm:pt>
    <dgm:pt modelId="{1D6352D0-AF58-8248-BE4D-7D75F170AE9F}" type="pres">
      <dgm:prSet presAssocID="{AC175AA7-62F1-8941-AB10-BAF97884ABC1}" presName="sibTrans" presStyleCnt="0"/>
      <dgm:spPr/>
    </dgm:pt>
    <dgm:pt modelId="{936525A8-9DF2-CB4E-86F0-F45C58E7855E}" type="pres">
      <dgm:prSet presAssocID="{22284DC6-7A13-254D-831E-35349270AD6F}" presName="node" presStyleLbl="node1" presStyleIdx="1" presStyleCnt="5">
        <dgm:presLayoutVars>
          <dgm:bulletEnabled val="1"/>
        </dgm:presLayoutVars>
      </dgm:prSet>
      <dgm:spPr/>
    </dgm:pt>
    <dgm:pt modelId="{C3BDAEDF-5D5F-AB43-B77C-8A4406F8624C}" type="pres">
      <dgm:prSet presAssocID="{D1D11EBC-BDAF-EF4D-B586-D25C511381BE}" presName="sibTrans" presStyleCnt="0"/>
      <dgm:spPr/>
    </dgm:pt>
    <dgm:pt modelId="{BF00E214-EB86-8D40-9B44-F45425458215}" type="pres">
      <dgm:prSet presAssocID="{6B01C915-06E3-1040-B34C-3FB48D5E263B}" presName="node" presStyleLbl="node1" presStyleIdx="2" presStyleCnt="5">
        <dgm:presLayoutVars>
          <dgm:bulletEnabled val="1"/>
        </dgm:presLayoutVars>
      </dgm:prSet>
      <dgm:spPr/>
    </dgm:pt>
    <dgm:pt modelId="{C57A2A8B-4FF1-0C49-8EB4-52D9D8085CA3}" type="pres">
      <dgm:prSet presAssocID="{6F2BFB18-0A07-E849-A004-A8DE2D9C404E}" presName="sibTrans" presStyleCnt="0"/>
      <dgm:spPr/>
    </dgm:pt>
    <dgm:pt modelId="{94950578-9FFA-9C46-B4E4-57FDCB2999BB}" type="pres">
      <dgm:prSet presAssocID="{F34C4AA0-375C-B54B-B719-8F0CD9F4D5D8}" presName="node" presStyleLbl="node1" presStyleIdx="3" presStyleCnt="5">
        <dgm:presLayoutVars>
          <dgm:bulletEnabled val="1"/>
        </dgm:presLayoutVars>
      </dgm:prSet>
      <dgm:spPr/>
    </dgm:pt>
    <dgm:pt modelId="{BBCB3C24-0F59-3A45-B1EC-86F69E2AB52F}" type="pres">
      <dgm:prSet presAssocID="{D56C804E-592B-1243-932F-4FD0A9B0A131}" presName="sibTrans" presStyleCnt="0"/>
      <dgm:spPr/>
    </dgm:pt>
    <dgm:pt modelId="{29B03905-9D5C-3A49-B0B9-8DBFD1EFD00E}" type="pres">
      <dgm:prSet presAssocID="{A19018B1-D06B-E446-9CFA-99F94710E2C4}" presName="node" presStyleLbl="node1" presStyleIdx="4" presStyleCnt="5">
        <dgm:presLayoutVars>
          <dgm:bulletEnabled val="1"/>
        </dgm:presLayoutVars>
      </dgm:prSet>
      <dgm:spPr/>
    </dgm:pt>
  </dgm:ptLst>
  <dgm:cxnLst>
    <dgm:cxn modelId="{8306B125-074A-EA43-AE06-BF111C3D80DF}" type="presOf" srcId="{E9A328B6-16D0-1948-AB71-A7EB87CEFD2A}" destId="{96084015-A431-2349-BEE1-E4CDEDC465F1}" srcOrd="0" destOrd="0" presId="urn:microsoft.com/office/officeart/2005/8/layout/default"/>
    <dgm:cxn modelId="{F0F41187-4603-F04A-A234-55E7F89ADEC9}" type="presOf" srcId="{F34C4AA0-375C-B54B-B719-8F0CD9F4D5D8}" destId="{94950578-9FFA-9C46-B4E4-57FDCB2999BB}" srcOrd="0" destOrd="0" presId="urn:microsoft.com/office/officeart/2005/8/layout/default"/>
    <dgm:cxn modelId="{F84A938B-9FDF-B34C-AF05-95DDDF3E060F}" srcId="{782963DA-4450-0248-85EB-20930164B9FF}" destId="{22284DC6-7A13-254D-831E-35349270AD6F}" srcOrd="1" destOrd="0" parTransId="{F64D72B3-9B37-A34A-A1A6-DA8911FF371E}" sibTransId="{D1D11EBC-BDAF-EF4D-B586-D25C511381BE}"/>
    <dgm:cxn modelId="{492E519F-4E03-8F4C-9857-1A6B78A30033}" type="presOf" srcId="{22284DC6-7A13-254D-831E-35349270AD6F}" destId="{936525A8-9DF2-CB4E-86F0-F45C58E7855E}" srcOrd="0" destOrd="0" presId="urn:microsoft.com/office/officeart/2005/8/layout/default"/>
    <dgm:cxn modelId="{526257A1-0961-5444-8FEC-E9533EDFAE00}" type="presOf" srcId="{6B01C915-06E3-1040-B34C-3FB48D5E263B}" destId="{BF00E214-EB86-8D40-9B44-F45425458215}" srcOrd="0" destOrd="0" presId="urn:microsoft.com/office/officeart/2005/8/layout/default"/>
    <dgm:cxn modelId="{587F84B4-3AC3-7346-B5AA-55F0686676C7}" type="presOf" srcId="{A19018B1-D06B-E446-9CFA-99F94710E2C4}" destId="{29B03905-9D5C-3A49-B0B9-8DBFD1EFD00E}" srcOrd="0" destOrd="0" presId="urn:microsoft.com/office/officeart/2005/8/layout/default"/>
    <dgm:cxn modelId="{A94834BF-FACB-CF47-BC5D-E1D66E9D35B2}" srcId="{782963DA-4450-0248-85EB-20930164B9FF}" destId="{F34C4AA0-375C-B54B-B719-8F0CD9F4D5D8}" srcOrd="3" destOrd="0" parTransId="{A0A3ACB8-D821-5547-A977-1F1BDC572459}" sibTransId="{D56C804E-592B-1243-932F-4FD0A9B0A131}"/>
    <dgm:cxn modelId="{E390F2C3-B614-DA48-9D39-1924471CC448}" srcId="{782963DA-4450-0248-85EB-20930164B9FF}" destId="{E9A328B6-16D0-1948-AB71-A7EB87CEFD2A}" srcOrd="0" destOrd="0" parTransId="{6CBA89E7-D821-6A45-9483-D2297793DD03}" sibTransId="{AC175AA7-62F1-8941-AB10-BAF97884ABC1}"/>
    <dgm:cxn modelId="{E1FB7DC4-B8C6-524C-A4CB-9C3EEA622223}" srcId="{782963DA-4450-0248-85EB-20930164B9FF}" destId="{6B01C915-06E3-1040-B34C-3FB48D5E263B}" srcOrd="2" destOrd="0" parTransId="{E14B3005-994F-C242-8AF4-A2E646C9C2CF}" sibTransId="{6F2BFB18-0A07-E849-A004-A8DE2D9C404E}"/>
    <dgm:cxn modelId="{C04D99C4-F4F9-2B4C-A9F5-63DF5D20D299}" type="presOf" srcId="{782963DA-4450-0248-85EB-20930164B9FF}" destId="{987D7016-2546-A940-BFA1-C55D8273A80A}" srcOrd="0" destOrd="0" presId="urn:microsoft.com/office/officeart/2005/8/layout/default"/>
    <dgm:cxn modelId="{53B317CA-A0B8-3F4F-8FCB-15ADB0D92BF3}" srcId="{782963DA-4450-0248-85EB-20930164B9FF}" destId="{A19018B1-D06B-E446-9CFA-99F94710E2C4}" srcOrd="4" destOrd="0" parTransId="{C6D67790-C361-BD4B-B11D-FB483E276945}" sibTransId="{F6061251-E302-624C-86C2-05212EF70342}"/>
    <dgm:cxn modelId="{621AB6A2-F6C7-A141-8742-71A3740B8277}" type="presParOf" srcId="{987D7016-2546-A940-BFA1-C55D8273A80A}" destId="{96084015-A431-2349-BEE1-E4CDEDC465F1}" srcOrd="0" destOrd="0" presId="urn:microsoft.com/office/officeart/2005/8/layout/default"/>
    <dgm:cxn modelId="{D897C16F-6B77-194B-AC19-755A9E076EDB}" type="presParOf" srcId="{987D7016-2546-A940-BFA1-C55D8273A80A}" destId="{1D6352D0-AF58-8248-BE4D-7D75F170AE9F}" srcOrd="1" destOrd="0" presId="urn:microsoft.com/office/officeart/2005/8/layout/default"/>
    <dgm:cxn modelId="{B31CFDF3-3F80-4546-B726-8805A0B9F0DF}" type="presParOf" srcId="{987D7016-2546-A940-BFA1-C55D8273A80A}" destId="{936525A8-9DF2-CB4E-86F0-F45C58E7855E}" srcOrd="2" destOrd="0" presId="urn:microsoft.com/office/officeart/2005/8/layout/default"/>
    <dgm:cxn modelId="{B00F9162-1D1D-0A45-A74A-AFC120FCEAF5}" type="presParOf" srcId="{987D7016-2546-A940-BFA1-C55D8273A80A}" destId="{C3BDAEDF-5D5F-AB43-B77C-8A4406F8624C}" srcOrd="3" destOrd="0" presId="urn:microsoft.com/office/officeart/2005/8/layout/default"/>
    <dgm:cxn modelId="{205B997F-1385-E847-A625-454AECAD9373}" type="presParOf" srcId="{987D7016-2546-A940-BFA1-C55D8273A80A}" destId="{BF00E214-EB86-8D40-9B44-F45425458215}" srcOrd="4" destOrd="0" presId="urn:microsoft.com/office/officeart/2005/8/layout/default"/>
    <dgm:cxn modelId="{D96C0BAC-ECD9-654B-9450-A8E8C3C6E3B7}" type="presParOf" srcId="{987D7016-2546-A940-BFA1-C55D8273A80A}" destId="{C57A2A8B-4FF1-0C49-8EB4-52D9D8085CA3}" srcOrd="5" destOrd="0" presId="urn:microsoft.com/office/officeart/2005/8/layout/default"/>
    <dgm:cxn modelId="{88B7A9EB-4142-E349-BD2C-730BA069EAF6}" type="presParOf" srcId="{987D7016-2546-A940-BFA1-C55D8273A80A}" destId="{94950578-9FFA-9C46-B4E4-57FDCB2999BB}" srcOrd="6" destOrd="0" presId="urn:microsoft.com/office/officeart/2005/8/layout/default"/>
    <dgm:cxn modelId="{A0DEB736-52A9-8840-B96A-5A1F24E05B73}" type="presParOf" srcId="{987D7016-2546-A940-BFA1-C55D8273A80A}" destId="{BBCB3C24-0F59-3A45-B1EC-86F69E2AB52F}" srcOrd="7" destOrd="0" presId="urn:microsoft.com/office/officeart/2005/8/layout/default"/>
    <dgm:cxn modelId="{5A8F924C-0054-AF4C-9C1A-20BCDF3A4AD7}" type="presParOf" srcId="{987D7016-2546-A940-BFA1-C55D8273A80A}" destId="{29B03905-9D5C-3A49-B0B9-8DBFD1EFD00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dirty="0">
              <a:solidFill>
                <a:srgbClr val="F3C857"/>
              </a:solidFill>
            </a:rPr>
            <a:t>IDENTIFY</a:t>
          </a:r>
          <a:r>
            <a:rPr lang="en-US" sz="2400" b="1" baseline="0" dirty="0">
              <a:solidFill>
                <a:srgbClr val="F3C857"/>
              </a:solidFill>
            </a:rPr>
            <a:t> PROBLEM</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dirty="0">
              <a:solidFill>
                <a:srgbClr val="207196"/>
              </a:solidFill>
            </a:rPr>
            <a:t>IDENTIFY</a:t>
          </a:r>
          <a:r>
            <a:rPr lang="en-US" sz="2400" b="1" baseline="0" dirty="0">
              <a:solidFill>
                <a:srgbClr val="207196"/>
              </a:solidFill>
            </a:rPr>
            <a:t> GOAL </a:t>
          </a:r>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dirty="0">
              <a:solidFill>
                <a:schemeClr val="accent4">
                  <a:lumMod val="75000"/>
                </a:schemeClr>
              </a:solidFill>
            </a:rPr>
            <a:t>IDENTIFY</a:t>
          </a:r>
          <a:r>
            <a:rPr lang="en-US" sz="2400" b="1" baseline="0" dirty="0">
              <a:solidFill>
                <a:schemeClr val="accent4">
                  <a:lumMod val="75000"/>
                </a:schemeClr>
              </a:solidFill>
            </a:rPr>
            <a:t> SOLUTION </a:t>
          </a:r>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dirty="0">
              <a:solidFill>
                <a:srgbClr val="7F447F"/>
              </a:solidFill>
            </a:rPr>
            <a:t>IMPLEMENT</a:t>
          </a:r>
          <a:r>
            <a:rPr lang="en-US" sz="2400" b="1" baseline="0" dirty="0">
              <a:solidFill>
                <a:srgbClr val="7F447F"/>
              </a:solidFill>
            </a:rPr>
            <a:t> SOLUTION</a:t>
          </a:r>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dirty="0">
              <a:solidFill>
                <a:srgbClr val="E89B2C"/>
              </a:solidFill>
            </a:rPr>
            <a:t>MONITOR &amp; EVALUATE</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dirty="0">
              <a:solidFill>
                <a:srgbClr val="EE3519"/>
              </a:solidFill>
            </a:rPr>
            <a:t>MAKE</a:t>
          </a:r>
          <a:r>
            <a:rPr lang="en-US" sz="2400" b="1" baseline="0" dirty="0">
              <a:solidFill>
                <a:srgbClr val="EE3519"/>
              </a:solidFill>
            </a:rPr>
            <a:t> DECISION </a:t>
          </a:r>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175769" custScaleY="131728" custRadScaleRad="102376" custRadScaleInc="3140">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175769" custScaleY="131728" custRadScaleRad="133781" custRadScaleInc="13989">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175769" custScaleY="131728" custRadScaleRad="132418" custRadScaleInc="-30380">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187488" custScaleY="109329">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175769" custScaleY="131728" custRadScaleRad="148010" custRadScaleInc="39934">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175769" custScaleY="131728" custRadScaleRad="152868" custRadScaleInc="-14326">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dirty="0">
              <a:solidFill>
                <a:srgbClr val="F3C857"/>
              </a:solidFill>
            </a:rPr>
            <a:t>IDENTIFY</a:t>
          </a:r>
          <a:r>
            <a:rPr lang="en-US" sz="2400" b="1" baseline="0" dirty="0">
              <a:solidFill>
                <a:srgbClr val="F3C857"/>
              </a:solidFill>
            </a:rPr>
            <a:t> PROBLEM</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dirty="0">
              <a:solidFill>
                <a:srgbClr val="207196"/>
              </a:solidFill>
            </a:rPr>
            <a:t>IDENTIFY</a:t>
          </a:r>
          <a:r>
            <a:rPr lang="en-US" sz="2400" b="1" baseline="0" dirty="0">
              <a:solidFill>
                <a:srgbClr val="207196"/>
              </a:solidFill>
            </a:rPr>
            <a:t> GOAL </a:t>
          </a:r>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dirty="0">
              <a:solidFill>
                <a:schemeClr val="accent4">
                  <a:lumMod val="75000"/>
                </a:schemeClr>
              </a:solidFill>
            </a:rPr>
            <a:t>IDENTIFY</a:t>
          </a:r>
          <a:r>
            <a:rPr lang="en-US" sz="2400" b="1" baseline="0" dirty="0">
              <a:solidFill>
                <a:schemeClr val="accent4">
                  <a:lumMod val="75000"/>
                </a:schemeClr>
              </a:solidFill>
            </a:rPr>
            <a:t> SOLUTION </a:t>
          </a:r>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dirty="0">
              <a:solidFill>
                <a:srgbClr val="7F447F"/>
              </a:solidFill>
            </a:rPr>
            <a:t>IMPLEMENT</a:t>
          </a:r>
          <a:r>
            <a:rPr lang="en-US" sz="2400" b="1" baseline="0" dirty="0">
              <a:solidFill>
                <a:srgbClr val="7F447F"/>
              </a:solidFill>
            </a:rPr>
            <a:t> SOLUTION</a:t>
          </a:r>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dirty="0">
              <a:solidFill>
                <a:srgbClr val="E89B2C"/>
              </a:solidFill>
            </a:rPr>
            <a:t>MONITOR &amp; EVALUATE</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dirty="0">
              <a:solidFill>
                <a:srgbClr val="EE3519"/>
              </a:solidFill>
            </a:rPr>
            <a:t>MAKE</a:t>
          </a:r>
          <a:r>
            <a:rPr lang="en-US" sz="2400" b="1" baseline="0" dirty="0">
              <a:solidFill>
                <a:srgbClr val="EE3519"/>
              </a:solidFill>
            </a:rPr>
            <a:t> DECISION </a:t>
          </a:r>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175769" custScaleY="131728" custRadScaleRad="102376" custRadScaleInc="3140">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175769" custScaleY="131728" custRadScaleRad="133781" custRadScaleInc="13989">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175769" custScaleY="131728" custRadScaleRad="132418" custRadScaleInc="-30380">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187488" custScaleY="109329">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175769" custScaleY="131728" custRadScaleRad="148010" custRadScaleInc="39934">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175769" custScaleY="131728" custRadScaleRad="152868" custRadScaleInc="-14326">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1600" b="1" dirty="0">
              <a:solidFill>
                <a:srgbClr val="F3C857"/>
              </a:solidFill>
            </a:rPr>
            <a:t>IDENTIFY</a:t>
          </a:r>
          <a:r>
            <a:rPr lang="en-US" sz="1600" b="1" baseline="0" dirty="0">
              <a:solidFill>
                <a:srgbClr val="F3C857"/>
              </a:solidFill>
            </a:rPr>
            <a:t> PROBLEM</a:t>
          </a:r>
        </a:p>
      </dgm:t>
    </dgm:pt>
    <dgm:pt modelId="{1404FBEF-F545-1544-A25C-188A230A9B52}" type="parTrans" cxnId="{8DBF879F-D027-684C-AD30-1BD9A89258CD}">
      <dgm:prSet/>
      <dgm:spPr/>
      <dgm:t>
        <a:bodyPr/>
        <a:lstStyle/>
        <a:p>
          <a:endParaRPr lang="en-US" sz="1600"/>
        </a:p>
      </dgm:t>
    </dgm:pt>
    <dgm:pt modelId="{B6A18C03-6383-C54B-AF58-FED702B6FC53}" type="sibTrans" cxnId="{8DBF879F-D027-684C-AD30-1BD9A89258CD}">
      <dgm:prSet custT="1"/>
      <dgm:spPr>
        <a:solidFill>
          <a:srgbClr val="F3C857"/>
        </a:solidFill>
      </dgm:spPr>
      <dgm:t>
        <a:bodyPr/>
        <a:lstStyle/>
        <a:p>
          <a:endParaRPr lang="en-US" sz="1600"/>
        </a:p>
      </dgm:t>
    </dgm:pt>
    <dgm:pt modelId="{D71504F2-E4C0-FD44-84B9-D4A807F8D181}">
      <dgm:prSet custT="1"/>
      <dgm:spPr>
        <a:ln w="63500">
          <a:solidFill>
            <a:srgbClr val="207196"/>
          </a:solidFill>
        </a:ln>
      </dgm:spPr>
      <dgm:t>
        <a:bodyPr/>
        <a:lstStyle/>
        <a:p>
          <a:r>
            <a:rPr lang="en-US" sz="1600" b="1" dirty="0">
              <a:solidFill>
                <a:srgbClr val="207196"/>
              </a:solidFill>
            </a:rPr>
            <a:t>IDENTIFY</a:t>
          </a:r>
          <a:r>
            <a:rPr lang="en-US" sz="1600" b="1" baseline="0" dirty="0">
              <a:solidFill>
                <a:srgbClr val="207196"/>
              </a:solidFill>
            </a:rPr>
            <a:t> GOAL </a:t>
          </a:r>
        </a:p>
      </dgm:t>
    </dgm:pt>
    <dgm:pt modelId="{651A4F06-E159-E047-A606-7C57B68CCBD5}" type="parTrans" cxnId="{E3825D80-6C23-BD41-9CC9-24313098CA4E}">
      <dgm:prSet/>
      <dgm:spPr/>
      <dgm:t>
        <a:bodyPr/>
        <a:lstStyle/>
        <a:p>
          <a:endParaRPr lang="en-US" sz="1600"/>
        </a:p>
      </dgm:t>
    </dgm:pt>
    <dgm:pt modelId="{99B5B515-D3EE-F54B-BB7C-D5116847B05F}" type="sibTrans" cxnId="{E3825D80-6C23-BD41-9CC9-24313098CA4E}">
      <dgm:prSet custT="1"/>
      <dgm:spPr>
        <a:solidFill>
          <a:srgbClr val="207196"/>
        </a:solidFill>
      </dgm:spPr>
      <dgm:t>
        <a:bodyPr/>
        <a:lstStyle/>
        <a:p>
          <a:endParaRPr lang="en-US" sz="1600"/>
        </a:p>
      </dgm:t>
    </dgm:pt>
    <dgm:pt modelId="{30D86028-84BB-CA46-B10D-BB3379E62E6C}">
      <dgm:prSet custT="1"/>
      <dgm:spPr>
        <a:ln w="69850">
          <a:solidFill>
            <a:schemeClr val="accent4">
              <a:lumMod val="75000"/>
            </a:schemeClr>
          </a:solidFill>
        </a:ln>
      </dgm:spPr>
      <dgm:t>
        <a:bodyPr/>
        <a:lstStyle/>
        <a:p>
          <a:r>
            <a:rPr lang="en-US" sz="1600" b="1" dirty="0">
              <a:solidFill>
                <a:schemeClr val="accent4">
                  <a:lumMod val="75000"/>
                </a:schemeClr>
              </a:solidFill>
            </a:rPr>
            <a:t>IDENTIFY</a:t>
          </a:r>
          <a:r>
            <a:rPr lang="en-US" sz="1600" b="1" baseline="0" dirty="0">
              <a:solidFill>
                <a:schemeClr val="accent4">
                  <a:lumMod val="75000"/>
                </a:schemeClr>
              </a:solidFill>
            </a:rPr>
            <a:t> SOLUTION </a:t>
          </a:r>
        </a:p>
      </dgm:t>
    </dgm:pt>
    <dgm:pt modelId="{D730DD82-24EE-C34A-A43F-BC60871C0CF8}" type="parTrans" cxnId="{1F59641F-E82C-B548-B11F-15ED47F1E79A}">
      <dgm:prSet/>
      <dgm:spPr/>
      <dgm:t>
        <a:bodyPr/>
        <a:lstStyle/>
        <a:p>
          <a:endParaRPr lang="en-US" sz="1600"/>
        </a:p>
      </dgm:t>
    </dgm:pt>
    <dgm:pt modelId="{73AF85F0-3D18-474C-A961-2961CE5DDE8B}" type="sibTrans" cxnId="{1F59641F-E82C-B548-B11F-15ED47F1E79A}">
      <dgm:prSet custT="1"/>
      <dgm:spPr>
        <a:solidFill>
          <a:schemeClr val="accent4">
            <a:lumMod val="75000"/>
          </a:schemeClr>
        </a:solidFill>
      </dgm:spPr>
      <dgm:t>
        <a:bodyPr/>
        <a:lstStyle/>
        <a:p>
          <a:endParaRPr lang="en-US" sz="1600"/>
        </a:p>
      </dgm:t>
    </dgm:pt>
    <dgm:pt modelId="{892B9856-2739-C840-B379-0B974672F262}">
      <dgm:prSet custT="1"/>
      <dgm:spPr>
        <a:ln w="69850">
          <a:solidFill>
            <a:srgbClr val="7F447F"/>
          </a:solidFill>
        </a:ln>
      </dgm:spPr>
      <dgm:t>
        <a:bodyPr/>
        <a:lstStyle/>
        <a:p>
          <a:r>
            <a:rPr lang="en-US" sz="1600" b="1" dirty="0">
              <a:solidFill>
                <a:srgbClr val="7F447F"/>
              </a:solidFill>
            </a:rPr>
            <a:t>IMPLEMENT</a:t>
          </a:r>
          <a:r>
            <a:rPr lang="en-US" sz="1600" b="1" baseline="0" dirty="0">
              <a:solidFill>
                <a:srgbClr val="7F447F"/>
              </a:solidFill>
            </a:rPr>
            <a:t> SOLUTION</a:t>
          </a:r>
        </a:p>
      </dgm:t>
    </dgm:pt>
    <dgm:pt modelId="{2EAC3F10-1EB5-8348-9278-5EBA2D6D8465}" type="parTrans" cxnId="{BAD52731-CE7D-2048-B34A-1C8216801D55}">
      <dgm:prSet/>
      <dgm:spPr/>
      <dgm:t>
        <a:bodyPr/>
        <a:lstStyle/>
        <a:p>
          <a:endParaRPr lang="en-US" sz="1600"/>
        </a:p>
      </dgm:t>
    </dgm:pt>
    <dgm:pt modelId="{DFA8ADE3-C9E7-414C-AF29-15F4B8391BBD}" type="sibTrans" cxnId="{BAD52731-CE7D-2048-B34A-1C8216801D55}">
      <dgm:prSet custT="1"/>
      <dgm:spPr>
        <a:solidFill>
          <a:srgbClr val="7F447F"/>
        </a:solidFill>
      </dgm:spPr>
      <dgm:t>
        <a:bodyPr/>
        <a:lstStyle/>
        <a:p>
          <a:endParaRPr lang="en-US" sz="1600"/>
        </a:p>
      </dgm:t>
    </dgm:pt>
    <dgm:pt modelId="{0DDACB12-A5F5-E243-9F16-85DC5979CBFE}">
      <dgm:prSet custT="1"/>
      <dgm:spPr>
        <a:ln w="69850">
          <a:solidFill>
            <a:srgbClr val="E89B2C"/>
          </a:solidFill>
        </a:ln>
      </dgm:spPr>
      <dgm:t>
        <a:bodyPr/>
        <a:lstStyle/>
        <a:p>
          <a:r>
            <a:rPr lang="en-US" sz="1600" b="1" dirty="0">
              <a:solidFill>
                <a:srgbClr val="E89B2C"/>
              </a:solidFill>
            </a:rPr>
            <a:t>MONITOR &amp; EVALUATE</a:t>
          </a:r>
        </a:p>
      </dgm:t>
    </dgm:pt>
    <dgm:pt modelId="{E86A2942-EC91-8B49-810A-FDAC04D6876B}" type="parTrans" cxnId="{9B3F41D1-E297-804D-B81C-C7895BE530D5}">
      <dgm:prSet/>
      <dgm:spPr/>
      <dgm:t>
        <a:bodyPr/>
        <a:lstStyle/>
        <a:p>
          <a:endParaRPr lang="en-US" sz="1600"/>
        </a:p>
      </dgm:t>
    </dgm:pt>
    <dgm:pt modelId="{B2934D61-05AD-C74C-9209-D25723861DCD}" type="sibTrans" cxnId="{9B3F41D1-E297-804D-B81C-C7895BE530D5}">
      <dgm:prSet custT="1"/>
      <dgm:spPr>
        <a:solidFill>
          <a:srgbClr val="E89B2C"/>
        </a:solidFill>
      </dgm:spPr>
      <dgm:t>
        <a:bodyPr/>
        <a:lstStyle/>
        <a:p>
          <a:endParaRPr lang="en-US" sz="1600"/>
        </a:p>
      </dgm:t>
    </dgm:pt>
    <dgm:pt modelId="{E89B6EA0-2A1D-234E-9886-6451B2D51563}">
      <dgm:prSet custT="1"/>
      <dgm:spPr>
        <a:ln w="69850">
          <a:solidFill>
            <a:srgbClr val="EE3519"/>
          </a:solidFill>
        </a:ln>
      </dgm:spPr>
      <dgm:t>
        <a:bodyPr/>
        <a:lstStyle/>
        <a:p>
          <a:r>
            <a:rPr lang="en-US" sz="1600" b="1" dirty="0">
              <a:solidFill>
                <a:srgbClr val="EE3519"/>
              </a:solidFill>
            </a:rPr>
            <a:t>MAKE</a:t>
          </a:r>
          <a:r>
            <a:rPr lang="en-US" sz="1600" b="1" baseline="0" dirty="0">
              <a:solidFill>
                <a:srgbClr val="EE3519"/>
              </a:solidFill>
            </a:rPr>
            <a:t> DECISION </a:t>
          </a:r>
        </a:p>
      </dgm:t>
    </dgm:pt>
    <dgm:pt modelId="{E97A7CBA-A49E-104F-A77D-34EA54A60057}" type="parTrans" cxnId="{1E5F30AC-93F0-1A46-A32B-92E99AACF2A5}">
      <dgm:prSet/>
      <dgm:spPr/>
      <dgm:t>
        <a:bodyPr/>
        <a:lstStyle/>
        <a:p>
          <a:endParaRPr lang="en-US" sz="1600"/>
        </a:p>
      </dgm:t>
    </dgm:pt>
    <dgm:pt modelId="{C596336D-A53C-C94C-897F-AD18C251F0A7}" type="sibTrans" cxnId="{1E5F30AC-93F0-1A46-A32B-92E99AACF2A5}">
      <dgm:prSet custT="1"/>
      <dgm:spPr>
        <a:solidFill>
          <a:srgbClr val="EE3519"/>
        </a:solidFill>
      </dgm:spPr>
      <dgm:t>
        <a:bodyPr/>
        <a:lstStyle/>
        <a:p>
          <a:endParaRPr lang="en-US" sz="16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175769" custScaleY="131728" custRadScaleRad="102376" custRadScaleInc="3140">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175769" custScaleY="131728" custRadScaleRad="133781" custRadScaleInc="13989">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175769" custScaleY="131728" custRadScaleRad="132418" custRadScaleInc="-30380">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187488" custScaleY="109329">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175769" custScaleY="131728" custRadScaleRad="148010" custRadScaleInc="39934">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175769" custScaleY="131728" custRadScaleRad="152868" custRadScaleInc="-14326">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8B9C72E-0477-334D-A75C-4FAAE1C67264}" type="doc">
      <dgm:prSet loTypeId="urn:microsoft.com/office/officeart/2005/8/layout/radial4" loCatId="process" qsTypeId="urn:microsoft.com/office/officeart/2005/8/quickstyle/simple1" qsCatId="simple" csTypeId="urn:microsoft.com/office/officeart/2005/8/colors/accent1_1" csCatId="accent1" phldr="1"/>
      <dgm:spPr/>
      <dgm:t>
        <a:bodyPr/>
        <a:lstStyle/>
        <a:p>
          <a:endParaRPr lang="en-US"/>
        </a:p>
      </dgm:t>
    </dgm:pt>
    <dgm:pt modelId="{15E7F9B4-7A0E-8A48-AB34-C1B74F6DBEC8}">
      <dgm:prSet phldrT="[Text]"/>
      <dgm:spPr/>
      <dgm:t>
        <a:bodyPr/>
        <a:lstStyle/>
        <a:p>
          <a:r>
            <a:rPr lang="en-US" dirty="0"/>
            <a:t>Assess fidelity of PBIS implementation at least annually</a:t>
          </a:r>
        </a:p>
      </dgm:t>
    </dgm:pt>
    <dgm:pt modelId="{26041BAF-2A9A-BC45-A2C0-30BFA2A6EF7D}" type="parTrans" cxnId="{94D5D2A5-FEEA-254D-8DF3-97D0226ED110}">
      <dgm:prSet/>
      <dgm:spPr/>
      <dgm:t>
        <a:bodyPr/>
        <a:lstStyle/>
        <a:p>
          <a:endParaRPr lang="en-US"/>
        </a:p>
      </dgm:t>
    </dgm:pt>
    <dgm:pt modelId="{4863EF95-C89E-3148-AB26-DFE1436957D4}" type="sibTrans" cxnId="{94D5D2A5-FEEA-254D-8DF3-97D0226ED110}">
      <dgm:prSet/>
      <dgm:spPr/>
      <dgm:t>
        <a:bodyPr/>
        <a:lstStyle/>
        <a:p>
          <a:endParaRPr lang="en-US"/>
        </a:p>
      </dgm:t>
    </dgm:pt>
    <dgm:pt modelId="{D424EE7E-4F03-2F47-81AB-539255655742}">
      <dgm:prSet/>
      <dgm:spPr/>
      <dgm:t>
        <a:bodyPr/>
        <a:lstStyle/>
        <a:p>
          <a:r>
            <a:rPr lang="en-US" u="none" strike="noStrike" dirty="0">
              <a:effectLst/>
            </a:rPr>
            <a:t>Review student behavior data at least monthly</a:t>
          </a:r>
          <a:endParaRPr lang="en-US" dirty="0"/>
        </a:p>
      </dgm:t>
    </dgm:pt>
    <dgm:pt modelId="{A69EC133-825B-0144-BE5F-59E0014FB4AA}" type="parTrans" cxnId="{C4A1A11F-AA3B-2E4E-BEE1-9F3A5354FBB4}">
      <dgm:prSet/>
      <dgm:spPr/>
      <dgm:t>
        <a:bodyPr/>
        <a:lstStyle/>
        <a:p>
          <a:endParaRPr lang="en-US"/>
        </a:p>
      </dgm:t>
    </dgm:pt>
    <dgm:pt modelId="{5609670B-CCA0-1642-9DB3-3D67E80F1056}" type="sibTrans" cxnId="{C4A1A11F-AA3B-2E4E-BEE1-9F3A5354FBB4}">
      <dgm:prSet/>
      <dgm:spPr/>
      <dgm:t>
        <a:bodyPr/>
        <a:lstStyle/>
        <a:p>
          <a:endParaRPr lang="en-US"/>
        </a:p>
      </dgm:t>
    </dgm:pt>
    <dgm:pt modelId="{28C68FBD-42F6-3049-BF5C-A9B969A00D74}">
      <dgm:prSet/>
      <dgm:spPr/>
      <dgm:t>
        <a:bodyPr/>
        <a:lstStyle/>
        <a:p>
          <a:r>
            <a:rPr lang="en-US" u="none" strike="noStrike" dirty="0">
              <a:effectLst/>
            </a:rPr>
            <a:t>Use school and community data regularly</a:t>
          </a:r>
          <a:endParaRPr lang="en-US" b="0" i="0" u="none" strike="noStrike" dirty="0">
            <a:effectLst/>
            <a:latin typeface="Calibri" panose="020F0502020204030204" pitchFamily="34" charset="0"/>
          </a:endParaRPr>
        </a:p>
      </dgm:t>
    </dgm:pt>
    <dgm:pt modelId="{C3CFC1A6-6ECB-B54E-AEB0-FCD467D06971}" type="sibTrans" cxnId="{B5A6189C-DE73-0145-8C95-53262148B602}">
      <dgm:prSet/>
      <dgm:spPr/>
      <dgm:t>
        <a:bodyPr/>
        <a:lstStyle/>
        <a:p>
          <a:endParaRPr lang="en-US"/>
        </a:p>
      </dgm:t>
    </dgm:pt>
    <dgm:pt modelId="{BD5E79D6-9ADD-714A-9867-A8FDD05E226D}" type="parTrans" cxnId="{B5A6189C-DE73-0145-8C95-53262148B602}">
      <dgm:prSet/>
      <dgm:spPr/>
      <dgm:t>
        <a:bodyPr/>
        <a:lstStyle/>
        <a:p>
          <a:endParaRPr lang="en-US"/>
        </a:p>
      </dgm:t>
    </dgm:pt>
    <dgm:pt modelId="{3503D06A-282E-BE4B-914E-E20AD0543C1F}">
      <dgm:prSet/>
      <dgm:spPr/>
      <dgm:t>
        <a:bodyPr/>
        <a:lstStyle/>
        <a:p>
          <a:r>
            <a:rPr lang="en-US" dirty="0"/>
            <a:t>Evaluate your plan annually</a:t>
          </a:r>
        </a:p>
      </dgm:t>
    </dgm:pt>
    <dgm:pt modelId="{5DA374A3-A344-F943-BD36-1BC8B1E3703A}" type="parTrans" cxnId="{1A538156-3DE7-0F42-9624-688B90B62D6E}">
      <dgm:prSet/>
      <dgm:spPr/>
      <dgm:t>
        <a:bodyPr/>
        <a:lstStyle/>
        <a:p>
          <a:endParaRPr lang="en-US"/>
        </a:p>
      </dgm:t>
    </dgm:pt>
    <dgm:pt modelId="{1DA4A088-0B8E-834D-ABCA-8E0041BE8331}" type="sibTrans" cxnId="{1A538156-3DE7-0F42-9624-688B90B62D6E}">
      <dgm:prSet/>
      <dgm:spPr/>
      <dgm:t>
        <a:bodyPr/>
        <a:lstStyle/>
        <a:p>
          <a:endParaRPr lang="en-US"/>
        </a:p>
      </dgm:t>
    </dgm:pt>
    <dgm:pt modelId="{7E457FF0-2101-864A-A5FB-7B3C149F20E4}">
      <dgm:prSet>
        <dgm:style>
          <a:lnRef idx="1">
            <a:schemeClr val="accent4"/>
          </a:lnRef>
          <a:fillRef idx="2">
            <a:schemeClr val="accent4"/>
          </a:fillRef>
          <a:effectRef idx="1">
            <a:schemeClr val="accent4"/>
          </a:effectRef>
          <a:fontRef idx="minor">
            <a:schemeClr val="dk1"/>
          </a:fontRef>
        </dgm:style>
      </dgm:prSet>
      <dgm:spPr/>
      <dgm:t>
        <a:bodyPr/>
        <a:lstStyle/>
        <a:p>
          <a:r>
            <a:rPr lang="en-US" dirty="0"/>
            <a:t>Develop, inform, and refine Tier 1 </a:t>
          </a:r>
        </a:p>
      </dgm:t>
    </dgm:pt>
    <dgm:pt modelId="{77C4AD0A-9666-BF49-9EA1-D8662A3968B3}" type="parTrans" cxnId="{5FD221E8-F024-E247-A9F8-D9FEE3787581}">
      <dgm:prSet/>
      <dgm:spPr/>
      <dgm:t>
        <a:bodyPr/>
        <a:lstStyle/>
        <a:p>
          <a:endParaRPr lang="en-US"/>
        </a:p>
      </dgm:t>
    </dgm:pt>
    <dgm:pt modelId="{B305285E-7DF0-0C45-9E64-67D79627C294}" type="sibTrans" cxnId="{5FD221E8-F024-E247-A9F8-D9FEE3787581}">
      <dgm:prSet/>
      <dgm:spPr/>
      <dgm:t>
        <a:bodyPr/>
        <a:lstStyle/>
        <a:p>
          <a:endParaRPr lang="en-US"/>
        </a:p>
      </dgm:t>
    </dgm:pt>
    <dgm:pt modelId="{C5785AE8-8CF9-9F44-95AB-18D2038F1C15}" type="pres">
      <dgm:prSet presAssocID="{98B9C72E-0477-334D-A75C-4FAAE1C67264}" presName="cycle" presStyleCnt="0">
        <dgm:presLayoutVars>
          <dgm:chMax val="1"/>
          <dgm:dir/>
          <dgm:animLvl val="ctr"/>
          <dgm:resizeHandles val="exact"/>
        </dgm:presLayoutVars>
      </dgm:prSet>
      <dgm:spPr/>
    </dgm:pt>
    <dgm:pt modelId="{B60A7C11-013A-7149-A95F-20C1089B1478}" type="pres">
      <dgm:prSet presAssocID="{7E457FF0-2101-864A-A5FB-7B3C149F20E4}" presName="centerShape" presStyleLbl="node0" presStyleIdx="0" presStyleCnt="1"/>
      <dgm:spPr/>
    </dgm:pt>
    <dgm:pt modelId="{7FB9A40E-B9E1-C54A-8F30-F9F9CC82E5C9}" type="pres">
      <dgm:prSet presAssocID="{26041BAF-2A9A-BC45-A2C0-30BFA2A6EF7D}" presName="parTrans" presStyleLbl="bgSibTrans2D1" presStyleIdx="0" presStyleCnt="4"/>
      <dgm:spPr/>
    </dgm:pt>
    <dgm:pt modelId="{092BF23C-C7C1-F64D-90EF-1CC807973528}" type="pres">
      <dgm:prSet presAssocID="{15E7F9B4-7A0E-8A48-AB34-C1B74F6DBEC8}" presName="node" presStyleLbl="node1" presStyleIdx="0" presStyleCnt="4">
        <dgm:presLayoutVars>
          <dgm:bulletEnabled val="1"/>
        </dgm:presLayoutVars>
      </dgm:prSet>
      <dgm:spPr/>
    </dgm:pt>
    <dgm:pt modelId="{81617682-8DCD-0948-A6AB-F1D69DC0EBFB}" type="pres">
      <dgm:prSet presAssocID="{A69EC133-825B-0144-BE5F-59E0014FB4AA}" presName="parTrans" presStyleLbl="bgSibTrans2D1" presStyleIdx="1" presStyleCnt="4"/>
      <dgm:spPr/>
    </dgm:pt>
    <dgm:pt modelId="{AE87E840-04EF-994F-9A43-56094511F6F6}" type="pres">
      <dgm:prSet presAssocID="{D424EE7E-4F03-2F47-81AB-539255655742}" presName="node" presStyleLbl="node1" presStyleIdx="1" presStyleCnt="4">
        <dgm:presLayoutVars>
          <dgm:bulletEnabled val="1"/>
        </dgm:presLayoutVars>
      </dgm:prSet>
      <dgm:spPr/>
    </dgm:pt>
    <dgm:pt modelId="{7ED28D52-F430-7A47-AC6A-7E6F32B47734}" type="pres">
      <dgm:prSet presAssocID="{BD5E79D6-9ADD-714A-9867-A8FDD05E226D}" presName="parTrans" presStyleLbl="bgSibTrans2D1" presStyleIdx="2" presStyleCnt="4"/>
      <dgm:spPr/>
    </dgm:pt>
    <dgm:pt modelId="{DE04828F-0717-9D4B-8E3F-D3010BFE5BF3}" type="pres">
      <dgm:prSet presAssocID="{28C68FBD-42F6-3049-BF5C-A9B969A00D74}" presName="node" presStyleLbl="node1" presStyleIdx="2" presStyleCnt="4">
        <dgm:presLayoutVars>
          <dgm:bulletEnabled val="1"/>
        </dgm:presLayoutVars>
      </dgm:prSet>
      <dgm:spPr/>
    </dgm:pt>
    <dgm:pt modelId="{D2C13644-B4A1-8544-8DA0-BF1C389F1195}" type="pres">
      <dgm:prSet presAssocID="{5DA374A3-A344-F943-BD36-1BC8B1E3703A}" presName="parTrans" presStyleLbl="bgSibTrans2D1" presStyleIdx="3" presStyleCnt="4"/>
      <dgm:spPr/>
    </dgm:pt>
    <dgm:pt modelId="{3F933EE9-D469-6241-BF53-A027F1F59D01}" type="pres">
      <dgm:prSet presAssocID="{3503D06A-282E-BE4B-914E-E20AD0543C1F}" presName="node" presStyleLbl="node1" presStyleIdx="3" presStyleCnt="4">
        <dgm:presLayoutVars>
          <dgm:bulletEnabled val="1"/>
        </dgm:presLayoutVars>
      </dgm:prSet>
      <dgm:spPr/>
    </dgm:pt>
  </dgm:ptLst>
  <dgm:cxnLst>
    <dgm:cxn modelId="{3634BA0B-0425-5842-942F-40E0B0A1869A}" type="presOf" srcId="{28C68FBD-42F6-3049-BF5C-A9B969A00D74}" destId="{DE04828F-0717-9D4B-8E3F-D3010BFE5BF3}" srcOrd="0" destOrd="0" presId="urn:microsoft.com/office/officeart/2005/8/layout/radial4"/>
    <dgm:cxn modelId="{C4A1A11F-AA3B-2E4E-BEE1-9F3A5354FBB4}" srcId="{7E457FF0-2101-864A-A5FB-7B3C149F20E4}" destId="{D424EE7E-4F03-2F47-81AB-539255655742}" srcOrd="1" destOrd="0" parTransId="{A69EC133-825B-0144-BE5F-59E0014FB4AA}" sibTransId="{5609670B-CCA0-1642-9DB3-3D67E80F1056}"/>
    <dgm:cxn modelId="{76388B31-4B03-054D-AE24-8163BCB3D1E7}" type="presOf" srcId="{98B9C72E-0477-334D-A75C-4FAAE1C67264}" destId="{C5785AE8-8CF9-9F44-95AB-18D2038F1C15}" srcOrd="0" destOrd="0" presId="urn:microsoft.com/office/officeart/2005/8/layout/radial4"/>
    <dgm:cxn modelId="{1A538156-3DE7-0F42-9624-688B90B62D6E}" srcId="{7E457FF0-2101-864A-A5FB-7B3C149F20E4}" destId="{3503D06A-282E-BE4B-914E-E20AD0543C1F}" srcOrd="3" destOrd="0" parTransId="{5DA374A3-A344-F943-BD36-1BC8B1E3703A}" sibTransId="{1DA4A088-0B8E-834D-ABCA-8E0041BE8331}"/>
    <dgm:cxn modelId="{2ABB3D66-312F-964C-BEAC-AFD7DD6B639A}" type="presOf" srcId="{5DA374A3-A344-F943-BD36-1BC8B1E3703A}" destId="{D2C13644-B4A1-8544-8DA0-BF1C389F1195}" srcOrd="0" destOrd="0" presId="urn:microsoft.com/office/officeart/2005/8/layout/radial4"/>
    <dgm:cxn modelId="{E41E3572-17D9-8C49-A0A3-B35A96959CD4}" type="presOf" srcId="{A69EC133-825B-0144-BE5F-59E0014FB4AA}" destId="{81617682-8DCD-0948-A6AB-F1D69DC0EBFB}" srcOrd="0" destOrd="0" presId="urn:microsoft.com/office/officeart/2005/8/layout/radial4"/>
    <dgm:cxn modelId="{B5A6189C-DE73-0145-8C95-53262148B602}" srcId="{7E457FF0-2101-864A-A5FB-7B3C149F20E4}" destId="{28C68FBD-42F6-3049-BF5C-A9B969A00D74}" srcOrd="2" destOrd="0" parTransId="{BD5E79D6-9ADD-714A-9867-A8FDD05E226D}" sibTransId="{C3CFC1A6-6ECB-B54E-AEB0-FCD467D06971}"/>
    <dgm:cxn modelId="{1089459C-C607-2F4E-B2E1-576668B9A4A3}" type="presOf" srcId="{7E457FF0-2101-864A-A5FB-7B3C149F20E4}" destId="{B60A7C11-013A-7149-A95F-20C1089B1478}" srcOrd="0" destOrd="0" presId="urn:microsoft.com/office/officeart/2005/8/layout/radial4"/>
    <dgm:cxn modelId="{FCE2A2A0-AA70-5344-A158-99D91F0F6906}" type="presOf" srcId="{D424EE7E-4F03-2F47-81AB-539255655742}" destId="{AE87E840-04EF-994F-9A43-56094511F6F6}" srcOrd="0" destOrd="0" presId="urn:microsoft.com/office/officeart/2005/8/layout/radial4"/>
    <dgm:cxn modelId="{94D5D2A5-FEEA-254D-8DF3-97D0226ED110}" srcId="{7E457FF0-2101-864A-A5FB-7B3C149F20E4}" destId="{15E7F9B4-7A0E-8A48-AB34-C1B74F6DBEC8}" srcOrd="0" destOrd="0" parTransId="{26041BAF-2A9A-BC45-A2C0-30BFA2A6EF7D}" sibTransId="{4863EF95-C89E-3148-AB26-DFE1436957D4}"/>
    <dgm:cxn modelId="{D1E480C1-6ACF-D342-BDF2-1D827A25CFB7}" type="presOf" srcId="{3503D06A-282E-BE4B-914E-E20AD0543C1F}" destId="{3F933EE9-D469-6241-BF53-A027F1F59D01}" srcOrd="0" destOrd="0" presId="urn:microsoft.com/office/officeart/2005/8/layout/radial4"/>
    <dgm:cxn modelId="{5FECB5C4-6E4A-5D4B-A44B-A9E022F7F1E1}" type="presOf" srcId="{BD5E79D6-9ADD-714A-9867-A8FDD05E226D}" destId="{7ED28D52-F430-7A47-AC6A-7E6F32B47734}" srcOrd="0" destOrd="0" presId="urn:microsoft.com/office/officeart/2005/8/layout/radial4"/>
    <dgm:cxn modelId="{5FD221E8-F024-E247-A9F8-D9FEE3787581}" srcId="{98B9C72E-0477-334D-A75C-4FAAE1C67264}" destId="{7E457FF0-2101-864A-A5FB-7B3C149F20E4}" srcOrd="0" destOrd="0" parTransId="{77C4AD0A-9666-BF49-9EA1-D8662A3968B3}" sibTransId="{B305285E-7DF0-0C45-9E64-67D79627C294}"/>
    <dgm:cxn modelId="{D6E57BEA-9DB4-294F-8F5B-DF6523E11122}" type="presOf" srcId="{26041BAF-2A9A-BC45-A2C0-30BFA2A6EF7D}" destId="{7FB9A40E-B9E1-C54A-8F30-F9F9CC82E5C9}" srcOrd="0" destOrd="0" presId="urn:microsoft.com/office/officeart/2005/8/layout/radial4"/>
    <dgm:cxn modelId="{411FA9FB-05F0-9E4D-8289-38E7BDFC9184}" type="presOf" srcId="{15E7F9B4-7A0E-8A48-AB34-C1B74F6DBEC8}" destId="{092BF23C-C7C1-F64D-90EF-1CC807973528}" srcOrd="0" destOrd="0" presId="urn:microsoft.com/office/officeart/2005/8/layout/radial4"/>
    <dgm:cxn modelId="{31ED68D2-DE4A-D745-9324-2CE5A58B6342}" type="presParOf" srcId="{C5785AE8-8CF9-9F44-95AB-18D2038F1C15}" destId="{B60A7C11-013A-7149-A95F-20C1089B1478}" srcOrd="0" destOrd="0" presId="urn:microsoft.com/office/officeart/2005/8/layout/radial4"/>
    <dgm:cxn modelId="{5FD90BC5-6069-A247-8867-33B807A0D1A5}" type="presParOf" srcId="{C5785AE8-8CF9-9F44-95AB-18D2038F1C15}" destId="{7FB9A40E-B9E1-C54A-8F30-F9F9CC82E5C9}" srcOrd="1" destOrd="0" presId="urn:microsoft.com/office/officeart/2005/8/layout/radial4"/>
    <dgm:cxn modelId="{3322772F-1B9B-BA42-AEF0-57E96642283F}" type="presParOf" srcId="{C5785AE8-8CF9-9F44-95AB-18D2038F1C15}" destId="{092BF23C-C7C1-F64D-90EF-1CC807973528}" srcOrd="2" destOrd="0" presId="urn:microsoft.com/office/officeart/2005/8/layout/radial4"/>
    <dgm:cxn modelId="{A674D87B-2B80-BA45-AD7D-A176DE62C0EB}" type="presParOf" srcId="{C5785AE8-8CF9-9F44-95AB-18D2038F1C15}" destId="{81617682-8DCD-0948-A6AB-F1D69DC0EBFB}" srcOrd="3" destOrd="0" presId="urn:microsoft.com/office/officeart/2005/8/layout/radial4"/>
    <dgm:cxn modelId="{A290CA51-15CD-D94C-8076-A336AA1C5970}" type="presParOf" srcId="{C5785AE8-8CF9-9F44-95AB-18D2038F1C15}" destId="{AE87E840-04EF-994F-9A43-56094511F6F6}" srcOrd="4" destOrd="0" presId="urn:microsoft.com/office/officeart/2005/8/layout/radial4"/>
    <dgm:cxn modelId="{3190FF02-2AA5-2A4E-A69E-69FCB81AFAD7}" type="presParOf" srcId="{C5785AE8-8CF9-9F44-95AB-18D2038F1C15}" destId="{7ED28D52-F430-7A47-AC6A-7E6F32B47734}" srcOrd="5" destOrd="0" presId="urn:microsoft.com/office/officeart/2005/8/layout/radial4"/>
    <dgm:cxn modelId="{E62FF501-C6EB-BB46-9608-682224C917C5}" type="presParOf" srcId="{C5785AE8-8CF9-9F44-95AB-18D2038F1C15}" destId="{DE04828F-0717-9D4B-8E3F-D3010BFE5BF3}" srcOrd="6" destOrd="0" presId="urn:microsoft.com/office/officeart/2005/8/layout/radial4"/>
    <dgm:cxn modelId="{6A8B574C-464B-7A45-8C44-C9A679D06265}" type="presParOf" srcId="{C5785AE8-8CF9-9F44-95AB-18D2038F1C15}" destId="{D2C13644-B4A1-8544-8DA0-BF1C389F1195}" srcOrd="7" destOrd="0" presId="urn:microsoft.com/office/officeart/2005/8/layout/radial4"/>
    <dgm:cxn modelId="{37AB1BB4-11FF-9F42-BEB9-980D3C57B489}" type="presParOf" srcId="{C5785AE8-8CF9-9F44-95AB-18D2038F1C15}" destId="{3F933EE9-D469-6241-BF53-A027F1F59D01}"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8B9C72E-0477-334D-A75C-4FAAE1C67264}" type="doc">
      <dgm:prSet loTypeId="urn:microsoft.com/office/officeart/2005/8/layout/radial4" loCatId="process" qsTypeId="urn:microsoft.com/office/officeart/2005/8/quickstyle/simple1" qsCatId="simple" csTypeId="urn:microsoft.com/office/officeart/2005/8/colors/accent1_1" csCatId="accent1" phldr="1"/>
      <dgm:spPr/>
      <dgm:t>
        <a:bodyPr/>
        <a:lstStyle/>
        <a:p>
          <a:endParaRPr lang="en-US"/>
        </a:p>
      </dgm:t>
    </dgm:pt>
    <dgm:pt modelId="{15E7F9B4-7A0E-8A48-AB34-C1B74F6DBEC8}">
      <dgm:prSet phldrT="[Text]"/>
      <dgm:spPr/>
      <dgm:t>
        <a:bodyPr/>
        <a:lstStyle/>
        <a:p>
          <a:r>
            <a:rPr lang="en-US" dirty="0"/>
            <a:t>Assess fidelity of PBIS implementation at least annually</a:t>
          </a:r>
        </a:p>
      </dgm:t>
    </dgm:pt>
    <dgm:pt modelId="{26041BAF-2A9A-BC45-A2C0-30BFA2A6EF7D}" type="parTrans" cxnId="{94D5D2A5-FEEA-254D-8DF3-97D0226ED110}">
      <dgm:prSet/>
      <dgm:spPr/>
      <dgm:t>
        <a:bodyPr/>
        <a:lstStyle/>
        <a:p>
          <a:endParaRPr lang="en-US"/>
        </a:p>
      </dgm:t>
    </dgm:pt>
    <dgm:pt modelId="{4863EF95-C89E-3148-AB26-DFE1436957D4}" type="sibTrans" cxnId="{94D5D2A5-FEEA-254D-8DF3-97D0226ED110}">
      <dgm:prSet/>
      <dgm:spPr/>
      <dgm:t>
        <a:bodyPr/>
        <a:lstStyle/>
        <a:p>
          <a:endParaRPr lang="en-US"/>
        </a:p>
      </dgm:t>
    </dgm:pt>
    <dgm:pt modelId="{D424EE7E-4F03-2F47-81AB-539255655742}">
      <dgm:prSet/>
      <dgm:spPr/>
      <dgm:t>
        <a:bodyPr/>
        <a:lstStyle/>
        <a:p>
          <a:r>
            <a:rPr lang="en-US" u="none" strike="noStrike" dirty="0">
              <a:effectLst/>
            </a:rPr>
            <a:t>Review student behavior data at least monthly</a:t>
          </a:r>
          <a:endParaRPr lang="en-US" dirty="0"/>
        </a:p>
      </dgm:t>
    </dgm:pt>
    <dgm:pt modelId="{A69EC133-825B-0144-BE5F-59E0014FB4AA}" type="parTrans" cxnId="{C4A1A11F-AA3B-2E4E-BEE1-9F3A5354FBB4}">
      <dgm:prSet/>
      <dgm:spPr/>
      <dgm:t>
        <a:bodyPr/>
        <a:lstStyle/>
        <a:p>
          <a:endParaRPr lang="en-US"/>
        </a:p>
      </dgm:t>
    </dgm:pt>
    <dgm:pt modelId="{5609670B-CCA0-1642-9DB3-3D67E80F1056}" type="sibTrans" cxnId="{C4A1A11F-AA3B-2E4E-BEE1-9F3A5354FBB4}">
      <dgm:prSet/>
      <dgm:spPr/>
      <dgm:t>
        <a:bodyPr/>
        <a:lstStyle/>
        <a:p>
          <a:endParaRPr lang="en-US"/>
        </a:p>
      </dgm:t>
    </dgm:pt>
    <dgm:pt modelId="{28C68FBD-42F6-3049-BF5C-A9B969A00D74}">
      <dgm:prSet/>
      <dgm:spPr/>
      <dgm:t>
        <a:bodyPr/>
        <a:lstStyle/>
        <a:p>
          <a:r>
            <a:rPr lang="en-US" u="none" strike="noStrike" dirty="0">
              <a:effectLst/>
            </a:rPr>
            <a:t>Use school and community data regularly</a:t>
          </a:r>
          <a:endParaRPr lang="en-US" b="0" i="0" u="none" strike="noStrike" dirty="0">
            <a:effectLst/>
            <a:latin typeface="Calibri" panose="020F0502020204030204" pitchFamily="34" charset="0"/>
          </a:endParaRPr>
        </a:p>
      </dgm:t>
    </dgm:pt>
    <dgm:pt modelId="{C3CFC1A6-6ECB-B54E-AEB0-FCD467D06971}" type="sibTrans" cxnId="{B5A6189C-DE73-0145-8C95-53262148B602}">
      <dgm:prSet/>
      <dgm:spPr/>
      <dgm:t>
        <a:bodyPr/>
        <a:lstStyle/>
        <a:p>
          <a:endParaRPr lang="en-US"/>
        </a:p>
      </dgm:t>
    </dgm:pt>
    <dgm:pt modelId="{BD5E79D6-9ADD-714A-9867-A8FDD05E226D}" type="parTrans" cxnId="{B5A6189C-DE73-0145-8C95-53262148B602}">
      <dgm:prSet/>
      <dgm:spPr/>
      <dgm:t>
        <a:bodyPr/>
        <a:lstStyle/>
        <a:p>
          <a:endParaRPr lang="en-US"/>
        </a:p>
      </dgm:t>
    </dgm:pt>
    <dgm:pt modelId="{3503D06A-282E-BE4B-914E-E20AD0543C1F}">
      <dgm:prSet/>
      <dgm:spPr/>
      <dgm:t>
        <a:bodyPr/>
        <a:lstStyle/>
        <a:p>
          <a:r>
            <a:rPr lang="en-US" dirty="0"/>
            <a:t>Evaluate your plan annually</a:t>
          </a:r>
        </a:p>
      </dgm:t>
    </dgm:pt>
    <dgm:pt modelId="{5DA374A3-A344-F943-BD36-1BC8B1E3703A}" type="parTrans" cxnId="{1A538156-3DE7-0F42-9624-688B90B62D6E}">
      <dgm:prSet/>
      <dgm:spPr/>
      <dgm:t>
        <a:bodyPr/>
        <a:lstStyle/>
        <a:p>
          <a:endParaRPr lang="en-US"/>
        </a:p>
      </dgm:t>
    </dgm:pt>
    <dgm:pt modelId="{1DA4A088-0B8E-834D-ABCA-8E0041BE8331}" type="sibTrans" cxnId="{1A538156-3DE7-0F42-9624-688B90B62D6E}">
      <dgm:prSet/>
      <dgm:spPr/>
      <dgm:t>
        <a:bodyPr/>
        <a:lstStyle/>
        <a:p>
          <a:endParaRPr lang="en-US"/>
        </a:p>
      </dgm:t>
    </dgm:pt>
    <dgm:pt modelId="{7E457FF0-2101-864A-A5FB-7B3C149F20E4}">
      <dgm:prSet>
        <dgm:style>
          <a:lnRef idx="1">
            <a:schemeClr val="accent4"/>
          </a:lnRef>
          <a:fillRef idx="2">
            <a:schemeClr val="accent4"/>
          </a:fillRef>
          <a:effectRef idx="1">
            <a:schemeClr val="accent4"/>
          </a:effectRef>
          <a:fontRef idx="minor">
            <a:schemeClr val="dk1"/>
          </a:fontRef>
        </dgm:style>
      </dgm:prSet>
      <dgm:spPr/>
      <dgm:t>
        <a:bodyPr/>
        <a:lstStyle/>
        <a:p>
          <a:r>
            <a:rPr lang="en-US" dirty="0"/>
            <a:t>Develop, inform, and refine Tier 1 </a:t>
          </a:r>
        </a:p>
      </dgm:t>
    </dgm:pt>
    <dgm:pt modelId="{77C4AD0A-9666-BF49-9EA1-D8662A3968B3}" type="parTrans" cxnId="{5FD221E8-F024-E247-A9F8-D9FEE3787581}">
      <dgm:prSet/>
      <dgm:spPr/>
      <dgm:t>
        <a:bodyPr/>
        <a:lstStyle/>
        <a:p>
          <a:endParaRPr lang="en-US"/>
        </a:p>
      </dgm:t>
    </dgm:pt>
    <dgm:pt modelId="{B305285E-7DF0-0C45-9E64-67D79627C294}" type="sibTrans" cxnId="{5FD221E8-F024-E247-A9F8-D9FEE3787581}">
      <dgm:prSet/>
      <dgm:spPr/>
      <dgm:t>
        <a:bodyPr/>
        <a:lstStyle/>
        <a:p>
          <a:endParaRPr lang="en-US"/>
        </a:p>
      </dgm:t>
    </dgm:pt>
    <dgm:pt modelId="{C5785AE8-8CF9-9F44-95AB-18D2038F1C15}" type="pres">
      <dgm:prSet presAssocID="{98B9C72E-0477-334D-A75C-4FAAE1C67264}" presName="cycle" presStyleCnt="0">
        <dgm:presLayoutVars>
          <dgm:chMax val="1"/>
          <dgm:dir/>
          <dgm:animLvl val="ctr"/>
          <dgm:resizeHandles val="exact"/>
        </dgm:presLayoutVars>
      </dgm:prSet>
      <dgm:spPr/>
    </dgm:pt>
    <dgm:pt modelId="{B60A7C11-013A-7149-A95F-20C1089B1478}" type="pres">
      <dgm:prSet presAssocID="{7E457FF0-2101-864A-A5FB-7B3C149F20E4}" presName="centerShape" presStyleLbl="node0" presStyleIdx="0" presStyleCnt="1"/>
      <dgm:spPr/>
    </dgm:pt>
    <dgm:pt modelId="{7FB9A40E-B9E1-C54A-8F30-F9F9CC82E5C9}" type="pres">
      <dgm:prSet presAssocID="{26041BAF-2A9A-BC45-A2C0-30BFA2A6EF7D}" presName="parTrans" presStyleLbl="bgSibTrans2D1" presStyleIdx="0" presStyleCnt="4"/>
      <dgm:spPr/>
    </dgm:pt>
    <dgm:pt modelId="{092BF23C-C7C1-F64D-90EF-1CC807973528}" type="pres">
      <dgm:prSet presAssocID="{15E7F9B4-7A0E-8A48-AB34-C1B74F6DBEC8}" presName="node" presStyleLbl="node1" presStyleIdx="0" presStyleCnt="4">
        <dgm:presLayoutVars>
          <dgm:bulletEnabled val="1"/>
        </dgm:presLayoutVars>
      </dgm:prSet>
      <dgm:spPr/>
    </dgm:pt>
    <dgm:pt modelId="{81617682-8DCD-0948-A6AB-F1D69DC0EBFB}" type="pres">
      <dgm:prSet presAssocID="{A69EC133-825B-0144-BE5F-59E0014FB4AA}" presName="parTrans" presStyleLbl="bgSibTrans2D1" presStyleIdx="1" presStyleCnt="4"/>
      <dgm:spPr/>
    </dgm:pt>
    <dgm:pt modelId="{AE87E840-04EF-994F-9A43-56094511F6F6}" type="pres">
      <dgm:prSet presAssocID="{D424EE7E-4F03-2F47-81AB-539255655742}" presName="node" presStyleLbl="node1" presStyleIdx="1" presStyleCnt="4">
        <dgm:presLayoutVars>
          <dgm:bulletEnabled val="1"/>
        </dgm:presLayoutVars>
      </dgm:prSet>
      <dgm:spPr/>
    </dgm:pt>
    <dgm:pt modelId="{7ED28D52-F430-7A47-AC6A-7E6F32B47734}" type="pres">
      <dgm:prSet presAssocID="{BD5E79D6-9ADD-714A-9867-A8FDD05E226D}" presName="parTrans" presStyleLbl="bgSibTrans2D1" presStyleIdx="2" presStyleCnt="4"/>
      <dgm:spPr/>
    </dgm:pt>
    <dgm:pt modelId="{DE04828F-0717-9D4B-8E3F-D3010BFE5BF3}" type="pres">
      <dgm:prSet presAssocID="{28C68FBD-42F6-3049-BF5C-A9B969A00D74}" presName="node" presStyleLbl="node1" presStyleIdx="2" presStyleCnt="4">
        <dgm:presLayoutVars>
          <dgm:bulletEnabled val="1"/>
        </dgm:presLayoutVars>
      </dgm:prSet>
      <dgm:spPr/>
    </dgm:pt>
    <dgm:pt modelId="{D2C13644-B4A1-8544-8DA0-BF1C389F1195}" type="pres">
      <dgm:prSet presAssocID="{5DA374A3-A344-F943-BD36-1BC8B1E3703A}" presName="parTrans" presStyleLbl="bgSibTrans2D1" presStyleIdx="3" presStyleCnt="4"/>
      <dgm:spPr/>
    </dgm:pt>
    <dgm:pt modelId="{3F933EE9-D469-6241-BF53-A027F1F59D01}" type="pres">
      <dgm:prSet presAssocID="{3503D06A-282E-BE4B-914E-E20AD0543C1F}" presName="node" presStyleLbl="node1" presStyleIdx="3" presStyleCnt="4">
        <dgm:presLayoutVars>
          <dgm:bulletEnabled val="1"/>
        </dgm:presLayoutVars>
      </dgm:prSet>
      <dgm:spPr/>
    </dgm:pt>
  </dgm:ptLst>
  <dgm:cxnLst>
    <dgm:cxn modelId="{3E07430B-3652-7144-9D8E-31180D0B61EB}" type="presOf" srcId="{28C68FBD-42F6-3049-BF5C-A9B969A00D74}" destId="{DE04828F-0717-9D4B-8E3F-D3010BFE5BF3}" srcOrd="0" destOrd="0" presId="urn:microsoft.com/office/officeart/2005/8/layout/radial4"/>
    <dgm:cxn modelId="{C4A1A11F-AA3B-2E4E-BEE1-9F3A5354FBB4}" srcId="{7E457FF0-2101-864A-A5FB-7B3C149F20E4}" destId="{D424EE7E-4F03-2F47-81AB-539255655742}" srcOrd="1" destOrd="0" parTransId="{A69EC133-825B-0144-BE5F-59E0014FB4AA}" sibTransId="{5609670B-CCA0-1642-9DB3-3D67E80F1056}"/>
    <dgm:cxn modelId="{76388B31-4B03-054D-AE24-8163BCB3D1E7}" type="presOf" srcId="{98B9C72E-0477-334D-A75C-4FAAE1C67264}" destId="{C5785AE8-8CF9-9F44-95AB-18D2038F1C15}" srcOrd="0" destOrd="0" presId="urn:microsoft.com/office/officeart/2005/8/layout/radial4"/>
    <dgm:cxn modelId="{9BFFF355-9EC3-444B-A59C-E387FE7800D0}" type="presOf" srcId="{15E7F9B4-7A0E-8A48-AB34-C1B74F6DBEC8}" destId="{092BF23C-C7C1-F64D-90EF-1CC807973528}" srcOrd="0" destOrd="0" presId="urn:microsoft.com/office/officeart/2005/8/layout/radial4"/>
    <dgm:cxn modelId="{1A538156-3DE7-0F42-9624-688B90B62D6E}" srcId="{7E457FF0-2101-864A-A5FB-7B3C149F20E4}" destId="{3503D06A-282E-BE4B-914E-E20AD0543C1F}" srcOrd="3" destOrd="0" parTransId="{5DA374A3-A344-F943-BD36-1BC8B1E3703A}" sibTransId="{1DA4A088-0B8E-834D-ABCA-8E0041BE8331}"/>
    <dgm:cxn modelId="{551DA788-2E80-064B-BFDB-F614B11F142E}" type="presOf" srcId="{3503D06A-282E-BE4B-914E-E20AD0543C1F}" destId="{3F933EE9-D469-6241-BF53-A027F1F59D01}" srcOrd="0" destOrd="0" presId="urn:microsoft.com/office/officeart/2005/8/layout/radial4"/>
    <dgm:cxn modelId="{C88B618D-5629-0442-9EA0-2847C5A3B423}" type="presOf" srcId="{A69EC133-825B-0144-BE5F-59E0014FB4AA}" destId="{81617682-8DCD-0948-A6AB-F1D69DC0EBFB}" srcOrd="0" destOrd="0" presId="urn:microsoft.com/office/officeart/2005/8/layout/radial4"/>
    <dgm:cxn modelId="{B5A6189C-DE73-0145-8C95-53262148B602}" srcId="{7E457FF0-2101-864A-A5FB-7B3C149F20E4}" destId="{28C68FBD-42F6-3049-BF5C-A9B969A00D74}" srcOrd="2" destOrd="0" parTransId="{BD5E79D6-9ADD-714A-9867-A8FDD05E226D}" sibTransId="{C3CFC1A6-6ECB-B54E-AEB0-FCD467D06971}"/>
    <dgm:cxn modelId="{94D5D2A5-FEEA-254D-8DF3-97D0226ED110}" srcId="{7E457FF0-2101-864A-A5FB-7B3C149F20E4}" destId="{15E7F9B4-7A0E-8A48-AB34-C1B74F6DBEC8}" srcOrd="0" destOrd="0" parTransId="{26041BAF-2A9A-BC45-A2C0-30BFA2A6EF7D}" sibTransId="{4863EF95-C89E-3148-AB26-DFE1436957D4}"/>
    <dgm:cxn modelId="{619461A7-42DA-314A-8D52-797703B5F127}" type="presOf" srcId="{D424EE7E-4F03-2F47-81AB-539255655742}" destId="{AE87E840-04EF-994F-9A43-56094511F6F6}" srcOrd="0" destOrd="0" presId="urn:microsoft.com/office/officeart/2005/8/layout/radial4"/>
    <dgm:cxn modelId="{318FC1D4-A642-E842-A56F-B2D9F744F96C}" type="presOf" srcId="{5DA374A3-A344-F943-BD36-1BC8B1E3703A}" destId="{D2C13644-B4A1-8544-8DA0-BF1C389F1195}" srcOrd="0" destOrd="0" presId="urn:microsoft.com/office/officeart/2005/8/layout/radial4"/>
    <dgm:cxn modelId="{510B1FE7-41DA-D84B-BDCA-FD3613670FD0}" type="presOf" srcId="{26041BAF-2A9A-BC45-A2C0-30BFA2A6EF7D}" destId="{7FB9A40E-B9E1-C54A-8F30-F9F9CC82E5C9}" srcOrd="0" destOrd="0" presId="urn:microsoft.com/office/officeart/2005/8/layout/radial4"/>
    <dgm:cxn modelId="{5FD221E8-F024-E247-A9F8-D9FEE3787581}" srcId="{98B9C72E-0477-334D-A75C-4FAAE1C67264}" destId="{7E457FF0-2101-864A-A5FB-7B3C149F20E4}" srcOrd="0" destOrd="0" parTransId="{77C4AD0A-9666-BF49-9EA1-D8662A3968B3}" sibTransId="{B305285E-7DF0-0C45-9E64-67D79627C294}"/>
    <dgm:cxn modelId="{A9835BED-51CD-EF43-A17F-499A538D9F2D}" type="presOf" srcId="{7E457FF0-2101-864A-A5FB-7B3C149F20E4}" destId="{B60A7C11-013A-7149-A95F-20C1089B1478}" srcOrd="0" destOrd="0" presId="urn:microsoft.com/office/officeart/2005/8/layout/radial4"/>
    <dgm:cxn modelId="{95DD7EF5-4676-4C47-B439-413B54F5D23A}" type="presOf" srcId="{BD5E79D6-9ADD-714A-9867-A8FDD05E226D}" destId="{7ED28D52-F430-7A47-AC6A-7E6F32B47734}" srcOrd="0" destOrd="0" presId="urn:microsoft.com/office/officeart/2005/8/layout/radial4"/>
    <dgm:cxn modelId="{B2DF4E22-FB7F-D849-8DC0-EC24AEC3F072}" type="presParOf" srcId="{C5785AE8-8CF9-9F44-95AB-18D2038F1C15}" destId="{B60A7C11-013A-7149-A95F-20C1089B1478}" srcOrd="0" destOrd="0" presId="urn:microsoft.com/office/officeart/2005/8/layout/radial4"/>
    <dgm:cxn modelId="{EA3E9C75-B362-064B-88A3-DB028183ED4E}" type="presParOf" srcId="{C5785AE8-8CF9-9F44-95AB-18D2038F1C15}" destId="{7FB9A40E-B9E1-C54A-8F30-F9F9CC82E5C9}" srcOrd="1" destOrd="0" presId="urn:microsoft.com/office/officeart/2005/8/layout/radial4"/>
    <dgm:cxn modelId="{F2255213-2BCA-8147-86B1-9AFA7C488F73}" type="presParOf" srcId="{C5785AE8-8CF9-9F44-95AB-18D2038F1C15}" destId="{092BF23C-C7C1-F64D-90EF-1CC807973528}" srcOrd="2" destOrd="0" presId="urn:microsoft.com/office/officeart/2005/8/layout/radial4"/>
    <dgm:cxn modelId="{2DE4C303-1C02-D140-8DA5-E466FC53E703}" type="presParOf" srcId="{C5785AE8-8CF9-9F44-95AB-18D2038F1C15}" destId="{81617682-8DCD-0948-A6AB-F1D69DC0EBFB}" srcOrd="3" destOrd="0" presId="urn:microsoft.com/office/officeart/2005/8/layout/radial4"/>
    <dgm:cxn modelId="{A67136E2-E59E-AD47-B71B-7D9722D755DC}" type="presParOf" srcId="{C5785AE8-8CF9-9F44-95AB-18D2038F1C15}" destId="{AE87E840-04EF-994F-9A43-56094511F6F6}" srcOrd="4" destOrd="0" presId="urn:microsoft.com/office/officeart/2005/8/layout/radial4"/>
    <dgm:cxn modelId="{464B7A9B-3FB2-4D4A-BEA6-BA8341D980DC}" type="presParOf" srcId="{C5785AE8-8CF9-9F44-95AB-18D2038F1C15}" destId="{7ED28D52-F430-7A47-AC6A-7E6F32B47734}" srcOrd="5" destOrd="0" presId="urn:microsoft.com/office/officeart/2005/8/layout/radial4"/>
    <dgm:cxn modelId="{F59D64F0-0355-4942-9B13-B393288E3481}" type="presParOf" srcId="{C5785AE8-8CF9-9F44-95AB-18D2038F1C15}" destId="{DE04828F-0717-9D4B-8E3F-D3010BFE5BF3}" srcOrd="6" destOrd="0" presId="urn:microsoft.com/office/officeart/2005/8/layout/radial4"/>
    <dgm:cxn modelId="{AD50C5C6-8545-8D4A-ABD7-B5F3B62C7F68}" type="presParOf" srcId="{C5785AE8-8CF9-9F44-95AB-18D2038F1C15}" destId="{D2C13644-B4A1-8544-8DA0-BF1C389F1195}" srcOrd="7" destOrd="0" presId="urn:microsoft.com/office/officeart/2005/8/layout/radial4"/>
    <dgm:cxn modelId="{8560CCD9-0AEB-DC43-BD0E-5B7E88FD8D50}" type="presParOf" srcId="{C5785AE8-8CF9-9F44-95AB-18D2038F1C15}" destId="{3F933EE9-D469-6241-BF53-A027F1F59D01}" srcOrd="8"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68262794-135C-6344-9D97-F78242DC1F55}" type="doc">
      <dgm:prSet loTypeId="urn:microsoft.com/office/officeart/2005/8/layout/pList1" loCatId="list" qsTypeId="urn:microsoft.com/office/officeart/2005/8/quickstyle/simple1" qsCatId="simple" csTypeId="urn:microsoft.com/office/officeart/2005/8/colors/accent2_1" csCatId="accent2" phldr="1"/>
      <dgm:spPr/>
      <dgm:t>
        <a:bodyPr/>
        <a:lstStyle/>
        <a:p>
          <a:endParaRPr lang="en-US"/>
        </a:p>
      </dgm:t>
    </dgm:pt>
    <dgm:pt modelId="{DDC77FDD-05CD-2843-A08D-B5728EA7C51F}">
      <dgm:prSet custT="1"/>
      <dgm:spPr/>
      <dgm:t>
        <a:bodyPr/>
        <a:lstStyle/>
        <a:p>
          <a:r>
            <a:rPr lang="en-US" sz="2400" dirty="0"/>
            <a:t>Leadership team meeting times </a:t>
          </a:r>
        </a:p>
        <a:p>
          <a:r>
            <a:rPr lang="en-US" sz="2200" dirty="0"/>
            <a:t>(at least monthly)</a:t>
          </a:r>
        </a:p>
      </dgm:t>
    </dgm:pt>
    <dgm:pt modelId="{66DAB54E-1BA4-1B46-8F6D-6C9A52C639AC}" type="parTrans" cxnId="{28C4DE52-049E-D848-B8C5-B52ABD05B9CF}">
      <dgm:prSet/>
      <dgm:spPr/>
      <dgm:t>
        <a:bodyPr/>
        <a:lstStyle/>
        <a:p>
          <a:endParaRPr lang="en-US" sz="2400"/>
        </a:p>
      </dgm:t>
    </dgm:pt>
    <dgm:pt modelId="{FA0FD914-3728-FF43-9249-7CEE7F95940D}" type="sibTrans" cxnId="{28C4DE52-049E-D848-B8C5-B52ABD05B9CF}">
      <dgm:prSet/>
      <dgm:spPr/>
      <dgm:t>
        <a:bodyPr/>
        <a:lstStyle/>
        <a:p>
          <a:endParaRPr lang="en-US" sz="2400"/>
        </a:p>
      </dgm:t>
    </dgm:pt>
    <dgm:pt modelId="{BDE4013A-E9BB-3442-967D-D4701C6D3256}">
      <dgm:prSet custT="1"/>
      <dgm:spPr/>
      <dgm:t>
        <a:bodyPr/>
        <a:lstStyle/>
        <a:p>
          <a:r>
            <a:rPr lang="en-US" sz="2400" dirty="0"/>
            <a:t>School-wide Expectations Teaching and Booster Schedule</a:t>
          </a:r>
        </a:p>
        <a:p>
          <a:r>
            <a:rPr lang="en-US" sz="2400" dirty="0"/>
            <a:t> </a:t>
          </a:r>
          <a:r>
            <a:rPr lang="en-US" sz="2200" b="0" i="1" dirty="0"/>
            <a:t>(Start Day 1!)</a:t>
          </a:r>
          <a:endParaRPr lang="en-US" sz="2200" b="0" dirty="0"/>
        </a:p>
      </dgm:t>
    </dgm:pt>
    <dgm:pt modelId="{8B292E68-BDAC-C740-83E1-F476AF66DC51}" type="parTrans" cxnId="{BF6509E6-6D51-D440-8DA6-17682DA46D47}">
      <dgm:prSet/>
      <dgm:spPr/>
      <dgm:t>
        <a:bodyPr/>
        <a:lstStyle/>
        <a:p>
          <a:endParaRPr lang="en-US" sz="2400"/>
        </a:p>
      </dgm:t>
    </dgm:pt>
    <dgm:pt modelId="{E68ACBCB-347B-744E-A8F4-960BBAA6A02B}" type="sibTrans" cxnId="{BF6509E6-6D51-D440-8DA6-17682DA46D47}">
      <dgm:prSet/>
      <dgm:spPr/>
      <dgm:t>
        <a:bodyPr/>
        <a:lstStyle/>
        <a:p>
          <a:endParaRPr lang="en-US" sz="2400"/>
        </a:p>
      </dgm:t>
    </dgm:pt>
    <dgm:pt modelId="{62C86578-73BD-804A-82BC-2CECDE8BDEC0}">
      <dgm:prSet custT="1"/>
      <dgm:spPr/>
      <dgm:t>
        <a:bodyPr/>
        <a:lstStyle/>
        <a:p>
          <a:r>
            <a:rPr lang="en-US" sz="2400" dirty="0"/>
            <a:t>Professional development </a:t>
          </a:r>
        </a:p>
      </dgm:t>
    </dgm:pt>
    <dgm:pt modelId="{7352E32F-0562-6748-A426-081DF8C7BA2D}" type="parTrans" cxnId="{FB1F6A91-5C8C-AD4A-8881-DBF8B45B3DDD}">
      <dgm:prSet/>
      <dgm:spPr/>
      <dgm:t>
        <a:bodyPr/>
        <a:lstStyle/>
        <a:p>
          <a:endParaRPr lang="en-US" sz="2400"/>
        </a:p>
      </dgm:t>
    </dgm:pt>
    <dgm:pt modelId="{28C581EF-875D-7343-B9EA-EB49A1050536}" type="sibTrans" cxnId="{FB1F6A91-5C8C-AD4A-8881-DBF8B45B3DDD}">
      <dgm:prSet/>
      <dgm:spPr/>
      <dgm:t>
        <a:bodyPr/>
        <a:lstStyle/>
        <a:p>
          <a:endParaRPr lang="en-US" sz="2400"/>
        </a:p>
      </dgm:t>
    </dgm:pt>
    <dgm:pt modelId="{0DEBA196-4C40-CC45-BF0B-B50BB9DD1E97}">
      <dgm:prSet custT="1"/>
      <dgm:spPr/>
      <dgm:t>
        <a:bodyPr/>
        <a:lstStyle/>
        <a:p>
          <a:r>
            <a:rPr lang="en-US" sz="2400" dirty="0"/>
            <a:t>Staff updates </a:t>
          </a:r>
        </a:p>
        <a:p>
          <a:r>
            <a:rPr lang="en-US" sz="2200" dirty="0"/>
            <a:t>(at least quarterly)</a:t>
          </a:r>
        </a:p>
      </dgm:t>
    </dgm:pt>
    <dgm:pt modelId="{6501D157-6D69-1749-801D-CCD3C022A531}" type="parTrans" cxnId="{42AA3F89-A996-4940-9D54-E1DE87EB60A6}">
      <dgm:prSet/>
      <dgm:spPr/>
      <dgm:t>
        <a:bodyPr/>
        <a:lstStyle/>
        <a:p>
          <a:endParaRPr lang="en-US" sz="2400"/>
        </a:p>
      </dgm:t>
    </dgm:pt>
    <dgm:pt modelId="{0FD12E40-517F-9540-BB2A-6F287EDCCD6A}" type="sibTrans" cxnId="{42AA3F89-A996-4940-9D54-E1DE87EB60A6}">
      <dgm:prSet/>
      <dgm:spPr/>
      <dgm:t>
        <a:bodyPr/>
        <a:lstStyle/>
        <a:p>
          <a:endParaRPr lang="en-US" sz="2400"/>
        </a:p>
      </dgm:t>
    </dgm:pt>
    <dgm:pt modelId="{772258D7-C8FA-C842-99F3-AD2F54C67D42}">
      <dgm:prSet custT="1"/>
      <dgm:spPr/>
      <dgm:t>
        <a:bodyPr/>
        <a:lstStyle/>
        <a:p>
          <a:r>
            <a:rPr lang="en-US" sz="2400" dirty="0"/>
            <a:t>Evaluation Plan Routines</a:t>
          </a:r>
        </a:p>
      </dgm:t>
    </dgm:pt>
    <dgm:pt modelId="{3088E8F0-9A6B-2D45-A900-4BC439F08052}" type="parTrans" cxnId="{775CD9D5-4E61-FE44-92C5-07D2B0E9DB26}">
      <dgm:prSet/>
      <dgm:spPr/>
      <dgm:t>
        <a:bodyPr/>
        <a:lstStyle/>
        <a:p>
          <a:endParaRPr lang="en-US" sz="2400"/>
        </a:p>
      </dgm:t>
    </dgm:pt>
    <dgm:pt modelId="{53C09696-054C-504F-A700-9BCC692A4DBF}" type="sibTrans" cxnId="{775CD9D5-4E61-FE44-92C5-07D2B0E9DB26}">
      <dgm:prSet/>
      <dgm:spPr/>
      <dgm:t>
        <a:bodyPr/>
        <a:lstStyle/>
        <a:p>
          <a:endParaRPr lang="en-US" sz="2400"/>
        </a:p>
      </dgm:t>
    </dgm:pt>
    <dgm:pt modelId="{44AC7810-F169-464E-855D-02FDA656D597}" type="pres">
      <dgm:prSet presAssocID="{68262794-135C-6344-9D97-F78242DC1F55}" presName="Name0" presStyleCnt="0">
        <dgm:presLayoutVars>
          <dgm:dir/>
          <dgm:resizeHandles val="exact"/>
        </dgm:presLayoutVars>
      </dgm:prSet>
      <dgm:spPr/>
    </dgm:pt>
    <dgm:pt modelId="{9386F090-B10A-B544-9CB4-5CCE1580956B}" type="pres">
      <dgm:prSet presAssocID="{DDC77FDD-05CD-2843-A08D-B5728EA7C51F}" presName="compNode" presStyleCnt="0"/>
      <dgm:spPr/>
    </dgm:pt>
    <dgm:pt modelId="{CB0AEE55-6F0D-7A44-A7C1-AEC67FC18957}" type="pres">
      <dgm:prSet presAssocID="{DDC77FDD-05CD-2843-A08D-B5728EA7C51F}" presName="pictRect" presStyleLbl="node1" presStyleIdx="0" presStyleCnt="5" custLinFactNeighborX="1249" custLinFactNeighborY="-906"/>
      <dgm:spPr>
        <a:blipFill rotWithShape="1">
          <a:blip xmlns:r="http://schemas.openxmlformats.org/officeDocument/2006/relationships" r:embed="rId1">
            <a:extLst>
              <a:ext uri="{837473B0-CC2E-450A-ABE3-18F120FF3D39}">
                <a1611:picAttrSrcUrl xmlns:a1611="http://schemas.microsoft.com/office/drawing/2016/11/main" r:id="rId2"/>
              </a:ext>
            </a:extLst>
          </a:blip>
          <a:srcRect/>
          <a:stretch>
            <a:fillRect t="-23000" b="-23000"/>
          </a:stretch>
        </a:blipFill>
      </dgm:spPr>
    </dgm:pt>
    <dgm:pt modelId="{09A5C496-1B50-7641-B746-563DED0A3B9A}" type="pres">
      <dgm:prSet presAssocID="{DDC77FDD-05CD-2843-A08D-B5728EA7C51F}" presName="textRect" presStyleLbl="revTx" presStyleIdx="0" presStyleCnt="5">
        <dgm:presLayoutVars>
          <dgm:bulletEnabled val="1"/>
        </dgm:presLayoutVars>
      </dgm:prSet>
      <dgm:spPr/>
    </dgm:pt>
    <dgm:pt modelId="{E6317C83-580F-9D40-A048-0180987D8695}" type="pres">
      <dgm:prSet presAssocID="{FA0FD914-3728-FF43-9249-7CEE7F95940D}" presName="sibTrans" presStyleLbl="sibTrans2D1" presStyleIdx="0" presStyleCnt="0"/>
      <dgm:spPr/>
    </dgm:pt>
    <dgm:pt modelId="{311EC877-B120-D149-8CB8-56B616630078}" type="pres">
      <dgm:prSet presAssocID="{BDE4013A-E9BB-3442-967D-D4701C6D3256}" presName="compNode" presStyleCnt="0"/>
      <dgm:spPr/>
    </dgm:pt>
    <dgm:pt modelId="{6CE70CAA-F78C-DA4F-8E6C-E94DAFEDF77A}" type="pres">
      <dgm:prSet presAssocID="{BDE4013A-E9BB-3442-967D-D4701C6D3256}" presName="pict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11000" b="-11000"/>
          </a:stretch>
        </a:blipFill>
      </dgm:spPr>
    </dgm:pt>
    <dgm:pt modelId="{A1340FDE-DCBF-6F42-A259-751058DC4EE9}" type="pres">
      <dgm:prSet presAssocID="{BDE4013A-E9BB-3442-967D-D4701C6D3256}" presName="textRect" presStyleLbl="revTx" presStyleIdx="1" presStyleCnt="5">
        <dgm:presLayoutVars>
          <dgm:bulletEnabled val="1"/>
        </dgm:presLayoutVars>
      </dgm:prSet>
      <dgm:spPr/>
    </dgm:pt>
    <dgm:pt modelId="{67468AE5-3F34-014C-883B-D668C11A8573}" type="pres">
      <dgm:prSet presAssocID="{E68ACBCB-347B-744E-A8F4-960BBAA6A02B}" presName="sibTrans" presStyleLbl="sibTrans2D1" presStyleIdx="0" presStyleCnt="0"/>
      <dgm:spPr/>
    </dgm:pt>
    <dgm:pt modelId="{9AEF48A0-1831-364C-85F8-D6F3D196139E}" type="pres">
      <dgm:prSet presAssocID="{62C86578-73BD-804A-82BC-2CECDE8BDEC0}" presName="compNode" presStyleCnt="0"/>
      <dgm:spPr/>
    </dgm:pt>
    <dgm:pt modelId="{5864D1DC-ACBC-CF48-8896-D9ACC9578A40}" type="pres">
      <dgm:prSet presAssocID="{62C86578-73BD-804A-82BC-2CECDE8BDEC0}" presName="pictRect" presStyleLbl="node1" presStyleIdx="2" presStyleCnt="5"/>
      <dgm:spPr>
        <a:blipFill rotWithShape="1">
          <a:blip xmlns:r="http://schemas.openxmlformats.org/officeDocument/2006/relationships" r:embed="rId4"/>
          <a:srcRect/>
          <a:stretch>
            <a:fillRect l="-21000" r="-21000"/>
          </a:stretch>
        </a:blipFill>
      </dgm:spPr>
    </dgm:pt>
    <dgm:pt modelId="{F5A9397D-6D38-AB49-B115-8CEA47ED035F}" type="pres">
      <dgm:prSet presAssocID="{62C86578-73BD-804A-82BC-2CECDE8BDEC0}" presName="textRect" presStyleLbl="revTx" presStyleIdx="2" presStyleCnt="5">
        <dgm:presLayoutVars>
          <dgm:bulletEnabled val="1"/>
        </dgm:presLayoutVars>
      </dgm:prSet>
      <dgm:spPr/>
    </dgm:pt>
    <dgm:pt modelId="{D03D40B9-8D05-9243-A1ED-DADE83C720BB}" type="pres">
      <dgm:prSet presAssocID="{28C581EF-875D-7343-B9EA-EB49A1050536}" presName="sibTrans" presStyleLbl="sibTrans2D1" presStyleIdx="0" presStyleCnt="0"/>
      <dgm:spPr/>
    </dgm:pt>
    <dgm:pt modelId="{F606E33C-F3EA-A44D-ACD1-85874C031212}" type="pres">
      <dgm:prSet presAssocID="{0DEBA196-4C40-CC45-BF0B-B50BB9DD1E97}" presName="compNode" presStyleCnt="0"/>
      <dgm:spPr/>
    </dgm:pt>
    <dgm:pt modelId="{21A1EFC9-5A70-DB4A-9933-A5E2A50CF664}" type="pres">
      <dgm:prSet presAssocID="{0DEBA196-4C40-CC45-BF0B-B50BB9DD1E97}" presName="pictRect" presStyleLbl="node1" presStyleIdx="3" presStyleCnt="5"/>
      <dgm:spPr>
        <a:blipFill rotWithShape="1">
          <a:blip xmlns:r="http://schemas.openxmlformats.org/officeDocument/2006/relationships" r:embed="rId5">
            <a:duotone>
              <a:srgbClr val="00ACC2">
                <a:shade val="45000"/>
                <a:satMod val="135000"/>
              </a:srgbClr>
              <a:prstClr val="white"/>
            </a:duotone>
            <a:extLst>
              <a:ext uri="{837473B0-CC2E-450A-ABE3-18F120FF3D39}">
                <a1611:picAttrSrcUrl xmlns:a1611="http://schemas.microsoft.com/office/drawing/2016/11/main" r:id="rId6"/>
              </a:ext>
            </a:extLst>
          </a:blip>
          <a:srcRect/>
          <a:stretch>
            <a:fillRect t="-23000" b="-23000"/>
          </a:stretch>
        </a:blipFill>
      </dgm:spPr>
    </dgm:pt>
    <dgm:pt modelId="{FF875345-1FA0-BF43-96D7-C7E7382B5AD4}" type="pres">
      <dgm:prSet presAssocID="{0DEBA196-4C40-CC45-BF0B-B50BB9DD1E97}" presName="textRect" presStyleLbl="revTx" presStyleIdx="3" presStyleCnt="5">
        <dgm:presLayoutVars>
          <dgm:bulletEnabled val="1"/>
        </dgm:presLayoutVars>
      </dgm:prSet>
      <dgm:spPr/>
    </dgm:pt>
    <dgm:pt modelId="{3E3D3ECF-BAA3-1C4E-AFF4-CB6598476630}" type="pres">
      <dgm:prSet presAssocID="{0FD12E40-517F-9540-BB2A-6F287EDCCD6A}" presName="sibTrans" presStyleLbl="sibTrans2D1" presStyleIdx="0" presStyleCnt="0"/>
      <dgm:spPr/>
    </dgm:pt>
    <dgm:pt modelId="{B82BDFE6-699D-D844-8EFA-CE3837880EA9}" type="pres">
      <dgm:prSet presAssocID="{772258D7-C8FA-C842-99F3-AD2F54C67D42}" presName="compNode" presStyleCnt="0"/>
      <dgm:spPr/>
    </dgm:pt>
    <dgm:pt modelId="{82FAD775-56C9-8943-8F6B-093C62432141}" type="pres">
      <dgm:prSet presAssocID="{772258D7-C8FA-C842-99F3-AD2F54C67D42}" presName="pictRect" presStyleLbl="node1" presStyleIdx="4" presStyleCnt="5"/>
      <dgm:spPr>
        <a:blipFill>
          <a:blip xmlns:r="http://schemas.openxmlformats.org/officeDocument/2006/relationships" r:embed="rId7">
            <a:extLst>
              <a:ext uri="{28A0092B-C50C-407E-A947-70E740481C1C}">
                <a14:useLocalDpi xmlns:a14="http://schemas.microsoft.com/office/drawing/2010/main" val="0"/>
              </a:ext>
            </a:extLst>
          </a:blip>
          <a:srcRect/>
          <a:stretch>
            <a:fillRect l="-13000" r="-13000"/>
          </a:stretch>
        </a:blipFill>
      </dgm:spPr>
    </dgm:pt>
    <dgm:pt modelId="{0A2DC338-0850-4B4C-B09B-134363929B4D}" type="pres">
      <dgm:prSet presAssocID="{772258D7-C8FA-C842-99F3-AD2F54C67D42}" presName="textRect" presStyleLbl="revTx" presStyleIdx="4" presStyleCnt="5">
        <dgm:presLayoutVars>
          <dgm:bulletEnabled val="1"/>
        </dgm:presLayoutVars>
      </dgm:prSet>
      <dgm:spPr/>
    </dgm:pt>
  </dgm:ptLst>
  <dgm:cxnLst>
    <dgm:cxn modelId="{D3D4DD29-8513-3648-9FCF-F26DF3139854}" type="presOf" srcId="{BDE4013A-E9BB-3442-967D-D4701C6D3256}" destId="{A1340FDE-DCBF-6F42-A259-751058DC4EE9}" srcOrd="0" destOrd="0" presId="urn:microsoft.com/office/officeart/2005/8/layout/pList1"/>
    <dgm:cxn modelId="{746A2337-C0AF-AF48-9E41-4C2055126A44}" type="presOf" srcId="{FA0FD914-3728-FF43-9249-7CEE7F95940D}" destId="{E6317C83-580F-9D40-A048-0180987D8695}" srcOrd="0" destOrd="0" presId="urn:microsoft.com/office/officeart/2005/8/layout/pList1"/>
    <dgm:cxn modelId="{28C4DE52-049E-D848-B8C5-B52ABD05B9CF}" srcId="{68262794-135C-6344-9D97-F78242DC1F55}" destId="{DDC77FDD-05CD-2843-A08D-B5728EA7C51F}" srcOrd="0" destOrd="0" parTransId="{66DAB54E-1BA4-1B46-8F6D-6C9A52C639AC}" sibTransId="{FA0FD914-3728-FF43-9249-7CEE7F95940D}"/>
    <dgm:cxn modelId="{92749473-C9C0-F74F-A9BF-45828C763365}" type="presOf" srcId="{62C86578-73BD-804A-82BC-2CECDE8BDEC0}" destId="{F5A9397D-6D38-AB49-B115-8CEA47ED035F}" srcOrd="0" destOrd="0" presId="urn:microsoft.com/office/officeart/2005/8/layout/pList1"/>
    <dgm:cxn modelId="{5D050288-15A2-A743-8ACF-53D189129EC8}" type="presOf" srcId="{DDC77FDD-05CD-2843-A08D-B5728EA7C51F}" destId="{09A5C496-1B50-7641-B746-563DED0A3B9A}" srcOrd="0" destOrd="0" presId="urn:microsoft.com/office/officeart/2005/8/layout/pList1"/>
    <dgm:cxn modelId="{42AA3F89-A996-4940-9D54-E1DE87EB60A6}" srcId="{68262794-135C-6344-9D97-F78242DC1F55}" destId="{0DEBA196-4C40-CC45-BF0B-B50BB9DD1E97}" srcOrd="3" destOrd="0" parTransId="{6501D157-6D69-1749-801D-CCD3C022A531}" sibTransId="{0FD12E40-517F-9540-BB2A-6F287EDCCD6A}"/>
    <dgm:cxn modelId="{687A6A8C-F1C9-544D-932D-FBF7FC2AEFB6}" type="presOf" srcId="{0DEBA196-4C40-CC45-BF0B-B50BB9DD1E97}" destId="{FF875345-1FA0-BF43-96D7-C7E7382B5AD4}" srcOrd="0" destOrd="0" presId="urn:microsoft.com/office/officeart/2005/8/layout/pList1"/>
    <dgm:cxn modelId="{FB1F6A91-5C8C-AD4A-8881-DBF8B45B3DDD}" srcId="{68262794-135C-6344-9D97-F78242DC1F55}" destId="{62C86578-73BD-804A-82BC-2CECDE8BDEC0}" srcOrd="2" destOrd="0" parTransId="{7352E32F-0562-6748-A426-081DF8C7BA2D}" sibTransId="{28C581EF-875D-7343-B9EA-EB49A1050536}"/>
    <dgm:cxn modelId="{F33F249E-CB4F-6741-A798-4421C4F8D337}" type="presOf" srcId="{772258D7-C8FA-C842-99F3-AD2F54C67D42}" destId="{0A2DC338-0850-4B4C-B09B-134363929B4D}" srcOrd="0" destOrd="0" presId="urn:microsoft.com/office/officeart/2005/8/layout/pList1"/>
    <dgm:cxn modelId="{2C03F4A9-3A62-374B-B121-C7DEE2A3CCFE}" type="presOf" srcId="{68262794-135C-6344-9D97-F78242DC1F55}" destId="{44AC7810-F169-464E-855D-02FDA656D597}" srcOrd="0" destOrd="0" presId="urn:microsoft.com/office/officeart/2005/8/layout/pList1"/>
    <dgm:cxn modelId="{E2F2DAB4-A9F1-5E40-8C0F-C7B23B92F0D1}" type="presOf" srcId="{0FD12E40-517F-9540-BB2A-6F287EDCCD6A}" destId="{3E3D3ECF-BAA3-1C4E-AFF4-CB6598476630}" srcOrd="0" destOrd="0" presId="urn:microsoft.com/office/officeart/2005/8/layout/pList1"/>
    <dgm:cxn modelId="{E55C13CA-7F0B-7745-ACB9-19EC466888EF}" type="presOf" srcId="{E68ACBCB-347B-744E-A8F4-960BBAA6A02B}" destId="{67468AE5-3F34-014C-883B-D668C11A8573}" srcOrd="0" destOrd="0" presId="urn:microsoft.com/office/officeart/2005/8/layout/pList1"/>
    <dgm:cxn modelId="{775CD9D5-4E61-FE44-92C5-07D2B0E9DB26}" srcId="{68262794-135C-6344-9D97-F78242DC1F55}" destId="{772258D7-C8FA-C842-99F3-AD2F54C67D42}" srcOrd="4" destOrd="0" parTransId="{3088E8F0-9A6B-2D45-A900-4BC439F08052}" sibTransId="{53C09696-054C-504F-A700-9BCC692A4DBF}"/>
    <dgm:cxn modelId="{577D01D9-4D88-B54B-AED9-59B9B637F002}" type="presOf" srcId="{28C581EF-875D-7343-B9EA-EB49A1050536}" destId="{D03D40B9-8D05-9243-A1ED-DADE83C720BB}" srcOrd="0" destOrd="0" presId="urn:microsoft.com/office/officeart/2005/8/layout/pList1"/>
    <dgm:cxn modelId="{BF6509E6-6D51-D440-8DA6-17682DA46D47}" srcId="{68262794-135C-6344-9D97-F78242DC1F55}" destId="{BDE4013A-E9BB-3442-967D-D4701C6D3256}" srcOrd="1" destOrd="0" parTransId="{8B292E68-BDAC-C740-83E1-F476AF66DC51}" sibTransId="{E68ACBCB-347B-744E-A8F4-960BBAA6A02B}"/>
    <dgm:cxn modelId="{493C2215-8BEB-B541-A15E-1E401ACBF22D}" type="presParOf" srcId="{44AC7810-F169-464E-855D-02FDA656D597}" destId="{9386F090-B10A-B544-9CB4-5CCE1580956B}" srcOrd="0" destOrd="0" presId="urn:microsoft.com/office/officeart/2005/8/layout/pList1"/>
    <dgm:cxn modelId="{41DCCA9C-C805-F643-A72E-0650D0043944}" type="presParOf" srcId="{9386F090-B10A-B544-9CB4-5CCE1580956B}" destId="{CB0AEE55-6F0D-7A44-A7C1-AEC67FC18957}" srcOrd="0" destOrd="0" presId="urn:microsoft.com/office/officeart/2005/8/layout/pList1"/>
    <dgm:cxn modelId="{DE5A89D4-8120-A543-8ED6-B0CBC98C9578}" type="presParOf" srcId="{9386F090-B10A-B544-9CB4-5CCE1580956B}" destId="{09A5C496-1B50-7641-B746-563DED0A3B9A}" srcOrd="1" destOrd="0" presId="urn:microsoft.com/office/officeart/2005/8/layout/pList1"/>
    <dgm:cxn modelId="{9DEC1671-E25E-4548-BA36-8DACFEC57026}" type="presParOf" srcId="{44AC7810-F169-464E-855D-02FDA656D597}" destId="{E6317C83-580F-9D40-A048-0180987D8695}" srcOrd="1" destOrd="0" presId="urn:microsoft.com/office/officeart/2005/8/layout/pList1"/>
    <dgm:cxn modelId="{AC7E666A-0A28-D246-962B-8C00DE4ED8D9}" type="presParOf" srcId="{44AC7810-F169-464E-855D-02FDA656D597}" destId="{311EC877-B120-D149-8CB8-56B616630078}" srcOrd="2" destOrd="0" presId="urn:microsoft.com/office/officeart/2005/8/layout/pList1"/>
    <dgm:cxn modelId="{CB4BB513-CD0B-274B-8545-55BEFEC036B9}" type="presParOf" srcId="{311EC877-B120-D149-8CB8-56B616630078}" destId="{6CE70CAA-F78C-DA4F-8E6C-E94DAFEDF77A}" srcOrd="0" destOrd="0" presId="urn:microsoft.com/office/officeart/2005/8/layout/pList1"/>
    <dgm:cxn modelId="{B7576BF4-AF1F-E74F-900D-064D6D0F706B}" type="presParOf" srcId="{311EC877-B120-D149-8CB8-56B616630078}" destId="{A1340FDE-DCBF-6F42-A259-751058DC4EE9}" srcOrd="1" destOrd="0" presId="urn:microsoft.com/office/officeart/2005/8/layout/pList1"/>
    <dgm:cxn modelId="{624315E3-4134-F24D-ABCC-6D7EF9E9F33D}" type="presParOf" srcId="{44AC7810-F169-464E-855D-02FDA656D597}" destId="{67468AE5-3F34-014C-883B-D668C11A8573}" srcOrd="3" destOrd="0" presId="urn:microsoft.com/office/officeart/2005/8/layout/pList1"/>
    <dgm:cxn modelId="{204E41BA-3B53-984F-A1FC-826EC4046788}" type="presParOf" srcId="{44AC7810-F169-464E-855D-02FDA656D597}" destId="{9AEF48A0-1831-364C-85F8-D6F3D196139E}" srcOrd="4" destOrd="0" presId="urn:microsoft.com/office/officeart/2005/8/layout/pList1"/>
    <dgm:cxn modelId="{3870D2FC-AD49-634F-898F-B0622E829BB9}" type="presParOf" srcId="{9AEF48A0-1831-364C-85F8-D6F3D196139E}" destId="{5864D1DC-ACBC-CF48-8896-D9ACC9578A40}" srcOrd="0" destOrd="0" presId="urn:microsoft.com/office/officeart/2005/8/layout/pList1"/>
    <dgm:cxn modelId="{093E0A39-D5A9-FE4A-94A3-025F82EEB8E4}" type="presParOf" srcId="{9AEF48A0-1831-364C-85F8-D6F3D196139E}" destId="{F5A9397D-6D38-AB49-B115-8CEA47ED035F}" srcOrd="1" destOrd="0" presId="urn:microsoft.com/office/officeart/2005/8/layout/pList1"/>
    <dgm:cxn modelId="{203F608C-A80C-7D40-9E22-49507C7DF67E}" type="presParOf" srcId="{44AC7810-F169-464E-855D-02FDA656D597}" destId="{D03D40B9-8D05-9243-A1ED-DADE83C720BB}" srcOrd="5" destOrd="0" presId="urn:microsoft.com/office/officeart/2005/8/layout/pList1"/>
    <dgm:cxn modelId="{80146EF8-1C1F-A249-A03A-3E2E067B7B86}" type="presParOf" srcId="{44AC7810-F169-464E-855D-02FDA656D597}" destId="{F606E33C-F3EA-A44D-ACD1-85874C031212}" srcOrd="6" destOrd="0" presId="urn:microsoft.com/office/officeart/2005/8/layout/pList1"/>
    <dgm:cxn modelId="{C411DD28-D974-4742-8664-74EB275517E5}" type="presParOf" srcId="{F606E33C-F3EA-A44D-ACD1-85874C031212}" destId="{21A1EFC9-5A70-DB4A-9933-A5E2A50CF664}" srcOrd="0" destOrd="0" presId="urn:microsoft.com/office/officeart/2005/8/layout/pList1"/>
    <dgm:cxn modelId="{060781D2-CDC1-9545-B820-4E8FEA50A3DC}" type="presParOf" srcId="{F606E33C-F3EA-A44D-ACD1-85874C031212}" destId="{FF875345-1FA0-BF43-96D7-C7E7382B5AD4}" srcOrd="1" destOrd="0" presId="urn:microsoft.com/office/officeart/2005/8/layout/pList1"/>
    <dgm:cxn modelId="{AA304C9B-4452-9445-9B62-9D2C10E28DDA}" type="presParOf" srcId="{44AC7810-F169-464E-855D-02FDA656D597}" destId="{3E3D3ECF-BAA3-1C4E-AFF4-CB6598476630}" srcOrd="7" destOrd="0" presId="urn:microsoft.com/office/officeart/2005/8/layout/pList1"/>
    <dgm:cxn modelId="{8FB75AE3-8CD9-7F42-9BE0-F70C99FC4881}" type="presParOf" srcId="{44AC7810-F169-464E-855D-02FDA656D597}" destId="{B82BDFE6-699D-D844-8EFA-CE3837880EA9}" srcOrd="8" destOrd="0" presId="urn:microsoft.com/office/officeart/2005/8/layout/pList1"/>
    <dgm:cxn modelId="{5C8D43A9-C2CF-B543-92BA-EA0D2EAF172A}" type="presParOf" srcId="{B82BDFE6-699D-D844-8EFA-CE3837880EA9}" destId="{82FAD775-56C9-8943-8F6B-093C62432141}" srcOrd="0" destOrd="0" presId="urn:microsoft.com/office/officeart/2005/8/layout/pList1"/>
    <dgm:cxn modelId="{0ACD7253-DEE8-BB44-917D-83F7242CA9CA}" type="presParOf" srcId="{B82BDFE6-699D-D844-8EFA-CE3837880EA9}" destId="{0A2DC338-0850-4B4C-B09B-134363929B4D}"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2B701194-709A-0745-A2BE-2863F8A5A6ED}"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265B7B45-CC01-5B48-8E12-5E93B82E71A2}">
      <dgm:prSet custT="1">
        <dgm:style>
          <a:lnRef idx="1">
            <a:schemeClr val="accent2"/>
          </a:lnRef>
          <a:fillRef idx="2">
            <a:schemeClr val="accent2"/>
          </a:fillRef>
          <a:effectRef idx="1">
            <a:schemeClr val="accent2"/>
          </a:effectRef>
          <a:fontRef idx="minor">
            <a:schemeClr val="dk1"/>
          </a:fontRef>
        </dgm:style>
      </dgm:prSet>
      <dgm:spPr/>
      <dgm:t>
        <a:bodyPr/>
        <a:lstStyle/>
        <a:p>
          <a:r>
            <a:rPr lang="en-US" sz="2800" b="1" i="0" dirty="0"/>
            <a:t>For Staff </a:t>
          </a:r>
          <a:endParaRPr lang="en-US" sz="2800" dirty="0"/>
        </a:p>
      </dgm:t>
    </dgm:pt>
    <dgm:pt modelId="{0EBA371C-11B6-1841-8E2B-340E196221EE}" type="parTrans" cxnId="{B7AB72E6-F510-6A43-9EBB-DCB4D5A884B5}">
      <dgm:prSet/>
      <dgm:spPr/>
      <dgm:t>
        <a:bodyPr/>
        <a:lstStyle/>
        <a:p>
          <a:endParaRPr lang="en-US" sz="2400"/>
        </a:p>
      </dgm:t>
    </dgm:pt>
    <dgm:pt modelId="{4FB80857-FC03-DE4F-AF9D-E64CFC3530D9}" type="sibTrans" cxnId="{B7AB72E6-F510-6A43-9EBB-DCB4D5A884B5}">
      <dgm:prSet/>
      <dgm:spPr/>
      <dgm:t>
        <a:bodyPr/>
        <a:lstStyle/>
        <a:p>
          <a:endParaRPr lang="en-US" sz="2400"/>
        </a:p>
      </dgm:t>
    </dgm:pt>
    <dgm:pt modelId="{5C55BA0C-4473-3E49-9D94-E3089AAA0122}">
      <dgm:prSet custT="1"/>
      <dgm:spPr/>
      <dgm:t>
        <a:bodyPr/>
        <a:lstStyle/>
        <a:p>
          <a:r>
            <a:rPr lang="en-US" sz="2400" b="0" i="0" dirty="0"/>
            <a:t>Description of PBIS</a:t>
          </a:r>
          <a:endParaRPr lang="en-US" sz="2400" dirty="0"/>
        </a:p>
      </dgm:t>
    </dgm:pt>
    <dgm:pt modelId="{A9AF3813-CAD9-B74B-B881-619B9559AD7C}" type="parTrans" cxnId="{F6CE11B0-0751-714E-A32C-3F5A29FD93DB}">
      <dgm:prSet/>
      <dgm:spPr/>
      <dgm:t>
        <a:bodyPr/>
        <a:lstStyle/>
        <a:p>
          <a:endParaRPr lang="en-US" sz="2400"/>
        </a:p>
      </dgm:t>
    </dgm:pt>
    <dgm:pt modelId="{6AD524FE-E71A-5B43-8F69-A42143AF4276}" type="sibTrans" cxnId="{F6CE11B0-0751-714E-A32C-3F5A29FD93DB}">
      <dgm:prSet/>
      <dgm:spPr/>
      <dgm:t>
        <a:bodyPr/>
        <a:lstStyle/>
        <a:p>
          <a:endParaRPr lang="en-US" sz="2400"/>
        </a:p>
      </dgm:t>
    </dgm:pt>
    <dgm:pt modelId="{AF14C26E-02A5-AC4D-85E0-78308482CF59}">
      <dgm:prSet custT="1"/>
      <dgm:spPr/>
      <dgm:t>
        <a:bodyPr/>
        <a:lstStyle/>
        <a:p>
          <a:r>
            <a:rPr lang="en-US" sz="2400" b="0" i="0" dirty="0"/>
            <a:t>SW Expectations</a:t>
          </a:r>
          <a:endParaRPr lang="en-US" sz="2400" dirty="0"/>
        </a:p>
      </dgm:t>
    </dgm:pt>
    <dgm:pt modelId="{87FEC013-5C85-6148-9BEE-14B47A60A482}" type="parTrans" cxnId="{0AD4B798-51D2-1B46-AC4B-8DC81622B3F6}">
      <dgm:prSet/>
      <dgm:spPr/>
      <dgm:t>
        <a:bodyPr/>
        <a:lstStyle/>
        <a:p>
          <a:endParaRPr lang="en-US" sz="2400"/>
        </a:p>
      </dgm:t>
    </dgm:pt>
    <dgm:pt modelId="{C4D14718-B05F-9944-8842-5D4DCEAFCF36}" type="sibTrans" cxnId="{0AD4B798-51D2-1B46-AC4B-8DC81622B3F6}">
      <dgm:prSet/>
      <dgm:spPr/>
      <dgm:t>
        <a:bodyPr/>
        <a:lstStyle/>
        <a:p>
          <a:endParaRPr lang="en-US" sz="2400"/>
        </a:p>
      </dgm:t>
    </dgm:pt>
    <dgm:pt modelId="{B392E617-4AF3-8849-AB57-55EAD09941EE}">
      <dgm:prSet custT="1"/>
      <dgm:spPr/>
      <dgm:t>
        <a:bodyPr/>
        <a:lstStyle/>
        <a:p>
          <a:r>
            <a:rPr lang="en-US" sz="2400" b="0" i="0" dirty="0"/>
            <a:t>School Matrix</a:t>
          </a:r>
          <a:endParaRPr lang="en-US" sz="2400" dirty="0"/>
        </a:p>
      </dgm:t>
    </dgm:pt>
    <dgm:pt modelId="{5A1B9B6B-7064-7F44-BBAA-0C229C74304F}" type="parTrans" cxnId="{CB93F839-8720-1C43-9FDD-B324B1CEC45C}">
      <dgm:prSet/>
      <dgm:spPr/>
      <dgm:t>
        <a:bodyPr/>
        <a:lstStyle/>
        <a:p>
          <a:endParaRPr lang="en-US" sz="2400"/>
        </a:p>
      </dgm:t>
    </dgm:pt>
    <dgm:pt modelId="{5AECE3B3-59A3-3444-9F88-44B688E3B183}" type="sibTrans" cxnId="{CB93F839-8720-1C43-9FDD-B324B1CEC45C}">
      <dgm:prSet/>
      <dgm:spPr/>
      <dgm:t>
        <a:bodyPr/>
        <a:lstStyle/>
        <a:p>
          <a:endParaRPr lang="en-US" sz="2400"/>
        </a:p>
      </dgm:t>
    </dgm:pt>
    <dgm:pt modelId="{E23F0554-ACA9-F142-B990-150EF32B1B5A}">
      <dgm:prSet custT="1"/>
      <dgm:spPr/>
      <dgm:t>
        <a:bodyPr/>
        <a:lstStyle/>
        <a:p>
          <a:r>
            <a:rPr lang="en-US" sz="2400" b="0" i="0" dirty="0"/>
            <a:t>Lesson Plans</a:t>
          </a:r>
          <a:endParaRPr lang="en-US" sz="2400" dirty="0"/>
        </a:p>
      </dgm:t>
    </dgm:pt>
    <dgm:pt modelId="{99AD4A69-6987-0B41-AE86-8914AFE507BB}" type="parTrans" cxnId="{CACA9A35-2059-C946-9FE7-3061480CC65F}">
      <dgm:prSet/>
      <dgm:spPr/>
      <dgm:t>
        <a:bodyPr/>
        <a:lstStyle/>
        <a:p>
          <a:endParaRPr lang="en-US" sz="2400"/>
        </a:p>
      </dgm:t>
    </dgm:pt>
    <dgm:pt modelId="{69172B17-2E84-2047-B315-FD1D54A0EFA2}" type="sibTrans" cxnId="{CACA9A35-2059-C946-9FE7-3061480CC65F}">
      <dgm:prSet/>
      <dgm:spPr/>
      <dgm:t>
        <a:bodyPr/>
        <a:lstStyle/>
        <a:p>
          <a:endParaRPr lang="en-US" sz="2400"/>
        </a:p>
      </dgm:t>
    </dgm:pt>
    <dgm:pt modelId="{2587E06E-28A2-F144-9B29-009E39D5702D}">
      <dgm:prSet custT="1"/>
      <dgm:spPr/>
      <dgm:t>
        <a:bodyPr/>
        <a:lstStyle/>
        <a:p>
          <a:r>
            <a:rPr lang="en-US" sz="2400" b="0" i="0" dirty="0"/>
            <a:t>Overview of Acknowledgement System</a:t>
          </a:r>
          <a:endParaRPr lang="en-US" sz="2400" dirty="0"/>
        </a:p>
      </dgm:t>
    </dgm:pt>
    <dgm:pt modelId="{6E43490B-CB31-264A-A47F-1F0CD4BB0A7A}" type="parTrans" cxnId="{B25831D7-40EB-124D-9846-7FB5D580EEBC}">
      <dgm:prSet/>
      <dgm:spPr/>
      <dgm:t>
        <a:bodyPr/>
        <a:lstStyle/>
        <a:p>
          <a:endParaRPr lang="en-US" sz="2400"/>
        </a:p>
      </dgm:t>
    </dgm:pt>
    <dgm:pt modelId="{A0C98272-9559-A548-86D5-F209631E4BE3}" type="sibTrans" cxnId="{B25831D7-40EB-124D-9846-7FB5D580EEBC}">
      <dgm:prSet/>
      <dgm:spPr/>
      <dgm:t>
        <a:bodyPr/>
        <a:lstStyle/>
        <a:p>
          <a:endParaRPr lang="en-US" sz="2400"/>
        </a:p>
      </dgm:t>
    </dgm:pt>
    <dgm:pt modelId="{1C4E178F-1B8D-4843-B026-582B401C9FCB}">
      <dgm:prSet custT="1"/>
      <dgm:spPr/>
      <dgm:t>
        <a:bodyPr/>
        <a:lstStyle/>
        <a:p>
          <a:r>
            <a:rPr lang="en-US" sz="2400" b="0" i="0"/>
            <a:t>Overview of Consequences</a:t>
          </a:r>
          <a:endParaRPr lang="en-US" sz="2400"/>
        </a:p>
      </dgm:t>
    </dgm:pt>
    <dgm:pt modelId="{1FABE5AE-CFA9-7A45-AA84-48FC23B8DB12}" type="parTrans" cxnId="{C295FBD0-CE48-684E-B37C-5F3215ED8623}">
      <dgm:prSet/>
      <dgm:spPr/>
      <dgm:t>
        <a:bodyPr/>
        <a:lstStyle/>
        <a:p>
          <a:endParaRPr lang="en-US" sz="2400"/>
        </a:p>
      </dgm:t>
    </dgm:pt>
    <dgm:pt modelId="{D4A17AB3-0580-8E46-8D6A-CDFE5992AC5B}" type="sibTrans" cxnId="{C295FBD0-CE48-684E-B37C-5F3215ED8623}">
      <dgm:prSet/>
      <dgm:spPr/>
      <dgm:t>
        <a:bodyPr/>
        <a:lstStyle/>
        <a:p>
          <a:endParaRPr lang="en-US" sz="2400"/>
        </a:p>
      </dgm:t>
    </dgm:pt>
    <dgm:pt modelId="{E5B32850-AC55-D74B-BF7C-180A75D4C75C}">
      <dgm:prSet custT="1"/>
      <dgm:spPr/>
      <dgm:t>
        <a:bodyPr/>
        <a:lstStyle/>
        <a:p>
          <a:r>
            <a:rPr lang="en-US" sz="2400" b="0" i="0" dirty="0"/>
            <a:t>Problem behavior definitions</a:t>
          </a:r>
          <a:endParaRPr lang="en-US" sz="2400" dirty="0"/>
        </a:p>
      </dgm:t>
    </dgm:pt>
    <dgm:pt modelId="{5AF2F68E-3447-6B4C-A3E0-21E048166D19}" type="parTrans" cxnId="{B8B89AC8-AF24-D845-A7E7-8E4405B94C70}">
      <dgm:prSet/>
      <dgm:spPr/>
      <dgm:t>
        <a:bodyPr/>
        <a:lstStyle/>
        <a:p>
          <a:endParaRPr lang="en-US" sz="2400"/>
        </a:p>
      </dgm:t>
    </dgm:pt>
    <dgm:pt modelId="{57ED2DE6-6E2F-A642-9F90-70E4B64C038E}" type="sibTrans" cxnId="{B8B89AC8-AF24-D845-A7E7-8E4405B94C70}">
      <dgm:prSet/>
      <dgm:spPr/>
      <dgm:t>
        <a:bodyPr/>
        <a:lstStyle/>
        <a:p>
          <a:endParaRPr lang="en-US" sz="2400"/>
        </a:p>
      </dgm:t>
    </dgm:pt>
    <dgm:pt modelId="{2805FA62-13CD-AF42-9788-9EDEC0DDC2F9}">
      <dgm:prSet custT="1"/>
      <dgm:spPr/>
      <dgm:t>
        <a:bodyPr/>
        <a:lstStyle/>
        <a:p>
          <a:r>
            <a:rPr lang="en-US" sz="2400" b="0" i="0"/>
            <a:t>Discipline flowchart</a:t>
          </a:r>
          <a:endParaRPr lang="en-US" sz="2400"/>
        </a:p>
      </dgm:t>
    </dgm:pt>
    <dgm:pt modelId="{4D8007F5-CA62-0948-84FB-954DF2C8069A}" type="parTrans" cxnId="{D720DB37-8E6E-4145-884F-FD726FE9D08D}">
      <dgm:prSet/>
      <dgm:spPr/>
      <dgm:t>
        <a:bodyPr/>
        <a:lstStyle/>
        <a:p>
          <a:endParaRPr lang="en-US" sz="2400"/>
        </a:p>
      </dgm:t>
    </dgm:pt>
    <dgm:pt modelId="{2C870885-0F71-5645-86AA-A921B06F47ED}" type="sibTrans" cxnId="{D720DB37-8E6E-4145-884F-FD726FE9D08D}">
      <dgm:prSet/>
      <dgm:spPr/>
      <dgm:t>
        <a:bodyPr/>
        <a:lstStyle/>
        <a:p>
          <a:endParaRPr lang="en-US" sz="2400"/>
        </a:p>
      </dgm:t>
    </dgm:pt>
    <dgm:pt modelId="{7746D4C0-CBCA-9344-802F-BBD671933A9B}">
      <dgm:prSet custT="1"/>
      <dgm:spPr/>
      <dgm:t>
        <a:bodyPr/>
        <a:lstStyle/>
        <a:p>
          <a:r>
            <a:rPr lang="en-US" sz="2400" b="0" i="0"/>
            <a:t>Office Referral form</a:t>
          </a:r>
          <a:endParaRPr lang="en-US" sz="2400"/>
        </a:p>
      </dgm:t>
    </dgm:pt>
    <dgm:pt modelId="{227899A1-C5EA-BE40-9DBB-0C610F112E99}" type="parTrans" cxnId="{D14F38F9-CF22-334B-B2A9-C6461ADD3804}">
      <dgm:prSet/>
      <dgm:spPr/>
      <dgm:t>
        <a:bodyPr/>
        <a:lstStyle/>
        <a:p>
          <a:endParaRPr lang="en-US" sz="2400"/>
        </a:p>
      </dgm:t>
    </dgm:pt>
    <dgm:pt modelId="{9109B621-6458-F340-A2AD-2F0EBEBF69D0}" type="sibTrans" cxnId="{D14F38F9-CF22-334B-B2A9-C6461ADD3804}">
      <dgm:prSet/>
      <dgm:spPr/>
      <dgm:t>
        <a:bodyPr/>
        <a:lstStyle/>
        <a:p>
          <a:endParaRPr lang="en-US" sz="2400"/>
        </a:p>
      </dgm:t>
    </dgm:pt>
    <dgm:pt modelId="{BC50BF3A-74D4-0149-814E-60B2ADA9F427}">
      <dgm:prSet custT="1"/>
      <dgm:spPr/>
      <dgm:t>
        <a:bodyPr/>
        <a:lstStyle/>
        <a:p>
          <a:r>
            <a:rPr lang="en-US" sz="2400" b="0" i="0" dirty="0"/>
            <a:t>Request for Assistance form</a:t>
          </a:r>
          <a:endParaRPr lang="en-US" sz="2400" dirty="0"/>
        </a:p>
      </dgm:t>
    </dgm:pt>
    <dgm:pt modelId="{8B255B29-91BE-BB4E-9600-8B1C22C043AF}" type="parTrans" cxnId="{4EAD939B-7FD1-4B4B-9C7E-115E96D6467E}">
      <dgm:prSet/>
      <dgm:spPr/>
      <dgm:t>
        <a:bodyPr/>
        <a:lstStyle/>
        <a:p>
          <a:endParaRPr lang="en-US" sz="2400"/>
        </a:p>
      </dgm:t>
    </dgm:pt>
    <dgm:pt modelId="{65CF35BD-5FCB-B448-AD0B-B004DD151183}" type="sibTrans" cxnId="{4EAD939B-7FD1-4B4B-9C7E-115E96D6467E}">
      <dgm:prSet/>
      <dgm:spPr/>
      <dgm:t>
        <a:bodyPr/>
        <a:lstStyle/>
        <a:p>
          <a:endParaRPr lang="en-US" sz="2400"/>
        </a:p>
      </dgm:t>
    </dgm:pt>
    <dgm:pt modelId="{F170CE88-0C3C-5443-A990-08353A857DC1}" type="pres">
      <dgm:prSet presAssocID="{2B701194-709A-0745-A2BE-2863F8A5A6ED}" presName="linear" presStyleCnt="0">
        <dgm:presLayoutVars>
          <dgm:animLvl val="lvl"/>
          <dgm:resizeHandles val="exact"/>
        </dgm:presLayoutVars>
      </dgm:prSet>
      <dgm:spPr/>
    </dgm:pt>
    <dgm:pt modelId="{CFCE3C25-9CF7-EB42-A259-B1EF5939F507}" type="pres">
      <dgm:prSet presAssocID="{265B7B45-CC01-5B48-8E12-5E93B82E71A2}" presName="parentText" presStyleLbl="node1" presStyleIdx="0" presStyleCnt="1" custScaleY="63058" custLinFactNeighborY="-13909">
        <dgm:presLayoutVars>
          <dgm:chMax val="0"/>
          <dgm:bulletEnabled val="1"/>
        </dgm:presLayoutVars>
      </dgm:prSet>
      <dgm:spPr/>
    </dgm:pt>
    <dgm:pt modelId="{95421066-480D-684C-9F4C-7DF1DEF2273F}" type="pres">
      <dgm:prSet presAssocID="{265B7B45-CC01-5B48-8E12-5E93B82E71A2}" presName="childText" presStyleLbl="revTx" presStyleIdx="0" presStyleCnt="1">
        <dgm:presLayoutVars>
          <dgm:bulletEnabled val="1"/>
        </dgm:presLayoutVars>
      </dgm:prSet>
      <dgm:spPr/>
    </dgm:pt>
  </dgm:ptLst>
  <dgm:cxnLst>
    <dgm:cxn modelId="{B1D58126-CE08-8540-A25A-A8BC9189A0E3}" type="presOf" srcId="{2B701194-709A-0745-A2BE-2863F8A5A6ED}" destId="{F170CE88-0C3C-5443-A990-08353A857DC1}" srcOrd="0" destOrd="0" presId="urn:microsoft.com/office/officeart/2005/8/layout/vList2"/>
    <dgm:cxn modelId="{4E52A12F-FB42-2849-8BC1-A9980846C063}" type="presOf" srcId="{E23F0554-ACA9-F142-B990-150EF32B1B5A}" destId="{95421066-480D-684C-9F4C-7DF1DEF2273F}" srcOrd="0" destOrd="3" presId="urn:microsoft.com/office/officeart/2005/8/layout/vList2"/>
    <dgm:cxn modelId="{CACA9A35-2059-C946-9FE7-3061480CC65F}" srcId="{265B7B45-CC01-5B48-8E12-5E93B82E71A2}" destId="{E23F0554-ACA9-F142-B990-150EF32B1B5A}" srcOrd="3" destOrd="0" parTransId="{99AD4A69-6987-0B41-AE86-8914AFE507BB}" sibTransId="{69172B17-2E84-2047-B315-FD1D54A0EFA2}"/>
    <dgm:cxn modelId="{D720DB37-8E6E-4145-884F-FD726FE9D08D}" srcId="{265B7B45-CC01-5B48-8E12-5E93B82E71A2}" destId="{2805FA62-13CD-AF42-9788-9EDEC0DDC2F9}" srcOrd="7" destOrd="0" parTransId="{4D8007F5-CA62-0948-84FB-954DF2C8069A}" sibTransId="{2C870885-0F71-5645-86AA-A921B06F47ED}"/>
    <dgm:cxn modelId="{CB93F839-8720-1C43-9FDD-B324B1CEC45C}" srcId="{265B7B45-CC01-5B48-8E12-5E93B82E71A2}" destId="{B392E617-4AF3-8849-AB57-55EAD09941EE}" srcOrd="2" destOrd="0" parTransId="{5A1B9B6B-7064-7F44-BBAA-0C229C74304F}" sibTransId="{5AECE3B3-59A3-3444-9F88-44B688E3B183}"/>
    <dgm:cxn modelId="{E7319147-F9CA-AB43-A577-347CD7F7AAEA}" type="presOf" srcId="{BC50BF3A-74D4-0149-814E-60B2ADA9F427}" destId="{95421066-480D-684C-9F4C-7DF1DEF2273F}" srcOrd="0" destOrd="9" presId="urn:microsoft.com/office/officeart/2005/8/layout/vList2"/>
    <dgm:cxn modelId="{17762652-C19F-EB48-95E6-1E427F9CCC13}" type="presOf" srcId="{B392E617-4AF3-8849-AB57-55EAD09941EE}" destId="{95421066-480D-684C-9F4C-7DF1DEF2273F}" srcOrd="0" destOrd="2" presId="urn:microsoft.com/office/officeart/2005/8/layout/vList2"/>
    <dgm:cxn modelId="{4B883D5B-183D-084F-B44B-16A13EAC4379}" type="presOf" srcId="{1C4E178F-1B8D-4843-B026-582B401C9FCB}" destId="{95421066-480D-684C-9F4C-7DF1DEF2273F}" srcOrd="0" destOrd="5" presId="urn:microsoft.com/office/officeart/2005/8/layout/vList2"/>
    <dgm:cxn modelId="{BA246F65-8249-F946-B764-E84BE5805BF5}" type="presOf" srcId="{5C55BA0C-4473-3E49-9D94-E3089AAA0122}" destId="{95421066-480D-684C-9F4C-7DF1DEF2273F}" srcOrd="0" destOrd="0" presId="urn:microsoft.com/office/officeart/2005/8/layout/vList2"/>
    <dgm:cxn modelId="{E881E377-4E30-0C42-8FBC-8484E16485B8}" type="presOf" srcId="{2805FA62-13CD-AF42-9788-9EDEC0DDC2F9}" destId="{95421066-480D-684C-9F4C-7DF1DEF2273F}" srcOrd="0" destOrd="7" presId="urn:microsoft.com/office/officeart/2005/8/layout/vList2"/>
    <dgm:cxn modelId="{380AC094-785E-254D-98DF-C43F5FE0C900}" type="presOf" srcId="{AF14C26E-02A5-AC4D-85E0-78308482CF59}" destId="{95421066-480D-684C-9F4C-7DF1DEF2273F}" srcOrd="0" destOrd="1" presId="urn:microsoft.com/office/officeart/2005/8/layout/vList2"/>
    <dgm:cxn modelId="{0AD4B798-51D2-1B46-AC4B-8DC81622B3F6}" srcId="{265B7B45-CC01-5B48-8E12-5E93B82E71A2}" destId="{AF14C26E-02A5-AC4D-85E0-78308482CF59}" srcOrd="1" destOrd="0" parTransId="{87FEC013-5C85-6148-9BEE-14B47A60A482}" sibTransId="{C4D14718-B05F-9944-8842-5D4DCEAFCF36}"/>
    <dgm:cxn modelId="{9475529A-5A0F-AA48-BD4B-649046E36C09}" type="presOf" srcId="{2587E06E-28A2-F144-9B29-009E39D5702D}" destId="{95421066-480D-684C-9F4C-7DF1DEF2273F}" srcOrd="0" destOrd="4" presId="urn:microsoft.com/office/officeart/2005/8/layout/vList2"/>
    <dgm:cxn modelId="{4EAD939B-7FD1-4B4B-9C7E-115E96D6467E}" srcId="{265B7B45-CC01-5B48-8E12-5E93B82E71A2}" destId="{BC50BF3A-74D4-0149-814E-60B2ADA9F427}" srcOrd="9" destOrd="0" parTransId="{8B255B29-91BE-BB4E-9600-8B1C22C043AF}" sibTransId="{65CF35BD-5FCB-B448-AD0B-B004DD151183}"/>
    <dgm:cxn modelId="{A642A59F-15AE-6E45-83DA-7B057CAB0C65}" type="presOf" srcId="{265B7B45-CC01-5B48-8E12-5E93B82E71A2}" destId="{CFCE3C25-9CF7-EB42-A259-B1EF5939F507}" srcOrd="0" destOrd="0" presId="urn:microsoft.com/office/officeart/2005/8/layout/vList2"/>
    <dgm:cxn modelId="{B63AA3AD-37EE-C54D-B4BC-A6C51B864093}" type="presOf" srcId="{7746D4C0-CBCA-9344-802F-BBD671933A9B}" destId="{95421066-480D-684C-9F4C-7DF1DEF2273F}" srcOrd="0" destOrd="8" presId="urn:microsoft.com/office/officeart/2005/8/layout/vList2"/>
    <dgm:cxn modelId="{F6CE11B0-0751-714E-A32C-3F5A29FD93DB}" srcId="{265B7B45-CC01-5B48-8E12-5E93B82E71A2}" destId="{5C55BA0C-4473-3E49-9D94-E3089AAA0122}" srcOrd="0" destOrd="0" parTransId="{A9AF3813-CAD9-B74B-B881-619B9559AD7C}" sibTransId="{6AD524FE-E71A-5B43-8F69-A42143AF4276}"/>
    <dgm:cxn modelId="{B8B89AC8-AF24-D845-A7E7-8E4405B94C70}" srcId="{265B7B45-CC01-5B48-8E12-5E93B82E71A2}" destId="{E5B32850-AC55-D74B-BF7C-180A75D4C75C}" srcOrd="6" destOrd="0" parTransId="{5AF2F68E-3447-6B4C-A3E0-21E048166D19}" sibTransId="{57ED2DE6-6E2F-A642-9F90-70E4B64C038E}"/>
    <dgm:cxn modelId="{C295FBD0-CE48-684E-B37C-5F3215ED8623}" srcId="{265B7B45-CC01-5B48-8E12-5E93B82E71A2}" destId="{1C4E178F-1B8D-4843-B026-582B401C9FCB}" srcOrd="5" destOrd="0" parTransId="{1FABE5AE-CFA9-7A45-AA84-48FC23B8DB12}" sibTransId="{D4A17AB3-0580-8E46-8D6A-CDFE5992AC5B}"/>
    <dgm:cxn modelId="{FA9E64D4-3E03-1D43-B540-069A54923ABE}" type="presOf" srcId="{E5B32850-AC55-D74B-BF7C-180A75D4C75C}" destId="{95421066-480D-684C-9F4C-7DF1DEF2273F}" srcOrd="0" destOrd="6" presId="urn:microsoft.com/office/officeart/2005/8/layout/vList2"/>
    <dgm:cxn modelId="{B25831D7-40EB-124D-9846-7FB5D580EEBC}" srcId="{265B7B45-CC01-5B48-8E12-5E93B82E71A2}" destId="{2587E06E-28A2-F144-9B29-009E39D5702D}" srcOrd="4" destOrd="0" parTransId="{6E43490B-CB31-264A-A47F-1F0CD4BB0A7A}" sibTransId="{A0C98272-9559-A548-86D5-F209631E4BE3}"/>
    <dgm:cxn modelId="{B7AB72E6-F510-6A43-9EBB-DCB4D5A884B5}" srcId="{2B701194-709A-0745-A2BE-2863F8A5A6ED}" destId="{265B7B45-CC01-5B48-8E12-5E93B82E71A2}" srcOrd="0" destOrd="0" parTransId="{0EBA371C-11B6-1841-8E2B-340E196221EE}" sibTransId="{4FB80857-FC03-DE4F-AF9D-E64CFC3530D9}"/>
    <dgm:cxn modelId="{D14F38F9-CF22-334B-B2A9-C6461ADD3804}" srcId="{265B7B45-CC01-5B48-8E12-5E93B82E71A2}" destId="{7746D4C0-CBCA-9344-802F-BBD671933A9B}" srcOrd="8" destOrd="0" parTransId="{227899A1-C5EA-BE40-9DBB-0C610F112E99}" sibTransId="{9109B621-6458-F340-A2AD-2F0EBEBF69D0}"/>
    <dgm:cxn modelId="{16F0DDD2-5CA1-594E-82D8-7051056F0A43}" type="presParOf" srcId="{F170CE88-0C3C-5443-A990-08353A857DC1}" destId="{CFCE3C25-9CF7-EB42-A259-B1EF5939F507}" srcOrd="0" destOrd="0" presId="urn:microsoft.com/office/officeart/2005/8/layout/vList2"/>
    <dgm:cxn modelId="{72B8C69F-ADBA-4549-A89A-F7D333364D60}" type="presParOf" srcId="{F170CE88-0C3C-5443-A990-08353A857DC1}" destId="{95421066-480D-684C-9F4C-7DF1DEF2273F}" srcOrd="1" destOrd="0" presId="urn:microsoft.com/office/officeart/2005/8/layout/vList2"/>
  </dgm:cxnLst>
  <dgm:bg>
    <a:solidFill>
      <a:schemeClr val="bg1"/>
    </a:solidFill>
  </dgm:bg>
  <dgm:whole>
    <a:ln>
      <a:solidFill>
        <a:schemeClr val="accent2"/>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2B701194-709A-0745-A2BE-2863F8A5A6ED}"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A122C195-7812-4E49-B22B-990B66C17FAF}">
      <dgm:prSet custT="1">
        <dgm:style>
          <a:lnRef idx="1">
            <a:schemeClr val="accent2"/>
          </a:lnRef>
          <a:fillRef idx="2">
            <a:schemeClr val="accent2"/>
          </a:fillRef>
          <a:effectRef idx="1">
            <a:schemeClr val="accent2"/>
          </a:effectRef>
          <a:fontRef idx="minor">
            <a:schemeClr val="dk1"/>
          </a:fontRef>
        </dgm:style>
      </dgm:prSet>
      <dgm:spPr>
        <a:ln/>
      </dgm:spPr>
      <dgm:t>
        <a:bodyPr/>
        <a:lstStyle/>
        <a:p>
          <a:r>
            <a:rPr lang="en-US" sz="2800" b="1" i="0" dirty="0"/>
            <a:t>For Students and Families</a:t>
          </a:r>
          <a:endParaRPr lang="en-US" sz="2800" dirty="0"/>
        </a:p>
      </dgm:t>
    </dgm:pt>
    <dgm:pt modelId="{9DF6BCD9-F78C-6442-BAAC-63E66954CA90}" type="parTrans" cxnId="{FB235E92-82B2-B046-8705-741E958D3A40}">
      <dgm:prSet/>
      <dgm:spPr/>
      <dgm:t>
        <a:bodyPr/>
        <a:lstStyle/>
        <a:p>
          <a:endParaRPr lang="en-US" sz="2400"/>
        </a:p>
      </dgm:t>
    </dgm:pt>
    <dgm:pt modelId="{DEC48430-07AD-EA46-8883-93129B6D1ACB}" type="sibTrans" cxnId="{FB235E92-82B2-B046-8705-741E958D3A40}">
      <dgm:prSet/>
      <dgm:spPr/>
      <dgm:t>
        <a:bodyPr/>
        <a:lstStyle/>
        <a:p>
          <a:endParaRPr lang="en-US" sz="2400"/>
        </a:p>
      </dgm:t>
    </dgm:pt>
    <dgm:pt modelId="{B7B641D0-F32B-5046-9CDE-8953E6F76813}">
      <dgm:prSet custT="1"/>
      <dgm:spPr/>
      <dgm:t>
        <a:bodyPr/>
        <a:lstStyle/>
        <a:p>
          <a:r>
            <a:rPr lang="en-US" sz="2400" b="0" i="0" dirty="0"/>
            <a:t>Description of PBIS</a:t>
          </a:r>
          <a:endParaRPr lang="en-US" sz="2400" dirty="0"/>
        </a:p>
      </dgm:t>
    </dgm:pt>
    <dgm:pt modelId="{62A2538A-DD9E-EF4B-9F7F-8E0F54F7EA72}" type="parTrans" cxnId="{86B15B57-F1F1-B540-A93B-4287C5255364}">
      <dgm:prSet/>
      <dgm:spPr/>
      <dgm:t>
        <a:bodyPr/>
        <a:lstStyle/>
        <a:p>
          <a:endParaRPr lang="en-US" sz="2400"/>
        </a:p>
      </dgm:t>
    </dgm:pt>
    <dgm:pt modelId="{35CB3848-239A-4D43-9353-BB54EEE6B8E0}" type="sibTrans" cxnId="{86B15B57-F1F1-B540-A93B-4287C5255364}">
      <dgm:prSet/>
      <dgm:spPr/>
      <dgm:t>
        <a:bodyPr/>
        <a:lstStyle/>
        <a:p>
          <a:endParaRPr lang="en-US" sz="2400"/>
        </a:p>
      </dgm:t>
    </dgm:pt>
    <dgm:pt modelId="{BE851394-DC1B-C747-889A-11D36C055637}">
      <dgm:prSet custT="1"/>
      <dgm:spPr/>
      <dgm:t>
        <a:bodyPr/>
        <a:lstStyle/>
        <a:p>
          <a:r>
            <a:rPr lang="en-US" sz="2400" b="0" i="0" dirty="0"/>
            <a:t>SW Expectations</a:t>
          </a:r>
          <a:endParaRPr lang="en-US" sz="2400" dirty="0"/>
        </a:p>
      </dgm:t>
    </dgm:pt>
    <dgm:pt modelId="{0634B8A4-C4BC-F74C-8097-1F4599CA9033}" type="parTrans" cxnId="{F7D60A83-E994-5C4B-AF2D-22795E6C1F7D}">
      <dgm:prSet/>
      <dgm:spPr/>
      <dgm:t>
        <a:bodyPr/>
        <a:lstStyle/>
        <a:p>
          <a:endParaRPr lang="en-US" sz="2400"/>
        </a:p>
      </dgm:t>
    </dgm:pt>
    <dgm:pt modelId="{C4E71CE0-1318-9540-B6CE-4AEC2202025E}" type="sibTrans" cxnId="{F7D60A83-E994-5C4B-AF2D-22795E6C1F7D}">
      <dgm:prSet/>
      <dgm:spPr/>
      <dgm:t>
        <a:bodyPr/>
        <a:lstStyle/>
        <a:p>
          <a:endParaRPr lang="en-US" sz="2400"/>
        </a:p>
      </dgm:t>
    </dgm:pt>
    <dgm:pt modelId="{DB94066D-4006-E44D-A15D-D2DC90D21410}">
      <dgm:prSet custT="1"/>
      <dgm:spPr/>
      <dgm:t>
        <a:bodyPr/>
        <a:lstStyle/>
        <a:p>
          <a:r>
            <a:rPr lang="en-US" sz="2400" b="0" i="0"/>
            <a:t>School Matrix</a:t>
          </a:r>
          <a:endParaRPr lang="en-US" sz="2400"/>
        </a:p>
      </dgm:t>
    </dgm:pt>
    <dgm:pt modelId="{F122C99F-84E3-D94A-9D12-44EEBE967DB6}" type="parTrans" cxnId="{D2C7A336-A3A1-0347-95E1-071F261D1E06}">
      <dgm:prSet/>
      <dgm:spPr/>
      <dgm:t>
        <a:bodyPr/>
        <a:lstStyle/>
        <a:p>
          <a:endParaRPr lang="en-US" sz="2400"/>
        </a:p>
      </dgm:t>
    </dgm:pt>
    <dgm:pt modelId="{9AC218AD-AF69-4C4A-9A21-040F2637B04F}" type="sibTrans" cxnId="{D2C7A336-A3A1-0347-95E1-071F261D1E06}">
      <dgm:prSet/>
      <dgm:spPr/>
      <dgm:t>
        <a:bodyPr/>
        <a:lstStyle/>
        <a:p>
          <a:endParaRPr lang="en-US" sz="2400"/>
        </a:p>
      </dgm:t>
    </dgm:pt>
    <dgm:pt modelId="{87F6A0CE-8D5F-454B-BB82-273BED0CD624}">
      <dgm:prSet custT="1"/>
      <dgm:spPr/>
      <dgm:t>
        <a:bodyPr/>
        <a:lstStyle/>
        <a:p>
          <a:r>
            <a:rPr lang="en-US" sz="2400" b="0" i="0" dirty="0"/>
            <a:t>Sample Home Matrix</a:t>
          </a:r>
          <a:endParaRPr lang="en-US" sz="2400" dirty="0"/>
        </a:p>
      </dgm:t>
    </dgm:pt>
    <dgm:pt modelId="{B2627855-4737-3C46-8659-D0691A954A9B}" type="parTrans" cxnId="{47974A2A-C862-4446-B0F8-F1F0DEABF866}">
      <dgm:prSet/>
      <dgm:spPr/>
      <dgm:t>
        <a:bodyPr/>
        <a:lstStyle/>
        <a:p>
          <a:endParaRPr lang="en-US" sz="2400"/>
        </a:p>
      </dgm:t>
    </dgm:pt>
    <dgm:pt modelId="{621B30AC-AE1E-CE4F-A22C-A18A4F4CF36E}" type="sibTrans" cxnId="{47974A2A-C862-4446-B0F8-F1F0DEABF866}">
      <dgm:prSet/>
      <dgm:spPr/>
      <dgm:t>
        <a:bodyPr/>
        <a:lstStyle/>
        <a:p>
          <a:endParaRPr lang="en-US" sz="2400"/>
        </a:p>
      </dgm:t>
    </dgm:pt>
    <dgm:pt modelId="{E2645093-ECC8-9140-9A3D-8E9C93563507}">
      <dgm:prSet custT="1"/>
      <dgm:spPr/>
      <dgm:t>
        <a:bodyPr/>
        <a:lstStyle/>
        <a:p>
          <a:r>
            <a:rPr lang="en-US" sz="2400" b="0" i="0" dirty="0"/>
            <a:t>Overview of Acknowledgement System</a:t>
          </a:r>
          <a:endParaRPr lang="en-US" sz="2400" dirty="0"/>
        </a:p>
      </dgm:t>
    </dgm:pt>
    <dgm:pt modelId="{FA56B491-0021-FB4A-A19A-B706A1D2BF9C}" type="parTrans" cxnId="{1AFB06BA-EC9D-3E48-9AB4-3C90D2A1E604}">
      <dgm:prSet/>
      <dgm:spPr/>
      <dgm:t>
        <a:bodyPr/>
        <a:lstStyle/>
        <a:p>
          <a:endParaRPr lang="en-US" sz="2400"/>
        </a:p>
      </dgm:t>
    </dgm:pt>
    <dgm:pt modelId="{AB35C360-E179-CD42-B7D0-2D8312323F50}" type="sibTrans" cxnId="{1AFB06BA-EC9D-3E48-9AB4-3C90D2A1E604}">
      <dgm:prSet/>
      <dgm:spPr/>
      <dgm:t>
        <a:bodyPr/>
        <a:lstStyle/>
        <a:p>
          <a:endParaRPr lang="en-US" sz="2400"/>
        </a:p>
      </dgm:t>
    </dgm:pt>
    <dgm:pt modelId="{EB9D7826-F41F-4A43-9F8B-A62DB511639C}">
      <dgm:prSet custT="1"/>
      <dgm:spPr/>
      <dgm:t>
        <a:bodyPr/>
        <a:lstStyle/>
        <a:p>
          <a:r>
            <a:rPr lang="en-US" sz="2400" b="0" i="0" dirty="0"/>
            <a:t>Problem Behavior Definitions</a:t>
          </a:r>
          <a:endParaRPr lang="en-US" sz="2400" dirty="0"/>
        </a:p>
      </dgm:t>
    </dgm:pt>
    <dgm:pt modelId="{85D3704D-2292-AC47-B0D0-619981C40524}" type="parTrans" cxnId="{5A505FB8-A140-9A44-AC23-C80A4B5275DF}">
      <dgm:prSet/>
      <dgm:spPr/>
      <dgm:t>
        <a:bodyPr/>
        <a:lstStyle/>
        <a:p>
          <a:endParaRPr lang="en-US" sz="2400"/>
        </a:p>
      </dgm:t>
    </dgm:pt>
    <dgm:pt modelId="{A75A1087-126E-5643-94F6-D2C28291FAE4}" type="sibTrans" cxnId="{5A505FB8-A140-9A44-AC23-C80A4B5275DF}">
      <dgm:prSet/>
      <dgm:spPr/>
      <dgm:t>
        <a:bodyPr/>
        <a:lstStyle/>
        <a:p>
          <a:endParaRPr lang="en-US" sz="2400"/>
        </a:p>
      </dgm:t>
    </dgm:pt>
    <dgm:pt modelId="{6D287DE2-4BB0-C148-AA50-430B2231D1BE}">
      <dgm:prSet custT="1"/>
      <dgm:spPr/>
      <dgm:t>
        <a:bodyPr/>
        <a:lstStyle/>
        <a:p>
          <a:r>
            <a:rPr lang="en-US" sz="2400" b="0" i="0" dirty="0"/>
            <a:t>Overview of Consequences</a:t>
          </a:r>
          <a:endParaRPr lang="en-US" sz="2400" dirty="0"/>
        </a:p>
      </dgm:t>
    </dgm:pt>
    <dgm:pt modelId="{89D2ECA2-D4FA-B049-AA63-534D1F41EDCA}" type="parTrans" cxnId="{A74D3B6B-AFC8-BF44-9AB9-490FDFD6CE9D}">
      <dgm:prSet/>
      <dgm:spPr/>
      <dgm:t>
        <a:bodyPr/>
        <a:lstStyle/>
        <a:p>
          <a:endParaRPr lang="en-US"/>
        </a:p>
      </dgm:t>
    </dgm:pt>
    <dgm:pt modelId="{7E182F15-FCCC-F740-9744-7AF8E3C79F0F}" type="sibTrans" cxnId="{A74D3B6B-AFC8-BF44-9AB9-490FDFD6CE9D}">
      <dgm:prSet/>
      <dgm:spPr/>
      <dgm:t>
        <a:bodyPr/>
        <a:lstStyle/>
        <a:p>
          <a:endParaRPr lang="en-US"/>
        </a:p>
      </dgm:t>
    </dgm:pt>
    <dgm:pt modelId="{36C78A6C-BCC1-C04B-A785-69A5B11E0ABB}">
      <dgm:prSet custT="1"/>
      <dgm:spPr/>
      <dgm:t>
        <a:bodyPr/>
        <a:lstStyle/>
        <a:p>
          <a:endParaRPr lang="en-US" sz="2400" dirty="0"/>
        </a:p>
      </dgm:t>
    </dgm:pt>
    <dgm:pt modelId="{F4DA313E-032A-2A46-8A0E-4792D44FCDAD}" type="parTrans" cxnId="{26CC8A63-1A71-9640-A01A-E709F7758181}">
      <dgm:prSet/>
      <dgm:spPr/>
      <dgm:t>
        <a:bodyPr/>
        <a:lstStyle/>
        <a:p>
          <a:endParaRPr lang="en-US"/>
        </a:p>
      </dgm:t>
    </dgm:pt>
    <dgm:pt modelId="{6E3F70DA-11A5-9B49-8324-816FD35801FA}" type="sibTrans" cxnId="{26CC8A63-1A71-9640-A01A-E709F7758181}">
      <dgm:prSet/>
      <dgm:spPr/>
      <dgm:t>
        <a:bodyPr/>
        <a:lstStyle/>
        <a:p>
          <a:endParaRPr lang="en-US"/>
        </a:p>
      </dgm:t>
    </dgm:pt>
    <dgm:pt modelId="{F170CE88-0C3C-5443-A990-08353A857DC1}" type="pres">
      <dgm:prSet presAssocID="{2B701194-709A-0745-A2BE-2863F8A5A6ED}" presName="linear" presStyleCnt="0">
        <dgm:presLayoutVars>
          <dgm:animLvl val="lvl"/>
          <dgm:resizeHandles val="exact"/>
        </dgm:presLayoutVars>
      </dgm:prSet>
      <dgm:spPr/>
    </dgm:pt>
    <dgm:pt modelId="{0FD2FFFB-52A5-6D4E-A860-FF6C9D5D1B8F}" type="pres">
      <dgm:prSet presAssocID="{A122C195-7812-4E49-B22B-990B66C17FAF}" presName="parentText" presStyleLbl="node1" presStyleIdx="0" presStyleCnt="1" custScaleY="121072" custLinFactNeighborX="0" custLinFactNeighborY="-7060">
        <dgm:presLayoutVars>
          <dgm:chMax val="0"/>
          <dgm:bulletEnabled val="1"/>
        </dgm:presLayoutVars>
      </dgm:prSet>
      <dgm:spPr/>
    </dgm:pt>
    <dgm:pt modelId="{74F19649-260C-794B-B40D-8746A81D4E9E}" type="pres">
      <dgm:prSet presAssocID="{A122C195-7812-4E49-B22B-990B66C17FAF}" presName="childText" presStyleLbl="revTx" presStyleIdx="0" presStyleCnt="1" custLinFactNeighborY="-3030">
        <dgm:presLayoutVars>
          <dgm:bulletEnabled val="1"/>
        </dgm:presLayoutVars>
      </dgm:prSet>
      <dgm:spPr/>
    </dgm:pt>
  </dgm:ptLst>
  <dgm:cxnLst>
    <dgm:cxn modelId="{824F2501-9D4A-9043-BDE9-1AA978AD44C0}" type="presOf" srcId="{DB94066D-4006-E44D-A15D-D2DC90D21410}" destId="{74F19649-260C-794B-B40D-8746A81D4E9E}" srcOrd="0" destOrd="3" presId="urn:microsoft.com/office/officeart/2005/8/layout/vList2"/>
    <dgm:cxn modelId="{B1D58126-CE08-8540-A25A-A8BC9189A0E3}" type="presOf" srcId="{2B701194-709A-0745-A2BE-2863F8A5A6ED}" destId="{F170CE88-0C3C-5443-A990-08353A857DC1}" srcOrd="0" destOrd="0" presId="urn:microsoft.com/office/officeart/2005/8/layout/vList2"/>
    <dgm:cxn modelId="{47974A2A-C862-4446-B0F8-F1F0DEABF866}" srcId="{A122C195-7812-4E49-B22B-990B66C17FAF}" destId="{87F6A0CE-8D5F-454B-BB82-273BED0CD624}" srcOrd="4" destOrd="0" parTransId="{B2627855-4737-3C46-8659-D0691A954A9B}" sibTransId="{621B30AC-AE1E-CE4F-A22C-A18A4F4CF36E}"/>
    <dgm:cxn modelId="{D2C7A336-A3A1-0347-95E1-071F261D1E06}" srcId="{A122C195-7812-4E49-B22B-990B66C17FAF}" destId="{DB94066D-4006-E44D-A15D-D2DC90D21410}" srcOrd="3" destOrd="0" parTransId="{F122C99F-84E3-D94A-9D12-44EEBE967DB6}" sibTransId="{9AC218AD-AF69-4C4A-9A21-040F2637B04F}"/>
    <dgm:cxn modelId="{B0A53F46-557F-854B-9AAD-42D2BEB0712C}" type="presOf" srcId="{BE851394-DC1B-C747-889A-11D36C055637}" destId="{74F19649-260C-794B-B40D-8746A81D4E9E}" srcOrd="0" destOrd="2" presId="urn:microsoft.com/office/officeart/2005/8/layout/vList2"/>
    <dgm:cxn modelId="{A581244E-8754-1444-B73D-3F5FC869490C}" type="presOf" srcId="{B7B641D0-F32B-5046-9CDE-8953E6F76813}" destId="{74F19649-260C-794B-B40D-8746A81D4E9E}" srcOrd="0" destOrd="1" presId="urn:microsoft.com/office/officeart/2005/8/layout/vList2"/>
    <dgm:cxn modelId="{32C88B4F-F82F-D847-9086-E8C09577FB91}" type="presOf" srcId="{36C78A6C-BCC1-C04B-A785-69A5B11E0ABB}" destId="{74F19649-260C-794B-B40D-8746A81D4E9E}" srcOrd="0" destOrd="0" presId="urn:microsoft.com/office/officeart/2005/8/layout/vList2"/>
    <dgm:cxn modelId="{D43AB04F-712B-FB4B-9980-C910D8DBE9EC}" type="presOf" srcId="{E2645093-ECC8-9140-9A3D-8E9C93563507}" destId="{74F19649-260C-794B-B40D-8746A81D4E9E}" srcOrd="0" destOrd="5" presId="urn:microsoft.com/office/officeart/2005/8/layout/vList2"/>
    <dgm:cxn modelId="{86B15B57-F1F1-B540-A93B-4287C5255364}" srcId="{A122C195-7812-4E49-B22B-990B66C17FAF}" destId="{B7B641D0-F32B-5046-9CDE-8953E6F76813}" srcOrd="1" destOrd="0" parTransId="{62A2538A-DD9E-EF4B-9F7F-8E0F54F7EA72}" sibTransId="{35CB3848-239A-4D43-9353-BB54EEE6B8E0}"/>
    <dgm:cxn modelId="{26CC8A63-1A71-9640-A01A-E709F7758181}" srcId="{A122C195-7812-4E49-B22B-990B66C17FAF}" destId="{36C78A6C-BCC1-C04B-A785-69A5B11E0ABB}" srcOrd="0" destOrd="0" parTransId="{F4DA313E-032A-2A46-8A0E-4792D44FCDAD}" sibTransId="{6E3F70DA-11A5-9B49-8324-816FD35801FA}"/>
    <dgm:cxn modelId="{A74D3B6B-AFC8-BF44-9AB9-490FDFD6CE9D}" srcId="{A122C195-7812-4E49-B22B-990B66C17FAF}" destId="{6D287DE2-4BB0-C148-AA50-430B2231D1BE}" srcOrd="7" destOrd="0" parTransId="{89D2ECA2-D4FA-B049-AA63-534D1F41EDCA}" sibTransId="{7E182F15-FCCC-F740-9744-7AF8E3C79F0F}"/>
    <dgm:cxn modelId="{49B5D072-D12B-9A45-8123-DF332E0A8045}" type="presOf" srcId="{6D287DE2-4BB0-C148-AA50-430B2231D1BE}" destId="{74F19649-260C-794B-B40D-8746A81D4E9E}" srcOrd="0" destOrd="7" presId="urn:microsoft.com/office/officeart/2005/8/layout/vList2"/>
    <dgm:cxn modelId="{F7D60A83-E994-5C4B-AF2D-22795E6C1F7D}" srcId="{A122C195-7812-4E49-B22B-990B66C17FAF}" destId="{BE851394-DC1B-C747-889A-11D36C055637}" srcOrd="2" destOrd="0" parTransId="{0634B8A4-C4BC-F74C-8097-1F4599CA9033}" sibTransId="{C4E71CE0-1318-9540-B6CE-4AEC2202025E}"/>
    <dgm:cxn modelId="{FB235E92-82B2-B046-8705-741E958D3A40}" srcId="{2B701194-709A-0745-A2BE-2863F8A5A6ED}" destId="{A122C195-7812-4E49-B22B-990B66C17FAF}" srcOrd="0" destOrd="0" parTransId="{9DF6BCD9-F78C-6442-BAAC-63E66954CA90}" sibTransId="{DEC48430-07AD-EA46-8883-93129B6D1ACB}"/>
    <dgm:cxn modelId="{D2E6D6AD-917F-674D-91F0-978FAA87DB59}" type="presOf" srcId="{A122C195-7812-4E49-B22B-990B66C17FAF}" destId="{0FD2FFFB-52A5-6D4E-A860-FF6C9D5D1B8F}" srcOrd="0" destOrd="0" presId="urn:microsoft.com/office/officeart/2005/8/layout/vList2"/>
    <dgm:cxn modelId="{5A505FB8-A140-9A44-AC23-C80A4B5275DF}" srcId="{A122C195-7812-4E49-B22B-990B66C17FAF}" destId="{EB9D7826-F41F-4A43-9F8B-A62DB511639C}" srcOrd="6" destOrd="0" parTransId="{85D3704D-2292-AC47-B0D0-619981C40524}" sibTransId="{A75A1087-126E-5643-94F6-D2C28291FAE4}"/>
    <dgm:cxn modelId="{1AFB06BA-EC9D-3E48-9AB4-3C90D2A1E604}" srcId="{A122C195-7812-4E49-B22B-990B66C17FAF}" destId="{E2645093-ECC8-9140-9A3D-8E9C93563507}" srcOrd="5" destOrd="0" parTransId="{FA56B491-0021-FB4A-A19A-B706A1D2BF9C}" sibTransId="{AB35C360-E179-CD42-B7D0-2D8312323F50}"/>
    <dgm:cxn modelId="{736231D2-3A6A-2344-8329-A20ACDF17CF5}" type="presOf" srcId="{87F6A0CE-8D5F-454B-BB82-273BED0CD624}" destId="{74F19649-260C-794B-B40D-8746A81D4E9E}" srcOrd="0" destOrd="4" presId="urn:microsoft.com/office/officeart/2005/8/layout/vList2"/>
    <dgm:cxn modelId="{3F82E0F0-E41B-E34B-9ABA-4D2A2A883E35}" type="presOf" srcId="{EB9D7826-F41F-4A43-9F8B-A62DB511639C}" destId="{74F19649-260C-794B-B40D-8746A81D4E9E}" srcOrd="0" destOrd="6" presId="urn:microsoft.com/office/officeart/2005/8/layout/vList2"/>
    <dgm:cxn modelId="{9204B5BA-0226-D249-8985-813B906C54BA}" type="presParOf" srcId="{F170CE88-0C3C-5443-A990-08353A857DC1}" destId="{0FD2FFFB-52A5-6D4E-A860-FF6C9D5D1B8F}" srcOrd="0" destOrd="0" presId="urn:microsoft.com/office/officeart/2005/8/layout/vList2"/>
    <dgm:cxn modelId="{D3B2ACA9-9172-E849-AD00-1D7D917B76BF}" type="presParOf" srcId="{F170CE88-0C3C-5443-A990-08353A857DC1}" destId="{74F19649-260C-794B-B40D-8746A81D4E9E}" srcOrd="1" destOrd="0" presId="urn:microsoft.com/office/officeart/2005/8/layout/vList2"/>
  </dgm:cxnLst>
  <dgm:bg>
    <a:solidFill>
      <a:schemeClr val="bg1"/>
    </a:solidFill>
  </dgm:bg>
  <dgm:whole>
    <a:ln w="9525">
      <a:solidFill>
        <a:schemeClr val="accent2"/>
      </a:solidFill>
    </a:ln>
  </dgm:whole>
  <dgm:extLst>
    <a:ext uri="http://schemas.microsoft.com/office/drawing/2008/diagram">
      <dsp:dataModelExt xmlns:dsp="http://schemas.microsoft.com/office/drawing/2008/diagram" relId="rId12"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6CCA0EBD-6C08-C047-A6BC-5E23674F0889}" type="doc">
      <dgm:prSet loTypeId="urn:microsoft.com/office/officeart/2005/8/layout/gear1" loCatId="" qsTypeId="urn:microsoft.com/office/officeart/2005/8/quickstyle/simple1" qsCatId="simple" csTypeId="urn:microsoft.com/office/officeart/2005/8/colors/colorful3" csCatId="colorful" phldr="1"/>
      <dgm:spPr/>
    </dgm:pt>
    <dgm:pt modelId="{C369AACD-8C64-0141-B63B-79311EBACFCE}">
      <dgm:prSet phldrT="[Text]" custT="1"/>
      <dgm:spPr/>
      <dgm:t>
        <a:bodyPr/>
        <a:lstStyle/>
        <a:p>
          <a:pPr>
            <a:buClr>
              <a:schemeClr val="bg1"/>
            </a:buClr>
          </a:pPr>
          <a:r>
            <a:rPr lang="en-US" sz="2800" dirty="0"/>
            <a:t>Do</a:t>
          </a:r>
          <a:r>
            <a:rPr lang="en-US" sz="2800" baseline="0" dirty="0"/>
            <a:t> it once</a:t>
          </a:r>
          <a:endParaRPr lang="en-US" sz="2800" dirty="0"/>
        </a:p>
      </dgm:t>
    </dgm:pt>
    <dgm:pt modelId="{72525DF6-D9FD-644F-B9C8-934383718007}" type="parTrans" cxnId="{FFD3E5CE-C371-704C-86CD-86FD42E8BE94}">
      <dgm:prSet/>
      <dgm:spPr/>
      <dgm:t>
        <a:bodyPr/>
        <a:lstStyle/>
        <a:p>
          <a:endParaRPr lang="en-US" sz="2800"/>
        </a:p>
      </dgm:t>
    </dgm:pt>
    <dgm:pt modelId="{844CD1EC-8307-E842-82E1-BD8745DDDC2A}" type="sibTrans" cxnId="{FFD3E5CE-C371-704C-86CD-86FD42E8BE94}">
      <dgm:prSet/>
      <dgm:spPr/>
      <dgm:t>
        <a:bodyPr/>
        <a:lstStyle/>
        <a:p>
          <a:endParaRPr lang="en-US" sz="2800"/>
        </a:p>
      </dgm:t>
    </dgm:pt>
    <dgm:pt modelId="{3C7815F9-F2F4-5749-B785-CFFBFEA5AF3A}">
      <dgm:prSet custT="1"/>
      <dgm:spPr/>
      <dgm:t>
        <a:bodyPr/>
        <a:lstStyle/>
        <a:p>
          <a:r>
            <a:rPr lang="en-US" sz="3200" dirty="0"/>
            <a:t>Do LESS better!</a:t>
          </a:r>
        </a:p>
      </dgm:t>
    </dgm:pt>
    <dgm:pt modelId="{C4286E1B-4DBB-404C-87BD-06C5FB597F0A}" type="parTrans" cxnId="{2D9739CE-B83E-1E40-9053-5B9080B83985}">
      <dgm:prSet/>
      <dgm:spPr/>
      <dgm:t>
        <a:bodyPr/>
        <a:lstStyle/>
        <a:p>
          <a:endParaRPr lang="en-US" sz="2800"/>
        </a:p>
      </dgm:t>
    </dgm:pt>
    <dgm:pt modelId="{F7292B63-B516-2F42-8303-2795D79B7C5E}" type="sibTrans" cxnId="{2D9739CE-B83E-1E40-9053-5B9080B83985}">
      <dgm:prSet/>
      <dgm:spPr/>
      <dgm:t>
        <a:bodyPr/>
        <a:lstStyle/>
        <a:p>
          <a:endParaRPr lang="en-US" sz="2800"/>
        </a:p>
      </dgm:t>
    </dgm:pt>
    <dgm:pt modelId="{3A75C0F8-E206-174F-9BE9-AEDAB846FEA6}">
      <dgm:prSet custT="1"/>
      <dgm:spPr/>
      <dgm:t>
        <a:bodyPr/>
        <a:lstStyle/>
        <a:p>
          <a:r>
            <a:rPr lang="en-US" sz="3200" dirty="0"/>
            <a:t>Be strategic</a:t>
          </a:r>
        </a:p>
      </dgm:t>
    </dgm:pt>
    <dgm:pt modelId="{BEA9ABA2-336E-2648-85A1-5CD109FB84E7}" type="parTrans" cxnId="{A9A7884A-A328-204F-AC2C-8469BFF2C960}">
      <dgm:prSet/>
      <dgm:spPr/>
      <dgm:t>
        <a:bodyPr/>
        <a:lstStyle/>
        <a:p>
          <a:endParaRPr lang="en-US" sz="2800"/>
        </a:p>
      </dgm:t>
    </dgm:pt>
    <dgm:pt modelId="{DA272448-14C9-8B46-B22B-E74CD8E8ADC4}" type="sibTrans" cxnId="{A9A7884A-A328-204F-AC2C-8469BFF2C960}">
      <dgm:prSet/>
      <dgm:spPr/>
      <dgm:t>
        <a:bodyPr/>
        <a:lstStyle/>
        <a:p>
          <a:endParaRPr lang="en-US" sz="2800"/>
        </a:p>
      </dgm:t>
    </dgm:pt>
    <dgm:pt modelId="{62D4B014-1E46-2A4C-AB9D-054025EA5D1A}">
      <dgm:prSet phldrT="[Text]" custT="1"/>
      <dgm:spPr/>
      <dgm:t>
        <a:bodyPr/>
        <a:lstStyle/>
        <a:p>
          <a:r>
            <a:rPr lang="en-US" sz="3200" dirty="0">
              <a:latin typeface="Calibri" panose="020F0502020204030204" pitchFamily="34" charset="0"/>
              <a:cs typeface="Calibri" panose="020F0502020204030204" pitchFamily="34" charset="0"/>
            </a:rPr>
            <a:t>Invest in clear outcomes</a:t>
          </a:r>
        </a:p>
      </dgm:t>
    </dgm:pt>
    <dgm:pt modelId="{AE614610-E27E-4D41-A4E2-FC04E06F0628}" type="parTrans" cxnId="{5ADDDEF0-AA1B-4344-9BEF-24A13707C545}">
      <dgm:prSet/>
      <dgm:spPr/>
      <dgm:t>
        <a:bodyPr/>
        <a:lstStyle/>
        <a:p>
          <a:endParaRPr lang="en-US" sz="2800"/>
        </a:p>
      </dgm:t>
    </dgm:pt>
    <dgm:pt modelId="{96DEBADE-2C3B-E546-AF73-7ADF4213C8CB}" type="sibTrans" cxnId="{5ADDDEF0-AA1B-4344-9BEF-24A13707C545}">
      <dgm:prSet/>
      <dgm:spPr/>
      <dgm:t>
        <a:bodyPr/>
        <a:lstStyle/>
        <a:p>
          <a:endParaRPr lang="en-US" sz="2800"/>
        </a:p>
      </dgm:t>
    </dgm:pt>
    <dgm:pt modelId="{BDB57BD6-59CA-384A-844F-92DE0878469E}">
      <dgm:prSet custT="1"/>
      <dgm:spPr/>
      <dgm:t>
        <a:bodyPr/>
        <a:lstStyle/>
        <a:p>
          <a:pPr>
            <a:buClr>
              <a:schemeClr val="bg1"/>
            </a:buClr>
          </a:pPr>
          <a:r>
            <a:rPr lang="en-US" sz="2800" dirty="0"/>
            <a:t>Invest in a sure thing</a:t>
          </a:r>
        </a:p>
      </dgm:t>
    </dgm:pt>
    <dgm:pt modelId="{1A2E5637-2A4C-5647-8D8D-AD91940472AB}" type="parTrans" cxnId="{108B5521-FAAD-104A-8BC1-3CD22120F876}">
      <dgm:prSet/>
      <dgm:spPr/>
      <dgm:t>
        <a:bodyPr/>
        <a:lstStyle/>
        <a:p>
          <a:endParaRPr lang="en-US" sz="2800"/>
        </a:p>
      </dgm:t>
    </dgm:pt>
    <dgm:pt modelId="{57715CFE-B01B-A546-9FCB-10564375053E}" type="sibTrans" cxnId="{108B5521-FAAD-104A-8BC1-3CD22120F876}">
      <dgm:prSet/>
      <dgm:spPr/>
      <dgm:t>
        <a:bodyPr/>
        <a:lstStyle/>
        <a:p>
          <a:endParaRPr lang="en-US" sz="2800"/>
        </a:p>
      </dgm:t>
    </dgm:pt>
    <dgm:pt modelId="{A22CF63B-3B3B-694B-9F2F-1F152F8C9D19}" type="pres">
      <dgm:prSet presAssocID="{6CCA0EBD-6C08-C047-A6BC-5E23674F0889}" presName="composite" presStyleCnt="0">
        <dgm:presLayoutVars>
          <dgm:chMax val="3"/>
          <dgm:animLvl val="lvl"/>
          <dgm:resizeHandles val="exact"/>
        </dgm:presLayoutVars>
      </dgm:prSet>
      <dgm:spPr/>
    </dgm:pt>
    <dgm:pt modelId="{9650C17A-AB30-4B4C-8ECE-6C1C6827ED0F}" type="pres">
      <dgm:prSet presAssocID="{3C7815F9-F2F4-5749-B785-CFFBFEA5AF3A}" presName="gear1" presStyleLbl="node1" presStyleIdx="0" presStyleCnt="3">
        <dgm:presLayoutVars>
          <dgm:chMax val="1"/>
          <dgm:bulletEnabled val="1"/>
        </dgm:presLayoutVars>
      </dgm:prSet>
      <dgm:spPr/>
    </dgm:pt>
    <dgm:pt modelId="{3288DB46-CC1F-5647-804C-257B784AB783}" type="pres">
      <dgm:prSet presAssocID="{3C7815F9-F2F4-5749-B785-CFFBFEA5AF3A}" presName="gear1srcNode" presStyleLbl="node1" presStyleIdx="0" presStyleCnt="3"/>
      <dgm:spPr/>
    </dgm:pt>
    <dgm:pt modelId="{21F6A0E1-E083-B544-A356-91A87D15612B}" type="pres">
      <dgm:prSet presAssocID="{3C7815F9-F2F4-5749-B785-CFFBFEA5AF3A}" presName="gear1dstNode" presStyleLbl="node1" presStyleIdx="0" presStyleCnt="3"/>
      <dgm:spPr/>
    </dgm:pt>
    <dgm:pt modelId="{DCC6625D-49A1-6344-829B-D10D7D3D44EA}" type="pres">
      <dgm:prSet presAssocID="{3C7815F9-F2F4-5749-B785-CFFBFEA5AF3A}" presName="gear1ch" presStyleLbl="fgAcc1" presStyleIdx="0" presStyleCnt="2" custScaleY="42283">
        <dgm:presLayoutVars>
          <dgm:chMax val="0"/>
          <dgm:bulletEnabled val="1"/>
        </dgm:presLayoutVars>
      </dgm:prSet>
      <dgm:spPr/>
    </dgm:pt>
    <dgm:pt modelId="{785EEA4C-977E-A942-BC4B-43FD3B20EABF}" type="pres">
      <dgm:prSet presAssocID="{3A75C0F8-E206-174F-9BE9-AEDAB846FEA6}" presName="gear2" presStyleLbl="node1" presStyleIdx="1" presStyleCnt="3" custScaleX="119095">
        <dgm:presLayoutVars>
          <dgm:chMax val="1"/>
          <dgm:bulletEnabled val="1"/>
        </dgm:presLayoutVars>
      </dgm:prSet>
      <dgm:spPr/>
    </dgm:pt>
    <dgm:pt modelId="{902563E8-4201-B94E-8D76-9F0A7AF65BA5}" type="pres">
      <dgm:prSet presAssocID="{3A75C0F8-E206-174F-9BE9-AEDAB846FEA6}" presName="gear2srcNode" presStyleLbl="node1" presStyleIdx="1" presStyleCnt="3"/>
      <dgm:spPr/>
    </dgm:pt>
    <dgm:pt modelId="{FDFC1CE7-6116-7842-841E-B23D5A5DFAB4}" type="pres">
      <dgm:prSet presAssocID="{3A75C0F8-E206-174F-9BE9-AEDAB846FEA6}" presName="gear2dstNode" presStyleLbl="node1" presStyleIdx="1" presStyleCnt="3"/>
      <dgm:spPr/>
    </dgm:pt>
    <dgm:pt modelId="{F9355AB8-0F48-7146-8C1B-D39F9FDFBDD0}" type="pres">
      <dgm:prSet presAssocID="{3A75C0F8-E206-174F-9BE9-AEDAB846FEA6}" presName="gear2ch" presStyleLbl="fgAcc1" presStyleIdx="1" presStyleCnt="2" custScaleY="61220">
        <dgm:presLayoutVars>
          <dgm:chMax val="0"/>
          <dgm:bulletEnabled val="1"/>
        </dgm:presLayoutVars>
      </dgm:prSet>
      <dgm:spPr/>
    </dgm:pt>
    <dgm:pt modelId="{07D3143A-A016-1244-9860-1A01773BF3D0}" type="pres">
      <dgm:prSet presAssocID="{62D4B014-1E46-2A4C-AB9D-054025EA5D1A}" presName="gear3" presStyleLbl="node1" presStyleIdx="2" presStyleCnt="3" custScaleX="115831" custScaleY="104897"/>
      <dgm:spPr/>
    </dgm:pt>
    <dgm:pt modelId="{D88622A9-A4EB-2E4A-B67F-AC3750441210}" type="pres">
      <dgm:prSet presAssocID="{62D4B014-1E46-2A4C-AB9D-054025EA5D1A}" presName="gear3tx" presStyleLbl="node1" presStyleIdx="2" presStyleCnt="3">
        <dgm:presLayoutVars>
          <dgm:chMax val="1"/>
          <dgm:bulletEnabled val="1"/>
        </dgm:presLayoutVars>
      </dgm:prSet>
      <dgm:spPr/>
    </dgm:pt>
    <dgm:pt modelId="{0B8A1782-258E-1840-AE45-A3372C310C12}" type="pres">
      <dgm:prSet presAssocID="{62D4B014-1E46-2A4C-AB9D-054025EA5D1A}" presName="gear3srcNode" presStyleLbl="node1" presStyleIdx="2" presStyleCnt="3"/>
      <dgm:spPr/>
    </dgm:pt>
    <dgm:pt modelId="{8CD13906-B33A-5440-B1FD-8C6C671F6FF7}" type="pres">
      <dgm:prSet presAssocID="{62D4B014-1E46-2A4C-AB9D-054025EA5D1A}" presName="gear3dstNode" presStyleLbl="node1" presStyleIdx="2" presStyleCnt="3"/>
      <dgm:spPr/>
    </dgm:pt>
    <dgm:pt modelId="{684D422F-B67C-1444-9AD9-F093B42E7CAB}" type="pres">
      <dgm:prSet presAssocID="{F7292B63-B516-2F42-8303-2795D79B7C5E}" presName="connector1" presStyleLbl="sibTrans2D1" presStyleIdx="0" presStyleCnt="3"/>
      <dgm:spPr/>
    </dgm:pt>
    <dgm:pt modelId="{969DA606-F9DA-1347-8D07-F80C4360FDEF}" type="pres">
      <dgm:prSet presAssocID="{DA272448-14C9-8B46-B22B-E74CD8E8ADC4}" presName="connector2" presStyleLbl="sibTrans2D1" presStyleIdx="1" presStyleCnt="3"/>
      <dgm:spPr/>
    </dgm:pt>
    <dgm:pt modelId="{02657542-3565-7348-90A8-132812018E76}" type="pres">
      <dgm:prSet presAssocID="{96DEBADE-2C3B-E546-AF73-7ADF4213C8CB}" presName="connector3" presStyleLbl="sibTrans2D1" presStyleIdx="2" presStyleCnt="3"/>
      <dgm:spPr/>
    </dgm:pt>
  </dgm:ptLst>
  <dgm:cxnLst>
    <dgm:cxn modelId="{108B5521-FAAD-104A-8BC1-3CD22120F876}" srcId="{3A75C0F8-E206-174F-9BE9-AEDAB846FEA6}" destId="{BDB57BD6-59CA-384A-844F-92DE0878469E}" srcOrd="0" destOrd="0" parTransId="{1A2E5637-2A4C-5647-8D8D-AD91940472AB}" sibTransId="{57715CFE-B01B-A546-9FCB-10564375053E}"/>
    <dgm:cxn modelId="{AF259E2D-A977-364A-AD1C-96D5158C7140}" type="presOf" srcId="{DA272448-14C9-8B46-B22B-E74CD8E8ADC4}" destId="{969DA606-F9DA-1347-8D07-F80C4360FDEF}" srcOrd="0" destOrd="0" presId="urn:microsoft.com/office/officeart/2005/8/layout/gear1"/>
    <dgm:cxn modelId="{D76AFB39-492B-C64E-8C35-27692681D6CD}" type="presOf" srcId="{62D4B014-1E46-2A4C-AB9D-054025EA5D1A}" destId="{0B8A1782-258E-1840-AE45-A3372C310C12}" srcOrd="2" destOrd="0" presId="urn:microsoft.com/office/officeart/2005/8/layout/gear1"/>
    <dgm:cxn modelId="{A9A7884A-A328-204F-AC2C-8469BFF2C960}" srcId="{6CCA0EBD-6C08-C047-A6BC-5E23674F0889}" destId="{3A75C0F8-E206-174F-9BE9-AEDAB846FEA6}" srcOrd="1" destOrd="0" parTransId="{BEA9ABA2-336E-2648-85A1-5CD109FB84E7}" sibTransId="{DA272448-14C9-8B46-B22B-E74CD8E8ADC4}"/>
    <dgm:cxn modelId="{75568050-0FEA-1C43-B948-F42E185DAC88}" type="presOf" srcId="{BDB57BD6-59CA-384A-844F-92DE0878469E}" destId="{F9355AB8-0F48-7146-8C1B-D39F9FDFBDD0}" srcOrd="0" destOrd="0" presId="urn:microsoft.com/office/officeart/2005/8/layout/gear1"/>
    <dgm:cxn modelId="{D11D2853-609D-A744-A849-66CE8F05E081}" type="presOf" srcId="{3A75C0F8-E206-174F-9BE9-AEDAB846FEA6}" destId="{785EEA4C-977E-A942-BC4B-43FD3B20EABF}" srcOrd="0" destOrd="0" presId="urn:microsoft.com/office/officeart/2005/8/layout/gear1"/>
    <dgm:cxn modelId="{AE84D757-55D3-6942-92D6-D4421B0682BB}" type="presOf" srcId="{62D4B014-1E46-2A4C-AB9D-054025EA5D1A}" destId="{8CD13906-B33A-5440-B1FD-8C6C671F6FF7}" srcOrd="3" destOrd="0" presId="urn:microsoft.com/office/officeart/2005/8/layout/gear1"/>
    <dgm:cxn modelId="{722DF864-4D61-C84F-A43B-07D878472A13}" type="presOf" srcId="{6CCA0EBD-6C08-C047-A6BC-5E23674F0889}" destId="{A22CF63B-3B3B-694B-9F2F-1F152F8C9D19}" srcOrd="0" destOrd="0" presId="urn:microsoft.com/office/officeart/2005/8/layout/gear1"/>
    <dgm:cxn modelId="{1EE4306E-42C4-A847-BAAF-C5C6FBF06239}" type="presOf" srcId="{96DEBADE-2C3B-E546-AF73-7ADF4213C8CB}" destId="{02657542-3565-7348-90A8-132812018E76}" srcOrd="0" destOrd="0" presId="urn:microsoft.com/office/officeart/2005/8/layout/gear1"/>
    <dgm:cxn modelId="{A9F2B272-CE24-EC4E-A180-965AD5532E45}" type="presOf" srcId="{3C7815F9-F2F4-5749-B785-CFFBFEA5AF3A}" destId="{21F6A0E1-E083-B544-A356-91A87D15612B}" srcOrd="2" destOrd="0" presId="urn:microsoft.com/office/officeart/2005/8/layout/gear1"/>
    <dgm:cxn modelId="{D2F9529E-A88F-DE44-AD33-2E5037E99BEA}" type="presOf" srcId="{3C7815F9-F2F4-5749-B785-CFFBFEA5AF3A}" destId="{3288DB46-CC1F-5647-804C-257B784AB783}" srcOrd="1" destOrd="0" presId="urn:microsoft.com/office/officeart/2005/8/layout/gear1"/>
    <dgm:cxn modelId="{CAC8DEA0-DC53-4A48-AE65-9446A26080C6}" type="presOf" srcId="{62D4B014-1E46-2A4C-AB9D-054025EA5D1A}" destId="{D88622A9-A4EB-2E4A-B67F-AC3750441210}" srcOrd="1" destOrd="0" presId="urn:microsoft.com/office/officeart/2005/8/layout/gear1"/>
    <dgm:cxn modelId="{9781DAAF-8C69-B142-9287-A4357E649FBA}" type="presOf" srcId="{C369AACD-8C64-0141-B63B-79311EBACFCE}" destId="{DCC6625D-49A1-6344-829B-D10D7D3D44EA}" srcOrd="0" destOrd="0" presId="urn:microsoft.com/office/officeart/2005/8/layout/gear1"/>
    <dgm:cxn modelId="{68C7A7C7-9028-EA44-8B77-B8922F7CB464}" type="presOf" srcId="{3A75C0F8-E206-174F-9BE9-AEDAB846FEA6}" destId="{FDFC1CE7-6116-7842-841E-B23D5A5DFAB4}" srcOrd="2" destOrd="0" presId="urn:microsoft.com/office/officeart/2005/8/layout/gear1"/>
    <dgm:cxn modelId="{2D9739CE-B83E-1E40-9053-5B9080B83985}" srcId="{6CCA0EBD-6C08-C047-A6BC-5E23674F0889}" destId="{3C7815F9-F2F4-5749-B785-CFFBFEA5AF3A}" srcOrd="0" destOrd="0" parTransId="{C4286E1B-4DBB-404C-87BD-06C5FB597F0A}" sibTransId="{F7292B63-B516-2F42-8303-2795D79B7C5E}"/>
    <dgm:cxn modelId="{FFD3E5CE-C371-704C-86CD-86FD42E8BE94}" srcId="{3C7815F9-F2F4-5749-B785-CFFBFEA5AF3A}" destId="{C369AACD-8C64-0141-B63B-79311EBACFCE}" srcOrd="0" destOrd="0" parTransId="{72525DF6-D9FD-644F-B9C8-934383718007}" sibTransId="{844CD1EC-8307-E842-82E1-BD8745DDDC2A}"/>
    <dgm:cxn modelId="{ED5824EB-A1BB-FD42-9421-2BEA849AA37E}" type="presOf" srcId="{3C7815F9-F2F4-5749-B785-CFFBFEA5AF3A}" destId="{9650C17A-AB30-4B4C-8ECE-6C1C6827ED0F}" srcOrd="0" destOrd="0" presId="urn:microsoft.com/office/officeart/2005/8/layout/gear1"/>
    <dgm:cxn modelId="{B51896EF-EA04-D743-8760-5B0D44030021}" type="presOf" srcId="{3A75C0F8-E206-174F-9BE9-AEDAB846FEA6}" destId="{902563E8-4201-B94E-8D76-9F0A7AF65BA5}" srcOrd="1" destOrd="0" presId="urn:microsoft.com/office/officeart/2005/8/layout/gear1"/>
    <dgm:cxn modelId="{5ADDDEF0-AA1B-4344-9BEF-24A13707C545}" srcId="{6CCA0EBD-6C08-C047-A6BC-5E23674F0889}" destId="{62D4B014-1E46-2A4C-AB9D-054025EA5D1A}" srcOrd="2" destOrd="0" parTransId="{AE614610-E27E-4D41-A4E2-FC04E06F0628}" sibTransId="{96DEBADE-2C3B-E546-AF73-7ADF4213C8CB}"/>
    <dgm:cxn modelId="{53A971F8-8BEE-2A4D-9E82-744678D0CBDA}" type="presOf" srcId="{F7292B63-B516-2F42-8303-2795D79B7C5E}" destId="{684D422F-B67C-1444-9AD9-F093B42E7CAB}" srcOrd="0" destOrd="0" presId="urn:microsoft.com/office/officeart/2005/8/layout/gear1"/>
    <dgm:cxn modelId="{44C485FF-E57C-7A49-9EC1-3A692CBF36A3}" type="presOf" srcId="{62D4B014-1E46-2A4C-AB9D-054025EA5D1A}" destId="{07D3143A-A016-1244-9860-1A01773BF3D0}" srcOrd="0" destOrd="0" presId="urn:microsoft.com/office/officeart/2005/8/layout/gear1"/>
    <dgm:cxn modelId="{A31BBE49-3433-F147-92D3-65529AD5686A}" type="presParOf" srcId="{A22CF63B-3B3B-694B-9F2F-1F152F8C9D19}" destId="{9650C17A-AB30-4B4C-8ECE-6C1C6827ED0F}" srcOrd="0" destOrd="0" presId="urn:microsoft.com/office/officeart/2005/8/layout/gear1"/>
    <dgm:cxn modelId="{0BF72E87-92A5-1D4D-8FA0-113AEAA0ACBB}" type="presParOf" srcId="{A22CF63B-3B3B-694B-9F2F-1F152F8C9D19}" destId="{3288DB46-CC1F-5647-804C-257B784AB783}" srcOrd="1" destOrd="0" presId="urn:microsoft.com/office/officeart/2005/8/layout/gear1"/>
    <dgm:cxn modelId="{99C693B9-63E2-EB4F-81BF-77B7B7950C90}" type="presParOf" srcId="{A22CF63B-3B3B-694B-9F2F-1F152F8C9D19}" destId="{21F6A0E1-E083-B544-A356-91A87D15612B}" srcOrd="2" destOrd="0" presId="urn:microsoft.com/office/officeart/2005/8/layout/gear1"/>
    <dgm:cxn modelId="{FEDFBDEB-9965-2541-AC25-4BB9D9724A29}" type="presParOf" srcId="{A22CF63B-3B3B-694B-9F2F-1F152F8C9D19}" destId="{DCC6625D-49A1-6344-829B-D10D7D3D44EA}" srcOrd="3" destOrd="0" presId="urn:microsoft.com/office/officeart/2005/8/layout/gear1"/>
    <dgm:cxn modelId="{356838EB-4C3E-914A-BD2A-81B0528F32F8}" type="presParOf" srcId="{A22CF63B-3B3B-694B-9F2F-1F152F8C9D19}" destId="{785EEA4C-977E-A942-BC4B-43FD3B20EABF}" srcOrd="4" destOrd="0" presId="urn:microsoft.com/office/officeart/2005/8/layout/gear1"/>
    <dgm:cxn modelId="{22135BD5-60F9-5742-8C10-4A175C29C4FD}" type="presParOf" srcId="{A22CF63B-3B3B-694B-9F2F-1F152F8C9D19}" destId="{902563E8-4201-B94E-8D76-9F0A7AF65BA5}" srcOrd="5" destOrd="0" presId="urn:microsoft.com/office/officeart/2005/8/layout/gear1"/>
    <dgm:cxn modelId="{9BD2CEA7-6596-934B-8FDC-66AF60DD3A83}" type="presParOf" srcId="{A22CF63B-3B3B-694B-9F2F-1F152F8C9D19}" destId="{FDFC1CE7-6116-7842-841E-B23D5A5DFAB4}" srcOrd="6" destOrd="0" presId="urn:microsoft.com/office/officeart/2005/8/layout/gear1"/>
    <dgm:cxn modelId="{7590FB3B-A12E-2645-91B6-AA22BF936E33}" type="presParOf" srcId="{A22CF63B-3B3B-694B-9F2F-1F152F8C9D19}" destId="{F9355AB8-0F48-7146-8C1B-D39F9FDFBDD0}" srcOrd="7" destOrd="0" presId="urn:microsoft.com/office/officeart/2005/8/layout/gear1"/>
    <dgm:cxn modelId="{CFD62BA0-D6B4-ED4A-8787-8466D1365687}" type="presParOf" srcId="{A22CF63B-3B3B-694B-9F2F-1F152F8C9D19}" destId="{07D3143A-A016-1244-9860-1A01773BF3D0}" srcOrd="8" destOrd="0" presId="urn:microsoft.com/office/officeart/2005/8/layout/gear1"/>
    <dgm:cxn modelId="{F766166F-0C72-E847-AF70-9E3F71DB23A3}" type="presParOf" srcId="{A22CF63B-3B3B-694B-9F2F-1F152F8C9D19}" destId="{D88622A9-A4EB-2E4A-B67F-AC3750441210}" srcOrd="9" destOrd="0" presId="urn:microsoft.com/office/officeart/2005/8/layout/gear1"/>
    <dgm:cxn modelId="{F754CD51-EA7C-434C-8E31-0270883D0D05}" type="presParOf" srcId="{A22CF63B-3B3B-694B-9F2F-1F152F8C9D19}" destId="{0B8A1782-258E-1840-AE45-A3372C310C12}" srcOrd="10" destOrd="0" presId="urn:microsoft.com/office/officeart/2005/8/layout/gear1"/>
    <dgm:cxn modelId="{8B83514E-951B-7D48-AD28-C60325F6AB43}" type="presParOf" srcId="{A22CF63B-3B3B-694B-9F2F-1F152F8C9D19}" destId="{8CD13906-B33A-5440-B1FD-8C6C671F6FF7}" srcOrd="11" destOrd="0" presId="urn:microsoft.com/office/officeart/2005/8/layout/gear1"/>
    <dgm:cxn modelId="{3EDF0853-E5F0-9B4A-ABDB-ABD39A0C7F11}" type="presParOf" srcId="{A22CF63B-3B3B-694B-9F2F-1F152F8C9D19}" destId="{684D422F-B67C-1444-9AD9-F093B42E7CAB}" srcOrd="12" destOrd="0" presId="urn:microsoft.com/office/officeart/2005/8/layout/gear1"/>
    <dgm:cxn modelId="{01FA2398-C03C-6D4A-A9E2-E98AAA6CB4A0}" type="presParOf" srcId="{A22CF63B-3B3B-694B-9F2F-1F152F8C9D19}" destId="{969DA606-F9DA-1347-8D07-F80C4360FDEF}" srcOrd="13" destOrd="0" presId="urn:microsoft.com/office/officeart/2005/8/layout/gear1"/>
    <dgm:cxn modelId="{895F435F-5FC7-5749-8F88-678210F39AED}" type="presParOf" srcId="{A22CF63B-3B3B-694B-9F2F-1F152F8C9D19}" destId="{02657542-3565-7348-90A8-132812018E76}" srcOrd="14"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CF3B6B72-3FC5-7042-B4FF-F91B9FEBA405}" type="doc">
      <dgm:prSet loTypeId="urn:microsoft.com/office/officeart/2005/8/layout/arrow2" loCatId="list" qsTypeId="urn:microsoft.com/office/officeart/2005/8/quickstyle/simple1" qsCatId="simple" csTypeId="urn:microsoft.com/office/officeart/2005/8/colors/colorful5" csCatId="colorful" phldr="1"/>
      <dgm:spPr/>
      <dgm:t>
        <a:bodyPr/>
        <a:lstStyle/>
        <a:p>
          <a:endParaRPr lang="en-US"/>
        </a:p>
      </dgm:t>
    </dgm:pt>
    <dgm:pt modelId="{E571A724-6DE2-1D43-BB70-C0C040C2AC62}">
      <dgm:prSet phldrT="[Text]" custT="1"/>
      <dgm:spPr/>
      <dgm:t>
        <a:bodyPr/>
        <a:lstStyle/>
        <a:p>
          <a:r>
            <a:rPr lang="en-US" sz="8800" b="1" dirty="0"/>
            <a:t>Ready</a:t>
          </a:r>
        </a:p>
      </dgm:t>
    </dgm:pt>
    <dgm:pt modelId="{0508ED12-1C29-264E-A2AC-7AAE7ACB6DE1}" type="parTrans" cxnId="{BED33765-E386-EA44-88E4-44500C4AF915}">
      <dgm:prSet/>
      <dgm:spPr/>
      <dgm:t>
        <a:bodyPr/>
        <a:lstStyle/>
        <a:p>
          <a:endParaRPr lang="en-US" sz="8800" b="1"/>
        </a:p>
      </dgm:t>
    </dgm:pt>
    <dgm:pt modelId="{2BB9F30A-B9F1-DA46-931E-545FFE35482C}" type="sibTrans" cxnId="{BED33765-E386-EA44-88E4-44500C4AF915}">
      <dgm:prSet/>
      <dgm:spPr/>
      <dgm:t>
        <a:bodyPr/>
        <a:lstStyle/>
        <a:p>
          <a:endParaRPr lang="en-US" sz="8800" b="1"/>
        </a:p>
      </dgm:t>
    </dgm:pt>
    <dgm:pt modelId="{AD130038-85E7-8B44-8AE6-3CA0CF38B234}">
      <dgm:prSet phldrT="[Text]" custT="1"/>
      <dgm:spPr/>
      <dgm:t>
        <a:bodyPr/>
        <a:lstStyle/>
        <a:p>
          <a:r>
            <a:rPr lang="en-US" sz="8800" b="1" dirty="0"/>
            <a:t>Set</a:t>
          </a:r>
        </a:p>
      </dgm:t>
    </dgm:pt>
    <dgm:pt modelId="{5D53C1D3-187A-4D4A-B39F-E630AD08D8D8}" type="parTrans" cxnId="{D6721D14-507A-E541-A4E0-C22957907B88}">
      <dgm:prSet/>
      <dgm:spPr/>
      <dgm:t>
        <a:bodyPr/>
        <a:lstStyle/>
        <a:p>
          <a:endParaRPr lang="en-US" sz="8800" b="1"/>
        </a:p>
      </dgm:t>
    </dgm:pt>
    <dgm:pt modelId="{B7FD191D-717C-344A-8575-D8652EF50DED}" type="sibTrans" cxnId="{D6721D14-507A-E541-A4E0-C22957907B88}">
      <dgm:prSet/>
      <dgm:spPr/>
      <dgm:t>
        <a:bodyPr/>
        <a:lstStyle/>
        <a:p>
          <a:endParaRPr lang="en-US" sz="8800" b="1"/>
        </a:p>
      </dgm:t>
    </dgm:pt>
    <dgm:pt modelId="{748F5565-82EB-9047-BA14-93BEC8DA4385}">
      <dgm:prSet phldrT="[Text]" custT="1"/>
      <dgm:spPr/>
      <dgm:t>
        <a:bodyPr/>
        <a:lstStyle/>
        <a:p>
          <a:r>
            <a:rPr lang="en-US" sz="8800" b="1" dirty="0"/>
            <a:t>Go</a:t>
          </a:r>
        </a:p>
      </dgm:t>
    </dgm:pt>
    <dgm:pt modelId="{9C87FC70-4459-E540-978C-F66186D36658}" type="parTrans" cxnId="{14A0DC7B-ED24-7646-8D2B-31E07AA08BDD}">
      <dgm:prSet/>
      <dgm:spPr/>
      <dgm:t>
        <a:bodyPr/>
        <a:lstStyle/>
        <a:p>
          <a:endParaRPr lang="en-US" sz="8800" b="1"/>
        </a:p>
      </dgm:t>
    </dgm:pt>
    <dgm:pt modelId="{330BE280-0783-0145-9DE9-6AC1346467FF}" type="sibTrans" cxnId="{14A0DC7B-ED24-7646-8D2B-31E07AA08BDD}">
      <dgm:prSet/>
      <dgm:spPr/>
      <dgm:t>
        <a:bodyPr/>
        <a:lstStyle/>
        <a:p>
          <a:endParaRPr lang="en-US" sz="8800" b="1"/>
        </a:p>
      </dgm:t>
    </dgm:pt>
    <dgm:pt modelId="{FE61CA59-C319-164A-97BC-ED3397DB45C5}" type="pres">
      <dgm:prSet presAssocID="{CF3B6B72-3FC5-7042-B4FF-F91B9FEBA405}" presName="arrowDiagram" presStyleCnt="0">
        <dgm:presLayoutVars>
          <dgm:chMax val="5"/>
          <dgm:dir/>
          <dgm:resizeHandles val="exact"/>
        </dgm:presLayoutVars>
      </dgm:prSet>
      <dgm:spPr/>
    </dgm:pt>
    <dgm:pt modelId="{CE8C8630-A92E-1340-A7BE-0FEB6A92DCA5}" type="pres">
      <dgm:prSet presAssocID="{CF3B6B72-3FC5-7042-B4FF-F91B9FEBA405}" presName="arrow" presStyleLbl="bgShp" presStyleIdx="0" presStyleCnt="1" custLinFactNeighborX="-570" custLinFactNeighborY="-992"/>
      <dgm:spPr/>
    </dgm:pt>
    <dgm:pt modelId="{57F0C23E-6E04-6D4C-B621-53EAC0311E40}" type="pres">
      <dgm:prSet presAssocID="{CF3B6B72-3FC5-7042-B4FF-F91B9FEBA405}" presName="arrowDiagram3" presStyleCnt="0"/>
      <dgm:spPr/>
    </dgm:pt>
    <dgm:pt modelId="{9BEC659C-3471-2841-B278-434FEC2DA3E0}" type="pres">
      <dgm:prSet presAssocID="{E571A724-6DE2-1D43-BB70-C0C040C2AC62}" presName="bullet3a" presStyleLbl="node1" presStyleIdx="0" presStyleCnt="3"/>
      <dgm:spPr/>
    </dgm:pt>
    <dgm:pt modelId="{AF15C63A-5574-6745-85A5-E12790AC78B4}" type="pres">
      <dgm:prSet presAssocID="{E571A724-6DE2-1D43-BB70-C0C040C2AC62}" presName="textBox3a" presStyleLbl="revTx" presStyleIdx="0" presStyleCnt="3" custScaleX="129657" custLinFactNeighborX="11663" custLinFactNeighborY="-2655">
        <dgm:presLayoutVars>
          <dgm:bulletEnabled val="1"/>
        </dgm:presLayoutVars>
      </dgm:prSet>
      <dgm:spPr/>
    </dgm:pt>
    <dgm:pt modelId="{F40BB3EC-9CDC-2740-BFA4-E4D4F2C777C6}" type="pres">
      <dgm:prSet presAssocID="{AD130038-85E7-8B44-8AE6-3CA0CF38B234}" presName="bullet3b" presStyleLbl="node1" presStyleIdx="1" presStyleCnt="3"/>
      <dgm:spPr/>
    </dgm:pt>
    <dgm:pt modelId="{C2496394-0EC0-6A42-8E70-BCA154D0F943}" type="pres">
      <dgm:prSet presAssocID="{AD130038-85E7-8B44-8AE6-3CA0CF38B234}" presName="textBox3b" presStyleLbl="revTx" presStyleIdx="1" presStyleCnt="3">
        <dgm:presLayoutVars>
          <dgm:bulletEnabled val="1"/>
        </dgm:presLayoutVars>
      </dgm:prSet>
      <dgm:spPr/>
    </dgm:pt>
    <dgm:pt modelId="{27664749-EB16-4A42-BC02-E47CE3388A7E}" type="pres">
      <dgm:prSet presAssocID="{748F5565-82EB-9047-BA14-93BEC8DA4385}" presName="bullet3c" presStyleLbl="node1" presStyleIdx="2" presStyleCnt="3"/>
      <dgm:spPr/>
    </dgm:pt>
    <dgm:pt modelId="{CB30575C-0226-7141-90FD-B9796F5DB6FB}" type="pres">
      <dgm:prSet presAssocID="{748F5565-82EB-9047-BA14-93BEC8DA4385}" presName="textBox3c" presStyleLbl="revTx" presStyleIdx="2" presStyleCnt="3">
        <dgm:presLayoutVars>
          <dgm:bulletEnabled val="1"/>
        </dgm:presLayoutVars>
      </dgm:prSet>
      <dgm:spPr/>
    </dgm:pt>
  </dgm:ptLst>
  <dgm:cxnLst>
    <dgm:cxn modelId="{D6721D14-507A-E541-A4E0-C22957907B88}" srcId="{CF3B6B72-3FC5-7042-B4FF-F91B9FEBA405}" destId="{AD130038-85E7-8B44-8AE6-3CA0CF38B234}" srcOrd="1" destOrd="0" parTransId="{5D53C1D3-187A-4D4A-B39F-E630AD08D8D8}" sibTransId="{B7FD191D-717C-344A-8575-D8652EF50DED}"/>
    <dgm:cxn modelId="{07917762-4D8C-2644-B248-AA58DAA8ABDF}" type="presOf" srcId="{E571A724-6DE2-1D43-BB70-C0C040C2AC62}" destId="{AF15C63A-5574-6745-85A5-E12790AC78B4}" srcOrd="0" destOrd="0" presId="urn:microsoft.com/office/officeart/2005/8/layout/arrow2"/>
    <dgm:cxn modelId="{BED33765-E386-EA44-88E4-44500C4AF915}" srcId="{CF3B6B72-3FC5-7042-B4FF-F91B9FEBA405}" destId="{E571A724-6DE2-1D43-BB70-C0C040C2AC62}" srcOrd="0" destOrd="0" parTransId="{0508ED12-1C29-264E-A2AC-7AAE7ACB6DE1}" sibTransId="{2BB9F30A-B9F1-DA46-931E-545FFE35482C}"/>
    <dgm:cxn modelId="{14A0DC7B-ED24-7646-8D2B-31E07AA08BDD}" srcId="{CF3B6B72-3FC5-7042-B4FF-F91B9FEBA405}" destId="{748F5565-82EB-9047-BA14-93BEC8DA4385}" srcOrd="2" destOrd="0" parTransId="{9C87FC70-4459-E540-978C-F66186D36658}" sibTransId="{330BE280-0783-0145-9DE9-6AC1346467FF}"/>
    <dgm:cxn modelId="{95164EA8-ACF4-384E-85A0-9091680F01D1}" type="presOf" srcId="{AD130038-85E7-8B44-8AE6-3CA0CF38B234}" destId="{C2496394-0EC0-6A42-8E70-BCA154D0F943}" srcOrd="0" destOrd="0" presId="urn:microsoft.com/office/officeart/2005/8/layout/arrow2"/>
    <dgm:cxn modelId="{DDC3F1B0-FD42-1240-9448-FF79F9196FCA}" type="presOf" srcId="{748F5565-82EB-9047-BA14-93BEC8DA4385}" destId="{CB30575C-0226-7141-90FD-B9796F5DB6FB}" srcOrd="0" destOrd="0" presId="urn:microsoft.com/office/officeart/2005/8/layout/arrow2"/>
    <dgm:cxn modelId="{A80E33CA-1F37-404E-85E2-1A7FFAC3F808}" type="presOf" srcId="{CF3B6B72-3FC5-7042-B4FF-F91B9FEBA405}" destId="{FE61CA59-C319-164A-97BC-ED3397DB45C5}" srcOrd="0" destOrd="0" presId="urn:microsoft.com/office/officeart/2005/8/layout/arrow2"/>
    <dgm:cxn modelId="{3C150134-7500-CC49-B1A1-77F78A8501B0}" type="presParOf" srcId="{FE61CA59-C319-164A-97BC-ED3397DB45C5}" destId="{CE8C8630-A92E-1340-A7BE-0FEB6A92DCA5}" srcOrd="0" destOrd="0" presId="urn:microsoft.com/office/officeart/2005/8/layout/arrow2"/>
    <dgm:cxn modelId="{599E250E-02E6-7649-AA6E-4DCD6C94DFEE}" type="presParOf" srcId="{FE61CA59-C319-164A-97BC-ED3397DB45C5}" destId="{57F0C23E-6E04-6D4C-B621-53EAC0311E40}" srcOrd="1" destOrd="0" presId="urn:microsoft.com/office/officeart/2005/8/layout/arrow2"/>
    <dgm:cxn modelId="{BE1BF9DB-58AF-454E-992E-1AD6F4C00488}" type="presParOf" srcId="{57F0C23E-6E04-6D4C-B621-53EAC0311E40}" destId="{9BEC659C-3471-2841-B278-434FEC2DA3E0}" srcOrd="0" destOrd="0" presId="urn:microsoft.com/office/officeart/2005/8/layout/arrow2"/>
    <dgm:cxn modelId="{ECF1CC57-1EA5-5F42-91B1-42E5D9EFD28A}" type="presParOf" srcId="{57F0C23E-6E04-6D4C-B621-53EAC0311E40}" destId="{AF15C63A-5574-6745-85A5-E12790AC78B4}" srcOrd="1" destOrd="0" presId="urn:microsoft.com/office/officeart/2005/8/layout/arrow2"/>
    <dgm:cxn modelId="{6B23C292-D2E1-904D-B20A-88EEE148F6A3}" type="presParOf" srcId="{57F0C23E-6E04-6D4C-B621-53EAC0311E40}" destId="{F40BB3EC-9CDC-2740-BFA4-E4D4F2C777C6}" srcOrd="2" destOrd="0" presId="urn:microsoft.com/office/officeart/2005/8/layout/arrow2"/>
    <dgm:cxn modelId="{163A0419-B775-7846-8342-F85CE9270BBE}" type="presParOf" srcId="{57F0C23E-6E04-6D4C-B621-53EAC0311E40}" destId="{C2496394-0EC0-6A42-8E70-BCA154D0F943}" srcOrd="3" destOrd="0" presId="urn:microsoft.com/office/officeart/2005/8/layout/arrow2"/>
    <dgm:cxn modelId="{0F6346B5-DDE7-F44E-9499-E4B3CAA6C618}" type="presParOf" srcId="{57F0C23E-6E04-6D4C-B621-53EAC0311E40}" destId="{27664749-EB16-4A42-BC02-E47CE3388A7E}" srcOrd="4" destOrd="0" presId="urn:microsoft.com/office/officeart/2005/8/layout/arrow2"/>
    <dgm:cxn modelId="{75365B2A-BDB3-354A-BF57-A528C49B15FF}" type="presParOf" srcId="{57F0C23E-6E04-6D4C-B621-53EAC0311E40}" destId="{CB30575C-0226-7141-90FD-B9796F5DB6FB}" srcOrd="5"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B42D85C5-BC00-4749-A7B4-0150C4F63D6D}"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en-US"/>
        </a:p>
      </dgm:t>
    </dgm:pt>
    <dgm:pt modelId="{B6B27AB0-A01C-D54E-B587-0B53337EDD62}">
      <dgm:prSet custT="1"/>
      <dgm:spPr/>
      <dgm:t>
        <a:bodyPr/>
        <a:lstStyle/>
        <a:p>
          <a:r>
            <a:rPr lang="en-US" sz="3200" dirty="0"/>
            <a:t>Maintain a strong team</a:t>
          </a:r>
        </a:p>
      </dgm:t>
    </dgm:pt>
    <dgm:pt modelId="{3BF379A2-9674-794C-9A74-521E96E8CBC7}" type="parTrans" cxnId="{92E8212E-44F1-7945-AB89-5488EA4260CC}">
      <dgm:prSet/>
      <dgm:spPr/>
      <dgm:t>
        <a:bodyPr/>
        <a:lstStyle/>
        <a:p>
          <a:endParaRPr lang="en-US" sz="3200"/>
        </a:p>
      </dgm:t>
    </dgm:pt>
    <dgm:pt modelId="{C72DDC23-07AC-A447-B6AD-F19246FABF52}" type="sibTrans" cxnId="{92E8212E-44F1-7945-AB89-5488EA4260CC}">
      <dgm:prSet/>
      <dgm:spPr/>
      <dgm:t>
        <a:bodyPr/>
        <a:lstStyle/>
        <a:p>
          <a:endParaRPr lang="en-US" sz="3200"/>
        </a:p>
      </dgm:t>
    </dgm:pt>
    <dgm:pt modelId="{1C56DFB2-7B70-394B-9B15-C8D596507A1B}">
      <dgm:prSet custT="1"/>
      <dgm:spPr/>
      <dgm:t>
        <a:bodyPr/>
        <a:lstStyle/>
        <a:p>
          <a:r>
            <a:rPr lang="en-US" sz="3200" dirty="0"/>
            <a:t>Use your fidelity of implementation data to improve your systems</a:t>
          </a:r>
        </a:p>
      </dgm:t>
    </dgm:pt>
    <dgm:pt modelId="{06DBDD8A-1EFA-974C-974E-A38E8A32243F}" type="parTrans" cxnId="{B40C6656-DC32-7749-9CA2-151D8060CB78}">
      <dgm:prSet/>
      <dgm:spPr/>
      <dgm:t>
        <a:bodyPr/>
        <a:lstStyle/>
        <a:p>
          <a:endParaRPr lang="en-US" sz="3200"/>
        </a:p>
      </dgm:t>
    </dgm:pt>
    <dgm:pt modelId="{F183DC92-E6CB-9044-85EA-18A813720DDF}" type="sibTrans" cxnId="{B40C6656-DC32-7749-9CA2-151D8060CB78}">
      <dgm:prSet/>
      <dgm:spPr/>
      <dgm:t>
        <a:bodyPr/>
        <a:lstStyle/>
        <a:p>
          <a:endParaRPr lang="en-US" sz="3200"/>
        </a:p>
      </dgm:t>
    </dgm:pt>
    <dgm:pt modelId="{0927807E-A192-E949-B973-7728C00A3430}">
      <dgm:prSet custT="1"/>
      <dgm:spPr/>
      <dgm:t>
        <a:bodyPr/>
        <a:lstStyle/>
        <a:p>
          <a:r>
            <a:rPr lang="en-US" sz="3200" dirty="0"/>
            <a:t>Use your school discipline data</a:t>
          </a:r>
        </a:p>
      </dgm:t>
    </dgm:pt>
    <dgm:pt modelId="{615607CC-3482-8B41-8873-B3A93334B313}" type="parTrans" cxnId="{C7ED43B0-18AD-CE4D-880C-E723F46E7AD2}">
      <dgm:prSet/>
      <dgm:spPr/>
      <dgm:t>
        <a:bodyPr/>
        <a:lstStyle/>
        <a:p>
          <a:endParaRPr lang="en-US" sz="3200"/>
        </a:p>
      </dgm:t>
    </dgm:pt>
    <dgm:pt modelId="{7F69B385-16EF-A845-B1A8-66272DA895D9}" type="sibTrans" cxnId="{C7ED43B0-18AD-CE4D-880C-E723F46E7AD2}">
      <dgm:prSet/>
      <dgm:spPr/>
      <dgm:t>
        <a:bodyPr/>
        <a:lstStyle/>
        <a:p>
          <a:endParaRPr lang="en-US" sz="3200"/>
        </a:p>
      </dgm:t>
    </dgm:pt>
    <dgm:pt modelId="{56B69733-5B58-884A-8EF3-C9FB7CB4E02D}">
      <dgm:prSet custT="1"/>
      <dgm:spPr/>
      <dgm:t>
        <a:bodyPr/>
        <a:lstStyle/>
        <a:p>
          <a:r>
            <a:rPr lang="en-US" sz="3200" dirty="0"/>
            <a:t>Implement PBIS in the classroom</a:t>
          </a:r>
        </a:p>
      </dgm:t>
    </dgm:pt>
    <dgm:pt modelId="{CFF25AC7-425A-D846-920D-FE39D564CE3B}" type="parTrans" cxnId="{0FB8D0EC-4BC2-AE46-8A6F-228172C33005}">
      <dgm:prSet/>
      <dgm:spPr/>
      <dgm:t>
        <a:bodyPr/>
        <a:lstStyle/>
        <a:p>
          <a:endParaRPr lang="en-US" sz="3200"/>
        </a:p>
      </dgm:t>
    </dgm:pt>
    <dgm:pt modelId="{00506C0D-9BA4-5B40-AF0B-26D29716C4A4}" type="sibTrans" cxnId="{0FB8D0EC-4BC2-AE46-8A6F-228172C33005}">
      <dgm:prSet/>
      <dgm:spPr/>
      <dgm:t>
        <a:bodyPr/>
        <a:lstStyle/>
        <a:p>
          <a:endParaRPr lang="en-US" sz="3200"/>
        </a:p>
      </dgm:t>
    </dgm:pt>
    <dgm:pt modelId="{CBC13546-57B2-EF45-AF2E-EE7BCB828560}">
      <dgm:prSet custT="1"/>
      <dgm:spPr/>
      <dgm:t>
        <a:bodyPr/>
        <a:lstStyle/>
        <a:p>
          <a:pPr algn="r">
            <a:buClr>
              <a:srgbClr val="E1F4FF"/>
            </a:buClr>
            <a:buSzPct val="50000"/>
          </a:pPr>
          <a:r>
            <a:rPr lang="en-US" sz="2400" b="1" dirty="0"/>
            <a:t>Step 1</a:t>
          </a:r>
        </a:p>
      </dgm:t>
    </dgm:pt>
    <dgm:pt modelId="{44B5639E-98F0-E941-B864-63BBE0EF5FE5}" type="parTrans" cxnId="{19107FC3-4B7C-4D41-9132-CBB51EB80E40}">
      <dgm:prSet/>
      <dgm:spPr/>
      <dgm:t>
        <a:bodyPr/>
        <a:lstStyle/>
        <a:p>
          <a:endParaRPr lang="en-US"/>
        </a:p>
      </dgm:t>
    </dgm:pt>
    <dgm:pt modelId="{88ED53A0-5667-6B43-8D6C-28B2556AA83E}" type="sibTrans" cxnId="{19107FC3-4B7C-4D41-9132-CBB51EB80E40}">
      <dgm:prSet/>
      <dgm:spPr/>
      <dgm:t>
        <a:bodyPr/>
        <a:lstStyle/>
        <a:p>
          <a:endParaRPr lang="en-US"/>
        </a:p>
      </dgm:t>
    </dgm:pt>
    <dgm:pt modelId="{10652114-4952-D14C-8232-CAA699980B84}">
      <dgm:prSet custT="1"/>
      <dgm:spPr/>
      <dgm:t>
        <a:bodyPr/>
        <a:lstStyle/>
        <a:p>
          <a:pPr algn="r">
            <a:buClr>
              <a:srgbClr val="E1F4FF"/>
            </a:buClr>
            <a:buSzPct val="50000"/>
          </a:pPr>
          <a:r>
            <a:rPr lang="en-US" sz="2400" b="1" dirty="0"/>
            <a:t>Step 9</a:t>
          </a:r>
        </a:p>
      </dgm:t>
    </dgm:pt>
    <dgm:pt modelId="{C0CF69A2-078A-2E45-985E-FB022B699349}" type="parTrans" cxnId="{B9E30C96-E8E2-6747-80A5-A0F5768B74CC}">
      <dgm:prSet/>
      <dgm:spPr/>
      <dgm:t>
        <a:bodyPr/>
        <a:lstStyle/>
        <a:p>
          <a:endParaRPr lang="en-US"/>
        </a:p>
      </dgm:t>
    </dgm:pt>
    <dgm:pt modelId="{7A5A5BBF-665C-C741-8D19-CE21515FD7C9}" type="sibTrans" cxnId="{B9E30C96-E8E2-6747-80A5-A0F5768B74CC}">
      <dgm:prSet/>
      <dgm:spPr/>
      <dgm:t>
        <a:bodyPr/>
        <a:lstStyle/>
        <a:p>
          <a:endParaRPr lang="en-US"/>
        </a:p>
      </dgm:t>
    </dgm:pt>
    <dgm:pt modelId="{59CBD107-3844-F74F-8901-B83826F73515}">
      <dgm:prSet custT="1"/>
      <dgm:spPr/>
      <dgm:t>
        <a:bodyPr/>
        <a:lstStyle/>
        <a:p>
          <a:pPr algn="r">
            <a:buClr>
              <a:srgbClr val="E1F4FF"/>
            </a:buClr>
            <a:buSzPct val="50000"/>
          </a:pPr>
          <a:r>
            <a:rPr lang="en-US" sz="2400" b="1" dirty="0"/>
            <a:t>Steps 7 &amp; 9</a:t>
          </a:r>
        </a:p>
      </dgm:t>
    </dgm:pt>
    <dgm:pt modelId="{B88BAF04-9F2F-1C43-AE22-1457CB36674C}" type="parTrans" cxnId="{BD4D0CF0-801D-1D4B-A9D3-91219E56F1BE}">
      <dgm:prSet/>
      <dgm:spPr/>
      <dgm:t>
        <a:bodyPr/>
        <a:lstStyle/>
        <a:p>
          <a:endParaRPr lang="en-US"/>
        </a:p>
      </dgm:t>
    </dgm:pt>
    <dgm:pt modelId="{CD58719D-1333-9740-AE12-F56D40B8ABD0}" type="sibTrans" cxnId="{BD4D0CF0-801D-1D4B-A9D3-91219E56F1BE}">
      <dgm:prSet/>
      <dgm:spPr/>
      <dgm:t>
        <a:bodyPr/>
        <a:lstStyle/>
        <a:p>
          <a:endParaRPr lang="en-US"/>
        </a:p>
      </dgm:t>
    </dgm:pt>
    <dgm:pt modelId="{06E8AC54-AF66-3549-860B-472969D8891E}">
      <dgm:prSet custT="1"/>
      <dgm:spPr/>
      <dgm:t>
        <a:bodyPr/>
        <a:lstStyle/>
        <a:p>
          <a:pPr algn="r">
            <a:buClr>
              <a:srgbClr val="D3F3FB"/>
            </a:buClr>
            <a:buSzPct val="50000"/>
          </a:pPr>
          <a:r>
            <a:rPr lang="en-US" sz="2400" b="1" dirty="0"/>
            <a:t>Step 5</a:t>
          </a:r>
        </a:p>
      </dgm:t>
    </dgm:pt>
    <dgm:pt modelId="{A66684CC-31BA-B044-A9A5-2F872F7911F6}" type="parTrans" cxnId="{19C68934-CF86-3649-9FA0-7C3DA9F64C03}">
      <dgm:prSet/>
      <dgm:spPr/>
      <dgm:t>
        <a:bodyPr/>
        <a:lstStyle/>
        <a:p>
          <a:endParaRPr lang="en-US"/>
        </a:p>
      </dgm:t>
    </dgm:pt>
    <dgm:pt modelId="{3B58B6B0-42FD-2449-AA9D-5E549CFD7069}" type="sibTrans" cxnId="{19C68934-CF86-3649-9FA0-7C3DA9F64C03}">
      <dgm:prSet/>
      <dgm:spPr/>
      <dgm:t>
        <a:bodyPr/>
        <a:lstStyle/>
        <a:p>
          <a:endParaRPr lang="en-US"/>
        </a:p>
      </dgm:t>
    </dgm:pt>
    <dgm:pt modelId="{D375A3A1-5871-1B43-B88F-C8084A6B92A5}" type="pres">
      <dgm:prSet presAssocID="{B42D85C5-BC00-4749-A7B4-0150C4F63D6D}" presName="linear" presStyleCnt="0">
        <dgm:presLayoutVars>
          <dgm:dir/>
          <dgm:animLvl val="lvl"/>
          <dgm:resizeHandles val="exact"/>
        </dgm:presLayoutVars>
      </dgm:prSet>
      <dgm:spPr/>
    </dgm:pt>
    <dgm:pt modelId="{59C135C5-CC4B-F942-ACA2-A9E9191DFBD1}" type="pres">
      <dgm:prSet presAssocID="{B6B27AB0-A01C-D54E-B587-0B53337EDD62}" presName="parentLin" presStyleCnt="0"/>
      <dgm:spPr/>
    </dgm:pt>
    <dgm:pt modelId="{18215447-8096-F84D-B239-EF2922B62AEA}" type="pres">
      <dgm:prSet presAssocID="{B6B27AB0-A01C-D54E-B587-0B53337EDD62}" presName="parentLeftMargin" presStyleLbl="node1" presStyleIdx="0" presStyleCnt="4"/>
      <dgm:spPr/>
    </dgm:pt>
    <dgm:pt modelId="{5AD0A688-3925-E047-BC17-AF3800ADB325}" type="pres">
      <dgm:prSet presAssocID="{B6B27AB0-A01C-D54E-B587-0B53337EDD62}" presName="parentText" presStyleLbl="node1" presStyleIdx="0" presStyleCnt="4" custScaleX="106526" custScaleY="432345">
        <dgm:presLayoutVars>
          <dgm:chMax val="0"/>
          <dgm:bulletEnabled val="1"/>
        </dgm:presLayoutVars>
      </dgm:prSet>
      <dgm:spPr/>
    </dgm:pt>
    <dgm:pt modelId="{CFF13E15-F626-A248-BC83-07276E9C8861}" type="pres">
      <dgm:prSet presAssocID="{B6B27AB0-A01C-D54E-B587-0B53337EDD62}" presName="negativeSpace" presStyleCnt="0"/>
      <dgm:spPr/>
    </dgm:pt>
    <dgm:pt modelId="{2EE0D1D8-A463-B24F-B991-10CF5B96C4EC}" type="pres">
      <dgm:prSet presAssocID="{B6B27AB0-A01C-D54E-B587-0B53337EDD62}" presName="childText" presStyleLbl="conFgAcc1" presStyleIdx="0" presStyleCnt="4">
        <dgm:presLayoutVars>
          <dgm:bulletEnabled val="1"/>
        </dgm:presLayoutVars>
      </dgm:prSet>
      <dgm:spPr/>
    </dgm:pt>
    <dgm:pt modelId="{3C81B9F7-7C60-4947-B8DC-98F4F372266F}" type="pres">
      <dgm:prSet presAssocID="{C72DDC23-07AC-A447-B6AD-F19246FABF52}" presName="spaceBetweenRectangles" presStyleCnt="0"/>
      <dgm:spPr/>
    </dgm:pt>
    <dgm:pt modelId="{3F74A8BA-04B4-9549-BD47-39B79CD4686E}" type="pres">
      <dgm:prSet presAssocID="{1C56DFB2-7B70-394B-9B15-C8D596507A1B}" presName="parentLin" presStyleCnt="0"/>
      <dgm:spPr/>
    </dgm:pt>
    <dgm:pt modelId="{CEC9B8F6-4A4F-E040-9672-8802E3411D8D}" type="pres">
      <dgm:prSet presAssocID="{1C56DFB2-7B70-394B-9B15-C8D596507A1B}" presName="parentLeftMargin" presStyleLbl="node1" presStyleIdx="0" presStyleCnt="4"/>
      <dgm:spPr/>
    </dgm:pt>
    <dgm:pt modelId="{5EB7EBCA-B481-A447-8228-85CCA72AE738}" type="pres">
      <dgm:prSet presAssocID="{1C56DFB2-7B70-394B-9B15-C8D596507A1B}" presName="parentText" presStyleLbl="node1" presStyleIdx="1" presStyleCnt="4" custScaleX="106526" custScaleY="432345">
        <dgm:presLayoutVars>
          <dgm:chMax val="0"/>
          <dgm:bulletEnabled val="1"/>
        </dgm:presLayoutVars>
      </dgm:prSet>
      <dgm:spPr/>
    </dgm:pt>
    <dgm:pt modelId="{CE0800A9-8E00-EB42-915D-595DFDA26FB5}" type="pres">
      <dgm:prSet presAssocID="{1C56DFB2-7B70-394B-9B15-C8D596507A1B}" presName="negativeSpace" presStyleCnt="0"/>
      <dgm:spPr/>
    </dgm:pt>
    <dgm:pt modelId="{B1A99FDA-6499-F441-9738-22CA7F887445}" type="pres">
      <dgm:prSet presAssocID="{1C56DFB2-7B70-394B-9B15-C8D596507A1B}" presName="childText" presStyleLbl="conFgAcc1" presStyleIdx="1" presStyleCnt="4">
        <dgm:presLayoutVars>
          <dgm:bulletEnabled val="1"/>
        </dgm:presLayoutVars>
      </dgm:prSet>
      <dgm:spPr/>
    </dgm:pt>
    <dgm:pt modelId="{A49E08F2-59F8-A743-8AAC-5245204F3E59}" type="pres">
      <dgm:prSet presAssocID="{F183DC92-E6CB-9044-85EA-18A813720DDF}" presName="spaceBetweenRectangles" presStyleCnt="0"/>
      <dgm:spPr/>
    </dgm:pt>
    <dgm:pt modelId="{6700079A-D56F-A24D-9A01-449EBAC34B82}" type="pres">
      <dgm:prSet presAssocID="{0927807E-A192-E949-B973-7728C00A3430}" presName="parentLin" presStyleCnt="0"/>
      <dgm:spPr/>
    </dgm:pt>
    <dgm:pt modelId="{8EF3402E-60F4-6748-8782-A2014C5CA949}" type="pres">
      <dgm:prSet presAssocID="{0927807E-A192-E949-B973-7728C00A3430}" presName="parentLeftMargin" presStyleLbl="node1" presStyleIdx="1" presStyleCnt="4"/>
      <dgm:spPr/>
    </dgm:pt>
    <dgm:pt modelId="{8DC9A38E-2890-2641-89C1-96DC8F6A84C6}" type="pres">
      <dgm:prSet presAssocID="{0927807E-A192-E949-B973-7728C00A3430}" presName="parentText" presStyleLbl="node1" presStyleIdx="2" presStyleCnt="4" custScaleX="106526" custScaleY="432345">
        <dgm:presLayoutVars>
          <dgm:chMax val="0"/>
          <dgm:bulletEnabled val="1"/>
        </dgm:presLayoutVars>
      </dgm:prSet>
      <dgm:spPr/>
    </dgm:pt>
    <dgm:pt modelId="{37FE0890-4B99-8940-8D13-0713525F77D2}" type="pres">
      <dgm:prSet presAssocID="{0927807E-A192-E949-B973-7728C00A3430}" presName="negativeSpace" presStyleCnt="0"/>
      <dgm:spPr/>
    </dgm:pt>
    <dgm:pt modelId="{2233C44B-3259-7F4F-9C77-3BC9145FA69C}" type="pres">
      <dgm:prSet presAssocID="{0927807E-A192-E949-B973-7728C00A3430}" presName="childText" presStyleLbl="conFgAcc1" presStyleIdx="2" presStyleCnt="4">
        <dgm:presLayoutVars>
          <dgm:bulletEnabled val="1"/>
        </dgm:presLayoutVars>
      </dgm:prSet>
      <dgm:spPr/>
    </dgm:pt>
    <dgm:pt modelId="{EDEBE905-0B94-7948-91FA-865505AD1433}" type="pres">
      <dgm:prSet presAssocID="{7F69B385-16EF-A845-B1A8-66272DA895D9}" presName="spaceBetweenRectangles" presStyleCnt="0"/>
      <dgm:spPr/>
    </dgm:pt>
    <dgm:pt modelId="{6988A71B-89A3-0B4D-B29B-A05E3B46EB0C}" type="pres">
      <dgm:prSet presAssocID="{56B69733-5B58-884A-8EF3-C9FB7CB4E02D}" presName="parentLin" presStyleCnt="0"/>
      <dgm:spPr/>
    </dgm:pt>
    <dgm:pt modelId="{61C96EE1-35D8-8E4F-9505-D8B82C68471D}" type="pres">
      <dgm:prSet presAssocID="{56B69733-5B58-884A-8EF3-C9FB7CB4E02D}" presName="parentLeftMargin" presStyleLbl="node1" presStyleIdx="2" presStyleCnt="4"/>
      <dgm:spPr/>
    </dgm:pt>
    <dgm:pt modelId="{CFCFA41A-A796-A743-BB05-AE31F3B837E8}" type="pres">
      <dgm:prSet presAssocID="{56B69733-5B58-884A-8EF3-C9FB7CB4E02D}" presName="parentText" presStyleLbl="node1" presStyleIdx="3" presStyleCnt="4" custScaleX="106526" custScaleY="432345">
        <dgm:presLayoutVars>
          <dgm:chMax val="0"/>
          <dgm:bulletEnabled val="1"/>
        </dgm:presLayoutVars>
      </dgm:prSet>
      <dgm:spPr/>
    </dgm:pt>
    <dgm:pt modelId="{79AB3B86-9C07-7541-98E3-1105DDA98C54}" type="pres">
      <dgm:prSet presAssocID="{56B69733-5B58-884A-8EF3-C9FB7CB4E02D}" presName="negativeSpace" presStyleCnt="0"/>
      <dgm:spPr/>
    </dgm:pt>
    <dgm:pt modelId="{B3994849-587F-BE44-B670-BFCF272B5373}" type="pres">
      <dgm:prSet presAssocID="{56B69733-5B58-884A-8EF3-C9FB7CB4E02D}" presName="childText" presStyleLbl="conFgAcc1" presStyleIdx="3" presStyleCnt="4">
        <dgm:presLayoutVars>
          <dgm:bulletEnabled val="1"/>
        </dgm:presLayoutVars>
      </dgm:prSet>
      <dgm:spPr/>
    </dgm:pt>
  </dgm:ptLst>
  <dgm:cxnLst>
    <dgm:cxn modelId="{92E8212E-44F1-7945-AB89-5488EA4260CC}" srcId="{B42D85C5-BC00-4749-A7B4-0150C4F63D6D}" destId="{B6B27AB0-A01C-D54E-B587-0B53337EDD62}" srcOrd="0" destOrd="0" parTransId="{3BF379A2-9674-794C-9A74-521E96E8CBC7}" sibTransId="{C72DDC23-07AC-A447-B6AD-F19246FABF52}"/>
    <dgm:cxn modelId="{8FD5882F-359A-B549-83A5-99B81213EFEE}" type="presOf" srcId="{06E8AC54-AF66-3549-860B-472969D8891E}" destId="{B3994849-587F-BE44-B670-BFCF272B5373}" srcOrd="0" destOrd="0" presId="urn:microsoft.com/office/officeart/2005/8/layout/list1"/>
    <dgm:cxn modelId="{19C68934-CF86-3649-9FA0-7C3DA9F64C03}" srcId="{56B69733-5B58-884A-8EF3-C9FB7CB4E02D}" destId="{06E8AC54-AF66-3549-860B-472969D8891E}" srcOrd="0" destOrd="0" parTransId="{A66684CC-31BA-B044-A9A5-2F872F7911F6}" sibTransId="{3B58B6B0-42FD-2449-AA9D-5E549CFD7069}"/>
    <dgm:cxn modelId="{4E21EA3C-51EF-CE4C-A42C-9A1F8E11F63D}" type="presOf" srcId="{59CBD107-3844-F74F-8901-B83826F73515}" destId="{2233C44B-3259-7F4F-9C77-3BC9145FA69C}" srcOrd="0" destOrd="0" presId="urn:microsoft.com/office/officeart/2005/8/layout/list1"/>
    <dgm:cxn modelId="{5A7D3346-C62C-FB4F-B73B-CBB02D36250B}" type="presOf" srcId="{56B69733-5B58-884A-8EF3-C9FB7CB4E02D}" destId="{CFCFA41A-A796-A743-BB05-AE31F3B837E8}" srcOrd="1" destOrd="0" presId="urn:microsoft.com/office/officeart/2005/8/layout/list1"/>
    <dgm:cxn modelId="{B40C6656-DC32-7749-9CA2-151D8060CB78}" srcId="{B42D85C5-BC00-4749-A7B4-0150C4F63D6D}" destId="{1C56DFB2-7B70-394B-9B15-C8D596507A1B}" srcOrd="1" destOrd="0" parTransId="{06DBDD8A-1EFA-974C-974E-A38E8A32243F}" sibTransId="{F183DC92-E6CB-9044-85EA-18A813720DDF}"/>
    <dgm:cxn modelId="{17C86A5F-A305-304D-A0D8-18CF9E7D9BAC}" type="presOf" srcId="{1C56DFB2-7B70-394B-9B15-C8D596507A1B}" destId="{5EB7EBCA-B481-A447-8228-85CCA72AE738}" srcOrd="1" destOrd="0" presId="urn:microsoft.com/office/officeart/2005/8/layout/list1"/>
    <dgm:cxn modelId="{6180F390-43CD-C744-8665-5D67BA87FF15}" type="presOf" srcId="{B6B27AB0-A01C-D54E-B587-0B53337EDD62}" destId="{5AD0A688-3925-E047-BC17-AF3800ADB325}" srcOrd="1" destOrd="0" presId="urn:microsoft.com/office/officeart/2005/8/layout/list1"/>
    <dgm:cxn modelId="{B9E30C96-E8E2-6747-80A5-A0F5768B74CC}" srcId="{1C56DFB2-7B70-394B-9B15-C8D596507A1B}" destId="{10652114-4952-D14C-8232-CAA699980B84}" srcOrd="0" destOrd="0" parTransId="{C0CF69A2-078A-2E45-985E-FB022B699349}" sibTransId="{7A5A5BBF-665C-C741-8D19-CE21515FD7C9}"/>
    <dgm:cxn modelId="{F96B90A5-B6B6-0844-9CE3-0968280D43EC}" type="presOf" srcId="{0927807E-A192-E949-B973-7728C00A3430}" destId="{8DC9A38E-2890-2641-89C1-96DC8F6A84C6}" srcOrd="1" destOrd="0" presId="urn:microsoft.com/office/officeart/2005/8/layout/list1"/>
    <dgm:cxn modelId="{3C8351AF-5CB3-774B-B36B-1D84DA435AF2}" type="presOf" srcId="{0927807E-A192-E949-B973-7728C00A3430}" destId="{8EF3402E-60F4-6748-8782-A2014C5CA949}" srcOrd="0" destOrd="0" presId="urn:microsoft.com/office/officeart/2005/8/layout/list1"/>
    <dgm:cxn modelId="{C7ED43B0-18AD-CE4D-880C-E723F46E7AD2}" srcId="{B42D85C5-BC00-4749-A7B4-0150C4F63D6D}" destId="{0927807E-A192-E949-B973-7728C00A3430}" srcOrd="2" destOrd="0" parTransId="{615607CC-3482-8B41-8873-B3A93334B313}" sibTransId="{7F69B385-16EF-A845-B1A8-66272DA895D9}"/>
    <dgm:cxn modelId="{D4318BB2-0637-3A43-BC87-1F6601808B06}" type="presOf" srcId="{10652114-4952-D14C-8232-CAA699980B84}" destId="{B1A99FDA-6499-F441-9738-22CA7F887445}" srcOrd="0" destOrd="0" presId="urn:microsoft.com/office/officeart/2005/8/layout/list1"/>
    <dgm:cxn modelId="{19107FC3-4B7C-4D41-9132-CBB51EB80E40}" srcId="{B6B27AB0-A01C-D54E-B587-0B53337EDD62}" destId="{CBC13546-57B2-EF45-AF2E-EE7BCB828560}" srcOrd="0" destOrd="0" parTransId="{44B5639E-98F0-E941-B864-63BBE0EF5FE5}" sibTransId="{88ED53A0-5667-6B43-8D6C-28B2556AA83E}"/>
    <dgm:cxn modelId="{AA58FDD0-57C3-7649-BA11-89E3E4BC5815}" type="presOf" srcId="{CBC13546-57B2-EF45-AF2E-EE7BCB828560}" destId="{2EE0D1D8-A463-B24F-B991-10CF5B96C4EC}" srcOrd="0" destOrd="0" presId="urn:microsoft.com/office/officeart/2005/8/layout/list1"/>
    <dgm:cxn modelId="{A3E832D7-F4C1-4D4A-924F-DDC81FFFEEA9}" type="presOf" srcId="{B6B27AB0-A01C-D54E-B587-0B53337EDD62}" destId="{18215447-8096-F84D-B239-EF2922B62AEA}" srcOrd="0" destOrd="0" presId="urn:microsoft.com/office/officeart/2005/8/layout/list1"/>
    <dgm:cxn modelId="{2E45DDE6-41B4-1342-BACA-0C6311A4AC46}" type="presOf" srcId="{B42D85C5-BC00-4749-A7B4-0150C4F63D6D}" destId="{D375A3A1-5871-1B43-B88F-C8084A6B92A5}" srcOrd="0" destOrd="0" presId="urn:microsoft.com/office/officeart/2005/8/layout/list1"/>
    <dgm:cxn modelId="{0FB8D0EC-4BC2-AE46-8A6F-228172C33005}" srcId="{B42D85C5-BC00-4749-A7B4-0150C4F63D6D}" destId="{56B69733-5B58-884A-8EF3-C9FB7CB4E02D}" srcOrd="3" destOrd="0" parTransId="{CFF25AC7-425A-D846-920D-FE39D564CE3B}" sibTransId="{00506C0D-9BA4-5B40-AF0B-26D29716C4A4}"/>
    <dgm:cxn modelId="{BD4D0CF0-801D-1D4B-A9D3-91219E56F1BE}" srcId="{0927807E-A192-E949-B973-7728C00A3430}" destId="{59CBD107-3844-F74F-8901-B83826F73515}" srcOrd="0" destOrd="0" parTransId="{B88BAF04-9F2F-1C43-AE22-1457CB36674C}" sibTransId="{CD58719D-1333-9740-AE12-F56D40B8ABD0}"/>
    <dgm:cxn modelId="{6D4A67F2-F04E-DD42-9C98-757D1BB94950}" type="presOf" srcId="{56B69733-5B58-884A-8EF3-C9FB7CB4E02D}" destId="{61C96EE1-35D8-8E4F-9505-D8B82C68471D}" srcOrd="0" destOrd="0" presId="urn:microsoft.com/office/officeart/2005/8/layout/list1"/>
    <dgm:cxn modelId="{4844EBFE-71E4-7640-B27F-35805506A330}" type="presOf" srcId="{1C56DFB2-7B70-394B-9B15-C8D596507A1B}" destId="{CEC9B8F6-4A4F-E040-9672-8802E3411D8D}" srcOrd="0" destOrd="0" presId="urn:microsoft.com/office/officeart/2005/8/layout/list1"/>
    <dgm:cxn modelId="{4D173C5A-FB6E-FD48-9BB3-7041CB89A373}" type="presParOf" srcId="{D375A3A1-5871-1B43-B88F-C8084A6B92A5}" destId="{59C135C5-CC4B-F942-ACA2-A9E9191DFBD1}" srcOrd="0" destOrd="0" presId="urn:microsoft.com/office/officeart/2005/8/layout/list1"/>
    <dgm:cxn modelId="{6116F8B7-EE6E-7941-AEE1-C1373B986387}" type="presParOf" srcId="{59C135C5-CC4B-F942-ACA2-A9E9191DFBD1}" destId="{18215447-8096-F84D-B239-EF2922B62AEA}" srcOrd="0" destOrd="0" presId="urn:microsoft.com/office/officeart/2005/8/layout/list1"/>
    <dgm:cxn modelId="{55C7C5C6-8CA5-A54D-8837-ED497A50DB6A}" type="presParOf" srcId="{59C135C5-CC4B-F942-ACA2-A9E9191DFBD1}" destId="{5AD0A688-3925-E047-BC17-AF3800ADB325}" srcOrd="1" destOrd="0" presId="urn:microsoft.com/office/officeart/2005/8/layout/list1"/>
    <dgm:cxn modelId="{3260F122-C437-4545-8ED2-01D63E34683F}" type="presParOf" srcId="{D375A3A1-5871-1B43-B88F-C8084A6B92A5}" destId="{CFF13E15-F626-A248-BC83-07276E9C8861}" srcOrd="1" destOrd="0" presId="urn:microsoft.com/office/officeart/2005/8/layout/list1"/>
    <dgm:cxn modelId="{AD714390-2E68-2A46-8300-7BC1E0BFBEF2}" type="presParOf" srcId="{D375A3A1-5871-1B43-B88F-C8084A6B92A5}" destId="{2EE0D1D8-A463-B24F-B991-10CF5B96C4EC}" srcOrd="2" destOrd="0" presId="urn:microsoft.com/office/officeart/2005/8/layout/list1"/>
    <dgm:cxn modelId="{4A88D490-3B55-3142-B33A-72569E04132D}" type="presParOf" srcId="{D375A3A1-5871-1B43-B88F-C8084A6B92A5}" destId="{3C81B9F7-7C60-4947-B8DC-98F4F372266F}" srcOrd="3" destOrd="0" presId="urn:microsoft.com/office/officeart/2005/8/layout/list1"/>
    <dgm:cxn modelId="{B1E69466-1A31-8A47-B20E-94DA7DF8678E}" type="presParOf" srcId="{D375A3A1-5871-1B43-B88F-C8084A6B92A5}" destId="{3F74A8BA-04B4-9549-BD47-39B79CD4686E}" srcOrd="4" destOrd="0" presId="urn:microsoft.com/office/officeart/2005/8/layout/list1"/>
    <dgm:cxn modelId="{79231459-E543-154A-86FC-BB368FB98AD1}" type="presParOf" srcId="{3F74A8BA-04B4-9549-BD47-39B79CD4686E}" destId="{CEC9B8F6-4A4F-E040-9672-8802E3411D8D}" srcOrd="0" destOrd="0" presId="urn:microsoft.com/office/officeart/2005/8/layout/list1"/>
    <dgm:cxn modelId="{B936269D-BCE8-4546-9D69-79BA8637051E}" type="presParOf" srcId="{3F74A8BA-04B4-9549-BD47-39B79CD4686E}" destId="{5EB7EBCA-B481-A447-8228-85CCA72AE738}" srcOrd="1" destOrd="0" presId="urn:microsoft.com/office/officeart/2005/8/layout/list1"/>
    <dgm:cxn modelId="{36181F60-98B8-8741-A69A-6C5666EAD76A}" type="presParOf" srcId="{D375A3A1-5871-1B43-B88F-C8084A6B92A5}" destId="{CE0800A9-8E00-EB42-915D-595DFDA26FB5}" srcOrd="5" destOrd="0" presId="urn:microsoft.com/office/officeart/2005/8/layout/list1"/>
    <dgm:cxn modelId="{4A0B3B98-1ECC-634C-ADC8-1256663786A5}" type="presParOf" srcId="{D375A3A1-5871-1B43-B88F-C8084A6B92A5}" destId="{B1A99FDA-6499-F441-9738-22CA7F887445}" srcOrd="6" destOrd="0" presId="urn:microsoft.com/office/officeart/2005/8/layout/list1"/>
    <dgm:cxn modelId="{8B886C19-5D60-9140-876F-074FC6FAF4D8}" type="presParOf" srcId="{D375A3A1-5871-1B43-B88F-C8084A6B92A5}" destId="{A49E08F2-59F8-A743-8AAC-5245204F3E59}" srcOrd="7" destOrd="0" presId="urn:microsoft.com/office/officeart/2005/8/layout/list1"/>
    <dgm:cxn modelId="{8F628D9D-0232-D345-A0D2-121896B3A1DD}" type="presParOf" srcId="{D375A3A1-5871-1B43-B88F-C8084A6B92A5}" destId="{6700079A-D56F-A24D-9A01-449EBAC34B82}" srcOrd="8" destOrd="0" presId="urn:microsoft.com/office/officeart/2005/8/layout/list1"/>
    <dgm:cxn modelId="{A3DCB63C-319D-1044-82A7-6080A5740387}" type="presParOf" srcId="{6700079A-D56F-A24D-9A01-449EBAC34B82}" destId="{8EF3402E-60F4-6748-8782-A2014C5CA949}" srcOrd="0" destOrd="0" presId="urn:microsoft.com/office/officeart/2005/8/layout/list1"/>
    <dgm:cxn modelId="{163B09C9-79AA-7643-9F20-284367898057}" type="presParOf" srcId="{6700079A-D56F-A24D-9A01-449EBAC34B82}" destId="{8DC9A38E-2890-2641-89C1-96DC8F6A84C6}" srcOrd="1" destOrd="0" presId="urn:microsoft.com/office/officeart/2005/8/layout/list1"/>
    <dgm:cxn modelId="{17AAB50A-CFB8-254B-BF2C-FF967492A313}" type="presParOf" srcId="{D375A3A1-5871-1B43-B88F-C8084A6B92A5}" destId="{37FE0890-4B99-8940-8D13-0713525F77D2}" srcOrd="9" destOrd="0" presId="urn:microsoft.com/office/officeart/2005/8/layout/list1"/>
    <dgm:cxn modelId="{25EC00ED-8461-414A-95D5-49F98FBE4354}" type="presParOf" srcId="{D375A3A1-5871-1B43-B88F-C8084A6B92A5}" destId="{2233C44B-3259-7F4F-9C77-3BC9145FA69C}" srcOrd="10" destOrd="0" presId="urn:microsoft.com/office/officeart/2005/8/layout/list1"/>
    <dgm:cxn modelId="{4E967ED7-FFFB-2F4F-AA5D-1DA7ED732131}" type="presParOf" srcId="{D375A3A1-5871-1B43-B88F-C8084A6B92A5}" destId="{EDEBE905-0B94-7948-91FA-865505AD1433}" srcOrd="11" destOrd="0" presId="urn:microsoft.com/office/officeart/2005/8/layout/list1"/>
    <dgm:cxn modelId="{8E71A0D4-5B1E-6A47-9367-C8914D1FE89F}" type="presParOf" srcId="{D375A3A1-5871-1B43-B88F-C8084A6B92A5}" destId="{6988A71B-89A3-0B4D-B29B-A05E3B46EB0C}" srcOrd="12" destOrd="0" presId="urn:microsoft.com/office/officeart/2005/8/layout/list1"/>
    <dgm:cxn modelId="{8D8E36B2-B184-5742-AD0F-8F399814B68E}" type="presParOf" srcId="{6988A71B-89A3-0B4D-B29B-A05E3B46EB0C}" destId="{61C96EE1-35D8-8E4F-9505-D8B82C68471D}" srcOrd="0" destOrd="0" presId="urn:microsoft.com/office/officeart/2005/8/layout/list1"/>
    <dgm:cxn modelId="{C9388AD0-A32E-BD4E-8E1E-9C3E41FF201E}" type="presParOf" srcId="{6988A71B-89A3-0B4D-B29B-A05E3B46EB0C}" destId="{CFCFA41A-A796-A743-BB05-AE31F3B837E8}" srcOrd="1" destOrd="0" presId="urn:microsoft.com/office/officeart/2005/8/layout/list1"/>
    <dgm:cxn modelId="{1CD6450E-91D4-AF44-9FB9-D71208E081C1}" type="presParOf" srcId="{D375A3A1-5871-1B43-B88F-C8084A6B92A5}" destId="{79AB3B86-9C07-7541-98E3-1105DDA98C54}" srcOrd="13" destOrd="0" presId="urn:microsoft.com/office/officeart/2005/8/layout/list1"/>
    <dgm:cxn modelId="{FA90CD99-EF28-F84B-ADED-4E8F7549A890}" type="presParOf" srcId="{D375A3A1-5871-1B43-B88F-C8084A6B92A5}" destId="{B3994849-587F-BE44-B670-BFCF272B5373}"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98B9C72E-0477-334D-A75C-4FAAE1C67264}" type="doc">
      <dgm:prSet loTypeId="urn:microsoft.com/office/officeart/2005/8/layout/radial4" loCatId="process" qsTypeId="urn:microsoft.com/office/officeart/2005/8/quickstyle/simple1" qsCatId="simple" csTypeId="urn:microsoft.com/office/officeart/2005/8/colors/accent1_1" csCatId="accent1" phldr="1"/>
      <dgm:spPr/>
      <dgm:t>
        <a:bodyPr/>
        <a:lstStyle/>
        <a:p>
          <a:endParaRPr lang="en-US"/>
        </a:p>
      </dgm:t>
    </dgm:pt>
    <dgm:pt modelId="{15E7F9B4-7A0E-8A48-AB34-C1B74F6DBEC8}">
      <dgm:prSet phldrT="[Text]"/>
      <dgm:spPr/>
      <dgm:t>
        <a:bodyPr/>
        <a:lstStyle/>
        <a:p>
          <a:r>
            <a:rPr lang="en-US" dirty="0"/>
            <a:t>Assess fidelity of PBIS implementation at least annually</a:t>
          </a:r>
        </a:p>
      </dgm:t>
    </dgm:pt>
    <dgm:pt modelId="{26041BAF-2A9A-BC45-A2C0-30BFA2A6EF7D}" type="parTrans" cxnId="{94D5D2A5-FEEA-254D-8DF3-97D0226ED110}">
      <dgm:prSet/>
      <dgm:spPr/>
      <dgm:t>
        <a:bodyPr/>
        <a:lstStyle/>
        <a:p>
          <a:endParaRPr lang="en-US"/>
        </a:p>
      </dgm:t>
    </dgm:pt>
    <dgm:pt modelId="{4863EF95-C89E-3148-AB26-DFE1436957D4}" type="sibTrans" cxnId="{94D5D2A5-FEEA-254D-8DF3-97D0226ED110}">
      <dgm:prSet/>
      <dgm:spPr/>
      <dgm:t>
        <a:bodyPr/>
        <a:lstStyle/>
        <a:p>
          <a:endParaRPr lang="en-US"/>
        </a:p>
      </dgm:t>
    </dgm:pt>
    <dgm:pt modelId="{D424EE7E-4F03-2F47-81AB-539255655742}">
      <dgm:prSet/>
      <dgm:spPr/>
      <dgm:t>
        <a:bodyPr/>
        <a:lstStyle/>
        <a:p>
          <a:r>
            <a:rPr lang="en-US" u="none" strike="noStrike" dirty="0">
              <a:effectLst/>
            </a:rPr>
            <a:t>Review student behavior data at least monthly</a:t>
          </a:r>
          <a:endParaRPr lang="en-US" dirty="0"/>
        </a:p>
      </dgm:t>
    </dgm:pt>
    <dgm:pt modelId="{A69EC133-825B-0144-BE5F-59E0014FB4AA}" type="parTrans" cxnId="{C4A1A11F-AA3B-2E4E-BEE1-9F3A5354FBB4}">
      <dgm:prSet/>
      <dgm:spPr/>
      <dgm:t>
        <a:bodyPr/>
        <a:lstStyle/>
        <a:p>
          <a:endParaRPr lang="en-US"/>
        </a:p>
      </dgm:t>
    </dgm:pt>
    <dgm:pt modelId="{5609670B-CCA0-1642-9DB3-3D67E80F1056}" type="sibTrans" cxnId="{C4A1A11F-AA3B-2E4E-BEE1-9F3A5354FBB4}">
      <dgm:prSet/>
      <dgm:spPr/>
      <dgm:t>
        <a:bodyPr/>
        <a:lstStyle/>
        <a:p>
          <a:endParaRPr lang="en-US"/>
        </a:p>
      </dgm:t>
    </dgm:pt>
    <dgm:pt modelId="{28C68FBD-42F6-3049-BF5C-A9B969A00D74}">
      <dgm:prSet/>
      <dgm:spPr/>
      <dgm:t>
        <a:bodyPr/>
        <a:lstStyle/>
        <a:p>
          <a:r>
            <a:rPr lang="en-US" u="none" strike="noStrike" dirty="0">
              <a:effectLst/>
            </a:rPr>
            <a:t>Use school and community data regularly</a:t>
          </a:r>
          <a:endParaRPr lang="en-US" b="0" i="0" u="none" strike="noStrike" dirty="0">
            <a:effectLst/>
            <a:latin typeface="Calibri" panose="020F0502020204030204" pitchFamily="34" charset="0"/>
          </a:endParaRPr>
        </a:p>
      </dgm:t>
    </dgm:pt>
    <dgm:pt modelId="{C3CFC1A6-6ECB-B54E-AEB0-FCD467D06971}" type="sibTrans" cxnId="{B5A6189C-DE73-0145-8C95-53262148B602}">
      <dgm:prSet/>
      <dgm:spPr/>
      <dgm:t>
        <a:bodyPr/>
        <a:lstStyle/>
        <a:p>
          <a:endParaRPr lang="en-US"/>
        </a:p>
      </dgm:t>
    </dgm:pt>
    <dgm:pt modelId="{BD5E79D6-9ADD-714A-9867-A8FDD05E226D}" type="parTrans" cxnId="{B5A6189C-DE73-0145-8C95-53262148B602}">
      <dgm:prSet/>
      <dgm:spPr/>
      <dgm:t>
        <a:bodyPr/>
        <a:lstStyle/>
        <a:p>
          <a:endParaRPr lang="en-US"/>
        </a:p>
      </dgm:t>
    </dgm:pt>
    <dgm:pt modelId="{3503D06A-282E-BE4B-914E-E20AD0543C1F}">
      <dgm:prSet/>
      <dgm:spPr/>
      <dgm:t>
        <a:bodyPr/>
        <a:lstStyle/>
        <a:p>
          <a:r>
            <a:rPr lang="en-US" dirty="0"/>
            <a:t>Evaluate your plan annually</a:t>
          </a:r>
        </a:p>
      </dgm:t>
    </dgm:pt>
    <dgm:pt modelId="{5DA374A3-A344-F943-BD36-1BC8B1E3703A}" type="parTrans" cxnId="{1A538156-3DE7-0F42-9624-688B90B62D6E}">
      <dgm:prSet/>
      <dgm:spPr/>
      <dgm:t>
        <a:bodyPr/>
        <a:lstStyle/>
        <a:p>
          <a:endParaRPr lang="en-US"/>
        </a:p>
      </dgm:t>
    </dgm:pt>
    <dgm:pt modelId="{1DA4A088-0B8E-834D-ABCA-8E0041BE8331}" type="sibTrans" cxnId="{1A538156-3DE7-0F42-9624-688B90B62D6E}">
      <dgm:prSet/>
      <dgm:spPr/>
      <dgm:t>
        <a:bodyPr/>
        <a:lstStyle/>
        <a:p>
          <a:endParaRPr lang="en-US"/>
        </a:p>
      </dgm:t>
    </dgm:pt>
    <dgm:pt modelId="{7E457FF0-2101-864A-A5FB-7B3C149F20E4}">
      <dgm:prSet>
        <dgm:style>
          <a:lnRef idx="1">
            <a:schemeClr val="accent4"/>
          </a:lnRef>
          <a:fillRef idx="2">
            <a:schemeClr val="accent4"/>
          </a:fillRef>
          <a:effectRef idx="1">
            <a:schemeClr val="accent4"/>
          </a:effectRef>
          <a:fontRef idx="minor">
            <a:schemeClr val="dk1"/>
          </a:fontRef>
        </dgm:style>
      </dgm:prSet>
      <dgm:spPr/>
      <dgm:t>
        <a:bodyPr/>
        <a:lstStyle/>
        <a:p>
          <a:r>
            <a:rPr lang="en-US" dirty="0"/>
            <a:t>Develop, inform, and refine Tier 1 </a:t>
          </a:r>
        </a:p>
      </dgm:t>
    </dgm:pt>
    <dgm:pt modelId="{77C4AD0A-9666-BF49-9EA1-D8662A3968B3}" type="parTrans" cxnId="{5FD221E8-F024-E247-A9F8-D9FEE3787581}">
      <dgm:prSet/>
      <dgm:spPr/>
      <dgm:t>
        <a:bodyPr/>
        <a:lstStyle/>
        <a:p>
          <a:endParaRPr lang="en-US"/>
        </a:p>
      </dgm:t>
    </dgm:pt>
    <dgm:pt modelId="{B305285E-7DF0-0C45-9E64-67D79627C294}" type="sibTrans" cxnId="{5FD221E8-F024-E247-A9F8-D9FEE3787581}">
      <dgm:prSet/>
      <dgm:spPr/>
      <dgm:t>
        <a:bodyPr/>
        <a:lstStyle/>
        <a:p>
          <a:endParaRPr lang="en-US"/>
        </a:p>
      </dgm:t>
    </dgm:pt>
    <dgm:pt modelId="{C5785AE8-8CF9-9F44-95AB-18D2038F1C15}" type="pres">
      <dgm:prSet presAssocID="{98B9C72E-0477-334D-A75C-4FAAE1C67264}" presName="cycle" presStyleCnt="0">
        <dgm:presLayoutVars>
          <dgm:chMax val="1"/>
          <dgm:dir/>
          <dgm:animLvl val="ctr"/>
          <dgm:resizeHandles val="exact"/>
        </dgm:presLayoutVars>
      </dgm:prSet>
      <dgm:spPr/>
    </dgm:pt>
    <dgm:pt modelId="{B60A7C11-013A-7149-A95F-20C1089B1478}" type="pres">
      <dgm:prSet presAssocID="{7E457FF0-2101-864A-A5FB-7B3C149F20E4}" presName="centerShape" presStyleLbl="node0" presStyleIdx="0" presStyleCnt="1"/>
      <dgm:spPr/>
    </dgm:pt>
    <dgm:pt modelId="{7FB9A40E-B9E1-C54A-8F30-F9F9CC82E5C9}" type="pres">
      <dgm:prSet presAssocID="{26041BAF-2A9A-BC45-A2C0-30BFA2A6EF7D}" presName="parTrans" presStyleLbl="bgSibTrans2D1" presStyleIdx="0" presStyleCnt="4"/>
      <dgm:spPr/>
    </dgm:pt>
    <dgm:pt modelId="{092BF23C-C7C1-F64D-90EF-1CC807973528}" type="pres">
      <dgm:prSet presAssocID="{15E7F9B4-7A0E-8A48-AB34-C1B74F6DBEC8}" presName="node" presStyleLbl="node1" presStyleIdx="0" presStyleCnt="4">
        <dgm:presLayoutVars>
          <dgm:bulletEnabled val="1"/>
        </dgm:presLayoutVars>
      </dgm:prSet>
      <dgm:spPr/>
    </dgm:pt>
    <dgm:pt modelId="{81617682-8DCD-0948-A6AB-F1D69DC0EBFB}" type="pres">
      <dgm:prSet presAssocID="{A69EC133-825B-0144-BE5F-59E0014FB4AA}" presName="parTrans" presStyleLbl="bgSibTrans2D1" presStyleIdx="1" presStyleCnt="4"/>
      <dgm:spPr/>
    </dgm:pt>
    <dgm:pt modelId="{AE87E840-04EF-994F-9A43-56094511F6F6}" type="pres">
      <dgm:prSet presAssocID="{D424EE7E-4F03-2F47-81AB-539255655742}" presName="node" presStyleLbl="node1" presStyleIdx="1" presStyleCnt="4">
        <dgm:presLayoutVars>
          <dgm:bulletEnabled val="1"/>
        </dgm:presLayoutVars>
      </dgm:prSet>
      <dgm:spPr/>
    </dgm:pt>
    <dgm:pt modelId="{7ED28D52-F430-7A47-AC6A-7E6F32B47734}" type="pres">
      <dgm:prSet presAssocID="{BD5E79D6-9ADD-714A-9867-A8FDD05E226D}" presName="parTrans" presStyleLbl="bgSibTrans2D1" presStyleIdx="2" presStyleCnt="4"/>
      <dgm:spPr/>
    </dgm:pt>
    <dgm:pt modelId="{DE04828F-0717-9D4B-8E3F-D3010BFE5BF3}" type="pres">
      <dgm:prSet presAssocID="{28C68FBD-42F6-3049-BF5C-A9B969A00D74}" presName="node" presStyleLbl="node1" presStyleIdx="2" presStyleCnt="4">
        <dgm:presLayoutVars>
          <dgm:bulletEnabled val="1"/>
        </dgm:presLayoutVars>
      </dgm:prSet>
      <dgm:spPr/>
    </dgm:pt>
    <dgm:pt modelId="{D2C13644-B4A1-8544-8DA0-BF1C389F1195}" type="pres">
      <dgm:prSet presAssocID="{5DA374A3-A344-F943-BD36-1BC8B1E3703A}" presName="parTrans" presStyleLbl="bgSibTrans2D1" presStyleIdx="3" presStyleCnt="4"/>
      <dgm:spPr/>
    </dgm:pt>
    <dgm:pt modelId="{3F933EE9-D469-6241-BF53-A027F1F59D01}" type="pres">
      <dgm:prSet presAssocID="{3503D06A-282E-BE4B-914E-E20AD0543C1F}" presName="node" presStyleLbl="node1" presStyleIdx="3" presStyleCnt="4">
        <dgm:presLayoutVars>
          <dgm:bulletEnabled val="1"/>
        </dgm:presLayoutVars>
      </dgm:prSet>
      <dgm:spPr/>
    </dgm:pt>
  </dgm:ptLst>
  <dgm:cxnLst>
    <dgm:cxn modelId="{35B50202-3799-3C4D-87A5-6BCE2AB73531}" type="presOf" srcId="{15E7F9B4-7A0E-8A48-AB34-C1B74F6DBEC8}" destId="{092BF23C-C7C1-F64D-90EF-1CC807973528}" srcOrd="0" destOrd="0" presId="urn:microsoft.com/office/officeart/2005/8/layout/radial4"/>
    <dgm:cxn modelId="{948F2C0D-3FB6-D944-BD6B-AFBB0CA083AA}" type="presOf" srcId="{A69EC133-825B-0144-BE5F-59E0014FB4AA}" destId="{81617682-8DCD-0948-A6AB-F1D69DC0EBFB}" srcOrd="0" destOrd="0" presId="urn:microsoft.com/office/officeart/2005/8/layout/radial4"/>
    <dgm:cxn modelId="{DBFE1F1E-4275-9A45-982D-E6571E6AEE3B}" type="presOf" srcId="{5DA374A3-A344-F943-BD36-1BC8B1E3703A}" destId="{D2C13644-B4A1-8544-8DA0-BF1C389F1195}" srcOrd="0" destOrd="0" presId="urn:microsoft.com/office/officeart/2005/8/layout/radial4"/>
    <dgm:cxn modelId="{C4A1A11F-AA3B-2E4E-BEE1-9F3A5354FBB4}" srcId="{7E457FF0-2101-864A-A5FB-7B3C149F20E4}" destId="{D424EE7E-4F03-2F47-81AB-539255655742}" srcOrd="1" destOrd="0" parTransId="{A69EC133-825B-0144-BE5F-59E0014FB4AA}" sibTransId="{5609670B-CCA0-1642-9DB3-3D67E80F1056}"/>
    <dgm:cxn modelId="{76388B31-4B03-054D-AE24-8163BCB3D1E7}" type="presOf" srcId="{98B9C72E-0477-334D-A75C-4FAAE1C67264}" destId="{C5785AE8-8CF9-9F44-95AB-18D2038F1C15}" srcOrd="0" destOrd="0" presId="urn:microsoft.com/office/officeart/2005/8/layout/radial4"/>
    <dgm:cxn modelId="{0DBF1550-D05F-1743-818D-97A1AB674784}" type="presOf" srcId="{D424EE7E-4F03-2F47-81AB-539255655742}" destId="{AE87E840-04EF-994F-9A43-56094511F6F6}" srcOrd="0" destOrd="0" presId="urn:microsoft.com/office/officeart/2005/8/layout/radial4"/>
    <dgm:cxn modelId="{1A538156-3DE7-0F42-9624-688B90B62D6E}" srcId="{7E457FF0-2101-864A-A5FB-7B3C149F20E4}" destId="{3503D06A-282E-BE4B-914E-E20AD0543C1F}" srcOrd="3" destOrd="0" parTransId="{5DA374A3-A344-F943-BD36-1BC8B1E3703A}" sibTransId="{1DA4A088-0B8E-834D-ABCA-8E0041BE8331}"/>
    <dgm:cxn modelId="{B07CE85D-A343-D741-82B0-9CAFD73AFECD}" type="presOf" srcId="{7E457FF0-2101-864A-A5FB-7B3C149F20E4}" destId="{B60A7C11-013A-7149-A95F-20C1089B1478}" srcOrd="0" destOrd="0" presId="urn:microsoft.com/office/officeart/2005/8/layout/radial4"/>
    <dgm:cxn modelId="{0BD91066-C2B2-8B48-995A-5F69DD90B7B0}" type="presOf" srcId="{26041BAF-2A9A-BC45-A2C0-30BFA2A6EF7D}" destId="{7FB9A40E-B9E1-C54A-8F30-F9F9CC82E5C9}" srcOrd="0" destOrd="0" presId="urn:microsoft.com/office/officeart/2005/8/layout/radial4"/>
    <dgm:cxn modelId="{5AEACB8F-5D53-274A-A9F7-1EE6269079E6}" type="presOf" srcId="{3503D06A-282E-BE4B-914E-E20AD0543C1F}" destId="{3F933EE9-D469-6241-BF53-A027F1F59D01}" srcOrd="0" destOrd="0" presId="urn:microsoft.com/office/officeart/2005/8/layout/radial4"/>
    <dgm:cxn modelId="{B5A6189C-DE73-0145-8C95-53262148B602}" srcId="{7E457FF0-2101-864A-A5FB-7B3C149F20E4}" destId="{28C68FBD-42F6-3049-BF5C-A9B969A00D74}" srcOrd="2" destOrd="0" parTransId="{BD5E79D6-9ADD-714A-9867-A8FDD05E226D}" sibTransId="{C3CFC1A6-6ECB-B54E-AEB0-FCD467D06971}"/>
    <dgm:cxn modelId="{94D5D2A5-FEEA-254D-8DF3-97D0226ED110}" srcId="{7E457FF0-2101-864A-A5FB-7B3C149F20E4}" destId="{15E7F9B4-7A0E-8A48-AB34-C1B74F6DBEC8}" srcOrd="0" destOrd="0" parTransId="{26041BAF-2A9A-BC45-A2C0-30BFA2A6EF7D}" sibTransId="{4863EF95-C89E-3148-AB26-DFE1436957D4}"/>
    <dgm:cxn modelId="{DCF491AD-EA1E-544D-91BF-1BBD43EF0E36}" type="presOf" srcId="{BD5E79D6-9ADD-714A-9867-A8FDD05E226D}" destId="{7ED28D52-F430-7A47-AC6A-7E6F32B47734}" srcOrd="0" destOrd="0" presId="urn:microsoft.com/office/officeart/2005/8/layout/radial4"/>
    <dgm:cxn modelId="{180B49B1-B119-5042-BC36-9DD5D7E335A8}" type="presOf" srcId="{28C68FBD-42F6-3049-BF5C-A9B969A00D74}" destId="{DE04828F-0717-9D4B-8E3F-D3010BFE5BF3}" srcOrd="0" destOrd="0" presId="urn:microsoft.com/office/officeart/2005/8/layout/radial4"/>
    <dgm:cxn modelId="{5FD221E8-F024-E247-A9F8-D9FEE3787581}" srcId="{98B9C72E-0477-334D-A75C-4FAAE1C67264}" destId="{7E457FF0-2101-864A-A5FB-7B3C149F20E4}" srcOrd="0" destOrd="0" parTransId="{77C4AD0A-9666-BF49-9EA1-D8662A3968B3}" sibTransId="{B305285E-7DF0-0C45-9E64-67D79627C294}"/>
    <dgm:cxn modelId="{9629F1A7-393E-C34C-A6EB-AD5713746659}" type="presParOf" srcId="{C5785AE8-8CF9-9F44-95AB-18D2038F1C15}" destId="{B60A7C11-013A-7149-A95F-20C1089B1478}" srcOrd="0" destOrd="0" presId="urn:microsoft.com/office/officeart/2005/8/layout/radial4"/>
    <dgm:cxn modelId="{B81DBAE7-3B96-BB46-A04D-E4620B4C7419}" type="presParOf" srcId="{C5785AE8-8CF9-9F44-95AB-18D2038F1C15}" destId="{7FB9A40E-B9E1-C54A-8F30-F9F9CC82E5C9}" srcOrd="1" destOrd="0" presId="urn:microsoft.com/office/officeart/2005/8/layout/radial4"/>
    <dgm:cxn modelId="{E2D97564-32E8-514D-9A91-B29DCFA28947}" type="presParOf" srcId="{C5785AE8-8CF9-9F44-95AB-18D2038F1C15}" destId="{092BF23C-C7C1-F64D-90EF-1CC807973528}" srcOrd="2" destOrd="0" presId="urn:microsoft.com/office/officeart/2005/8/layout/radial4"/>
    <dgm:cxn modelId="{28AD4C7C-2BE4-D14B-9200-D0D5D0F12F9B}" type="presParOf" srcId="{C5785AE8-8CF9-9F44-95AB-18D2038F1C15}" destId="{81617682-8DCD-0948-A6AB-F1D69DC0EBFB}" srcOrd="3" destOrd="0" presId="urn:microsoft.com/office/officeart/2005/8/layout/radial4"/>
    <dgm:cxn modelId="{BC08777E-0AEE-3C44-97C5-59E39A87EC91}" type="presParOf" srcId="{C5785AE8-8CF9-9F44-95AB-18D2038F1C15}" destId="{AE87E840-04EF-994F-9A43-56094511F6F6}" srcOrd="4" destOrd="0" presId="urn:microsoft.com/office/officeart/2005/8/layout/radial4"/>
    <dgm:cxn modelId="{1F389F10-8BF9-B14D-B181-1C894E7677FA}" type="presParOf" srcId="{C5785AE8-8CF9-9F44-95AB-18D2038F1C15}" destId="{7ED28D52-F430-7A47-AC6A-7E6F32B47734}" srcOrd="5" destOrd="0" presId="urn:microsoft.com/office/officeart/2005/8/layout/radial4"/>
    <dgm:cxn modelId="{174140CE-4278-7447-AE54-439C9CB2AADA}" type="presParOf" srcId="{C5785AE8-8CF9-9F44-95AB-18D2038F1C15}" destId="{DE04828F-0717-9D4B-8E3F-D3010BFE5BF3}" srcOrd="6" destOrd="0" presId="urn:microsoft.com/office/officeart/2005/8/layout/radial4"/>
    <dgm:cxn modelId="{8B1686C2-8267-8649-8537-80EDA42A5804}" type="presParOf" srcId="{C5785AE8-8CF9-9F44-95AB-18D2038F1C15}" destId="{D2C13644-B4A1-8544-8DA0-BF1C389F1195}" srcOrd="7" destOrd="0" presId="urn:microsoft.com/office/officeart/2005/8/layout/radial4"/>
    <dgm:cxn modelId="{50906A35-274A-A548-8D99-F3EA87E11003}" type="presParOf" srcId="{C5785AE8-8CF9-9F44-95AB-18D2038F1C15}" destId="{3F933EE9-D469-6241-BF53-A027F1F59D01}"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2791F9CD-D0F4-5946-9D5E-17F72CF170AE}" type="doc">
      <dgm:prSet loTypeId="urn:microsoft.com/office/officeart/2005/8/layout/hList6" loCatId="" qsTypeId="urn:microsoft.com/office/officeart/2005/8/quickstyle/simple1" qsCatId="simple" csTypeId="urn:microsoft.com/office/officeart/2005/8/colors/accent1_1" csCatId="accent1" phldr="1"/>
      <dgm:spPr/>
      <dgm:t>
        <a:bodyPr/>
        <a:lstStyle/>
        <a:p>
          <a:endParaRPr lang="en-US"/>
        </a:p>
      </dgm:t>
    </dgm:pt>
    <dgm:pt modelId="{3D4C08D2-D613-A143-9CE3-CD3C44BB3A0E}">
      <dgm:prSet phldrT="[Text]" custT="1"/>
      <dgm:spPr/>
      <dgm:t>
        <a:bodyPr/>
        <a:lstStyle/>
        <a:p>
          <a:r>
            <a:rPr lang="en-US" sz="1600" b="1" dirty="0">
              <a:solidFill>
                <a:schemeClr val="accent4">
                  <a:lumMod val="50000"/>
                </a:schemeClr>
              </a:solidFill>
              <a:latin typeface="+mn-lt"/>
              <a:cs typeface="Hind Vadodara" panose="020B0604020202020204" charset="0"/>
            </a:rPr>
            <a:t>1. Identify the RIGHT data</a:t>
          </a:r>
        </a:p>
      </dgm:t>
    </dgm:pt>
    <dgm:pt modelId="{0A3AB4CA-CA6C-094A-A9C8-364219186F5A}" type="parTrans" cxnId="{B2B3733C-0140-E940-B940-5EA2BF95EDF8}">
      <dgm:prSet/>
      <dgm:spPr/>
      <dgm:t>
        <a:bodyPr/>
        <a:lstStyle/>
        <a:p>
          <a:endParaRPr lang="en-US" sz="1600">
            <a:latin typeface="+mn-lt"/>
          </a:endParaRPr>
        </a:p>
      </dgm:t>
    </dgm:pt>
    <dgm:pt modelId="{F583D975-FA0D-6146-B3C5-0F511ABE9770}" type="sibTrans" cxnId="{B2B3733C-0140-E940-B940-5EA2BF95EDF8}">
      <dgm:prSet/>
      <dgm:spPr/>
      <dgm:t>
        <a:bodyPr/>
        <a:lstStyle/>
        <a:p>
          <a:endParaRPr lang="en-US" sz="1600">
            <a:latin typeface="+mn-lt"/>
          </a:endParaRPr>
        </a:p>
      </dgm:t>
    </dgm:pt>
    <dgm:pt modelId="{771E4A75-E810-1C49-BEEE-E19EB4E2B10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u="sng" dirty="0">
              <a:latin typeface="+mn-lt"/>
            </a:rPr>
            <a:t>Outcome</a:t>
          </a:r>
          <a:r>
            <a:rPr lang="en-US" sz="1600" dirty="0">
              <a:latin typeface="+mn-lt"/>
            </a:rPr>
            <a:t> data tied to goals</a:t>
          </a:r>
        </a:p>
      </dgm:t>
    </dgm:pt>
    <dgm:pt modelId="{1018C983-4880-9B42-9472-0605F0B41F6C}" type="parTrans" cxnId="{DD5D9782-4C96-EA44-BB54-F324DC6C13AF}">
      <dgm:prSet/>
      <dgm:spPr/>
      <dgm:t>
        <a:bodyPr/>
        <a:lstStyle/>
        <a:p>
          <a:endParaRPr lang="en-US" sz="1600">
            <a:latin typeface="+mn-lt"/>
          </a:endParaRPr>
        </a:p>
      </dgm:t>
    </dgm:pt>
    <dgm:pt modelId="{405C6025-A8E2-ED4F-B289-47A3D37F8148}" type="sibTrans" cxnId="{DD5D9782-4C96-EA44-BB54-F324DC6C13AF}">
      <dgm:prSet/>
      <dgm:spPr/>
      <dgm:t>
        <a:bodyPr/>
        <a:lstStyle/>
        <a:p>
          <a:endParaRPr lang="en-US" sz="1600">
            <a:latin typeface="+mn-lt"/>
          </a:endParaRPr>
        </a:p>
      </dgm:t>
    </dgm:pt>
    <dgm:pt modelId="{B931151D-12E0-AB44-8EF5-DA6BBAB47ADC}">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u="sng" dirty="0">
              <a:latin typeface="+mn-lt"/>
            </a:rPr>
            <a:t>Fidelity</a:t>
          </a:r>
          <a:r>
            <a:rPr lang="en-US" sz="1600" dirty="0">
              <a:latin typeface="+mn-lt"/>
            </a:rPr>
            <a:t> data tied to evaluation plan</a:t>
          </a:r>
        </a:p>
      </dgm:t>
    </dgm:pt>
    <dgm:pt modelId="{47F916F9-9928-7F41-88E9-BE4472E77011}" type="parTrans" cxnId="{21A69AE9-F7C2-6B4E-AFFA-66455A45F662}">
      <dgm:prSet/>
      <dgm:spPr/>
      <dgm:t>
        <a:bodyPr/>
        <a:lstStyle/>
        <a:p>
          <a:endParaRPr lang="en-US" sz="1600">
            <a:latin typeface="+mn-lt"/>
          </a:endParaRPr>
        </a:p>
      </dgm:t>
    </dgm:pt>
    <dgm:pt modelId="{3CE35A85-8CAA-274A-A5F9-015CADACFCD3}" type="sibTrans" cxnId="{21A69AE9-F7C2-6B4E-AFFA-66455A45F662}">
      <dgm:prSet/>
      <dgm:spPr/>
      <dgm:t>
        <a:bodyPr/>
        <a:lstStyle/>
        <a:p>
          <a:endParaRPr lang="en-US" sz="1600">
            <a:latin typeface="+mn-lt"/>
          </a:endParaRPr>
        </a:p>
      </dgm:t>
    </dgm:pt>
    <dgm:pt modelId="{12CD1F39-5E82-D144-9B42-36570F4ACD23}">
      <dgm:prSet phldrT="[Text]" custT="1"/>
      <dgm:spPr/>
      <dgm:t>
        <a:bodyPr/>
        <a:lstStyle/>
        <a:p>
          <a:r>
            <a:rPr lang="en-US" sz="1600" b="1" dirty="0">
              <a:solidFill>
                <a:schemeClr val="accent4">
                  <a:lumMod val="50000"/>
                </a:schemeClr>
              </a:solidFill>
              <a:latin typeface="+mn-lt"/>
            </a:rPr>
            <a:t>3. Identify the RIGHT people</a:t>
          </a:r>
        </a:p>
      </dgm:t>
    </dgm:pt>
    <dgm:pt modelId="{DBBDDF38-2E94-0649-B940-B016BE5B6424}" type="parTrans" cxnId="{EFBB5D58-19D1-C347-8676-BA7D17CCC51F}">
      <dgm:prSet/>
      <dgm:spPr/>
      <dgm:t>
        <a:bodyPr/>
        <a:lstStyle/>
        <a:p>
          <a:endParaRPr lang="en-US" sz="1600">
            <a:latin typeface="+mn-lt"/>
          </a:endParaRPr>
        </a:p>
      </dgm:t>
    </dgm:pt>
    <dgm:pt modelId="{90BB0C94-3A45-094A-932F-F47F0A570ADE}" type="sibTrans" cxnId="{EFBB5D58-19D1-C347-8676-BA7D17CCC51F}">
      <dgm:prSet/>
      <dgm:spPr/>
      <dgm:t>
        <a:bodyPr/>
        <a:lstStyle/>
        <a:p>
          <a:endParaRPr lang="en-US" sz="1600">
            <a:latin typeface="+mn-lt"/>
          </a:endParaRPr>
        </a:p>
      </dgm:t>
    </dgm:pt>
    <dgm:pt modelId="{9F8A7C8C-326F-DE41-B093-1B4204283CAE}">
      <dgm:prSet phldrT="[Text]" custT="1">
        <dgm:style>
          <a:lnRef idx="2">
            <a:schemeClr val="accent1"/>
          </a:lnRef>
          <a:fillRef idx="1">
            <a:schemeClr val="lt1"/>
          </a:fillRef>
          <a:effectRef idx="0">
            <a:schemeClr val="accent1"/>
          </a:effectRef>
          <a:fontRef idx="minor">
            <a:schemeClr val="dk1"/>
          </a:fontRef>
        </dgm:style>
      </dgm:prSet>
      <dgm:spPr/>
      <dgm:t>
        <a:bodyPr/>
        <a:lstStyle/>
        <a:p>
          <a:pPr rtl="0"/>
          <a:r>
            <a:rPr lang="en-US" sz="1600" dirty="0">
              <a:latin typeface="+mn-lt"/>
            </a:rPr>
            <a:t>Who needs to see these data to inform decisions? (e.g., PBIS team, grade level teams, family groups, other committees?)</a:t>
          </a:r>
        </a:p>
      </dgm:t>
    </dgm:pt>
    <dgm:pt modelId="{23AD32AD-1313-A848-90C2-52569CBC4097}" type="parTrans" cxnId="{D50E20CD-49A9-984E-8758-C918E8EF1155}">
      <dgm:prSet/>
      <dgm:spPr/>
      <dgm:t>
        <a:bodyPr/>
        <a:lstStyle/>
        <a:p>
          <a:endParaRPr lang="en-US" sz="1600">
            <a:latin typeface="+mn-lt"/>
          </a:endParaRPr>
        </a:p>
      </dgm:t>
    </dgm:pt>
    <dgm:pt modelId="{B688B071-F064-944D-915B-5BB1512C70B2}" type="sibTrans" cxnId="{D50E20CD-49A9-984E-8758-C918E8EF1155}">
      <dgm:prSet/>
      <dgm:spPr/>
      <dgm:t>
        <a:bodyPr/>
        <a:lstStyle/>
        <a:p>
          <a:endParaRPr lang="en-US" sz="1600">
            <a:latin typeface="+mn-lt"/>
          </a:endParaRPr>
        </a:p>
      </dgm:t>
    </dgm:pt>
    <dgm:pt modelId="{96D568D9-140D-4948-8D68-2C24475B5845}">
      <dgm:prSet phldrT="[Text]" custT="1"/>
      <dgm:spPr/>
      <dgm:t>
        <a:bodyPr/>
        <a:lstStyle/>
        <a:p>
          <a:r>
            <a:rPr lang="en-US" sz="1600" b="1" dirty="0">
              <a:solidFill>
                <a:schemeClr val="accent4">
                  <a:lumMod val="50000"/>
                </a:schemeClr>
              </a:solidFill>
              <a:latin typeface="+mn-lt"/>
            </a:rPr>
            <a:t>4. Identify the RIGHT time &amp; format</a:t>
          </a:r>
        </a:p>
      </dgm:t>
    </dgm:pt>
    <dgm:pt modelId="{BAFD1EC0-DE69-CD47-A247-B3B878712C7C}" type="parTrans" cxnId="{38CE85CF-0DF8-4747-8F87-7BE0674EF0A5}">
      <dgm:prSet/>
      <dgm:spPr/>
      <dgm:t>
        <a:bodyPr/>
        <a:lstStyle/>
        <a:p>
          <a:endParaRPr lang="en-US" sz="1600">
            <a:latin typeface="+mn-lt"/>
          </a:endParaRPr>
        </a:p>
      </dgm:t>
    </dgm:pt>
    <dgm:pt modelId="{97635F6C-48FE-6748-8C90-F758180572D9}" type="sibTrans" cxnId="{38CE85CF-0DF8-4747-8F87-7BE0674EF0A5}">
      <dgm:prSet/>
      <dgm:spPr/>
      <dgm:t>
        <a:bodyPr/>
        <a:lstStyle/>
        <a:p>
          <a:endParaRPr lang="en-US" sz="1600">
            <a:latin typeface="+mn-lt"/>
          </a:endParaRPr>
        </a:p>
      </dgm:t>
    </dgm:pt>
    <dgm:pt modelId="{84ECE5D9-3C50-D140-B5A2-3EA0A25EB8E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dirty="0">
              <a:latin typeface="+mn-lt"/>
            </a:rPr>
            <a:t>When/how often should these data be reviewed to inform decisions?</a:t>
          </a:r>
        </a:p>
      </dgm:t>
    </dgm:pt>
    <dgm:pt modelId="{B2CD5766-6CD6-F44E-99D9-BEB5CCDF0EB7}" type="parTrans" cxnId="{0F294B92-CC66-A848-88FC-FC3AFBFC26DA}">
      <dgm:prSet/>
      <dgm:spPr/>
      <dgm:t>
        <a:bodyPr/>
        <a:lstStyle/>
        <a:p>
          <a:endParaRPr lang="en-US" sz="1600">
            <a:latin typeface="+mn-lt"/>
          </a:endParaRPr>
        </a:p>
      </dgm:t>
    </dgm:pt>
    <dgm:pt modelId="{D5269EA7-9FBD-EF49-ACA5-A2BC7AC50CC8}" type="sibTrans" cxnId="{0F294B92-CC66-A848-88FC-FC3AFBFC26DA}">
      <dgm:prSet/>
      <dgm:spPr/>
      <dgm:t>
        <a:bodyPr/>
        <a:lstStyle/>
        <a:p>
          <a:endParaRPr lang="en-US" sz="1600">
            <a:latin typeface="+mn-lt"/>
          </a:endParaRPr>
        </a:p>
      </dgm:t>
    </dgm:pt>
    <dgm:pt modelId="{29B844F6-451C-D646-A703-019DECF5BD7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dirty="0">
              <a:latin typeface="+mn-lt"/>
            </a:rPr>
            <a:t>What format will facilitate decision making?</a:t>
          </a:r>
        </a:p>
      </dgm:t>
    </dgm:pt>
    <dgm:pt modelId="{0647389C-5D01-B14B-B5AE-99BB19985BBC}" type="parTrans" cxnId="{0CBA1B7D-7381-3740-9E31-0419432C9586}">
      <dgm:prSet/>
      <dgm:spPr/>
      <dgm:t>
        <a:bodyPr/>
        <a:lstStyle/>
        <a:p>
          <a:endParaRPr lang="en-US" sz="1600">
            <a:latin typeface="+mn-lt"/>
          </a:endParaRPr>
        </a:p>
      </dgm:t>
    </dgm:pt>
    <dgm:pt modelId="{4E1DD986-D9B5-0F4F-8D38-71E53E41A74C}" type="sibTrans" cxnId="{0CBA1B7D-7381-3740-9E31-0419432C9586}">
      <dgm:prSet/>
      <dgm:spPr/>
      <dgm:t>
        <a:bodyPr/>
        <a:lstStyle/>
        <a:p>
          <a:endParaRPr lang="en-US" sz="1600">
            <a:latin typeface="+mn-lt"/>
          </a:endParaRPr>
        </a:p>
      </dgm:t>
    </dgm:pt>
    <dgm:pt modelId="{F27D9962-ABA1-A447-BF69-65D2E9F8B9C8}">
      <dgm:prSet phldrT="[Text]" custT="1"/>
      <dgm:spPr/>
      <dgm:t>
        <a:bodyPr/>
        <a:lstStyle/>
        <a:p>
          <a:r>
            <a:rPr lang="en-US" sz="1600" b="1" dirty="0">
              <a:solidFill>
                <a:schemeClr val="accent4">
                  <a:lumMod val="50000"/>
                </a:schemeClr>
              </a:solidFill>
              <a:latin typeface="+mn-lt"/>
            </a:rPr>
            <a:t>2. Assess data integrity</a:t>
          </a:r>
        </a:p>
      </dgm:t>
    </dgm:pt>
    <dgm:pt modelId="{2D5CE993-CF5C-664C-84C3-6435AD223DBC}" type="parTrans" cxnId="{7A690CDB-F663-044E-9457-60F8360F5AC1}">
      <dgm:prSet/>
      <dgm:spPr/>
      <dgm:t>
        <a:bodyPr/>
        <a:lstStyle/>
        <a:p>
          <a:endParaRPr lang="en-US" sz="1600">
            <a:latin typeface="+mn-lt"/>
          </a:endParaRPr>
        </a:p>
      </dgm:t>
    </dgm:pt>
    <dgm:pt modelId="{166A0AEE-BB14-9B45-9CEE-6FC1A030FE83}" type="sibTrans" cxnId="{7A690CDB-F663-044E-9457-60F8360F5AC1}">
      <dgm:prSet/>
      <dgm:spPr/>
      <dgm:t>
        <a:bodyPr/>
        <a:lstStyle/>
        <a:p>
          <a:endParaRPr lang="en-US" sz="1600">
            <a:latin typeface="+mn-lt"/>
          </a:endParaRPr>
        </a:p>
      </dgm:t>
    </dgm:pt>
    <dgm:pt modelId="{93BE5D4D-5866-3345-A3A3-86E8CF2B4A5A}">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dirty="0">
              <a:latin typeface="+mn-lt"/>
            </a:rPr>
            <a:t>Consider staff training &amp; engagement, systems, response rates</a:t>
          </a:r>
        </a:p>
      </dgm:t>
    </dgm:pt>
    <dgm:pt modelId="{637A9AA9-53FF-AD4D-8DE9-70059FA8F2FF}" type="parTrans" cxnId="{52E03FFB-C951-FF45-A507-849CB73D2BE6}">
      <dgm:prSet/>
      <dgm:spPr/>
      <dgm:t>
        <a:bodyPr/>
        <a:lstStyle/>
        <a:p>
          <a:endParaRPr lang="en-US" sz="1600">
            <a:latin typeface="+mn-lt"/>
          </a:endParaRPr>
        </a:p>
      </dgm:t>
    </dgm:pt>
    <dgm:pt modelId="{992CC1F4-4A4A-2A4D-92E7-97AD1FB6F86C}" type="sibTrans" cxnId="{52E03FFB-C951-FF45-A507-849CB73D2BE6}">
      <dgm:prSet/>
      <dgm:spPr/>
      <dgm:t>
        <a:bodyPr/>
        <a:lstStyle/>
        <a:p>
          <a:endParaRPr lang="en-US" sz="1600">
            <a:latin typeface="+mn-lt"/>
          </a:endParaRPr>
        </a:p>
      </dgm:t>
    </dgm:pt>
    <dgm:pt modelId="{164CC003-F462-934F-803D-FFDB44397882}" type="pres">
      <dgm:prSet presAssocID="{2791F9CD-D0F4-5946-9D5E-17F72CF170AE}" presName="Name0" presStyleCnt="0">
        <dgm:presLayoutVars>
          <dgm:dir/>
          <dgm:resizeHandles val="exact"/>
        </dgm:presLayoutVars>
      </dgm:prSet>
      <dgm:spPr/>
    </dgm:pt>
    <dgm:pt modelId="{5C71D662-0CE9-B64D-83D8-EF665A6F7A51}" type="pres">
      <dgm:prSet presAssocID="{3D4C08D2-D613-A143-9CE3-CD3C44BB3A0E}" presName="node" presStyleLbl="node1" presStyleIdx="0" presStyleCnt="4">
        <dgm:presLayoutVars>
          <dgm:bulletEnabled val="1"/>
        </dgm:presLayoutVars>
      </dgm:prSet>
      <dgm:spPr/>
    </dgm:pt>
    <dgm:pt modelId="{D5C517B8-4146-5040-9D42-8E8EC1AB4780}" type="pres">
      <dgm:prSet presAssocID="{F583D975-FA0D-6146-B3C5-0F511ABE9770}" presName="sibTrans" presStyleCnt="0"/>
      <dgm:spPr/>
    </dgm:pt>
    <dgm:pt modelId="{95A1AAE3-B487-AD4F-B2F3-95E009D11518}" type="pres">
      <dgm:prSet presAssocID="{F27D9962-ABA1-A447-BF69-65D2E9F8B9C8}" presName="node" presStyleLbl="node1" presStyleIdx="1" presStyleCnt="4">
        <dgm:presLayoutVars>
          <dgm:bulletEnabled val="1"/>
        </dgm:presLayoutVars>
      </dgm:prSet>
      <dgm:spPr/>
    </dgm:pt>
    <dgm:pt modelId="{64FB05F6-BAFE-134B-A104-19B5770594D4}" type="pres">
      <dgm:prSet presAssocID="{166A0AEE-BB14-9B45-9CEE-6FC1A030FE83}" presName="sibTrans" presStyleCnt="0"/>
      <dgm:spPr/>
    </dgm:pt>
    <dgm:pt modelId="{D5BD51B8-4B02-7941-9BFF-319E0E9B1EB5}" type="pres">
      <dgm:prSet presAssocID="{12CD1F39-5E82-D144-9B42-36570F4ACD23}" presName="node" presStyleLbl="node1" presStyleIdx="2" presStyleCnt="4">
        <dgm:presLayoutVars>
          <dgm:bulletEnabled val="1"/>
        </dgm:presLayoutVars>
      </dgm:prSet>
      <dgm:spPr/>
    </dgm:pt>
    <dgm:pt modelId="{B8E284E4-3A06-834F-8F4C-9F8655448D2B}" type="pres">
      <dgm:prSet presAssocID="{90BB0C94-3A45-094A-932F-F47F0A570ADE}" presName="sibTrans" presStyleCnt="0"/>
      <dgm:spPr/>
    </dgm:pt>
    <dgm:pt modelId="{8F318A4E-E3E8-6E48-B1BC-EE1B598A3002}" type="pres">
      <dgm:prSet presAssocID="{96D568D9-140D-4948-8D68-2C24475B5845}" presName="node" presStyleLbl="node1" presStyleIdx="3" presStyleCnt="4">
        <dgm:presLayoutVars>
          <dgm:bulletEnabled val="1"/>
        </dgm:presLayoutVars>
      </dgm:prSet>
      <dgm:spPr/>
    </dgm:pt>
  </dgm:ptLst>
  <dgm:cxnLst>
    <dgm:cxn modelId="{270CDC1B-8CD1-3F4B-B8E5-7E4B456EA159}" type="presOf" srcId="{84ECE5D9-3C50-D140-B5A2-3EA0A25EB8E4}" destId="{8F318A4E-E3E8-6E48-B1BC-EE1B598A3002}" srcOrd="0" destOrd="1" presId="urn:microsoft.com/office/officeart/2005/8/layout/hList6"/>
    <dgm:cxn modelId="{B2B3733C-0140-E940-B940-5EA2BF95EDF8}" srcId="{2791F9CD-D0F4-5946-9D5E-17F72CF170AE}" destId="{3D4C08D2-D613-A143-9CE3-CD3C44BB3A0E}" srcOrd="0" destOrd="0" parTransId="{0A3AB4CA-CA6C-094A-A9C8-364219186F5A}" sibTransId="{F583D975-FA0D-6146-B3C5-0F511ABE9770}"/>
    <dgm:cxn modelId="{6D9B6753-8976-E742-9AE6-CDADB6F3A5EF}" type="presOf" srcId="{12CD1F39-5E82-D144-9B42-36570F4ACD23}" destId="{D5BD51B8-4B02-7941-9BFF-319E0E9B1EB5}" srcOrd="0" destOrd="0" presId="urn:microsoft.com/office/officeart/2005/8/layout/hList6"/>
    <dgm:cxn modelId="{EFBB5D58-19D1-C347-8676-BA7D17CCC51F}" srcId="{2791F9CD-D0F4-5946-9D5E-17F72CF170AE}" destId="{12CD1F39-5E82-D144-9B42-36570F4ACD23}" srcOrd="2" destOrd="0" parTransId="{DBBDDF38-2E94-0649-B940-B016BE5B6424}" sibTransId="{90BB0C94-3A45-094A-932F-F47F0A570ADE}"/>
    <dgm:cxn modelId="{99265973-6110-4A46-ADE4-A997D258B04C}" type="presOf" srcId="{771E4A75-E810-1C49-BEEE-E19EB4E2B104}" destId="{5C71D662-0CE9-B64D-83D8-EF665A6F7A51}" srcOrd="0" destOrd="1" presId="urn:microsoft.com/office/officeart/2005/8/layout/hList6"/>
    <dgm:cxn modelId="{D11B7F76-CD3C-484E-A082-385A8E6F27BB}" type="presOf" srcId="{2791F9CD-D0F4-5946-9D5E-17F72CF170AE}" destId="{164CC003-F462-934F-803D-FFDB44397882}" srcOrd="0" destOrd="0" presId="urn:microsoft.com/office/officeart/2005/8/layout/hList6"/>
    <dgm:cxn modelId="{0CBA1B7D-7381-3740-9E31-0419432C9586}" srcId="{96D568D9-140D-4948-8D68-2C24475B5845}" destId="{29B844F6-451C-D646-A703-019DECF5BD74}" srcOrd="1" destOrd="0" parTransId="{0647389C-5D01-B14B-B5AE-99BB19985BBC}" sibTransId="{4E1DD986-D9B5-0F4F-8D38-71E53E41A74C}"/>
    <dgm:cxn modelId="{DD5D9782-4C96-EA44-BB54-F324DC6C13AF}" srcId="{3D4C08D2-D613-A143-9CE3-CD3C44BB3A0E}" destId="{771E4A75-E810-1C49-BEEE-E19EB4E2B104}" srcOrd="0" destOrd="0" parTransId="{1018C983-4880-9B42-9472-0605F0B41F6C}" sibTransId="{405C6025-A8E2-ED4F-B289-47A3D37F8148}"/>
    <dgm:cxn modelId="{9CCD3C8D-D513-354E-88C7-B353A10ABC4C}" type="presOf" srcId="{3D4C08D2-D613-A143-9CE3-CD3C44BB3A0E}" destId="{5C71D662-0CE9-B64D-83D8-EF665A6F7A51}" srcOrd="0" destOrd="0" presId="urn:microsoft.com/office/officeart/2005/8/layout/hList6"/>
    <dgm:cxn modelId="{97D8418D-3F69-CD49-8FA9-4C658CFC49D8}" type="presOf" srcId="{9F8A7C8C-326F-DE41-B093-1B4204283CAE}" destId="{D5BD51B8-4B02-7941-9BFF-319E0E9B1EB5}" srcOrd="0" destOrd="1" presId="urn:microsoft.com/office/officeart/2005/8/layout/hList6"/>
    <dgm:cxn modelId="{0F294B92-CC66-A848-88FC-FC3AFBFC26DA}" srcId="{96D568D9-140D-4948-8D68-2C24475B5845}" destId="{84ECE5D9-3C50-D140-B5A2-3EA0A25EB8E4}" srcOrd="0" destOrd="0" parTransId="{B2CD5766-6CD6-F44E-99D9-BEB5CCDF0EB7}" sibTransId="{D5269EA7-9FBD-EF49-ACA5-A2BC7AC50CC8}"/>
    <dgm:cxn modelId="{2FA3B5B9-7673-A64E-AEC5-874B58915D9C}" type="presOf" srcId="{29B844F6-451C-D646-A703-019DECF5BD74}" destId="{8F318A4E-E3E8-6E48-B1BC-EE1B598A3002}" srcOrd="0" destOrd="2" presId="urn:microsoft.com/office/officeart/2005/8/layout/hList6"/>
    <dgm:cxn modelId="{D50E20CD-49A9-984E-8758-C918E8EF1155}" srcId="{12CD1F39-5E82-D144-9B42-36570F4ACD23}" destId="{9F8A7C8C-326F-DE41-B093-1B4204283CAE}" srcOrd="0" destOrd="0" parTransId="{23AD32AD-1313-A848-90C2-52569CBC4097}" sibTransId="{B688B071-F064-944D-915B-5BB1512C70B2}"/>
    <dgm:cxn modelId="{D03BEFCE-FCAC-454A-A9DB-73E33E4D57DF}" type="presOf" srcId="{B931151D-12E0-AB44-8EF5-DA6BBAB47ADC}" destId="{5C71D662-0CE9-B64D-83D8-EF665A6F7A51}" srcOrd="0" destOrd="2" presId="urn:microsoft.com/office/officeart/2005/8/layout/hList6"/>
    <dgm:cxn modelId="{38CE85CF-0DF8-4747-8F87-7BE0674EF0A5}" srcId="{2791F9CD-D0F4-5946-9D5E-17F72CF170AE}" destId="{96D568D9-140D-4948-8D68-2C24475B5845}" srcOrd="3" destOrd="0" parTransId="{BAFD1EC0-DE69-CD47-A247-B3B878712C7C}" sibTransId="{97635F6C-48FE-6748-8C90-F758180572D9}"/>
    <dgm:cxn modelId="{4DC2E2D7-9216-424E-A7FF-18ED17B2A1B6}" type="presOf" srcId="{96D568D9-140D-4948-8D68-2C24475B5845}" destId="{8F318A4E-E3E8-6E48-B1BC-EE1B598A3002}" srcOrd="0" destOrd="0" presId="urn:microsoft.com/office/officeart/2005/8/layout/hList6"/>
    <dgm:cxn modelId="{7A690CDB-F663-044E-9457-60F8360F5AC1}" srcId="{2791F9CD-D0F4-5946-9D5E-17F72CF170AE}" destId="{F27D9962-ABA1-A447-BF69-65D2E9F8B9C8}" srcOrd="1" destOrd="0" parTransId="{2D5CE993-CF5C-664C-84C3-6435AD223DBC}" sibTransId="{166A0AEE-BB14-9B45-9CEE-6FC1A030FE83}"/>
    <dgm:cxn modelId="{918767DF-E774-E543-8DEB-2526599656B0}" type="presOf" srcId="{93BE5D4D-5866-3345-A3A3-86E8CF2B4A5A}" destId="{95A1AAE3-B487-AD4F-B2F3-95E009D11518}" srcOrd="0" destOrd="1" presId="urn:microsoft.com/office/officeart/2005/8/layout/hList6"/>
    <dgm:cxn modelId="{80E806E7-EE13-3647-B2B1-EBCC4D776D62}" type="presOf" srcId="{F27D9962-ABA1-A447-BF69-65D2E9F8B9C8}" destId="{95A1AAE3-B487-AD4F-B2F3-95E009D11518}" srcOrd="0" destOrd="0" presId="urn:microsoft.com/office/officeart/2005/8/layout/hList6"/>
    <dgm:cxn modelId="{21A69AE9-F7C2-6B4E-AFFA-66455A45F662}" srcId="{3D4C08D2-D613-A143-9CE3-CD3C44BB3A0E}" destId="{B931151D-12E0-AB44-8EF5-DA6BBAB47ADC}" srcOrd="1" destOrd="0" parTransId="{47F916F9-9928-7F41-88E9-BE4472E77011}" sibTransId="{3CE35A85-8CAA-274A-A5F9-015CADACFCD3}"/>
    <dgm:cxn modelId="{52E03FFB-C951-FF45-A507-849CB73D2BE6}" srcId="{F27D9962-ABA1-A447-BF69-65D2E9F8B9C8}" destId="{93BE5D4D-5866-3345-A3A3-86E8CF2B4A5A}" srcOrd="0" destOrd="0" parTransId="{637A9AA9-53FF-AD4D-8DE9-70059FA8F2FF}" sibTransId="{992CC1F4-4A4A-2A4D-92E7-97AD1FB6F86C}"/>
    <dgm:cxn modelId="{35E459B4-74E1-9241-8CAC-C275DBCBAB4D}" type="presParOf" srcId="{164CC003-F462-934F-803D-FFDB44397882}" destId="{5C71D662-0CE9-B64D-83D8-EF665A6F7A51}" srcOrd="0" destOrd="0" presId="urn:microsoft.com/office/officeart/2005/8/layout/hList6"/>
    <dgm:cxn modelId="{DFF74FB3-BB95-E848-BB9C-440FD1353CF1}" type="presParOf" srcId="{164CC003-F462-934F-803D-FFDB44397882}" destId="{D5C517B8-4146-5040-9D42-8E8EC1AB4780}" srcOrd="1" destOrd="0" presId="urn:microsoft.com/office/officeart/2005/8/layout/hList6"/>
    <dgm:cxn modelId="{FB60B462-6563-7244-BA9F-2C55E5CC6D6B}" type="presParOf" srcId="{164CC003-F462-934F-803D-FFDB44397882}" destId="{95A1AAE3-B487-AD4F-B2F3-95E009D11518}" srcOrd="2" destOrd="0" presId="urn:microsoft.com/office/officeart/2005/8/layout/hList6"/>
    <dgm:cxn modelId="{EF382788-0B59-DF4B-9796-982BF479A6E9}" type="presParOf" srcId="{164CC003-F462-934F-803D-FFDB44397882}" destId="{64FB05F6-BAFE-134B-A104-19B5770594D4}" srcOrd="3" destOrd="0" presId="urn:microsoft.com/office/officeart/2005/8/layout/hList6"/>
    <dgm:cxn modelId="{14417CD2-6F59-174D-9014-FA38B91D101E}" type="presParOf" srcId="{164CC003-F462-934F-803D-FFDB44397882}" destId="{D5BD51B8-4B02-7941-9BFF-319E0E9B1EB5}" srcOrd="4" destOrd="0" presId="urn:microsoft.com/office/officeart/2005/8/layout/hList6"/>
    <dgm:cxn modelId="{F8842DB1-0BC3-3744-A4DD-2A0E62E29562}" type="presParOf" srcId="{164CC003-F462-934F-803D-FFDB44397882}" destId="{B8E284E4-3A06-834F-8F4C-9F8655448D2B}" srcOrd="5" destOrd="0" presId="urn:microsoft.com/office/officeart/2005/8/layout/hList6"/>
    <dgm:cxn modelId="{A28F5946-E6FE-A54A-B5B6-23691FC8B5CD}" type="presParOf" srcId="{164CC003-F462-934F-803D-FFDB44397882}" destId="{8F318A4E-E3E8-6E48-B1BC-EE1B598A3002}" srcOrd="6"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9BC1E8">
            <a:alpha val="49804"/>
          </a:srgbClr>
        </a:solidFill>
        <a:ln>
          <a:solidFill>
            <a:schemeClr val="accent6">
              <a:lumMod val="75000"/>
            </a:schemeClr>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A7F27D">
            <a:alpha val="49804"/>
          </a:srgbClr>
        </a:solidFill>
        <a:ln>
          <a:solidFill>
            <a:srgbClr val="467827"/>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a:solidFill>
            <a:srgbClr val="A7ED5D"/>
          </a:solidFill>
        </a:ln>
        <a:effectLst>
          <a:glow rad="197653">
            <a:srgbClr val="A7ED5D"/>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82CBF874-F99E-5149-A3BC-85E06EC54A8C}" type="doc">
      <dgm:prSet loTypeId="urn:microsoft.com/office/officeart/2005/8/layout/cycle8" loCatId="" qsTypeId="urn:microsoft.com/office/officeart/2005/8/quickstyle/simple1" qsCatId="simple" csTypeId="urn:microsoft.com/office/officeart/2005/8/colors/accent4_1" csCatId="accent4" phldr="1"/>
      <dgm:spPr/>
    </dgm:pt>
    <dgm:pt modelId="{C36E8880-91B2-B945-986F-48A389E96216}">
      <dgm:prSet phldrT="[Text]" custT="1"/>
      <dgm:spPr/>
      <dgm:t>
        <a:bodyPr/>
        <a:lstStyle/>
        <a:p>
          <a:r>
            <a:rPr lang="en-US" sz="2400" b="1">
              <a:latin typeface="Calibri"/>
              <a:cs typeface="Calibri"/>
            </a:rPr>
            <a:t>Supports Relevance &amp; Equity</a:t>
          </a:r>
          <a:endParaRPr lang="en-US" sz="2400" b="1" i="0" u="none" strike="noStrike" cap="none" baseline="0" noProof="0" dirty="0">
            <a:latin typeface="Calibri"/>
            <a:cs typeface="Calibri"/>
          </a:endParaRPr>
        </a:p>
      </dgm:t>
    </dgm:pt>
    <dgm:pt modelId="{9706EBF8-9F56-1844-8497-C2BEBC2900DF}" type="parTrans" cxnId="{F12B10D7-C97E-574C-9BB5-1E78F5632D8A}">
      <dgm:prSet/>
      <dgm:spPr/>
      <dgm:t>
        <a:bodyPr/>
        <a:lstStyle/>
        <a:p>
          <a:endParaRPr lang="en-US" sz="2400"/>
        </a:p>
      </dgm:t>
    </dgm:pt>
    <dgm:pt modelId="{54102669-A2E8-1C43-8A8B-3BDDF2694C7F}" type="sibTrans" cxnId="{F12B10D7-C97E-574C-9BB5-1E78F5632D8A}">
      <dgm:prSet/>
      <dgm:spPr/>
      <dgm:t>
        <a:bodyPr/>
        <a:lstStyle/>
        <a:p>
          <a:endParaRPr lang="en-US" sz="2400"/>
        </a:p>
      </dgm:t>
    </dgm:pt>
    <dgm:pt modelId="{1FED85D2-F1A3-EA49-A0EA-023AADC99286}">
      <dgm:prSet phldrT="[Text]" custT="1"/>
      <dgm:spPr/>
      <dgm:t>
        <a:bodyPr/>
        <a:lstStyle/>
        <a:p>
          <a:r>
            <a:rPr lang="en-US" sz="2400" b="1">
              <a:latin typeface="Calibri"/>
              <a:cs typeface="Calibri"/>
            </a:rPr>
            <a:t>Improves student outcomes</a:t>
          </a:r>
          <a:endParaRPr lang="en-US" sz="2400" b="1" dirty="0">
            <a:latin typeface="Calibri"/>
            <a:cs typeface="Calibri"/>
          </a:endParaRPr>
        </a:p>
      </dgm:t>
    </dgm:pt>
    <dgm:pt modelId="{97758886-2786-B64B-A6E5-96E5EE53A95C}" type="parTrans" cxnId="{A55D6EA7-4257-D946-82DF-C1D7793F3F16}">
      <dgm:prSet/>
      <dgm:spPr/>
      <dgm:t>
        <a:bodyPr/>
        <a:lstStyle/>
        <a:p>
          <a:endParaRPr lang="en-US" sz="2400"/>
        </a:p>
      </dgm:t>
    </dgm:pt>
    <dgm:pt modelId="{6EEB6D3C-024C-9C47-BE31-EF6489F903A6}" type="sibTrans" cxnId="{A55D6EA7-4257-D946-82DF-C1D7793F3F16}">
      <dgm:prSet/>
      <dgm:spPr/>
      <dgm:t>
        <a:bodyPr/>
        <a:lstStyle/>
        <a:p>
          <a:endParaRPr lang="en-US" sz="2400"/>
        </a:p>
      </dgm:t>
    </dgm:pt>
    <dgm:pt modelId="{F93938A0-CFE0-6A4B-A1EB-5BE8F674DB4F}">
      <dgm:prSet phldrT="[Text]" custT="1"/>
      <dgm:spPr/>
      <dgm:t>
        <a:bodyPr/>
        <a:lstStyle/>
        <a:p>
          <a:r>
            <a:rPr lang="en-US" sz="2400" b="1">
              <a:latin typeface="Calibri"/>
              <a:cs typeface="Calibri"/>
            </a:rPr>
            <a:t>Promotes Engagement</a:t>
          </a:r>
          <a:endParaRPr lang="en-US" sz="2400" b="1" dirty="0">
            <a:latin typeface="Calibri"/>
            <a:cs typeface="Calibri"/>
          </a:endParaRPr>
        </a:p>
      </dgm:t>
    </dgm:pt>
    <dgm:pt modelId="{2CBE51B5-1B8D-1845-87D3-25A9C0DD97AF}" type="parTrans" cxnId="{D0AA1BB0-F9F6-C346-B636-A3F9BDAC03F1}">
      <dgm:prSet/>
      <dgm:spPr/>
      <dgm:t>
        <a:bodyPr/>
        <a:lstStyle/>
        <a:p>
          <a:endParaRPr lang="en-US" sz="2400"/>
        </a:p>
      </dgm:t>
    </dgm:pt>
    <dgm:pt modelId="{42117FF7-CA07-CD43-B6FC-C5A464BF1862}" type="sibTrans" cxnId="{D0AA1BB0-F9F6-C346-B636-A3F9BDAC03F1}">
      <dgm:prSet/>
      <dgm:spPr/>
      <dgm:t>
        <a:bodyPr/>
        <a:lstStyle/>
        <a:p>
          <a:endParaRPr lang="en-US" sz="2400"/>
        </a:p>
      </dgm:t>
    </dgm:pt>
    <dgm:pt modelId="{64D4C52B-4FD8-A749-A4B9-701EBC8D5AB4}" type="pres">
      <dgm:prSet presAssocID="{82CBF874-F99E-5149-A3BC-85E06EC54A8C}" presName="compositeShape" presStyleCnt="0">
        <dgm:presLayoutVars>
          <dgm:chMax val="7"/>
          <dgm:dir/>
          <dgm:resizeHandles val="exact"/>
        </dgm:presLayoutVars>
      </dgm:prSet>
      <dgm:spPr/>
    </dgm:pt>
    <dgm:pt modelId="{028BC49D-3BFA-5142-A717-6A7641CF9475}" type="pres">
      <dgm:prSet presAssocID="{82CBF874-F99E-5149-A3BC-85E06EC54A8C}" presName="wedge1" presStyleLbl="node1" presStyleIdx="0" presStyleCnt="3"/>
      <dgm:spPr/>
    </dgm:pt>
    <dgm:pt modelId="{0F9693C7-DEC3-7F44-84A5-E7801681D469}" type="pres">
      <dgm:prSet presAssocID="{82CBF874-F99E-5149-A3BC-85E06EC54A8C}" presName="dummy1a" presStyleCnt="0"/>
      <dgm:spPr/>
    </dgm:pt>
    <dgm:pt modelId="{2F3F539A-5052-E548-9D42-CE7ACA81B8F1}" type="pres">
      <dgm:prSet presAssocID="{82CBF874-F99E-5149-A3BC-85E06EC54A8C}" presName="dummy1b" presStyleCnt="0"/>
      <dgm:spPr/>
    </dgm:pt>
    <dgm:pt modelId="{C66CF68C-0F91-3345-A9D2-9C71FC3B43CD}" type="pres">
      <dgm:prSet presAssocID="{82CBF874-F99E-5149-A3BC-85E06EC54A8C}" presName="wedge1Tx" presStyleLbl="node1" presStyleIdx="0" presStyleCnt="3">
        <dgm:presLayoutVars>
          <dgm:chMax val="0"/>
          <dgm:chPref val="0"/>
          <dgm:bulletEnabled val="1"/>
        </dgm:presLayoutVars>
      </dgm:prSet>
      <dgm:spPr/>
    </dgm:pt>
    <dgm:pt modelId="{83EE98CB-0FCA-6144-8D84-0A230E14931E}" type="pres">
      <dgm:prSet presAssocID="{82CBF874-F99E-5149-A3BC-85E06EC54A8C}" presName="wedge2" presStyleLbl="node1" presStyleIdx="1" presStyleCnt="3"/>
      <dgm:spPr/>
    </dgm:pt>
    <dgm:pt modelId="{1F4B3A0F-DD88-E947-AFA3-62221C5DED2B}" type="pres">
      <dgm:prSet presAssocID="{82CBF874-F99E-5149-A3BC-85E06EC54A8C}" presName="dummy2a" presStyleCnt="0"/>
      <dgm:spPr/>
    </dgm:pt>
    <dgm:pt modelId="{9CBCFB19-8CFF-FC43-8DB9-981291E8C5C3}" type="pres">
      <dgm:prSet presAssocID="{82CBF874-F99E-5149-A3BC-85E06EC54A8C}" presName="dummy2b" presStyleCnt="0"/>
      <dgm:spPr/>
    </dgm:pt>
    <dgm:pt modelId="{65730FB9-22F9-9943-B28C-3029660064E2}" type="pres">
      <dgm:prSet presAssocID="{82CBF874-F99E-5149-A3BC-85E06EC54A8C}" presName="wedge2Tx" presStyleLbl="node1" presStyleIdx="1" presStyleCnt="3">
        <dgm:presLayoutVars>
          <dgm:chMax val="0"/>
          <dgm:chPref val="0"/>
          <dgm:bulletEnabled val="1"/>
        </dgm:presLayoutVars>
      </dgm:prSet>
      <dgm:spPr/>
    </dgm:pt>
    <dgm:pt modelId="{A7E48921-F0E5-B841-A32C-334EABE5D0C8}" type="pres">
      <dgm:prSet presAssocID="{82CBF874-F99E-5149-A3BC-85E06EC54A8C}" presName="wedge3" presStyleLbl="node1" presStyleIdx="2" presStyleCnt="3"/>
      <dgm:spPr/>
    </dgm:pt>
    <dgm:pt modelId="{FFF7D19B-F18B-4144-9A8C-24C804712F45}" type="pres">
      <dgm:prSet presAssocID="{82CBF874-F99E-5149-A3BC-85E06EC54A8C}" presName="dummy3a" presStyleCnt="0"/>
      <dgm:spPr/>
    </dgm:pt>
    <dgm:pt modelId="{C7683621-2C1F-C64F-A90D-53EF7E0C6B7E}" type="pres">
      <dgm:prSet presAssocID="{82CBF874-F99E-5149-A3BC-85E06EC54A8C}" presName="dummy3b" presStyleCnt="0"/>
      <dgm:spPr/>
    </dgm:pt>
    <dgm:pt modelId="{9310EA95-3E2D-834B-974D-D699B7969074}" type="pres">
      <dgm:prSet presAssocID="{82CBF874-F99E-5149-A3BC-85E06EC54A8C}" presName="wedge3Tx" presStyleLbl="node1" presStyleIdx="2" presStyleCnt="3">
        <dgm:presLayoutVars>
          <dgm:chMax val="0"/>
          <dgm:chPref val="0"/>
          <dgm:bulletEnabled val="1"/>
        </dgm:presLayoutVars>
      </dgm:prSet>
      <dgm:spPr/>
    </dgm:pt>
    <dgm:pt modelId="{BBF6786D-87A4-6A4D-B7F7-E22DCAB44993}" type="pres">
      <dgm:prSet presAssocID="{54102669-A2E8-1C43-8A8B-3BDDF2694C7F}" presName="arrowWedge1" presStyleLbl="fgSibTrans2D1" presStyleIdx="0" presStyleCnt="3"/>
      <dgm:spPr/>
    </dgm:pt>
    <dgm:pt modelId="{3169215D-F402-A446-A94B-99EF9ED1A8C8}" type="pres">
      <dgm:prSet presAssocID="{6EEB6D3C-024C-9C47-BE31-EF6489F903A6}" presName="arrowWedge2" presStyleLbl="fgSibTrans2D1" presStyleIdx="1" presStyleCnt="3"/>
      <dgm:spPr/>
    </dgm:pt>
    <dgm:pt modelId="{8F7DEB72-3766-6342-9BFB-B352E50C6C47}" type="pres">
      <dgm:prSet presAssocID="{42117FF7-CA07-CD43-B6FC-C5A464BF1862}" presName="arrowWedge3" presStyleLbl="fgSibTrans2D1" presStyleIdx="2" presStyleCnt="3"/>
      <dgm:spPr/>
    </dgm:pt>
  </dgm:ptLst>
  <dgm:cxnLst>
    <dgm:cxn modelId="{09729519-77CE-3F4E-964E-BD86F87D22BA}" type="presOf" srcId="{1FED85D2-F1A3-EA49-A0EA-023AADC99286}" destId="{65730FB9-22F9-9943-B28C-3029660064E2}" srcOrd="1" destOrd="0" presId="urn:microsoft.com/office/officeart/2005/8/layout/cycle8"/>
    <dgm:cxn modelId="{900AC01C-8FA3-8844-B2A4-16C3B8C5C75E}" type="presOf" srcId="{82CBF874-F99E-5149-A3BC-85E06EC54A8C}" destId="{64D4C52B-4FD8-A749-A4B9-701EBC8D5AB4}" srcOrd="0" destOrd="0" presId="urn:microsoft.com/office/officeart/2005/8/layout/cycle8"/>
    <dgm:cxn modelId="{FEA1CF7C-8A0A-A44C-A2DF-632ACD15A485}" type="presOf" srcId="{C36E8880-91B2-B945-986F-48A389E96216}" destId="{028BC49D-3BFA-5142-A717-6A7641CF9475}" srcOrd="0" destOrd="0" presId="urn:microsoft.com/office/officeart/2005/8/layout/cycle8"/>
    <dgm:cxn modelId="{A55D6EA7-4257-D946-82DF-C1D7793F3F16}" srcId="{82CBF874-F99E-5149-A3BC-85E06EC54A8C}" destId="{1FED85D2-F1A3-EA49-A0EA-023AADC99286}" srcOrd="1" destOrd="0" parTransId="{97758886-2786-B64B-A6E5-96E5EE53A95C}" sibTransId="{6EEB6D3C-024C-9C47-BE31-EF6489F903A6}"/>
    <dgm:cxn modelId="{D0AA1BB0-F9F6-C346-B636-A3F9BDAC03F1}" srcId="{82CBF874-F99E-5149-A3BC-85E06EC54A8C}" destId="{F93938A0-CFE0-6A4B-A1EB-5BE8F674DB4F}" srcOrd="2" destOrd="0" parTransId="{2CBE51B5-1B8D-1845-87D3-25A9C0DD97AF}" sibTransId="{42117FF7-CA07-CD43-B6FC-C5A464BF1862}"/>
    <dgm:cxn modelId="{F12B10D7-C97E-574C-9BB5-1E78F5632D8A}" srcId="{82CBF874-F99E-5149-A3BC-85E06EC54A8C}" destId="{C36E8880-91B2-B945-986F-48A389E96216}" srcOrd="0" destOrd="0" parTransId="{9706EBF8-9F56-1844-8497-C2BEBC2900DF}" sibTransId="{54102669-A2E8-1C43-8A8B-3BDDF2694C7F}"/>
    <dgm:cxn modelId="{C38492D9-675A-BA4E-868C-4AD2B5BA4023}" type="presOf" srcId="{1FED85D2-F1A3-EA49-A0EA-023AADC99286}" destId="{83EE98CB-0FCA-6144-8D84-0A230E14931E}" srcOrd="0" destOrd="0" presId="urn:microsoft.com/office/officeart/2005/8/layout/cycle8"/>
    <dgm:cxn modelId="{33DDFCE4-CB6C-434D-B52E-7790FCEA94B6}" type="presOf" srcId="{F93938A0-CFE0-6A4B-A1EB-5BE8F674DB4F}" destId="{A7E48921-F0E5-B841-A32C-334EABE5D0C8}" srcOrd="0" destOrd="0" presId="urn:microsoft.com/office/officeart/2005/8/layout/cycle8"/>
    <dgm:cxn modelId="{B2A8F2F2-7293-D848-9989-A44D163F327D}" type="presOf" srcId="{C36E8880-91B2-B945-986F-48A389E96216}" destId="{C66CF68C-0F91-3345-A9D2-9C71FC3B43CD}" srcOrd="1" destOrd="0" presId="urn:microsoft.com/office/officeart/2005/8/layout/cycle8"/>
    <dgm:cxn modelId="{A1622DF9-90A2-6142-82C6-7243813B0B96}" type="presOf" srcId="{F93938A0-CFE0-6A4B-A1EB-5BE8F674DB4F}" destId="{9310EA95-3E2D-834B-974D-D699B7969074}" srcOrd="1" destOrd="0" presId="urn:microsoft.com/office/officeart/2005/8/layout/cycle8"/>
    <dgm:cxn modelId="{608C9E19-2FD8-EF45-B245-9E514535AD17}" type="presParOf" srcId="{64D4C52B-4FD8-A749-A4B9-701EBC8D5AB4}" destId="{028BC49D-3BFA-5142-A717-6A7641CF9475}" srcOrd="0" destOrd="0" presId="urn:microsoft.com/office/officeart/2005/8/layout/cycle8"/>
    <dgm:cxn modelId="{1B897B0D-A449-BA46-89BD-5EA53FA706AB}" type="presParOf" srcId="{64D4C52B-4FD8-A749-A4B9-701EBC8D5AB4}" destId="{0F9693C7-DEC3-7F44-84A5-E7801681D469}" srcOrd="1" destOrd="0" presId="urn:microsoft.com/office/officeart/2005/8/layout/cycle8"/>
    <dgm:cxn modelId="{B8951175-0E9A-8D4B-84B2-37A50DEFE53E}" type="presParOf" srcId="{64D4C52B-4FD8-A749-A4B9-701EBC8D5AB4}" destId="{2F3F539A-5052-E548-9D42-CE7ACA81B8F1}" srcOrd="2" destOrd="0" presId="urn:microsoft.com/office/officeart/2005/8/layout/cycle8"/>
    <dgm:cxn modelId="{545913AC-C416-024A-A76D-80B8577D7D1A}" type="presParOf" srcId="{64D4C52B-4FD8-A749-A4B9-701EBC8D5AB4}" destId="{C66CF68C-0F91-3345-A9D2-9C71FC3B43CD}" srcOrd="3" destOrd="0" presId="urn:microsoft.com/office/officeart/2005/8/layout/cycle8"/>
    <dgm:cxn modelId="{ACB45526-443C-4A4A-BA77-0D3856F363C7}" type="presParOf" srcId="{64D4C52B-4FD8-A749-A4B9-701EBC8D5AB4}" destId="{83EE98CB-0FCA-6144-8D84-0A230E14931E}" srcOrd="4" destOrd="0" presId="urn:microsoft.com/office/officeart/2005/8/layout/cycle8"/>
    <dgm:cxn modelId="{54AB9073-E891-5040-B31C-C7AFA02DBFAA}" type="presParOf" srcId="{64D4C52B-4FD8-A749-A4B9-701EBC8D5AB4}" destId="{1F4B3A0F-DD88-E947-AFA3-62221C5DED2B}" srcOrd="5" destOrd="0" presId="urn:microsoft.com/office/officeart/2005/8/layout/cycle8"/>
    <dgm:cxn modelId="{D9F0F7A1-6876-9648-8190-CA11FF554B91}" type="presParOf" srcId="{64D4C52B-4FD8-A749-A4B9-701EBC8D5AB4}" destId="{9CBCFB19-8CFF-FC43-8DB9-981291E8C5C3}" srcOrd="6" destOrd="0" presId="urn:microsoft.com/office/officeart/2005/8/layout/cycle8"/>
    <dgm:cxn modelId="{B4BF82B1-4025-0548-9BBC-47AE88AD0854}" type="presParOf" srcId="{64D4C52B-4FD8-A749-A4B9-701EBC8D5AB4}" destId="{65730FB9-22F9-9943-B28C-3029660064E2}" srcOrd="7" destOrd="0" presId="urn:microsoft.com/office/officeart/2005/8/layout/cycle8"/>
    <dgm:cxn modelId="{64F6EF51-6D59-FF44-AFF8-B28B94C22745}" type="presParOf" srcId="{64D4C52B-4FD8-A749-A4B9-701EBC8D5AB4}" destId="{A7E48921-F0E5-B841-A32C-334EABE5D0C8}" srcOrd="8" destOrd="0" presId="urn:microsoft.com/office/officeart/2005/8/layout/cycle8"/>
    <dgm:cxn modelId="{37FAA32E-45C5-F544-A04F-385D633CA34C}" type="presParOf" srcId="{64D4C52B-4FD8-A749-A4B9-701EBC8D5AB4}" destId="{FFF7D19B-F18B-4144-9A8C-24C804712F45}" srcOrd="9" destOrd="0" presId="urn:microsoft.com/office/officeart/2005/8/layout/cycle8"/>
    <dgm:cxn modelId="{B3A5D6F8-C8EC-2E43-BA8F-63C77EE8BC55}" type="presParOf" srcId="{64D4C52B-4FD8-A749-A4B9-701EBC8D5AB4}" destId="{C7683621-2C1F-C64F-A90D-53EF7E0C6B7E}" srcOrd="10" destOrd="0" presId="urn:microsoft.com/office/officeart/2005/8/layout/cycle8"/>
    <dgm:cxn modelId="{2D48A8D8-B265-984D-9E29-5B6986F59057}" type="presParOf" srcId="{64D4C52B-4FD8-A749-A4B9-701EBC8D5AB4}" destId="{9310EA95-3E2D-834B-974D-D699B7969074}" srcOrd="11" destOrd="0" presId="urn:microsoft.com/office/officeart/2005/8/layout/cycle8"/>
    <dgm:cxn modelId="{6B473840-A12E-574F-A137-39FDEDB0D601}" type="presParOf" srcId="{64D4C52B-4FD8-A749-A4B9-701EBC8D5AB4}" destId="{BBF6786D-87A4-6A4D-B7F7-E22DCAB44993}" srcOrd="12" destOrd="0" presId="urn:microsoft.com/office/officeart/2005/8/layout/cycle8"/>
    <dgm:cxn modelId="{8F31BA12-480A-1447-8803-1C6B174E6E43}" type="presParOf" srcId="{64D4C52B-4FD8-A749-A4B9-701EBC8D5AB4}" destId="{3169215D-F402-A446-A94B-99EF9ED1A8C8}" srcOrd="13" destOrd="0" presId="urn:microsoft.com/office/officeart/2005/8/layout/cycle8"/>
    <dgm:cxn modelId="{1C40F486-8404-E64E-8211-81ADD5836549}" type="presParOf" srcId="{64D4C52B-4FD8-A749-A4B9-701EBC8D5AB4}" destId="{8F7DEB72-3766-6342-9BFB-B352E50C6C47}"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9BC1E8">
            <a:alpha val="49804"/>
          </a:srgbClr>
        </a:solidFill>
        <a:ln>
          <a:solidFill>
            <a:schemeClr val="accent6">
              <a:lumMod val="75000"/>
            </a:schemeClr>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A7F27D">
            <a:alpha val="49804"/>
          </a:srgbClr>
        </a:solidFill>
        <a:ln>
          <a:solidFill>
            <a:srgbClr val="467827"/>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gm:spPr>
      <dgm:t>
        <a:bodyPr/>
        <a:lstStyle/>
        <a:p>
          <a:pPr>
            <a:buNone/>
          </a:pPr>
          <a:r>
            <a:rPr lang="en-US" sz="2400" b="1" dirty="0">
              <a:solidFill>
                <a:srgbClr val="002060"/>
              </a:solidFill>
              <a:latin typeface="Arial"/>
              <a:ea typeface="+mn-ea"/>
              <a:cs typeface="+mn-cs"/>
            </a:rPr>
            <a:t>Define</a:t>
          </a:r>
        </a:p>
      </dgm:t>
    </dgm:pt>
    <dgm:pt modelId="{B594852D-1BD0-264B-A3C8-A203A63C6E41}" type="parTrans" cxnId="{26AC7920-62B3-0B40-B725-66222A224B24}">
      <dgm:prSet/>
      <dgm:spPr/>
      <dgm:t>
        <a:bodyPr/>
        <a:lstStyle/>
        <a:p>
          <a:endParaRPr lang="en-US" sz="2300" b="1"/>
        </a:p>
      </dgm:t>
    </dgm:pt>
    <dgm:pt modelId="{8CAF0C80-1805-E745-BB42-1823122BE073}" type="sibTrans" cxnId="{26AC7920-62B3-0B40-B725-66222A224B24}">
      <dgm:prSet custT="1">
        <dgm:style>
          <a:lnRef idx="1">
            <a:schemeClr val="accent3"/>
          </a:lnRef>
          <a:fillRef idx="3">
            <a:schemeClr val="accent3"/>
          </a:fillRef>
          <a:effectRef idx="2">
            <a:schemeClr val="accent3"/>
          </a:effectRef>
          <a:fontRef idx="minor">
            <a:schemeClr val="lt1"/>
          </a:fontRef>
        </dgm:style>
      </dgm:prSet>
      <dgm:spPr>
        <a:xfrm rot="1932672">
          <a:off x="4343774" y="991387"/>
          <a:ext cx="330900"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05FBD42-56C4-5D48-9C2A-F77CC46FC1D9}">
      <dgm:prSet phldrT="[Text]" custT="1"/>
      <dgm: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Teach</a:t>
          </a:r>
        </a:p>
      </dgm:t>
    </dgm:pt>
    <dgm:pt modelId="{60938429-D3B9-2041-910A-93AF0D162506}" type="parTrans" cxnId="{ECD2D7BD-3461-0B40-BA58-142F6B046E3B}">
      <dgm:prSet/>
      <dgm:spPr/>
      <dgm:t>
        <a:bodyPr/>
        <a:lstStyle/>
        <a:p>
          <a:endParaRPr lang="en-US" sz="2300" b="1"/>
        </a:p>
      </dgm:t>
    </dgm:pt>
    <dgm:pt modelId="{59CF6471-3DB6-3646-9934-E45E85E76492}" type="sibTrans" cxnId="{ECD2D7BD-3461-0B40-BA58-142F6B046E3B}">
      <dgm:prSet custT="1">
        <dgm:style>
          <a:lnRef idx="1">
            <a:schemeClr val="accent3"/>
          </a:lnRef>
          <a:fillRef idx="3">
            <a:schemeClr val="accent3"/>
          </a:fillRef>
          <a:effectRef idx="2">
            <a:schemeClr val="accent3"/>
          </a:effectRef>
          <a:fontRef idx="minor">
            <a:schemeClr val="lt1"/>
          </a:fontRef>
        </dgm:style>
      </dgm:prSet>
      <dgm:spPr>
        <a:xfrm rot="6479980">
          <a:off x="4923422" y="2548733"/>
          <a:ext cx="330306"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9BECFCF7-B0AF-624C-AD55-2F220A1C2E6F}">
      <dgm:prSet phldrT="[Text]" custT="1"/>
      <dgm: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Prompt</a:t>
          </a:r>
        </a:p>
      </dgm:t>
    </dgm:pt>
    <dgm:pt modelId="{A273BF1E-EFE8-EB45-BFB3-83AF3FA0E108}" type="parTrans" cxnId="{EE3AF701-625F-8845-BA6B-4E3C20EC0210}">
      <dgm:prSet/>
      <dgm:spPr/>
      <dgm:t>
        <a:bodyPr/>
        <a:lstStyle/>
        <a:p>
          <a:endParaRPr lang="en-US" sz="2300" b="1"/>
        </a:p>
      </dgm:t>
    </dgm:pt>
    <dgm:pt modelId="{8EE59149-ADE7-6A4E-937E-8C3739A22D03}" type="sibTrans" cxnId="{EE3AF701-625F-8845-BA6B-4E3C20EC0210}">
      <dgm:prSet custT="1">
        <dgm:style>
          <a:lnRef idx="1">
            <a:schemeClr val="accent3"/>
          </a:lnRef>
          <a:fillRef idx="3">
            <a:schemeClr val="accent3"/>
          </a:fillRef>
          <a:effectRef idx="2">
            <a:schemeClr val="accent3"/>
          </a:effectRef>
          <a:fontRef idx="minor">
            <a:schemeClr val="lt1"/>
          </a:fontRef>
        </dgm:style>
      </dgm:prSet>
      <dgm:spPr>
        <a:xfrm rot="10800001">
          <a:off x="3575236" y="3407511"/>
          <a:ext cx="302367"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2655792-0024-2D4D-8DB6-10345FCB08FE}">
      <dgm:prSet phldrT="[Text]" custT="1"/>
      <dgm: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Monitor</a:t>
          </a:r>
        </a:p>
      </dgm:t>
    </dgm:pt>
    <dgm:pt modelId="{E23A8E98-1C44-E44E-AEC7-746238A17F3B}" type="parTrans" cxnId="{36A5AF73-D390-9D4F-B25F-FD58677A3A40}">
      <dgm:prSet/>
      <dgm:spPr/>
      <dgm:t>
        <a:bodyPr/>
        <a:lstStyle/>
        <a:p>
          <a:endParaRPr lang="en-US" sz="2300" b="1"/>
        </a:p>
      </dgm:t>
    </dgm:pt>
    <dgm:pt modelId="{E4966791-D171-AA47-9665-093C0FEE5FB8}" type="sibTrans" cxnId="{36A5AF73-D390-9D4F-B25F-FD58677A3A40}">
      <dgm:prSet custT="1">
        <dgm:style>
          <a:lnRef idx="1">
            <a:schemeClr val="accent3"/>
          </a:lnRef>
          <a:fillRef idx="3">
            <a:schemeClr val="accent3"/>
          </a:fillRef>
          <a:effectRef idx="2">
            <a:schemeClr val="accent3"/>
          </a:effectRef>
          <a:fontRef idx="minor">
            <a:schemeClr val="lt1"/>
          </a:fontRef>
        </dgm:style>
      </dgm:prSet>
      <dgm:spPr>
        <a:xfrm rot="15120000">
          <a:off x="2071296" y="2496010"/>
          <a:ext cx="325811"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DFDF3E90-2D1F-C34A-87A4-D06D7D2CEDCF}">
      <dgm:prSet phldrT="[Text]" custT="1"/>
      <dgm: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300" b="1" dirty="0">
              <a:solidFill>
                <a:srgbClr val="160E44"/>
              </a:solidFill>
              <a:latin typeface="Arial"/>
              <a:ea typeface="+mn-ea"/>
              <a:cs typeface="+mn-cs"/>
            </a:rPr>
            <a:t>Evaluate</a:t>
          </a:r>
        </a:p>
      </dgm:t>
    </dgm:pt>
    <dgm:pt modelId="{D6C7DEA4-9117-2043-BA96-91953B15A66E}" type="parTrans" cxnId="{F489DBC6-62AB-C64F-B63F-E48FA59D7F1D}">
      <dgm:prSet/>
      <dgm:spPr/>
      <dgm:t>
        <a:bodyPr/>
        <a:lstStyle/>
        <a:p>
          <a:endParaRPr lang="en-US" sz="2300" b="1"/>
        </a:p>
      </dgm:t>
    </dgm:pt>
    <dgm:pt modelId="{2B682932-7FB3-574E-BB1C-DF0D42B208F8}" type="sibTrans" cxnId="{F489DBC6-62AB-C64F-B63F-E48FA59D7F1D}">
      <dgm:prSet custT="1">
        <dgm:style>
          <a:lnRef idx="1">
            <a:schemeClr val="accent3"/>
          </a:lnRef>
          <a:fillRef idx="3">
            <a:schemeClr val="accent3"/>
          </a:fillRef>
          <a:effectRef idx="2">
            <a:schemeClr val="accent3"/>
          </a:effectRef>
          <a:fontRef idx="minor">
            <a:schemeClr val="lt1"/>
          </a:fontRef>
        </dgm:style>
      </dgm:prSet>
      <dgm:spPr>
        <a:xfrm rot="19553861">
          <a:off x="2665554" y="984091"/>
          <a:ext cx="250622"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39960">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45876">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B78BD900-5B88-6F40-AA9B-4CACD2DC64C4}">
      <dgm:prSet phldrT="[Text]" custT="1"/>
      <dgm:spPr>
        <a:solidFill>
          <a:schemeClr val="bg1"/>
        </a:solidFill>
        <a:ln>
          <a:solidFill>
            <a:srgbClr val="CD6D9F"/>
          </a:solidFill>
        </a:ln>
      </dgm:spPr>
      <dgm:t>
        <a:bodyPr/>
        <a:lstStyle/>
        <a:p>
          <a:r>
            <a:rPr lang="en-US" sz="2200" dirty="0">
              <a:solidFill>
                <a:schemeClr val="accent6">
                  <a:lumMod val="50000"/>
                </a:schemeClr>
              </a:solidFill>
            </a:rPr>
            <a:t>Promoting and Sustaining Staff Engagement</a:t>
          </a:r>
        </a:p>
      </dgm:t>
    </dgm:pt>
    <dgm:pt modelId="{31E18113-7267-B844-89AE-023FA44946AE}" type="parTrans" cxnId="{330917B2-DCDF-7F45-B471-99F242EA8B90}">
      <dgm:prSet/>
      <dgm:spPr/>
      <dgm:t>
        <a:bodyPr/>
        <a:lstStyle/>
        <a:p>
          <a:endParaRPr lang="en-US" sz="2200"/>
        </a:p>
      </dgm:t>
    </dgm:pt>
    <dgm:pt modelId="{0A73905E-4948-D645-9BCB-A81312986801}" type="sibTrans" cxnId="{330917B2-DCDF-7F45-B471-99F242EA8B90}">
      <dgm:prSet/>
      <dgm:spPr>
        <a:solidFill>
          <a:srgbClr val="FFD4DF"/>
        </a:solidFill>
      </dgm:spPr>
      <dgm:t>
        <a:bodyPr/>
        <a:lstStyle/>
        <a:p>
          <a:endParaRPr lang="en-US" sz="2200"/>
        </a:p>
      </dgm:t>
    </dgm:pt>
    <dgm:pt modelId="{84897054-1969-E344-A89D-B190212245E2}">
      <dgm:prSet custT="1"/>
      <dgm:spPr>
        <a:solidFill>
          <a:schemeClr val="bg1"/>
        </a:solidFill>
        <a:ln>
          <a:solidFill>
            <a:srgbClr val="CD6D9F"/>
          </a:solidFill>
        </a:ln>
      </dgm:spPr>
      <dgm:t>
        <a:bodyPr/>
        <a:lstStyle/>
        <a:p>
          <a:r>
            <a:rPr lang="en-US" sz="2200" dirty="0">
              <a:solidFill>
                <a:schemeClr val="tx1"/>
              </a:solidFill>
            </a:rPr>
            <a:t>Continuous Action Planning</a:t>
          </a:r>
        </a:p>
      </dgm:t>
    </dgm:pt>
    <dgm:pt modelId="{E3A40A22-F4F3-D14E-A097-D25E1CDFBFF9}" type="parTrans" cxnId="{133416FA-1169-854D-8EDB-C4673FF5B8E6}">
      <dgm:prSet/>
      <dgm:spPr/>
      <dgm:t>
        <a:bodyPr/>
        <a:lstStyle/>
        <a:p>
          <a:endParaRPr lang="en-US" sz="2200"/>
        </a:p>
      </dgm:t>
    </dgm:pt>
    <dgm:pt modelId="{3C9D0A04-C2E4-FF4D-A8FA-C43D4BCF1AA6}" type="sibTrans" cxnId="{133416FA-1169-854D-8EDB-C4673FF5B8E6}">
      <dgm:prSet/>
      <dgm:spPr>
        <a:solidFill>
          <a:srgbClr val="FFD4DF"/>
        </a:solidFill>
      </dgm:spPr>
      <dgm:t>
        <a:bodyPr/>
        <a:lstStyle/>
        <a:p>
          <a:endParaRPr lang="en-US" sz="2200"/>
        </a:p>
      </dgm:t>
    </dgm:pt>
    <dgm:pt modelId="{979C3DC8-F467-0A43-8A26-32728906A76A}">
      <dgm:prSet phldrT="[Text]" custT="1"/>
      <dgm:spPr>
        <a:solidFill>
          <a:schemeClr val="bg1"/>
        </a:solidFill>
        <a:ln>
          <a:solidFill>
            <a:srgbClr val="CD6D9F"/>
          </a:solidFill>
        </a:ln>
      </dgm:spPr>
      <dgm:t>
        <a:bodyPr/>
        <a:lstStyle/>
        <a:p>
          <a:r>
            <a:rPr lang="en-US" sz="2200" dirty="0">
              <a:solidFill>
                <a:schemeClr val="accent6">
                  <a:lumMod val="50000"/>
                </a:schemeClr>
              </a:solidFill>
            </a:rPr>
            <a:t>Team-Based Implementation</a:t>
          </a:r>
        </a:p>
      </dgm:t>
    </dgm:pt>
    <dgm:pt modelId="{361E8845-BEDE-6843-A917-9734BBFCD5A8}" type="parTrans" cxnId="{E55E4CFE-2CF8-D544-8E62-106D5F6BC58E}">
      <dgm:prSet/>
      <dgm:spPr/>
      <dgm:t>
        <a:bodyPr/>
        <a:lstStyle/>
        <a:p>
          <a:endParaRPr lang="en-US"/>
        </a:p>
      </dgm:t>
    </dgm:pt>
    <dgm:pt modelId="{2EFE4B13-6435-6145-A664-91974F7A7EE5}" type="sibTrans" cxnId="{E55E4CFE-2CF8-D544-8E62-106D5F6BC58E}">
      <dgm:prSet/>
      <dgm:spPr>
        <a:solidFill>
          <a:srgbClr val="FFD2D9"/>
        </a:solidFill>
      </dgm:spPr>
      <dgm:t>
        <a:bodyPr/>
        <a:lstStyle/>
        <a:p>
          <a:endParaRPr lang="en-US"/>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D57B47E9-7CA9-194F-9828-00764951BE7B}" type="pres">
      <dgm:prSet presAssocID="{B78BD900-5B88-6F40-AA9B-4CACD2DC64C4}" presName="gear1" presStyleLbl="node1" presStyleIdx="0" presStyleCnt="3" custScaleX="92902" custScaleY="86355" custLinFactNeighborX="-151" custLinFactNeighborY="408">
        <dgm:presLayoutVars>
          <dgm:chMax val="1"/>
          <dgm:bulletEnabled val="1"/>
        </dgm:presLayoutVars>
      </dgm:prSet>
      <dgm:spPr/>
    </dgm:pt>
    <dgm:pt modelId="{97ACF4BE-726E-AA4F-AE09-B59F3B5ABF71}" type="pres">
      <dgm:prSet presAssocID="{B78BD900-5B88-6F40-AA9B-4CACD2DC64C4}" presName="gear1srcNode" presStyleLbl="node1" presStyleIdx="0" presStyleCnt="3"/>
      <dgm:spPr/>
    </dgm:pt>
    <dgm:pt modelId="{DD791DFF-4599-AC46-A317-6A5A27263D6E}" type="pres">
      <dgm:prSet presAssocID="{B78BD900-5B88-6F40-AA9B-4CACD2DC64C4}" presName="gear1dstNode" presStyleLbl="node1" presStyleIdx="0" presStyleCnt="3"/>
      <dgm:spPr/>
    </dgm:pt>
    <dgm:pt modelId="{07AE1515-2BBF-0142-B081-BC9B4E2BC5C1}" type="pres">
      <dgm:prSet presAssocID="{979C3DC8-F467-0A43-8A26-32728906A76A}" presName="gear2" presStyleLbl="node1" presStyleIdx="1" presStyleCnt="3" custScaleX="160146" custScaleY="134175" custLinFactNeighborX="-7390" custLinFactNeighborY="-1915">
        <dgm:presLayoutVars>
          <dgm:chMax val="1"/>
          <dgm:bulletEnabled val="1"/>
        </dgm:presLayoutVars>
      </dgm:prSet>
      <dgm:spPr/>
    </dgm:pt>
    <dgm:pt modelId="{73B30258-C31F-3F47-86A6-0943525C0E32}" type="pres">
      <dgm:prSet presAssocID="{979C3DC8-F467-0A43-8A26-32728906A76A}" presName="gear2srcNode" presStyleLbl="node1" presStyleIdx="1" presStyleCnt="3"/>
      <dgm:spPr/>
    </dgm:pt>
    <dgm:pt modelId="{AA00B149-6154-AC4E-907A-1645EEC87AD5}" type="pres">
      <dgm:prSet presAssocID="{979C3DC8-F467-0A43-8A26-32728906A76A}" presName="gear2dstNode" presStyleLbl="node1" presStyleIdx="1" presStyleCnt="3"/>
      <dgm:spPr/>
    </dgm:pt>
    <dgm:pt modelId="{47D1B424-4DFE-7C4E-AAD9-EDC851FD2AC1}" type="pres">
      <dgm:prSet presAssocID="{84897054-1969-E344-A89D-B190212245E2}" presName="gear3" presStyleLbl="node1" presStyleIdx="2" presStyleCnt="3" custScaleX="116481" custScaleY="113763"/>
      <dgm:spPr/>
    </dgm:pt>
    <dgm:pt modelId="{806D5BB6-5948-B44B-AEA5-6B6E35890774}" type="pres">
      <dgm:prSet presAssocID="{84897054-1969-E344-A89D-B190212245E2}" presName="gear3tx" presStyleLbl="node1" presStyleIdx="2" presStyleCnt="3">
        <dgm:presLayoutVars>
          <dgm:chMax val="1"/>
          <dgm:bulletEnabled val="1"/>
        </dgm:presLayoutVars>
      </dgm:prSet>
      <dgm:spPr/>
    </dgm:pt>
    <dgm:pt modelId="{872317C1-6EF9-1947-9E54-1A80024E21AB}" type="pres">
      <dgm:prSet presAssocID="{84897054-1969-E344-A89D-B190212245E2}" presName="gear3srcNode" presStyleLbl="node1" presStyleIdx="2" presStyleCnt="3"/>
      <dgm:spPr/>
    </dgm:pt>
    <dgm:pt modelId="{074ADAF3-CC27-2041-8911-2B4123B4BD08}" type="pres">
      <dgm:prSet presAssocID="{84897054-1969-E344-A89D-B190212245E2}" presName="gear3dstNode" presStyleLbl="node1" presStyleIdx="2" presStyleCnt="3"/>
      <dgm:spPr/>
    </dgm:pt>
    <dgm:pt modelId="{B32F8080-B03C-1947-A02B-6EA55850D311}" type="pres">
      <dgm:prSet presAssocID="{0A73905E-4948-D645-9BCB-A81312986801}" presName="connector1" presStyleLbl="sibTrans2D1" presStyleIdx="0" presStyleCnt="3" custLinFactNeighborX="-18065" custLinFactNeighborY="3832"/>
      <dgm:spPr/>
    </dgm:pt>
    <dgm:pt modelId="{72DB9DD9-4265-6F42-BB49-7BE831696DE1}" type="pres">
      <dgm:prSet presAssocID="{2EFE4B13-6435-6145-A664-91974F7A7EE5}" presName="connector2" presStyleLbl="sibTrans2D1" presStyleIdx="1" presStyleCnt="3" custLinFactNeighborX="-22659" custLinFactNeighborY="4072"/>
      <dgm:spPr/>
    </dgm:pt>
    <dgm:pt modelId="{DE1E5182-3AD2-4C4C-BAC5-708294CA291A}" type="pres">
      <dgm:prSet presAssocID="{3C9D0A04-C2E4-FF4D-A8FA-C43D4BCF1AA6}" presName="connector3" presStyleLbl="sibTrans2D1" presStyleIdx="2" presStyleCnt="3"/>
      <dgm:spPr/>
    </dgm:pt>
  </dgm:ptLst>
  <dgm:cxnLst>
    <dgm:cxn modelId="{E8226102-A628-F84F-8842-7E4E69C2D23D}" type="presOf" srcId="{979C3DC8-F467-0A43-8A26-32728906A76A}" destId="{AA00B149-6154-AC4E-907A-1645EEC87AD5}" srcOrd="2" destOrd="0" presId="urn:microsoft.com/office/officeart/2005/8/layout/gear1"/>
    <dgm:cxn modelId="{0D82F315-B4C7-224B-B809-8039D9FE84BA}" type="presOf" srcId="{84897054-1969-E344-A89D-B190212245E2}" destId="{074ADAF3-CC27-2041-8911-2B4123B4BD08}" srcOrd="3" destOrd="0" presId="urn:microsoft.com/office/officeart/2005/8/layout/gear1"/>
    <dgm:cxn modelId="{A0B8BF16-4A68-E049-80B1-DFFDA42510C0}" type="presOf" srcId="{B78BD900-5B88-6F40-AA9B-4CACD2DC64C4}" destId="{DD791DFF-4599-AC46-A317-6A5A27263D6E}" srcOrd="2" destOrd="0" presId="urn:microsoft.com/office/officeart/2005/8/layout/gear1"/>
    <dgm:cxn modelId="{CD9AD383-4F0B-2543-B14A-9962DF4A2841}" type="presOf" srcId="{0A73905E-4948-D645-9BCB-A81312986801}" destId="{B32F8080-B03C-1947-A02B-6EA55850D311}" srcOrd="0" destOrd="0" presId="urn:microsoft.com/office/officeart/2005/8/layout/gear1"/>
    <dgm:cxn modelId="{F8F4C68E-04F7-DE4C-9233-B507FDD24B20}" type="presOf" srcId="{2EFE4B13-6435-6145-A664-91974F7A7EE5}" destId="{72DB9DD9-4265-6F42-BB49-7BE831696DE1}" srcOrd="0" destOrd="0" presId="urn:microsoft.com/office/officeart/2005/8/layout/gear1"/>
    <dgm:cxn modelId="{330917B2-DCDF-7F45-B471-99F242EA8B90}" srcId="{8463EAC5-A36B-264F-871F-4F402287C443}" destId="{B78BD900-5B88-6F40-AA9B-4CACD2DC64C4}" srcOrd="0" destOrd="0" parTransId="{31E18113-7267-B844-89AE-023FA44946AE}" sibTransId="{0A73905E-4948-D645-9BCB-A81312986801}"/>
    <dgm:cxn modelId="{6D9F81B2-907E-EE41-B50F-32E89CE420E1}" type="presOf" srcId="{3C9D0A04-C2E4-FF4D-A8FA-C43D4BCF1AA6}" destId="{DE1E5182-3AD2-4C4C-BAC5-708294CA291A}" srcOrd="0" destOrd="0" presId="urn:microsoft.com/office/officeart/2005/8/layout/gear1"/>
    <dgm:cxn modelId="{91E7C9C2-B97E-1143-9030-FD5D05D5FAD1}" type="presOf" srcId="{84897054-1969-E344-A89D-B190212245E2}" destId="{872317C1-6EF9-1947-9E54-1A80024E21AB}" srcOrd="2" destOrd="0" presId="urn:microsoft.com/office/officeart/2005/8/layout/gear1"/>
    <dgm:cxn modelId="{2DD691CA-DA6F-3E41-9EB7-2B61A88F333C}" type="presOf" srcId="{B78BD900-5B88-6F40-AA9B-4CACD2DC64C4}" destId="{D57B47E9-7CA9-194F-9828-00764951BE7B}" srcOrd="0" destOrd="0" presId="urn:microsoft.com/office/officeart/2005/8/layout/gear1"/>
    <dgm:cxn modelId="{C1491CE1-8623-264C-999F-64AA08B1E074}" type="presOf" srcId="{84897054-1969-E344-A89D-B190212245E2}" destId="{806D5BB6-5948-B44B-AEA5-6B6E35890774}" srcOrd="1" destOrd="0" presId="urn:microsoft.com/office/officeart/2005/8/layout/gear1"/>
    <dgm:cxn modelId="{C4BF2EE1-3889-CF44-9431-46E811A4D09A}" type="presOf" srcId="{84897054-1969-E344-A89D-B190212245E2}" destId="{47D1B424-4DFE-7C4E-AAD9-EDC851FD2AC1}" srcOrd="0" destOrd="0" presId="urn:microsoft.com/office/officeart/2005/8/layout/gear1"/>
    <dgm:cxn modelId="{D37B61E3-749F-C345-8573-4A8D6817E682}" type="presOf" srcId="{979C3DC8-F467-0A43-8A26-32728906A76A}" destId="{73B30258-C31F-3F47-86A6-0943525C0E32}" srcOrd="1" destOrd="0" presId="urn:microsoft.com/office/officeart/2005/8/layout/gear1"/>
    <dgm:cxn modelId="{FB534AE6-9B3C-4349-81B0-306DCB7EF6D2}" type="presOf" srcId="{979C3DC8-F467-0A43-8A26-32728906A76A}" destId="{07AE1515-2BBF-0142-B081-BC9B4E2BC5C1}"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9C4A3AEE-8DB4-1342-85F1-64162971532B}" type="presOf" srcId="{B78BD900-5B88-6F40-AA9B-4CACD2DC64C4}" destId="{97ACF4BE-726E-AA4F-AE09-B59F3B5ABF71}" srcOrd="1" destOrd="0" presId="urn:microsoft.com/office/officeart/2005/8/layout/gear1"/>
    <dgm:cxn modelId="{133416FA-1169-854D-8EDB-C4673FF5B8E6}" srcId="{8463EAC5-A36B-264F-871F-4F402287C443}" destId="{84897054-1969-E344-A89D-B190212245E2}" srcOrd="2" destOrd="0" parTransId="{E3A40A22-F4F3-D14E-A097-D25E1CDFBFF9}" sibTransId="{3C9D0A04-C2E4-FF4D-A8FA-C43D4BCF1AA6}"/>
    <dgm:cxn modelId="{E55E4CFE-2CF8-D544-8E62-106D5F6BC58E}" srcId="{8463EAC5-A36B-264F-871F-4F402287C443}" destId="{979C3DC8-F467-0A43-8A26-32728906A76A}" srcOrd="1" destOrd="0" parTransId="{361E8845-BEDE-6843-A917-9734BBFCD5A8}" sibTransId="{2EFE4B13-6435-6145-A664-91974F7A7EE5}"/>
    <dgm:cxn modelId="{0BB414E9-6DD7-BE47-B838-7979925BF583}" type="presParOf" srcId="{75F25639-B4E2-184B-9CF5-6778AFDFDF66}" destId="{D57B47E9-7CA9-194F-9828-00764951BE7B}" srcOrd="0" destOrd="0" presId="urn:microsoft.com/office/officeart/2005/8/layout/gear1"/>
    <dgm:cxn modelId="{2BF01E33-9858-F248-81E7-927256F4B7D5}" type="presParOf" srcId="{75F25639-B4E2-184B-9CF5-6778AFDFDF66}" destId="{97ACF4BE-726E-AA4F-AE09-B59F3B5ABF71}" srcOrd="1" destOrd="0" presId="urn:microsoft.com/office/officeart/2005/8/layout/gear1"/>
    <dgm:cxn modelId="{134B7539-5F65-1146-8A50-DEB3D0F57AD5}" type="presParOf" srcId="{75F25639-B4E2-184B-9CF5-6778AFDFDF66}" destId="{DD791DFF-4599-AC46-A317-6A5A27263D6E}" srcOrd="2" destOrd="0" presId="urn:microsoft.com/office/officeart/2005/8/layout/gear1"/>
    <dgm:cxn modelId="{3708D489-2CE8-644B-B9F7-678C3D840C44}" type="presParOf" srcId="{75F25639-B4E2-184B-9CF5-6778AFDFDF66}" destId="{07AE1515-2BBF-0142-B081-BC9B4E2BC5C1}" srcOrd="3" destOrd="0" presId="urn:microsoft.com/office/officeart/2005/8/layout/gear1"/>
    <dgm:cxn modelId="{3885EB7C-0161-B848-B476-B49C1657C7E5}" type="presParOf" srcId="{75F25639-B4E2-184B-9CF5-6778AFDFDF66}" destId="{73B30258-C31F-3F47-86A6-0943525C0E32}" srcOrd="4" destOrd="0" presId="urn:microsoft.com/office/officeart/2005/8/layout/gear1"/>
    <dgm:cxn modelId="{4C73194A-C22D-1F4A-B44B-43D44834A9BF}" type="presParOf" srcId="{75F25639-B4E2-184B-9CF5-6778AFDFDF66}" destId="{AA00B149-6154-AC4E-907A-1645EEC87AD5}" srcOrd="5" destOrd="0" presId="urn:microsoft.com/office/officeart/2005/8/layout/gear1"/>
    <dgm:cxn modelId="{B2F1D0DF-56F1-2C40-A40A-4644CCEDF1C2}" type="presParOf" srcId="{75F25639-B4E2-184B-9CF5-6778AFDFDF66}" destId="{47D1B424-4DFE-7C4E-AAD9-EDC851FD2AC1}" srcOrd="6" destOrd="0" presId="urn:microsoft.com/office/officeart/2005/8/layout/gear1"/>
    <dgm:cxn modelId="{B1F40CF6-455C-4B49-AD13-1C3E8E2262C4}" type="presParOf" srcId="{75F25639-B4E2-184B-9CF5-6778AFDFDF66}" destId="{806D5BB6-5948-B44B-AEA5-6B6E35890774}" srcOrd="7" destOrd="0" presId="urn:microsoft.com/office/officeart/2005/8/layout/gear1"/>
    <dgm:cxn modelId="{660611EC-0C93-904C-A6C7-8B1A6D8924E8}" type="presParOf" srcId="{75F25639-B4E2-184B-9CF5-6778AFDFDF66}" destId="{872317C1-6EF9-1947-9E54-1A80024E21AB}" srcOrd="8" destOrd="0" presId="urn:microsoft.com/office/officeart/2005/8/layout/gear1"/>
    <dgm:cxn modelId="{4F1C1418-1AD2-3544-BAD0-625B44D45B43}" type="presParOf" srcId="{75F25639-B4E2-184B-9CF5-6778AFDFDF66}" destId="{074ADAF3-CC27-2041-8911-2B4123B4BD08}" srcOrd="9" destOrd="0" presId="urn:microsoft.com/office/officeart/2005/8/layout/gear1"/>
    <dgm:cxn modelId="{5548E2A0-3A2E-A547-8693-0EEE161EB9BA}" type="presParOf" srcId="{75F25639-B4E2-184B-9CF5-6778AFDFDF66}" destId="{B32F8080-B03C-1947-A02B-6EA55850D311}" srcOrd="10" destOrd="0" presId="urn:microsoft.com/office/officeart/2005/8/layout/gear1"/>
    <dgm:cxn modelId="{755D0F72-008B-094A-B479-FCBC59C2BF54}" type="presParOf" srcId="{75F25639-B4E2-184B-9CF5-6778AFDFDF66}" destId="{72DB9DD9-4265-6F42-BB49-7BE831696DE1}" srcOrd="11" destOrd="0" presId="urn:microsoft.com/office/officeart/2005/8/layout/gear1"/>
    <dgm:cxn modelId="{DDCC663C-34C5-3B47-B0E0-4E23BC9A4CBB}" type="presParOf" srcId="{75F25639-B4E2-184B-9CF5-6778AFDFDF66}" destId="{DE1E5182-3AD2-4C4C-BAC5-708294CA291A}" srcOrd="12"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4A614C38-A5C1-D144-94D3-605CEB4E4BD1}">
      <dgm:prSet phldrT="[Text]" custT="1"/>
      <dgm:spPr>
        <a:solidFill>
          <a:schemeClr val="bg1"/>
        </a:solidFill>
        <a:ln>
          <a:solidFill>
            <a:srgbClr val="CD6D9F"/>
          </a:solidFill>
        </a:ln>
      </dgm:spPr>
      <dgm:t>
        <a:bodyPr/>
        <a:lstStyle/>
        <a:p>
          <a:r>
            <a:rPr lang="en-US" sz="2400" dirty="0">
              <a:solidFill>
                <a:schemeClr val="accent6">
                  <a:lumMod val="50000"/>
                </a:schemeClr>
              </a:solidFill>
            </a:rPr>
            <a:t>Embedded</a:t>
          </a:r>
          <a:r>
            <a:rPr lang="en-US" sz="2400" baseline="0" dirty="0">
              <a:solidFill>
                <a:schemeClr val="accent6">
                  <a:lumMod val="50000"/>
                </a:schemeClr>
              </a:solidFill>
            </a:rPr>
            <a:t> and Ongoing Professional Development</a:t>
          </a:r>
          <a:endParaRPr lang="en-US" sz="2400" dirty="0">
            <a:solidFill>
              <a:schemeClr val="accent6">
                <a:lumMod val="50000"/>
              </a:schemeClr>
            </a:solidFill>
          </a:endParaRPr>
        </a:p>
      </dgm:t>
    </dgm:pt>
    <dgm:pt modelId="{2EDCC368-8D46-9346-ACF0-296F5B53D5E5}" type="parTrans" cxnId="{FEE8ABCD-E5C8-6B4B-9886-03EBA0A5A538}">
      <dgm:prSet/>
      <dgm:spPr/>
      <dgm:t>
        <a:bodyPr/>
        <a:lstStyle/>
        <a:p>
          <a:endParaRPr lang="en-US" sz="2400"/>
        </a:p>
      </dgm:t>
    </dgm:pt>
    <dgm:pt modelId="{2A7946EE-D855-3C48-A33D-65E0E353C4E8}" type="sibTrans" cxnId="{FEE8ABCD-E5C8-6B4B-9886-03EBA0A5A538}">
      <dgm:prSet/>
      <dgm:spPr>
        <a:solidFill>
          <a:srgbClr val="FFD4DF"/>
        </a:solidFill>
      </dgm:spPr>
      <dgm:t>
        <a:bodyPr/>
        <a:lstStyle/>
        <a:p>
          <a:endParaRPr lang="en-US" sz="2400"/>
        </a:p>
      </dgm:t>
    </dgm:pt>
    <dgm:pt modelId="{8E4CF485-9079-7D4C-9819-C838E2E54CA7}">
      <dgm:prSet phldrT="[Text]" custT="1"/>
      <dgm:spPr>
        <a:solidFill>
          <a:schemeClr val="bg1"/>
        </a:solidFill>
        <a:ln>
          <a:solidFill>
            <a:srgbClr val="CD6D9F"/>
          </a:solidFill>
        </a:ln>
      </dgm:spPr>
      <dgm:t>
        <a:bodyPr/>
        <a:lstStyle/>
        <a:p>
          <a:r>
            <a:rPr lang="en-US" sz="2400" dirty="0">
              <a:solidFill>
                <a:schemeClr val="accent6">
                  <a:lumMod val="50000"/>
                </a:schemeClr>
              </a:solidFill>
            </a:rPr>
            <a:t>Staff Recognition</a:t>
          </a:r>
        </a:p>
      </dgm:t>
    </dgm:pt>
    <dgm:pt modelId="{196FDDD8-43E6-534B-88F3-74586D211993}" type="parTrans" cxnId="{455B4BE6-A609-6543-A743-5FFC74AF6B5D}">
      <dgm:prSet/>
      <dgm:spPr/>
      <dgm:t>
        <a:bodyPr/>
        <a:lstStyle/>
        <a:p>
          <a:endParaRPr lang="en-US" sz="2400"/>
        </a:p>
      </dgm:t>
    </dgm:pt>
    <dgm:pt modelId="{515AA06F-F0F4-1946-BADE-25510C1FC125}" type="sibTrans" cxnId="{455B4BE6-A609-6543-A743-5FFC74AF6B5D}">
      <dgm:prSet/>
      <dgm:spPr>
        <a:noFill/>
      </dgm:spPr>
      <dgm:t>
        <a:bodyPr/>
        <a:lstStyle/>
        <a:p>
          <a:endParaRPr lang="en-US" sz="2400"/>
        </a:p>
      </dgm:t>
    </dgm:pt>
    <dgm:pt modelId="{12B803BE-2B22-E548-A91E-E235A00BF5FD}">
      <dgm:prSet custT="1"/>
      <dgm:spPr>
        <a:solidFill>
          <a:schemeClr val="bg1"/>
        </a:solidFill>
        <a:ln>
          <a:solidFill>
            <a:srgbClr val="CD6D9F"/>
          </a:solidFill>
        </a:ln>
      </dgm:spPr>
      <dgm:t>
        <a:bodyPr/>
        <a:lstStyle/>
        <a:p>
          <a:r>
            <a:rPr lang="en-US" sz="2200" dirty="0">
              <a:solidFill>
                <a:schemeClr val="accent6">
                  <a:lumMod val="50000"/>
                </a:schemeClr>
              </a:solidFill>
            </a:rPr>
            <a:t>Data Routines</a:t>
          </a:r>
        </a:p>
      </dgm:t>
    </dgm:pt>
    <dgm:pt modelId="{4F2FD833-CF24-B84F-B138-5829D59038BE}" type="parTrans" cxnId="{15C7DDF7-53D5-2843-9D7F-82BDD95EE038}">
      <dgm:prSet/>
      <dgm:spPr/>
      <dgm:t>
        <a:bodyPr/>
        <a:lstStyle/>
        <a:p>
          <a:endParaRPr lang="en-US" sz="2400"/>
        </a:p>
      </dgm:t>
    </dgm:pt>
    <dgm:pt modelId="{E679CCA9-85F5-F24F-AB17-B35142E97EEF}" type="sibTrans" cxnId="{15C7DDF7-53D5-2843-9D7F-82BDD95EE038}">
      <dgm:prSet/>
      <dgm:spPr>
        <a:solidFill>
          <a:srgbClr val="FFD4DF"/>
        </a:solidFill>
      </dgm:spPr>
      <dgm:t>
        <a:bodyPr/>
        <a:lstStyle/>
        <a:p>
          <a:endParaRPr lang="en-US" sz="2400"/>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32F83C08-E6FA-B640-BA85-3A766FFAF84C}" type="pres">
      <dgm:prSet presAssocID="{12B803BE-2B22-E548-A91E-E235A00BF5FD}" presName="gear1" presStyleLbl="node1" presStyleIdx="0" presStyleCnt="3" custScaleX="85257" custScaleY="69113" custLinFactNeighborX="-19862" custLinFactNeighborY="-73461">
        <dgm:presLayoutVars>
          <dgm:chMax val="1"/>
          <dgm:bulletEnabled val="1"/>
        </dgm:presLayoutVars>
      </dgm:prSet>
      <dgm:spPr/>
    </dgm:pt>
    <dgm:pt modelId="{AD7460D7-B10B-DB4E-A4FF-612EB1822F25}" type="pres">
      <dgm:prSet presAssocID="{12B803BE-2B22-E548-A91E-E235A00BF5FD}" presName="gear1srcNode" presStyleLbl="node1" presStyleIdx="0" presStyleCnt="3"/>
      <dgm:spPr/>
    </dgm:pt>
    <dgm:pt modelId="{4FC69D2B-A6AD-1145-A3F0-FCC3A32C4697}" type="pres">
      <dgm:prSet presAssocID="{12B803BE-2B22-E548-A91E-E235A00BF5FD}" presName="gear1dstNode" presStyleLbl="node1" presStyleIdx="0" presStyleCnt="3"/>
      <dgm:spPr/>
    </dgm:pt>
    <dgm:pt modelId="{3FC3E06D-F0FB-7C4E-B858-23686F1F3C89}" type="pres">
      <dgm:prSet presAssocID="{4A614C38-A5C1-D144-94D3-605CEB4E4BD1}" presName="gear2" presStyleLbl="node1" presStyleIdx="1" presStyleCnt="3" custScaleX="127477" custScaleY="110566" custLinFactNeighborX="-30932" custLinFactNeighborY="-51978">
        <dgm:presLayoutVars>
          <dgm:chMax val="1"/>
          <dgm:bulletEnabled val="1"/>
        </dgm:presLayoutVars>
      </dgm:prSet>
      <dgm:spPr/>
    </dgm:pt>
    <dgm:pt modelId="{A64CD6FA-405A-1A4B-A618-BFD69D223860}" type="pres">
      <dgm:prSet presAssocID="{4A614C38-A5C1-D144-94D3-605CEB4E4BD1}" presName="gear2srcNode" presStyleLbl="node1" presStyleIdx="1" presStyleCnt="3"/>
      <dgm:spPr/>
    </dgm:pt>
    <dgm:pt modelId="{55351E16-E230-CA46-83FD-3F426E86930E}" type="pres">
      <dgm:prSet presAssocID="{4A614C38-A5C1-D144-94D3-605CEB4E4BD1}" presName="gear2dstNode" presStyleLbl="node1" presStyleIdx="1" presStyleCnt="3"/>
      <dgm:spPr/>
    </dgm:pt>
    <dgm:pt modelId="{2507043C-2D5F-774D-9823-0F35641E329D}" type="pres">
      <dgm:prSet presAssocID="{8E4CF485-9079-7D4C-9819-C838E2E54CA7}" presName="gear3" presStyleLbl="node1" presStyleIdx="2" presStyleCnt="3" custScaleX="108962" custScaleY="102240" custLinFactNeighborX="-30119" custLinFactNeighborY="85386"/>
      <dgm:spPr/>
    </dgm:pt>
    <dgm:pt modelId="{F2CFC2C6-46A1-1742-8F3F-A02D521FD97F}" type="pres">
      <dgm:prSet presAssocID="{8E4CF485-9079-7D4C-9819-C838E2E54CA7}" presName="gear3tx" presStyleLbl="node1" presStyleIdx="2" presStyleCnt="3">
        <dgm:presLayoutVars>
          <dgm:chMax val="1"/>
          <dgm:bulletEnabled val="1"/>
        </dgm:presLayoutVars>
      </dgm:prSet>
      <dgm:spPr/>
    </dgm:pt>
    <dgm:pt modelId="{C911A677-3C2A-3648-83CF-69F7D2B72C39}" type="pres">
      <dgm:prSet presAssocID="{8E4CF485-9079-7D4C-9819-C838E2E54CA7}" presName="gear3srcNode" presStyleLbl="node1" presStyleIdx="2" presStyleCnt="3"/>
      <dgm:spPr/>
    </dgm:pt>
    <dgm:pt modelId="{0F6C682A-9266-F841-9C58-02D150A8E0D6}" type="pres">
      <dgm:prSet presAssocID="{8E4CF485-9079-7D4C-9819-C838E2E54CA7}" presName="gear3dstNode" presStyleLbl="node1" presStyleIdx="2" presStyleCnt="3"/>
      <dgm:spPr/>
    </dgm:pt>
    <dgm:pt modelId="{A8EDCDA7-5BE8-A942-80D4-3E149857BAD4}" type="pres">
      <dgm:prSet presAssocID="{E679CCA9-85F5-F24F-AB17-B35142E97EEF}" presName="connector1" presStyleLbl="sibTrans2D1" presStyleIdx="0" presStyleCnt="3" custScaleX="85742" custScaleY="74696" custLinFactNeighborX="-27625" custLinFactNeighborY="-55858"/>
      <dgm:spPr/>
    </dgm:pt>
    <dgm:pt modelId="{34DB317A-7E74-6D4F-B019-15D8549E24F5}" type="pres">
      <dgm:prSet presAssocID="{2A7946EE-D855-3C48-A33D-65E0E353C4E8}" presName="connector2" presStyleLbl="sibTrans2D1" presStyleIdx="1" presStyleCnt="3" custLinFactNeighborX="-24014" custLinFactNeighborY="-45769"/>
      <dgm:spPr/>
    </dgm:pt>
    <dgm:pt modelId="{E0B2AB7B-152D-7B40-822B-54DC487C3949}" type="pres">
      <dgm:prSet presAssocID="{515AA06F-F0F4-1946-BADE-25510C1FC125}" presName="connector3" presStyleLbl="sibTrans2D1" presStyleIdx="2" presStyleCnt="3" custScaleX="26944" custScaleY="21730" custLinFactNeighborX="59359" custLinFactNeighborY="90260"/>
      <dgm:spPr/>
    </dgm:pt>
  </dgm:ptLst>
  <dgm:cxnLst>
    <dgm:cxn modelId="{37DDD616-F3DE-A94A-9263-6F39B5BADB0B}" type="presOf" srcId="{8E4CF485-9079-7D4C-9819-C838E2E54CA7}" destId="{C911A677-3C2A-3648-83CF-69F7D2B72C39}" srcOrd="2" destOrd="0" presId="urn:microsoft.com/office/officeart/2005/8/layout/gear1"/>
    <dgm:cxn modelId="{39FA0E27-674D-1542-B466-7449A73B4E5E}" type="presOf" srcId="{12B803BE-2B22-E548-A91E-E235A00BF5FD}" destId="{AD7460D7-B10B-DB4E-A4FF-612EB1822F25}" srcOrd="1" destOrd="0" presId="urn:microsoft.com/office/officeart/2005/8/layout/gear1"/>
    <dgm:cxn modelId="{B502AB27-5F5F-B846-9BD8-311071B2AD9A}" type="presOf" srcId="{4A614C38-A5C1-D144-94D3-605CEB4E4BD1}" destId="{A64CD6FA-405A-1A4B-A618-BFD69D223860}" srcOrd="1" destOrd="0" presId="urn:microsoft.com/office/officeart/2005/8/layout/gear1"/>
    <dgm:cxn modelId="{8B953D7D-DA96-734C-923B-ABC496E243EE}" type="presOf" srcId="{4A614C38-A5C1-D144-94D3-605CEB4E4BD1}" destId="{55351E16-E230-CA46-83FD-3F426E86930E}" srcOrd="2" destOrd="0" presId="urn:microsoft.com/office/officeart/2005/8/layout/gear1"/>
    <dgm:cxn modelId="{15D751A4-31A6-5647-9E6D-5C9BBCE00EDD}" type="presOf" srcId="{8E4CF485-9079-7D4C-9819-C838E2E54CA7}" destId="{0F6C682A-9266-F841-9C58-02D150A8E0D6}" srcOrd="3" destOrd="0" presId="urn:microsoft.com/office/officeart/2005/8/layout/gear1"/>
    <dgm:cxn modelId="{527DE2BC-48A3-9548-AB2F-BDE2D4624FFE}" type="presOf" srcId="{12B803BE-2B22-E548-A91E-E235A00BF5FD}" destId="{32F83C08-E6FA-B640-BA85-3A766FFAF84C}" srcOrd="0" destOrd="0" presId="urn:microsoft.com/office/officeart/2005/8/layout/gear1"/>
    <dgm:cxn modelId="{7103A8C4-D885-5C41-B5C4-E9A498926C4E}" type="presOf" srcId="{E679CCA9-85F5-F24F-AB17-B35142E97EEF}" destId="{A8EDCDA7-5BE8-A942-80D4-3E149857BAD4}" srcOrd="0" destOrd="0" presId="urn:microsoft.com/office/officeart/2005/8/layout/gear1"/>
    <dgm:cxn modelId="{FEE8ABCD-E5C8-6B4B-9886-03EBA0A5A538}" srcId="{8463EAC5-A36B-264F-871F-4F402287C443}" destId="{4A614C38-A5C1-D144-94D3-605CEB4E4BD1}" srcOrd="1" destOrd="0" parTransId="{2EDCC368-8D46-9346-ACF0-296F5B53D5E5}" sibTransId="{2A7946EE-D855-3C48-A33D-65E0E353C4E8}"/>
    <dgm:cxn modelId="{BAEC0FD2-8685-004A-96F2-8547089919DC}" type="presOf" srcId="{515AA06F-F0F4-1946-BADE-25510C1FC125}" destId="{E0B2AB7B-152D-7B40-822B-54DC487C3949}" srcOrd="0" destOrd="0" presId="urn:microsoft.com/office/officeart/2005/8/layout/gear1"/>
    <dgm:cxn modelId="{5CE8D5D7-969B-D044-9DD1-ED2ED2262BFF}" type="presOf" srcId="{2A7946EE-D855-3C48-A33D-65E0E353C4E8}" destId="{34DB317A-7E74-6D4F-B019-15D8549E24F5}" srcOrd="0" destOrd="0" presId="urn:microsoft.com/office/officeart/2005/8/layout/gear1"/>
    <dgm:cxn modelId="{0EB9D9DA-7743-624C-95F2-1524411425AD}" type="presOf" srcId="{12B803BE-2B22-E548-A91E-E235A00BF5FD}" destId="{4FC69D2B-A6AD-1145-A3F0-FCC3A32C4697}" srcOrd="2" destOrd="0" presId="urn:microsoft.com/office/officeart/2005/8/layout/gear1"/>
    <dgm:cxn modelId="{455B4BE6-A609-6543-A743-5FFC74AF6B5D}" srcId="{8463EAC5-A36B-264F-871F-4F402287C443}" destId="{8E4CF485-9079-7D4C-9819-C838E2E54CA7}" srcOrd="2" destOrd="0" parTransId="{196FDDD8-43E6-534B-88F3-74586D211993}" sibTransId="{515AA06F-F0F4-1946-BADE-25510C1FC125}"/>
    <dgm:cxn modelId="{A457CEE7-6B19-7943-9713-087359078CBE}" type="presOf" srcId="{8E4CF485-9079-7D4C-9819-C838E2E54CA7}" destId="{2507043C-2D5F-774D-9823-0F35641E329D}"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D5A29CEB-10E1-6143-BDDD-6D86DCCDD04F}" type="presOf" srcId="{4A614C38-A5C1-D144-94D3-605CEB4E4BD1}" destId="{3FC3E06D-F0FB-7C4E-B858-23686F1F3C89}" srcOrd="0" destOrd="0" presId="urn:microsoft.com/office/officeart/2005/8/layout/gear1"/>
    <dgm:cxn modelId="{BB43C9F3-2604-5E44-B260-082E830854C3}" type="presOf" srcId="{8E4CF485-9079-7D4C-9819-C838E2E54CA7}" destId="{F2CFC2C6-46A1-1742-8F3F-A02D521FD97F}" srcOrd="1" destOrd="0" presId="urn:microsoft.com/office/officeart/2005/8/layout/gear1"/>
    <dgm:cxn modelId="{15C7DDF7-53D5-2843-9D7F-82BDD95EE038}" srcId="{8463EAC5-A36B-264F-871F-4F402287C443}" destId="{12B803BE-2B22-E548-A91E-E235A00BF5FD}" srcOrd="0" destOrd="0" parTransId="{4F2FD833-CF24-B84F-B138-5829D59038BE}" sibTransId="{E679CCA9-85F5-F24F-AB17-B35142E97EEF}"/>
    <dgm:cxn modelId="{7BCFD4B3-9A5B-6F48-B6B1-00095BCF0C0B}" type="presParOf" srcId="{75F25639-B4E2-184B-9CF5-6778AFDFDF66}" destId="{32F83C08-E6FA-B640-BA85-3A766FFAF84C}" srcOrd="0" destOrd="0" presId="urn:microsoft.com/office/officeart/2005/8/layout/gear1"/>
    <dgm:cxn modelId="{937157A0-23DE-A049-A8BB-E864D66B4212}" type="presParOf" srcId="{75F25639-B4E2-184B-9CF5-6778AFDFDF66}" destId="{AD7460D7-B10B-DB4E-A4FF-612EB1822F25}" srcOrd="1" destOrd="0" presId="urn:microsoft.com/office/officeart/2005/8/layout/gear1"/>
    <dgm:cxn modelId="{498E3672-97A8-7945-AE61-015F7FBF2991}" type="presParOf" srcId="{75F25639-B4E2-184B-9CF5-6778AFDFDF66}" destId="{4FC69D2B-A6AD-1145-A3F0-FCC3A32C4697}" srcOrd="2" destOrd="0" presId="urn:microsoft.com/office/officeart/2005/8/layout/gear1"/>
    <dgm:cxn modelId="{3009E2D3-1F61-1743-9A00-D68301857723}" type="presParOf" srcId="{75F25639-B4E2-184B-9CF5-6778AFDFDF66}" destId="{3FC3E06D-F0FB-7C4E-B858-23686F1F3C89}" srcOrd="3" destOrd="0" presId="urn:microsoft.com/office/officeart/2005/8/layout/gear1"/>
    <dgm:cxn modelId="{7CBA5816-1C80-3C48-873E-1C535AF356D5}" type="presParOf" srcId="{75F25639-B4E2-184B-9CF5-6778AFDFDF66}" destId="{A64CD6FA-405A-1A4B-A618-BFD69D223860}" srcOrd="4" destOrd="0" presId="urn:microsoft.com/office/officeart/2005/8/layout/gear1"/>
    <dgm:cxn modelId="{3CC18A90-366F-504B-8BB4-5F886CCBDF47}" type="presParOf" srcId="{75F25639-B4E2-184B-9CF5-6778AFDFDF66}" destId="{55351E16-E230-CA46-83FD-3F426E86930E}" srcOrd="5" destOrd="0" presId="urn:microsoft.com/office/officeart/2005/8/layout/gear1"/>
    <dgm:cxn modelId="{3350B47B-2C39-454B-BAB8-ACBED6D5FB5C}" type="presParOf" srcId="{75F25639-B4E2-184B-9CF5-6778AFDFDF66}" destId="{2507043C-2D5F-774D-9823-0F35641E329D}" srcOrd="6" destOrd="0" presId="urn:microsoft.com/office/officeart/2005/8/layout/gear1"/>
    <dgm:cxn modelId="{D03AC25C-39AE-3249-BD84-D25934F34273}" type="presParOf" srcId="{75F25639-B4E2-184B-9CF5-6778AFDFDF66}" destId="{F2CFC2C6-46A1-1742-8F3F-A02D521FD97F}" srcOrd="7" destOrd="0" presId="urn:microsoft.com/office/officeart/2005/8/layout/gear1"/>
    <dgm:cxn modelId="{2CD913D0-DD6E-0E46-A04E-BF85F8D2677B}" type="presParOf" srcId="{75F25639-B4E2-184B-9CF5-6778AFDFDF66}" destId="{C911A677-3C2A-3648-83CF-69F7D2B72C39}" srcOrd="8" destOrd="0" presId="urn:microsoft.com/office/officeart/2005/8/layout/gear1"/>
    <dgm:cxn modelId="{D69A5E9C-9DB9-CE48-BA72-FD4B7B34CEDA}" type="presParOf" srcId="{75F25639-B4E2-184B-9CF5-6778AFDFDF66}" destId="{0F6C682A-9266-F841-9C58-02D150A8E0D6}" srcOrd="9" destOrd="0" presId="urn:microsoft.com/office/officeart/2005/8/layout/gear1"/>
    <dgm:cxn modelId="{7464EB2F-41C0-7D4C-AA63-34BB9E53BA65}" type="presParOf" srcId="{75F25639-B4E2-184B-9CF5-6778AFDFDF66}" destId="{A8EDCDA7-5BE8-A942-80D4-3E149857BAD4}" srcOrd="10" destOrd="0" presId="urn:microsoft.com/office/officeart/2005/8/layout/gear1"/>
    <dgm:cxn modelId="{F814EE52-BCB9-4940-A5AD-9B75C2812C38}" type="presParOf" srcId="{75F25639-B4E2-184B-9CF5-6778AFDFDF66}" destId="{34DB317A-7E74-6D4F-B019-15D8549E24F5}" srcOrd="11" destOrd="0" presId="urn:microsoft.com/office/officeart/2005/8/layout/gear1"/>
    <dgm:cxn modelId="{4B969547-B376-5247-868E-5FED11075008}" type="presParOf" srcId="{75F25639-B4E2-184B-9CF5-6778AFDFDF66}" destId="{E0B2AB7B-152D-7B40-822B-54DC487C3949}" srcOrd="12" destOrd="0" presId="urn:microsoft.com/office/officeart/2005/8/layout/gear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98B9C72E-0477-334D-A75C-4FAAE1C67264}" type="doc">
      <dgm:prSet loTypeId="urn:microsoft.com/office/officeart/2005/8/layout/radial4" loCatId="process" qsTypeId="urn:microsoft.com/office/officeart/2005/8/quickstyle/simple1" qsCatId="simple" csTypeId="urn:microsoft.com/office/officeart/2005/8/colors/accent1_1" csCatId="accent1" phldr="1"/>
      <dgm:spPr/>
      <dgm:t>
        <a:bodyPr/>
        <a:lstStyle/>
        <a:p>
          <a:endParaRPr lang="en-US"/>
        </a:p>
      </dgm:t>
    </dgm:pt>
    <dgm:pt modelId="{15E7F9B4-7A0E-8A48-AB34-C1B74F6DBEC8}">
      <dgm:prSet phldrT="[Text]"/>
      <dgm:spPr/>
      <dgm:t>
        <a:bodyPr/>
        <a:lstStyle/>
        <a:p>
          <a:r>
            <a:rPr lang="en-US" dirty="0"/>
            <a:t>Assess fidelity of PBIS implementation at least annually</a:t>
          </a:r>
        </a:p>
      </dgm:t>
    </dgm:pt>
    <dgm:pt modelId="{26041BAF-2A9A-BC45-A2C0-30BFA2A6EF7D}" type="parTrans" cxnId="{94D5D2A5-FEEA-254D-8DF3-97D0226ED110}">
      <dgm:prSet/>
      <dgm:spPr/>
      <dgm:t>
        <a:bodyPr/>
        <a:lstStyle/>
        <a:p>
          <a:endParaRPr lang="en-US"/>
        </a:p>
      </dgm:t>
    </dgm:pt>
    <dgm:pt modelId="{4863EF95-C89E-3148-AB26-DFE1436957D4}" type="sibTrans" cxnId="{94D5D2A5-FEEA-254D-8DF3-97D0226ED110}">
      <dgm:prSet/>
      <dgm:spPr/>
      <dgm:t>
        <a:bodyPr/>
        <a:lstStyle/>
        <a:p>
          <a:endParaRPr lang="en-US"/>
        </a:p>
      </dgm:t>
    </dgm:pt>
    <dgm:pt modelId="{D424EE7E-4F03-2F47-81AB-539255655742}">
      <dgm:prSet/>
      <dgm:spPr/>
      <dgm:t>
        <a:bodyPr/>
        <a:lstStyle/>
        <a:p>
          <a:r>
            <a:rPr lang="en-US" u="none" strike="noStrike" dirty="0">
              <a:effectLst/>
            </a:rPr>
            <a:t>Review student behavior data at least monthly</a:t>
          </a:r>
          <a:endParaRPr lang="en-US" dirty="0"/>
        </a:p>
      </dgm:t>
    </dgm:pt>
    <dgm:pt modelId="{A69EC133-825B-0144-BE5F-59E0014FB4AA}" type="parTrans" cxnId="{C4A1A11F-AA3B-2E4E-BEE1-9F3A5354FBB4}">
      <dgm:prSet/>
      <dgm:spPr/>
      <dgm:t>
        <a:bodyPr/>
        <a:lstStyle/>
        <a:p>
          <a:endParaRPr lang="en-US"/>
        </a:p>
      </dgm:t>
    </dgm:pt>
    <dgm:pt modelId="{5609670B-CCA0-1642-9DB3-3D67E80F1056}" type="sibTrans" cxnId="{C4A1A11F-AA3B-2E4E-BEE1-9F3A5354FBB4}">
      <dgm:prSet/>
      <dgm:spPr/>
      <dgm:t>
        <a:bodyPr/>
        <a:lstStyle/>
        <a:p>
          <a:endParaRPr lang="en-US"/>
        </a:p>
      </dgm:t>
    </dgm:pt>
    <dgm:pt modelId="{28C68FBD-42F6-3049-BF5C-A9B969A00D74}">
      <dgm:prSet/>
      <dgm:spPr/>
      <dgm:t>
        <a:bodyPr/>
        <a:lstStyle/>
        <a:p>
          <a:r>
            <a:rPr lang="en-US" u="none" strike="noStrike" dirty="0">
              <a:effectLst/>
            </a:rPr>
            <a:t>Use school and community data regularly</a:t>
          </a:r>
          <a:endParaRPr lang="en-US" b="0" i="0" u="none" strike="noStrike" dirty="0">
            <a:effectLst/>
            <a:latin typeface="Calibri" panose="020F0502020204030204" pitchFamily="34" charset="0"/>
          </a:endParaRPr>
        </a:p>
      </dgm:t>
    </dgm:pt>
    <dgm:pt modelId="{C3CFC1A6-6ECB-B54E-AEB0-FCD467D06971}" type="sibTrans" cxnId="{B5A6189C-DE73-0145-8C95-53262148B602}">
      <dgm:prSet/>
      <dgm:spPr/>
      <dgm:t>
        <a:bodyPr/>
        <a:lstStyle/>
        <a:p>
          <a:endParaRPr lang="en-US"/>
        </a:p>
      </dgm:t>
    </dgm:pt>
    <dgm:pt modelId="{BD5E79D6-9ADD-714A-9867-A8FDD05E226D}" type="parTrans" cxnId="{B5A6189C-DE73-0145-8C95-53262148B602}">
      <dgm:prSet/>
      <dgm:spPr/>
      <dgm:t>
        <a:bodyPr/>
        <a:lstStyle/>
        <a:p>
          <a:endParaRPr lang="en-US"/>
        </a:p>
      </dgm:t>
    </dgm:pt>
    <dgm:pt modelId="{3503D06A-282E-BE4B-914E-E20AD0543C1F}">
      <dgm:prSet/>
      <dgm:spPr/>
      <dgm:t>
        <a:bodyPr/>
        <a:lstStyle/>
        <a:p>
          <a:r>
            <a:rPr lang="en-US" dirty="0"/>
            <a:t>Evaluate your plan annually</a:t>
          </a:r>
        </a:p>
      </dgm:t>
    </dgm:pt>
    <dgm:pt modelId="{5DA374A3-A344-F943-BD36-1BC8B1E3703A}" type="parTrans" cxnId="{1A538156-3DE7-0F42-9624-688B90B62D6E}">
      <dgm:prSet/>
      <dgm:spPr/>
      <dgm:t>
        <a:bodyPr/>
        <a:lstStyle/>
        <a:p>
          <a:endParaRPr lang="en-US"/>
        </a:p>
      </dgm:t>
    </dgm:pt>
    <dgm:pt modelId="{1DA4A088-0B8E-834D-ABCA-8E0041BE8331}" type="sibTrans" cxnId="{1A538156-3DE7-0F42-9624-688B90B62D6E}">
      <dgm:prSet/>
      <dgm:spPr/>
      <dgm:t>
        <a:bodyPr/>
        <a:lstStyle/>
        <a:p>
          <a:endParaRPr lang="en-US"/>
        </a:p>
      </dgm:t>
    </dgm:pt>
    <dgm:pt modelId="{7E457FF0-2101-864A-A5FB-7B3C149F20E4}">
      <dgm:prSet>
        <dgm:style>
          <a:lnRef idx="1">
            <a:schemeClr val="accent4"/>
          </a:lnRef>
          <a:fillRef idx="2">
            <a:schemeClr val="accent4"/>
          </a:fillRef>
          <a:effectRef idx="1">
            <a:schemeClr val="accent4"/>
          </a:effectRef>
          <a:fontRef idx="minor">
            <a:schemeClr val="dk1"/>
          </a:fontRef>
        </dgm:style>
      </dgm:prSet>
      <dgm:spPr/>
      <dgm:t>
        <a:bodyPr/>
        <a:lstStyle/>
        <a:p>
          <a:r>
            <a:rPr lang="en-US" dirty="0"/>
            <a:t>Develop, inform, and refine Tier 1 </a:t>
          </a:r>
        </a:p>
      </dgm:t>
    </dgm:pt>
    <dgm:pt modelId="{77C4AD0A-9666-BF49-9EA1-D8662A3968B3}" type="parTrans" cxnId="{5FD221E8-F024-E247-A9F8-D9FEE3787581}">
      <dgm:prSet/>
      <dgm:spPr/>
      <dgm:t>
        <a:bodyPr/>
        <a:lstStyle/>
        <a:p>
          <a:endParaRPr lang="en-US"/>
        </a:p>
      </dgm:t>
    </dgm:pt>
    <dgm:pt modelId="{B305285E-7DF0-0C45-9E64-67D79627C294}" type="sibTrans" cxnId="{5FD221E8-F024-E247-A9F8-D9FEE3787581}">
      <dgm:prSet/>
      <dgm:spPr/>
      <dgm:t>
        <a:bodyPr/>
        <a:lstStyle/>
        <a:p>
          <a:endParaRPr lang="en-US"/>
        </a:p>
      </dgm:t>
    </dgm:pt>
    <dgm:pt modelId="{C5785AE8-8CF9-9F44-95AB-18D2038F1C15}" type="pres">
      <dgm:prSet presAssocID="{98B9C72E-0477-334D-A75C-4FAAE1C67264}" presName="cycle" presStyleCnt="0">
        <dgm:presLayoutVars>
          <dgm:chMax val="1"/>
          <dgm:dir/>
          <dgm:animLvl val="ctr"/>
          <dgm:resizeHandles val="exact"/>
        </dgm:presLayoutVars>
      </dgm:prSet>
      <dgm:spPr/>
    </dgm:pt>
    <dgm:pt modelId="{B60A7C11-013A-7149-A95F-20C1089B1478}" type="pres">
      <dgm:prSet presAssocID="{7E457FF0-2101-864A-A5FB-7B3C149F20E4}" presName="centerShape" presStyleLbl="node0" presStyleIdx="0" presStyleCnt="1"/>
      <dgm:spPr/>
    </dgm:pt>
    <dgm:pt modelId="{7FB9A40E-B9E1-C54A-8F30-F9F9CC82E5C9}" type="pres">
      <dgm:prSet presAssocID="{26041BAF-2A9A-BC45-A2C0-30BFA2A6EF7D}" presName="parTrans" presStyleLbl="bgSibTrans2D1" presStyleIdx="0" presStyleCnt="4"/>
      <dgm:spPr/>
    </dgm:pt>
    <dgm:pt modelId="{092BF23C-C7C1-F64D-90EF-1CC807973528}" type="pres">
      <dgm:prSet presAssocID="{15E7F9B4-7A0E-8A48-AB34-C1B74F6DBEC8}" presName="node" presStyleLbl="node1" presStyleIdx="0" presStyleCnt="4">
        <dgm:presLayoutVars>
          <dgm:bulletEnabled val="1"/>
        </dgm:presLayoutVars>
      </dgm:prSet>
      <dgm:spPr/>
    </dgm:pt>
    <dgm:pt modelId="{81617682-8DCD-0948-A6AB-F1D69DC0EBFB}" type="pres">
      <dgm:prSet presAssocID="{A69EC133-825B-0144-BE5F-59E0014FB4AA}" presName="parTrans" presStyleLbl="bgSibTrans2D1" presStyleIdx="1" presStyleCnt="4"/>
      <dgm:spPr/>
    </dgm:pt>
    <dgm:pt modelId="{AE87E840-04EF-994F-9A43-56094511F6F6}" type="pres">
      <dgm:prSet presAssocID="{D424EE7E-4F03-2F47-81AB-539255655742}" presName="node" presStyleLbl="node1" presStyleIdx="1" presStyleCnt="4">
        <dgm:presLayoutVars>
          <dgm:bulletEnabled val="1"/>
        </dgm:presLayoutVars>
      </dgm:prSet>
      <dgm:spPr/>
    </dgm:pt>
    <dgm:pt modelId="{7ED28D52-F430-7A47-AC6A-7E6F32B47734}" type="pres">
      <dgm:prSet presAssocID="{BD5E79D6-9ADD-714A-9867-A8FDD05E226D}" presName="parTrans" presStyleLbl="bgSibTrans2D1" presStyleIdx="2" presStyleCnt="4"/>
      <dgm:spPr/>
    </dgm:pt>
    <dgm:pt modelId="{DE04828F-0717-9D4B-8E3F-D3010BFE5BF3}" type="pres">
      <dgm:prSet presAssocID="{28C68FBD-42F6-3049-BF5C-A9B969A00D74}" presName="node" presStyleLbl="node1" presStyleIdx="2" presStyleCnt="4">
        <dgm:presLayoutVars>
          <dgm:bulletEnabled val="1"/>
        </dgm:presLayoutVars>
      </dgm:prSet>
      <dgm:spPr/>
    </dgm:pt>
    <dgm:pt modelId="{D2C13644-B4A1-8544-8DA0-BF1C389F1195}" type="pres">
      <dgm:prSet presAssocID="{5DA374A3-A344-F943-BD36-1BC8B1E3703A}" presName="parTrans" presStyleLbl="bgSibTrans2D1" presStyleIdx="3" presStyleCnt="4"/>
      <dgm:spPr/>
    </dgm:pt>
    <dgm:pt modelId="{3F933EE9-D469-6241-BF53-A027F1F59D01}" type="pres">
      <dgm:prSet presAssocID="{3503D06A-282E-BE4B-914E-E20AD0543C1F}" presName="node" presStyleLbl="node1" presStyleIdx="3" presStyleCnt="4">
        <dgm:presLayoutVars>
          <dgm:bulletEnabled val="1"/>
        </dgm:presLayoutVars>
      </dgm:prSet>
      <dgm:spPr/>
    </dgm:pt>
  </dgm:ptLst>
  <dgm:cxnLst>
    <dgm:cxn modelId="{92039612-3CCF-6147-9888-22A65248E971}" type="presOf" srcId="{3503D06A-282E-BE4B-914E-E20AD0543C1F}" destId="{3F933EE9-D469-6241-BF53-A027F1F59D01}" srcOrd="0" destOrd="0" presId="urn:microsoft.com/office/officeart/2005/8/layout/radial4"/>
    <dgm:cxn modelId="{42AD201C-7ED2-BB44-BFE4-CCA314F05E0B}" type="presOf" srcId="{26041BAF-2A9A-BC45-A2C0-30BFA2A6EF7D}" destId="{7FB9A40E-B9E1-C54A-8F30-F9F9CC82E5C9}" srcOrd="0" destOrd="0" presId="urn:microsoft.com/office/officeart/2005/8/layout/radial4"/>
    <dgm:cxn modelId="{C4A1A11F-AA3B-2E4E-BEE1-9F3A5354FBB4}" srcId="{7E457FF0-2101-864A-A5FB-7B3C149F20E4}" destId="{D424EE7E-4F03-2F47-81AB-539255655742}" srcOrd="1" destOrd="0" parTransId="{A69EC133-825B-0144-BE5F-59E0014FB4AA}" sibTransId="{5609670B-CCA0-1642-9DB3-3D67E80F1056}"/>
    <dgm:cxn modelId="{76388B31-4B03-054D-AE24-8163BCB3D1E7}" type="presOf" srcId="{98B9C72E-0477-334D-A75C-4FAAE1C67264}" destId="{C5785AE8-8CF9-9F44-95AB-18D2038F1C15}" srcOrd="0" destOrd="0" presId="urn:microsoft.com/office/officeart/2005/8/layout/radial4"/>
    <dgm:cxn modelId="{D4AC7142-0C04-2D44-A389-A679DB19A5C2}" type="presOf" srcId="{A69EC133-825B-0144-BE5F-59E0014FB4AA}" destId="{81617682-8DCD-0948-A6AB-F1D69DC0EBFB}" srcOrd="0" destOrd="0" presId="urn:microsoft.com/office/officeart/2005/8/layout/radial4"/>
    <dgm:cxn modelId="{6925014B-8806-0B44-809A-DCF58A963022}" type="presOf" srcId="{D424EE7E-4F03-2F47-81AB-539255655742}" destId="{AE87E840-04EF-994F-9A43-56094511F6F6}" srcOrd="0" destOrd="0" presId="urn:microsoft.com/office/officeart/2005/8/layout/radial4"/>
    <dgm:cxn modelId="{34D25054-D39F-1D4F-8AC5-0C394909F9D9}" type="presOf" srcId="{7E457FF0-2101-864A-A5FB-7B3C149F20E4}" destId="{B60A7C11-013A-7149-A95F-20C1089B1478}" srcOrd="0" destOrd="0" presId="urn:microsoft.com/office/officeart/2005/8/layout/radial4"/>
    <dgm:cxn modelId="{1A538156-3DE7-0F42-9624-688B90B62D6E}" srcId="{7E457FF0-2101-864A-A5FB-7B3C149F20E4}" destId="{3503D06A-282E-BE4B-914E-E20AD0543C1F}" srcOrd="3" destOrd="0" parTransId="{5DA374A3-A344-F943-BD36-1BC8B1E3703A}" sibTransId="{1DA4A088-0B8E-834D-ABCA-8E0041BE8331}"/>
    <dgm:cxn modelId="{EC2BC366-56D2-A644-BDEF-4239B3BCD4F4}" type="presOf" srcId="{5DA374A3-A344-F943-BD36-1BC8B1E3703A}" destId="{D2C13644-B4A1-8544-8DA0-BF1C389F1195}" srcOrd="0" destOrd="0" presId="urn:microsoft.com/office/officeart/2005/8/layout/radial4"/>
    <dgm:cxn modelId="{B5A6189C-DE73-0145-8C95-53262148B602}" srcId="{7E457FF0-2101-864A-A5FB-7B3C149F20E4}" destId="{28C68FBD-42F6-3049-BF5C-A9B969A00D74}" srcOrd="2" destOrd="0" parTransId="{BD5E79D6-9ADD-714A-9867-A8FDD05E226D}" sibTransId="{C3CFC1A6-6ECB-B54E-AEB0-FCD467D06971}"/>
    <dgm:cxn modelId="{7A5362A1-2201-D64A-A1CB-96FB710D1C4B}" type="presOf" srcId="{28C68FBD-42F6-3049-BF5C-A9B969A00D74}" destId="{DE04828F-0717-9D4B-8E3F-D3010BFE5BF3}" srcOrd="0" destOrd="0" presId="urn:microsoft.com/office/officeart/2005/8/layout/radial4"/>
    <dgm:cxn modelId="{E94C5FA4-11FB-0A48-8D62-F4B957B00120}" type="presOf" srcId="{BD5E79D6-9ADD-714A-9867-A8FDD05E226D}" destId="{7ED28D52-F430-7A47-AC6A-7E6F32B47734}" srcOrd="0" destOrd="0" presId="urn:microsoft.com/office/officeart/2005/8/layout/radial4"/>
    <dgm:cxn modelId="{94D5D2A5-FEEA-254D-8DF3-97D0226ED110}" srcId="{7E457FF0-2101-864A-A5FB-7B3C149F20E4}" destId="{15E7F9B4-7A0E-8A48-AB34-C1B74F6DBEC8}" srcOrd="0" destOrd="0" parTransId="{26041BAF-2A9A-BC45-A2C0-30BFA2A6EF7D}" sibTransId="{4863EF95-C89E-3148-AB26-DFE1436957D4}"/>
    <dgm:cxn modelId="{341738BD-077A-A14D-AC6F-D41BCD584644}" type="presOf" srcId="{15E7F9B4-7A0E-8A48-AB34-C1B74F6DBEC8}" destId="{092BF23C-C7C1-F64D-90EF-1CC807973528}" srcOrd="0" destOrd="0" presId="urn:microsoft.com/office/officeart/2005/8/layout/radial4"/>
    <dgm:cxn modelId="{5FD221E8-F024-E247-A9F8-D9FEE3787581}" srcId="{98B9C72E-0477-334D-A75C-4FAAE1C67264}" destId="{7E457FF0-2101-864A-A5FB-7B3C149F20E4}" srcOrd="0" destOrd="0" parTransId="{77C4AD0A-9666-BF49-9EA1-D8662A3968B3}" sibTransId="{B305285E-7DF0-0C45-9E64-67D79627C294}"/>
    <dgm:cxn modelId="{AF8A2C81-0A23-0B4D-952F-04300C6B2590}" type="presParOf" srcId="{C5785AE8-8CF9-9F44-95AB-18D2038F1C15}" destId="{B60A7C11-013A-7149-A95F-20C1089B1478}" srcOrd="0" destOrd="0" presId="urn:microsoft.com/office/officeart/2005/8/layout/radial4"/>
    <dgm:cxn modelId="{E7F1EF0F-FCFA-6747-8765-E324635EE34F}" type="presParOf" srcId="{C5785AE8-8CF9-9F44-95AB-18D2038F1C15}" destId="{7FB9A40E-B9E1-C54A-8F30-F9F9CC82E5C9}" srcOrd="1" destOrd="0" presId="urn:microsoft.com/office/officeart/2005/8/layout/radial4"/>
    <dgm:cxn modelId="{C7965706-0F8C-674D-92F5-1B988DDB2AB8}" type="presParOf" srcId="{C5785AE8-8CF9-9F44-95AB-18D2038F1C15}" destId="{092BF23C-C7C1-F64D-90EF-1CC807973528}" srcOrd="2" destOrd="0" presId="urn:microsoft.com/office/officeart/2005/8/layout/radial4"/>
    <dgm:cxn modelId="{CB08AC5D-89B6-CE46-8307-BE53F157AFCF}" type="presParOf" srcId="{C5785AE8-8CF9-9F44-95AB-18D2038F1C15}" destId="{81617682-8DCD-0948-A6AB-F1D69DC0EBFB}" srcOrd="3" destOrd="0" presId="urn:microsoft.com/office/officeart/2005/8/layout/radial4"/>
    <dgm:cxn modelId="{78F63B4E-7B53-3942-8BD4-7054E29CD6ED}" type="presParOf" srcId="{C5785AE8-8CF9-9F44-95AB-18D2038F1C15}" destId="{AE87E840-04EF-994F-9A43-56094511F6F6}" srcOrd="4" destOrd="0" presId="urn:microsoft.com/office/officeart/2005/8/layout/radial4"/>
    <dgm:cxn modelId="{DF180E33-C4BC-4646-ACE6-A2B07640A92E}" type="presParOf" srcId="{C5785AE8-8CF9-9F44-95AB-18D2038F1C15}" destId="{7ED28D52-F430-7A47-AC6A-7E6F32B47734}" srcOrd="5" destOrd="0" presId="urn:microsoft.com/office/officeart/2005/8/layout/radial4"/>
    <dgm:cxn modelId="{1BFB26D1-D418-9C45-B7AE-D74DBDDD17B0}" type="presParOf" srcId="{C5785AE8-8CF9-9F44-95AB-18D2038F1C15}" destId="{DE04828F-0717-9D4B-8E3F-D3010BFE5BF3}" srcOrd="6" destOrd="0" presId="urn:microsoft.com/office/officeart/2005/8/layout/radial4"/>
    <dgm:cxn modelId="{E704A20B-0F20-6B44-832F-3A15C83D3B9F}" type="presParOf" srcId="{C5785AE8-8CF9-9F44-95AB-18D2038F1C15}" destId="{D2C13644-B4A1-8544-8DA0-BF1C389F1195}" srcOrd="7" destOrd="0" presId="urn:microsoft.com/office/officeart/2005/8/layout/radial4"/>
    <dgm:cxn modelId="{F660B5C8-BE51-E34D-A4EC-F605846F4BEE}" type="presParOf" srcId="{C5785AE8-8CF9-9F44-95AB-18D2038F1C15}" destId="{3F933EE9-D469-6241-BF53-A027F1F59D01}"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E457E6D-8726-4A4E-B172-8F0573AE0EA4}" type="doc">
      <dgm:prSet loTypeId="urn:microsoft.com/office/officeart/2005/8/layout/orgChart1" loCatId="" qsTypeId="urn:microsoft.com/office/officeart/2005/8/quickstyle/simple1" qsCatId="simple" csTypeId="urn:microsoft.com/office/officeart/2005/8/colors/colorful3" csCatId="colorful" phldr="1"/>
      <dgm:spPr/>
      <dgm:t>
        <a:bodyPr/>
        <a:lstStyle/>
        <a:p>
          <a:endParaRPr lang="en-US"/>
        </a:p>
      </dgm:t>
    </dgm:pt>
    <dgm:pt modelId="{012D9EB0-23DE-6A45-8A79-BEC3416AD525}">
      <dgm:prSet phldrT="[Text]" custT="1"/>
      <dgm:spPr>
        <a:solidFill>
          <a:schemeClr val="accent5">
            <a:lumMod val="20000"/>
            <a:lumOff val="80000"/>
          </a:schemeClr>
        </a:solidFill>
        <a:ln w="50800">
          <a:solidFill>
            <a:schemeClr val="accent1"/>
          </a:solidFill>
        </a:ln>
      </dgm:spPr>
      <dgm:t>
        <a:bodyPr/>
        <a:lstStyle/>
        <a:p>
          <a:r>
            <a:rPr lang="en-US" sz="4000" b="1" dirty="0">
              <a:solidFill>
                <a:schemeClr val="accent6">
                  <a:lumMod val="50000"/>
                </a:schemeClr>
              </a:solidFill>
            </a:rPr>
            <a:t>YEAR 2: Implement and Strengthen </a:t>
          </a:r>
        </a:p>
      </dgm:t>
    </dgm:pt>
    <dgm:pt modelId="{3C57EBA5-5A49-BC4E-843D-D68415EC20C6}" type="parTrans" cxnId="{7CDFC6AA-C0AC-0F42-AA20-BDB5930D5D4F}">
      <dgm:prSet/>
      <dgm:spPr/>
      <dgm:t>
        <a:bodyPr/>
        <a:lstStyle/>
        <a:p>
          <a:endParaRPr lang="en-US"/>
        </a:p>
      </dgm:t>
    </dgm:pt>
    <dgm:pt modelId="{C2149B35-7546-484D-BF0C-009911B7DF28}" type="sibTrans" cxnId="{7CDFC6AA-C0AC-0F42-AA20-BDB5930D5D4F}">
      <dgm:prSet/>
      <dgm:spPr/>
      <dgm:t>
        <a:bodyPr/>
        <a:lstStyle/>
        <a:p>
          <a:endParaRPr lang="en-US"/>
        </a:p>
      </dgm:t>
    </dgm:pt>
    <dgm:pt modelId="{FB038EF3-0F49-E44E-A35F-720BEA9BCDCA}">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7</a:t>
          </a:r>
        </a:p>
      </dgm:t>
    </dgm:pt>
    <dgm:pt modelId="{D9B4DD69-A2A7-5044-8607-9DA2F450E6F7}" type="parTrans" cxnId="{AF43D194-887C-EA4C-AC47-D92FBA498BD1}">
      <dgm:prSet/>
      <dgm:spPr/>
      <dgm:t>
        <a:bodyPr/>
        <a:lstStyle/>
        <a:p>
          <a:endParaRPr lang="en-US"/>
        </a:p>
      </dgm:t>
    </dgm:pt>
    <dgm:pt modelId="{B29D579E-FDD6-4D4A-B4A3-B2F25489E4D3}" type="sibTrans" cxnId="{AF43D194-887C-EA4C-AC47-D92FBA498BD1}">
      <dgm:prSet/>
      <dgm:spPr/>
      <dgm:t>
        <a:bodyPr/>
        <a:lstStyle/>
        <a:p>
          <a:endParaRPr lang="en-US"/>
        </a:p>
      </dgm:t>
    </dgm:pt>
    <dgm:pt modelId="{DBA6761B-C4C5-3C4D-9DD1-F8C92B0CDF97}">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8</a:t>
          </a:r>
        </a:p>
      </dgm:t>
    </dgm:pt>
    <dgm:pt modelId="{F65FB6A9-2909-5342-97B4-7811963F2982}" type="parTrans" cxnId="{B4D053CC-EF53-164F-8DC6-04CF92BDA783}">
      <dgm:prSet/>
      <dgm:spPr/>
      <dgm:t>
        <a:bodyPr/>
        <a:lstStyle/>
        <a:p>
          <a:endParaRPr lang="en-US"/>
        </a:p>
      </dgm:t>
    </dgm:pt>
    <dgm:pt modelId="{295C9DA0-C796-AD44-A2B1-1715804C7FE0}" type="sibTrans" cxnId="{B4D053CC-EF53-164F-8DC6-04CF92BDA783}">
      <dgm:prSet/>
      <dgm:spPr/>
      <dgm:t>
        <a:bodyPr/>
        <a:lstStyle/>
        <a:p>
          <a:endParaRPr lang="en-US"/>
        </a:p>
      </dgm:t>
    </dgm:pt>
    <dgm:pt modelId="{3A76AD05-95E5-F340-8728-37CBAD648560}">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000" b="0" dirty="0"/>
            <a:t>Systems</a:t>
          </a:r>
        </a:p>
      </dgm:t>
    </dgm:pt>
    <dgm:pt modelId="{DB0C3104-06E3-B94A-B52F-D4945147AA1D}" type="parTrans" cxnId="{E39364DB-A8D2-8947-B7D5-1482E8BFAFB1}">
      <dgm:prSet/>
      <dgm:spPr/>
      <dgm:t>
        <a:bodyPr/>
        <a:lstStyle/>
        <a:p>
          <a:endParaRPr lang="en-US"/>
        </a:p>
      </dgm:t>
    </dgm:pt>
    <dgm:pt modelId="{7AA578D4-D95F-9E40-8845-54BD9B92A70E}" type="sibTrans" cxnId="{E39364DB-A8D2-8947-B7D5-1482E8BFAFB1}">
      <dgm:prSet/>
      <dgm:spPr/>
      <dgm:t>
        <a:bodyPr/>
        <a:lstStyle/>
        <a:p>
          <a:endParaRPr lang="en-US"/>
        </a:p>
      </dgm:t>
    </dgm:pt>
    <dgm:pt modelId="{A3F1F271-3F4F-0E4C-B746-1B4A23AF823D}">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9</a:t>
          </a:r>
        </a:p>
      </dgm:t>
    </dgm:pt>
    <dgm:pt modelId="{7D8CC466-6D94-6946-99FD-E49A8B00D405}" type="parTrans" cxnId="{9B3CB886-51D2-D642-9F0C-14E1FCF2CA60}">
      <dgm:prSet/>
      <dgm:spPr/>
      <dgm:t>
        <a:bodyPr/>
        <a:lstStyle/>
        <a:p>
          <a:endParaRPr lang="en-US"/>
        </a:p>
      </dgm:t>
    </dgm:pt>
    <dgm:pt modelId="{5814A541-99FC-5B47-AFFD-4B3E57ACC107}" type="sibTrans" cxnId="{9B3CB886-51D2-D642-9F0C-14E1FCF2CA60}">
      <dgm:prSet/>
      <dgm:spPr/>
      <dgm:t>
        <a:bodyPr/>
        <a:lstStyle/>
        <a:p>
          <a:endParaRPr lang="en-US"/>
        </a:p>
      </dgm:t>
    </dgm:pt>
    <dgm:pt modelId="{15E7F59C-F70B-2848-A8B6-D693B24AA84B}">
      <dgm:prSet custT="1">
        <dgm:style>
          <a:lnRef idx="2">
            <a:schemeClr val="accent1"/>
          </a:lnRef>
          <a:fillRef idx="1">
            <a:schemeClr val="lt1"/>
          </a:fillRef>
          <a:effectRef idx="0">
            <a:schemeClr val="accent1"/>
          </a:effectRef>
          <a:fontRef idx="minor">
            <a:schemeClr val="dk1"/>
          </a:fontRef>
        </dgm:style>
      </dgm:prSet>
      <dgm:spPr/>
      <dgm:t>
        <a:bodyPr/>
        <a:lstStyle/>
        <a:p>
          <a:r>
            <a:rPr lang="en-US" sz="2000" b="0" dirty="0"/>
            <a:t>Data</a:t>
          </a:r>
        </a:p>
      </dgm:t>
    </dgm:pt>
    <dgm:pt modelId="{8F9864A0-F8E8-4D43-9595-DD06EFB7BA0C}" type="parTrans" cxnId="{AFAA9774-BF94-8A4B-B4E8-01CB8FE39F1E}">
      <dgm:prSet/>
      <dgm:spPr/>
      <dgm:t>
        <a:bodyPr/>
        <a:lstStyle/>
        <a:p>
          <a:endParaRPr lang="en-US"/>
        </a:p>
      </dgm:t>
    </dgm:pt>
    <dgm:pt modelId="{CBA68AD0-C5D3-CD41-A63E-602AE9043074}" type="sibTrans" cxnId="{AFAA9774-BF94-8A4B-B4E8-01CB8FE39F1E}">
      <dgm:prSet/>
      <dgm:spPr/>
      <dgm:t>
        <a:bodyPr/>
        <a:lstStyle/>
        <a:p>
          <a:endParaRPr lang="en-US"/>
        </a:p>
      </dgm:t>
    </dgm:pt>
    <dgm:pt modelId="{A40BB383-4A4D-7B49-9214-CC3D6D83A7A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en-US" sz="2000" b="0" dirty="0">
              <a:solidFill>
                <a:schemeClr val="accent6">
                  <a:lumMod val="50000"/>
                </a:schemeClr>
              </a:solidFill>
            </a:rPr>
            <a:t>Practices</a:t>
          </a:r>
        </a:p>
      </dgm:t>
    </dgm:pt>
    <dgm:pt modelId="{5CA39F19-7E49-A340-895E-93068B0A85DD}" type="parTrans" cxnId="{1EFC6B5F-AFB4-544F-80FB-1B92BC76F713}">
      <dgm:prSet/>
      <dgm:spPr/>
      <dgm:t>
        <a:bodyPr/>
        <a:lstStyle/>
        <a:p>
          <a:endParaRPr lang="en-US"/>
        </a:p>
      </dgm:t>
    </dgm:pt>
    <dgm:pt modelId="{90AFFEBF-2701-6344-9E98-4BB18B9B1928}" type="sibTrans" cxnId="{1EFC6B5F-AFB4-544F-80FB-1B92BC76F713}">
      <dgm:prSet/>
      <dgm:spPr/>
      <dgm:t>
        <a:bodyPr/>
        <a:lstStyle/>
        <a:p>
          <a:endParaRPr lang="en-US"/>
        </a:p>
      </dgm:t>
    </dgm:pt>
    <dgm:pt modelId="{1FE84DE4-756B-354A-8175-BDB2F06A4E2C}">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en-US" sz="2000" b="0" dirty="0">
              <a:solidFill>
                <a:schemeClr val="accent6">
                  <a:lumMod val="50000"/>
                </a:schemeClr>
              </a:solidFill>
            </a:rPr>
            <a:t>Tier 1 Check In</a:t>
          </a:r>
        </a:p>
        <a:p>
          <a:r>
            <a:rPr lang="en-US" sz="2000" b="0" dirty="0">
              <a:solidFill>
                <a:schemeClr val="accent6">
                  <a:lumMod val="50000"/>
                </a:schemeClr>
              </a:solidFill>
            </a:rPr>
            <a:t>Family Engagement</a:t>
          </a:r>
        </a:p>
      </dgm:t>
    </dgm:pt>
    <dgm:pt modelId="{10F95714-D60A-A84D-9D75-DF2B5E8B5D94}" type="parTrans" cxnId="{0EE25049-FFDE-3040-854D-012ECBC57C28}">
      <dgm:prSet/>
      <dgm:spPr/>
      <dgm:t>
        <a:bodyPr/>
        <a:lstStyle/>
        <a:p>
          <a:endParaRPr lang="en-US"/>
        </a:p>
      </dgm:t>
    </dgm:pt>
    <dgm:pt modelId="{68D82FC0-38E0-4D4C-8222-76580C045B42}" type="sibTrans" cxnId="{0EE25049-FFDE-3040-854D-012ECBC57C28}">
      <dgm:prSet/>
      <dgm:spPr/>
      <dgm:t>
        <a:bodyPr/>
        <a:lstStyle/>
        <a:p>
          <a:endParaRPr lang="en-US"/>
        </a:p>
      </dgm:t>
    </dgm:pt>
    <dgm:pt modelId="{9FC4F3B5-972A-884C-BDD7-CBCD6C1FB913}">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000" b="0" dirty="0"/>
            <a:t>Culture</a:t>
          </a:r>
          <a:r>
            <a:rPr lang="en-US" sz="2000" b="0" baseline="0" dirty="0"/>
            <a:t> of Wellness</a:t>
          </a:r>
        </a:p>
      </dgm:t>
    </dgm:pt>
    <dgm:pt modelId="{4C56BAD1-313B-8745-9876-F44A6077D41E}" type="parTrans" cxnId="{0747390F-B055-7641-A7CC-48F367F74765}">
      <dgm:prSet/>
      <dgm:spPr/>
      <dgm:t>
        <a:bodyPr/>
        <a:lstStyle/>
        <a:p>
          <a:endParaRPr lang="en-US"/>
        </a:p>
      </dgm:t>
    </dgm:pt>
    <dgm:pt modelId="{6C79B637-15D7-AA46-BABB-ECA1FAA94538}" type="sibTrans" cxnId="{0747390F-B055-7641-A7CC-48F367F74765}">
      <dgm:prSet/>
      <dgm:spPr/>
      <dgm:t>
        <a:bodyPr/>
        <a:lstStyle/>
        <a:p>
          <a:endParaRPr lang="en-US"/>
        </a:p>
      </dgm:t>
    </dgm:pt>
    <dgm:pt modelId="{8BD41257-31C8-854F-B0E0-FCDC246222C3}">
      <dgm:prSet custT="1">
        <dgm:style>
          <a:lnRef idx="2">
            <a:schemeClr val="accent1"/>
          </a:lnRef>
          <a:fillRef idx="1">
            <a:schemeClr val="lt1"/>
          </a:fillRef>
          <a:effectRef idx="0">
            <a:schemeClr val="accent1"/>
          </a:effectRef>
          <a:fontRef idx="minor">
            <a:schemeClr val="dk1"/>
          </a:fontRef>
        </dgm:style>
      </dgm:prSet>
      <dgm:spPr/>
      <dgm:t>
        <a:bodyPr/>
        <a:lstStyle/>
        <a:p>
          <a:pPr>
            <a:buClrTx/>
            <a:buSzTx/>
            <a:buFontTx/>
            <a:buNone/>
          </a:pPr>
          <a:r>
            <a:rPr lang="en-US" sz="2000" b="0" baseline="0"/>
            <a:t>Crisis and Emergency Response Planning </a:t>
          </a:r>
          <a:endParaRPr lang="en-US" sz="2000" b="0" dirty="0"/>
        </a:p>
      </dgm:t>
    </dgm:pt>
    <dgm:pt modelId="{39638FB9-CE6D-3F43-944A-A256F3EB576C}" type="parTrans" cxnId="{FD1FC581-8D4C-0D42-80B5-19EC420A5A2D}">
      <dgm:prSet/>
      <dgm:spPr/>
      <dgm:t>
        <a:bodyPr/>
        <a:lstStyle/>
        <a:p>
          <a:endParaRPr lang="en-US"/>
        </a:p>
      </dgm:t>
    </dgm:pt>
    <dgm:pt modelId="{77F409AA-9A8B-2B4C-9523-72EBA3B1A655}" type="sibTrans" cxnId="{FD1FC581-8D4C-0D42-80B5-19EC420A5A2D}">
      <dgm:prSet/>
      <dgm:spPr/>
      <dgm:t>
        <a:bodyPr/>
        <a:lstStyle/>
        <a:p>
          <a:endParaRPr lang="en-US"/>
        </a:p>
      </dgm:t>
    </dgm:pt>
    <dgm:pt modelId="{7D116191-F23A-AE4B-B1FF-65302BEE3E41}">
      <dgm:prSet custT="1">
        <dgm:style>
          <a:lnRef idx="2">
            <a:schemeClr val="accent1"/>
          </a:lnRef>
          <a:fillRef idx="1">
            <a:schemeClr val="lt1"/>
          </a:fillRef>
          <a:effectRef idx="0">
            <a:schemeClr val="accent1"/>
          </a:effectRef>
          <a:fontRef idx="minor">
            <a:schemeClr val="dk1"/>
          </a:fontRef>
        </dgm:style>
      </dgm:prSet>
      <dgm:spPr/>
      <dgm:t>
        <a:bodyPr/>
        <a:lstStyle/>
        <a:p>
          <a:r>
            <a:rPr lang="en-US" sz="2000" dirty="0"/>
            <a:t>Precise Problems and Outcomes</a:t>
          </a:r>
        </a:p>
      </dgm:t>
    </dgm:pt>
    <dgm:pt modelId="{6AA246B3-7B70-5F4C-BF95-DA5DE06595D8}" type="parTrans" cxnId="{8F37CBA5-A6EF-D441-959B-B127397CDDD9}">
      <dgm:prSet/>
      <dgm:spPr/>
      <dgm:t>
        <a:bodyPr/>
        <a:lstStyle/>
        <a:p>
          <a:endParaRPr lang="en-US"/>
        </a:p>
      </dgm:t>
    </dgm:pt>
    <dgm:pt modelId="{9477484D-1A88-194A-ACD0-0626016B288D}" type="sibTrans" cxnId="{8F37CBA5-A6EF-D441-959B-B127397CDDD9}">
      <dgm:prSet/>
      <dgm:spPr/>
      <dgm:t>
        <a:bodyPr/>
        <a:lstStyle/>
        <a:p>
          <a:endParaRPr lang="en-US"/>
        </a:p>
      </dgm:t>
    </dgm:pt>
    <dgm:pt modelId="{B5D5A487-59CA-E94A-B42D-B63386A5F77E}">
      <dgm:prSet custT="1">
        <dgm:style>
          <a:lnRef idx="2">
            <a:schemeClr val="accent1"/>
          </a:lnRef>
          <a:fillRef idx="1">
            <a:schemeClr val="lt1"/>
          </a:fillRef>
          <a:effectRef idx="0">
            <a:schemeClr val="accent1"/>
          </a:effectRef>
          <a:fontRef idx="minor">
            <a:schemeClr val="dk1"/>
          </a:fontRef>
        </dgm:style>
      </dgm:prSet>
      <dgm:spPr/>
      <dgm:t>
        <a:bodyPr/>
        <a:lstStyle/>
        <a:p>
          <a:r>
            <a:rPr lang="en-US" sz="2000" dirty="0"/>
            <a:t>Equity Review</a:t>
          </a:r>
        </a:p>
      </dgm:t>
    </dgm:pt>
    <dgm:pt modelId="{B2E1A154-4896-1644-8809-B726A042C5C1}" type="parTrans" cxnId="{01BDC26A-4573-2D47-B2A2-65F53EBEB6F4}">
      <dgm:prSet/>
      <dgm:spPr/>
      <dgm:t>
        <a:bodyPr/>
        <a:lstStyle/>
        <a:p>
          <a:endParaRPr lang="en-US"/>
        </a:p>
      </dgm:t>
    </dgm:pt>
    <dgm:pt modelId="{1A1FBF65-357A-224B-92DE-5513285A7CDB}" type="sibTrans" cxnId="{01BDC26A-4573-2D47-B2A2-65F53EBEB6F4}">
      <dgm:prSet/>
      <dgm:spPr/>
      <dgm:t>
        <a:bodyPr/>
        <a:lstStyle/>
        <a:p>
          <a:endParaRPr lang="en-US"/>
        </a:p>
      </dgm:t>
    </dgm:pt>
    <dgm:pt modelId="{43969056-81B8-974C-BFC7-F14B025849CD}">
      <dgm:prSet custT="1">
        <dgm:style>
          <a:lnRef idx="2">
            <a:schemeClr val="accent1"/>
          </a:lnRef>
          <a:fillRef idx="1">
            <a:schemeClr val="lt1"/>
          </a:fillRef>
          <a:effectRef idx="0">
            <a:schemeClr val="accent1"/>
          </a:effectRef>
          <a:fontRef idx="minor">
            <a:schemeClr val="dk1"/>
          </a:fontRef>
        </dgm:style>
      </dgm:prSet>
      <dgm:spPr/>
      <dgm:t>
        <a:bodyPr/>
        <a:lstStyle/>
        <a:p>
          <a:r>
            <a:rPr lang="en-US" sz="2000" b="0" dirty="0"/>
            <a:t>Evaluation </a:t>
          </a:r>
        </a:p>
      </dgm:t>
    </dgm:pt>
    <dgm:pt modelId="{4701294E-7296-5148-AA5E-851B33385830}" type="parTrans" cxnId="{4146C370-5E11-8743-9D73-7DD8EEE55396}">
      <dgm:prSet/>
      <dgm:spPr/>
      <dgm:t>
        <a:bodyPr/>
        <a:lstStyle/>
        <a:p>
          <a:endParaRPr lang="en-US"/>
        </a:p>
      </dgm:t>
    </dgm:pt>
    <dgm:pt modelId="{B72A8DFE-E858-AD45-BF24-5C9C36BEF91D}" type="sibTrans" cxnId="{4146C370-5E11-8743-9D73-7DD8EEE55396}">
      <dgm:prSet/>
      <dgm:spPr/>
      <dgm:t>
        <a:bodyPr/>
        <a:lstStyle/>
        <a:p>
          <a:endParaRPr lang="en-US"/>
        </a:p>
      </dgm:t>
    </dgm:pt>
    <dgm:pt modelId="{344715D0-0953-504D-B08D-BE5E271989E4}" type="pres">
      <dgm:prSet presAssocID="{AE457E6D-8726-4A4E-B172-8F0573AE0EA4}" presName="hierChild1" presStyleCnt="0">
        <dgm:presLayoutVars>
          <dgm:orgChart val="1"/>
          <dgm:chPref val="1"/>
          <dgm:dir/>
          <dgm:animOne val="branch"/>
          <dgm:animLvl val="lvl"/>
          <dgm:resizeHandles/>
        </dgm:presLayoutVars>
      </dgm:prSet>
      <dgm:spPr/>
    </dgm:pt>
    <dgm:pt modelId="{FF76EFB6-94B8-D440-83AF-F6914C00851F}" type="pres">
      <dgm:prSet presAssocID="{012D9EB0-23DE-6A45-8A79-BEC3416AD525}" presName="hierRoot1" presStyleCnt="0">
        <dgm:presLayoutVars>
          <dgm:hierBranch val="init"/>
        </dgm:presLayoutVars>
      </dgm:prSet>
      <dgm:spPr/>
    </dgm:pt>
    <dgm:pt modelId="{D48346F5-95BB-E14D-A09A-2615DC1736D4}" type="pres">
      <dgm:prSet presAssocID="{012D9EB0-23DE-6A45-8A79-BEC3416AD525}" presName="rootComposite1" presStyleCnt="0"/>
      <dgm:spPr/>
    </dgm:pt>
    <dgm:pt modelId="{559C4F09-E197-A641-8CF6-8D169C8B0F65}" type="pres">
      <dgm:prSet presAssocID="{012D9EB0-23DE-6A45-8A79-BEC3416AD525}" presName="rootText1" presStyleLbl="node0" presStyleIdx="0" presStyleCnt="1" custScaleX="547901">
        <dgm:presLayoutVars>
          <dgm:chPref val="3"/>
        </dgm:presLayoutVars>
      </dgm:prSet>
      <dgm:spPr/>
    </dgm:pt>
    <dgm:pt modelId="{C7A03429-A1B7-C343-9FB6-17882A031324}" type="pres">
      <dgm:prSet presAssocID="{012D9EB0-23DE-6A45-8A79-BEC3416AD525}" presName="rootConnector1" presStyleLbl="node1" presStyleIdx="0" presStyleCnt="0"/>
      <dgm:spPr/>
    </dgm:pt>
    <dgm:pt modelId="{8FDD7533-1C6C-2941-B02F-C4AD572BBC27}" type="pres">
      <dgm:prSet presAssocID="{012D9EB0-23DE-6A45-8A79-BEC3416AD525}" presName="hierChild2" presStyleCnt="0"/>
      <dgm:spPr/>
    </dgm:pt>
    <dgm:pt modelId="{E9178A5A-4B13-1F49-815C-3DDD67C284C5}" type="pres">
      <dgm:prSet presAssocID="{D9B4DD69-A2A7-5044-8607-9DA2F450E6F7}" presName="Name37" presStyleLbl="parChTrans1D2" presStyleIdx="0" presStyleCnt="3"/>
      <dgm:spPr/>
    </dgm:pt>
    <dgm:pt modelId="{2E450EEF-5028-E94A-A7CD-DAC3F4691A0B}" type="pres">
      <dgm:prSet presAssocID="{FB038EF3-0F49-E44E-A35F-720BEA9BCDCA}" presName="hierRoot2" presStyleCnt="0">
        <dgm:presLayoutVars>
          <dgm:hierBranch val="init"/>
        </dgm:presLayoutVars>
      </dgm:prSet>
      <dgm:spPr/>
    </dgm:pt>
    <dgm:pt modelId="{D0A00D1B-53B7-394E-8F1B-6129612AC068}" type="pres">
      <dgm:prSet presAssocID="{FB038EF3-0F49-E44E-A35F-720BEA9BCDCA}" presName="rootComposite" presStyleCnt="0"/>
      <dgm:spPr/>
    </dgm:pt>
    <dgm:pt modelId="{D7E45126-978F-774B-8242-DBE673DE88FF}" type="pres">
      <dgm:prSet presAssocID="{FB038EF3-0F49-E44E-A35F-720BEA9BCDCA}" presName="rootText" presStyleLbl="node2" presStyleIdx="0" presStyleCnt="3" custScaleX="176858">
        <dgm:presLayoutVars>
          <dgm:chPref val="3"/>
        </dgm:presLayoutVars>
      </dgm:prSet>
      <dgm:spPr/>
    </dgm:pt>
    <dgm:pt modelId="{D77C884D-E628-9346-AD5A-42986AC33A3D}" type="pres">
      <dgm:prSet presAssocID="{FB038EF3-0F49-E44E-A35F-720BEA9BCDCA}" presName="rootConnector" presStyleLbl="node2" presStyleIdx="0" presStyleCnt="3"/>
      <dgm:spPr/>
    </dgm:pt>
    <dgm:pt modelId="{7A2CA4C0-E0F3-9A44-9EAC-CCFC1BC961FF}" type="pres">
      <dgm:prSet presAssocID="{FB038EF3-0F49-E44E-A35F-720BEA9BCDCA}" presName="hierChild4" presStyleCnt="0"/>
      <dgm:spPr/>
    </dgm:pt>
    <dgm:pt modelId="{677B551A-85EB-6F43-94DF-92388CFD80C0}" type="pres">
      <dgm:prSet presAssocID="{10F95714-D60A-A84D-9D75-DF2B5E8B5D94}" presName="Name37" presStyleLbl="parChTrans1D3" presStyleIdx="0" presStyleCnt="9"/>
      <dgm:spPr/>
    </dgm:pt>
    <dgm:pt modelId="{4A6C87B4-3002-4744-8AAD-A3D2702CA8FB}" type="pres">
      <dgm:prSet presAssocID="{1FE84DE4-756B-354A-8175-BDB2F06A4E2C}" presName="hierRoot2" presStyleCnt="0">
        <dgm:presLayoutVars>
          <dgm:hierBranch val="init"/>
        </dgm:presLayoutVars>
      </dgm:prSet>
      <dgm:spPr/>
    </dgm:pt>
    <dgm:pt modelId="{0049C0B3-729C-9E43-888F-1FA3F0B57E61}" type="pres">
      <dgm:prSet presAssocID="{1FE84DE4-756B-354A-8175-BDB2F06A4E2C}" presName="rootComposite" presStyleCnt="0"/>
      <dgm:spPr/>
    </dgm:pt>
    <dgm:pt modelId="{C11198D0-ACD4-E64B-904D-1F51BB770CD3}" type="pres">
      <dgm:prSet presAssocID="{1FE84DE4-756B-354A-8175-BDB2F06A4E2C}" presName="rootText" presStyleLbl="node3" presStyleIdx="0" presStyleCnt="9" custScaleX="145322" custScaleY="107128">
        <dgm:presLayoutVars>
          <dgm:chPref val="3"/>
        </dgm:presLayoutVars>
      </dgm:prSet>
      <dgm:spPr/>
    </dgm:pt>
    <dgm:pt modelId="{1D9B18C6-8403-934A-A9D4-011F28817E79}" type="pres">
      <dgm:prSet presAssocID="{1FE84DE4-756B-354A-8175-BDB2F06A4E2C}" presName="rootConnector" presStyleLbl="node3" presStyleIdx="0" presStyleCnt="9"/>
      <dgm:spPr/>
    </dgm:pt>
    <dgm:pt modelId="{F9748377-E2E8-3A4C-BCDA-A54CEFF37C9F}" type="pres">
      <dgm:prSet presAssocID="{1FE84DE4-756B-354A-8175-BDB2F06A4E2C}" presName="hierChild4" presStyleCnt="0"/>
      <dgm:spPr/>
    </dgm:pt>
    <dgm:pt modelId="{14C458CC-DA27-D74E-941D-CF384FAA2287}" type="pres">
      <dgm:prSet presAssocID="{1FE84DE4-756B-354A-8175-BDB2F06A4E2C}" presName="hierChild5" presStyleCnt="0"/>
      <dgm:spPr/>
    </dgm:pt>
    <dgm:pt modelId="{6231EB90-56D4-3544-B607-FBDA5DB9C80F}" type="pres">
      <dgm:prSet presAssocID="{5CA39F19-7E49-A340-895E-93068B0A85DD}" presName="Name37" presStyleLbl="parChTrans1D3" presStyleIdx="1" presStyleCnt="9"/>
      <dgm:spPr/>
    </dgm:pt>
    <dgm:pt modelId="{C397C7B6-48C1-5942-B207-2121611BD439}" type="pres">
      <dgm:prSet presAssocID="{A40BB383-4A4D-7B49-9214-CC3D6D83A7A5}" presName="hierRoot2" presStyleCnt="0">
        <dgm:presLayoutVars>
          <dgm:hierBranch val="init"/>
        </dgm:presLayoutVars>
      </dgm:prSet>
      <dgm:spPr/>
    </dgm:pt>
    <dgm:pt modelId="{5C7AD6B3-803F-624D-B254-3846A6B73A3A}" type="pres">
      <dgm:prSet presAssocID="{A40BB383-4A4D-7B49-9214-CC3D6D83A7A5}" presName="rootComposite" presStyleCnt="0"/>
      <dgm:spPr/>
    </dgm:pt>
    <dgm:pt modelId="{12D033F0-80FA-4A43-BBA6-76169568A918}" type="pres">
      <dgm:prSet presAssocID="{A40BB383-4A4D-7B49-9214-CC3D6D83A7A5}" presName="rootText" presStyleLbl="node3" presStyleIdx="1" presStyleCnt="9" custScaleX="145322" custScaleY="107128">
        <dgm:presLayoutVars>
          <dgm:chPref val="3"/>
        </dgm:presLayoutVars>
      </dgm:prSet>
      <dgm:spPr/>
    </dgm:pt>
    <dgm:pt modelId="{B9B9514C-6511-5E40-904E-52363413693C}" type="pres">
      <dgm:prSet presAssocID="{A40BB383-4A4D-7B49-9214-CC3D6D83A7A5}" presName="rootConnector" presStyleLbl="node3" presStyleIdx="1" presStyleCnt="9"/>
      <dgm:spPr/>
    </dgm:pt>
    <dgm:pt modelId="{85F4390B-027B-9A4C-BEF9-91486A51F723}" type="pres">
      <dgm:prSet presAssocID="{A40BB383-4A4D-7B49-9214-CC3D6D83A7A5}" presName="hierChild4" presStyleCnt="0"/>
      <dgm:spPr/>
    </dgm:pt>
    <dgm:pt modelId="{5C558EDD-FD1F-4149-AA0F-943641226DCF}" type="pres">
      <dgm:prSet presAssocID="{A40BB383-4A4D-7B49-9214-CC3D6D83A7A5}" presName="hierChild5" presStyleCnt="0"/>
      <dgm:spPr/>
    </dgm:pt>
    <dgm:pt modelId="{A1FE1F5F-9E8B-2042-9FCD-2C4B7DC44272}" type="pres">
      <dgm:prSet presAssocID="{6AA246B3-7B70-5F4C-BF95-DA5DE06595D8}" presName="Name37" presStyleLbl="parChTrans1D3" presStyleIdx="2" presStyleCnt="9"/>
      <dgm:spPr/>
    </dgm:pt>
    <dgm:pt modelId="{969A6BF0-8C5F-4F46-B026-0A09147A330E}" type="pres">
      <dgm:prSet presAssocID="{7D116191-F23A-AE4B-B1FF-65302BEE3E41}" presName="hierRoot2" presStyleCnt="0">
        <dgm:presLayoutVars>
          <dgm:hierBranch val="init"/>
        </dgm:presLayoutVars>
      </dgm:prSet>
      <dgm:spPr/>
    </dgm:pt>
    <dgm:pt modelId="{23677990-DDAA-8448-AEA3-C30D9A8844C9}" type="pres">
      <dgm:prSet presAssocID="{7D116191-F23A-AE4B-B1FF-65302BEE3E41}" presName="rootComposite" presStyleCnt="0"/>
      <dgm:spPr/>
    </dgm:pt>
    <dgm:pt modelId="{17787660-89C6-FD4B-9FA1-8CEA0AEC2FBD}" type="pres">
      <dgm:prSet presAssocID="{7D116191-F23A-AE4B-B1FF-65302BEE3E41}" presName="rootText" presStyleLbl="node3" presStyleIdx="2" presStyleCnt="9" custScaleX="145322" custScaleY="107128">
        <dgm:presLayoutVars>
          <dgm:chPref val="3"/>
        </dgm:presLayoutVars>
      </dgm:prSet>
      <dgm:spPr/>
    </dgm:pt>
    <dgm:pt modelId="{E855BB72-2936-FB48-9645-B07A00ECC60C}" type="pres">
      <dgm:prSet presAssocID="{7D116191-F23A-AE4B-B1FF-65302BEE3E41}" presName="rootConnector" presStyleLbl="node3" presStyleIdx="2" presStyleCnt="9"/>
      <dgm:spPr/>
    </dgm:pt>
    <dgm:pt modelId="{B2BFF96D-F591-FA47-8924-0E4EEC622A13}" type="pres">
      <dgm:prSet presAssocID="{7D116191-F23A-AE4B-B1FF-65302BEE3E41}" presName="hierChild4" presStyleCnt="0"/>
      <dgm:spPr/>
    </dgm:pt>
    <dgm:pt modelId="{D7A23F79-752D-2E46-8184-CBB3FBBC8549}" type="pres">
      <dgm:prSet presAssocID="{7D116191-F23A-AE4B-B1FF-65302BEE3E41}" presName="hierChild5" presStyleCnt="0"/>
      <dgm:spPr/>
    </dgm:pt>
    <dgm:pt modelId="{4F103BB4-CC65-4248-A1E8-187D6E6535D1}" type="pres">
      <dgm:prSet presAssocID="{FB038EF3-0F49-E44E-A35F-720BEA9BCDCA}" presName="hierChild5" presStyleCnt="0"/>
      <dgm:spPr/>
    </dgm:pt>
    <dgm:pt modelId="{885A899D-05BD-C047-A41A-0B15BBAF90F9}" type="pres">
      <dgm:prSet presAssocID="{F65FB6A9-2909-5342-97B4-7811963F2982}" presName="Name37" presStyleLbl="parChTrans1D2" presStyleIdx="1" presStyleCnt="3"/>
      <dgm:spPr/>
    </dgm:pt>
    <dgm:pt modelId="{D6113257-A9D5-AF47-AB9D-3816E6677B23}" type="pres">
      <dgm:prSet presAssocID="{DBA6761B-C4C5-3C4D-9DD1-F8C92B0CDF97}" presName="hierRoot2" presStyleCnt="0">
        <dgm:presLayoutVars>
          <dgm:hierBranch val="init"/>
        </dgm:presLayoutVars>
      </dgm:prSet>
      <dgm:spPr/>
    </dgm:pt>
    <dgm:pt modelId="{10A0EA51-ECC1-5448-811F-803FF5C23DFE}" type="pres">
      <dgm:prSet presAssocID="{DBA6761B-C4C5-3C4D-9DD1-F8C92B0CDF97}" presName="rootComposite" presStyleCnt="0"/>
      <dgm:spPr/>
    </dgm:pt>
    <dgm:pt modelId="{C8CBEEF8-4CA3-0143-BE3A-44BCBF5D6FAB}" type="pres">
      <dgm:prSet presAssocID="{DBA6761B-C4C5-3C4D-9DD1-F8C92B0CDF97}" presName="rootText" presStyleLbl="node2" presStyleIdx="1" presStyleCnt="3" custScaleX="176858">
        <dgm:presLayoutVars>
          <dgm:chPref val="3"/>
        </dgm:presLayoutVars>
      </dgm:prSet>
      <dgm:spPr/>
    </dgm:pt>
    <dgm:pt modelId="{1595679C-9573-5442-B433-DE4F8B1DCC39}" type="pres">
      <dgm:prSet presAssocID="{DBA6761B-C4C5-3C4D-9DD1-F8C92B0CDF97}" presName="rootConnector" presStyleLbl="node2" presStyleIdx="1" presStyleCnt="3"/>
      <dgm:spPr/>
    </dgm:pt>
    <dgm:pt modelId="{0EC4248C-2537-4946-BCBA-5DC0686F70E1}" type="pres">
      <dgm:prSet presAssocID="{DBA6761B-C4C5-3C4D-9DD1-F8C92B0CDF97}" presName="hierChild4" presStyleCnt="0"/>
      <dgm:spPr/>
    </dgm:pt>
    <dgm:pt modelId="{3606F4BB-FB71-BE45-8499-C7793DA4974C}" type="pres">
      <dgm:prSet presAssocID="{4C56BAD1-313B-8745-9876-F44A6077D41E}" presName="Name37" presStyleLbl="parChTrans1D3" presStyleIdx="3" presStyleCnt="9"/>
      <dgm:spPr/>
    </dgm:pt>
    <dgm:pt modelId="{1FDE1A3C-F4FC-AC4C-991C-9987A7CCCB1B}" type="pres">
      <dgm:prSet presAssocID="{9FC4F3B5-972A-884C-BDD7-CBCD6C1FB913}" presName="hierRoot2" presStyleCnt="0">
        <dgm:presLayoutVars>
          <dgm:hierBranch val="init"/>
        </dgm:presLayoutVars>
      </dgm:prSet>
      <dgm:spPr/>
    </dgm:pt>
    <dgm:pt modelId="{E5A9D0AD-1958-6B4B-BEB3-D0ED3651E6F9}" type="pres">
      <dgm:prSet presAssocID="{9FC4F3B5-972A-884C-BDD7-CBCD6C1FB913}" presName="rootComposite" presStyleCnt="0"/>
      <dgm:spPr/>
    </dgm:pt>
    <dgm:pt modelId="{31BE7373-2215-434D-A7E4-87505B41640D}" type="pres">
      <dgm:prSet presAssocID="{9FC4F3B5-972A-884C-BDD7-CBCD6C1FB913}" presName="rootText" presStyleLbl="node3" presStyleIdx="3" presStyleCnt="9" custScaleX="145322" custScaleY="107128">
        <dgm:presLayoutVars>
          <dgm:chPref val="3"/>
        </dgm:presLayoutVars>
      </dgm:prSet>
      <dgm:spPr/>
    </dgm:pt>
    <dgm:pt modelId="{10025D48-DC89-0843-B761-7130EF287F94}" type="pres">
      <dgm:prSet presAssocID="{9FC4F3B5-972A-884C-BDD7-CBCD6C1FB913}" presName="rootConnector" presStyleLbl="node3" presStyleIdx="3" presStyleCnt="9"/>
      <dgm:spPr/>
    </dgm:pt>
    <dgm:pt modelId="{AFF208B7-63A6-D947-B89B-BCF3CF37DC67}" type="pres">
      <dgm:prSet presAssocID="{9FC4F3B5-972A-884C-BDD7-CBCD6C1FB913}" presName="hierChild4" presStyleCnt="0"/>
      <dgm:spPr/>
    </dgm:pt>
    <dgm:pt modelId="{C8321FAA-CB72-C649-A3E0-2B10648450D8}" type="pres">
      <dgm:prSet presAssocID="{9FC4F3B5-972A-884C-BDD7-CBCD6C1FB913}" presName="hierChild5" presStyleCnt="0"/>
      <dgm:spPr/>
    </dgm:pt>
    <dgm:pt modelId="{34E6D1F3-2FDD-4E4E-AE67-6F8F9FF0DD38}" type="pres">
      <dgm:prSet presAssocID="{DB0C3104-06E3-B94A-B52F-D4945147AA1D}" presName="Name37" presStyleLbl="parChTrans1D3" presStyleIdx="4" presStyleCnt="9"/>
      <dgm:spPr/>
    </dgm:pt>
    <dgm:pt modelId="{22EB0305-DC9B-D04F-8CF5-B9971FDD6FC3}" type="pres">
      <dgm:prSet presAssocID="{3A76AD05-95E5-F340-8728-37CBAD648560}" presName="hierRoot2" presStyleCnt="0">
        <dgm:presLayoutVars>
          <dgm:hierBranch val="init"/>
        </dgm:presLayoutVars>
      </dgm:prSet>
      <dgm:spPr/>
    </dgm:pt>
    <dgm:pt modelId="{40B5DAD9-B16E-644E-B143-8A5973425EE5}" type="pres">
      <dgm:prSet presAssocID="{3A76AD05-95E5-F340-8728-37CBAD648560}" presName="rootComposite" presStyleCnt="0"/>
      <dgm:spPr/>
    </dgm:pt>
    <dgm:pt modelId="{A03AE5AA-A9F3-5949-BA96-8042E03424A2}" type="pres">
      <dgm:prSet presAssocID="{3A76AD05-95E5-F340-8728-37CBAD648560}" presName="rootText" presStyleLbl="node3" presStyleIdx="4" presStyleCnt="9" custScaleX="145322" custScaleY="107128">
        <dgm:presLayoutVars>
          <dgm:chPref val="3"/>
        </dgm:presLayoutVars>
      </dgm:prSet>
      <dgm:spPr/>
    </dgm:pt>
    <dgm:pt modelId="{D93CBA38-802B-8045-AF48-260612028520}" type="pres">
      <dgm:prSet presAssocID="{3A76AD05-95E5-F340-8728-37CBAD648560}" presName="rootConnector" presStyleLbl="node3" presStyleIdx="4" presStyleCnt="9"/>
      <dgm:spPr/>
    </dgm:pt>
    <dgm:pt modelId="{D515E1AD-61B9-8D46-87C9-03472601817D}" type="pres">
      <dgm:prSet presAssocID="{3A76AD05-95E5-F340-8728-37CBAD648560}" presName="hierChild4" presStyleCnt="0"/>
      <dgm:spPr/>
    </dgm:pt>
    <dgm:pt modelId="{3D78522D-52A9-8843-9BF4-B3EF0E8C5258}" type="pres">
      <dgm:prSet presAssocID="{3A76AD05-95E5-F340-8728-37CBAD648560}" presName="hierChild5" presStyleCnt="0"/>
      <dgm:spPr/>
    </dgm:pt>
    <dgm:pt modelId="{06618415-3516-9D47-847B-184860EB2437}" type="pres">
      <dgm:prSet presAssocID="{B2E1A154-4896-1644-8809-B726A042C5C1}" presName="Name37" presStyleLbl="parChTrans1D3" presStyleIdx="5" presStyleCnt="9"/>
      <dgm:spPr/>
    </dgm:pt>
    <dgm:pt modelId="{0EF8061A-5F86-8C41-801B-71B176D5D128}" type="pres">
      <dgm:prSet presAssocID="{B5D5A487-59CA-E94A-B42D-B63386A5F77E}" presName="hierRoot2" presStyleCnt="0">
        <dgm:presLayoutVars>
          <dgm:hierBranch val="init"/>
        </dgm:presLayoutVars>
      </dgm:prSet>
      <dgm:spPr/>
    </dgm:pt>
    <dgm:pt modelId="{44C38055-DB0D-0345-86E6-AB82DA1863F1}" type="pres">
      <dgm:prSet presAssocID="{B5D5A487-59CA-E94A-B42D-B63386A5F77E}" presName="rootComposite" presStyleCnt="0"/>
      <dgm:spPr/>
    </dgm:pt>
    <dgm:pt modelId="{DC852A30-5A7F-DB49-91B6-139E8AAEFA37}" type="pres">
      <dgm:prSet presAssocID="{B5D5A487-59CA-E94A-B42D-B63386A5F77E}" presName="rootText" presStyleLbl="node3" presStyleIdx="5" presStyleCnt="9" custScaleX="145322" custScaleY="107128">
        <dgm:presLayoutVars>
          <dgm:chPref val="3"/>
        </dgm:presLayoutVars>
      </dgm:prSet>
      <dgm:spPr/>
    </dgm:pt>
    <dgm:pt modelId="{53D2A1F6-DE04-6E45-8AC1-200CA3CB7298}" type="pres">
      <dgm:prSet presAssocID="{B5D5A487-59CA-E94A-B42D-B63386A5F77E}" presName="rootConnector" presStyleLbl="node3" presStyleIdx="5" presStyleCnt="9"/>
      <dgm:spPr/>
    </dgm:pt>
    <dgm:pt modelId="{E8E1DAF6-483E-294B-B38E-2C7A159C437B}" type="pres">
      <dgm:prSet presAssocID="{B5D5A487-59CA-E94A-B42D-B63386A5F77E}" presName="hierChild4" presStyleCnt="0"/>
      <dgm:spPr/>
    </dgm:pt>
    <dgm:pt modelId="{EC43FBF0-2FB3-5E46-BAB9-5732F62E8B13}" type="pres">
      <dgm:prSet presAssocID="{B5D5A487-59CA-E94A-B42D-B63386A5F77E}" presName="hierChild5" presStyleCnt="0"/>
      <dgm:spPr/>
    </dgm:pt>
    <dgm:pt modelId="{740FDB5F-01F3-4546-8547-8085B02B9D48}" type="pres">
      <dgm:prSet presAssocID="{DBA6761B-C4C5-3C4D-9DD1-F8C92B0CDF97}" presName="hierChild5" presStyleCnt="0"/>
      <dgm:spPr/>
    </dgm:pt>
    <dgm:pt modelId="{AD6AA0F4-D9F8-B241-9E44-19D8865849FE}" type="pres">
      <dgm:prSet presAssocID="{7D8CC466-6D94-6946-99FD-E49A8B00D405}" presName="Name37" presStyleLbl="parChTrans1D2" presStyleIdx="2" presStyleCnt="3"/>
      <dgm:spPr/>
    </dgm:pt>
    <dgm:pt modelId="{76690349-791D-184F-8C64-D55B1046E88E}" type="pres">
      <dgm:prSet presAssocID="{A3F1F271-3F4F-0E4C-B746-1B4A23AF823D}" presName="hierRoot2" presStyleCnt="0">
        <dgm:presLayoutVars>
          <dgm:hierBranch val="init"/>
        </dgm:presLayoutVars>
      </dgm:prSet>
      <dgm:spPr/>
    </dgm:pt>
    <dgm:pt modelId="{4589B04F-081E-C84F-8922-118DE51A95DF}" type="pres">
      <dgm:prSet presAssocID="{A3F1F271-3F4F-0E4C-B746-1B4A23AF823D}" presName="rootComposite" presStyleCnt="0"/>
      <dgm:spPr/>
    </dgm:pt>
    <dgm:pt modelId="{ACF4866C-674B-5F43-8E8A-4A7BE1FBCC08}" type="pres">
      <dgm:prSet presAssocID="{A3F1F271-3F4F-0E4C-B746-1B4A23AF823D}" presName="rootText" presStyleLbl="node2" presStyleIdx="2" presStyleCnt="3" custScaleX="176858">
        <dgm:presLayoutVars>
          <dgm:chPref val="3"/>
        </dgm:presLayoutVars>
      </dgm:prSet>
      <dgm:spPr/>
    </dgm:pt>
    <dgm:pt modelId="{3EADE6D1-6DDE-8340-9E7E-A5B4F1B24098}" type="pres">
      <dgm:prSet presAssocID="{A3F1F271-3F4F-0E4C-B746-1B4A23AF823D}" presName="rootConnector" presStyleLbl="node2" presStyleIdx="2" presStyleCnt="3"/>
      <dgm:spPr/>
    </dgm:pt>
    <dgm:pt modelId="{83667F77-BE0E-E545-A46F-9530D5AA4AC5}" type="pres">
      <dgm:prSet presAssocID="{A3F1F271-3F4F-0E4C-B746-1B4A23AF823D}" presName="hierChild4" presStyleCnt="0"/>
      <dgm:spPr/>
    </dgm:pt>
    <dgm:pt modelId="{C721ED28-EC81-7C4A-B9A1-05BD1B1DB003}" type="pres">
      <dgm:prSet presAssocID="{39638FB9-CE6D-3F43-944A-A256F3EB576C}" presName="Name37" presStyleLbl="parChTrans1D3" presStyleIdx="6" presStyleCnt="9"/>
      <dgm:spPr/>
    </dgm:pt>
    <dgm:pt modelId="{B4814B63-EC43-6746-971A-8CBCC1BCA0B7}" type="pres">
      <dgm:prSet presAssocID="{8BD41257-31C8-854F-B0E0-FCDC246222C3}" presName="hierRoot2" presStyleCnt="0">
        <dgm:presLayoutVars>
          <dgm:hierBranch val="init"/>
        </dgm:presLayoutVars>
      </dgm:prSet>
      <dgm:spPr/>
    </dgm:pt>
    <dgm:pt modelId="{425722D9-A26B-2347-AD2F-5E4B25853502}" type="pres">
      <dgm:prSet presAssocID="{8BD41257-31C8-854F-B0E0-FCDC246222C3}" presName="rootComposite" presStyleCnt="0"/>
      <dgm:spPr/>
    </dgm:pt>
    <dgm:pt modelId="{3EF8DF2B-419B-944C-83D2-0E4C4D84C0AC}" type="pres">
      <dgm:prSet presAssocID="{8BD41257-31C8-854F-B0E0-FCDC246222C3}" presName="rootText" presStyleLbl="node3" presStyleIdx="6" presStyleCnt="9" custScaleX="145322" custScaleY="107128">
        <dgm:presLayoutVars>
          <dgm:chPref val="3"/>
        </dgm:presLayoutVars>
      </dgm:prSet>
      <dgm:spPr/>
    </dgm:pt>
    <dgm:pt modelId="{432FFC77-E294-864E-A8BC-C26D30DCECD0}" type="pres">
      <dgm:prSet presAssocID="{8BD41257-31C8-854F-B0E0-FCDC246222C3}" presName="rootConnector" presStyleLbl="node3" presStyleIdx="6" presStyleCnt="9"/>
      <dgm:spPr/>
    </dgm:pt>
    <dgm:pt modelId="{E317FC81-26AE-1A48-A3F6-7EE754F6A66F}" type="pres">
      <dgm:prSet presAssocID="{8BD41257-31C8-854F-B0E0-FCDC246222C3}" presName="hierChild4" presStyleCnt="0"/>
      <dgm:spPr/>
    </dgm:pt>
    <dgm:pt modelId="{491A38CC-97F6-9145-86E0-9A18C221BB63}" type="pres">
      <dgm:prSet presAssocID="{8BD41257-31C8-854F-B0E0-FCDC246222C3}" presName="hierChild5" presStyleCnt="0"/>
      <dgm:spPr/>
    </dgm:pt>
    <dgm:pt modelId="{94BE3345-8354-1746-B9D0-51D97CCE3426}" type="pres">
      <dgm:prSet presAssocID="{8F9864A0-F8E8-4D43-9595-DD06EFB7BA0C}" presName="Name37" presStyleLbl="parChTrans1D3" presStyleIdx="7" presStyleCnt="9"/>
      <dgm:spPr/>
    </dgm:pt>
    <dgm:pt modelId="{FFCA1969-2158-7E42-AC6A-DEA96BA8BB91}" type="pres">
      <dgm:prSet presAssocID="{15E7F59C-F70B-2848-A8B6-D693B24AA84B}" presName="hierRoot2" presStyleCnt="0">
        <dgm:presLayoutVars>
          <dgm:hierBranch val="init"/>
        </dgm:presLayoutVars>
      </dgm:prSet>
      <dgm:spPr/>
    </dgm:pt>
    <dgm:pt modelId="{B7E50DE1-6AF8-9E4A-81F7-8B5855BFF162}" type="pres">
      <dgm:prSet presAssocID="{15E7F59C-F70B-2848-A8B6-D693B24AA84B}" presName="rootComposite" presStyleCnt="0"/>
      <dgm:spPr/>
    </dgm:pt>
    <dgm:pt modelId="{7DE63ACD-1BF2-7841-AB21-CCB0F542295C}" type="pres">
      <dgm:prSet presAssocID="{15E7F59C-F70B-2848-A8B6-D693B24AA84B}" presName="rootText" presStyleLbl="node3" presStyleIdx="7" presStyleCnt="9" custScaleX="145322" custScaleY="107128">
        <dgm:presLayoutVars>
          <dgm:chPref val="3"/>
        </dgm:presLayoutVars>
      </dgm:prSet>
      <dgm:spPr/>
    </dgm:pt>
    <dgm:pt modelId="{4D5D1464-CF5A-914F-8282-4F0C5945C1F1}" type="pres">
      <dgm:prSet presAssocID="{15E7F59C-F70B-2848-A8B6-D693B24AA84B}" presName="rootConnector" presStyleLbl="node3" presStyleIdx="7" presStyleCnt="9"/>
      <dgm:spPr/>
    </dgm:pt>
    <dgm:pt modelId="{353E58B0-4F46-5140-8DF4-DF5648A55D86}" type="pres">
      <dgm:prSet presAssocID="{15E7F59C-F70B-2848-A8B6-D693B24AA84B}" presName="hierChild4" presStyleCnt="0"/>
      <dgm:spPr/>
    </dgm:pt>
    <dgm:pt modelId="{EF6FBF00-15FD-6448-98FF-665B9FC12759}" type="pres">
      <dgm:prSet presAssocID="{15E7F59C-F70B-2848-A8B6-D693B24AA84B}" presName="hierChild5" presStyleCnt="0"/>
      <dgm:spPr/>
    </dgm:pt>
    <dgm:pt modelId="{DD7961A6-F1CC-5646-8DAD-FC3D1131566F}" type="pres">
      <dgm:prSet presAssocID="{4701294E-7296-5148-AA5E-851B33385830}" presName="Name37" presStyleLbl="parChTrans1D3" presStyleIdx="8" presStyleCnt="9"/>
      <dgm:spPr/>
    </dgm:pt>
    <dgm:pt modelId="{6BF7D351-9094-0B46-BE93-B2CCD29B416B}" type="pres">
      <dgm:prSet presAssocID="{43969056-81B8-974C-BFC7-F14B025849CD}" presName="hierRoot2" presStyleCnt="0">
        <dgm:presLayoutVars>
          <dgm:hierBranch val="init"/>
        </dgm:presLayoutVars>
      </dgm:prSet>
      <dgm:spPr/>
    </dgm:pt>
    <dgm:pt modelId="{582D13B1-515F-0247-960D-5EA67F6F92B2}" type="pres">
      <dgm:prSet presAssocID="{43969056-81B8-974C-BFC7-F14B025849CD}" presName="rootComposite" presStyleCnt="0"/>
      <dgm:spPr/>
    </dgm:pt>
    <dgm:pt modelId="{C3F5D332-09B5-5D41-A5FD-A4314C6800EA}" type="pres">
      <dgm:prSet presAssocID="{43969056-81B8-974C-BFC7-F14B025849CD}" presName="rootText" presStyleLbl="node3" presStyleIdx="8" presStyleCnt="9" custScaleX="145322" custScaleY="107128">
        <dgm:presLayoutVars>
          <dgm:chPref val="3"/>
        </dgm:presLayoutVars>
      </dgm:prSet>
      <dgm:spPr/>
    </dgm:pt>
    <dgm:pt modelId="{C4635078-39BC-9B46-9BF7-6D0C01822214}" type="pres">
      <dgm:prSet presAssocID="{43969056-81B8-974C-BFC7-F14B025849CD}" presName="rootConnector" presStyleLbl="node3" presStyleIdx="8" presStyleCnt="9"/>
      <dgm:spPr/>
    </dgm:pt>
    <dgm:pt modelId="{09C72343-7F7D-3748-8625-E1C0576000A0}" type="pres">
      <dgm:prSet presAssocID="{43969056-81B8-974C-BFC7-F14B025849CD}" presName="hierChild4" presStyleCnt="0"/>
      <dgm:spPr/>
    </dgm:pt>
    <dgm:pt modelId="{4A671C2C-8682-7F4A-8FF6-19FCB4173218}" type="pres">
      <dgm:prSet presAssocID="{43969056-81B8-974C-BFC7-F14B025849CD}" presName="hierChild5" presStyleCnt="0"/>
      <dgm:spPr/>
    </dgm:pt>
    <dgm:pt modelId="{81B7E18B-3595-6D42-91FF-D851D9D2D3B3}" type="pres">
      <dgm:prSet presAssocID="{A3F1F271-3F4F-0E4C-B746-1B4A23AF823D}" presName="hierChild5" presStyleCnt="0"/>
      <dgm:spPr/>
    </dgm:pt>
    <dgm:pt modelId="{9D7F94D7-A2CB-0F44-B198-C505FE895483}" type="pres">
      <dgm:prSet presAssocID="{012D9EB0-23DE-6A45-8A79-BEC3416AD525}" presName="hierChild3" presStyleCnt="0"/>
      <dgm:spPr/>
    </dgm:pt>
  </dgm:ptLst>
  <dgm:cxnLst>
    <dgm:cxn modelId="{73814800-9A88-2549-B353-FFE472DB995F}" type="presOf" srcId="{1FE84DE4-756B-354A-8175-BDB2F06A4E2C}" destId="{1D9B18C6-8403-934A-A9D4-011F28817E79}" srcOrd="1" destOrd="0" presId="urn:microsoft.com/office/officeart/2005/8/layout/orgChart1"/>
    <dgm:cxn modelId="{45E62A02-118C-CF45-A23D-FF38DFC5DDE5}" type="presOf" srcId="{39638FB9-CE6D-3F43-944A-A256F3EB576C}" destId="{C721ED28-EC81-7C4A-B9A1-05BD1B1DB003}" srcOrd="0" destOrd="0" presId="urn:microsoft.com/office/officeart/2005/8/layout/orgChart1"/>
    <dgm:cxn modelId="{240BA70C-410F-3742-8166-DF6D5E80F078}" type="presOf" srcId="{DBA6761B-C4C5-3C4D-9DD1-F8C92B0CDF97}" destId="{1595679C-9573-5442-B433-DE4F8B1DCC39}" srcOrd="1" destOrd="0" presId="urn:microsoft.com/office/officeart/2005/8/layout/orgChart1"/>
    <dgm:cxn modelId="{0747390F-B055-7641-A7CC-48F367F74765}" srcId="{DBA6761B-C4C5-3C4D-9DD1-F8C92B0CDF97}" destId="{9FC4F3B5-972A-884C-BDD7-CBCD6C1FB913}" srcOrd="0" destOrd="0" parTransId="{4C56BAD1-313B-8745-9876-F44A6077D41E}" sibTransId="{6C79B637-15D7-AA46-BABB-ECA1FAA94538}"/>
    <dgm:cxn modelId="{FC264313-9725-1044-ACEF-A0CD38E8F0CA}" type="presOf" srcId="{012D9EB0-23DE-6A45-8A79-BEC3416AD525}" destId="{C7A03429-A1B7-C343-9FB6-17882A031324}" srcOrd="1" destOrd="0" presId="urn:microsoft.com/office/officeart/2005/8/layout/orgChart1"/>
    <dgm:cxn modelId="{8737AB1C-FCFF-B44D-B834-2B2DABCF3CF1}" type="presOf" srcId="{43969056-81B8-974C-BFC7-F14B025849CD}" destId="{C3F5D332-09B5-5D41-A5FD-A4314C6800EA}" srcOrd="0" destOrd="0" presId="urn:microsoft.com/office/officeart/2005/8/layout/orgChart1"/>
    <dgm:cxn modelId="{482BF524-EC33-4741-99D6-76985133A7D3}" type="presOf" srcId="{FB038EF3-0F49-E44E-A35F-720BEA9BCDCA}" destId="{D7E45126-978F-774B-8242-DBE673DE88FF}" srcOrd="0" destOrd="0" presId="urn:microsoft.com/office/officeart/2005/8/layout/orgChart1"/>
    <dgm:cxn modelId="{A100E22B-FB70-8547-9266-EE110B051B1B}" type="presOf" srcId="{FB038EF3-0F49-E44E-A35F-720BEA9BCDCA}" destId="{D77C884D-E628-9346-AD5A-42986AC33A3D}" srcOrd="1" destOrd="0" presId="urn:microsoft.com/office/officeart/2005/8/layout/orgChart1"/>
    <dgm:cxn modelId="{CD74882C-BD7F-734E-BBC0-F557C82071FA}" type="presOf" srcId="{A3F1F271-3F4F-0E4C-B746-1B4A23AF823D}" destId="{ACF4866C-674B-5F43-8E8A-4A7BE1FBCC08}" srcOrd="0" destOrd="0" presId="urn:microsoft.com/office/officeart/2005/8/layout/orgChart1"/>
    <dgm:cxn modelId="{DBCF6641-3EAE-674B-B3EA-5A63EFF65836}" type="presOf" srcId="{9FC4F3B5-972A-884C-BDD7-CBCD6C1FB913}" destId="{10025D48-DC89-0843-B761-7130EF287F94}" srcOrd="1" destOrd="0" presId="urn:microsoft.com/office/officeart/2005/8/layout/orgChart1"/>
    <dgm:cxn modelId="{4E579144-B17B-E646-9EF3-F245E0675732}" type="presOf" srcId="{3A76AD05-95E5-F340-8728-37CBAD648560}" destId="{D93CBA38-802B-8045-AF48-260612028520}" srcOrd="1" destOrd="0" presId="urn:microsoft.com/office/officeart/2005/8/layout/orgChart1"/>
    <dgm:cxn modelId="{57F14A48-22F8-A246-8733-9C06C3CFBE1E}" type="presOf" srcId="{4C56BAD1-313B-8745-9876-F44A6077D41E}" destId="{3606F4BB-FB71-BE45-8499-C7793DA4974C}" srcOrd="0" destOrd="0" presId="urn:microsoft.com/office/officeart/2005/8/layout/orgChart1"/>
    <dgm:cxn modelId="{0EE25049-FFDE-3040-854D-012ECBC57C28}" srcId="{FB038EF3-0F49-E44E-A35F-720BEA9BCDCA}" destId="{1FE84DE4-756B-354A-8175-BDB2F06A4E2C}" srcOrd="0" destOrd="0" parTransId="{10F95714-D60A-A84D-9D75-DF2B5E8B5D94}" sibTransId="{68D82FC0-38E0-4D4C-8222-76580C045B42}"/>
    <dgm:cxn modelId="{4731BA49-43DF-634A-A45E-D06E7EE961C9}" type="presOf" srcId="{AE457E6D-8726-4A4E-B172-8F0573AE0EA4}" destId="{344715D0-0953-504D-B08D-BE5E271989E4}" srcOrd="0" destOrd="0" presId="urn:microsoft.com/office/officeart/2005/8/layout/orgChart1"/>
    <dgm:cxn modelId="{D72F2055-34C7-D04D-B9C5-0C54FE46E0FE}" type="presOf" srcId="{10F95714-D60A-A84D-9D75-DF2B5E8B5D94}" destId="{677B551A-85EB-6F43-94DF-92388CFD80C0}" srcOrd="0" destOrd="0" presId="urn:microsoft.com/office/officeart/2005/8/layout/orgChart1"/>
    <dgm:cxn modelId="{E9DCF056-79AA-4544-B051-112867D53254}" type="presOf" srcId="{A40BB383-4A4D-7B49-9214-CC3D6D83A7A5}" destId="{B9B9514C-6511-5E40-904E-52363413693C}" srcOrd="1" destOrd="0" presId="urn:microsoft.com/office/officeart/2005/8/layout/orgChart1"/>
    <dgm:cxn modelId="{870F3F5C-F590-D246-A82F-F8C7BC8658D8}" type="presOf" srcId="{012D9EB0-23DE-6A45-8A79-BEC3416AD525}" destId="{559C4F09-E197-A641-8CF6-8D169C8B0F65}" srcOrd="0" destOrd="0" presId="urn:microsoft.com/office/officeart/2005/8/layout/orgChart1"/>
    <dgm:cxn modelId="{1EFC6B5F-AFB4-544F-80FB-1B92BC76F713}" srcId="{FB038EF3-0F49-E44E-A35F-720BEA9BCDCA}" destId="{A40BB383-4A4D-7B49-9214-CC3D6D83A7A5}" srcOrd="1" destOrd="0" parTransId="{5CA39F19-7E49-A340-895E-93068B0A85DD}" sibTransId="{90AFFEBF-2701-6344-9E98-4BB18B9B1928}"/>
    <dgm:cxn modelId="{35E1E569-22EA-2549-9F81-F5213B649BB3}" type="presOf" srcId="{3A76AD05-95E5-F340-8728-37CBAD648560}" destId="{A03AE5AA-A9F3-5949-BA96-8042E03424A2}" srcOrd="0" destOrd="0" presId="urn:microsoft.com/office/officeart/2005/8/layout/orgChart1"/>
    <dgm:cxn modelId="{DC65426A-EC46-574F-A4EA-27317EBFC97C}" type="presOf" srcId="{9FC4F3B5-972A-884C-BDD7-CBCD6C1FB913}" destId="{31BE7373-2215-434D-A7E4-87505B41640D}" srcOrd="0" destOrd="0" presId="urn:microsoft.com/office/officeart/2005/8/layout/orgChart1"/>
    <dgm:cxn modelId="{7771A06A-72A2-AD4A-B8E2-2251471F4F48}" type="presOf" srcId="{15E7F59C-F70B-2848-A8B6-D693B24AA84B}" destId="{4D5D1464-CF5A-914F-8282-4F0C5945C1F1}" srcOrd="1" destOrd="0" presId="urn:microsoft.com/office/officeart/2005/8/layout/orgChart1"/>
    <dgm:cxn modelId="{01BDC26A-4573-2D47-B2A2-65F53EBEB6F4}" srcId="{DBA6761B-C4C5-3C4D-9DD1-F8C92B0CDF97}" destId="{B5D5A487-59CA-E94A-B42D-B63386A5F77E}" srcOrd="2" destOrd="0" parTransId="{B2E1A154-4896-1644-8809-B726A042C5C1}" sibTransId="{1A1FBF65-357A-224B-92DE-5513285A7CDB}"/>
    <dgm:cxn modelId="{4146C370-5E11-8743-9D73-7DD8EEE55396}" srcId="{A3F1F271-3F4F-0E4C-B746-1B4A23AF823D}" destId="{43969056-81B8-974C-BFC7-F14B025849CD}" srcOrd="2" destOrd="0" parTransId="{4701294E-7296-5148-AA5E-851B33385830}" sibTransId="{B72A8DFE-E858-AD45-BF24-5C9C36BEF91D}"/>
    <dgm:cxn modelId="{211A5774-7F15-F343-9416-1CFB45F5B13D}" type="presOf" srcId="{D9B4DD69-A2A7-5044-8607-9DA2F450E6F7}" destId="{E9178A5A-4B13-1F49-815C-3DDD67C284C5}" srcOrd="0" destOrd="0" presId="urn:microsoft.com/office/officeart/2005/8/layout/orgChart1"/>
    <dgm:cxn modelId="{AFAA9774-BF94-8A4B-B4E8-01CB8FE39F1E}" srcId="{A3F1F271-3F4F-0E4C-B746-1B4A23AF823D}" destId="{15E7F59C-F70B-2848-A8B6-D693B24AA84B}" srcOrd="1" destOrd="0" parTransId="{8F9864A0-F8E8-4D43-9595-DD06EFB7BA0C}" sibTransId="{CBA68AD0-C5D3-CD41-A63E-602AE9043074}"/>
    <dgm:cxn modelId="{2F3B807A-0B1F-1942-8522-EC1A1419CCFA}" type="presOf" srcId="{15E7F59C-F70B-2848-A8B6-D693B24AA84B}" destId="{7DE63ACD-1BF2-7841-AB21-CCB0F542295C}" srcOrd="0" destOrd="0" presId="urn:microsoft.com/office/officeart/2005/8/layout/orgChart1"/>
    <dgm:cxn modelId="{9F7CDB7C-DBA5-F14F-8B5F-7E2E5B295D1B}" type="presOf" srcId="{1FE84DE4-756B-354A-8175-BDB2F06A4E2C}" destId="{C11198D0-ACD4-E64B-904D-1F51BB770CD3}" srcOrd="0" destOrd="0" presId="urn:microsoft.com/office/officeart/2005/8/layout/orgChart1"/>
    <dgm:cxn modelId="{EA608981-5E25-154F-8C97-6FE3A94B5B0D}" type="presOf" srcId="{8BD41257-31C8-854F-B0E0-FCDC246222C3}" destId="{432FFC77-E294-864E-A8BC-C26D30DCECD0}" srcOrd="1" destOrd="0" presId="urn:microsoft.com/office/officeart/2005/8/layout/orgChart1"/>
    <dgm:cxn modelId="{FD1FC581-8D4C-0D42-80B5-19EC420A5A2D}" srcId="{A3F1F271-3F4F-0E4C-B746-1B4A23AF823D}" destId="{8BD41257-31C8-854F-B0E0-FCDC246222C3}" srcOrd="0" destOrd="0" parTransId="{39638FB9-CE6D-3F43-944A-A256F3EB576C}" sibTransId="{77F409AA-9A8B-2B4C-9523-72EBA3B1A655}"/>
    <dgm:cxn modelId="{9B3CB886-51D2-D642-9F0C-14E1FCF2CA60}" srcId="{012D9EB0-23DE-6A45-8A79-BEC3416AD525}" destId="{A3F1F271-3F4F-0E4C-B746-1B4A23AF823D}" srcOrd="2" destOrd="0" parTransId="{7D8CC466-6D94-6946-99FD-E49A8B00D405}" sibTransId="{5814A541-99FC-5B47-AFFD-4B3E57ACC107}"/>
    <dgm:cxn modelId="{C304BF8D-10A6-D943-A6F6-A8FB0B123046}" type="presOf" srcId="{A3F1F271-3F4F-0E4C-B746-1B4A23AF823D}" destId="{3EADE6D1-6DDE-8340-9E7E-A5B4F1B24098}" srcOrd="1" destOrd="0" presId="urn:microsoft.com/office/officeart/2005/8/layout/orgChart1"/>
    <dgm:cxn modelId="{AF43D194-887C-EA4C-AC47-D92FBA498BD1}" srcId="{012D9EB0-23DE-6A45-8A79-BEC3416AD525}" destId="{FB038EF3-0F49-E44E-A35F-720BEA9BCDCA}" srcOrd="0" destOrd="0" parTransId="{D9B4DD69-A2A7-5044-8607-9DA2F450E6F7}" sibTransId="{B29D579E-FDD6-4D4A-B4A3-B2F25489E4D3}"/>
    <dgm:cxn modelId="{176D489A-3E97-7F4E-8757-7688BFFBB5CF}" type="presOf" srcId="{A40BB383-4A4D-7B49-9214-CC3D6D83A7A5}" destId="{12D033F0-80FA-4A43-BBA6-76169568A918}" srcOrd="0" destOrd="0" presId="urn:microsoft.com/office/officeart/2005/8/layout/orgChart1"/>
    <dgm:cxn modelId="{2962549D-39D5-544B-9E60-98641B94B076}" type="presOf" srcId="{7D116191-F23A-AE4B-B1FF-65302BEE3E41}" destId="{E855BB72-2936-FB48-9645-B07A00ECC60C}" srcOrd="1" destOrd="0" presId="urn:microsoft.com/office/officeart/2005/8/layout/orgChart1"/>
    <dgm:cxn modelId="{64B418A0-028B-204E-822C-38F1F3BAA82E}" type="presOf" srcId="{DB0C3104-06E3-B94A-B52F-D4945147AA1D}" destId="{34E6D1F3-2FDD-4E4E-AE67-6F8F9FF0DD38}" srcOrd="0" destOrd="0" presId="urn:microsoft.com/office/officeart/2005/8/layout/orgChart1"/>
    <dgm:cxn modelId="{8F37CBA5-A6EF-D441-959B-B127397CDDD9}" srcId="{FB038EF3-0F49-E44E-A35F-720BEA9BCDCA}" destId="{7D116191-F23A-AE4B-B1FF-65302BEE3E41}" srcOrd="2" destOrd="0" parTransId="{6AA246B3-7B70-5F4C-BF95-DA5DE06595D8}" sibTransId="{9477484D-1A88-194A-ACD0-0626016B288D}"/>
    <dgm:cxn modelId="{055452A9-0465-094E-8669-6BD84541661B}" type="presOf" srcId="{B2E1A154-4896-1644-8809-B726A042C5C1}" destId="{06618415-3516-9D47-847B-184860EB2437}" srcOrd="0" destOrd="0" presId="urn:microsoft.com/office/officeart/2005/8/layout/orgChart1"/>
    <dgm:cxn modelId="{7CDFC6AA-C0AC-0F42-AA20-BDB5930D5D4F}" srcId="{AE457E6D-8726-4A4E-B172-8F0573AE0EA4}" destId="{012D9EB0-23DE-6A45-8A79-BEC3416AD525}" srcOrd="0" destOrd="0" parTransId="{3C57EBA5-5A49-BC4E-843D-D68415EC20C6}" sibTransId="{C2149B35-7546-484D-BF0C-009911B7DF28}"/>
    <dgm:cxn modelId="{942BC7B1-2964-A54A-845F-55AD451CA019}" type="presOf" srcId="{4701294E-7296-5148-AA5E-851B33385830}" destId="{DD7961A6-F1CC-5646-8DAD-FC3D1131566F}" srcOrd="0" destOrd="0" presId="urn:microsoft.com/office/officeart/2005/8/layout/orgChart1"/>
    <dgm:cxn modelId="{65B477B4-DBCE-5444-B1F0-4321DBAEDD78}" type="presOf" srcId="{5CA39F19-7E49-A340-895E-93068B0A85DD}" destId="{6231EB90-56D4-3544-B607-FBDA5DB9C80F}" srcOrd="0" destOrd="0" presId="urn:microsoft.com/office/officeart/2005/8/layout/orgChart1"/>
    <dgm:cxn modelId="{3BFF00C3-24B9-4B47-A377-84AAEE47F18F}" type="presOf" srcId="{6AA246B3-7B70-5F4C-BF95-DA5DE06595D8}" destId="{A1FE1F5F-9E8B-2042-9FCD-2C4B7DC44272}" srcOrd="0" destOrd="0" presId="urn:microsoft.com/office/officeart/2005/8/layout/orgChart1"/>
    <dgm:cxn modelId="{4573E6C4-7889-D940-8874-D2F9D8AC3F04}" type="presOf" srcId="{8BD41257-31C8-854F-B0E0-FCDC246222C3}" destId="{3EF8DF2B-419B-944C-83D2-0E4C4D84C0AC}" srcOrd="0" destOrd="0" presId="urn:microsoft.com/office/officeart/2005/8/layout/orgChart1"/>
    <dgm:cxn modelId="{B4D053CC-EF53-164F-8DC6-04CF92BDA783}" srcId="{012D9EB0-23DE-6A45-8A79-BEC3416AD525}" destId="{DBA6761B-C4C5-3C4D-9DD1-F8C92B0CDF97}" srcOrd="1" destOrd="0" parTransId="{F65FB6A9-2909-5342-97B4-7811963F2982}" sibTransId="{295C9DA0-C796-AD44-A2B1-1715804C7FE0}"/>
    <dgm:cxn modelId="{E39364DB-A8D2-8947-B7D5-1482E8BFAFB1}" srcId="{DBA6761B-C4C5-3C4D-9DD1-F8C92B0CDF97}" destId="{3A76AD05-95E5-F340-8728-37CBAD648560}" srcOrd="1" destOrd="0" parTransId="{DB0C3104-06E3-B94A-B52F-D4945147AA1D}" sibTransId="{7AA578D4-D95F-9E40-8845-54BD9B92A70E}"/>
    <dgm:cxn modelId="{C7D0BFE2-78DA-7D43-AB27-4FC2BE25A500}" type="presOf" srcId="{8F9864A0-F8E8-4D43-9595-DD06EFB7BA0C}" destId="{94BE3345-8354-1746-B9D0-51D97CCE3426}" srcOrd="0" destOrd="0" presId="urn:microsoft.com/office/officeart/2005/8/layout/orgChart1"/>
    <dgm:cxn modelId="{942D43EA-A070-D64F-99E9-5ACB3C853B18}" type="presOf" srcId="{B5D5A487-59CA-E94A-B42D-B63386A5F77E}" destId="{53D2A1F6-DE04-6E45-8AC1-200CA3CB7298}" srcOrd="1" destOrd="0" presId="urn:microsoft.com/office/officeart/2005/8/layout/orgChart1"/>
    <dgm:cxn modelId="{C2C4DCEA-290D-8E46-AE20-133184279DB4}" type="presOf" srcId="{DBA6761B-C4C5-3C4D-9DD1-F8C92B0CDF97}" destId="{C8CBEEF8-4CA3-0143-BE3A-44BCBF5D6FAB}" srcOrd="0" destOrd="0" presId="urn:microsoft.com/office/officeart/2005/8/layout/orgChart1"/>
    <dgm:cxn modelId="{235D1EF1-1EE6-CE42-AFF5-68F737D8A633}" type="presOf" srcId="{B5D5A487-59CA-E94A-B42D-B63386A5F77E}" destId="{DC852A30-5A7F-DB49-91B6-139E8AAEFA37}" srcOrd="0" destOrd="0" presId="urn:microsoft.com/office/officeart/2005/8/layout/orgChart1"/>
    <dgm:cxn modelId="{F70DE6F6-A652-324D-BD61-E81F0C3F3B71}" type="presOf" srcId="{7D116191-F23A-AE4B-B1FF-65302BEE3E41}" destId="{17787660-89C6-FD4B-9FA1-8CEA0AEC2FBD}" srcOrd="0" destOrd="0" presId="urn:microsoft.com/office/officeart/2005/8/layout/orgChart1"/>
    <dgm:cxn modelId="{EEC20AF8-EEC8-AF4A-8FB8-3077F5AF83DE}" type="presOf" srcId="{7D8CC466-6D94-6946-99FD-E49A8B00D405}" destId="{AD6AA0F4-D9F8-B241-9E44-19D8865849FE}" srcOrd="0" destOrd="0" presId="urn:microsoft.com/office/officeart/2005/8/layout/orgChart1"/>
    <dgm:cxn modelId="{B1F565FB-EB1E-6E47-8D52-7CF855BED7BF}" type="presOf" srcId="{43969056-81B8-974C-BFC7-F14B025849CD}" destId="{C4635078-39BC-9B46-9BF7-6D0C01822214}" srcOrd="1" destOrd="0" presId="urn:microsoft.com/office/officeart/2005/8/layout/orgChart1"/>
    <dgm:cxn modelId="{FCBA04FC-A363-0546-B88D-33AD3A1F252E}" type="presOf" srcId="{F65FB6A9-2909-5342-97B4-7811963F2982}" destId="{885A899D-05BD-C047-A41A-0B15BBAF90F9}" srcOrd="0" destOrd="0" presId="urn:microsoft.com/office/officeart/2005/8/layout/orgChart1"/>
    <dgm:cxn modelId="{C3DA7ABE-14F8-BF49-B926-FF8EA7621A82}" type="presParOf" srcId="{344715D0-0953-504D-B08D-BE5E271989E4}" destId="{FF76EFB6-94B8-D440-83AF-F6914C00851F}" srcOrd="0" destOrd="0" presId="urn:microsoft.com/office/officeart/2005/8/layout/orgChart1"/>
    <dgm:cxn modelId="{5B53E779-745E-AC4A-8958-9A237144F936}" type="presParOf" srcId="{FF76EFB6-94B8-D440-83AF-F6914C00851F}" destId="{D48346F5-95BB-E14D-A09A-2615DC1736D4}" srcOrd="0" destOrd="0" presId="urn:microsoft.com/office/officeart/2005/8/layout/orgChart1"/>
    <dgm:cxn modelId="{71FE9E11-A4B3-CC42-B25B-4714ED75E8D7}" type="presParOf" srcId="{D48346F5-95BB-E14D-A09A-2615DC1736D4}" destId="{559C4F09-E197-A641-8CF6-8D169C8B0F65}" srcOrd="0" destOrd="0" presId="urn:microsoft.com/office/officeart/2005/8/layout/orgChart1"/>
    <dgm:cxn modelId="{BE2E6AE9-C51B-F44A-BEB6-78BA04943E0C}" type="presParOf" srcId="{D48346F5-95BB-E14D-A09A-2615DC1736D4}" destId="{C7A03429-A1B7-C343-9FB6-17882A031324}" srcOrd="1" destOrd="0" presId="urn:microsoft.com/office/officeart/2005/8/layout/orgChart1"/>
    <dgm:cxn modelId="{1DFDB143-4D67-0147-9BB2-E94DEBEDF044}" type="presParOf" srcId="{FF76EFB6-94B8-D440-83AF-F6914C00851F}" destId="{8FDD7533-1C6C-2941-B02F-C4AD572BBC27}" srcOrd="1" destOrd="0" presId="urn:microsoft.com/office/officeart/2005/8/layout/orgChart1"/>
    <dgm:cxn modelId="{6E2C712D-729B-7842-8A94-158C49B972DC}" type="presParOf" srcId="{8FDD7533-1C6C-2941-B02F-C4AD572BBC27}" destId="{E9178A5A-4B13-1F49-815C-3DDD67C284C5}" srcOrd="0" destOrd="0" presId="urn:microsoft.com/office/officeart/2005/8/layout/orgChart1"/>
    <dgm:cxn modelId="{7658780D-0765-7D42-B642-71FDD012C9DD}" type="presParOf" srcId="{8FDD7533-1C6C-2941-B02F-C4AD572BBC27}" destId="{2E450EEF-5028-E94A-A7CD-DAC3F4691A0B}" srcOrd="1" destOrd="0" presId="urn:microsoft.com/office/officeart/2005/8/layout/orgChart1"/>
    <dgm:cxn modelId="{4CD93B5B-A85D-994D-9E91-F89C3320C7AA}" type="presParOf" srcId="{2E450EEF-5028-E94A-A7CD-DAC3F4691A0B}" destId="{D0A00D1B-53B7-394E-8F1B-6129612AC068}" srcOrd="0" destOrd="0" presId="urn:microsoft.com/office/officeart/2005/8/layout/orgChart1"/>
    <dgm:cxn modelId="{80D8D314-F4BC-4A46-AF18-4DFA12752B40}" type="presParOf" srcId="{D0A00D1B-53B7-394E-8F1B-6129612AC068}" destId="{D7E45126-978F-774B-8242-DBE673DE88FF}" srcOrd="0" destOrd="0" presId="urn:microsoft.com/office/officeart/2005/8/layout/orgChart1"/>
    <dgm:cxn modelId="{F2078B22-B6FD-A449-874A-A251891DD3C1}" type="presParOf" srcId="{D0A00D1B-53B7-394E-8F1B-6129612AC068}" destId="{D77C884D-E628-9346-AD5A-42986AC33A3D}" srcOrd="1" destOrd="0" presId="urn:microsoft.com/office/officeart/2005/8/layout/orgChart1"/>
    <dgm:cxn modelId="{26128949-DBBA-AA4C-80F1-9233F8D28DB4}" type="presParOf" srcId="{2E450EEF-5028-E94A-A7CD-DAC3F4691A0B}" destId="{7A2CA4C0-E0F3-9A44-9EAC-CCFC1BC961FF}" srcOrd="1" destOrd="0" presId="urn:microsoft.com/office/officeart/2005/8/layout/orgChart1"/>
    <dgm:cxn modelId="{4CAEFE03-C0A4-C846-BD6D-1258BADA5CB2}" type="presParOf" srcId="{7A2CA4C0-E0F3-9A44-9EAC-CCFC1BC961FF}" destId="{677B551A-85EB-6F43-94DF-92388CFD80C0}" srcOrd="0" destOrd="0" presId="urn:microsoft.com/office/officeart/2005/8/layout/orgChart1"/>
    <dgm:cxn modelId="{85DD4608-70D9-AA48-8F93-6B1D92A4D548}" type="presParOf" srcId="{7A2CA4C0-E0F3-9A44-9EAC-CCFC1BC961FF}" destId="{4A6C87B4-3002-4744-8AAD-A3D2702CA8FB}" srcOrd="1" destOrd="0" presId="urn:microsoft.com/office/officeart/2005/8/layout/orgChart1"/>
    <dgm:cxn modelId="{17E563B8-B62F-0D43-BF25-9DA7E3639645}" type="presParOf" srcId="{4A6C87B4-3002-4744-8AAD-A3D2702CA8FB}" destId="{0049C0B3-729C-9E43-888F-1FA3F0B57E61}" srcOrd="0" destOrd="0" presId="urn:microsoft.com/office/officeart/2005/8/layout/orgChart1"/>
    <dgm:cxn modelId="{3E6A0F5F-A5BE-3844-B54F-F50D845956AD}" type="presParOf" srcId="{0049C0B3-729C-9E43-888F-1FA3F0B57E61}" destId="{C11198D0-ACD4-E64B-904D-1F51BB770CD3}" srcOrd="0" destOrd="0" presId="urn:microsoft.com/office/officeart/2005/8/layout/orgChart1"/>
    <dgm:cxn modelId="{8DBC09AE-9718-8C40-83B1-1B07E5E8D0E3}" type="presParOf" srcId="{0049C0B3-729C-9E43-888F-1FA3F0B57E61}" destId="{1D9B18C6-8403-934A-A9D4-011F28817E79}" srcOrd="1" destOrd="0" presId="urn:microsoft.com/office/officeart/2005/8/layout/orgChart1"/>
    <dgm:cxn modelId="{F39C2FAB-524C-4A4C-A05D-E700A67705DD}" type="presParOf" srcId="{4A6C87B4-3002-4744-8AAD-A3D2702CA8FB}" destId="{F9748377-E2E8-3A4C-BCDA-A54CEFF37C9F}" srcOrd="1" destOrd="0" presId="urn:microsoft.com/office/officeart/2005/8/layout/orgChart1"/>
    <dgm:cxn modelId="{18C38587-C3FE-1640-9051-1D11F4B76F80}" type="presParOf" srcId="{4A6C87B4-3002-4744-8AAD-A3D2702CA8FB}" destId="{14C458CC-DA27-D74E-941D-CF384FAA2287}" srcOrd="2" destOrd="0" presId="urn:microsoft.com/office/officeart/2005/8/layout/orgChart1"/>
    <dgm:cxn modelId="{AF8A1A64-336A-C44E-B5B5-4B0EF59CD820}" type="presParOf" srcId="{7A2CA4C0-E0F3-9A44-9EAC-CCFC1BC961FF}" destId="{6231EB90-56D4-3544-B607-FBDA5DB9C80F}" srcOrd="2" destOrd="0" presId="urn:microsoft.com/office/officeart/2005/8/layout/orgChart1"/>
    <dgm:cxn modelId="{5F5B5F7C-D45F-5047-A0C1-DB70695AB05D}" type="presParOf" srcId="{7A2CA4C0-E0F3-9A44-9EAC-CCFC1BC961FF}" destId="{C397C7B6-48C1-5942-B207-2121611BD439}" srcOrd="3" destOrd="0" presId="urn:microsoft.com/office/officeart/2005/8/layout/orgChart1"/>
    <dgm:cxn modelId="{C61BCB89-D15E-D444-B509-ADC98532E315}" type="presParOf" srcId="{C397C7B6-48C1-5942-B207-2121611BD439}" destId="{5C7AD6B3-803F-624D-B254-3846A6B73A3A}" srcOrd="0" destOrd="0" presId="urn:microsoft.com/office/officeart/2005/8/layout/orgChart1"/>
    <dgm:cxn modelId="{5B3896BF-058A-BA42-BA5D-177F81782596}" type="presParOf" srcId="{5C7AD6B3-803F-624D-B254-3846A6B73A3A}" destId="{12D033F0-80FA-4A43-BBA6-76169568A918}" srcOrd="0" destOrd="0" presId="urn:microsoft.com/office/officeart/2005/8/layout/orgChart1"/>
    <dgm:cxn modelId="{489B7492-D21C-9B4B-BEDC-C6807C7C1566}" type="presParOf" srcId="{5C7AD6B3-803F-624D-B254-3846A6B73A3A}" destId="{B9B9514C-6511-5E40-904E-52363413693C}" srcOrd="1" destOrd="0" presId="urn:microsoft.com/office/officeart/2005/8/layout/orgChart1"/>
    <dgm:cxn modelId="{D744D784-FEB6-004D-BEE8-2EE85BFBCDF6}" type="presParOf" srcId="{C397C7B6-48C1-5942-B207-2121611BD439}" destId="{85F4390B-027B-9A4C-BEF9-91486A51F723}" srcOrd="1" destOrd="0" presId="urn:microsoft.com/office/officeart/2005/8/layout/orgChart1"/>
    <dgm:cxn modelId="{1852EB31-CC18-9C46-8A73-8FC8EFA4275E}" type="presParOf" srcId="{C397C7B6-48C1-5942-B207-2121611BD439}" destId="{5C558EDD-FD1F-4149-AA0F-943641226DCF}" srcOrd="2" destOrd="0" presId="urn:microsoft.com/office/officeart/2005/8/layout/orgChart1"/>
    <dgm:cxn modelId="{18200DB4-3B43-0441-AC1D-A2DC16EE3EAB}" type="presParOf" srcId="{7A2CA4C0-E0F3-9A44-9EAC-CCFC1BC961FF}" destId="{A1FE1F5F-9E8B-2042-9FCD-2C4B7DC44272}" srcOrd="4" destOrd="0" presId="urn:microsoft.com/office/officeart/2005/8/layout/orgChart1"/>
    <dgm:cxn modelId="{8A18A3C1-82DF-7C4E-B2B2-70B046CDEF6E}" type="presParOf" srcId="{7A2CA4C0-E0F3-9A44-9EAC-CCFC1BC961FF}" destId="{969A6BF0-8C5F-4F46-B026-0A09147A330E}" srcOrd="5" destOrd="0" presId="urn:microsoft.com/office/officeart/2005/8/layout/orgChart1"/>
    <dgm:cxn modelId="{87E19E52-B02E-884E-8E0C-8A7E72232387}" type="presParOf" srcId="{969A6BF0-8C5F-4F46-B026-0A09147A330E}" destId="{23677990-DDAA-8448-AEA3-C30D9A8844C9}" srcOrd="0" destOrd="0" presId="urn:microsoft.com/office/officeart/2005/8/layout/orgChart1"/>
    <dgm:cxn modelId="{CD3A3849-49C9-E646-B37A-ED11D1679CB6}" type="presParOf" srcId="{23677990-DDAA-8448-AEA3-C30D9A8844C9}" destId="{17787660-89C6-FD4B-9FA1-8CEA0AEC2FBD}" srcOrd="0" destOrd="0" presId="urn:microsoft.com/office/officeart/2005/8/layout/orgChart1"/>
    <dgm:cxn modelId="{7B275C7F-DDFA-0646-9839-81060BD0D004}" type="presParOf" srcId="{23677990-DDAA-8448-AEA3-C30D9A8844C9}" destId="{E855BB72-2936-FB48-9645-B07A00ECC60C}" srcOrd="1" destOrd="0" presId="urn:microsoft.com/office/officeart/2005/8/layout/orgChart1"/>
    <dgm:cxn modelId="{5FF85E3D-03F9-E84C-BB3A-C325B19DBB63}" type="presParOf" srcId="{969A6BF0-8C5F-4F46-B026-0A09147A330E}" destId="{B2BFF96D-F591-FA47-8924-0E4EEC622A13}" srcOrd="1" destOrd="0" presId="urn:microsoft.com/office/officeart/2005/8/layout/orgChart1"/>
    <dgm:cxn modelId="{AD26B5B8-A65A-E542-87A5-21C5EF255F3F}" type="presParOf" srcId="{969A6BF0-8C5F-4F46-B026-0A09147A330E}" destId="{D7A23F79-752D-2E46-8184-CBB3FBBC8549}" srcOrd="2" destOrd="0" presId="urn:microsoft.com/office/officeart/2005/8/layout/orgChart1"/>
    <dgm:cxn modelId="{B3A83928-D1E0-A446-96FF-2E62BA9A8BEF}" type="presParOf" srcId="{2E450EEF-5028-E94A-A7CD-DAC3F4691A0B}" destId="{4F103BB4-CC65-4248-A1E8-187D6E6535D1}" srcOrd="2" destOrd="0" presId="urn:microsoft.com/office/officeart/2005/8/layout/orgChart1"/>
    <dgm:cxn modelId="{885E5787-561E-E540-9672-89897575599C}" type="presParOf" srcId="{8FDD7533-1C6C-2941-B02F-C4AD572BBC27}" destId="{885A899D-05BD-C047-A41A-0B15BBAF90F9}" srcOrd="2" destOrd="0" presId="urn:microsoft.com/office/officeart/2005/8/layout/orgChart1"/>
    <dgm:cxn modelId="{FDADBED9-C3DE-E548-BE79-56374E92AC17}" type="presParOf" srcId="{8FDD7533-1C6C-2941-B02F-C4AD572BBC27}" destId="{D6113257-A9D5-AF47-AB9D-3816E6677B23}" srcOrd="3" destOrd="0" presId="urn:microsoft.com/office/officeart/2005/8/layout/orgChart1"/>
    <dgm:cxn modelId="{7A6126B3-5C6D-0440-A161-B95A3805DB38}" type="presParOf" srcId="{D6113257-A9D5-AF47-AB9D-3816E6677B23}" destId="{10A0EA51-ECC1-5448-811F-803FF5C23DFE}" srcOrd="0" destOrd="0" presId="urn:microsoft.com/office/officeart/2005/8/layout/orgChart1"/>
    <dgm:cxn modelId="{D7AB12AC-0730-BF41-A6A6-FF93892E6DCD}" type="presParOf" srcId="{10A0EA51-ECC1-5448-811F-803FF5C23DFE}" destId="{C8CBEEF8-4CA3-0143-BE3A-44BCBF5D6FAB}" srcOrd="0" destOrd="0" presId="urn:microsoft.com/office/officeart/2005/8/layout/orgChart1"/>
    <dgm:cxn modelId="{DF664ED7-623B-E542-A5FB-DD075FF20558}" type="presParOf" srcId="{10A0EA51-ECC1-5448-811F-803FF5C23DFE}" destId="{1595679C-9573-5442-B433-DE4F8B1DCC39}" srcOrd="1" destOrd="0" presId="urn:microsoft.com/office/officeart/2005/8/layout/orgChart1"/>
    <dgm:cxn modelId="{33530CBE-1743-CF4F-BA39-791609CF5FE2}" type="presParOf" srcId="{D6113257-A9D5-AF47-AB9D-3816E6677B23}" destId="{0EC4248C-2537-4946-BCBA-5DC0686F70E1}" srcOrd="1" destOrd="0" presId="urn:microsoft.com/office/officeart/2005/8/layout/orgChart1"/>
    <dgm:cxn modelId="{E96F0BF0-4947-FC4B-B486-211791149C1F}" type="presParOf" srcId="{0EC4248C-2537-4946-BCBA-5DC0686F70E1}" destId="{3606F4BB-FB71-BE45-8499-C7793DA4974C}" srcOrd="0" destOrd="0" presId="urn:microsoft.com/office/officeart/2005/8/layout/orgChart1"/>
    <dgm:cxn modelId="{378C2595-66DC-AB4E-B36B-C2D3024024FE}" type="presParOf" srcId="{0EC4248C-2537-4946-BCBA-5DC0686F70E1}" destId="{1FDE1A3C-F4FC-AC4C-991C-9987A7CCCB1B}" srcOrd="1" destOrd="0" presId="urn:microsoft.com/office/officeart/2005/8/layout/orgChart1"/>
    <dgm:cxn modelId="{F783A3EE-D41A-A347-BFF2-603CFD1F0604}" type="presParOf" srcId="{1FDE1A3C-F4FC-AC4C-991C-9987A7CCCB1B}" destId="{E5A9D0AD-1958-6B4B-BEB3-D0ED3651E6F9}" srcOrd="0" destOrd="0" presId="urn:microsoft.com/office/officeart/2005/8/layout/orgChart1"/>
    <dgm:cxn modelId="{08EDA85F-D191-924A-B372-E1889CB2C473}" type="presParOf" srcId="{E5A9D0AD-1958-6B4B-BEB3-D0ED3651E6F9}" destId="{31BE7373-2215-434D-A7E4-87505B41640D}" srcOrd="0" destOrd="0" presId="urn:microsoft.com/office/officeart/2005/8/layout/orgChart1"/>
    <dgm:cxn modelId="{AA5936EB-221A-5742-B45A-58A56DD5249F}" type="presParOf" srcId="{E5A9D0AD-1958-6B4B-BEB3-D0ED3651E6F9}" destId="{10025D48-DC89-0843-B761-7130EF287F94}" srcOrd="1" destOrd="0" presId="urn:microsoft.com/office/officeart/2005/8/layout/orgChart1"/>
    <dgm:cxn modelId="{154245DB-43F1-D04E-AB13-2254144FFA48}" type="presParOf" srcId="{1FDE1A3C-F4FC-AC4C-991C-9987A7CCCB1B}" destId="{AFF208B7-63A6-D947-B89B-BCF3CF37DC67}" srcOrd="1" destOrd="0" presId="urn:microsoft.com/office/officeart/2005/8/layout/orgChart1"/>
    <dgm:cxn modelId="{4BB43CEB-16DE-CA43-AD05-1EDFB4FA02C3}" type="presParOf" srcId="{1FDE1A3C-F4FC-AC4C-991C-9987A7CCCB1B}" destId="{C8321FAA-CB72-C649-A3E0-2B10648450D8}" srcOrd="2" destOrd="0" presId="urn:microsoft.com/office/officeart/2005/8/layout/orgChart1"/>
    <dgm:cxn modelId="{146A319C-8E24-0241-9147-38229FD2567E}" type="presParOf" srcId="{0EC4248C-2537-4946-BCBA-5DC0686F70E1}" destId="{34E6D1F3-2FDD-4E4E-AE67-6F8F9FF0DD38}" srcOrd="2" destOrd="0" presId="urn:microsoft.com/office/officeart/2005/8/layout/orgChart1"/>
    <dgm:cxn modelId="{829E21B1-238F-704B-87D2-703B59190A81}" type="presParOf" srcId="{0EC4248C-2537-4946-BCBA-5DC0686F70E1}" destId="{22EB0305-DC9B-D04F-8CF5-B9971FDD6FC3}" srcOrd="3" destOrd="0" presId="urn:microsoft.com/office/officeart/2005/8/layout/orgChart1"/>
    <dgm:cxn modelId="{3909CC00-40EE-574D-8DE7-50113B30AD99}" type="presParOf" srcId="{22EB0305-DC9B-D04F-8CF5-B9971FDD6FC3}" destId="{40B5DAD9-B16E-644E-B143-8A5973425EE5}" srcOrd="0" destOrd="0" presId="urn:microsoft.com/office/officeart/2005/8/layout/orgChart1"/>
    <dgm:cxn modelId="{33CAA33C-8EDB-1C4A-9E8A-0CF691C65ACD}" type="presParOf" srcId="{40B5DAD9-B16E-644E-B143-8A5973425EE5}" destId="{A03AE5AA-A9F3-5949-BA96-8042E03424A2}" srcOrd="0" destOrd="0" presId="urn:microsoft.com/office/officeart/2005/8/layout/orgChart1"/>
    <dgm:cxn modelId="{5A55105F-C8D3-404E-B2B6-B03BD90C1922}" type="presParOf" srcId="{40B5DAD9-B16E-644E-B143-8A5973425EE5}" destId="{D93CBA38-802B-8045-AF48-260612028520}" srcOrd="1" destOrd="0" presId="urn:microsoft.com/office/officeart/2005/8/layout/orgChart1"/>
    <dgm:cxn modelId="{DE1892C6-535B-A446-B910-CB09F37DF902}" type="presParOf" srcId="{22EB0305-DC9B-D04F-8CF5-B9971FDD6FC3}" destId="{D515E1AD-61B9-8D46-87C9-03472601817D}" srcOrd="1" destOrd="0" presId="urn:microsoft.com/office/officeart/2005/8/layout/orgChart1"/>
    <dgm:cxn modelId="{92744AFB-CE07-8E45-916F-93D67BAD29B8}" type="presParOf" srcId="{22EB0305-DC9B-D04F-8CF5-B9971FDD6FC3}" destId="{3D78522D-52A9-8843-9BF4-B3EF0E8C5258}" srcOrd="2" destOrd="0" presId="urn:microsoft.com/office/officeart/2005/8/layout/orgChart1"/>
    <dgm:cxn modelId="{C4E60844-6C5D-A34F-BEED-91F1CEAC262E}" type="presParOf" srcId="{0EC4248C-2537-4946-BCBA-5DC0686F70E1}" destId="{06618415-3516-9D47-847B-184860EB2437}" srcOrd="4" destOrd="0" presId="urn:microsoft.com/office/officeart/2005/8/layout/orgChart1"/>
    <dgm:cxn modelId="{CDC60982-9AE3-E447-8FE8-EE9A3BF46A6F}" type="presParOf" srcId="{0EC4248C-2537-4946-BCBA-5DC0686F70E1}" destId="{0EF8061A-5F86-8C41-801B-71B176D5D128}" srcOrd="5" destOrd="0" presId="urn:microsoft.com/office/officeart/2005/8/layout/orgChart1"/>
    <dgm:cxn modelId="{007AA991-D26F-FC42-8401-A37EEA284BDE}" type="presParOf" srcId="{0EF8061A-5F86-8C41-801B-71B176D5D128}" destId="{44C38055-DB0D-0345-86E6-AB82DA1863F1}" srcOrd="0" destOrd="0" presId="urn:microsoft.com/office/officeart/2005/8/layout/orgChart1"/>
    <dgm:cxn modelId="{3598AD6F-12B0-2940-9F47-3A4C9AD7DBBC}" type="presParOf" srcId="{44C38055-DB0D-0345-86E6-AB82DA1863F1}" destId="{DC852A30-5A7F-DB49-91B6-139E8AAEFA37}" srcOrd="0" destOrd="0" presId="urn:microsoft.com/office/officeart/2005/8/layout/orgChart1"/>
    <dgm:cxn modelId="{B3212C82-ECC6-164E-B8A6-F62D4BAAF078}" type="presParOf" srcId="{44C38055-DB0D-0345-86E6-AB82DA1863F1}" destId="{53D2A1F6-DE04-6E45-8AC1-200CA3CB7298}" srcOrd="1" destOrd="0" presId="urn:microsoft.com/office/officeart/2005/8/layout/orgChart1"/>
    <dgm:cxn modelId="{57C68F39-BED1-7B45-BC9C-6EA9E59B858C}" type="presParOf" srcId="{0EF8061A-5F86-8C41-801B-71B176D5D128}" destId="{E8E1DAF6-483E-294B-B38E-2C7A159C437B}" srcOrd="1" destOrd="0" presId="urn:microsoft.com/office/officeart/2005/8/layout/orgChart1"/>
    <dgm:cxn modelId="{A4DF1A49-38D7-074F-A152-E5161EA32603}" type="presParOf" srcId="{0EF8061A-5F86-8C41-801B-71B176D5D128}" destId="{EC43FBF0-2FB3-5E46-BAB9-5732F62E8B13}" srcOrd="2" destOrd="0" presId="urn:microsoft.com/office/officeart/2005/8/layout/orgChart1"/>
    <dgm:cxn modelId="{F1ADB4A4-0AD3-3A43-B08E-96E804ED633C}" type="presParOf" srcId="{D6113257-A9D5-AF47-AB9D-3816E6677B23}" destId="{740FDB5F-01F3-4546-8547-8085B02B9D48}" srcOrd="2" destOrd="0" presId="urn:microsoft.com/office/officeart/2005/8/layout/orgChart1"/>
    <dgm:cxn modelId="{3610C58A-2909-4F4E-B665-3F554B027707}" type="presParOf" srcId="{8FDD7533-1C6C-2941-B02F-C4AD572BBC27}" destId="{AD6AA0F4-D9F8-B241-9E44-19D8865849FE}" srcOrd="4" destOrd="0" presId="urn:microsoft.com/office/officeart/2005/8/layout/orgChart1"/>
    <dgm:cxn modelId="{F1057E77-6FF1-EF46-BB5B-F7805C1C89F1}" type="presParOf" srcId="{8FDD7533-1C6C-2941-B02F-C4AD572BBC27}" destId="{76690349-791D-184F-8C64-D55B1046E88E}" srcOrd="5" destOrd="0" presId="urn:microsoft.com/office/officeart/2005/8/layout/orgChart1"/>
    <dgm:cxn modelId="{A92EA638-D625-1541-AC41-83AF256CF101}" type="presParOf" srcId="{76690349-791D-184F-8C64-D55B1046E88E}" destId="{4589B04F-081E-C84F-8922-118DE51A95DF}" srcOrd="0" destOrd="0" presId="urn:microsoft.com/office/officeart/2005/8/layout/orgChart1"/>
    <dgm:cxn modelId="{1ECC064C-D779-E34D-9F16-28A2730F1E48}" type="presParOf" srcId="{4589B04F-081E-C84F-8922-118DE51A95DF}" destId="{ACF4866C-674B-5F43-8E8A-4A7BE1FBCC08}" srcOrd="0" destOrd="0" presId="urn:microsoft.com/office/officeart/2005/8/layout/orgChart1"/>
    <dgm:cxn modelId="{EDC76E70-391B-C247-847C-495569F45499}" type="presParOf" srcId="{4589B04F-081E-C84F-8922-118DE51A95DF}" destId="{3EADE6D1-6DDE-8340-9E7E-A5B4F1B24098}" srcOrd="1" destOrd="0" presId="urn:microsoft.com/office/officeart/2005/8/layout/orgChart1"/>
    <dgm:cxn modelId="{BB9B0805-FD8B-DC4F-AAB0-2B3D82DF88B2}" type="presParOf" srcId="{76690349-791D-184F-8C64-D55B1046E88E}" destId="{83667F77-BE0E-E545-A46F-9530D5AA4AC5}" srcOrd="1" destOrd="0" presId="urn:microsoft.com/office/officeart/2005/8/layout/orgChart1"/>
    <dgm:cxn modelId="{1ABD5B61-BB4E-6B4C-8470-0CFBBB8B1B30}" type="presParOf" srcId="{83667F77-BE0E-E545-A46F-9530D5AA4AC5}" destId="{C721ED28-EC81-7C4A-B9A1-05BD1B1DB003}" srcOrd="0" destOrd="0" presId="urn:microsoft.com/office/officeart/2005/8/layout/orgChart1"/>
    <dgm:cxn modelId="{3590BBAB-E741-7F44-9FBD-D6317C1CAEF5}" type="presParOf" srcId="{83667F77-BE0E-E545-A46F-9530D5AA4AC5}" destId="{B4814B63-EC43-6746-971A-8CBCC1BCA0B7}" srcOrd="1" destOrd="0" presId="urn:microsoft.com/office/officeart/2005/8/layout/orgChart1"/>
    <dgm:cxn modelId="{DDD4EC55-2299-8849-855C-C5C3B3B4EA15}" type="presParOf" srcId="{B4814B63-EC43-6746-971A-8CBCC1BCA0B7}" destId="{425722D9-A26B-2347-AD2F-5E4B25853502}" srcOrd="0" destOrd="0" presId="urn:microsoft.com/office/officeart/2005/8/layout/orgChart1"/>
    <dgm:cxn modelId="{24803308-93FE-0340-B2B7-CEB55A1B7A87}" type="presParOf" srcId="{425722D9-A26B-2347-AD2F-5E4B25853502}" destId="{3EF8DF2B-419B-944C-83D2-0E4C4D84C0AC}" srcOrd="0" destOrd="0" presId="urn:microsoft.com/office/officeart/2005/8/layout/orgChart1"/>
    <dgm:cxn modelId="{D24C1A79-CE54-7D47-A79D-95E0A6A6DA02}" type="presParOf" srcId="{425722D9-A26B-2347-AD2F-5E4B25853502}" destId="{432FFC77-E294-864E-A8BC-C26D30DCECD0}" srcOrd="1" destOrd="0" presId="urn:microsoft.com/office/officeart/2005/8/layout/orgChart1"/>
    <dgm:cxn modelId="{F2C11017-FE0D-E241-A2D6-2E7CFCE7BB2C}" type="presParOf" srcId="{B4814B63-EC43-6746-971A-8CBCC1BCA0B7}" destId="{E317FC81-26AE-1A48-A3F6-7EE754F6A66F}" srcOrd="1" destOrd="0" presId="urn:microsoft.com/office/officeart/2005/8/layout/orgChart1"/>
    <dgm:cxn modelId="{F2940A04-4963-0E4A-BC01-DF9DB74E662B}" type="presParOf" srcId="{B4814B63-EC43-6746-971A-8CBCC1BCA0B7}" destId="{491A38CC-97F6-9145-86E0-9A18C221BB63}" srcOrd="2" destOrd="0" presId="urn:microsoft.com/office/officeart/2005/8/layout/orgChart1"/>
    <dgm:cxn modelId="{A1BE86A7-A473-2F4C-8A4D-6B1FCBB9D139}" type="presParOf" srcId="{83667F77-BE0E-E545-A46F-9530D5AA4AC5}" destId="{94BE3345-8354-1746-B9D0-51D97CCE3426}" srcOrd="2" destOrd="0" presId="urn:microsoft.com/office/officeart/2005/8/layout/orgChart1"/>
    <dgm:cxn modelId="{5458A304-959B-E34A-92A2-53E798BBE8B3}" type="presParOf" srcId="{83667F77-BE0E-E545-A46F-9530D5AA4AC5}" destId="{FFCA1969-2158-7E42-AC6A-DEA96BA8BB91}" srcOrd="3" destOrd="0" presId="urn:microsoft.com/office/officeart/2005/8/layout/orgChart1"/>
    <dgm:cxn modelId="{1EC3310B-95CC-2D4A-8CFD-7E9A24716BB8}" type="presParOf" srcId="{FFCA1969-2158-7E42-AC6A-DEA96BA8BB91}" destId="{B7E50DE1-6AF8-9E4A-81F7-8B5855BFF162}" srcOrd="0" destOrd="0" presId="urn:microsoft.com/office/officeart/2005/8/layout/orgChart1"/>
    <dgm:cxn modelId="{039220C9-05B7-E344-A977-CE744F880F19}" type="presParOf" srcId="{B7E50DE1-6AF8-9E4A-81F7-8B5855BFF162}" destId="{7DE63ACD-1BF2-7841-AB21-CCB0F542295C}" srcOrd="0" destOrd="0" presId="urn:microsoft.com/office/officeart/2005/8/layout/orgChart1"/>
    <dgm:cxn modelId="{E8DB8C89-29D4-BA46-8DC6-73DD4C511B5F}" type="presParOf" srcId="{B7E50DE1-6AF8-9E4A-81F7-8B5855BFF162}" destId="{4D5D1464-CF5A-914F-8282-4F0C5945C1F1}" srcOrd="1" destOrd="0" presId="urn:microsoft.com/office/officeart/2005/8/layout/orgChart1"/>
    <dgm:cxn modelId="{C437AA49-BFB5-394A-9710-48D90BF24A62}" type="presParOf" srcId="{FFCA1969-2158-7E42-AC6A-DEA96BA8BB91}" destId="{353E58B0-4F46-5140-8DF4-DF5648A55D86}" srcOrd="1" destOrd="0" presId="urn:microsoft.com/office/officeart/2005/8/layout/orgChart1"/>
    <dgm:cxn modelId="{4938DF7A-6B03-FC4C-AD9E-A474211C27B8}" type="presParOf" srcId="{FFCA1969-2158-7E42-AC6A-DEA96BA8BB91}" destId="{EF6FBF00-15FD-6448-98FF-665B9FC12759}" srcOrd="2" destOrd="0" presId="urn:microsoft.com/office/officeart/2005/8/layout/orgChart1"/>
    <dgm:cxn modelId="{1F76F38C-DEAF-2B44-82D1-648BE5E9966E}" type="presParOf" srcId="{83667F77-BE0E-E545-A46F-9530D5AA4AC5}" destId="{DD7961A6-F1CC-5646-8DAD-FC3D1131566F}" srcOrd="4" destOrd="0" presId="urn:microsoft.com/office/officeart/2005/8/layout/orgChart1"/>
    <dgm:cxn modelId="{452EC90C-3E89-474C-B37F-F2333ED7230D}" type="presParOf" srcId="{83667F77-BE0E-E545-A46F-9530D5AA4AC5}" destId="{6BF7D351-9094-0B46-BE93-B2CCD29B416B}" srcOrd="5" destOrd="0" presId="urn:microsoft.com/office/officeart/2005/8/layout/orgChart1"/>
    <dgm:cxn modelId="{D02CF1DB-9FB5-CC4C-AEF2-6B2D99977F50}" type="presParOf" srcId="{6BF7D351-9094-0B46-BE93-B2CCD29B416B}" destId="{582D13B1-515F-0247-960D-5EA67F6F92B2}" srcOrd="0" destOrd="0" presId="urn:microsoft.com/office/officeart/2005/8/layout/orgChart1"/>
    <dgm:cxn modelId="{89FCCBD6-0851-4A4B-9BB9-0B531098FFD2}" type="presParOf" srcId="{582D13B1-515F-0247-960D-5EA67F6F92B2}" destId="{C3F5D332-09B5-5D41-A5FD-A4314C6800EA}" srcOrd="0" destOrd="0" presId="urn:microsoft.com/office/officeart/2005/8/layout/orgChart1"/>
    <dgm:cxn modelId="{5F504BC2-43DC-D241-93B2-D83C68366E01}" type="presParOf" srcId="{582D13B1-515F-0247-960D-5EA67F6F92B2}" destId="{C4635078-39BC-9B46-9BF7-6D0C01822214}" srcOrd="1" destOrd="0" presId="urn:microsoft.com/office/officeart/2005/8/layout/orgChart1"/>
    <dgm:cxn modelId="{B563E6B4-4636-FF4A-8979-4B53D87CBC4D}" type="presParOf" srcId="{6BF7D351-9094-0B46-BE93-B2CCD29B416B}" destId="{09C72343-7F7D-3748-8625-E1C0576000A0}" srcOrd="1" destOrd="0" presId="urn:microsoft.com/office/officeart/2005/8/layout/orgChart1"/>
    <dgm:cxn modelId="{47BF2C41-F22C-9840-A895-54E37C6EB7BA}" type="presParOf" srcId="{6BF7D351-9094-0B46-BE93-B2CCD29B416B}" destId="{4A671C2C-8682-7F4A-8FF6-19FCB4173218}" srcOrd="2" destOrd="0" presId="urn:microsoft.com/office/officeart/2005/8/layout/orgChart1"/>
    <dgm:cxn modelId="{F30CA001-58A7-2343-9694-75653B8A8CF2}" type="presParOf" srcId="{76690349-791D-184F-8C64-D55B1046E88E}" destId="{81B7E18B-3595-6D42-91FF-D851D9D2D3B3}" srcOrd="2" destOrd="0" presId="urn:microsoft.com/office/officeart/2005/8/layout/orgChart1"/>
    <dgm:cxn modelId="{35165C0D-BCB9-474B-84C3-6C091D347C0F}" type="presParOf" srcId="{FF76EFB6-94B8-D440-83AF-F6914C00851F}" destId="{9D7F94D7-A2CB-0F44-B198-C505FE89548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a:solidFill>
            <a:srgbClr val="A7ED5D"/>
          </a:solidFill>
        </a:ln>
        <a:effectLst>
          <a:glow rad="197653">
            <a:srgbClr val="A7ED5D"/>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CBF874-F99E-5149-A3BC-85E06EC54A8C}" type="doc">
      <dgm:prSet loTypeId="urn:microsoft.com/office/officeart/2005/8/layout/cycle8" loCatId="" qsTypeId="urn:microsoft.com/office/officeart/2005/8/quickstyle/simple1" qsCatId="simple" csTypeId="urn:microsoft.com/office/officeart/2005/8/colors/accent4_1" csCatId="accent4" phldr="1"/>
      <dgm:spPr/>
    </dgm:pt>
    <dgm:pt modelId="{C36E8880-91B2-B945-986F-48A389E96216}">
      <dgm:prSet phldrT="[Text]" custT="1"/>
      <dgm:spPr/>
      <dgm:t>
        <a:bodyPr/>
        <a:lstStyle/>
        <a:p>
          <a:r>
            <a:rPr lang="en-US" sz="2400" b="1">
              <a:latin typeface="Calibri"/>
              <a:cs typeface="Calibri"/>
            </a:rPr>
            <a:t>Supports Relevance &amp; Equity</a:t>
          </a:r>
          <a:endParaRPr lang="en-US" sz="2400" b="1" i="0" u="none" strike="noStrike" cap="none" baseline="0" noProof="0" dirty="0">
            <a:latin typeface="Calibri"/>
            <a:cs typeface="Calibri"/>
          </a:endParaRPr>
        </a:p>
      </dgm:t>
    </dgm:pt>
    <dgm:pt modelId="{9706EBF8-9F56-1844-8497-C2BEBC2900DF}" type="parTrans" cxnId="{F12B10D7-C97E-574C-9BB5-1E78F5632D8A}">
      <dgm:prSet/>
      <dgm:spPr/>
      <dgm:t>
        <a:bodyPr/>
        <a:lstStyle/>
        <a:p>
          <a:endParaRPr lang="en-US" sz="2400"/>
        </a:p>
      </dgm:t>
    </dgm:pt>
    <dgm:pt modelId="{54102669-A2E8-1C43-8A8B-3BDDF2694C7F}" type="sibTrans" cxnId="{F12B10D7-C97E-574C-9BB5-1E78F5632D8A}">
      <dgm:prSet/>
      <dgm:spPr/>
      <dgm:t>
        <a:bodyPr/>
        <a:lstStyle/>
        <a:p>
          <a:endParaRPr lang="en-US" sz="2400"/>
        </a:p>
      </dgm:t>
    </dgm:pt>
    <dgm:pt modelId="{1FED85D2-F1A3-EA49-A0EA-023AADC99286}">
      <dgm:prSet phldrT="[Text]" custT="1"/>
      <dgm:spPr/>
      <dgm:t>
        <a:bodyPr/>
        <a:lstStyle/>
        <a:p>
          <a:r>
            <a:rPr lang="en-US" sz="2400" b="1">
              <a:latin typeface="Calibri"/>
              <a:cs typeface="Calibri"/>
            </a:rPr>
            <a:t>Improves student outcomes</a:t>
          </a:r>
          <a:endParaRPr lang="en-US" sz="2400" b="1" dirty="0">
            <a:latin typeface="Calibri"/>
            <a:cs typeface="Calibri"/>
          </a:endParaRPr>
        </a:p>
      </dgm:t>
    </dgm:pt>
    <dgm:pt modelId="{97758886-2786-B64B-A6E5-96E5EE53A95C}" type="parTrans" cxnId="{A55D6EA7-4257-D946-82DF-C1D7793F3F16}">
      <dgm:prSet/>
      <dgm:spPr/>
      <dgm:t>
        <a:bodyPr/>
        <a:lstStyle/>
        <a:p>
          <a:endParaRPr lang="en-US" sz="2400"/>
        </a:p>
      </dgm:t>
    </dgm:pt>
    <dgm:pt modelId="{6EEB6D3C-024C-9C47-BE31-EF6489F903A6}" type="sibTrans" cxnId="{A55D6EA7-4257-D946-82DF-C1D7793F3F16}">
      <dgm:prSet/>
      <dgm:spPr/>
      <dgm:t>
        <a:bodyPr/>
        <a:lstStyle/>
        <a:p>
          <a:endParaRPr lang="en-US" sz="2400"/>
        </a:p>
      </dgm:t>
    </dgm:pt>
    <dgm:pt modelId="{F93938A0-CFE0-6A4B-A1EB-5BE8F674DB4F}">
      <dgm:prSet phldrT="[Text]" custT="1"/>
      <dgm:spPr/>
      <dgm:t>
        <a:bodyPr/>
        <a:lstStyle/>
        <a:p>
          <a:r>
            <a:rPr lang="en-US" sz="2400" b="1">
              <a:latin typeface="Calibri"/>
              <a:cs typeface="Calibri"/>
            </a:rPr>
            <a:t>Promotes Engagement</a:t>
          </a:r>
          <a:endParaRPr lang="en-US" sz="2400" b="1" dirty="0">
            <a:latin typeface="Calibri"/>
            <a:cs typeface="Calibri"/>
          </a:endParaRPr>
        </a:p>
      </dgm:t>
    </dgm:pt>
    <dgm:pt modelId="{2CBE51B5-1B8D-1845-87D3-25A9C0DD97AF}" type="parTrans" cxnId="{D0AA1BB0-F9F6-C346-B636-A3F9BDAC03F1}">
      <dgm:prSet/>
      <dgm:spPr/>
      <dgm:t>
        <a:bodyPr/>
        <a:lstStyle/>
        <a:p>
          <a:endParaRPr lang="en-US" sz="2400"/>
        </a:p>
      </dgm:t>
    </dgm:pt>
    <dgm:pt modelId="{42117FF7-CA07-CD43-B6FC-C5A464BF1862}" type="sibTrans" cxnId="{D0AA1BB0-F9F6-C346-B636-A3F9BDAC03F1}">
      <dgm:prSet/>
      <dgm:spPr/>
      <dgm:t>
        <a:bodyPr/>
        <a:lstStyle/>
        <a:p>
          <a:endParaRPr lang="en-US" sz="2400"/>
        </a:p>
      </dgm:t>
    </dgm:pt>
    <dgm:pt modelId="{64D4C52B-4FD8-A749-A4B9-701EBC8D5AB4}" type="pres">
      <dgm:prSet presAssocID="{82CBF874-F99E-5149-A3BC-85E06EC54A8C}" presName="compositeShape" presStyleCnt="0">
        <dgm:presLayoutVars>
          <dgm:chMax val="7"/>
          <dgm:dir/>
          <dgm:resizeHandles val="exact"/>
        </dgm:presLayoutVars>
      </dgm:prSet>
      <dgm:spPr/>
    </dgm:pt>
    <dgm:pt modelId="{028BC49D-3BFA-5142-A717-6A7641CF9475}" type="pres">
      <dgm:prSet presAssocID="{82CBF874-F99E-5149-A3BC-85E06EC54A8C}" presName="wedge1" presStyleLbl="node1" presStyleIdx="0" presStyleCnt="3"/>
      <dgm:spPr/>
    </dgm:pt>
    <dgm:pt modelId="{0F9693C7-DEC3-7F44-84A5-E7801681D469}" type="pres">
      <dgm:prSet presAssocID="{82CBF874-F99E-5149-A3BC-85E06EC54A8C}" presName="dummy1a" presStyleCnt="0"/>
      <dgm:spPr/>
    </dgm:pt>
    <dgm:pt modelId="{2F3F539A-5052-E548-9D42-CE7ACA81B8F1}" type="pres">
      <dgm:prSet presAssocID="{82CBF874-F99E-5149-A3BC-85E06EC54A8C}" presName="dummy1b" presStyleCnt="0"/>
      <dgm:spPr/>
    </dgm:pt>
    <dgm:pt modelId="{C66CF68C-0F91-3345-A9D2-9C71FC3B43CD}" type="pres">
      <dgm:prSet presAssocID="{82CBF874-F99E-5149-A3BC-85E06EC54A8C}" presName="wedge1Tx" presStyleLbl="node1" presStyleIdx="0" presStyleCnt="3">
        <dgm:presLayoutVars>
          <dgm:chMax val="0"/>
          <dgm:chPref val="0"/>
          <dgm:bulletEnabled val="1"/>
        </dgm:presLayoutVars>
      </dgm:prSet>
      <dgm:spPr/>
    </dgm:pt>
    <dgm:pt modelId="{83EE98CB-0FCA-6144-8D84-0A230E14931E}" type="pres">
      <dgm:prSet presAssocID="{82CBF874-F99E-5149-A3BC-85E06EC54A8C}" presName="wedge2" presStyleLbl="node1" presStyleIdx="1" presStyleCnt="3"/>
      <dgm:spPr/>
    </dgm:pt>
    <dgm:pt modelId="{1F4B3A0F-DD88-E947-AFA3-62221C5DED2B}" type="pres">
      <dgm:prSet presAssocID="{82CBF874-F99E-5149-A3BC-85E06EC54A8C}" presName="dummy2a" presStyleCnt="0"/>
      <dgm:spPr/>
    </dgm:pt>
    <dgm:pt modelId="{9CBCFB19-8CFF-FC43-8DB9-981291E8C5C3}" type="pres">
      <dgm:prSet presAssocID="{82CBF874-F99E-5149-A3BC-85E06EC54A8C}" presName="dummy2b" presStyleCnt="0"/>
      <dgm:spPr/>
    </dgm:pt>
    <dgm:pt modelId="{65730FB9-22F9-9943-B28C-3029660064E2}" type="pres">
      <dgm:prSet presAssocID="{82CBF874-F99E-5149-A3BC-85E06EC54A8C}" presName="wedge2Tx" presStyleLbl="node1" presStyleIdx="1" presStyleCnt="3">
        <dgm:presLayoutVars>
          <dgm:chMax val="0"/>
          <dgm:chPref val="0"/>
          <dgm:bulletEnabled val="1"/>
        </dgm:presLayoutVars>
      </dgm:prSet>
      <dgm:spPr/>
    </dgm:pt>
    <dgm:pt modelId="{A7E48921-F0E5-B841-A32C-334EABE5D0C8}" type="pres">
      <dgm:prSet presAssocID="{82CBF874-F99E-5149-A3BC-85E06EC54A8C}" presName="wedge3" presStyleLbl="node1" presStyleIdx="2" presStyleCnt="3"/>
      <dgm:spPr/>
    </dgm:pt>
    <dgm:pt modelId="{FFF7D19B-F18B-4144-9A8C-24C804712F45}" type="pres">
      <dgm:prSet presAssocID="{82CBF874-F99E-5149-A3BC-85E06EC54A8C}" presName="dummy3a" presStyleCnt="0"/>
      <dgm:spPr/>
    </dgm:pt>
    <dgm:pt modelId="{C7683621-2C1F-C64F-A90D-53EF7E0C6B7E}" type="pres">
      <dgm:prSet presAssocID="{82CBF874-F99E-5149-A3BC-85E06EC54A8C}" presName="dummy3b" presStyleCnt="0"/>
      <dgm:spPr/>
    </dgm:pt>
    <dgm:pt modelId="{9310EA95-3E2D-834B-974D-D699B7969074}" type="pres">
      <dgm:prSet presAssocID="{82CBF874-F99E-5149-A3BC-85E06EC54A8C}" presName="wedge3Tx" presStyleLbl="node1" presStyleIdx="2" presStyleCnt="3">
        <dgm:presLayoutVars>
          <dgm:chMax val="0"/>
          <dgm:chPref val="0"/>
          <dgm:bulletEnabled val="1"/>
        </dgm:presLayoutVars>
      </dgm:prSet>
      <dgm:spPr/>
    </dgm:pt>
    <dgm:pt modelId="{BBF6786D-87A4-6A4D-B7F7-E22DCAB44993}" type="pres">
      <dgm:prSet presAssocID="{54102669-A2E8-1C43-8A8B-3BDDF2694C7F}" presName="arrowWedge1" presStyleLbl="fgSibTrans2D1" presStyleIdx="0" presStyleCnt="3"/>
      <dgm:spPr/>
    </dgm:pt>
    <dgm:pt modelId="{3169215D-F402-A446-A94B-99EF9ED1A8C8}" type="pres">
      <dgm:prSet presAssocID="{6EEB6D3C-024C-9C47-BE31-EF6489F903A6}" presName="arrowWedge2" presStyleLbl="fgSibTrans2D1" presStyleIdx="1" presStyleCnt="3"/>
      <dgm:spPr/>
    </dgm:pt>
    <dgm:pt modelId="{8F7DEB72-3766-6342-9BFB-B352E50C6C47}" type="pres">
      <dgm:prSet presAssocID="{42117FF7-CA07-CD43-B6FC-C5A464BF1862}" presName="arrowWedge3" presStyleLbl="fgSibTrans2D1" presStyleIdx="2" presStyleCnt="3"/>
      <dgm:spPr/>
    </dgm:pt>
  </dgm:ptLst>
  <dgm:cxnLst>
    <dgm:cxn modelId="{09729519-77CE-3F4E-964E-BD86F87D22BA}" type="presOf" srcId="{1FED85D2-F1A3-EA49-A0EA-023AADC99286}" destId="{65730FB9-22F9-9943-B28C-3029660064E2}" srcOrd="1" destOrd="0" presId="urn:microsoft.com/office/officeart/2005/8/layout/cycle8"/>
    <dgm:cxn modelId="{900AC01C-8FA3-8844-B2A4-16C3B8C5C75E}" type="presOf" srcId="{82CBF874-F99E-5149-A3BC-85E06EC54A8C}" destId="{64D4C52B-4FD8-A749-A4B9-701EBC8D5AB4}" srcOrd="0" destOrd="0" presId="urn:microsoft.com/office/officeart/2005/8/layout/cycle8"/>
    <dgm:cxn modelId="{FEA1CF7C-8A0A-A44C-A2DF-632ACD15A485}" type="presOf" srcId="{C36E8880-91B2-B945-986F-48A389E96216}" destId="{028BC49D-3BFA-5142-A717-6A7641CF9475}" srcOrd="0" destOrd="0" presId="urn:microsoft.com/office/officeart/2005/8/layout/cycle8"/>
    <dgm:cxn modelId="{A55D6EA7-4257-D946-82DF-C1D7793F3F16}" srcId="{82CBF874-F99E-5149-A3BC-85E06EC54A8C}" destId="{1FED85D2-F1A3-EA49-A0EA-023AADC99286}" srcOrd="1" destOrd="0" parTransId="{97758886-2786-B64B-A6E5-96E5EE53A95C}" sibTransId="{6EEB6D3C-024C-9C47-BE31-EF6489F903A6}"/>
    <dgm:cxn modelId="{D0AA1BB0-F9F6-C346-B636-A3F9BDAC03F1}" srcId="{82CBF874-F99E-5149-A3BC-85E06EC54A8C}" destId="{F93938A0-CFE0-6A4B-A1EB-5BE8F674DB4F}" srcOrd="2" destOrd="0" parTransId="{2CBE51B5-1B8D-1845-87D3-25A9C0DD97AF}" sibTransId="{42117FF7-CA07-CD43-B6FC-C5A464BF1862}"/>
    <dgm:cxn modelId="{F12B10D7-C97E-574C-9BB5-1E78F5632D8A}" srcId="{82CBF874-F99E-5149-A3BC-85E06EC54A8C}" destId="{C36E8880-91B2-B945-986F-48A389E96216}" srcOrd="0" destOrd="0" parTransId="{9706EBF8-9F56-1844-8497-C2BEBC2900DF}" sibTransId="{54102669-A2E8-1C43-8A8B-3BDDF2694C7F}"/>
    <dgm:cxn modelId="{C38492D9-675A-BA4E-868C-4AD2B5BA4023}" type="presOf" srcId="{1FED85D2-F1A3-EA49-A0EA-023AADC99286}" destId="{83EE98CB-0FCA-6144-8D84-0A230E14931E}" srcOrd="0" destOrd="0" presId="urn:microsoft.com/office/officeart/2005/8/layout/cycle8"/>
    <dgm:cxn modelId="{33DDFCE4-CB6C-434D-B52E-7790FCEA94B6}" type="presOf" srcId="{F93938A0-CFE0-6A4B-A1EB-5BE8F674DB4F}" destId="{A7E48921-F0E5-B841-A32C-334EABE5D0C8}" srcOrd="0" destOrd="0" presId="urn:microsoft.com/office/officeart/2005/8/layout/cycle8"/>
    <dgm:cxn modelId="{B2A8F2F2-7293-D848-9989-A44D163F327D}" type="presOf" srcId="{C36E8880-91B2-B945-986F-48A389E96216}" destId="{C66CF68C-0F91-3345-A9D2-9C71FC3B43CD}" srcOrd="1" destOrd="0" presId="urn:microsoft.com/office/officeart/2005/8/layout/cycle8"/>
    <dgm:cxn modelId="{A1622DF9-90A2-6142-82C6-7243813B0B96}" type="presOf" srcId="{F93938A0-CFE0-6A4B-A1EB-5BE8F674DB4F}" destId="{9310EA95-3E2D-834B-974D-D699B7969074}" srcOrd="1" destOrd="0" presId="urn:microsoft.com/office/officeart/2005/8/layout/cycle8"/>
    <dgm:cxn modelId="{608C9E19-2FD8-EF45-B245-9E514535AD17}" type="presParOf" srcId="{64D4C52B-4FD8-A749-A4B9-701EBC8D5AB4}" destId="{028BC49D-3BFA-5142-A717-6A7641CF9475}" srcOrd="0" destOrd="0" presId="urn:microsoft.com/office/officeart/2005/8/layout/cycle8"/>
    <dgm:cxn modelId="{1B897B0D-A449-BA46-89BD-5EA53FA706AB}" type="presParOf" srcId="{64D4C52B-4FD8-A749-A4B9-701EBC8D5AB4}" destId="{0F9693C7-DEC3-7F44-84A5-E7801681D469}" srcOrd="1" destOrd="0" presId="urn:microsoft.com/office/officeart/2005/8/layout/cycle8"/>
    <dgm:cxn modelId="{B8951175-0E9A-8D4B-84B2-37A50DEFE53E}" type="presParOf" srcId="{64D4C52B-4FD8-A749-A4B9-701EBC8D5AB4}" destId="{2F3F539A-5052-E548-9D42-CE7ACA81B8F1}" srcOrd="2" destOrd="0" presId="urn:microsoft.com/office/officeart/2005/8/layout/cycle8"/>
    <dgm:cxn modelId="{545913AC-C416-024A-A76D-80B8577D7D1A}" type="presParOf" srcId="{64D4C52B-4FD8-A749-A4B9-701EBC8D5AB4}" destId="{C66CF68C-0F91-3345-A9D2-9C71FC3B43CD}" srcOrd="3" destOrd="0" presId="urn:microsoft.com/office/officeart/2005/8/layout/cycle8"/>
    <dgm:cxn modelId="{ACB45526-443C-4A4A-BA77-0D3856F363C7}" type="presParOf" srcId="{64D4C52B-4FD8-A749-A4B9-701EBC8D5AB4}" destId="{83EE98CB-0FCA-6144-8D84-0A230E14931E}" srcOrd="4" destOrd="0" presId="urn:microsoft.com/office/officeart/2005/8/layout/cycle8"/>
    <dgm:cxn modelId="{54AB9073-E891-5040-B31C-C7AFA02DBFAA}" type="presParOf" srcId="{64D4C52B-4FD8-A749-A4B9-701EBC8D5AB4}" destId="{1F4B3A0F-DD88-E947-AFA3-62221C5DED2B}" srcOrd="5" destOrd="0" presId="urn:microsoft.com/office/officeart/2005/8/layout/cycle8"/>
    <dgm:cxn modelId="{D9F0F7A1-6876-9648-8190-CA11FF554B91}" type="presParOf" srcId="{64D4C52B-4FD8-A749-A4B9-701EBC8D5AB4}" destId="{9CBCFB19-8CFF-FC43-8DB9-981291E8C5C3}" srcOrd="6" destOrd="0" presId="urn:microsoft.com/office/officeart/2005/8/layout/cycle8"/>
    <dgm:cxn modelId="{B4BF82B1-4025-0548-9BBC-47AE88AD0854}" type="presParOf" srcId="{64D4C52B-4FD8-A749-A4B9-701EBC8D5AB4}" destId="{65730FB9-22F9-9943-B28C-3029660064E2}" srcOrd="7" destOrd="0" presId="urn:microsoft.com/office/officeart/2005/8/layout/cycle8"/>
    <dgm:cxn modelId="{64F6EF51-6D59-FF44-AFF8-B28B94C22745}" type="presParOf" srcId="{64D4C52B-4FD8-A749-A4B9-701EBC8D5AB4}" destId="{A7E48921-F0E5-B841-A32C-334EABE5D0C8}" srcOrd="8" destOrd="0" presId="urn:microsoft.com/office/officeart/2005/8/layout/cycle8"/>
    <dgm:cxn modelId="{37FAA32E-45C5-F544-A04F-385D633CA34C}" type="presParOf" srcId="{64D4C52B-4FD8-A749-A4B9-701EBC8D5AB4}" destId="{FFF7D19B-F18B-4144-9A8C-24C804712F45}" srcOrd="9" destOrd="0" presId="urn:microsoft.com/office/officeart/2005/8/layout/cycle8"/>
    <dgm:cxn modelId="{B3A5D6F8-C8EC-2E43-BA8F-63C77EE8BC55}" type="presParOf" srcId="{64D4C52B-4FD8-A749-A4B9-701EBC8D5AB4}" destId="{C7683621-2C1F-C64F-A90D-53EF7E0C6B7E}" srcOrd="10" destOrd="0" presId="urn:microsoft.com/office/officeart/2005/8/layout/cycle8"/>
    <dgm:cxn modelId="{2D48A8D8-B265-984D-9E29-5B6986F59057}" type="presParOf" srcId="{64D4C52B-4FD8-A749-A4B9-701EBC8D5AB4}" destId="{9310EA95-3E2D-834B-974D-D699B7969074}" srcOrd="11" destOrd="0" presId="urn:microsoft.com/office/officeart/2005/8/layout/cycle8"/>
    <dgm:cxn modelId="{6B473840-A12E-574F-A137-39FDEDB0D601}" type="presParOf" srcId="{64D4C52B-4FD8-A749-A4B9-701EBC8D5AB4}" destId="{BBF6786D-87A4-6A4D-B7F7-E22DCAB44993}" srcOrd="12" destOrd="0" presId="urn:microsoft.com/office/officeart/2005/8/layout/cycle8"/>
    <dgm:cxn modelId="{8F31BA12-480A-1447-8803-1C6B174E6E43}" type="presParOf" srcId="{64D4C52B-4FD8-A749-A4B9-701EBC8D5AB4}" destId="{3169215D-F402-A446-A94B-99EF9ED1A8C8}" srcOrd="13" destOrd="0" presId="urn:microsoft.com/office/officeart/2005/8/layout/cycle8"/>
    <dgm:cxn modelId="{1C40F486-8404-E64E-8211-81ADD5836549}" type="presParOf" srcId="{64D4C52B-4FD8-A749-A4B9-701EBC8D5AB4}" destId="{8F7DEB72-3766-6342-9BFB-B352E50C6C47}"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gm:spPr>
      <dgm:t>
        <a:bodyPr/>
        <a:lstStyle/>
        <a:p>
          <a:pPr>
            <a:buNone/>
          </a:pPr>
          <a:r>
            <a:rPr lang="en-US" sz="2400" b="1" dirty="0">
              <a:solidFill>
                <a:srgbClr val="002060"/>
              </a:solidFill>
              <a:latin typeface="Arial"/>
              <a:ea typeface="+mn-ea"/>
              <a:cs typeface="+mn-cs"/>
            </a:rPr>
            <a:t>Define</a:t>
          </a:r>
        </a:p>
      </dgm:t>
    </dgm:pt>
    <dgm:pt modelId="{B594852D-1BD0-264B-A3C8-A203A63C6E41}" type="parTrans" cxnId="{26AC7920-62B3-0B40-B725-66222A224B24}">
      <dgm:prSet/>
      <dgm:spPr/>
      <dgm:t>
        <a:bodyPr/>
        <a:lstStyle/>
        <a:p>
          <a:endParaRPr lang="en-US" sz="2300" b="1"/>
        </a:p>
      </dgm:t>
    </dgm:pt>
    <dgm:pt modelId="{8CAF0C80-1805-E745-BB42-1823122BE073}" type="sibTrans" cxnId="{26AC7920-62B3-0B40-B725-66222A224B24}">
      <dgm:prSet custT="1">
        <dgm:style>
          <a:lnRef idx="1">
            <a:schemeClr val="accent3"/>
          </a:lnRef>
          <a:fillRef idx="3">
            <a:schemeClr val="accent3"/>
          </a:fillRef>
          <a:effectRef idx="2">
            <a:schemeClr val="accent3"/>
          </a:effectRef>
          <a:fontRef idx="minor">
            <a:schemeClr val="lt1"/>
          </a:fontRef>
        </dgm:style>
      </dgm:prSet>
      <dgm:spPr>
        <a:xfrm rot="1932672">
          <a:off x="4343774" y="991387"/>
          <a:ext cx="330900"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05FBD42-56C4-5D48-9C2A-F77CC46FC1D9}">
      <dgm:prSet phldrT="[Text]" custT="1"/>
      <dgm: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Teach</a:t>
          </a:r>
        </a:p>
      </dgm:t>
    </dgm:pt>
    <dgm:pt modelId="{60938429-D3B9-2041-910A-93AF0D162506}" type="parTrans" cxnId="{ECD2D7BD-3461-0B40-BA58-142F6B046E3B}">
      <dgm:prSet/>
      <dgm:spPr/>
      <dgm:t>
        <a:bodyPr/>
        <a:lstStyle/>
        <a:p>
          <a:endParaRPr lang="en-US" sz="2300" b="1"/>
        </a:p>
      </dgm:t>
    </dgm:pt>
    <dgm:pt modelId="{59CF6471-3DB6-3646-9934-E45E85E76492}" type="sibTrans" cxnId="{ECD2D7BD-3461-0B40-BA58-142F6B046E3B}">
      <dgm:prSet custT="1">
        <dgm:style>
          <a:lnRef idx="1">
            <a:schemeClr val="accent3"/>
          </a:lnRef>
          <a:fillRef idx="3">
            <a:schemeClr val="accent3"/>
          </a:fillRef>
          <a:effectRef idx="2">
            <a:schemeClr val="accent3"/>
          </a:effectRef>
          <a:fontRef idx="minor">
            <a:schemeClr val="lt1"/>
          </a:fontRef>
        </dgm:style>
      </dgm:prSet>
      <dgm:spPr>
        <a:xfrm rot="6479980">
          <a:off x="4923422" y="2548733"/>
          <a:ext cx="330306"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9BECFCF7-B0AF-624C-AD55-2F220A1C2E6F}">
      <dgm:prSet phldrT="[Text]" custT="1"/>
      <dgm: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Prompt</a:t>
          </a:r>
        </a:p>
      </dgm:t>
    </dgm:pt>
    <dgm:pt modelId="{A273BF1E-EFE8-EB45-BFB3-83AF3FA0E108}" type="parTrans" cxnId="{EE3AF701-625F-8845-BA6B-4E3C20EC0210}">
      <dgm:prSet/>
      <dgm:spPr/>
      <dgm:t>
        <a:bodyPr/>
        <a:lstStyle/>
        <a:p>
          <a:endParaRPr lang="en-US" sz="2300" b="1"/>
        </a:p>
      </dgm:t>
    </dgm:pt>
    <dgm:pt modelId="{8EE59149-ADE7-6A4E-937E-8C3739A22D03}" type="sibTrans" cxnId="{EE3AF701-625F-8845-BA6B-4E3C20EC0210}">
      <dgm:prSet custT="1">
        <dgm:style>
          <a:lnRef idx="1">
            <a:schemeClr val="accent3"/>
          </a:lnRef>
          <a:fillRef idx="3">
            <a:schemeClr val="accent3"/>
          </a:fillRef>
          <a:effectRef idx="2">
            <a:schemeClr val="accent3"/>
          </a:effectRef>
          <a:fontRef idx="minor">
            <a:schemeClr val="lt1"/>
          </a:fontRef>
        </dgm:style>
      </dgm:prSet>
      <dgm:spPr>
        <a:xfrm rot="10800001">
          <a:off x="3575236" y="3407511"/>
          <a:ext cx="302367"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2655792-0024-2D4D-8DB6-10345FCB08FE}">
      <dgm:prSet phldrT="[Text]" custT="1"/>
      <dgm: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Monitor</a:t>
          </a:r>
        </a:p>
      </dgm:t>
    </dgm:pt>
    <dgm:pt modelId="{E23A8E98-1C44-E44E-AEC7-746238A17F3B}" type="parTrans" cxnId="{36A5AF73-D390-9D4F-B25F-FD58677A3A40}">
      <dgm:prSet/>
      <dgm:spPr/>
      <dgm:t>
        <a:bodyPr/>
        <a:lstStyle/>
        <a:p>
          <a:endParaRPr lang="en-US" sz="2300" b="1"/>
        </a:p>
      </dgm:t>
    </dgm:pt>
    <dgm:pt modelId="{E4966791-D171-AA47-9665-093C0FEE5FB8}" type="sibTrans" cxnId="{36A5AF73-D390-9D4F-B25F-FD58677A3A40}">
      <dgm:prSet custT="1">
        <dgm:style>
          <a:lnRef idx="1">
            <a:schemeClr val="accent3"/>
          </a:lnRef>
          <a:fillRef idx="3">
            <a:schemeClr val="accent3"/>
          </a:fillRef>
          <a:effectRef idx="2">
            <a:schemeClr val="accent3"/>
          </a:effectRef>
          <a:fontRef idx="minor">
            <a:schemeClr val="lt1"/>
          </a:fontRef>
        </dgm:style>
      </dgm:prSet>
      <dgm:spPr>
        <a:xfrm rot="15120000">
          <a:off x="2071296" y="2496010"/>
          <a:ext cx="325811"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DFDF3E90-2D1F-C34A-87A4-D06D7D2CEDCF}">
      <dgm:prSet phldrT="[Text]" custT="1"/>
      <dgm: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300" b="1" dirty="0">
              <a:solidFill>
                <a:srgbClr val="160E44"/>
              </a:solidFill>
              <a:latin typeface="Arial"/>
              <a:ea typeface="+mn-ea"/>
              <a:cs typeface="+mn-cs"/>
            </a:rPr>
            <a:t>Evaluate</a:t>
          </a:r>
        </a:p>
      </dgm:t>
    </dgm:pt>
    <dgm:pt modelId="{D6C7DEA4-9117-2043-BA96-91953B15A66E}" type="parTrans" cxnId="{F489DBC6-62AB-C64F-B63F-E48FA59D7F1D}">
      <dgm:prSet/>
      <dgm:spPr/>
      <dgm:t>
        <a:bodyPr/>
        <a:lstStyle/>
        <a:p>
          <a:endParaRPr lang="en-US" sz="2300" b="1"/>
        </a:p>
      </dgm:t>
    </dgm:pt>
    <dgm:pt modelId="{2B682932-7FB3-574E-BB1C-DF0D42B208F8}" type="sibTrans" cxnId="{F489DBC6-62AB-C64F-B63F-E48FA59D7F1D}">
      <dgm:prSet custT="1">
        <dgm:style>
          <a:lnRef idx="1">
            <a:schemeClr val="accent3"/>
          </a:lnRef>
          <a:fillRef idx="3">
            <a:schemeClr val="accent3"/>
          </a:fillRef>
          <a:effectRef idx="2">
            <a:schemeClr val="accent3"/>
          </a:effectRef>
          <a:fontRef idx="minor">
            <a:schemeClr val="lt1"/>
          </a:fontRef>
        </dgm:style>
      </dgm:prSet>
      <dgm:spPr>
        <a:xfrm rot="19553861">
          <a:off x="2665554" y="984091"/>
          <a:ext cx="250622"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39960">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45876">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0AD5F853-E890-0340-B27B-AC190202E6C4}" type="presOf" srcId="{2411FFCD-987A-1F48-A670-10D02FAB4130}" destId="{29B5FB9B-81E9-0141-8374-45D4527B9639}" srcOrd="0" destOrd="0" presId="urn:microsoft.com/office/officeart/2005/8/layout/cycle2"/>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B78BD900-5B88-6F40-AA9B-4CACD2DC64C4}">
      <dgm:prSet phldrT="[Text]" custT="1"/>
      <dgm:spPr>
        <a:solidFill>
          <a:schemeClr val="bg1"/>
        </a:solidFill>
        <a:ln>
          <a:solidFill>
            <a:srgbClr val="CD6D9F"/>
          </a:solidFill>
        </a:ln>
      </dgm:spPr>
      <dgm:t>
        <a:bodyPr/>
        <a:lstStyle/>
        <a:p>
          <a:r>
            <a:rPr lang="en-US" sz="2200" dirty="0">
              <a:solidFill>
                <a:schemeClr val="accent6">
                  <a:lumMod val="50000"/>
                </a:schemeClr>
              </a:solidFill>
            </a:rPr>
            <a:t>Promoting and Sustaining Staff Engagement</a:t>
          </a:r>
        </a:p>
      </dgm:t>
    </dgm:pt>
    <dgm:pt modelId="{31E18113-7267-B844-89AE-023FA44946AE}" type="parTrans" cxnId="{330917B2-DCDF-7F45-B471-99F242EA8B90}">
      <dgm:prSet/>
      <dgm:spPr/>
      <dgm:t>
        <a:bodyPr/>
        <a:lstStyle/>
        <a:p>
          <a:endParaRPr lang="en-US" sz="2200"/>
        </a:p>
      </dgm:t>
    </dgm:pt>
    <dgm:pt modelId="{0A73905E-4948-D645-9BCB-A81312986801}" type="sibTrans" cxnId="{330917B2-DCDF-7F45-B471-99F242EA8B90}">
      <dgm:prSet/>
      <dgm:spPr>
        <a:solidFill>
          <a:srgbClr val="FFD4DF"/>
        </a:solidFill>
      </dgm:spPr>
      <dgm:t>
        <a:bodyPr/>
        <a:lstStyle/>
        <a:p>
          <a:endParaRPr lang="en-US" sz="2200"/>
        </a:p>
      </dgm:t>
    </dgm:pt>
    <dgm:pt modelId="{84897054-1969-E344-A89D-B190212245E2}">
      <dgm:prSet custT="1"/>
      <dgm:spPr>
        <a:solidFill>
          <a:schemeClr val="bg1"/>
        </a:solidFill>
        <a:ln>
          <a:solidFill>
            <a:srgbClr val="CD6D9F"/>
          </a:solidFill>
        </a:ln>
      </dgm:spPr>
      <dgm:t>
        <a:bodyPr/>
        <a:lstStyle/>
        <a:p>
          <a:r>
            <a:rPr lang="en-US" sz="2200" dirty="0">
              <a:solidFill>
                <a:schemeClr val="tx1"/>
              </a:solidFill>
            </a:rPr>
            <a:t>Continuous Action Planning</a:t>
          </a:r>
        </a:p>
      </dgm:t>
    </dgm:pt>
    <dgm:pt modelId="{E3A40A22-F4F3-D14E-A097-D25E1CDFBFF9}" type="parTrans" cxnId="{133416FA-1169-854D-8EDB-C4673FF5B8E6}">
      <dgm:prSet/>
      <dgm:spPr/>
      <dgm:t>
        <a:bodyPr/>
        <a:lstStyle/>
        <a:p>
          <a:endParaRPr lang="en-US" sz="2200"/>
        </a:p>
      </dgm:t>
    </dgm:pt>
    <dgm:pt modelId="{3C9D0A04-C2E4-FF4D-A8FA-C43D4BCF1AA6}" type="sibTrans" cxnId="{133416FA-1169-854D-8EDB-C4673FF5B8E6}">
      <dgm:prSet/>
      <dgm:spPr>
        <a:solidFill>
          <a:srgbClr val="FFD4DF"/>
        </a:solidFill>
      </dgm:spPr>
      <dgm:t>
        <a:bodyPr/>
        <a:lstStyle/>
        <a:p>
          <a:endParaRPr lang="en-US" sz="2200"/>
        </a:p>
      </dgm:t>
    </dgm:pt>
    <dgm:pt modelId="{979C3DC8-F467-0A43-8A26-32728906A76A}">
      <dgm:prSet phldrT="[Text]" custT="1"/>
      <dgm:spPr>
        <a:solidFill>
          <a:schemeClr val="bg1"/>
        </a:solidFill>
        <a:ln>
          <a:solidFill>
            <a:srgbClr val="CD6D9F"/>
          </a:solidFill>
        </a:ln>
      </dgm:spPr>
      <dgm:t>
        <a:bodyPr/>
        <a:lstStyle/>
        <a:p>
          <a:r>
            <a:rPr lang="en-US" sz="2200" dirty="0">
              <a:solidFill>
                <a:schemeClr val="accent6">
                  <a:lumMod val="50000"/>
                </a:schemeClr>
              </a:solidFill>
            </a:rPr>
            <a:t>Team-Based Implementation</a:t>
          </a:r>
        </a:p>
      </dgm:t>
    </dgm:pt>
    <dgm:pt modelId="{361E8845-BEDE-6843-A917-9734BBFCD5A8}" type="parTrans" cxnId="{E55E4CFE-2CF8-D544-8E62-106D5F6BC58E}">
      <dgm:prSet/>
      <dgm:spPr/>
      <dgm:t>
        <a:bodyPr/>
        <a:lstStyle/>
        <a:p>
          <a:endParaRPr lang="en-US"/>
        </a:p>
      </dgm:t>
    </dgm:pt>
    <dgm:pt modelId="{2EFE4B13-6435-6145-A664-91974F7A7EE5}" type="sibTrans" cxnId="{E55E4CFE-2CF8-D544-8E62-106D5F6BC58E}">
      <dgm:prSet/>
      <dgm:spPr>
        <a:solidFill>
          <a:srgbClr val="FFD2D9"/>
        </a:solidFill>
      </dgm:spPr>
      <dgm:t>
        <a:bodyPr/>
        <a:lstStyle/>
        <a:p>
          <a:endParaRPr lang="en-US"/>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D57B47E9-7CA9-194F-9828-00764951BE7B}" type="pres">
      <dgm:prSet presAssocID="{B78BD900-5B88-6F40-AA9B-4CACD2DC64C4}" presName="gear1" presStyleLbl="node1" presStyleIdx="0" presStyleCnt="3" custScaleX="92902" custScaleY="86355" custLinFactNeighborX="-151" custLinFactNeighborY="408">
        <dgm:presLayoutVars>
          <dgm:chMax val="1"/>
          <dgm:bulletEnabled val="1"/>
        </dgm:presLayoutVars>
      </dgm:prSet>
      <dgm:spPr/>
    </dgm:pt>
    <dgm:pt modelId="{97ACF4BE-726E-AA4F-AE09-B59F3B5ABF71}" type="pres">
      <dgm:prSet presAssocID="{B78BD900-5B88-6F40-AA9B-4CACD2DC64C4}" presName="gear1srcNode" presStyleLbl="node1" presStyleIdx="0" presStyleCnt="3"/>
      <dgm:spPr/>
    </dgm:pt>
    <dgm:pt modelId="{DD791DFF-4599-AC46-A317-6A5A27263D6E}" type="pres">
      <dgm:prSet presAssocID="{B78BD900-5B88-6F40-AA9B-4CACD2DC64C4}" presName="gear1dstNode" presStyleLbl="node1" presStyleIdx="0" presStyleCnt="3"/>
      <dgm:spPr/>
    </dgm:pt>
    <dgm:pt modelId="{07AE1515-2BBF-0142-B081-BC9B4E2BC5C1}" type="pres">
      <dgm:prSet presAssocID="{979C3DC8-F467-0A43-8A26-32728906A76A}" presName="gear2" presStyleLbl="node1" presStyleIdx="1" presStyleCnt="3" custScaleX="160146" custScaleY="134175" custLinFactNeighborX="-7390" custLinFactNeighborY="-1915">
        <dgm:presLayoutVars>
          <dgm:chMax val="1"/>
          <dgm:bulletEnabled val="1"/>
        </dgm:presLayoutVars>
      </dgm:prSet>
      <dgm:spPr/>
    </dgm:pt>
    <dgm:pt modelId="{73B30258-C31F-3F47-86A6-0943525C0E32}" type="pres">
      <dgm:prSet presAssocID="{979C3DC8-F467-0A43-8A26-32728906A76A}" presName="gear2srcNode" presStyleLbl="node1" presStyleIdx="1" presStyleCnt="3"/>
      <dgm:spPr/>
    </dgm:pt>
    <dgm:pt modelId="{AA00B149-6154-AC4E-907A-1645EEC87AD5}" type="pres">
      <dgm:prSet presAssocID="{979C3DC8-F467-0A43-8A26-32728906A76A}" presName="gear2dstNode" presStyleLbl="node1" presStyleIdx="1" presStyleCnt="3"/>
      <dgm:spPr/>
    </dgm:pt>
    <dgm:pt modelId="{47D1B424-4DFE-7C4E-AAD9-EDC851FD2AC1}" type="pres">
      <dgm:prSet presAssocID="{84897054-1969-E344-A89D-B190212245E2}" presName="gear3" presStyleLbl="node1" presStyleIdx="2" presStyleCnt="3" custScaleX="116481" custScaleY="113763"/>
      <dgm:spPr/>
    </dgm:pt>
    <dgm:pt modelId="{806D5BB6-5948-B44B-AEA5-6B6E35890774}" type="pres">
      <dgm:prSet presAssocID="{84897054-1969-E344-A89D-B190212245E2}" presName="gear3tx" presStyleLbl="node1" presStyleIdx="2" presStyleCnt="3">
        <dgm:presLayoutVars>
          <dgm:chMax val="1"/>
          <dgm:bulletEnabled val="1"/>
        </dgm:presLayoutVars>
      </dgm:prSet>
      <dgm:spPr/>
    </dgm:pt>
    <dgm:pt modelId="{872317C1-6EF9-1947-9E54-1A80024E21AB}" type="pres">
      <dgm:prSet presAssocID="{84897054-1969-E344-A89D-B190212245E2}" presName="gear3srcNode" presStyleLbl="node1" presStyleIdx="2" presStyleCnt="3"/>
      <dgm:spPr/>
    </dgm:pt>
    <dgm:pt modelId="{074ADAF3-CC27-2041-8911-2B4123B4BD08}" type="pres">
      <dgm:prSet presAssocID="{84897054-1969-E344-A89D-B190212245E2}" presName="gear3dstNode" presStyleLbl="node1" presStyleIdx="2" presStyleCnt="3"/>
      <dgm:spPr/>
    </dgm:pt>
    <dgm:pt modelId="{B32F8080-B03C-1947-A02B-6EA55850D311}" type="pres">
      <dgm:prSet presAssocID="{0A73905E-4948-D645-9BCB-A81312986801}" presName="connector1" presStyleLbl="sibTrans2D1" presStyleIdx="0" presStyleCnt="3" custLinFactNeighborX="-18065" custLinFactNeighborY="3832"/>
      <dgm:spPr/>
    </dgm:pt>
    <dgm:pt modelId="{72DB9DD9-4265-6F42-BB49-7BE831696DE1}" type="pres">
      <dgm:prSet presAssocID="{2EFE4B13-6435-6145-A664-91974F7A7EE5}" presName="connector2" presStyleLbl="sibTrans2D1" presStyleIdx="1" presStyleCnt="3" custLinFactNeighborX="-22659" custLinFactNeighborY="4072"/>
      <dgm:spPr/>
    </dgm:pt>
    <dgm:pt modelId="{DE1E5182-3AD2-4C4C-BAC5-708294CA291A}" type="pres">
      <dgm:prSet presAssocID="{3C9D0A04-C2E4-FF4D-A8FA-C43D4BCF1AA6}" presName="connector3" presStyleLbl="sibTrans2D1" presStyleIdx="2" presStyleCnt="3"/>
      <dgm:spPr/>
    </dgm:pt>
  </dgm:ptLst>
  <dgm:cxnLst>
    <dgm:cxn modelId="{E8226102-A628-F84F-8842-7E4E69C2D23D}" type="presOf" srcId="{979C3DC8-F467-0A43-8A26-32728906A76A}" destId="{AA00B149-6154-AC4E-907A-1645EEC87AD5}" srcOrd="2" destOrd="0" presId="urn:microsoft.com/office/officeart/2005/8/layout/gear1"/>
    <dgm:cxn modelId="{0D82F315-B4C7-224B-B809-8039D9FE84BA}" type="presOf" srcId="{84897054-1969-E344-A89D-B190212245E2}" destId="{074ADAF3-CC27-2041-8911-2B4123B4BD08}" srcOrd="3" destOrd="0" presId="urn:microsoft.com/office/officeart/2005/8/layout/gear1"/>
    <dgm:cxn modelId="{A0B8BF16-4A68-E049-80B1-DFFDA42510C0}" type="presOf" srcId="{B78BD900-5B88-6F40-AA9B-4CACD2DC64C4}" destId="{DD791DFF-4599-AC46-A317-6A5A27263D6E}" srcOrd="2" destOrd="0" presId="urn:microsoft.com/office/officeart/2005/8/layout/gear1"/>
    <dgm:cxn modelId="{CD9AD383-4F0B-2543-B14A-9962DF4A2841}" type="presOf" srcId="{0A73905E-4948-D645-9BCB-A81312986801}" destId="{B32F8080-B03C-1947-A02B-6EA55850D311}" srcOrd="0" destOrd="0" presId="urn:microsoft.com/office/officeart/2005/8/layout/gear1"/>
    <dgm:cxn modelId="{F8F4C68E-04F7-DE4C-9233-B507FDD24B20}" type="presOf" srcId="{2EFE4B13-6435-6145-A664-91974F7A7EE5}" destId="{72DB9DD9-4265-6F42-BB49-7BE831696DE1}" srcOrd="0" destOrd="0" presId="urn:microsoft.com/office/officeart/2005/8/layout/gear1"/>
    <dgm:cxn modelId="{330917B2-DCDF-7F45-B471-99F242EA8B90}" srcId="{8463EAC5-A36B-264F-871F-4F402287C443}" destId="{B78BD900-5B88-6F40-AA9B-4CACD2DC64C4}" srcOrd="0" destOrd="0" parTransId="{31E18113-7267-B844-89AE-023FA44946AE}" sibTransId="{0A73905E-4948-D645-9BCB-A81312986801}"/>
    <dgm:cxn modelId="{6D9F81B2-907E-EE41-B50F-32E89CE420E1}" type="presOf" srcId="{3C9D0A04-C2E4-FF4D-A8FA-C43D4BCF1AA6}" destId="{DE1E5182-3AD2-4C4C-BAC5-708294CA291A}" srcOrd="0" destOrd="0" presId="urn:microsoft.com/office/officeart/2005/8/layout/gear1"/>
    <dgm:cxn modelId="{91E7C9C2-B97E-1143-9030-FD5D05D5FAD1}" type="presOf" srcId="{84897054-1969-E344-A89D-B190212245E2}" destId="{872317C1-6EF9-1947-9E54-1A80024E21AB}" srcOrd="2" destOrd="0" presId="urn:microsoft.com/office/officeart/2005/8/layout/gear1"/>
    <dgm:cxn modelId="{2DD691CA-DA6F-3E41-9EB7-2B61A88F333C}" type="presOf" srcId="{B78BD900-5B88-6F40-AA9B-4CACD2DC64C4}" destId="{D57B47E9-7CA9-194F-9828-00764951BE7B}" srcOrd="0" destOrd="0" presId="urn:microsoft.com/office/officeart/2005/8/layout/gear1"/>
    <dgm:cxn modelId="{C1491CE1-8623-264C-999F-64AA08B1E074}" type="presOf" srcId="{84897054-1969-E344-A89D-B190212245E2}" destId="{806D5BB6-5948-B44B-AEA5-6B6E35890774}" srcOrd="1" destOrd="0" presId="urn:microsoft.com/office/officeart/2005/8/layout/gear1"/>
    <dgm:cxn modelId="{C4BF2EE1-3889-CF44-9431-46E811A4D09A}" type="presOf" srcId="{84897054-1969-E344-A89D-B190212245E2}" destId="{47D1B424-4DFE-7C4E-AAD9-EDC851FD2AC1}" srcOrd="0" destOrd="0" presId="urn:microsoft.com/office/officeart/2005/8/layout/gear1"/>
    <dgm:cxn modelId="{D37B61E3-749F-C345-8573-4A8D6817E682}" type="presOf" srcId="{979C3DC8-F467-0A43-8A26-32728906A76A}" destId="{73B30258-C31F-3F47-86A6-0943525C0E32}" srcOrd="1" destOrd="0" presId="urn:microsoft.com/office/officeart/2005/8/layout/gear1"/>
    <dgm:cxn modelId="{FB534AE6-9B3C-4349-81B0-306DCB7EF6D2}" type="presOf" srcId="{979C3DC8-F467-0A43-8A26-32728906A76A}" destId="{07AE1515-2BBF-0142-B081-BC9B4E2BC5C1}"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9C4A3AEE-8DB4-1342-85F1-64162971532B}" type="presOf" srcId="{B78BD900-5B88-6F40-AA9B-4CACD2DC64C4}" destId="{97ACF4BE-726E-AA4F-AE09-B59F3B5ABF71}" srcOrd="1" destOrd="0" presId="urn:microsoft.com/office/officeart/2005/8/layout/gear1"/>
    <dgm:cxn modelId="{133416FA-1169-854D-8EDB-C4673FF5B8E6}" srcId="{8463EAC5-A36B-264F-871F-4F402287C443}" destId="{84897054-1969-E344-A89D-B190212245E2}" srcOrd="2" destOrd="0" parTransId="{E3A40A22-F4F3-D14E-A097-D25E1CDFBFF9}" sibTransId="{3C9D0A04-C2E4-FF4D-A8FA-C43D4BCF1AA6}"/>
    <dgm:cxn modelId="{E55E4CFE-2CF8-D544-8E62-106D5F6BC58E}" srcId="{8463EAC5-A36B-264F-871F-4F402287C443}" destId="{979C3DC8-F467-0A43-8A26-32728906A76A}" srcOrd="1" destOrd="0" parTransId="{361E8845-BEDE-6843-A917-9734BBFCD5A8}" sibTransId="{2EFE4B13-6435-6145-A664-91974F7A7EE5}"/>
    <dgm:cxn modelId="{0BB414E9-6DD7-BE47-B838-7979925BF583}" type="presParOf" srcId="{75F25639-B4E2-184B-9CF5-6778AFDFDF66}" destId="{D57B47E9-7CA9-194F-9828-00764951BE7B}" srcOrd="0" destOrd="0" presId="urn:microsoft.com/office/officeart/2005/8/layout/gear1"/>
    <dgm:cxn modelId="{2BF01E33-9858-F248-81E7-927256F4B7D5}" type="presParOf" srcId="{75F25639-B4E2-184B-9CF5-6778AFDFDF66}" destId="{97ACF4BE-726E-AA4F-AE09-B59F3B5ABF71}" srcOrd="1" destOrd="0" presId="urn:microsoft.com/office/officeart/2005/8/layout/gear1"/>
    <dgm:cxn modelId="{134B7539-5F65-1146-8A50-DEB3D0F57AD5}" type="presParOf" srcId="{75F25639-B4E2-184B-9CF5-6778AFDFDF66}" destId="{DD791DFF-4599-AC46-A317-6A5A27263D6E}" srcOrd="2" destOrd="0" presId="urn:microsoft.com/office/officeart/2005/8/layout/gear1"/>
    <dgm:cxn modelId="{3708D489-2CE8-644B-B9F7-678C3D840C44}" type="presParOf" srcId="{75F25639-B4E2-184B-9CF5-6778AFDFDF66}" destId="{07AE1515-2BBF-0142-B081-BC9B4E2BC5C1}" srcOrd="3" destOrd="0" presId="urn:microsoft.com/office/officeart/2005/8/layout/gear1"/>
    <dgm:cxn modelId="{3885EB7C-0161-B848-B476-B49C1657C7E5}" type="presParOf" srcId="{75F25639-B4E2-184B-9CF5-6778AFDFDF66}" destId="{73B30258-C31F-3F47-86A6-0943525C0E32}" srcOrd="4" destOrd="0" presId="urn:microsoft.com/office/officeart/2005/8/layout/gear1"/>
    <dgm:cxn modelId="{4C73194A-C22D-1F4A-B44B-43D44834A9BF}" type="presParOf" srcId="{75F25639-B4E2-184B-9CF5-6778AFDFDF66}" destId="{AA00B149-6154-AC4E-907A-1645EEC87AD5}" srcOrd="5" destOrd="0" presId="urn:microsoft.com/office/officeart/2005/8/layout/gear1"/>
    <dgm:cxn modelId="{B2F1D0DF-56F1-2C40-A40A-4644CCEDF1C2}" type="presParOf" srcId="{75F25639-B4E2-184B-9CF5-6778AFDFDF66}" destId="{47D1B424-4DFE-7C4E-AAD9-EDC851FD2AC1}" srcOrd="6" destOrd="0" presId="urn:microsoft.com/office/officeart/2005/8/layout/gear1"/>
    <dgm:cxn modelId="{B1F40CF6-455C-4B49-AD13-1C3E8E2262C4}" type="presParOf" srcId="{75F25639-B4E2-184B-9CF5-6778AFDFDF66}" destId="{806D5BB6-5948-B44B-AEA5-6B6E35890774}" srcOrd="7" destOrd="0" presId="urn:microsoft.com/office/officeart/2005/8/layout/gear1"/>
    <dgm:cxn modelId="{660611EC-0C93-904C-A6C7-8B1A6D8924E8}" type="presParOf" srcId="{75F25639-B4E2-184B-9CF5-6778AFDFDF66}" destId="{872317C1-6EF9-1947-9E54-1A80024E21AB}" srcOrd="8" destOrd="0" presId="urn:microsoft.com/office/officeart/2005/8/layout/gear1"/>
    <dgm:cxn modelId="{4F1C1418-1AD2-3544-BAD0-625B44D45B43}" type="presParOf" srcId="{75F25639-B4E2-184B-9CF5-6778AFDFDF66}" destId="{074ADAF3-CC27-2041-8911-2B4123B4BD08}" srcOrd="9" destOrd="0" presId="urn:microsoft.com/office/officeart/2005/8/layout/gear1"/>
    <dgm:cxn modelId="{5548E2A0-3A2E-A547-8693-0EEE161EB9BA}" type="presParOf" srcId="{75F25639-B4E2-184B-9CF5-6778AFDFDF66}" destId="{B32F8080-B03C-1947-A02B-6EA55850D311}" srcOrd="10" destOrd="0" presId="urn:microsoft.com/office/officeart/2005/8/layout/gear1"/>
    <dgm:cxn modelId="{755D0F72-008B-094A-B479-FCBC59C2BF54}" type="presParOf" srcId="{75F25639-B4E2-184B-9CF5-6778AFDFDF66}" destId="{72DB9DD9-4265-6F42-BB49-7BE831696DE1}" srcOrd="11" destOrd="0" presId="urn:microsoft.com/office/officeart/2005/8/layout/gear1"/>
    <dgm:cxn modelId="{DDCC663C-34C5-3B47-B0E0-4E23BC9A4CBB}" type="presParOf" srcId="{75F25639-B4E2-184B-9CF5-6778AFDFDF66}" destId="{DE1E5182-3AD2-4C4C-BAC5-708294CA291A}" srcOrd="12"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4A614C38-A5C1-D144-94D3-605CEB4E4BD1}">
      <dgm:prSet phldrT="[Text]" custT="1"/>
      <dgm:spPr>
        <a:solidFill>
          <a:schemeClr val="bg1"/>
        </a:solidFill>
        <a:ln>
          <a:solidFill>
            <a:srgbClr val="CD6D9F"/>
          </a:solidFill>
        </a:ln>
      </dgm:spPr>
      <dgm:t>
        <a:bodyPr/>
        <a:lstStyle/>
        <a:p>
          <a:r>
            <a:rPr lang="en-US" sz="2400" dirty="0">
              <a:solidFill>
                <a:schemeClr val="accent6">
                  <a:lumMod val="50000"/>
                </a:schemeClr>
              </a:solidFill>
            </a:rPr>
            <a:t>Embedded</a:t>
          </a:r>
          <a:r>
            <a:rPr lang="en-US" sz="2400" baseline="0" dirty="0">
              <a:solidFill>
                <a:schemeClr val="accent6">
                  <a:lumMod val="50000"/>
                </a:schemeClr>
              </a:solidFill>
            </a:rPr>
            <a:t> and Ongoing Professional Development</a:t>
          </a:r>
          <a:endParaRPr lang="en-US" sz="2400" dirty="0">
            <a:solidFill>
              <a:schemeClr val="accent6">
                <a:lumMod val="50000"/>
              </a:schemeClr>
            </a:solidFill>
          </a:endParaRPr>
        </a:p>
      </dgm:t>
    </dgm:pt>
    <dgm:pt modelId="{2EDCC368-8D46-9346-ACF0-296F5B53D5E5}" type="parTrans" cxnId="{FEE8ABCD-E5C8-6B4B-9886-03EBA0A5A538}">
      <dgm:prSet/>
      <dgm:spPr/>
      <dgm:t>
        <a:bodyPr/>
        <a:lstStyle/>
        <a:p>
          <a:endParaRPr lang="en-US" sz="2400"/>
        </a:p>
      </dgm:t>
    </dgm:pt>
    <dgm:pt modelId="{2A7946EE-D855-3C48-A33D-65E0E353C4E8}" type="sibTrans" cxnId="{FEE8ABCD-E5C8-6B4B-9886-03EBA0A5A538}">
      <dgm:prSet/>
      <dgm:spPr>
        <a:solidFill>
          <a:srgbClr val="FFD4DF"/>
        </a:solidFill>
      </dgm:spPr>
      <dgm:t>
        <a:bodyPr/>
        <a:lstStyle/>
        <a:p>
          <a:endParaRPr lang="en-US" sz="2400"/>
        </a:p>
      </dgm:t>
    </dgm:pt>
    <dgm:pt modelId="{8E4CF485-9079-7D4C-9819-C838E2E54CA7}">
      <dgm:prSet phldrT="[Text]" custT="1"/>
      <dgm:spPr>
        <a:solidFill>
          <a:schemeClr val="bg1"/>
        </a:solidFill>
        <a:ln>
          <a:solidFill>
            <a:srgbClr val="CD6D9F"/>
          </a:solidFill>
        </a:ln>
      </dgm:spPr>
      <dgm:t>
        <a:bodyPr/>
        <a:lstStyle/>
        <a:p>
          <a:r>
            <a:rPr lang="en-US" sz="2400" dirty="0">
              <a:solidFill>
                <a:schemeClr val="accent6">
                  <a:lumMod val="50000"/>
                </a:schemeClr>
              </a:solidFill>
            </a:rPr>
            <a:t>Staff Recognition</a:t>
          </a:r>
        </a:p>
      </dgm:t>
    </dgm:pt>
    <dgm:pt modelId="{196FDDD8-43E6-534B-88F3-74586D211993}" type="parTrans" cxnId="{455B4BE6-A609-6543-A743-5FFC74AF6B5D}">
      <dgm:prSet/>
      <dgm:spPr/>
      <dgm:t>
        <a:bodyPr/>
        <a:lstStyle/>
        <a:p>
          <a:endParaRPr lang="en-US" sz="2400"/>
        </a:p>
      </dgm:t>
    </dgm:pt>
    <dgm:pt modelId="{515AA06F-F0F4-1946-BADE-25510C1FC125}" type="sibTrans" cxnId="{455B4BE6-A609-6543-A743-5FFC74AF6B5D}">
      <dgm:prSet/>
      <dgm:spPr>
        <a:noFill/>
      </dgm:spPr>
      <dgm:t>
        <a:bodyPr/>
        <a:lstStyle/>
        <a:p>
          <a:endParaRPr lang="en-US" sz="2400"/>
        </a:p>
      </dgm:t>
    </dgm:pt>
    <dgm:pt modelId="{12B803BE-2B22-E548-A91E-E235A00BF5FD}">
      <dgm:prSet custT="1"/>
      <dgm:spPr>
        <a:solidFill>
          <a:schemeClr val="bg1"/>
        </a:solidFill>
        <a:ln>
          <a:solidFill>
            <a:srgbClr val="CD6D9F"/>
          </a:solidFill>
        </a:ln>
      </dgm:spPr>
      <dgm:t>
        <a:bodyPr/>
        <a:lstStyle/>
        <a:p>
          <a:r>
            <a:rPr lang="en-US" sz="2200" dirty="0">
              <a:solidFill>
                <a:schemeClr val="accent6">
                  <a:lumMod val="50000"/>
                </a:schemeClr>
              </a:solidFill>
            </a:rPr>
            <a:t>Data Routines</a:t>
          </a:r>
        </a:p>
      </dgm:t>
    </dgm:pt>
    <dgm:pt modelId="{4F2FD833-CF24-B84F-B138-5829D59038BE}" type="parTrans" cxnId="{15C7DDF7-53D5-2843-9D7F-82BDD95EE038}">
      <dgm:prSet/>
      <dgm:spPr/>
      <dgm:t>
        <a:bodyPr/>
        <a:lstStyle/>
        <a:p>
          <a:endParaRPr lang="en-US" sz="2400"/>
        </a:p>
      </dgm:t>
    </dgm:pt>
    <dgm:pt modelId="{E679CCA9-85F5-F24F-AB17-B35142E97EEF}" type="sibTrans" cxnId="{15C7DDF7-53D5-2843-9D7F-82BDD95EE038}">
      <dgm:prSet/>
      <dgm:spPr>
        <a:solidFill>
          <a:srgbClr val="FFD4DF"/>
        </a:solidFill>
      </dgm:spPr>
      <dgm:t>
        <a:bodyPr/>
        <a:lstStyle/>
        <a:p>
          <a:endParaRPr lang="en-US" sz="2400"/>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32F83C08-E6FA-B640-BA85-3A766FFAF84C}" type="pres">
      <dgm:prSet presAssocID="{12B803BE-2B22-E548-A91E-E235A00BF5FD}" presName="gear1" presStyleLbl="node1" presStyleIdx="0" presStyleCnt="3" custScaleX="85257" custScaleY="69113" custLinFactNeighborX="-19862" custLinFactNeighborY="-73461">
        <dgm:presLayoutVars>
          <dgm:chMax val="1"/>
          <dgm:bulletEnabled val="1"/>
        </dgm:presLayoutVars>
      </dgm:prSet>
      <dgm:spPr/>
    </dgm:pt>
    <dgm:pt modelId="{AD7460D7-B10B-DB4E-A4FF-612EB1822F25}" type="pres">
      <dgm:prSet presAssocID="{12B803BE-2B22-E548-A91E-E235A00BF5FD}" presName="gear1srcNode" presStyleLbl="node1" presStyleIdx="0" presStyleCnt="3"/>
      <dgm:spPr/>
    </dgm:pt>
    <dgm:pt modelId="{4FC69D2B-A6AD-1145-A3F0-FCC3A32C4697}" type="pres">
      <dgm:prSet presAssocID="{12B803BE-2B22-E548-A91E-E235A00BF5FD}" presName="gear1dstNode" presStyleLbl="node1" presStyleIdx="0" presStyleCnt="3"/>
      <dgm:spPr/>
    </dgm:pt>
    <dgm:pt modelId="{3FC3E06D-F0FB-7C4E-B858-23686F1F3C89}" type="pres">
      <dgm:prSet presAssocID="{4A614C38-A5C1-D144-94D3-605CEB4E4BD1}" presName="gear2" presStyleLbl="node1" presStyleIdx="1" presStyleCnt="3" custScaleX="127477" custScaleY="110566" custLinFactNeighborX="-30932" custLinFactNeighborY="-51978">
        <dgm:presLayoutVars>
          <dgm:chMax val="1"/>
          <dgm:bulletEnabled val="1"/>
        </dgm:presLayoutVars>
      </dgm:prSet>
      <dgm:spPr/>
    </dgm:pt>
    <dgm:pt modelId="{A64CD6FA-405A-1A4B-A618-BFD69D223860}" type="pres">
      <dgm:prSet presAssocID="{4A614C38-A5C1-D144-94D3-605CEB4E4BD1}" presName="gear2srcNode" presStyleLbl="node1" presStyleIdx="1" presStyleCnt="3"/>
      <dgm:spPr/>
    </dgm:pt>
    <dgm:pt modelId="{55351E16-E230-CA46-83FD-3F426E86930E}" type="pres">
      <dgm:prSet presAssocID="{4A614C38-A5C1-D144-94D3-605CEB4E4BD1}" presName="gear2dstNode" presStyleLbl="node1" presStyleIdx="1" presStyleCnt="3"/>
      <dgm:spPr/>
    </dgm:pt>
    <dgm:pt modelId="{2507043C-2D5F-774D-9823-0F35641E329D}" type="pres">
      <dgm:prSet presAssocID="{8E4CF485-9079-7D4C-9819-C838E2E54CA7}" presName="gear3" presStyleLbl="node1" presStyleIdx="2" presStyleCnt="3" custScaleX="108962" custScaleY="102240" custLinFactNeighborX="-30119" custLinFactNeighborY="85386"/>
      <dgm:spPr/>
    </dgm:pt>
    <dgm:pt modelId="{F2CFC2C6-46A1-1742-8F3F-A02D521FD97F}" type="pres">
      <dgm:prSet presAssocID="{8E4CF485-9079-7D4C-9819-C838E2E54CA7}" presName="gear3tx" presStyleLbl="node1" presStyleIdx="2" presStyleCnt="3">
        <dgm:presLayoutVars>
          <dgm:chMax val="1"/>
          <dgm:bulletEnabled val="1"/>
        </dgm:presLayoutVars>
      </dgm:prSet>
      <dgm:spPr/>
    </dgm:pt>
    <dgm:pt modelId="{C911A677-3C2A-3648-83CF-69F7D2B72C39}" type="pres">
      <dgm:prSet presAssocID="{8E4CF485-9079-7D4C-9819-C838E2E54CA7}" presName="gear3srcNode" presStyleLbl="node1" presStyleIdx="2" presStyleCnt="3"/>
      <dgm:spPr/>
    </dgm:pt>
    <dgm:pt modelId="{0F6C682A-9266-F841-9C58-02D150A8E0D6}" type="pres">
      <dgm:prSet presAssocID="{8E4CF485-9079-7D4C-9819-C838E2E54CA7}" presName="gear3dstNode" presStyleLbl="node1" presStyleIdx="2" presStyleCnt="3"/>
      <dgm:spPr/>
    </dgm:pt>
    <dgm:pt modelId="{A8EDCDA7-5BE8-A942-80D4-3E149857BAD4}" type="pres">
      <dgm:prSet presAssocID="{E679CCA9-85F5-F24F-AB17-B35142E97EEF}" presName="connector1" presStyleLbl="sibTrans2D1" presStyleIdx="0" presStyleCnt="3" custScaleX="85742" custScaleY="74696" custLinFactNeighborX="-27625" custLinFactNeighborY="-55858"/>
      <dgm:spPr/>
    </dgm:pt>
    <dgm:pt modelId="{34DB317A-7E74-6D4F-B019-15D8549E24F5}" type="pres">
      <dgm:prSet presAssocID="{2A7946EE-D855-3C48-A33D-65E0E353C4E8}" presName="connector2" presStyleLbl="sibTrans2D1" presStyleIdx="1" presStyleCnt="3" custLinFactNeighborX="-24014" custLinFactNeighborY="-45769"/>
      <dgm:spPr/>
    </dgm:pt>
    <dgm:pt modelId="{E0B2AB7B-152D-7B40-822B-54DC487C3949}" type="pres">
      <dgm:prSet presAssocID="{515AA06F-F0F4-1946-BADE-25510C1FC125}" presName="connector3" presStyleLbl="sibTrans2D1" presStyleIdx="2" presStyleCnt="3" custScaleX="26944" custScaleY="21730" custLinFactNeighborX="59359" custLinFactNeighborY="90260"/>
      <dgm:spPr/>
    </dgm:pt>
  </dgm:ptLst>
  <dgm:cxnLst>
    <dgm:cxn modelId="{37DDD616-F3DE-A94A-9263-6F39B5BADB0B}" type="presOf" srcId="{8E4CF485-9079-7D4C-9819-C838E2E54CA7}" destId="{C911A677-3C2A-3648-83CF-69F7D2B72C39}" srcOrd="2" destOrd="0" presId="urn:microsoft.com/office/officeart/2005/8/layout/gear1"/>
    <dgm:cxn modelId="{39FA0E27-674D-1542-B466-7449A73B4E5E}" type="presOf" srcId="{12B803BE-2B22-E548-A91E-E235A00BF5FD}" destId="{AD7460D7-B10B-DB4E-A4FF-612EB1822F25}" srcOrd="1" destOrd="0" presId="urn:microsoft.com/office/officeart/2005/8/layout/gear1"/>
    <dgm:cxn modelId="{B502AB27-5F5F-B846-9BD8-311071B2AD9A}" type="presOf" srcId="{4A614C38-A5C1-D144-94D3-605CEB4E4BD1}" destId="{A64CD6FA-405A-1A4B-A618-BFD69D223860}" srcOrd="1" destOrd="0" presId="urn:microsoft.com/office/officeart/2005/8/layout/gear1"/>
    <dgm:cxn modelId="{8B953D7D-DA96-734C-923B-ABC496E243EE}" type="presOf" srcId="{4A614C38-A5C1-D144-94D3-605CEB4E4BD1}" destId="{55351E16-E230-CA46-83FD-3F426E86930E}" srcOrd="2" destOrd="0" presId="urn:microsoft.com/office/officeart/2005/8/layout/gear1"/>
    <dgm:cxn modelId="{15D751A4-31A6-5647-9E6D-5C9BBCE00EDD}" type="presOf" srcId="{8E4CF485-9079-7D4C-9819-C838E2E54CA7}" destId="{0F6C682A-9266-F841-9C58-02D150A8E0D6}" srcOrd="3" destOrd="0" presId="urn:microsoft.com/office/officeart/2005/8/layout/gear1"/>
    <dgm:cxn modelId="{527DE2BC-48A3-9548-AB2F-BDE2D4624FFE}" type="presOf" srcId="{12B803BE-2B22-E548-A91E-E235A00BF5FD}" destId="{32F83C08-E6FA-B640-BA85-3A766FFAF84C}" srcOrd="0" destOrd="0" presId="urn:microsoft.com/office/officeart/2005/8/layout/gear1"/>
    <dgm:cxn modelId="{7103A8C4-D885-5C41-B5C4-E9A498926C4E}" type="presOf" srcId="{E679CCA9-85F5-F24F-AB17-B35142E97EEF}" destId="{A8EDCDA7-5BE8-A942-80D4-3E149857BAD4}" srcOrd="0" destOrd="0" presId="urn:microsoft.com/office/officeart/2005/8/layout/gear1"/>
    <dgm:cxn modelId="{FEE8ABCD-E5C8-6B4B-9886-03EBA0A5A538}" srcId="{8463EAC5-A36B-264F-871F-4F402287C443}" destId="{4A614C38-A5C1-D144-94D3-605CEB4E4BD1}" srcOrd="1" destOrd="0" parTransId="{2EDCC368-8D46-9346-ACF0-296F5B53D5E5}" sibTransId="{2A7946EE-D855-3C48-A33D-65E0E353C4E8}"/>
    <dgm:cxn modelId="{BAEC0FD2-8685-004A-96F2-8547089919DC}" type="presOf" srcId="{515AA06F-F0F4-1946-BADE-25510C1FC125}" destId="{E0B2AB7B-152D-7B40-822B-54DC487C3949}" srcOrd="0" destOrd="0" presId="urn:microsoft.com/office/officeart/2005/8/layout/gear1"/>
    <dgm:cxn modelId="{5CE8D5D7-969B-D044-9DD1-ED2ED2262BFF}" type="presOf" srcId="{2A7946EE-D855-3C48-A33D-65E0E353C4E8}" destId="{34DB317A-7E74-6D4F-B019-15D8549E24F5}" srcOrd="0" destOrd="0" presId="urn:microsoft.com/office/officeart/2005/8/layout/gear1"/>
    <dgm:cxn modelId="{0EB9D9DA-7743-624C-95F2-1524411425AD}" type="presOf" srcId="{12B803BE-2B22-E548-A91E-E235A00BF5FD}" destId="{4FC69D2B-A6AD-1145-A3F0-FCC3A32C4697}" srcOrd="2" destOrd="0" presId="urn:microsoft.com/office/officeart/2005/8/layout/gear1"/>
    <dgm:cxn modelId="{455B4BE6-A609-6543-A743-5FFC74AF6B5D}" srcId="{8463EAC5-A36B-264F-871F-4F402287C443}" destId="{8E4CF485-9079-7D4C-9819-C838E2E54CA7}" srcOrd="2" destOrd="0" parTransId="{196FDDD8-43E6-534B-88F3-74586D211993}" sibTransId="{515AA06F-F0F4-1946-BADE-25510C1FC125}"/>
    <dgm:cxn modelId="{A457CEE7-6B19-7943-9713-087359078CBE}" type="presOf" srcId="{8E4CF485-9079-7D4C-9819-C838E2E54CA7}" destId="{2507043C-2D5F-774D-9823-0F35641E329D}"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D5A29CEB-10E1-6143-BDDD-6D86DCCDD04F}" type="presOf" srcId="{4A614C38-A5C1-D144-94D3-605CEB4E4BD1}" destId="{3FC3E06D-F0FB-7C4E-B858-23686F1F3C89}" srcOrd="0" destOrd="0" presId="urn:microsoft.com/office/officeart/2005/8/layout/gear1"/>
    <dgm:cxn modelId="{BB43C9F3-2604-5E44-B260-082E830854C3}" type="presOf" srcId="{8E4CF485-9079-7D4C-9819-C838E2E54CA7}" destId="{F2CFC2C6-46A1-1742-8F3F-A02D521FD97F}" srcOrd="1" destOrd="0" presId="urn:microsoft.com/office/officeart/2005/8/layout/gear1"/>
    <dgm:cxn modelId="{15C7DDF7-53D5-2843-9D7F-82BDD95EE038}" srcId="{8463EAC5-A36B-264F-871F-4F402287C443}" destId="{12B803BE-2B22-E548-A91E-E235A00BF5FD}" srcOrd="0" destOrd="0" parTransId="{4F2FD833-CF24-B84F-B138-5829D59038BE}" sibTransId="{E679CCA9-85F5-F24F-AB17-B35142E97EEF}"/>
    <dgm:cxn modelId="{7BCFD4B3-9A5B-6F48-B6B1-00095BCF0C0B}" type="presParOf" srcId="{75F25639-B4E2-184B-9CF5-6778AFDFDF66}" destId="{32F83C08-E6FA-B640-BA85-3A766FFAF84C}" srcOrd="0" destOrd="0" presId="urn:microsoft.com/office/officeart/2005/8/layout/gear1"/>
    <dgm:cxn modelId="{937157A0-23DE-A049-A8BB-E864D66B4212}" type="presParOf" srcId="{75F25639-B4E2-184B-9CF5-6778AFDFDF66}" destId="{AD7460D7-B10B-DB4E-A4FF-612EB1822F25}" srcOrd="1" destOrd="0" presId="urn:microsoft.com/office/officeart/2005/8/layout/gear1"/>
    <dgm:cxn modelId="{498E3672-97A8-7945-AE61-015F7FBF2991}" type="presParOf" srcId="{75F25639-B4E2-184B-9CF5-6778AFDFDF66}" destId="{4FC69D2B-A6AD-1145-A3F0-FCC3A32C4697}" srcOrd="2" destOrd="0" presId="urn:microsoft.com/office/officeart/2005/8/layout/gear1"/>
    <dgm:cxn modelId="{3009E2D3-1F61-1743-9A00-D68301857723}" type="presParOf" srcId="{75F25639-B4E2-184B-9CF5-6778AFDFDF66}" destId="{3FC3E06D-F0FB-7C4E-B858-23686F1F3C89}" srcOrd="3" destOrd="0" presId="urn:microsoft.com/office/officeart/2005/8/layout/gear1"/>
    <dgm:cxn modelId="{7CBA5816-1C80-3C48-873E-1C535AF356D5}" type="presParOf" srcId="{75F25639-B4E2-184B-9CF5-6778AFDFDF66}" destId="{A64CD6FA-405A-1A4B-A618-BFD69D223860}" srcOrd="4" destOrd="0" presId="urn:microsoft.com/office/officeart/2005/8/layout/gear1"/>
    <dgm:cxn modelId="{3CC18A90-366F-504B-8BB4-5F886CCBDF47}" type="presParOf" srcId="{75F25639-B4E2-184B-9CF5-6778AFDFDF66}" destId="{55351E16-E230-CA46-83FD-3F426E86930E}" srcOrd="5" destOrd="0" presId="urn:microsoft.com/office/officeart/2005/8/layout/gear1"/>
    <dgm:cxn modelId="{3350B47B-2C39-454B-BAB8-ACBED6D5FB5C}" type="presParOf" srcId="{75F25639-B4E2-184B-9CF5-6778AFDFDF66}" destId="{2507043C-2D5F-774D-9823-0F35641E329D}" srcOrd="6" destOrd="0" presId="urn:microsoft.com/office/officeart/2005/8/layout/gear1"/>
    <dgm:cxn modelId="{D03AC25C-39AE-3249-BD84-D25934F34273}" type="presParOf" srcId="{75F25639-B4E2-184B-9CF5-6778AFDFDF66}" destId="{F2CFC2C6-46A1-1742-8F3F-A02D521FD97F}" srcOrd="7" destOrd="0" presId="urn:microsoft.com/office/officeart/2005/8/layout/gear1"/>
    <dgm:cxn modelId="{2CD913D0-DD6E-0E46-A04E-BF85F8D2677B}" type="presParOf" srcId="{75F25639-B4E2-184B-9CF5-6778AFDFDF66}" destId="{C911A677-3C2A-3648-83CF-69F7D2B72C39}" srcOrd="8" destOrd="0" presId="urn:microsoft.com/office/officeart/2005/8/layout/gear1"/>
    <dgm:cxn modelId="{D69A5E9C-9DB9-CE48-BA72-FD4B7B34CEDA}" type="presParOf" srcId="{75F25639-B4E2-184B-9CF5-6778AFDFDF66}" destId="{0F6C682A-9266-F841-9C58-02D150A8E0D6}" srcOrd="9" destOrd="0" presId="urn:microsoft.com/office/officeart/2005/8/layout/gear1"/>
    <dgm:cxn modelId="{7464EB2F-41C0-7D4C-AA63-34BB9E53BA65}" type="presParOf" srcId="{75F25639-B4E2-184B-9CF5-6778AFDFDF66}" destId="{A8EDCDA7-5BE8-A942-80D4-3E149857BAD4}" srcOrd="10" destOrd="0" presId="urn:microsoft.com/office/officeart/2005/8/layout/gear1"/>
    <dgm:cxn modelId="{F814EE52-BCB9-4940-A5AD-9B75C2812C38}" type="presParOf" srcId="{75F25639-B4E2-184B-9CF5-6778AFDFDF66}" destId="{34DB317A-7E74-6D4F-B019-15D8549E24F5}" srcOrd="11" destOrd="0" presId="urn:microsoft.com/office/officeart/2005/8/layout/gear1"/>
    <dgm:cxn modelId="{4B969547-B376-5247-868E-5FED11075008}" type="presParOf" srcId="{75F25639-B4E2-184B-9CF5-6778AFDFDF66}" destId="{E0B2AB7B-152D-7B40-822B-54DC487C3949}" srcOrd="12" destOrd="0" presId="urn:microsoft.com/office/officeart/2005/8/layout/gear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7E29D-D7C9-974D-9F8F-B6BB5B964AE4}">
      <dsp:nvSpPr>
        <dsp:cNvPr id="0" name=""/>
        <dsp:cNvSpPr/>
      </dsp:nvSpPr>
      <dsp:spPr>
        <a:xfrm>
          <a:off x="8926" y="744427"/>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6">
                  <a:lumMod val="50000"/>
                </a:schemeClr>
              </a:solidFill>
            </a:rPr>
            <a:t>Year 1</a:t>
          </a:r>
        </a:p>
      </dsp:txBody>
      <dsp:txXfrm>
        <a:off x="32001" y="767502"/>
        <a:ext cx="741704" cy="1075254"/>
      </dsp:txXfrm>
    </dsp:sp>
    <dsp:sp modelId="{BA98449D-09ED-7948-B57E-EDE9B2F9C367}">
      <dsp:nvSpPr>
        <dsp:cNvPr id="0" name=""/>
        <dsp:cNvSpPr/>
      </dsp:nvSpPr>
      <dsp:spPr>
        <a:xfrm rot="20158280">
          <a:off x="754797" y="1090956"/>
          <a:ext cx="968933" cy="33804"/>
        </a:xfrm>
        <a:custGeom>
          <a:avLst/>
          <a:gdLst/>
          <a:ahLst/>
          <a:cxnLst/>
          <a:rect l="0" t="0" r="0" b="0"/>
          <a:pathLst>
            <a:path>
              <a:moveTo>
                <a:pt x="0" y="16902"/>
              </a:moveTo>
              <a:lnTo>
                <a:pt x="968933"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5040" y="1083635"/>
        <a:ext cx="48446" cy="48446"/>
      </dsp:txXfrm>
    </dsp:sp>
    <dsp:sp modelId="{44806E3C-BAF0-0E48-B23F-A15972A8560F}">
      <dsp:nvSpPr>
        <dsp:cNvPr id="0" name=""/>
        <dsp:cNvSpPr/>
      </dsp:nvSpPr>
      <dsp:spPr>
        <a:xfrm>
          <a:off x="1681748" y="592421"/>
          <a:ext cx="10185831" cy="636329"/>
        </a:xfrm>
        <a:prstGeom prst="roundRect">
          <a:avLst>
            <a:gd name="adj" fmla="val 10000"/>
          </a:avLst>
        </a:prstGeom>
        <a:solidFill>
          <a:schemeClr val="bg1"/>
        </a:solidFill>
        <a:ln w="25400" cap="flat" cmpd="sng" algn="ctr">
          <a:solidFill>
            <a:schemeClr val="accent2">
              <a:shade val="80000"/>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Exploration and Installation </a:t>
          </a:r>
          <a:r>
            <a:rPr lang="en-US" sz="2400" kern="1200" dirty="0"/>
            <a:t>of 10 Getting Started Steps</a:t>
          </a:r>
        </a:p>
      </dsp:txBody>
      <dsp:txXfrm>
        <a:off x="1700385" y="611058"/>
        <a:ext cx="10148557" cy="599055"/>
      </dsp:txXfrm>
    </dsp:sp>
    <dsp:sp modelId="{E2A0B737-A52C-1444-AC3A-563F75424F36}">
      <dsp:nvSpPr>
        <dsp:cNvPr id="0" name=""/>
        <dsp:cNvSpPr/>
      </dsp:nvSpPr>
      <dsp:spPr>
        <a:xfrm rot="1449088">
          <a:off x="753749" y="1489363"/>
          <a:ext cx="983184" cy="33804"/>
        </a:xfrm>
        <a:custGeom>
          <a:avLst/>
          <a:gdLst/>
          <a:ahLst/>
          <a:cxnLst/>
          <a:rect l="0" t="0" r="0" b="0"/>
          <a:pathLst>
            <a:path>
              <a:moveTo>
                <a:pt x="0" y="16902"/>
              </a:moveTo>
              <a:lnTo>
                <a:pt x="983184"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0762" y="1481685"/>
        <a:ext cx="49159" cy="49159"/>
      </dsp:txXfrm>
    </dsp:sp>
    <dsp:sp modelId="{267E6285-9083-1541-A38C-8C2EFA632295}">
      <dsp:nvSpPr>
        <dsp:cNvPr id="0" name=""/>
        <dsp:cNvSpPr/>
      </dsp:nvSpPr>
      <dsp:spPr>
        <a:xfrm>
          <a:off x="1693904" y="1396962"/>
          <a:ext cx="10170176" cy="620876"/>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6 days of team training + 3 days of coach training</a:t>
          </a:r>
        </a:p>
      </dsp:txBody>
      <dsp:txXfrm>
        <a:off x="1712089" y="1415147"/>
        <a:ext cx="10133806" cy="584506"/>
      </dsp:txXfrm>
    </dsp:sp>
    <dsp:sp modelId="{B4353AB5-42E6-3942-86EE-E373D63528C5}">
      <dsp:nvSpPr>
        <dsp:cNvPr id="0" name=""/>
        <dsp:cNvSpPr/>
      </dsp:nvSpPr>
      <dsp:spPr>
        <a:xfrm>
          <a:off x="8926" y="2295269"/>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6">
                  <a:lumMod val="50000"/>
                </a:schemeClr>
              </a:solidFill>
            </a:rPr>
            <a:t>Year 2</a:t>
          </a:r>
        </a:p>
      </dsp:txBody>
      <dsp:txXfrm>
        <a:off x="32001" y="2318344"/>
        <a:ext cx="741704" cy="1075254"/>
      </dsp:txXfrm>
    </dsp:sp>
    <dsp:sp modelId="{A0C5C965-2D5F-F64A-8235-EF232AAD6BD1}">
      <dsp:nvSpPr>
        <dsp:cNvPr id="0" name=""/>
        <dsp:cNvSpPr/>
      </dsp:nvSpPr>
      <dsp:spPr>
        <a:xfrm rot="20186315">
          <a:off x="755983" y="2643456"/>
          <a:ext cx="978717" cy="33804"/>
        </a:xfrm>
        <a:custGeom>
          <a:avLst/>
          <a:gdLst/>
          <a:ahLst/>
          <a:cxnLst/>
          <a:rect l="0" t="0" r="0" b="0"/>
          <a:pathLst>
            <a:path>
              <a:moveTo>
                <a:pt x="0" y="16902"/>
              </a:moveTo>
              <a:lnTo>
                <a:pt x="978717"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0874" y="2635891"/>
        <a:ext cx="48935" cy="48935"/>
      </dsp:txXfrm>
    </dsp:sp>
    <dsp:sp modelId="{8903FD9D-971A-D34C-BB7F-BC86E79A6343}">
      <dsp:nvSpPr>
        <dsp:cNvPr id="0" name=""/>
        <dsp:cNvSpPr/>
      </dsp:nvSpPr>
      <dsp:spPr>
        <a:xfrm>
          <a:off x="1693904" y="2186049"/>
          <a:ext cx="10185831" cy="557394"/>
        </a:xfrm>
        <a:prstGeom prst="roundRect">
          <a:avLst>
            <a:gd name="adj" fmla="val 10000"/>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Initial Implementation </a:t>
          </a:r>
          <a:r>
            <a:rPr lang="en-US" sz="2400" kern="1200" dirty="0"/>
            <a:t>of 10 Getting Started Steps</a:t>
          </a:r>
        </a:p>
      </dsp:txBody>
      <dsp:txXfrm>
        <a:off x="1710230" y="2202375"/>
        <a:ext cx="10153179" cy="524742"/>
      </dsp:txXfrm>
    </dsp:sp>
    <dsp:sp modelId="{5D50FCA2-528D-1B49-821E-18B6CFE1875C}">
      <dsp:nvSpPr>
        <dsp:cNvPr id="0" name=""/>
        <dsp:cNvSpPr/>
      </dsp:nvSpPr>
      <dsp:spPr>
        <a:xfrm rot="1321123">
          <a:off x="761488" y="3020470"/>
          <a:ext cx="967706" cy="33804"/>
        </a:xfrm>
        <a:custGeom>
          <a:avLst/>
          <a:gdLst/>
          <a:ahLst/>
          <a:cxnLst/>
          <a:rect l="0" t="0" r="0" b="0"/>
          <a:pathLst>
            <a:path>
              <a:moveTo>
                <a:pt x="0" y="16902"/>
              </a:moveTo>
              <a:lnTo>
                <a:pt x="967706"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1149" y="3013180"/>
        <a:ext cx="48385" cy="48385"/>
      </dsp:txXfrm>
    </dsp:sp>
    <dsp:sp modelId="{2E48CE7B-028D-484B-91DA-B6F939D91C6B}">
      <dsp:nvSpPr>
        <dsp:cNvPr id="0" name=""/>
        <dsp:cNvSpPr/>
      </dsp:nvSpPr>
      <dsp:spPr>
        <a:xfrm>
          <a:off x="1693904" y="2911654"/>
          <a:ext cx="10167620" cy="614238"/>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3 days of team training + 3 days of coach meeting</a:t>
          </a:r>
        </a:p>
      </dsp:txBody>
      <dsp:txXfrm>
        <a:off x="1711894" y="2929644"/>
        <a:ext cx="10131640" cy="578258"/>
      </dsp:txXfrm>
    </dsp:sp>
    <dsp:sp modelId="{CD6CA105-C716-0E49-B722-DB89C2FC258D}">
      <dsp:nvSpPr>
        <dsp:cNvPr id="0" name=""/>
        <dsp:cNvSpPr/>
      </dsp:nvSpPr>
      <dsp:spPr>
        <a:xfrm>
          <a:off x="8926" y="3975699"/>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6">
                  <a:lumMod val="50000"/>
                </a:schemeClr>
              </a:solidFill>
            </a:rPr>
            <a:t>Year 3+</a:t>
          </a:r>
        </a:p>
      </dsp:txBody>
      <dsp:txXfrm>
        <a:off x="32001" y="3998774"/>
        <a:ext cx="741704" cy="1075254"/>
      </dsp:txXfrm>
    </dsp:sp>
    <dsp:sp modelId="{395E6AF1-61F2-2D45-8ACB-F1B8362A42EF}">
      <dsp:nvSpPr>
        <dsp:cNvPr id="0" name=""/>
        <dsp:cNvSpPr/>
      </dsp:nvSpPr>
      <dsp:spPr>
        <a:xfrm rot="19773499">
          <a:off x="725056" y="4255891"/>
          <a:ext cx="1040571" cy="33804"/>
        </a:xfrm>
        <a:custGeom>
          <a:avLst/>
          <a:gdLst/>
          <a:ahLst/>
          <a:cxnLst/>
          <a:rect l="0" t="0" r="0" b="0"/>
          <a:pathLst>
            <a:path>
              <a:moveTo>
                <a:pt x="0" y="16902"/>
              </a:moveTo>
              <a:lnTo>
                <a:pt x="1040571"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9327" y="4246779"/>
        <a:ext cx="52028" cy="52028"/>
      </dsp:txXfrm>
    </dsp:sp>
    <dsp:sp modelId="{4E960811-BA89-0D4A-84AD-9E76A2F30A1C}">
      <dsp:nvSpPr>
        <dsp:cNvPr id="0" name=""/>
        <dsp:cNvSpPr/>
      </dsp:nvSpPr>
      <dsp:spPr>
        <a:xfrm>
          <a:off x="1693904" y="3694103"/>
          <a:ext cx="10185831" cy="630162"/>
        </a:xfrm>
        <a:prstGeom prst="roundRect">
          <a:avLst>
            <a:gd name="adj" fmla="val 10000"/>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Full Implementation and Continuous Improvement </a:t>
          </a:r>
          <a:r>
            <a:rPr lang="en-US" sz="2400" kern="1200" dirty="0"/>
            <a:t>of Implementation</a:t>
          </a:r>
        </a:p>
      </dsp:txBody>
      <dsp:txXfrm>
        <a:off x="1712361" y="3712560"/>
        <a:ext cx="10148917" cy="593248"/>
      </dsp:txXfrm>
    </dsp:sp>
    <dsp:sp modelId="{5CD4E492-6FA8-8B4E-A57A-875C447FDE56}">
      <dsp:nvSpPr>
        <dsp:cNvPr id="0" name=""/>
        <dsp:cNvSpPr/>
      </dsp:nvSpPr>
      <dsp:spPr>
        <a:xfrm rot="1554549">
          <a:off x="747593" y="4733323"/>
          <a:ext cx="978720" cy="33804"/>
        </a:xfrm>
        <a:custGeom>
          <a:avLst/>
          <a:gdLst/>
          <a:ahLst/>
          <a:cxnLst/>
          <a:rect l="0" t="0" r="0" b="0"/>
          <a:pathLst>
            <a:path>
              <a:moveTo>
                <a:pt x="0" y="16902"/>
              </a:moveTo>
              <a:lnTo>
                <a:pt x="978720"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2486" y="4725757"/>
        <a:ext cx="48936" cy="48936"/>
      </dsp:txXfrm>
    </dsp:sp>
    <dsp:sp modelId="{73DF8403-B76B-DA49-94FE-0A45A5AEAC9F}">
      <dsp:nvSpPr>
        <dsp:cNvPr id="0" name=""/>
        <dsp:cNvSpPr/>
      </dsp:nvSpPr>
      <dsp:spPr>
        <a:xfrm>
          <a:off x="1677127" y="4520937"/>
          <a:ext cx="10167620" cy="886223"/>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On-going Professional Development and Support </a:t>
          </a:r>
        </a:p>
        <a:p>
          <a:pPr marL="0" lvl="0" indent="0" algn="ctr" defTabSz="1066800">
            <a:lnSpc>
              <a:spcPct val="90000"/>
            </a:lnSpc>
            <a:spcBef>
              <a:spcPct val="0"/>
            </a:spcBef>
            <a:spcAft>
              <a:spcPct val="35000"/>
            </a:spcAft>
            <a:buNone/>
          </a:pPr>
          <a:r>
            <a:rPr lang="en-US" sz="2400" kern="1200" dirty="0"/>
            <a:t>(minimum of 2 days of team training  + 2 days of coach training annually)</a:t>
          </a:r>
        </a:p>
      </dsp:txBody>
      <dsp:txXfrm>
        <a:off x="1703084" y="4546894"/>
        <a:ext cx="10115706" cy="83430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A7C11-013A-7149-A95F-20C1089B1478}">
      <dsp:nvSpPr>
        <dsp:cNvPr id="0" name=""/>
        <dsp:cNvSpPr/>
      </dsp:nvSpPr>
      <dsp:spPr>
        <a:xfrm>
          <a:off x="5418908" y="2625634"/>
          <a:ext cx="2509215" cy="2509215"/>
        </a:xfrm>
        <a:prstGeom prst="ellipse">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Develop, inform, and refine Tier 1 </a:t>
          </a:r>
        </a:p>
      </dsp:txBody>
      <dsp:txXfrm>
        <a:off x="5786374" y="2993100"/>
        <a:ext cx="1774283" cy="1774283"/>
      </dsp:txXfrm>
    </dsp:sp>
    <dsp:sp modelId="{7FB9A40E-B9E1-C54A-8F30-F9F9CC82E5C9}">
      <dsp:nvSpPr>
        <dsp:cNvPr id="0" name=""/>
        <dsp:cNvSpPr/>
      </dsp:nvSpPr>
      <dsp:spPr>
        <a:xfrm rot="11700000">
          <a:off x="3523298" y="2928480"/>
          <a:ext cx="1865276" cy="715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2BF23C-C7C1-F64D-90EF-1CC807973528}">
      <dsp:nvSpPr>
        <dsp:cNvPr id="0" name=""/>
        <dsp:cNvSpPr/>
      </dsp:nvSpPr>
      <dsp:spPr>
        <a:xfrm>
          <a:off x="2363199" y="2091157"/>
          <a:ext cx="2383755" cy="19070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dirty="0"/>
            <a:t>Assess fidelity of PBIS implementation at least annually</a:t>
          </a:r>
        </a:p>
      </dsp:txBody>
      <dsp:txXfrm>
        <a:off x="2419053" y="2147011"/>
        <a:ext cx="2272047" cy="1795296"/>
      </dsp:txXfrm>
    </dsp:sp>
    <dsp:sp modelId="{81617682-8DCD-0948-A6AB-F1D69DC0EBFB}">
      <dsp:nvSpPr>
        <dsp:cNvPr id="0" name=""/>
        <dsp:cNvSpPr/>
      </dsp:nvSpPr>
      <dsp:spPr>
        <a:xfrm rot="14700000">
          <a:off x="4770627" y="1441971"/>
          <a:ext cx="1865276" cy="715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87E840-04EF-994F-9A43-56094511F6F6}">
      <dsp:nvSpPr>
        <dsp:cNvPr id="0" name=""/>
        <dsp:cNvSpPr/>
      </dsp:nvSpPr>
      <dsp:spPr>
        <a:xfrm>
          <a:off x="4117238" y="775"/>
          <a:ext cx="2383755" cy="19070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u="none" strike="noStrike" kern="1200" dirty="0">
              <a:effectLst/>
            </a:rPr>
            <a:t>Review student behavior data at least monthly</a:t>
          </a:r>
          <a:endParaRPr lang="en-US" sz="2500" kern="1200" dirty="0"/>
        </a:p>
      </dsp:txBody>
      <dsp:txXfrm>
        <a:off x="4173092" y="56629"/>
        <a:ext cx="2272047" cy="1795296"/>
      </dsp:txXfrm>
    </dsp:sp>
    <dsp:sp modelId="{7ED28D52-F430-7A47-AC6A-7E6F32B47734}">
      <dsp:nvSpPr>
        <dsp:cNvPr id="0" name=""/>
        <dsp:cNvSpPr/>
      </dsp:nvSpPr>
      <dsp:spPr>
        <a:xfrm rot="17700000">
          <a:off x="6711127" y="1441971"/>
          <a:ext cx="1865276" cy="715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04828F-0717-9D4B-8E3F-D3010BFE5BF3}">
      <dsp:nvSpPr>
        <dsp:cNvPr id="0" name=""/>
        <dsp:cNvSpPr/>
      </dsp:nvSpPr>
      <dsp:spPr>
        <a:xfrm>
          <a:off x="6846038" y="775"/>
          <a:ext cx="2383755" cy="19070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u="none" strike="noStrike" kern="1200" dirty="0">
              <a:effectLst/>
            </a:rPr>
            <a:t>Use school and community data regularly</a:t>
          </a:r>
          <a:endParaRPr lang="en-US" sz="2500" b="0" i="0" u="none" strike="noStrike" kern="1200" dirty="0">
            <a:effectLst/>
            <a:latin typeface="Calibri" panose="020F0502020204030204" pitchFamily="34" charset="0"/>
          </a:endParaRPr>
        </a:p>
      </dsp:txBody>
      <dsp:txXfrm>
        <a:off x="6901892" y="56629"/>
        <a:ext cx="2272047" cy="1795296"/>
      </dsp:txXfrm>
    </dsp:sp>
    <dsp:sp modelId="{D2C13644-B4A1-8544-8DA0-BF1C389F1195}">
      <dsp:nvSpPr>
        <dsp:cNvPr id="0" name=""/>
        <dsp:cNvSpPr/>
      </dsp:nvSpPr>
      <dsp:spPr>
        <a:xfrm rot="20700000">
          <a:off x="7958457" y="2928480"/>
          <a:ext cx="1865276" cy="715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933EE9-D469-6241-BF53-A027F1F59D01}">
      <dsp:nvSpPr>
        <dsp:cNvPr id="0" name=""/>
        <dsp:cNvSpPr/>
      </dsp:nvSpPr>
      <dsp:spPr>
        <a:xfrm>
          <a:off x="8600077" y="2091157"/>
          <a:ext cx="2383755" cy="19070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dirty="0"/>
            <a:t>Evaluate your plan annually</a:t>
          </a:r>
        </a:p>
      </dsp:txBody>
      <dsp:txXfrm>
        <a:off x="8655931" y="2147011"/>
        <a:ext cx="2272047" cy="179529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CA15C-7823-6F47-BB11-5EBD42A90ED8}">
      <dsp:nvSpPr>
        <dsp:cNvPr id="0" name=""/>
        <dsp:cNvSpPr/>
      </dsp:nvSpPr>
      <dsp:spPr>
        <a:xfrm>
          <a:off x="117910" y="396153"/>
          <a:ext cx="5570966" cy="230287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Clr>
              <a:schemeClr val="accent5">
                <a:lumMod val="75000"/>
              </a:schemeClr>
            </a:buClr>
            <a:buNone/>
          </a:pPr>
          <a:r>
            <a:rPr lang="en-US" sz="2400" kern="1200" dirty="0"/>
            <a:t>Decisions are more likely to be </a:t>
          </a:r>
        </a:p>
        <a:p>
          <a:pPr marL="0" lvl="0" indent="0" algn="ctr" defTabSz="1066800">
            <a:lnSpc>
              <a:spcPct val="90000"/>
            </a:lnSpc>
            <a:spcBef>
              <a:spcPct val="0"/>
            </a:spcBef>
            <a:spcAft>
              <a:spcPts val="0"/>
            </a:spcAft>
            <a:buClr>
              <a:schemeClr val="accent5">
                <a:lumMod val="75000"/>
              </a:schemeClr>
            </a:buClr>
            <a:buNone/>
          </a:pPr>
          <a:r>
            <a:rPr lang="en-US" sz="2400" b="1" kern="1200" dirty="0"/>
            <a:t>effective and efficient</a:t>
          </a:r>
          <a:r>
            <a:rPr lang="en-US" sz="2400" kern="1200" dirty="0"/>
            <a:t> when they are based on data. </a:t>
          </a:r>
        </a:p>
      </dsp:txBody>
      <dsp:txXfrm>
        <a:off x="117910" y="396153"/>
        <a:ext cx="5570966" cy="2302872"/>
      </dsp:txXfrm>
    </dsp:sp>
    <dsp:sp modelId="{E96C8A30-1FFF-5041-AA5B-2E2C25CC4F33}">
      <dsp:nvSpPr>
        <dsp:cNvPr id="0" name=""/>
        <dsp:cNvSpPr/>
      </dsp:nvSpPr>
      <dsp:spPr>
        <a:xfrm>
          <a:off x="6179419" y="451"/>
          <a:ext cx="5497384" cy="3509914"/>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Clr>
              <a:schemeClr val="accent5">
                <a:lumMod val="75000"/>
              </a:schemeClr>
            </a:buClr>
            <a:buNone/>
          </a:pPr>
          <a:r>
            <a:rPr lang="en-US" sz="2400" kern="1200"/>
            <a:t>Use data to:</a:t>
          </a:r>
          <a:endParaRPr lang="en-US" sz="2400" kern="1200" dirty="0"/>
        </a:p>
        <a:p>
          <a:pPr marL="228600" lvl="1" indent="-228600" algn="l" defTabSz="1066800">
            <a:lnSpc>
              <a:spcPct val="90000"/>
            </a:lnSpc>
            <a:spcBef>
              <a:spcPct val="0"/>
            </a:spcBef>
            <a:spcAft>
              <a:spcPct val="15000"/>
            </a:spcAft>
            <a:buChar char="•"/>
          </a:pPr>
          <a:r>
            <a:rPr lang="en-US" sz="2400" b="0" i="0" kern="1200" dirty="0"/>
            <a:t>monitor implementation and outcomes</a:t>
          </a:r>
          <a:endParaRPr lang="en-US" sz="2400" kern="1200" dirty="0">
            <a:ea typeface="Britannic Bold" pitchFamily="-108" charset="0"/>
            <a:cs typeface="Britannic Bold" pitchFamily="-108" charset="0"/>
          </a:endParaRPr>
        </a:p>
        <a:p>
          <a:pPr marL="228600" lvl="1" indent="-228600" algn="l" defTabSz="1066800">
            <a:lnSpc>
              <a:spcPct val="90000"/>
            </a:lnSpc>
            <a:spcBef>
              <a:spcPct val="0"/>
            </a:spcBef>
            <a:spcAft>
              <a:spcPct val="15000"/>
            </a:spcAft>
            <a:buChar char="•"/>
          </a:pPr>
          <a:r>
            <a:rPr lang="en-US" sz="2400" b="0" i="0" kern="1200" dirty="0"/>
            <a:t>guide implementation</a:t>
          </a:r>
          <a:endParaRPr lang="en-US" sz="2400" kern="1200" dirty="0">
            <a:ea typeface="Britannic Bold" pitchFamily="-108" charset="0"/>
            <a:cs typeface="Britannic Bold" pitchFamily="-108" charset="0"/>
          </a:endParaRPr>
        </a:p>
        <a:p>
          <a:pPr marL="228600" lvl="1" indent="-228600" algn="l" defTabSz="1066800">
            <a:lnSpc>
              <a:spcPct val="90000"/>
            </a:lnSpc>
            <a:spcBef>
              <a:spcPct val="0"/>
            </a:spcBef>
            <a:spcAft>
              <a:spcPct val="15000"/>
            </a:spcAft>
            <a:buChar char="•"/>
          </a:pPr>
          <a:r>
            <a:rPr lang="en-US" sz="2400" b="0" i="0" kern="1200" dirty="0"/>
            <a:t>engage in problem solving</a:t>
          </a:r>
          <a:endParaRPr lang="en-US" sz="2400" kern="1200" dirty="0">
            <a:ea typeface="Britannic Bold" pitchFamily="-108" charset="0"/>
            <a:cs typeface="Britannic Bold" pitchFamily="-108" charset="0"/>
          </a:endParaRPr>
        </a:p>
        <a:p>
          <a:pPr marL="457200" lvl="2" indent="-228600" algn="l" defTabSz="1066800">
            <a:lnSpc>
              <a:spcPct val="90000"/>
            </a:lnSpc>
            <a:spcBef>
              <a:spcPct val="0"/>
            </a:spcBef>
            <a:spcAft>
              <a:spcPct val="15000"/>
            </a:spcAft>
            <a:buChar char="•"/>
          </a:pPr>
          <a:r>
            <a:rPr lang="en-US" sz="2400" kern="1200" dirty="0">
              <a:ea typeface="Britannic Bold" pitchFamily="-108" charset="0"/>
              <a:cs typeface="Britannic Bold" pitchFamily="-108" charset="0"/>
            </a:rPr>
            <a:t>identify problems</a:t>
          </a:r>
        </a:p>
        <a:p>
          <a:pPr marL="457200" lvl="2" indent="-228600" algn="l" defTabSz="1066800">
            <a:lnSpc>
              <a:spcPct val="90000"/>
            </a:lnSpc>
            <a:spcBef>
              <a:spcPct val="0"/>
            </a:spcBef>
            <a:spcAft>
              <a:spcPct val="15000"/>
            </a:spcAft>
            <a:buChar char="•"/>
          </a:pPr>
          <a:r>
            <a:rPr lang="en-US" sz="2400" kern="1200" dirty="0">
              <a:ea typeface="Britannic Bold" pitchFamily="-108" charset="0"/>
              <a:cs typeface="Britannic Bold" pitchFamily="-108" charset="0"/>
            </a:rPr>
            <a:t>refine problems</a:t>
          </a:r>
        </a:p>
        <a:p>
          <a:pPr marL="457200" lvl="2" indent="-228600" algn="l" defTabSz="1066800">
            <a:lnSpc>
              <a:spcPct val="90000"/>
            </a:lnSpc>
            <a:spcBef>
              <a:spcPct val="0"/>
            </a:spcBef>
            <a:spcAft>
              <a:spcPct val="15000"/>
            </a:spcAft>
            <a:buChar char="•"/>
          </a:pPr>
          <a:r>
            <a:rPr lang="en-US" sz="2400" kern="1200" dirty="0">
              <a:ea typeface="Britannic Bold" pitchFamily="-108" charset="0"/>
              <a:cs typeface="Britannic Bold" pitchFamily="-108" charset="0"/>
            </a:rPr>
            <a:t>define the questions that lead to a solution</a:t>
          </a:r>
          <a:endParaRPr lang="en-US" sz="2400" kern="1200" dirty="0"/>
        </a:p>
      </dsp:txBody>
      <dsp:txXfrm>
        <a:off x="6179419" y="451"/>
        <a:ext cx="5497384" cy="3509914"/>
      </dsp:txXfrm>
    </dsp:sp>
    <dsp:sp modelId="{24A5F87A-9486-384C-8628-3EEEAECBB2D8}">
      <dsp:nvSpPr>
        <dsp:cNvPr id="0" name=""/>
        <dsp:cNvSpPr/>
      </dsp:nvSpPr>
      <dsp:spPr>
        <a:xfrm>
          <a:off x="231360" y="3109435"/>
          <a:ext cx="5333901" cy="225900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The </a:t>
          </a:r>
          <a:r>
            <a:rPr lang="en-US" sz="2400" b="1" kern="1200" dirty="0"/>
            <a:t>quality of decision making </a:t>
          </a:r>
          <a:r>
            <a:rPr lang="en-US" sz="2400" kern="1200" dirty="0"/>
            <a:t>depends most on defining problems with precision &amp; clarity.</a:t>
          </a:r>
        </a:p>
      </dsp:txBody>
      <dsp:txXfrm>
        <a:off x="231360" y="3109435"/>
        <a:ext cx="5333901" cy="2259003"/>
      </dsp:txXfrm>
    </dsp:sp>
    <dsp:sp modelId="{3887DA76-38AA-B941-9970-10A0690E0A90}">
      <dsp:nvSpPr>
        <dsp:cNvPr id="0" name=""/>
        <dsp:cNvSpPr/>
      </dsp:nvSpPr>
      <dsp:spPr>
        <a:xfrm>
          <a:off x="5862649" y="3849501"/>
          <a:ext cx="5956312" cy="178769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n-US" sz="2400" kern="1200" dirty="0">
              <a:ea typeface="Britannic Bold" pitchFamily="-108" charset="0"/>
              <a:cs typeface="Britannic Bold" pitchFamily="-108" charset="0"/>
            </a:rPr>
            <a:t>Data help </a:t>
          </a:r>
        </a:p>
        <a:p>
          <a:pPr marL="0" lvl="0" indent="0" algn="ctr" defTabSz="1066800">
            <a:lnSpc>
              <a:spcPct val="90000"/>
            </a:lnSpc>
            <a:spcBef>
              <a:spcPct val="0"/>
            </a:spcBef>
            <a:spcAft>
              <a:spcPts val="0"/>
            </a:spcAft>
            <a:buNone/>
          </a:pPr>
          <a:r>
            <a:rPr lang="en-US" sz="2400" b="1" kern="1200" dirty="0">
              <a:ea typeface="Britannic Bold" pitchFamily="-108" charset="0"/>
              <a:cs typeface="Britannic Bold" pitchFamily="-108" charset="0"/>
            </a:rPr>
            <a:t>place the “problem” in the context </a:t>
          </a:r>
        </a:p>
        <a:p>
          <a:pPr marL="0" lvl="0" indent="0" algn="ctr" defTabSz="1066800">
            <a:lnSpc>
              <a:spcPct val="90000"/>
            </a:lnSpc>
            <a:spcBef>
              <a:spcPct val="0"/>
            </a:spcBef>
            <a:spcAft>
              <a:spcPts val="0"/>
            </a:spcAft>
            <a:buNone/>
          </a:pPr>
          <a:r>
            <a:rPr lang="en-US" sz="2400" kern="1200" dirty="0">
              <a:ea typeface="Britannic Bold" pitchFamily="-108" charset="0"/>
              <a:cs typeface="Britannic Bold" pitchFamily="-108" charset="0"/>
            </a:rPr>
            <a:t>rather than in the students.</a:t>
          </a:r>
          <a:endParaRPr lang="en-US" sz="2400" kern="1200" dirty="0">
            <a:latin typeface="+mj-lt"/>
            <a:ea typeface="Britannic Bold" pitchFamily="-108" charset="0"/>
            <a:cs typeface="Britannic Bold" pitchFamily="-108" charset="0"/>
          </a:endParaRPr>
        </a:p>
      </dsp:txBody>
      <dsp:txXfrm>
        <a:off x="5862649" y="3849501"/>
        <a:ext cx="5956312" cy="178769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5017280" y="-215389"/>
          <a:ext cx="2705748" cy="1808959"/>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C857"/>
              </a:solidFill>
            </a:rPr>
            <a:t>IDENTIFY</a:t>
          </a:r>
          <a:r>
            <a:rPr lang="en-US" sz="2400" b="1" kern="1200" baseline="0" dirty="0">
              <a:solidFill>
                <a:srgbClr val="F3C857"/>
              </a:solidFill>
            </a:rPr>
            <a:t> PROBLEM</a:t>
          </a:r>
        </a:p>
        <a:p>
          <a:pPr marL="0" lvl="0" indent="0" algn="ctr" defTabSz="1066800">
            <a:lnSpc>
              <a:spcPct val="90000"/>
            </a:lnSpc>
            <a:spcBef>
              <a:spcPct val="0"/>
            </a:spcBef>
            <a:spcAft>
              <a:spcPct val="35000"/>
            </a:spcAft>
            <a:buNone/>
          </a:pPr>
          <a:r>
            <a:rPr lang="en-US" sz="2000" kern="1200" dirty="0"/>
            <a:t>with precision</a:t>
          </a:r>
        </a:p>
      </dsp:txBody>
      <dsp:txXfrm>
        <a:off x="5413528" y="49527"/>
        <a:ext cx="1913252" cy="1279127"/>
      </dsp:txXfrm>
    </dsp:sp>
    <dsp:sp modelId="{5CF0EFAD-4292-5040-856F-77896DFEC55C}">
      <dsp:nvSpPr>
        <dsp:cNvPr id="0" name=""/>
        <dsp:cNvSpPr/>
      </dsp:nvSpPr>
      <dsp:spPr>
        <a:xfrm rot="893728">
          <a:off x="7719727" y="848354"/>
          <a:ext cx="240764" cy="463473"/>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720941" y="931766"/>
        <a:ext cx="168535" cy="278083"/>
      </dsp:txXfrm>
    </dsp:sp>
    <dsp:sp modelId="{DB5D9CF6-BA5B-2145-A434-AFA26D760F45}">
      <dsp:nvSpPr>
        <dsp:cNvPr id="0" name=""/>
        <dsp:cNvSpPr/>
      </dsp:nvSpPr>
      <dsp:spPr>
        <a:xfrm>
          <a:off x="7970361" y="570114"/>
          <a:ext cx="2705748" cy="1808959"/>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07196"/>
              </a:solidFill>
            </a:rPr>
            <a:t>IDENTIFY</a:t>
          </a:r>
          <a:r>
            <a:rPr lang="en-US" sz="2400" b="1" kern="1200" baseline="0" dirty="0">
              <a:solidFill>
                <a:srgbClr val="207196"/>
              </a:solidFill>
            </a:rPr>
            <a:t> GOAL </a:t>
          </a:r>
        </a:p>
        <a:p>
          <a:pPr marL="0" lvl="0" indent="0" algn="ctr" defTabSz="1066800">
            <a:lnSpc>
              <a:spcPct val="90000"/>
            </a:lnSpc>
            <a:spcBef>
              <a:spcPct val="0"/>
            </a:spcBef>
            <a:spcAft>
              <a:spcPct val="35000"/>
            </a:spcAft>
            <a:buNone/>
          </a:pPr>
          <a:r>
            <a:rPr lang="en-US" sz="2000" kern="1200" baseline="0" dirty="0"/>
            <a:t>for change</a:t>
          </a:r>
          <a:endParaRPr lang="en-US" sz="2000" kern="1200" dirty="0"/>
        </a:p>
      </dsp:txBody>
      <dsp:txXfrm>
        <a:off x="8366609" y="835030"/>
        <a:ext cx="1913252" cy="1279127"/>
      </dsp:txXfrm>
    </dsp:sp>
    <dsp:sp modelId="{BF90B3B7-77E2-984B-8B2E-625CD9FBAFF3}">
      <dsp:nvSpPr>
        <dsp:cNvPr id="0" name=""/>
        <dsp:cNvSpPr/>
      </dsp:nvSpPr>
      <dsp:spPr>
        <a:xfrm rot="5510260">
          <a:off x="9135205" y="2421885"/>
          <a:ext cx="300403" cy="463473"/>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9181710" y="2469543"/>
        <a:ext cx="210282" cy="278083"/>
      </dsp:txXfrm>
    </dsp:sp>
    <dsp:sp modelId="{C32FA3E6-9E9F-EB46-A65D-36665AC07129}">
      <dsp:nvSpPr>
        <dsp:cNvPr id="0" name=""/>
        <dsp:cNvSpPr/>
      </dsp:nvSpPr>
      <dsp:spPr>
        <a:xfrm>
          <a:off x="7894159" y="2945166"/>
          <a:ext cx="2705748" cy="1808959"/>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dirty="0"/>
            <a:t>and implementation plan</a:t>
          </a:r>
          <a:endParaRPr lang="en-US" sz="2000" kern="1200" dirty="0"/>
        </a:p>
      </dsp:txBody>
      <dsp:txXfrm>
        <a:off x="8290407" y="3210082"/>
        <a:ext cx="1913252" cy="1279127"/>
      </dsp:txXfrm>
    </dsp:sp>
    <dsp:sp modelId="{0CF17757-B07D-054A-B418-CB7B36892AA2}">
      <dsp:nvSpPr>
        <dsp:cNvPr id="0" name=""/>
        <dsp:cNvSpPr/>
      </dsp:nvSpPr>
      <dsp:spPr>
        <a:xfrm rot="9688799">
          <a:off x="7687517" y="4097462"/>
          <a:ext cx="255886" cy="463473"/>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7762295" y="4177965"/>
        <a:ext cx="179120" cy="278083"/>
      </dsp:txXfrm>
    </dsp:sp>
    <dsp:sp modelId="{091E9CC4-2CB9-FD48-9FBD-31619B416DEB}">
      <dsp:nvSpPr>
        <dsp:cNvPr id="0" name=""/>
        <dsp:cNvSpPr/>
      </dsp:nvSpPr>
      <dsp:spPr>
        <a:xfrm>
          <a:off x="5017280" y="3908873"/>
          <a:ext cx="2705748" cy="1808959"/>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7F447F"/>
              </a:solidFill>
            </a:rPr>
            <a:t>IMPLEMENT</a:t>
          </a:r>
          <a:r>
            <a:rPr lang="en-US" sz="2400" b="1" kern="1200" baseline="0" dirty="0">
              <a:solidFill>
                <a:srgbClr val="7F447F"/>
              </a:solidFill>
            </a:rPr>
            <a:t> SOLUTION</a:t>
          </a:r>
        </a:p>
        <a:p>
          <a:pPr marL="0" lvl="0" indent="0" algn="ctr" defTabSz="1066800">
            <a:lnSpc>
              <a:spcPct val="90000"/>
            </a:lnSpc>
            <a:spcBef>
              <a:spcPct val="0"/>
            </a:spcBef>
            <a:spcAft>
              <a:spcPct val="35000"/>
            </a:spcAft>
            <a:buNone/>
          </a:pPr>
          <a:r>
            <a:rPr lang="en-US" sz="2000" kern="1200" baseline="0" dirty="0"/>
            <a:t>with fidelity</a:t>
          </a:r>
          <a:endParaRPr lang="en-US" sz="2000" kern="1200" dirty="0"/>
        </a:p>
      </dsp:txBody>
      <dsp:txXfrm>
        <a:off x="5413528" y="4173789"/>
        <a:ext cx="1913252" cy="1279127"/>
      </dsp:txXfrm>
    </dsp:sp>
    <dsp:sp modelId="{0D1B13E9-8A44-7A45-B56A-A5F6E426FA42}">
      <dsp:nvSpPr>
        <dsp:cNvPr id="0" name=""/>
        <dsp:cNvSpPr/>
      </dsp:nvSpPr>
      <dsp:spPr>
        <a:xfrm rot="11857620">
          <a:off x="4747455" y="4112430"/>
          <a:ext cx="292100" cy="463473"/>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833028" y="4218393"/>
        <a:ext cx="204470" cy="278083"/>
      </dsp:txXfrm>
    </dsp:sp>
    <dsp:sp modelId="{7229F0E0-C4E2-644E-AA8E-CE2194486FC4}">
      <dsp:nvSpPr>
        <dsp:cNvPr id="0" name=""/>
        <dsp:cNvSpPr/>
      </dsp:nvSpPr>
      <dsp:spPr>
        <a:xfrm>
          <a:off x="2048224" y="2965493"/>
          <a:ext cx="2705748" cy="1808959"/>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89B2C"/>
              </a:solidFill>
            </a:rPr>
            <a:t>MONITOR &amp; EVALUATE</a:t>
          </a:r>
        </a:p>
        <a:p>
          <a:pPr marL="0" lvl="0" indent="0" algn="ctr" defTabSz="1066800">
            <a:lnSpc>
              <a:spcPct val="90000"/>
            </a:lnSpc>
            <a:spcBef>
              <a:spcPct val="0"/>
            </a:spcBef>
            <a:spcAft>
              <a:spcPct val="35000"/>
            </a:spcAft>
            <a:buNone/>
          </a:pPr>
          <a:r>
            <a:rPr lang="en-US" sz="2000" kern="1200" dirty="0"/>
            <a:t>implementation fidelity and impact</a:t>
          </a:r>
        </a:p>
      </dsp:txBody>
      <dsp:txXfrm>
        <a:off x="2444472" y="3230409"/>
        <a:ext cx="1913252" cy="1279127"/>
      </dsp:txXfrm>
    </dsp:sp>
    <dsp:sp modelId="{35DA2999-DAB3-AE42-915A-1717F659C38D}">
      <dsp:nvSpPr>
        <dsp:cNvPr id="0" name=""/>
        <dsp:cNvSpPr/>
      </dsp:nvSpPr>
      <dsp:spPr>
        <a:xfrm rot="16169195">
          <a:off x="3235031" y="2449347"/>
          <a:ext cx="310828" cy="463473"/>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3282073" y="2588664"/>
        <a:ext cx="217580" cy="278083"/>
      </dsp:txXfrm>
    </dsp:sp>
    <dsp:sp modelId="{80553F29-EC6B-9645-A7F8-7B924A485269}">
      <dsp:nvSpPr>
        <dsp:cNvPr id="0" name=""/>
        <dsp:cNvSpPr/>
      </dsp:nvSpPr>
      <dsp:spPr>
        <a:xfrm>
          <a:off x="2026759" y="570122"/>
          <a:ext cx="2705748" cy="1808959"/>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E3519"/>
              </a:solidFill>
            </a:rPr>
            <a:t>MAKE</a:t>
          </a:r>
          <a:r>
            <a:rPr lang="en-US" sz="2400" b="1" kern="1200" baseline="0" dirty="0">
              <a:solidFill>
                <a:srgbClr val="EE3519"/>
              </a:solidFill>
            </a:rPr>
            <a:t> DECISION </a:t>
          </a:r>
        </a:p>
        <a:p>
          <a:pPr marL="0" lvl="0" indent="0" algn="ctr" defTabSz="1066800">
            <a:lnSpc>
              <a:spcPct val="90000"/>
            </a:lnSpc>
            <a:spcBef>
              <a:spcPct val="0"/>
            </a:spcBef>
            <a:spcAft>
              <a:spcPct val="35000"/>
            </a:spcAft>
            <a:buNone/>
          </a:pPr>
          <a:r>
            <a:rPr lang="en-US" sz="2000" kern="1200" baseline="0" dirty="0"/>
            <a:t>to maintain, modify, or terminate plan</a:t>
          </a:r>
          <a:endParaRPr lang="en-US" sz="2000" kern="1200" dirty="0"/>
        </a:p>
      </dsp:txBody>
      <dsp:txXfrm>
        <a:off x="2423007" y="835038"/>
        <a:ext cx="1913252" cy="1279127"/>
      </dsp:txXfrm>
    </dsp:sp>
    <dsp:sp modelId="{50F2030A-1787-804F-BE8C-B0F6AA0647D5}">
      <dsp:nvSpPr>
        <dsp:cNvPr id="0" name=""/>
        <dsp:cNvSpPr/>
      </dsp:nvSpPr>
      <dsp:spPr>
        <a:xfrm rot="20716964">
          <a:off x="4738444" y="851969"/>
          <a:ext cx="258735" cy="463473"/>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739717" y="954524"/>
        <a:ext cx="181115" cy="27808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1D662-0CE9-B64D-83D8-EF665A6F7A51}">
      <dsp:nvSpPr>
        <dsp:cNvPr id="0" name=""/>
        <dsp:cNvSpPr/>
      </dsp:nvSpPr>
      <dsp:spPr>
        <a:xfrm rot="16200000">
          <a:off x="-1909808"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cs typeface="Hind Vadodara" panose="020B0604020202020204" charset="0"/>
            </a:rPr>
            <a:t>1. Identify the RIGHT data</a:t>
          </a:r>
        </a:p>
        <a:p>
          <a:pPr marL="171450" lvl="1" indent="-171450" algn="l" defTabSz="711200">
            <a:lnSpc>
              <a:spcPct val="90000"/>
            </a:lnSpc>
            <a:spcBef>
              <a:spcPct val="0"/>
            </a:spcBef>
            <a:spcAft>
              <a:spcPct val="15000"/>
            </a:spcAft>
            <a:buChar char="•"/>
          </a:pPr>
          <a:r>
            <a:rPr lang="en-US" sz="1600" u="sng" kern="1200" dirty="0">
              <a:latin typeface="+mn-lt"/>
            </a:rPr>
            <a:t>Outcome</a:t>
          </a:r>
          <a:r>
            <a:rPr lang="en-US" sz="1600" kern="1200" dirty="0">
              <a:latin typeface="+mn-lt"/>
            </a:rPr>
            <a:t> data tied to goals</a:t>
          </a:r>
        </a:p>
        <a:p>
          <a:pPr marL="171450" lvl="1" indent="-171450" algn="l" defTabSz="711200">
            <a:lnSpc>
              <a:spcPct val="90000"/>
            </a:lnSpc>
            <a:spcBef>
              <a:spcPct val="0"/>
            </a:spcBef>
            <a:spcAft>
              <a:spcPct val="15000"/>
            </a:spcAft>
            <a:buChar char="•"/>
          </a:pPr>
          <a:r>
            <a:rPr lang="en-US" sz="1600" u="sng" kern="1200" dirty="0">
              <a:latin typeface="+mn-lt"/>
            </a:rPr>
            <a:t>Fidelity</a:t>
          </a:r>
          <a:r>
            <a:rPr lang="en-US" sz="1600" kern="1200" dirty="0">
              <a:latin typeface="+mn-lt"/>
            </a:rPr>
            <a:t> data tied to evaluation plan</a:t>
          </a:r>
        </a:p>
      </dsp:txBody>
      <dsp:txXfrm rot="5400000">
        <a:off x="1539" y="1066305"/>
        <a:ext cx="1508835" cy="3198917"/>
      </dsp:txXfrm>
    </dsp:sp>
    <dsp:sp modelId="{95A1AAE3-B487-AD4F-B2F3-95E009D11518}">
      <dsp:nvSpPr>
        <dsp:cNvPr id="0" name=""/>
        <dsp:cNvSpPr/>
      </dsp:nvSpPr>
      <dsp:spPr>
        <a:xfrm rot="16200000">
          <a:off x="-287810"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rPr>
            <a:t>2. Assess data integrity</a:t>
          </a:r>
        </a:p>
        <a:p>
          <a:pPr marL="171450" lvl="1" indent="-171450" algn="l" defTabSz="711200">
            <a:lnSpc>
              <a:spcPct val="90000"/>
            </a:lnSpc>
            <a:spcBef>
              <a:spcPct val="0"/>
            </a:spcBef>
            <a:spcAft>
              <a:spcPct val="15000"/>
            </a:spcAft>
            <a:buChar char="•"/>
          </a:pPr>
          <a:r>
            <a:rPr lang="en-US" sz="1600" kern="1200" dirty="0">
              <a:latin typeface="+mn-lt"/>
            </a:rPr>
            <a:t>Consider staff training &amp; engagement, systems, response rates</a:t>
          </a:r>
        </a:p>
      </dsp:txBody>
      <dsp:txXfrm rot="5400000">
        <a:off x="1623537" y="1066305"/>
        <a:ext cx="1508835" cy="3198917"/>
      </dsp:txXfrm>
    </dsp:sp>
    <dsp:sp modelId="{D5BD51B8-4B02-7941-9BFF-319E0E9B1EB5}">
      <dsp:nvSpPr>
        <dsp:cNvPr id="0" name=""/>
        <dsp:cNvSpPr/>
      </dsp:nvSpPr>
      <dsp:spPr>
        <a:xfrm rot="16200000">
          <a:off x="1334188"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rPr>
            <a:t>3. Identify the RIGHT people</a:t>
          </a:r>
        </a:p>
        <a:p>
          <a:pPr marL="171450" lvl="1" indent="-171450" algn="l" defTabSz="711200" rtl="0">
            <a:lnSpc>
              <a:spcPct val="90000"/>
            </a:lnSpc>
            <a:spcBef>
              <a:spcPct val="0"/>
            </a:spcBef>
            <a:spcAft>
              <a:spcPct val="15000"/>
            </a:spcAft>
            <a:buChar char="•"/>
          </a:pPr>
          <a:r>
            <a:rPr lang="en-US" sz="1600" kern="1200" dirty="0">
              <a:latin typeface="+mn-lt"/>
            </a:rPr>
            <a:t>Who needs to see these data to inform decisions? (e.g., PBIS team, grade level teams, family groups, other committees?)</a:t>
          </a:r>
        </a:p>
      </dsp:txBody>
      <dsp:txXfrm rot="5400000">
        <a:off x="3245535" y="1066305"/>
        <a:ext cx="1508835" cy="3198917"/>
      </dsp:txXfrm>
    </dsp:sp>
    <dsp:sp modelId="{8F318A4E-E3E8-6E48-B1BC-EE1B598A3002}">
      <dsp:nvSpPr>
        <dsp:cNvPr id="0" name=""/>
        <dsp:cNvSpPr/>
      </dsp:nvSpPr>
      <dsp:spPr>
        <a:xfrm rot="16200000">
          <a:off x="2956186"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rPr>
            <a:t>4. Identify the RIGHT time &amp; format</a:t>
          </a:r>
        </a:p>
        <a:p>
          <a:pPr marL="171450" lvl="1" indent="-171450" algn="l" defTabSz="711200">
            <a:lnSpc>
              <a:spcPct val="90000"/>
            </a:lnSpc>
            <a:spcBef>
              <a:spcPct val="0"/>
            </a:spcBef>
            <a:spcAft>
              <a:spcPct val="15000"/>
            </a:spcAft>
            <a:buChar char="•"/>
          </a:pPr>
          <a:r>
            <a:rPr lang="en-US" sz="1600" kern="1200" dirty="0">
              <a:latin typeface="+mn-lt"/>
            </a:rPr>
            <a:t>When/how often should these data be reviewed to inform decisions?</a:t>
          </a:r>
        </a:p>
        <a:p>
          <a:pPr marL="171450" lvl="1" indent="-171450" algn="l" defTabSz="711200">
            <a:lnSpc>
              <a:spcPct val="90000"/>
            </a:lnSpc>
            <a:spcBef>
              <a:spcPct val="0"/>
            </a:spcBef>
            <a:spcAft>
              <a:spcPct val="15000"/>
            </a:spcAft>
            <a:buChar char="•"/>
          </a:pPr>
          <a:r>
            <a:rPr lang="en-US" sz="1600" kern="1200" dirty="0">
              <a:latin typeface="+mn-lt"/>
            </a:rPr>
            <a:t>What format will facilitate decision making?</a:t>
          </a:r>
        </a:p>
      </dsp:txBody>
      <dsp:txXfrm rot="5400000">
        <a:off x="4867533" y="1066305"/>
        <a:ext cx="1508835" cy="319891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4954158" y="-254925"/>
          <a:ext cx="2831992" cy="2122403"/>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C857"/>
              </a:solidFill>
            </a:rPr>
            <a:t>IDENTIFY</a:t>
          </a:r>
          <a:r>
            <a:rPr lang="en-US" sz="2400" b="1" kern="1200" baseline="0" dirty="0">
              <a:solidFill>
                <a:srgbClr val="F3C857"/>
              </a:solidFill>
            </a:rPr>
            <a:t> PROBLEM</a:t>
          </a:r>
        </a:p>
        <a:p>
          <a:pPr marL="0" lvl="0" indent="0" algn="ctr" defTabSz="1066800">
            <a:lnSpc>
              <a:spcPct val="90000"/>
            </a:lnSpc>
            <a:spcBef>
              <a:spcPct val="0"/>
            </a:spcBef>
            <a:spcAft>
              <a:spcPct val="35000"/>
            </a:spcAft>
            <a:buNone/>
          </a:pPr>
          <a:r>
            <a:rPr lang="en-US" sz="2000" kern="1200" dirty="0"/>
            <a:t>with precision</a:t>
          </a:r>
        </a:p>
      </dsp:txBody>
      <dsp:txXfrm>
        <a:off x="5368894" y="55894"/>
        <a:ext cx="2002520" cy="1500765"/>
      </dsp:txXfrm>
    </dsp:sp>
    <dsp:sp modelId="{5CF0EFAD-4292-5040-856F-77896DFEC55C}">
      <dsp:nvSpPr>
        <dsp:cNvPr id="0" name=""/>
        <dsp:cNvSpPr/>
      </dsp:nvSpPr>
      <dsp:spPr>
        <a:xfrm rot="1147543">
          <a:off x="7725384" y="1037717"/>
          <a:ext cx="192395" cy="543780"/>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726977" y="1137018"/>
        <a:ext cx="134677" cy="326268"/>
      </dsp:txXfrm>
    </dsp:sp>
    <dsp:sp modelId="{DB5D9CF6-BA5B-2145-A434-AFA26D760F45}">
      <dsp:nvSpPr>
        <dsp:cNvPr id="0" name=""/>
        <dsp:cNvSpPr/>
      </dsp:nvSpPr>
      <dsp:spPr>
        <a:xfrm>
          <a:off x="7867303" y="755306"/>
          <a:ext cx="2831992" cy="2122403"/>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07196"/>
              </a:solidFill>
            </a:rPr>
            <a:t>IDENTIFY</a:t>
          </a:r>
          <a:r>
            <a:rPr lang="en-US" sz="2400" b="1" kern="1200" baseline="0" dirty="0">
              <a:solidFill>
                <a:srgbClr val="207196"/>
              </a:solidFill>
            </a:rPr>
            <a:t> GOAL </a:t>
          </a:r>
        </a:p>
        <a:p>
          <a:pPr marL="0" lvl="0" indent="0" algn="ctr" defTabSz="1066800">
            <a:lnSpc>
              <a:spcPct val="90000"/>
            </a:lnSpc>
            <a:spcBef>
              <a:spcPct val="0"/>
            </a:spcBef>
            <a:spcAft>
              <a:spcPct val="35000"/>
            </a:spcAft>
            <a:buNone/>
          </a:pPr>
          <a:r>
            <a:rPr lang="en-US" sz="2000" kern="1200" baseline="0" dirty="0"/>
            <a:t>for change</a:t>
          </a:r>
          <a:endParaRPr lang="en-US" sz="2000" kern="1200" dirty="0"/>
        </a:p>
      </dsp:txBody>
      <dsp:txXfrm>
        <a:off x="8282039" y="1066125"/>
        <a:ext cx="2002520" cy="1500765"/>
      </dsp:txXfrm>
    </dsp:sp>
    <dsp:sp modelId="{BF90B3B7-77E2-984B-8B2E-625CD9FBAFF3}">
      <dsp:nvSpPr>
        <dsp:cNvPr id="0" name=""/>
        <dsp:cNvSpPr/>
      </dsp:nvSpPr>
      <dsp:spPr>
        <a:xfrm rot="5293263">
          <a:off x="9209102" y="2813344"/>
          <a:ext cx="227203" cy="543780"/>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9242125" y="2888036"/>
        <a:ext cx="159042" cy="326268"/>
      </dsp:txXfrm>
    </dsp:sp>
    <dsp:sp modelId="{C32FA3E6-9E9F-EB46-A65D-36665AC07129}">
      <dsp:nvSpPr>
        <dsp:cNvPr id="0" name=""/>
        <dsp:cNvSpPr/>
      </dsp:nvSpPr>
      <dsp:spPr>
        <a:xfrm>
          <a:off x="7946512" y="3305614"/>
          <a:ext cx="2831992" cy="2122403"/>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dirty="0"/>
            <a:t>and implementation plan</a:t>
          </a:r>
          <a:endParaRPr lang="en-US" sz="2000" kern="1200" dirty="0"/>
        </a:p>
      </dsp:txBody>
      <dsp:txXfrm>
        <a:off x="8361248" y="3616433"/>
        <a:ext cx="2002520" cy="1500765"/>
      </dsp:txXfrm>
    </dsp:sp>
    <dsp:sp modelId="{0CF17757-B07D-054A-B418-CB7B36892AA2}">
      <dsp:nvSpPr>
        <dsp:cNvPr id="0" name=""/>
        <dsp:cNvSpPr/>
      </dsp:nvSpPr>
      <dsp:spPr>
        <a:xfrm rot="9413485">
          <a:off x="7721217" y="4729963"/>
          <a:ext cx="306168" cy="543780"/>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7809382" y="4820695"/>
        <a:ext cx="214318" cy="326268"/>
      </dsp:txXfrm>
    </dsp:sp>
    <dsp:sp modelId="{091E9CC4-2CB9-FD48-9FBD-31619B416DEB}">
      <dsp:nvSpPr>
        <dsp:cNvPr id="0" name=""/>
        <dsp:cNvSpPr/>
      </dsp:nvSpPr>
      <dsp:spPr>
        <a:xfrm>
          <a:off x="4954158" y="4582491"/>
          <a:ext cx="2831992" cy="2122403"/>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7F447F"/>
              </a:solidFill>
            </a:rPr>
            <a:t>IMPLEMENT</a:t>
          </a:r>
          <a:r>
            <a:rPr lang="en-US" sz="2400" b="1" kern="1200" baseline="0" dirty="0">
              <a:solidFill>
                <a:srgbClr val="7F447F"/>
              </a:solidFill>
            </a:rPr>
            <a:t> SOLUTION</a:t>
          </a:r>
        </a:p>
        <a:p>
          <a:pPr marL="0" lvl="0" indent="0" algn="ctr" defTabSz="1066800">
            <a:lnSpc>
              <a:spcPct val="90000"/>
            </a:lnSpc>
            <a:spcBef>
              <a:spcPct val="0"/>
            </a:spcBef>
            <a:spcAft>
              <a:spcPct val="35000"/>
            </a:spcAft>
            <a:buNone/>
          </a:pPr>
          <a:r>
            <a:rPr lang="en-US" sz="2000" kern="1200" baseline="0" dirty="0"/>
            <a:t>with fidelity</a:t>
          </a:r>
          <a:endParaRPr lang="en-US" sz="2000" kern="1200" dirty="0"/>
        </a:p>
      </dsp:txBody>
      <dsp:txXfrm>
        <a:off x="5368894" y="4893310"/>
        <a:ext cx="2002520" cy="1500765"/>
      </dsp:txXfrm>
    </dsp:sp>
    <dsp:sp modelId="{0D1B13E9-8A44-7A45-B56A-A5F6E426FA42}">
      <dsp:nvSpPr>
        <dsp:cNvPr id="0" name=""/>
        <dsp:cNvSpPr/>
      </dsp:nvSpPr>
      <dsp:spPr>
        <a:xfrm rot="12306465">
          <a:off x="4853428" y="4716810"/>
          <a:ext cx="237920" cy="543780"/>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921432" y="4840709"/>
        <a:ext cx="166544" cy="326268"/>
      </dsp:txXfrm>
    </dsp:sp>
    <dsp:sp modelId="{7229F0E0-C4E2-644E-AA8E-CE2194486FC4}">
      <dsp:nvSpPr>
        <dsp:cNvPr id="0" name=""/>
        <dsp:cNvSpPr/>
      </dsp:nvSpPr>
      <dsp:spPr>
        <a:xfrm>
          <a:off x="2146432" y="3266793"/>
          <a:ext cx="2831992" cy="2122403"/>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89B2C"/>
              </a:solidFill>
            </a:rPr>
            <a:t>MONITOR &amp; EVALUATE</a:t>
          </a:r>
        </a:p>
        <a:p>
          <a:pPr marL="0" lvl="0" indent="0" algn="ctr" defTabSz="1066800">
            <a:lnSpc>
              <a:spcPct val="90000"/>
            </a:lnSpc>
            <a:spcBef>
              <a:spcPct val="0"/>
            </a:spcBef>
            <a:spcAft>
              <a:spcPct val="35000"/>
            </a:spcAft>
            <a:buNone/>
          </a:pPr>
          <a:r>
            <a:rPr lang="en-US" sz="2000" kern="1200" dirty="0"/>
            <a:t>implementation fidelity and impact</a:t>
          </a:r>
        </a:p>
      </dsp:txBody>
      <dsp:txXfrm>
        <a:off x="2561168" y="3577612"/>
        <a:ext cx="2002520" cy="1500765"/>
      </dsp:txXfrm>
    </dsp:sp>
    <dsp:sp modelId="{35DA2999-DAB3-AE42-915A-1717F659C38D}">
      <dsp:nvSpPr>
        <dsp:cNvPr id="0" name=""/>
        <dsp:cNvSpPr/>
      </dsp:nvSpPr>
      <dsp:spPr>
        <a:xfrm rot="16202508">
          <a:off x="3442908" y="2774448"/>
          <a:ext cx="240909" cy="543780"/>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479018" y="2919340"/>
        <a:ext cx="168636" cy="326268"/>
      </dsp:txXfrm>
    </dsp:sp>
    <dsp:sp modelId="{80553F29-EC6B-9645-A7F8-7B924A485269}">
      <dsp:nvSpPr>
        <dsp:cNvPr id="0" name=""/>
        <dsp:cNvSpPr/>
      </dsp:nvSpPr>
      <dsp:spPr>
        <a:xfrm>
          <a:off x="2148312" y="689843"/>
          <a:ext cx="2831992" cy="2122403"/>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E3519"/>
              </a:solidFill>
            </a:rPr>
            <a:t>MAKE</a:t>
          </a:r>
          <a:r>
            <a:rPr lang="en-US" sz="2400" b="1" kern="1200" baseline="0" dirty="0">
              <a:solidFill>
                <a:srgbClr val="EE3519"/>
              </a:solidFill>
            </a:rPr>
            <a:t> DECISION </a:t>
          </a:r>
        </a:p>
        <a:p>
          <a:pPr marL="0" lvl="0" indent="0" algn="ctr" defTabSz="1066800">
            <a:lnSpc>
              <a:spcPct val="90000"/>
            </a:lnSpc>
            <a:spcBef>
              <a:spcPct val="0"/>
            </a:spcBef>
            <a:spcAft>
              <a:spcPct val="35000"/>
            </a:spcAft>
            <a:buNone/>
          </a:pPr>
          <a:r>
            <a:rPr lang="en-US" sz="2000" kern="1200" baseline="0" dirty="0"/>
            <a:t>to maintain, modify, or terminate plan</a:t>
          </a:r>
          <a:endParaRPr lang="en-US" sz="2000" kern="1200" dirty="0"/>
        </a:p>
      </dsp:txBody>
      <dsp:txXfrm>
        <a:off x="2563048" y="1000662"/>
        <a:ext cx="2002520" cy="1500765"/>
      </dsp:txXfrm>
    </dsp:sp>
    <dsp:sp modelId="{50F2030A-1787-804F-BE8C-B0F6AA0647D5}">
      <dsp:nvSpPr>
        <dsp:cNvPr id="0" name=""/>
        <dsp:cNvSpPr/>
      </dsp:nvSpPr>
      <dsp:spPr>
        <a:xfrm rot="20483452">
          <a:off x="4901647" y="1007894"/>
          <a:ext cx="124489" cy="543780"/>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902623" y="1122609"/>
        <a:ext cx="87142" cy="32626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A7C11-013A-7149-A95F-20C1089B1478}">
      <dsp:nvSpPr>
        <dsp:cNvPr id="0" name=""/>
        <dsp:cNvSpPr/>
      </dsp:nvSpPr>
      <dsp:spPr>
        <a:xfrm>
          <a:off x="5283417" y="2912684"/>
          <a:ext cx="2780197" cy="2780197"/>
        </a:xfrm>
        <a:prstGeom prst="ellipse">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dirty="0"/>
            <a:t>Develop, inform, and refine Tier 1 </a:t>
          </a:r>
        </a:p>
      </dsp:txBody>
      <dsp:txXfrm>
        <a:off x="5690567" y="3319834"/>
        <a:ext cx="1965897" cy="1965897"/>
      </dsp:txXfrm>
    </dsp:sp>
    <dsp:sp modelId="{7FB9A40E-B9E1-C54A-8F30-F9F9CC82E5C9}">
      <dsp:nvSpPr>
        <dsp:cNvPr id="0" name=""/>
        <dsp:cNvSpPr/>
      </dsp:nvSpPr>
      <dsp:spPr>
        <a:xfrm rot="11700000">
          <a:off x="3178678" y="3247622"/>
          <a:ext cx="2070963" cy="79235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2BF23C-C7C1-F64D-90EF-1CC807973528}">
      <dsp:nvSpPr>
        <dsp:cNvPr id="0" name=""/>
        <dsp:cNvSpPr/>
      </dsp:nvSpPr>
      <dsp:spPr>
        <a:xfrm>
          <a:off x="1893368" y="2319323"/>
          <a:ext cx="2641187" cy="211294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Assess fidelity of PBIS implementation at least annually</a:t>
          </a:r>
        </a:p>
      </dsp:txBody>
      <dsp:txXfrm>
        <a:off x="1955254" y="2381209"/>
        <a:ext cx="2517415" cy="1989177"/>
      </dsp:txXfrm>
    </dsp:sp>
    <dsp:sp modelId="{81617682-8DCD-0948-A6AB-F1D69DC0EBFB}">
      <dsp:nvSpPr>
        <dsp:cNvPr id="0" name=""/>
        <dsp:cNvSpPr/>
      </dsp:nvSpPr>
      <dsp:spPr>
        <a:xfrm rot="14700000">
          <a:off x="4562000" y="1599043"/>
          <a:ext cx="2070963" cy="79235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87E840-04EF-994F-9A43-56094511F6F6}">
      <dsp:nvSpPr>
        <dsp:cNvPr id="0" name=""/>
        <dsp:cNvSpPr/>
      </dsp:nvSpPr>
      <dsp:spPr>
        <a:xfrm>
          <a:off x="3839275" y="281"/>
          <a:ext cx="2641187" cy="211294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u="none" strike="noStrike" kern="1200" dirty="0">
              <a:effectLst/>
            </a:rPr>
            <a:t>Review student behavior data at least monthly</a:t>
          </a:r>
          <a:endParaRPr lang="en-US" sz="2800" kern="1200" dirty="0"/>
        </a:p>
      </dsp:txBody>
      <dsp:txXfrm>
        <a:off x="3901161" y="62167"/>
        <a:ext cx="2517415" cy="1989177"/>
      </dsp:txXfrm>
    </dsp:sp>
    <dsp:sp modelId="{7ED28D52-F430-7A47-AC6A-7E6F32B47734}">
      <dsp:nvSpPr>
        <dsp:cNvPr id="0" name=""/>
        <dsp:cNvSpPr/>
      </dsp:nvSpPr>
      <dsp:spPr>
        <a:xfrm rot="17700000">
          <a:off x="6714068" y="1599043"/>
          <a:ext cx="2070963" cy="79235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04828F-0717-9D4B-8E3F-D3010BFE5BF3}">
      <dsp:nvSpPr>
        <dsp:cNvPr id="0" name=""/>
        <dsp:cNvSpPr/>
      </dsp:nvSpPr>
      <dsp:spPr>
        <a:xfrm>
          <a:off x="6866569" y="281"/>
          <a:ext cx="2641187" cy="211294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u="none" strike="noStrike" kern="1200" dirty="0">
              <a:effectLst/>
            </a:rPr>
            <a:t>Use school and community data regularly</a:t>
          </a:r>
          <a:endParaRPr lang="en-US" sz="2800" b="0" i="0" u="none" strike="noStrike" kern="1200" dirty="0">
            <a:effectLst/>
            <a:latin typeface="Calibri" panose="020F0502020204030204" pitchFamily="34" charset="0"/>
          </a:endParaRPr>
        </a:p>
      </dsp:txBody>
      <dsp:txXfrm>
        <a:off x="6928455" y="62167"/>
        <a:ext cx="2517415" cy="1989177"/>
      </dsp:txXfrm>
    </dsp:sp>
    <dsp:sp modelId="{D2C13644-B4A1-8544-8DA0-BF1C389F1195}">
      <dsp:nvSpPr>
        <dsp:cNvPr id="0" name=""/>
        <dsp:cNvSpPr/>
      </dsp:nvSpPr>
      <dsp:spPr>
        <a:xfrm rot="20700000">
          <a:off x="8097390" y="3247622"/>
          <a:ext cx="2070963" cy="79235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933EE9-D469-6241-BF53-A027F1F59D01}">
      <dsp:nvSpPr>
        <dsp:cNvPr id="0" name=""/>
        <dsp:cNvSpPr/>
      </dsp:nvSpPr>
      <dsp:spPr>
        <a:xfrm>
          <a:off x="8812476" y="2319323"/>
          <a:ext cx="2641187" cy="211294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Evaluate your plan annually</a:t>
          </a:r>
        </a:p>
      </dsp:txBody>
      <dsp:txXfrm>
        <a:off x="8874362" y="2381209"/>
        <a:ext cx="2517415" cy="198917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4954158" y="-254925"/>
          <a:ext cx="2831992" cy="2122403"/>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C857"/>
              </a:solidFill>
            </a:rPr>
            <a:t>IDENTIFY</a:t>
          </a:r>
          <a:r>
            <a:rPr lang="en-US" sz="2400" b="1" kern="1200" baseline="0" dirty="0">
              <a:solidFill>
                <a:srgbClr val="F3C857"/>
              </a:solidFill>
            </a:rPr>
            <a:t> PROBLEM</a:t>
          </a:r>
        </a:p>
        <a:p>
          <a:pPr marL="0" lvl="0" indent="0" algn="ctr" defTabSz="1066800">
            <a:lnSpc>
              <a:spcPct val="90000"/>
            </a:lnSpc>
            <a:spcBef>
              <a:spcPct val="0"/>
            </a:spcBef>
            <a:spcAft>
              <a:spcPct val="35000"/>
            </a:spcAft>
            <a:buNone/>
          </a:pPr>
          <a:r>
            <a:rPr lang="en-US" sz="2000" kern="1200" dirty="0"/>
            <a:t>with precision</a:t>
          </a:r>
        </a:p>
      </dsp:txBody>
      <dsp:txXfrm>
        <a:off x="5368894" y="55894"/>
        <a:ext cx="2002520" cy="1500765"/>
      </dsp:txXfrm>
    </dsp:sp>
    <dsp:sp modelId="{5CF0EFAD-4292-5040-856F-77896DFEC55C}">
      <dsp:nvSpPr>
        <dsp:cNvPr id="0" name=""/>
        <dsp:cNvSpPr/>
      </dsp:nvSpPr>
      <dsp:spPr>
        <a:xfrm rot="1147543">
          <a:off x="7725384" y="1037717"/>
          <a:ext cx="192395" cy="543780"/>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726977" y="1137018"/>
        <a:ext cx="134677" cy="326268"/>
      </dsp:txXfrm>
    </dsp:sp>
    <dsp:sp modelId="{DB5D9CF6-BA5B-2145-A434-AFA26D760F45}">
      <dsp:nvSpPr>
        <dsp:cNvPr id="0" name=""/>
        <dsp:cNvSpPr/>
      </dsp:nvSpPr>
      <dsp:spPr>
        <a:xfrm>
          <a:off x="7867303" y="755306"/>
          <a:ext cx="2831992" cy="2122403"/>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07196"/>
              </a:solidFill>
            </a:rPr>
            <a:t>IDENTIFY</a:t>
          </a:r>
          <a:r>
            <a:rPr lang="en-US" sz="2400" b="1" kern="1200" baseline="0" dirty="0">
              <a:solidFill>
                <a:srgbClr val="207196"/>
              </a:solidFill>
            </a:rPr>
            <a:t> GOAL </a:t>
          </a:r>
        </a:p>
        <a:p>
          <a:pPr marL="0" lvl="0" indent="0" algn="ctr" defTabSz="1066800">
            <a:lnSpc>
              <a:spcPct val="90000"/>
            </a:lnSpc>
            <a:spcBef>
              <a:spcPct val="0"/>
            </a:spcBef>
            <a:spcAft>
              <a:spcPct val="35000"/>
            </a:spcAft>
            <a:buNone/>
          </a:pPr>
          <a:r>
            <a:rPr lang="en-US" sz="2000" kern="1200" baseline="0" dirty="0"/>
            <a:t>for change</a:t>
          </a:r>
          <a:endParaRPr lang="en-US" sz="2000" kern="1200" dirty="0"/>
        </a:p>
      </dsp:txBody>
      <dsp:txXfrm>
        <a:off x="8282039" y="1066125"/>
        <a:ext cx="2002520" cy="1500765"/>
      </dsp:txXfrm>
    </dsp:sp>
    <dsp:sp modelId="{BF90B3B7-77E2-984B-8B2E-625CD9FBAFF3}">
      <dsp:nvSpPr>
        <dsp:cNvPr id="0" name=""/>
        <dsp:cNvSpPr/>
      </dsp:nvSpPr>
      <dsp:spPr>
        <a:xfrm rot="5293263">
          <a:off x="9209102" y="2813344"/>
          <a:ext cx="227203" cy="543780"/>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9242125" y="2888036"/>
        <a:ext cx="159042" cy="326268"/>
      </dsp:txXfrm>
    </dsp:sp>
    <dsp:sp modelId="{C32FA3E6-9E9F-EB46-A65D-36665AC07129}">
      <dsp:nvSpPr>
        <dsp:cNvPr id="0" name=""/>
        <dsp:cNvSpPr/>
      </dsp:nvSpPr>
      <dsp:spPr>
        <a:xfrm>
          <a:off x="7946512" y="3305614"/>
          <a:ext cx="2831992" cy="2122403"/>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dirty="0"/>
            <a:t>and implementation plan</a:t>
          </a:r>
          <a:endParaRPr lang="en-US" sz="2000" kern="1200" dirty="0"/>
        </a:p>
      </dsp:txBody>
      <dsp:txXfrm>
        <a:off x="8361248" y="3616433"/>
        <a:ext cx="2002520" cy="1500765"/>
      </dsp:txXfrm>
    </dsp:sp>
    <dsp:sp modelId="{0CF17757-B07D-054A-B418-CB7B36892AA2}">
      <dsp:nvSpPr>
        <dsp:cNvPr id="0" name=""/>
        <dsp:cNvSpPr/>
      </dsp:nvSpPr>
      <dsp:spPr>
        <a:xfrm rot="9413485">
          <a:off x="7721217" y="4729963"/>
          <a:ext cx="306168" cy="543780"/>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7809382" y="4820695"/>
        <a:ext cx="214318" cy="326268"/>
      </dsp:txXfrm>
    </dsp:sp>
    <dsp:sp modelId="{091E9CC4-2CB9-FD48-9FBD-31619B416DEB}">
      <dsp:nvSpPr>
        <dsp:cNvPr id="0" name=""/>
        <dsp:cNvSpPr/>
      </dsp:nvSpPr>
      <dsp:spPr>
        <a:xfrm>
          <a:off x="4954158" y="4582491"/>
          <a:ext cx="2831992" cy="2122403"/>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7F447F"/>
              </a:solidFill>
            </a:rPr>
            <a:t>IMPLEMENT</a:t>
          </a:r>
          <a:r>
            <a:rPr lang="en-US" sz="2400" b="1" kern="1200" baseline="0" dirty="0">
              <a:solidFill>
                <a:srgbClr val="7F447F"/>
              </a:solidFill>
            </a:rPr>
            <a:t> SOLUTION</a:t>
          </a:r>
        </a:p>
        <a:p>
          <a:pPr marL="0" lvl="0" indent="0" algn="ctr" defTabSz="1066800">
            <a:lnSpc>
              <a:spcPct val="90000"/>
            </a:lnSpc>
            <a:spcBef>
              <a:spcPct val="0"/>
            </a:spcBef>
            <a:spcAft>
              <a:spcPct val="35000"/>
            </a:spcAft>
            <a:buNone/>
          </a:pPr>
          <a:r>
            <a:rPr lang="en-US" sz="2000" kern="1200" baseline="0" dirty="0"/>
            <a:t>with fidelity</a:t>
          </a:r>
          <a:endParaRPr lang="en-US" sz="2000" kern="1200" dirty="0"/>
        </a:p>
      </dsp:txBody>
      <dsp:txXfrm>
        <a:off x="5368894" y="4893310"/>
        <a:ext cx="2002520" cy="1500765"/>
      </dsp:txXfrm>
    </dsp:sp>
    <dsp:sp modelId="{0D1B13E9-8A44-7A45-B56A-A5F6E426FA42}">
      <dsp:nvSpPr>
        <dsp:cNvPr id="0" name=""/>
        <dsp:cNvSpPr/>
      </dsp:nvSpPr>
      <dsp:spPr>
        <a:xfrm rot="12306465">
          <a:off x="4853428" y="4716810"/>
          <a:ext cx="237920" cy="543780"/>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921432" y="4840709"/>
        <a:ext cx="166544" cy="326268"/>
      </dsp:txXfrm>
    </dsp:sp>
    <dsp:sp modelId="{7229F0E0-C4E2-644E-AA8E-CE2194486FC4}">
      <dsp:nvSpPr>
        <dsp:cNvPr id="0" name=""/>
        <dsp:cNvSpPr/>
      </dsp:nvSpPr>
      <dsp:spPr>
        <a:xfrm>
          <a:off x="2146432" y="3266793"/>
          <a:ext cx="2831992" cy="2122403"/>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89B2C"/>
              </a:solidFill>
            </a:rPr>
            <a:t>MONITOR &amp; EVALUATE</a:t>
          </a:r>
        </a:p>
        <a:p>
          <a:pPr marL="0" lvl="0" indent="0" algn="ctr" defTabSz="1066800">
            <a:lnSpc>
              <a:spcPct val="90000"/>
            </a:lnSpc>
            <a:spcBef>
              <a:spcPct val="0"/>
            </a:spcBef>
            <a:spcAft>
              <a:spcPct val="35000"/>
            </a:spcAft>
            <a:buNone/>
          </a:pPr>
          <a:r>
            <a:rPr lang="en-US" sz="2000" kern="1200" dirty="0"/>
            <a:t>implementation fidelity and impact</a:t>
          </a:r>
        </a:p>
      </dsp:txBody>
      <dsp:txXfrm>
        <a:off x="2561168" y="3577612"/>
        <a:ext cx="2002520" cy="1500765"/>
      </dsp:txXfrm>
    </dsp:sp>
    <dsp:sp modelId="{35DA2999-DAB3-AE42-915A-1717F659C38D}">
      <dsp:nvSpPr>
        <dsp:cNvPr id="0" name=""/>
        <dsp:cNvSpPr/>
      </dsp:nvSpPr>
      <dsp:spPr>
        <a:xfrm rot="16202508">
          <a:off x="3442908" y="2774448"/>
          <a:ext cx="240909" cy="543780"/>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479018" y="2919340"/>
        <a:ext cx="168636" cy="326268"/>
      </dsp:txXfrm>
    </dsp:sp>
    <dsp:sp modelId="{80553F29-EC6B-9645-A7F8-7B924A485269}">
      <dsp:nvSpPr>
        <dsp:cNvPr id="0" name=""/>
        <dsp:cNvSpPr/>
      </dsp:nvSpPr>
      <dsp:spPr>
        <a:xfrm>
          <a:off x="2148312" y="689843"/>
          <a:ext cx="2831992" cy="2122403"/>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E3519"/>
              </a:solidFill>
            </a:rPr>
            <a:t>MAKE</a:t>
          </a:r>
          <a:r>
            <a:rPr lang="en-US" sz="2400" b="1" kern="1200" baseline="0" dirty="0">
              <a:solidFill>
                <a:srgbClr val="EE3519"/>
              </a:solidFill>
            </a:rPr>
            <a:t> DECISION </a:t>
          </a:r>
        </a:p>
        <a:p>
          <a:pPr marL="0" lvl="0" indent="0" algn="ctr" defTabSz="1066800">
            <a:lnSpc>
              <a:spcPct val="90000"/>
            </a:lnSpc>
            <a:spcBef>
              <a:spcPct val="0"/>
            </a:spcBef>
            <a:spcAft>
              <a:spcPct val="35000"/>
            </a:spcAft>
            <a:buNone/>
          </a:pPr>
          <a:r>
            <a:rPr lang="en-US" sz="2000" kern="1200" baseline="0" dirty="0"/>
            <a:t>to maintain, modify, or terminate plan</a:t>
          </a:r>
          <a:endParaRPr lang="en-US" sz="2000" kern="1200" dirty="0"/>
        </a:p>
      </dsp:txBody>
      <dsp:txXfrm>
        <a:off x="2563048" y="1000662"/>
        <a:ext cx="2002520" cy="1500765"/>
      </dsp:txXfrm>
    </dsp:sp>
    <dsp:sp modelId="{50F2030A-1787-804F-BE8C-B0F6AA0647D5}">
      <dsp:nvSpPr>
        <dsp:cNvPr id="0" name=""/>
        <dsp:cNvSpPr/>
      </dsp:nvSpPr>
      <dsp:spPr>
        <a:xfrm rot="20483452">
          <a:off x="4901647" y="1007894"/>
          <a:ext cx="124489" cy="543780"/>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902623" y="1122609"/>
        <a:ext cx="87142" cy="32626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3694244" y="-139143"/>
          <a:ext cx="2392196" cy="1792803"/>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C857"/>
              </a:solidFill>
            </a:rPr>
            <a:t>IDENTIFY</a:t>
          </a:r>
          <a:r>
            <a:rPr lang="en-US" sz="2400" b="1" kern="1200" baseline="0" dirty="0">
              <a:solidFill>
                <a:srgbClr val="F3C857"/>
              </a:solidFill>
            </a:rPr>
            <a:t> PROBLEM</a:t>
          </a:r>
        </a:p>
      </dsp:txBody>
      <dsp:txXfrm>
        <a:off x="4044573" y="123407"/>
        <a:ext cx="1691538" cy="1267703"/>
      </dsp:txXfrm>
    </dsp:sp>
    <dsp:sp modelId="{5CF0EFAD-4292-5040-856F-77896DFEC55C}">
      <dsp:nvSpPr>
        <dsp:cNvPr id="0" name=""/>
        <dsp:cNvSpPr/>
      </dsp:nvSpPr>
      <dsp:spPr>
        <a:xfrm rot="1162602">
          <a:off x="6026692" y="953169"/>
          <a:ext cx="147426" cy="459333"/>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027945" y="1037699"/>
        <a:ext cx="103198" cy="275599"/>
      </dsp:txXfrm>
    </dsp:sp>
    <dsp:sp modelId="{DB5D9CF6-BA5B-2145-A434-AFA26D760F45}">
      <dsp:nvSpPr>
        <dsp:cNvPr id="0" name=""/>
        <dsp:cNvSpPr/>
      </dsp:nvSpPr>
      <dsp:spPr>
        <a:xfrm>
          <a:off x="6122242" y="714780"/>
          <a:ext cx="2392196" cy="1792803"/>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07196"/>
              </a:solidFill>
            </a:rPr>
            <a:t>IDENTIFY</a:t>
          </a:r>
          <a:r>
            <a:rPr lang="en-US" sz="2400" b="1" kern="1200" baseline="0" dirty="0">
              <a:solidFill>
                <a:srgbClr val="207196"/>
              </a:solidFill>
            </a:rPr>
            <a:t> GOAL </a:t>
          </a:r>
        </a:p>
      </dsp:txBody>
      <dsp:txXfrm>
        <a:off x="6472571" y="977330"/>
        <a:ext cx="1691538" cy="1267703"/>
      </dsp:txXfrm>
    </dsp:sp>
    <dsp:sp modelId="{BF90B3B7-77E2-984B-8B2E-625CD9FBAFF3}">
      <dsp:nvSpPr>
        <dsp:cNvPr id="0" name=""/>
        <dsp:cNvSpPr/>
      </dsp:nvSpPr>
      <dsp:spPr>
        <a:xfrm rot="5293263">
          <a:off x="7255302" y="2453919"/>
          <a:ext cx="192691" cy="459333"/>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283308" y="2516896"/>
        <a:ext cx="134884" cy="275599"/>
      </dsp:txXfrm>
    </dsp:sp>
    <dsp:sp modelId="{C32FA3E6-9E9F-EB46-A65D-36665AC07129}">
      <dsp:nvSpPr>
        <dsp:cNvPr id="0" name=""/>
        <dsp:cNvSpPr/>
      </dsp:nvSpPr>
      <dsp:spPr>
        <a:xfrm>
          <a:off x="6189196" y="2870491"/>
          <a:ext cx="2392196" cy="1792803"/>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dsp:txBody>
      <dsp:txXfrm>
        <a:off x="6539525" y="3133041"/>
        <a:ext cx="1691538" cy="1267703"/>
      </dsp:txXfrm>
    </dsp:sp>
    <dsp:sp modelId="{0CF17757-B07D-054A-B418-CB7B36892AA2}">
      <dsp:nvSpPr>
        <dsp:cNvPr id="0" name=""/>
        <dsp:cNvSpPr/>
      </dsp:nvSpPr>
      <dsp:spPr>
        <a:xfrm rot="9413485">
          <a:off x="5989987" y="4076028"/>
          <a:ext cx="265255" cy="459333"/>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6066371" y="4152279"/>
        <a:ext cx="185679" cy="275599"/>
      </dsp:txXfrm>
    </dsp:sp>
    <dsp:sp modelId="{091E9CC4-2CB9-FD48-9FBD-31619B416DEB}">
      <dsp:nvSpPr>
        <dsp:cNvPr id="0" name=""/>
        <dsp:cNvSpPr/>
      </dsp:nvSpPr>
      <dsp:spPr>
        <a:xfrm>
          <a:off x="3580087" y="4102227"/>
          <a:ext cx="2551690" cy="1487955"/>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7F447F"/>
              </a:solidFill>
            </a:rPr>
            <a:t>IMPLEMENT</a:t>
          </a:r>
          <a:r>
            <a:rPr lang="en-US" sz="2400" b="1" kern="1200" baseline="0" dirty="0">
              <a:solidFill>
                <a:srgbClr val="7F447F"/>
              </a:solidFill>
            </a:rPr>
            <a:t> SOLUTION</a:t>
          </a:r>
        </a:p>
      </dsp:txBody>
      <dsp:txXfrm>
        <a:off x="3953773" y="4320133"/>
        <a:ext cx="1804318" cy="1052143"/>
      </dsp:txXfrm>
    </dsp:sp>
    <dsp:sp modelId="{0D1B13E9-8A44-7A45-B56A-A5F6E426FA42}">
      <dsp:nvSpPr>
        <dsp:cNvPr id="0" name=""/>
        <dsp:cNvSpPr/>
      </dsp:nvSpPr>
      <dsp:spPr>
        <a:xfrm rot="12063934">
          <a:off x="3215237" y="4066530"/>
          <a:ext cx="425519" cy="459333"/>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3338627" y="4181339"/>
        <a:ext cx="297863" cy="275599"/>
      </dsp:txXfrm>
    </dsp:sp>
    <dsp:sp modelId="{7229F0E0-C4E2-644E-AA8E-CE2194486FC4}">
      <dsp:nvSpPr>
        <dsp:cNvPr id="0" name=""/>
        <dsp:cNvSpPr/>
      </dsp:nvSpPr>
      <dsp:spPr>
        <a:xfrm>
          <a:off x="782236" y="2841417"/>
          <a:ext cx="2392196" cy="1792803"/>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89B2C"/>
              </a:solidFill>
            </a:rPr>
            <a:t>MONITOR &amp; EVALUATE</a:t>
          </a:r>
        </a:p>
      </dsp:txBody>
      <dsp:txXfrm>
        <a:off x="1132565" y="3103967"/>
        <a:ext cx="1691538" cy="1267703"/>
      </dsp:txXfrm>
    </dsp:sp>
    <dsp:sp modelId="{35DA2999-DAB3-AE42-915A-1717F659C38D}">
      <dsp:nvSpPr>
        <dsp:cNvPr id="0" name=""/>
        <dsp:cNvSpPr/>
      </dsp:nvSpPr>
      <dsp:spPr>
        <a:xfrm rot="16292199">
          <a:off x="1876563" y="2369873"/>
          <a:ext cx="264612" cy="459333"/>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915191" y="2501418"/>
        <a:ext cx="185228" cy="275599"/>
      </dsp:txXfrm>
    </dsp:sp>
    <dsp:sp modelId="{80553F29-EC6B-9645-A7F8-7B924A485269}">
      <dsp:nvSpPr>
        <dsp:cNvPr id="0" name=""/>
        <dsp:cNvSpPr/>
      </dsp:nvSpPr>
      <dsp:spPr>
        <a:xfrm>
          <a:off x="843708" y="549887"/>
          <a:ext cx="2392196" cy="1792803"/>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E3519"/>
              </a:solidFill>
            </a:rPr>
            <a:t>MAKE</a:t>
          </a:r>
          <a:r>
            <a:rPr lang="en-US" sz="2400" b="1" kern="1200" baseline="0" dirty="0">
              <a:solidFill>
                <a:srgbClr val="EE3519"/>
              </a:solidFill>
            </a:rPr>
            <a:t> DECISION </a:t>
          </a:r>
        </a:p>
      </dsp:txBody>
      <dsp:txXfrm>
        <a:off x="1194037" y="812437"/>
        <a:ext cx="1691538" cy="1267703"/>
      </dsp:txXfrm>
    </dsp:sp>
    <dsp:sp modelId="{50F2030A-1787-804F-BE8C-B0F6AA0647D5}">
      <dsp:nvSpPr>
        <dsp:cNvPr id="0" name=""/>
        <dsp:cNvSpPr/>
      </dsp:nvSpPr>
      <dsp:spPr>
        <a:xfrm rot="20784668">
          <a:off x="3300022" y="874187"/>
          <a:ext cx="312889" cy="459333"/>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301336" y="977081"/>
        <a:ext cx="219022" cy="27559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3694244" y="-139143"/>
          <a:ext cx="2392196" cy="1792803"/>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C857"/>
              </a:solidFill>
            </a:rPr>
            <a:t>IDENTIFY</a:t>
          </a:r>
          <a:r>
            <a:rPr lang="en-US" sz="2400" b="1" kern="1200" baseline="0" dirty="0">
              <a:solidFill>
                <a:srgbClr val="F3C857"/>
              </a:solidFill>
            </a:rPr>
            <a:t> PROBLEM</a:t>
          </a:r>
        </a:p>
      </dsp:txBody>
      <dsp:txXfrm>
        <a:off x="4044573" y="123407"/>
        <a:ext cx="1691538" cy="1267703"/>
      </dsp:txXfrm>
    </dsp:sp>
    <dsp:sp modelId="{5CF0EFAD-4292-5040-856F-77896DFEC55C}">
      <dsp:nvSpPr>
        <dsp:cNvPr id="0" name=""/>
        <dsp:cNvSpPr/>
      </dsp:nvSpPr>
      <dsp:spPr>
        <a:xfrm rot="1162602">
          <a:off x="6026692" y="953169"/>
          <a:ext cx="147426" cy="459333"/>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027945" y="1037699"/>
        <a:ext cx="103198" cy="275599"/>
      </dsp:txXfrm>
    </dsp:sp>
    <dsp:sp modelId="{DB5D9CF6-BA5B-2145-A434-AFA26D760F45}">
      <dsp:nvSpPr>
        <dsp:cNvPr id="0" name=""/>
        <dsp:cNvSpPr/>
      </dsp:nvSpPr>
      <dsp:spPr>
        <a:xfrm>
          <a:off x="6122242" y="714780"/>
          <a:ext cx="2392196" cy="1792803"/>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07196"/>
              </a:solidFill>
            </a:rPr>
            <a:t>IDENTIFY</a:t>
          </a:r>
          <a:r>
            <a:rPr lang="en-US" sz="2400" b="1" kern="1200" baseline="0" dirty="0">
              <a:solidFill>
                <a:srgbClr val="207196"/>
              </a:solidFill>
            </a:rPr>
            <a:t> GOAL </a:t>
          </a:r>
        </a:p>
      </dsp:txBody>
      <dsp:txXfrm>
        <a:off x="6472571" y="977330"/>
        <a:ext cx="1691538" cy="1267703"/>
      </dsp:txXfrm>
    </dsp:sp>
    <dsp:sp modelId="{BF90B3B7-77E2-984B-8B2E-625CD9FBAFF3}">
      <dsp:nvSpPr>
        <dsp:cNvPr id="0" name=""/>
        <dsp:cNvSpPr/>
      </dsp:nvSpPr>
      <dsp:spPr>
        <a:xfrm rot="5293263">
          <a:off x="7255302" y="2453919"/>
          <a:ext cx="192691" cy="459333"/>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283308" y="2516896"/>
        <a:ext cx="134884" cy="275599"/>
      </dsp:txXfrm>
    </dsp:sp>
    <dsp:sp modelId="{C32FA3E6-9E9F-EB46-A65D-36665AC07129}">
      <dsp:nvSpPr>
        <dsp:cNvPr id="0" name=""/>
        <dsp:cNvSpPr/>
      </dsp:nvSpPr>
      <dsp:spPr>
        <a:xfrm>
          <a:off x="6189196" y="2870491"/>
          <a:ext cx="2392196" cy="1792803"/>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dsp:txBody>
      <dsp:txXfrm>
        <a:off x="6539525" y="3133041"/>
        <a:ext cx="1691538" cy="1267703"/>
      </dsp:txXfrm>
    </dsp:sp>
    <dsp:sp modelId="{0CF17757-B07D-054A-B418-CB7B36892AA2}">
      <dsp:nvSpPr>
        <dsp:cNvPr id="0" name=""/>
        <dsp:cNvSpPr/>
      </dsp:nvSpPr>
      <dsp:spPr>
        <a:xfrm rot="9413485">
          <a:off x="5989987" y="4076028"/>
          <a:ext cx="265255" cy="459333"/>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6066371" y="4152279"/>
        <a:ext cx="185679" cy="275599"/>
      </dsp:txXfrm>
    </dsp:sp>
    <dsp:sp modelId="{091E9CC4-2CB9-FD48-9FBD-31619B416DEB}">
      <dsp:nvSpPr>
        <dsp:cNvPr id="0" name=""/>
        <dsp:cNvSpPr/>
      </dsp:nvSpPr>
      <dsp:spPr>
        <a:xfrm>
          <a:off x="3580087" y="4102227"/>
          <a:ext cx="2551690" cy="1487955"/>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7F447F"/>
              </a:solidFill>
            </a:rPr>
            <a:t>IMPLEMENT</a:t>
          </a:r>
          <a:r>
            <a:rPr lang="en-US" sz="2400" b="1" kern="1200" baseline="0" dirty="0">
              <a:solidFill>
                <a:srgbClr val="7F447F"/>
              </a:solidFill>
            </a:rPr>
            <a:t> SOLUTION</a:t>
          </a:r>
        </a:p>
      </dsp:txBody>
      <dsp:txXfrm>
        <a:off x="3953773" y="4320133"/>
        <a:ext cx="1804318" cy="1052143"/>
      </dsp:txXfrm>
    </dsp:sp>
    <dsp:sp modelId="{0D1B13E9-8A44-7A45-B56A-A5F6E426FA42}">
      <dsp:nvSpPr>
        <dsp:cNvPr id="0" name=""/>
        <dsp:cNvSpPr/>
      </dsp:nvSpPr>
      <dsp:spPr>
        <a:xfrm rot="12063934">
          <a:off x="3215237" y="4066530"/>
          <a:ext cx="425519" cy="459333"/>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3338627" y="4181339"/>
        <a:ext cx="297863" cy="275599"/>
      </dsp:txXfrm>
    </dsp:sp>
    <dsp:sp modelId="{7229F0E0-C4E2-644E-AA8E-CE2194486FC4}">
      <dsp:nvSpPr>
        <dsp:cNvPr id="0" name=""/>
        <dsp:cNvSpPr/>
      </dsp:nvSpPr>
      <dsp:spPr>
        <a:xfrm>
          <a:off x="782236" y="2841417"/>
          <a:ext cx="2392196" cy="1792803"/>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89B2C"/>
              </a:solidFill>
            </a:rPr>
            <a:t>MONITOR &amp; EVALUATE</a:t>
          </a:r>
        </a:p>
      </dsp:txBody>
      <dsp:txXfrm>
        <a:off x="1132565" y="3103967"/>
        <a:ext cx="1691538" cy="1267703"/>
      </dsp:txXfrm>
    </dsp:sp>
    <dsp:sp modelId="{35DA2999-DAB3-AE42-915A-1717F659C38D}">
      <dsp:nvSpPr>
        <dsp:cNvPr id="0" name=""/>
        <dsp:cNvSpPr/>
      </dsp:nvSpPr>
      <dsp:spPr>
        <a:xfrm rot="16292199">
          <a:off x="1876563" y="2369873"/>
          <a:ext cx="264612" cy="459333"/>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915191" y="2501418"/>
        <a:ext cx="185228" cy="275599"/>
      </dsp:txXfrm>
    </dsp:sp>
    <dsp:sp modelId="{80553F29-EC6B-9645-A7F8-7B924A485269}">
      <dsp:nvSpPr>
        <dsp:cNvPr id="0" name=""/>
        <dsp:cNvSpPr/>
      </dsp:nvSpPr>
      <dsp:spPr>
        <a:xfrm>
          <a:off x="843708" y="549887"/>
          <a:ext cx="2392196" cy="1792803"/>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E3519"/>
              </a:solidFill>
            </a:rPr>
            <a:t>MAKE</a:t>
          </a:r>
          <a:r>
            <a:rPr lang="en-US" sz="2400" b="1" kern="1200" baseline="0" dirty="0">
              <a:solidFill>
                <a:srgbClr val="EE3519"/>
              </a:solidFill>
            </a:rPr>
            <a:t> DECISION </a:t>
          </a:r>
        </a:p>
      </dsp:txBody>
      <dsp:txXfrm>
        <a:off x="1194037" y="812437"/>
        <a:ext cx="1691538" cy="1267703"/>
      </dsp:txXfrm>
    </dsp:sp>
    <dsp:sp modelId="{50F2030A-1787-804F-BE8C-B0F6AA0647D5}">
      <dsp:nvSpPr>
        <dsp:cNvPr id="0" name=""/>
        <dsp:cNvSpPr/>
      </dsp:nvSpPr>
      <dsp:spPr>
        <a:xfrm rot="20784668">
          <a:off x="3300022" y="874187"/>
          <a:ext cx="312889" cy="459333"/>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301336" y="977081"/>
        <a:ext cx="219022" cy="27559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2097903" y="-88214"/>
          <a:ext cx="1525003" cy="1142896"/>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F3C857"/>
              </a:solidFill>
            </a:rPr>
            <a:t>IDENTIFY</a:t>
          </a:r>
          <a:r>
            <a:rPr lang="en-US" sz="1600" b="1" kern="1200" baseline="0" dirty="0">
              <a:solidFill>
                <a:srgbClr val="F3C857"/>
              </a:solidFill>
            </a:rPr>
            <a:t> PROBLEM</a:t>
          </a:r>
        </a:p>
      </dsp:txBody>
      <dsp:txXfrm>
        <a:off x="2321235" y="79159"/>
        <a:ext cx="1078339" cy="808150"/>
      </dsp:txXfrm>
    </dsp:sp>
    <dsp:sp modelId="{5CF0EFAD-4292-5040-856F-77896DFEC55C}">
      <dsp:nvSpPr>
        <dsp:cNvPr id="0" name=""/>
        <dsp:cNvSpPr/>
      </dsp:nvSpPr>
      <dsp:spPr>
        <a:xfrm rot="1162602">
          <a:off x="3584811" y="608118"/>
          <a:ext cx="93961" cy="292821"/>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585609" y="662006"/>
        <a:ext cx="65773" cy="175693"/>
      </dsp:txXfrm>
    </dsp:sp>
    <dsp:sp modelId="{DB5D9CF6-BA5B-2145-A434-AFA26D760F45}">
      <dsp:nvSpPr>
        <dsp:cNvPr id="0" name=""/>
        <dsp:cNvSpPr/>
      </dsp:nvSpPr>
      <dsp:spPr>
        <a:xfrm>
          <a:off x="3645693" y="456141"/>
          <a:ext cx="1525003" cy="1142896"/>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207196"/>
              </a:solidFill>
            </a:rPr>
            <a:t>IDENTIFY</a:t>
          </a:r>
          <a:r>
            <a:rPr lang="en-US" sz="1600" b="1" kern="1200" baseline="0" dirty="0">
              <a:solidFill>
                <a:srgbClr val="207196"/>
              </a:solidFill>
            </a:rPr>
            <a:t> GOAL </a:t>
          </a:r>
        </a:p>
      </dsp:txBody>
      <dsp:txXfrm>
        <a:off x="3869025" y="623514"/>
        <a:ext cx="1078339" cy="808150"/>
      </dsp:txXfrm>
    </dsp:sp>
    <dsp:sp modelId="{BF90B3B7-77E2-984B-8B2E-625CD9FBAFF3}">
      <dsp:nvSpPr>
        <dsp:cNvPr id="0" name=""/>
        <dsp:cNvSpPr/>
      </dsp:nvSpPr>
      <dsp:spPr>
        <a:xfrm rot="5293263">
          <a:off x="4368017" y="1564811"/>
          <a:ext cx="122821" cy="292821"/>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385868" y="1604961"/>
        <a:ext cx="85975" cy="175693"/>
      </dsp:txXfrm>
    </dsp:sp>
    <dsp:sp modelId="{C32FA3E6-9E9F-EB46-A65D-36665AC07129}">
      <dsp:nvSpPr>
        <dsp:cNvPr id="0" name=""/>
        <dsp:cNvSpPr/>
      </dsp:nvSpPr>
      <dsp:spPr>
        <a:xfrm>
          <a:off x="3688374" y="1830354"/>
          <a:ext cx="1525003" cy="1142896"/>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accent4">
                  <a:lumMod val="75000"/>
                </a:schemeClr>
              </a:solidFill>
            </a:rPr>
            <a:t>IDENTIFY</a:t>
          </a:r>
          <a:r>
            <a:rPr lang="en-US" sz="1600" b="1" kern="1200" baseline="0" dirty="0">
              <a:solidFill>
                <a:schemeClr val="accent4">
                  <a:lumMod val="75000"/>
                </a:schemeClr>
              </a:solidFill>
            </a:rPr>
            <a:t> SOLUTION </a:t>
          </a:r>
        </a:p>
      </dsp:txBody>
      <dsp:txXfrm>
        <a:off x="3911706" y="1997727"/>
        <a:ext cx="1078339" cy="808150"/>
      </dsp:txXfrm>
    </dsp:sp>
    <dsp:sp modelId="{0CF17757-B07D-054A-B418-CB7B36892AA2}">
      <dsp:nvSpPr>
        <dsp:cNvPr id="0" name=""/>
        <dsp:cNvSpPr/>
      </dsp:nvSpPr>
      <dsp:spPr>
        <a:xfrm rot="9413485">
          <a:off x="3561411" y="2598865"/>
          <a:ext cx="169075" cy="292821"/>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3610098" y="2647475"/>
        <a:ext cx="118353" cy="175693"/>
      </dsp:txXfrm>
    </dsp:sp>
    <dsp:sp modelId="{091E9CC4-2CB9-FD48-9FBD-31619B416DEB}">
      <dsp:nvSpPr>
        <dsp:cNvPr id="0" name=""/>
        <dsp:cNvSpPr/>
      </dsp:nvSpPr>
      <dsp:spPr>
        <a:xfrm>
          <a:off x="2025129" y="2615558"/>
          <a:ext cx="1626680" cy="948558"/>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7F447F"/>
              </a:solidFill>
            </a:rPr>
            <a:t>IMPLEMENT</a:t>
          </a:r>
          <a:r>
            <a:rPr lang="en-US" sz="1600" b="1" kern="1200" baseline="0" dirty="0">
              <a:solidFill>
                <a:srgbClr val="7F447F"/>
              </a:solidFill>
            </a:rPr>
            <a:t> SOLUTION</a:t>
          </a:r>
        </a:p>
      </dsp:txBody>
      <dsp:txXfrm>
        <a:off x="2263351" y="2754471"/>
        <a:ext cx="1150236" cy="670732"/>
      </dsp:txXfrm>
    </dsp:sp>
    <dsp:sp modelId="{0D1B13E9-8A44-7A45-B56A-A5F6E426FA42}">
      <dsp:nvSpPr>
        <dsp:cNvPr id="0" name=""/>
        <dsp:cNvSpPr/>
      </dsp:nvSpPr>
      <dsp:spPr>
        <a:xfrm rot="12063934">
          <a:off x="1792575" y="2592810"/>
          <a:ext cx="271239" cy="292821"/>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1871228" y="2665998"/>
        <a:ext cx="189867" cy="175693"/>
      </dsp:txXfrm>
    </dsp:sp>
    <dsp:sp modelId="{7229F0E0-C4E2-644E-AA8E-CE2194486FC4}">
      <dsp:nvSpPr>
        <dsp:cNvPr id="0" name=""/>
        <dsp:cNvSpPr/>
      </dsp:nvSpPr>
      <dsp:spPr>
        <a:xfrm>
          <a:off x="241569" y="1811820"/>
          <a:ext cx="1525003" cy="1142896"/>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E89B2C"/>
              </a:solidFill>
            </a:rPr>
            <a:t>MONITOR &amp; EVALUATE</a:t>
          </a:r>
        </a:p>
      </dsp:txBody>
      <dsp:txXfrm>
        <a:off x="464901" y="1979193"/>
        <a:ext cx="1078339" cy="808150"/>
      </dsp:txXfrm>
    </dsp:sp>
    <dsp:sp modelId="{35DA2999-DAB3-AE42-915A-1717F659C38D}">
      <dsp:nvSpPr>
        <dsp:cNvPr id="0" name=""/>
        <dsp:cNvSpPr/>
      </dsp:nvSpPr>
      <dsp:spPr>
        <a:xfrm rot="16292199">
          <a:off x="939202" y="1511233"/>
          <a:ext cx="168669" cy="292821"/>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963824" y="1595088"/>
        <a:ext cx="118068" cy="175693"/>
      </dsp:txXfrm>
    </dsp:sp>
    <dsp:sp modelId="{80553F29-EC6B-9645-A7F8-7B924A485269}">
      <dsp:nvSpPr>
        <dsp:cNvPr id="0" name=""/>
        <dsp:cNvSpPr/>
      </dsp:nvSpPr>
      <dsp:spPr>
        <a:xfrm>
          <a:off x="280756" y="351026"/>
          <a:ext cx="1525003" cy="1142896"/>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EE3519"/>
              </a:solidFill>
            </a:rPr>
            <a:t>MAKE</a:t>
          </a:r>
          <a:r>
            <a:rPr lang="en-US" sz="1600" b="1" kern="1200" baseline="0" dirty="0">
              <a:solidFill>
                <a:srgbClr val="EE3519"/>
              </a:solidFill>
            </a:rPr>
            <a:t> DECISION </a:t>
          </a:r>
        </a:p>
      </dsp:txBody>
      <dsp:txXfrm>
        <a:off x="504088" y="518399"/>
        <a:ext cx="1078339" cy="808150"/>
      </dsp:txXfrm>
    </dsp:sp>
    <dsp:sp modelId="{50F2030A-1787-804F-BE8C-B0F6AA0647D5}">
      <dsp:nvSpPr>
        <dsp:cNvPr id="0" name=""/>
        <dsp:cNvSpPr/>
      </dsp:nvSpPr>
      <dsp:spPr>
        <a:xfrm rot="20784668">
          <a:off x="1846625" y="557769"/>
          <a:ext cx="199440" cy="292821"/>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847462" y="623362"/>
        <a:ext cx="139608" cy="1756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FAA38-EFF0-7145-947E-E8E30E75F6A2}">
      <dsp:nvSpPr>
        <dsp:cNvPr id="0" name=""/>
        <dsp:cNvSpPr/>
      </dsp:nvSpPr>
      <dsp:spPr>
        <a:xfrm>
          <a:off x="10350771"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0E22BB-2EDD-2D46-92E6-0BD890A2F220}">
      <dsp:nvSpPr>
        <dsp:cNvPr id="0" name=""/>
        <dsp:cNvSpPr/>
      </dsp:nvSpPr>
      <dsp:spPr>
        <a:xfrm>
          <a:off x="10350771"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565427-7EBA-AB4C-9FD6-F7A2C8726EC5}">
      <dsp:nvSpPr>
        <dsp:cNvPr id="0" name=""/>
        <dsp:cNvSpPr/>
      </dsp:nvSpPr>
      <dsp:spPr>
        <a:xfrm>
          <a:off x="5934960" y="1590172"/>
          <a:ext cx="5088696" cy="353264"/>
        </a:xfrm>
        <a:custGeom>
          <a:avLst/>
          <a:gdLst/>
          <a:ahLst/>
          <a:cxnLst/>
          <a:rect l="0" t="0" r="0" b="0"/>
          <a:pathLst>
            <a:path>
              <a:moveTo>
                <a:pt x="0" y="0"/>
              </a:moveTo>
              <a:lnTo>
                <a:pt x="0" y="176632"/>
              </a:lnTo>
              <a:lnTo>
                <a:pt x="5088696" y="176632"/>
              </a:lnTo>
              <a:lnTo>
                <a:pt x="5088696"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357BD1-64EA-FC47-A85C-935A46805C0B}">
      <dsp:nvSpPr>
        <dsp:cNvPr id="0" name=""/>
        <dsp:cNvSpPr/>
      </dsp:nvSpPr>
      <dsp:spPr>
        <a:xfrm>
          <a:off x="8315292"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726BE0-3B96-6C4D-B91A-EF2D5ECA08C0}">
      <dsp:nvSpPr>
        <dsp:cNvPr id="0" name=""/>
        <dsp:cNvSpPr/>
      </dsp:nvSpPr>
      <dsp:spPr>
        <a:xfrm>
          <a:off x="5934960" y="1590172"/>
          <a:ext cx="3053217" cy="353264"/>
        </a:xfrm>
        <a:custGeom>
          <a:avLst/>
          <a:gdLst/>
          <a:ahLst/>
          <a:cxnLst/>
          <a:rect l="0" t="0" r="0" b="0"/>
          <a:pathLst>
            <a:path>
              <a:moveTo>
                <a:pt x="0" y="0"/>
              </a:moveTo>
              <a:lnTo>
                <a:pt x="0" y="176632"/>
              </a:lnTo>
              <a:lnTo>
                <a:pt x="3053217" y="176632"/>
              </a:lnTo>
              <a:lnTo>
                <a:pt x="3053217"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1AAB63-0F66-4440-ACF2-CC0AB4247915}">
      <dsp:nvSpPr>
        <dsp:cNvPr id="0" name=""/>
        <dsp:cNvSpPr/>
      </dsp:nvSpPr>
      <dsp:spPr>
        <a:xfrm>
          <a:off x="6279814"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7F47E-C1E6-4142-95AC-96061C937B7C}">
      <dsp:nvSpPr>
        <dsp:cNvPr id="0" name=""/>
        <dsp:cNvSpPr/>
      </dsp:nvSpPr>
      <dsp:spPr>
        <a:xfrm>
          <a:off x="5934960" y="1590172"/>
          <a:ext cx="1017739" cy="353264"/>
        </a:xfrm>
        <a:custGeom>
          <a:avLst/>
          <a:gdLst/>
          <a:ahLst/>
          <a:cxnLst/>
          <a:rect l="0" t="0" r="0" b="0"/>
          <a:pathLst>
            <a:path>
              <a:moveTo>
                <a:pt x="0" y="0"/>
              </a:moveTo>
              <a:lnTo>
                <a:pt x="0" y="176632"/>
              </a:lnTo>
              <a:lnTo>
                <a:pt x="1017739" y="176632"/>
              </a:lnTo>
              <a:lnTo>
                <a:pt x="1017739"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BE3345-8354-1746-B9D0-51D97CCE3426}">
      <dsp:nvSpPr>
        <dsp:cNvPr id="0" name=""/>
        <dsp:cNvSpPr/>
      </dsp:nvSpPr>
      <dsp:spPr>
        <a:xfrm>
          <a:off x="4244335"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082BB8-9907-FE4E-81D6-CE65212B3311}">
      <dsp:nvSpPr>
        <dsp:cNvPr id="0" name=""/>
        <dsp:cNvSpPr/>
      </dsp:nvSpPr>
      <dsp:spPr>
        <a:xfrm>
          <a:off x="4244335"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6AA0F4-D9F8-B241-9E44-19D8865849FE}">
      <dsp:nvSpPr>
        <dsp:cNvPr id="0" name=""/>
        <dsp:cNvSpPr/>
      </dsp:nvSpPr>
      <dsp:spPr>
        <a:xfrm>
          <a:off x="4917221" y="1590172"/>
          <a:ext cx="1017739" cy="353264"/>
        </a:xfrm>
        <a:custGeom>
          <a:avLst/>
          <a:gdLst/>
          <a:ahLst/>
          <a:cxnLst/>
          <a:rect l="0" t="0" r="0" b="0"/>
          <a:pathLst>
            <a:path>
              <a:moveTo>
                <a:pt x="1017739" y="0"/>
              </a:moveTo>
              <a:lnTo>
                <a:pt x="1017739"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E6D1F3-2FDD-4E4E-AE67-6F8F9FF0DD38}">
      <dsp:nvSpPr>
        <dsp:cNvPr id="0" name=""/>
        <dsp:cNvSpPr/>
      </dsp:nvSpPr>
      <dsp:spPr>
        <a:xfrm>
          <a:off x="2208857"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A7640D-D7CB-2F44-A4BF-44B65D34C347}">
      <dsp:nvSpPr>
        <dsp:cNvPr id="0" name=""/>
        <dsp:cNvSpPr/>
      </dsp:nvSpPr>
      <dsp:spPr>
        <a:xfrm>
          <a:off x="2208857"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5A899D-05BD-C047-A41A-0B15BBAF90F9}">
      <dsp:nvSpPr>
        <dsp:cNvPr id="0" name=""/>
        <dsp:cNvSpPr/>
      </dsp:nvSpPr>
      <dsp:spPr>
        <a:xfrm>
          <a:off x="2881742" y="1590172"/>
          <a:ext cx="3053217" cy="353264"/>
        </a:xfrm>
        <a:custGeom>
          <a:avLst/>
          <a:gdLst/>
          <a:ahLst/>
          <a:cxnLst/>
          <a:rect l="0" t="0" r="0" b="0"/>
          <a:pathLst>
            <a:path>
              <a:moveTo>
                <a:pt x="3053217" y="0"/>
              </a:moveTo>
              <a:lnTo>
                <a:pt x="3053217"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AE9FDC-D9E0-6F4A-861F-919C19E8C8AF}">
      <dsp:nvSpPr>
        <dsp:cNvPr id="0" name=""/>
        <dsp:cNvSpPr/>
      </dsp:nvSpPr>
      <dsp:spPr>
        <a:xfrm>
          <a:off x="173378"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24E5BB-7E06-D64C-8ABE-4AC031D64E8A}">
      <dsp:nvSpPr>
        <dsp:cNvPr id="0" name=""/>
        <dsp:cNvSpPr/>
      </dsp:nvSpPr>
      <dsp:spPr>
        <a:xfrm>
          <a:off x="173378"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178A5A-4B13-1F49-815C-3DDD67C284C5}">
      <dsp:nvSpPr>
        <dsp:cNvPr id="0" name=""/>
        <dsp:cNvSpPr/>
      </dsp:nvSpPr>
      <dsp:spPr>
        <a:xfrm>
          <a:off x="846264" y="1590172"/>
          <a:ext cx="5088696" cy="353264"/>
        </a:xfrm>
        <a:custGeom>
          <a:avLst/>
          <a:gdLst/>
          <a:ahLst/>
          <a:cxnLst/>
          <a:rect l="0" t="0" r="0" b="0"/>
          <a:pathLst>
            <a:path>
              <a:moveTo>
                <a:pt x="5088696" y="0"/>
              </a:moveTo>
              <a:lnTo>
                <a:pt x="5088696"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9C4F09-E197-A641-8CF6-8D169C8B0F65}">
      <dsp:nvSpPr>
        <dsp:cNvPr id="0" name=""/>
        <dsp:cNvSpPr/>
      </dsp:nvSpPr>
      <dsp:spPr>
        <a:xfrm>
          <a:off x="812022" y="749065"/>
          <a:ext cx="10245875" cy="841106"/>
        </a:xfrm>
        <a:prstGeom prst="rect">
          <a:avLst/>
        </a:prstGeom>
        <a:solidFill>
          <a:schemeClr val="accent5">
            <a:lumMod val="20000"/>
            <a:lumOff val="80000"/>
          </a:schemeClr>
        </a:solidFill>
        <a:ln w="508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rPr>
            <a:t>YEAR 1: Getting Started with PBIS</a:t>
          </a:r>
        </a:p>
      </dsp:txBody>
      <dsp:txXfrm>
        <a:off x="812022" y="749065"/>
        <a:ext cx="10245875" cy="841106"/>
      </dsp:txXfrm>
    </dsp:sp>
    <dsp:sp modelId="{D7E45126-978F-774B-8242-DBE673DE88FF}">
      <dsp:nvSpPr>
        <dsp:cNvPr id="0" name=""/>
        <dsp:cNvSpPr/>
      </dsp:nvSpPr>
      <dsp:spPr>
        <a:xfrm>
          <a:off x="5157"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1</a:t>
          </a:r>
        </a:p>
      </dsp:txBody>
      <dsp:txXfrm>
        <a:off x="5157" y="1943437"/>
        <a:ext cx="1682213" cy="841106"/>
      </dsp:txXfrm>
    </dsp:sp>
    <dsp:sp modelId="{46316B6D-3E99-2043-9F89-C589C9EE19B0}">
      <dsp:nvSpPr>
        <dsp:cNvPr id="0" name=""/>
        <dsp:cNvSpPr/>
      </dsp:nvSpPr>
      <dsp:spPr>
        <a:xfrm>
          <a:off x="425710"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1: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endParaRPr lang="en-US" sz="2100" kern="1200" dirty="0"/>
        </a:p>
      </dsp:txBody>
      <dsp:txXfrm>
        <a:off x="425710" y="3137809"/>
        <a:ext cx="1682213" cy="1903290"/>
      </dsp:txXfrm>
    </dsp:sp>
    <dsp:sp modelId="{A71223B8-ED7B-8D46-A455-F257842943DF}">
      <dsp:nvSpPr>
        <dsp:cNvPr id="0" name=""/>
        <dsp:cNvSpPr/>
      </dsp:nvSpPr>
      <dsp:spPr>
        <a:xfrm>
          <a:off x="425710"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2: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endParaRPr lang="en-US" sz="2100" kern="1200" dirty="0"/>
        </a:p>
      </dsp:txBody>
      <dsp:txXfrm>
        <a:off x="425710" y="5394364"/>
        <a:ext cx="1682213" cy="1903290"/>
      </dsp:txXfrm>
    </dsp:sp>
    <dsp:sp modelId="{C8CBEEF8-4CA3-0143-BE3A-44BCBF5D6FAB}">
      <dsp:nvSpPr>
        <dsp:cNvPr id="0" name=""/>
        <dsp:cNvSpPr/>
      </dsp:nvSpPr>
      <dsp:spPr>
        <a:xfrm>
          <a:off x="2040635"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2</a:t>
          </a:r>
        </a:p>
      </dsp:txBody>
      <dsp:txXfrm>
        <a:off x="2040635" y="1943437"/>
        <a:ext cx="1682213" cy="841106"/>
      </dsp:txXfrm>
    </dsp:sp>
    <dsp:sp modelId="{AE636CEF-957F-714F-95BD-D8A20C598280}">
      <dsp:nvSpPr>
        <dsp:cNvPr id="0" name=""/>
        <dsp:cNvSpPr/>
      </dsp:nvSpPr>
      <dsp:spPr>
        <a:xfrm>
          <a:off x="2461189"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3</a:t>
          </a:r>
          <a:r>
            <a:rPr lang="en-US" sz="2100" kern="1200"/>
            <a:t>: </a:t>
          </a:r>
          <a:r>
            <a:rPr kumimoji="0" lang="en-US" sz="21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endParaRPr lang="en-US" sz="2100" kern="1200" dirty="0"/>
        </a:p>
      </dsp:txBody>
      <dsp:txXfrm>
        <a:off x="2461189" y="3137809"/>
        <a:ext cx="1682213" cy="1903290"/>
      </dsp:txXfrm>
    </dsp:sp>
    <dsp:sp modelId="{A03AE5AA-A9F3-5949-BA96-8042E03424A2}">
      <dsp:nvSpPr>
        <dsp:cNvPr id="0" name=""/>
        <dsp:cNvSpPr/>
      </dsp:nvSpPr>
      <dsp:spPr>
        <a:xfrm>
          <a:off x="2461189"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4: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endParaRPr lang="en-US" sz="2100" kern="1200" dirty="0"/>
        </a:p>
      </dsp:txBody>
      <dsp:txXfrm>
        <a:off x="2461189" y="5394364"/>
        <a:ext cx="1682213" cy="1903290"/>
      </dsp:txXfrm>
    </dsp:sp>
    <dsp:sp modelId="{ACF4866C-674B-5F43-8E8A-4A7BE1FBCC08}">
      <dsp:nvSpPr>
        <dsp:cNvPr id="0" name=""/>
        <dsp:cNvSpPr/>
      </dsp:nvSpPr>
      <dsp:spPr>
        <a:xfrm>
          <a:off x="4076114"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3</a:t>
          </a:r>
        </a:p>
      </dsp:txBody>
      <dsp:txXfrm>
        <a:off x="4076114" y="1943437"/>
        <a:ext cx="1682213" cy="841106"/>
      </dsp:txXfrm>
    </dsp:sp>
    <dsp:sp modelId="{6ADF7F32-3D08-6045-92BF-96F84F5ED42C}">
      <dsp:nvSpPr>
        <dsp:cNvPr id="0" name=""/>
        <dsp:cNvSpPr/>
      </dsp:nvSpPr>
      <dsp:spPr>
        <a:xfrm>
          <a:off x="4496667"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5: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endParaRPr lang="en-US" sz="2100" kern="1200" dirty="0"/>
        </a:p>
      </dsp:txBody>
      <dsp:txXfrm>
        <a:off x="4496667" y="3137809"/>
        <a:ext cx="1682213" cy="1903290"/>
      </dsp:txXfrm>
    </dsp:sp>
    <dsp:sp modelId="{7DE63ACD-1BF2-7841-AB21-CCB0F542295C}">
      <dsp:nvSpPr>
        <dsp:cNvPr id="0" name=""/>
        <dsp:cNvSpPr/>
      </dsp:nvSpPr>
      <dsp:spPr>
        <a:xfrm>
          <a:off x="4496667"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6: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endParaRPr lang="en-US" sz="2100" kern="1200" dirty="0"/>
        </a:p>
      </dsp:txBody>
      <dsp:txXfrm>
        <a:off x="4496667" y="5394364"/>
        <a:ext cx="1682213" cy="1903290"/>
      </dsp:txXfrm>
    </dsp:sp>
    <dsp:sp modelId="{21DF1D86-10A5-1E4D-9D1F-4DCDF837A457}">
      <dsp:nvSpPr>
        <dsp:cNvPr id="0" name=""/>
        <dsp:cNvSpPr/>
      </dsp:nvSpPr>
      <dsp:spPr>
        <a:xfrm>
          <a:off x="6111592"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4</a:t>
          </a:r>
        </a:p>
      </dsp:txBody>
      <dsp:txXfrm>
        <a:off x="6111592" y="1943437"/>
        <a:ext cx="1682213" cy="841106"/>
      </dsp:txXfrm>
    </dsp:sp>
    <dsp:sp modelId="{ED518EC4-A0F2-EF47-B44A-1AAEFD0934D8}">
      <dsp:nvSpPr>
        <dsp:cNvPr id="0" name=""/>
        <dsp:cNvSpPr/>
      </dsp:nvSpPr>
      <dsp:spPr>
        <a:xfrm>
          <a:off x="6532146"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7: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or responses to decrease SEB errors</a:t>
          </a:r>
          <a:endParaRPr lang="en-US" sz="2100" kern="1200" dirty="0"/>
        </a:p>
      </dsp:txBody>
      <dsp:txXfrm>
        <a:off x="6532146" y="3137809"/>
        <a:ext cx="1682213" cy="1903290"/>
      </dsp:txXfrm>
    </dsp:sp>
    <dsp:sp modelId="{E2A343FB-03C4-C148-99A8-7D1B824A9159}">
      <dsp:nvSpPr>
        <dsp:cNvPr id="0" name=""/>
        <dsp:cNvSpPr/>
      </dsp:nvSpPr>
      <dsp:spPr>
        <a:xfrm>
          <a:off x="8147071"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5</a:t>
          </a:r>
        </a:p>
      </dsp:txBody>
      <dsp:txXfrm>
        <a:off x="8147071" y="1943437"/>
        <a:ext cx="1682213" cy="841106"/>
      </dsp:txXfrm>
    </dsp:sp>
    <dsp:sp modelId="{95406147-7FE5-B545-B401-7CDA34D271FD}">
      <dsp:nvSpPr>
        <dsp:cNvPr id="0" name=""/>
        <dsp:cNvSpPr/>
      </dsp:nvSpPr>
      <dsp:spPr>
        <a:xfrm>
          <a:off x="8567624"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8: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endParaRPr lang="en-US" sz="2100" kern="1200" dirty="0"/>
        </a:p>
      </dsp:txBody>
      <dsp:txXfrm>
        <a:off x="8567624" y="3137809"/>
        <a:ext cx="1682213" cy="1903290"/>
      </dsp:txXfrm>
    </dsp:sp>
    <dsp:sp modelId="{65CE4524-D43B-BE44-B312-BD8E23DDE72B}">
      <dsp:nvSpPr>
        <dsp:cNvPr id="0" name=""/>
        <dsp:cNvSpPr/>
      </dsp:nvSpPr>
      <dsp:spPr>
        <a:xfrm>
          <a:off x="10182549"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6</a:t>
          </a:r>
        </a:p>
      </dsp:txBody>
      <dsp:txXfrm>
        <a:off x="10182549" y="1943437"/>
        <a:ext cx="1682213" cy="841106"/>
      </dsp:txXfrm>
    </dsp:sp>
    <dsp:sp modelId="{EDDF9B4F-0F91-C240-A32F-2D018CAB8012}">
      <dsp:nvSpPr>
        <dsp:cNvPr id="0" name=""/>
        <dsp:cNvSpPr/>
      </dsp:nvSpPr>
      <dsp:spPr>
        <a:xfrm>
          <a:off x="10603103"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9: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endParaRPr lang="en-US" sz="2100" kern="1200" dirty="0"/>
        </a:p>
      </dsp:txBody>
      <dsp:txXfrm>
        <a:off x="10603103" y="3137809"/>
        <a:ext cx="1682213" cy="1903290"/>
      </dsp:txXfrm>
    </dsp:sp>
    <dsp:sp modelId="{EBEC0273-D6D0-4441-AB8A-970CECCA4768}">
      <dsp:nvSpPr>
        <dsp:cNvPr id="0" name=""/>
        <dsp:cNvSpPr/>
      </dsp:nvSpPr>
      <dsp:spPr>
        <a:xfrm>
          <a:off x="10603103"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10</a:t>
          </a:r>
          <a:r>
            <a:rPr lang="en-US" sz="2100" kern="1200"/>
            <a:t>: </a:t>
          </a:r>
          <a:r>
            <a:rPr kumimoji="0" lang="en-US" sz="21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endParaRPr lang="en-US" sz="2100" kern="1200" dirty="0"/>
        </a:p>
      </dsp:txBody>
      <dsp:txXfrm>
        <a:off x="10603103" y="5394364"/>
        <a:ext cx="1682213" cy="190329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2FED4A-9D8F-3A4F-93C5-5327FC4CC747}">
      <dsp:nvSpPr>
        <dsp:cNvPr id="0" name=""/>
        <dsp:cNvSpPr/>
      </dsp:nvSpPr>
      <dsp:spPr>
        <a:xfrm>
          <a:off x="1869" y="834938"/>
          <a:ext cx="4247419" cy="1116273"/>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i="0" kern="1200" dirty="0"/>
            <a:t>At least...</a:t>
          </a:r>
          <a:endParaRPr lang="en-US" sz="3600" b="1" kern="1200" dirty="0"/>
        </a:p>
      </dsp:txBody>
      <dsp:txXfrm>
        <a:off x="1869" y="834938"/>
        <a:ext cx="4247419" cy="1116273"/>
      </dsp:txXfrm>
    </dsp:sp>
    <dsp:sp modelId="{93B76317-C2A1-5147-A2AF-F1473BE353C4}">
      <dsp:nvSpPr>
        <dsp:cNvPr id="0" name=""/>
        <dsp:cNvSpPr/>
      </dsp:nvSpPr>
      <dsp:spPr>
        <a:xfrm>
          <a:off x="44085" y="2315300"/>
          <a:ext cx="1899449" cy="218453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t>Office discipline referrals </a:t>
          </a:r>
        </a:p>
        <a:p>
          <a:pPr marL="0" lvl="0" indent="0" algn="ctr" defTabSz="1066800">
            <a:lnSpc>
              <a:spcPct val="90000"/>
            </a:lnSpc>
            <a:spcBef>
              <a:spcPct val="0"/>
            </a:spcBef>
            <a:spcAft>
              <a:spcPct val="35000"/>
            </a:spcAft>
            <a:buNone/>
          </a:pPr>
          <a:r>
            <a:rPr lang="en-US" sz="2000" b="0" i="0" kern="1200" dirty="0"/>
            <a:t>(see swis.org)</a:t>
          </a:r>
          <a:endParaRPr lang="en-US" sz="2000" b="0" kern="1200" dirty="0"/>
        </a:p>
      </dsp:txBody>
      <dsp:txXfrm>
        <a:off x="44085" y="2315300"/>
        <a:ext cx="1899449" cy="2184530"/>
      </dsp:txXfrm>
    </dsp:sp>
    <dsp:sp modelId="{FAEC596E-145A-E54F-A638-79AE36E39047}">
      <dsp:nvSpPr>
        <dsp:cNvPr id="0" name=""/>
        <dsp:cNvSpPr/>
      </dsp:nvSpPr>
      <dsp:spPr>
        <a:xfrm>
          <a:off x="2307623" y="2315300"/>
          <a:ext cx="1899449" cy="218453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t>School climate surveys </a:t>
          </a:r>
        </a:p>
        <a:p>
          <a:pPr marL="0" lvl="0" indent="0" algn="ctr" defTabSz="1066800">
            <a:lnSpc>
              <a:spcPct val="90000"/>
            </a:lnSpc>
            <a:spcBef>
              <a:spcPct val="0"/>
            </a:spcBef>
            <a:spcAft>
              <a:spcPct val="35000"/>
            </a:spcAft>
            <a:buNone/>
          </a:pPr>
          <a:r>
            <a:rPr lang="en-US" sz="2000" b="0" i="0" kern="1200" dirty="0"/>
            <a:t>(see pbisapps.org)</a:t>
          </a:r>
          <a:endParaRPr lang="en-US" sz="2000" b="0" kern="1200" dirty="0"/>
        </a:p>
      </dsp:txBody>
      <dsp:txXfrm>
        <a:off x="2307623" y="2315300"/>
        <a:ext cx="1899449" cy="218453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84015-A431-2349-BEE1-E4CDEDC465F1}">
      <dsp:nvSpPr>
        <dsp:cNvPr id="0" name=""/>
        <dsp:cNvSpPr/>
      </dsp:nvSpPr>
      <dsp:spPr>
        <a:xfrm>
          <a:off x="370725" y="2642"/>
          <a:ext cx="3200392" cy="1537467"/>
        </a:xfrm>
        <a:prstGeom prst="rect">
          <a:avLst/>
        </a:prstGeom>
        <a:solidFill>
          <a:schemeClr val="bg1"/>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Attendance</a:t>
          </a:r>
          <a:endParaRPr lang="en-US" sz="2400" b="0" kern="1200" dirty="0"/>
        </a:p>
      </dsp:txBody>
      <dsp:txXfrm>
        <a:off x="370725" y="2642"/>
        <a:ext cx="3200392" cy="1537467"/>
      </dsp:txXfrm>
    </dsp:sp>
    <dsp:sp modelId="{936525A8-9DF2-CB4E-86F0-F45C58E7855E}">
      <dsp:nvSpPr>
        <dsp:cNvPr id="0" name=""/>
        <dsp:cNvSpPr/>
      </dsp:nvSpPr>
      <dsp:spPr>
        <a:xfrm>
          <a:off x="3832485" y="2642"/>
          <a:ext cx="3200392" cy="1537467"/>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Grades</a:t>
          </a:r>
          <a:endParaRPr lang="en-US" sz="2400" kern="1200" dirty="0"/>
        </a:p>
      </dsp:txBody>
      <dsp:txXfrm>
        <a:off x="3832485" y="2642"/>
        <a:ext cx="3200392" cy="1537467"/>
      </dsp:txXfrm>
    </dsp:sp>
    <dsp:sp modelId="{BF00E214-EB86-8D40-9B44-F45425458215}">
      <dsp:nvSpPr>
        <dsp:cNvPr id="0" name=""/>
        <dsp:cNvSpPr/>
      </dsp:nvSpPr>
      <dsp:spPr>
        <a:xfrm>
          <a:off x="370725" y="1801477"/>
          <a:ext cx="3200392" cy="1537467"/>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Rates of students referred for additional support and/or identified with disabilities</a:t>
          </a:r>
          <a:endParaRPr lang="en-US" sz="2400" kern="1200" dirty="0"/>
        </a:p>
      </dsp:txBody>
      <dsp:txXfrm>
        <a:off x="370725" y="1801477"/>
        <a:ext cx="3200392" cy="1537467"/>
      </dsp:txXfrm>
    </dsp:sp>
    <dsp:sp modelId="{94950578-9FFA-9C46-B4E4-57FDCB2999BB}">
      <dsp:nvSpPr>
        <dsp:cNvPr id="0" name=""/>
        <dsp:cNvSpPr/>
      </dsp:nvSpPr>
      <dsp:spPr>
        <a:xfrm>
          <a:off x="3832485" y="1801477"/>
          <a:ext cx="3200392" cy="1537467"/>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Visits to the nurse/counselor</a:t>
          </a:r>
          <a:endParaRPr lang="en-US" sz="2400" kern="1200" dirty="0"/>
        </a:p>
      </dsp:txBody>
      <dsp:txXfrm>
        <a:off x="3832485" y="1801477"/>
        <a:ext cx="3200392" cy="1537467"/>
      </dsp:txXfrm>
    </dsp:sp>
    <dsp:sp modelId="{BF05F91F-BC2E-F345-BBF1-39515447B5EA}">
      <dsp:nvSpPr>
        <dsp:cNvPr id="0" name=""/>
        <dsp:cNvSpPr/>
      </dsp:nvSpPr>
      <dsp:spPr>
        <a:xfrm>
          <a:off x="370725" y="3600312"/>
          <a:ext cx="3200392" cy="1537467"/>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Academic performance </a:t>
          </a:r>
        </a:p>
        <a:p>
          <a:pPr marL="0" lvl="0" indent="0" algn="ctr" defTabSz="1066800">
            <a:lnSpc>
              <a:spcPct val="90000"/>
            </a:lnSpc>
            <a:spcBef>
              <a:spcPct val="0"/>
            </a:spcBef>
            <a:spcAft>
              <a:spcPct val="35000"/>
            </a:spcAft>
            <a:buNone/>
          </a:pPr>
          <a:r>
            <a:rPr lang="en-US" sz="2400" b="0" i="0" kern="1200" dirty="0"/>
            <a:t>(e.g., scores on state and district-wide assessments)</a:t>
          </a:r>
          <a:endParaRPr lang="en-US" sz="2400" kern="1200" dirty="0"/>
        </a:p>
      </dsp:txBody>
      <dsp:txXfrm>
        <a:off x="370725" y="3600312"/>
        <a:ext cx="3200392" cy="1537467"/>
      </dsp:txXfrm>
    </dsp:sp>
    <dsp:sp modelId="{19B35B3A-29A0-404A-86E4-BE1298C8AD2D}">
      <dsp:nvSpPr>
        <dsp:cNvPr id="0" name=""/>
        <dsp:cNvSpPr/>
      </dsp:nvSpPr>
      <dsp:spPr>
        <a:xfrm>
          <a:off x="3832485" y="3600312"/>
          <a:ext cx="3200392" cy="1537467"/>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Universal screening</a:t>
          </a:r>
        </a:p>
      </dsp:txBody>
      <dsp:txXfrm>
        <a:off x="3832485" y="3600312"/>
        <a:ext cx="3200392" cy="153746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84015-A431-2349-BEE1-E4CDEDC465F1}">
      <dsp:nvSpPr>
        <dsp:cNvPr id="0" name=""/>
        <dsp:cNvSpPr/>
      </dsp:nvSpPr>
      <dsp:spPr>
        <a:xfrm>
          <a:off x="0" y="577842"/>
          <a:ext cx="3487407" cy="2092444"/>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community resource profiles</a:t>
          </a:r>
        </a:p>
      </dsp:txBody>
      <dsp:txXfrm>
        <a:off x="0" y="577842"/>
        <a:ext cx="3487407" cy="2092444"/>
      </dsp:txXfrm>
    </dsp:sp>
    <dsp:sp modelId="{936525A8-9DF2-CB4E-86F0-F45C58E7855E}">
      <dsp:nvSpPr>
        <dsp:cNvPr id="0" name=""/>
        <dsp:cNvSpPr/>
      </dsp:nvSpPr>
      <dsp:spPr>
        <a:xfrm>
          <a:off x="3836148" y="577842"/>
          <a:ext cx="3487407" cy="2092444"/>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basic needs (e.g., food and housing)</a:t>
          </a:r>
        </a:p>
      </dsp:txBody>
      <dsp:txXfrm>
        <a:off x="3836148" y="577842"/>
        <a:ext cx="3487407" cy="2092444"/>
      </dsp:txXfrm>
    </dsp:sp>
    <dsp:sp modelId="{BF00E214-EB86-8D40-9B44-F45425458215}">
      <dsp:nvSpPr>
        <dsp:cNvPr id="0" name=""/>
        <dsp:cNvSpPr/>
      </dsp:nvSpPr>
      <dsp:spPr>
        <a:xfrm>
          <a:off x="7672297" y="577842"/>
          <a:ext cx="3487407" cy="2092444"/>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health care access</a:t>
          </a:r>
        </a:p>
      </dsp:txBody>
      <dsp:txXfrm>
        <a:off x="7672297" y="577842"/>
        <a:ext cx="3487407" cy="2092444"/>
      </dsp:txXfrm>
    </dsp:sp>
    <dsp:sp modelId="{94950578-9FFA-9C46-B4E4-57FDCB2999BB}">
      <dsp:nvSpPr>
        <dsp:cNvPr id="0" name=""/>
        <dsp:cNvSpPr/>
      </dsp:nvSpPr>
      <dsp:spPr>
        <a:xfrm>
          <a:off x="1918074" y="3019028"/>
          <a:ext cx="3487407" cy="2092444"/>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community events</a:t>
          </a:r>
        </a:p>
      </dsp:txBody>
      <dsp:txXfrm>
        <a:off x="1918074" y="3019028"/>
        <a:ext cx="3487407" cy="2092444"/>
      </dsp:txXfrm>
    </dsp:sp>
    <dsp:sp modelId="{29B03905-9D5C-3A49-B0B9-8DBFD1EFD00E}">
      <dsp:nvSpPr>
        <dsp:cNvPr id="0" name=""/>
        <dsp:cNvSpPr/>
      </dsp:nvSpPr>
      <dsp:spPr>
        <a:xfrm>
          <a:off x="5754222" y="3019028"/>
          <a:ext cx="3487407" cy="2092444"/>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and more…</a:t>
          </a:r>
        </a:p>
      </dsp:txBody>
      <dsp:txXfrm>
        <a:off x="5754222" y="3019028"/>
        <a:ext cx="3487407" cy="209244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3694244" y="-139143"/>
          <a:ext cx="2392196" cy="1792803"/>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C857"/>
              </a:solidFill>
            </a:rPr>
            <a:t>IDENTIFY</a:t>
          </a:r>
          <a:r>
            <a:rPr lang="en-US" sz="2400" b="1" kern="1200" baseline="0" dirty="0">
              <a:solidFill>
                <a:srgbClr val="F3C857"/>
              </a:solidFill>
            </a:rPr>
            <a:t> PROBLEM</a:t>
          </a:r>
        </a:p>
      </dsp:txBody>
      <dsp:txXfrm>
        <a:off x="4044573" y="123407"/>
        <a:ext cx="1691538" cy="1267703"/>
      </dsp:txXfrm>
    </dsp:sp>
    <dsp:sp modelId="{5CF0EFAD-4292-5040-856F-77896DFEC55C}">
      <dsp:nvSpPr>
        <dsp:cNvPr id="0" name=""/>
        <dsp:cNvSpPr/>
      </dsp:nvSpPr>
      <dsp:spPr>
        <a:xfrm rot="1162602">
          <a:off x="6026692" y="953169"/>
          <a:ext cx="147426" cy="459333"/>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027945" y="1037699"/>
        <a:ext cx="103198" cy="275599"/>
      </dsp:txXfrm>
    </dsp:sp>
    <dsp:sp modelId="{DB5D9CF6-BA5B-2145-A434-AFA26D760F45}">
      <dsp:nvSpPr>
        <dsp:cNvPr id="0" name=""/>
        <dsp:cNvSpPr/>
      </dsp:nvSpPr>
      <dsp:spPr>
        <a:xfrm>
          <a:off x="6122242" y="714780"/>
          <a:ext cx="2392196" cy="1792803"/>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07196"/>
              </a:solidFill>
            </a:rPr>
            <a:t>IDENTIFY</a:t>
          </a:r>
          <a:r>
            <a:rPr lang="en-US" sz="2400" b="1" kern="1200" baseline="0" dirty="0">
              <a:solidFill>
                <a:srgbClr val="207196"/>
              </a:solidFill>
            </a:rPr>
            <a:t> GOAL </a:t>
          </a:r>
        </a:p>
      </dsp:txBody>
      <dsp:txXfrm>
        <a:off x="6472571" y="977330"/>
        <a:ext cx="1691538" cy="1267703"/>
      </dsp:txXfrm>
    </dsp:sp>
    <dsp:sp modelId="{BF90B3B7-77E2-984B-8B2E-625CD9FBAFF3}">
      <dsp:nvSpPr>
        <dsp:cNvPr id="0" name=""/>
        <dsp:cNvSpPr/>
      </dsp:nvSpPr>
      <dsp:spPr>
        <a:xfrm rot="5293263">
          <a:off x="7255302" y="2453919"/>
          <a:ext cx="192691" cy="459333"/>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283308" y="2516896"/>
        <a:ext cx="134884" cy="275599"/>
      </dsp:txXfrm>
    </dsp:sp>
    <dsp:sp modelId="{C32FA3E6-9E9F-EB46-A65D-36665AC07129}">
      <dsp:nvSpPr>
        <dsp:cNvPr id="0" name=""/>
        <dsp:cNvSpPr/>
      </dsp:nvSpPr>
      <dsp:spPr>
        <a:xfrm>
          <a:off x="6189196" y="2870491"/>
          <a:ext cx="2392196" cy="1792803"/>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dsp:txBody>
      <dsp:txXfrm>
        <a:off x="6539525" y="3133041"/>
        <a:ext cx="1691538" cy="1267703"/>
      </dsp:txXfrm>
    </dsp:sp>
    <dsp:sp modelId="{0CF17757-B07D-054A-B418-CB7B36892AA2}">
      <dsp:nvSpPr>
        <dsp:cNvPr id="0" name=""/>
        <dsp:cNvSpPr/>
      </dsp:nvSpPr>
      <dsp:spPr>
        <a:xfrm rot="9413485">
          <a:off x="5989987" y="4076028"/>
          <a:ext cx="265255" cy="459333"/>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6066371" y="4152279"/>
        <a:ext cx="185679" cy="275599"/>
      </dsp:txXfrm>
    </dsp:sp>
    <dsp:sp modelId="{091E9CC4-2CB9-FD48-9FBD-31619B416DEB}">
      <dsp:nvSpPr>
        <dsp:cNvPr id="0" name=""/>
        <dsp:cNvSpPr/>
      </dsp:nvSpPr>
      <dsp:spPr>
        <a:xfrm>
          <a:off x="3580087" y="4102227"/>
          <a:ext cx="2551690" cy="1487955"/>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7F447F"/>
              </a:solidFill>
            </a:rPr>
            <a:t>IMPLEMENT</a:t>
          </a:r>
          <a:r>
            <a:rPr lang="en-US" sz="2400" b="1" kern="1200" baseline="0" dirty="0">
              <a:solidFill>
                <a:srgbClr val="7F447F"/>
              </a:solidFill>
            </a:rPr>
            <a:t> SOLUTION</a:t>
          </a:r>
        </a:p>
      </dsp:txBody>
      <dsp:txXfrm>
        <a:off x="3953773" y="4320133"/>
        <a:ext cx="1804318" cy="1052143"/>
      </dsp:txXfrm>
    </dsp:sp>
    <dsp:sp modelId="{0D1B13E9-8A44-7A45-B56A-A5F6E426FA42}">
      <dsp:nvSpPr>
        <dsp:cNvPr id="0" name=""/>
        <dsp:cNvSpPr/>
      </dsp:nvSpPr>
      <dsp:spPr>
        <a:xfrm rot="12063934">
          <a:off x="3215237" y="4066530"/>
          <a:ext cx="425519" cy="459333"/>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3338627" y="4181339"/>
        <a:ext cx="297863" cy="275599"/>
      </dsp:txXfrm>
    </dsp:sp>
    <dsp:sp modelId="{7229F0E0-C4E2-644E-AA8E-CE2194486FC4}">
      <dsp:nvSpPr>
        <dsp:cNvPr id="0" name=""/>
        <dsp:cNvSpPr/>
      </dsp:nvSpPr>
      <dsp:spPr>
        <a:xfrm>
          <a:off x="782236" y="2841417"/>
          <a:ext cx="2392196" cy="1792803"/>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89B2C"/>
              </a:solidFill>
            </a:rPr>
            <a:t>MONITOR &amp; EVALUATE</a:t>
          </a:r>
        </a:p>
      </dsp:txBody>
      <dsp:txXfrm>
        <a:off x="1132565" y="3103967"/>
        <a:ext cx="1691538" cy="1267703"/>
      </dsp:txXfrm>
    </dsp:sp>
    <dsp:sp modelId="{35DA2999-DAB3-AE42-915A-1717F659C38D}">
      <dsp:nvSpPr>
        <dsp:cNvPr id="0" name=""/>
        <dsp:cNvSpPr/>
      </dsp:nvSpPr>
      <dsp:spPr>
        <a:xfrm rot="16292199">
          <a:off x="1876563" y="2369873"/>
          <a:ext cx="264612" cy="459333"/>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915191" y="2501418"/>
        <a:ext cx="185228" cy="275599"/>
      </dsp:txXfrm>
    </dsp:sp>
    <dsp:sp modelId="{80553F29-EC6B-9645-A7F8-7B924A485269}">
      <dsp:nvSpPr>
        <dsp:cNvPr id="0" name=""/>
        <dsp:cNvSpPr/>
      </dsp:nvSpPr>
      <dsp:spPr>
        <a:xfrm>
          <a:off x="843708" y="549887"/>
          <a:ext cx="2392196" cy="1792803"/>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E3519"/>
              </a:solidFill>
            </a:rPr>
            <a:t>MAKE</a:t>
          </a:r>
          <a:r>
            <a:rPr lang="en-US" sz="2400" b="1" kern="1200" baseline="0" dirty="0">
              <a:solidFill>
                <a:srgbClr val="EE3519"/>
              </a:solidFill>
            </a:rPr>
            <a:t> DECISION </a:t>
          </a:r>
        </a:p>
      </dsp:txBody>
      <dsp:txXfrm>
        <a:off x="1194037" y="812437"/>
        <a:ext cx="1691538" cy="1267703"/>
      </dsp:txXfrm>
    </dsp:sp>
    <dsp:sp modelId="{50F2030A-1787-804F-BE8C-B0F6AA0647D5}">
      <dsp:nvSpPr>
        <dsp:cNvPr id="0" name=""/>
        <dsp:cNvSpPr/>
      </dsp:nvSpPr>
      <dsp:spPr>
        <a:xfrm rot="20784668">
          <a:off x="3300022" y="874187"/>
          <a:ext cx="312889" cy="459333"/>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301336" y="977081"/>
        <a:ext cx="219022" cy="27559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3694244" y="-139143"/>
          <a:ext cx="2392196" cy="1792803"/>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C857"/>
              </a:solidFill>
            </a:rPr>
            <a:t>IDENTIFY</a:t>
          </a:r>
          <a:r>
            <a:rPr lang="en-US" sz="2400" b="1" kern="1200" baseline="0" dirty="0">
              <a:solidFill>
                <a:srgbClr val="F3C857"/>
              </a:solidFill>
            </a:rPr>
            <a:t> PROBLEM</a:t>
          </a:r>
        </a:p>
      </dsp:txBody>
      <dsp:txXfrm>
        <a:off x="4044573" y="123407"/>
        <a:ext cx="1691538" cy="1267703"/>
      </dsp:txXfrm>
    </dsp:sp>
    <dsp:sp modelId="{5CF0EFAD-4292-5040-856F-77896DFEC55C}">
      <dsp:nvSpPr>
        <dsp:cNvPr id="0" name=""/>
        <dsp:cNvSpPr/>
      </dsp:nvSpPr>
      <dsp:spPr>
        <a:xfrm rot="1162602">
          <a:off x="6026692" y="953169"/>
          <a:ext cx="147426" cy="459333"/>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027945" y="1037699"/>
        <a:ext cx="103198" cy="275599"/>
      </dsp:txXfrm>
    </dsp:sp>
    <dsp:sp modelId="{DB5D9CF6-BA5B-2145-A434-AFA26D760F45}">
      <dsp:nvSpPr>
        <dsp:cNvPr id="0" name=""/>
        <dsp:cNvSpPr/>
      </dsp:nvSpPr>
      <dsp:spPr>
        <a:xfrm>
          <a:off x="6122242" y="714780"/>
          <a:ext cx="2392196" cy="1792803"/>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07196"/>
              </a:solidFill>
            </a:rPr>
            <a:t>IDENTIFY</a:t>
          </a:r>
          <a:r>
            <a:rPr lang="en-US" sz="2400" b="1" kern="1200" baseline="0" dirty="0">
              <a:solidFill>
                <a:srgbClr val="207196"/>
              </a:solidFill>
            </a:rPr>
            <a:t> GOAL </a:t>
          </a:r>
        </a:p>
      </dsp:txBody>
      <dsp:txXfrm>
        <a:off x="6472571" y="977330"/>
        <a:ext cx="1691538" cy="1267703"/>
      </dsp:txXfrm>
    </dsp:sp>
    <dsp:sp modelId="{BF90B3B7-77E2-984B-8B2E-625CD9FBAFF3}">
      <dsp:nvSpPr>
        <dsp:cNvPr id="0" name=""/>
        <dsp:cNvSpPr/>
      </dsp:nvSpPr>
      <dsp:spPr>
        <a:xfrm rot="5293263">
          <a:off x="7255302" y="2453919"/>
          <a:ext cx="192691" cy="459333"/>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283308" y="2516896"/>
        <a:ext cx="134884" cy="275599"/>
      </dsp:txXfrm>
    </dsp:sp>
    <dsp:sp modelId="{C32FA3E6-9E9F-EB46-A65D-36665AC07129}">
      <dsp:nvSpPr>
        <dsp:cNvPr id="0" name=""/>
        <dsp:cNvSpPr/>
      </dsp:nvSpPr>
      <dsp:spPr>
        <a:xfrm>
          <a:off x="6189196" y="2870491"/>
          <a:ext cx="2392196" cy="1792803"/>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dsp:txBody>
      <dsp:txXfrm>
        <a:off x="6539525" y="3133041"/>
        <a:ext cx="1691538" cy="1267703"/>
      </dsp:txXfrm>
    </dsp:sp>
    <dsp:sp modelId="{0CF17757-B07D-054A-B418-CB7B36892AA2}">
      <dsp:nvSpPr>
        <dsp:cNvPr id="0" name=""/>
        <dsp:cNvSpPr/>
      </dsp:nvSpPr>
      <dsp:spPr>
        <a:xfrm rot="9413485">
          <a:off x="5989987" y="4076028"/>
          <a:ext cx="265255" cy="459333"/>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6066371" y="4152279"/>
        <a:ext cx="185679" cy="275599"/>
      </dsp:txXfrm>
    </dsp:sp>
    <dsp:sp modelId="{091E9CC4-2CB9-FD48-9FBD-31619B416DEB}">
      <dsp:nvSpPr>
        <dsp:cNvPr id="0" name=""/>
        <dsp:cNvSpPr/>
      </dsp:nvSpPr>
      <dsp:spPr>
        <a:xfrm>
          <a:off x="3580087" y="4102227"/>
          <a:ext cx="2551690" cy="1487955"/>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7F447F"/>
              </a:solidFill>
            </a:rPr>
            <a:t>IMPLEMENT</a:t>
          </a:r>
          <a:r>
            <a:rPr lang="en-US" sz="2400" b="1" kern="1200" baseline="0" dirty="0">
              <a:solidFill>
                <a:srgbClr val="7F447F"/>
              </a:solidFill>
            </a:rPr>
            <a:t> SOLUTION</a:t>
          </a:r>
        </a:p>
      </dsp:txBody>
      <dsp:txXfrm>
        <a:off x="3953773" y="4320133"/>
        <a:ext cx="1804318" cy="1052143"/>
      </dsp:txXfrm>
    </dsp:sp>
    <dsp:sp modelId="{0D1B13E9-8A44-7A45-B56A-A5F6E426FA42}">
      <dsp:nvSpPr>
        <dsp:cNvPr id="0" name=""/>
        <dsp:cNvSpPr/>
      </dsp:nvSpPr>
      <dsp:spPr>
        <a:xfrm rot="12063934">
          <a:off x="3215237" y="4066530"/>
          <a:ext cx="425519" cy="459333"/>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3338627" y="4181339"/>
        <a:ext cx="297863" cy="275599"/>
      </dsp:txXfrm>
    </dsp:sp>
    <dsp:sp modelId="{7229F0E0-C4E2-644E-AA8E-CE2194486FC4}">
      <dsp:nvSpPr>
        <dsp:cNvPr id="0" name=""/>
        <dsp:cNvSpPr/>
      </dsp:nvSpPr>
      <dsp:spPr>
        <a:xfrm>
          <a:off x="782236" y="2841417"/>
          <a:ext cx="2392196" cy="1792803"/>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89B2C"/>
              </a:solidFill>
            </a:rPr>
            <a:t>MONITOR &amp; EVALUATE</a:t>
          </a:r>
        </a:p>
      </dsp:txBody>
      <dsp:txXfrm>
        <a:off x="1132565" y="3103967"/>
        <a:ext cx="1691538" cy="1267703"/>
      </dsp:txXfrm>
    </dsp:sp>
    <dsp:sp modelId="{35DA2999-DAB3-AE42-915A-1717F659C38D}">
      <dsp:nvSpPr>
        <dsp:cNvPr id="0" name=""/>
        <dsp:cNvSpPr/>
      </dsp:nvSpPr>
      <dsp:spPr>
        <a:xfrm rot="16292199">
          <a:off x="1876563" y="2369873"/>
          <a:ext cx="264612" cy="459333"/>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915191" y="2501418"/>
        <a:ext cx="185228" cy="275599"/>
      </dsp:txXfrm>
    </dsp:sp>
    <dsp:sp modelId="{80553F29-EC6B-9645-A7F8-7B924A485269}">
      <dsp:nvSpPr>
        <dsp:cNvPr id="0" name=""/>
        <dsp:cNvSpPr/>
      </dsp:nvSpPr>
      <dsp:spPr>
        <a:xfrm>
          <a:off x="843708" y="549887"/>
          <a:ext cx="2392196" cy="1792803"/>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E3519"/>
              </a:solidFill>
            </a:rPr>
            <a:t>MAKE</a:t>
          </a:r>
          <a:r>
            <a:rPr lang="en-US" sz="2400" b="1" kern="1200" baseline="0" dirty="0">
              <a:solidFill>
                <a:srgbClr val="EE3519"/>
              </a:solidFill>
            </a:rPr>
            <a:t> DECISION </a:t>
          </a:r>
        </a:p>
      </dsp:txBody>
      <dsp:txXfrm>
        <a:off x="1194037" y="812437"/>
        <a:ext cx="1691538" cy="1267703"/>
      </dsp:txXfrm>
    </dsp:sp>
    <dsp:sp modelId="{50F2030A-1787-804F-BE8C-B0F6AA0647D5}">
      <dsp:nvSpPr>
        <dsp:cNvPr id="0" name=""/>
        <dsp:cNvSpPr/>
      </dsp:nvSpPr>
      <dsp:spPr>
        <a:xfrm rot="20784668">
          <a:off x="3300022" y="874187"/>
          <a:ext cx="312889" cy="459333"/>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301336" y="977081"/>
        <a:ext cx="219022" cy="27559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2097903" y="-88214"/>
          <a:ext cx="1525003" cy="1142896"/>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F3C857"/>
              </a:solidFill>
            </a:rPr>
            <a:t>IDENTIFY</a:t>
          </a:r>
          <a:r>
            <a:rPr lang="en-US" sz="1600" b="1" kern="1200" baseline="0" dirty="0">
              <a:solidFill>
                <a:srgbClr val="F3C857"/>
              </a:solidFill>
            </a:rPr>
            <a:t> PROBLEM</a:t>
          </a:r>
        </a:p>
      </dsp:txBody>
      <dsp:txXfrm>
        <a:off x="2321235" y="79159"/>
        <a:ext cx="1078339" cy="808150"/>
      </dsp:txXfrm>
    </dsp:sp>
    <dsp:sp modelId="{5CF0EFAD-4292-5040-856F-77896DFEC55C}">
      <dsp:nvSpPr>
        <dsp:cNvPr id="0" name=""/>
        <dsp:cNvSpPr/>
      </dsp:nvSpPr>
      <dsp:spPr>
        <a:xfrm rot="1162602">
          <a:off x="3584811" y="608118"/>
          <a:ext cx="93961" cy="292821"/>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585609" y="662006"/>
        <a:ext cx="65773" cy="175693"/>
      </dsp:txXfrm>
    </dsp:sp>
    <dsp:sp modelId="{DB5D9CF6-BA5B-2145-A434-AFA26D760F45}">
      <dsp:nvSpPr>
        <dsp:cNvPr id="0" name=""/>
        <dsp:cNvSpPr/>
      </dsp:nvSpPr>
      <dsp:spPr>
        <a:xfrm>
          <a:off x="3645693" y="456141"/>
          <a:ext cx="1525003" cy="1142896"/>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207196"/>
              </a:solidFill>
            </a:rPr>
            <a:t>IDENTIFY</a:t>
          </a:r>
          <a:r>
            <a:rPr lang="en-US" sz="1600" b="1" kern="1200" baseline="0" dirty="0">
              <a:solidFill>
                <a:srgbClr val="207196"/>
              </a:solidFill>
            </a:rPr>
            <a:t> GOAL </a:t>
          </a:r>
        </a:p>
      </dsp:txBody>
      <dsp:txXfrm>
        <a:off x="3869025" y="623514"/>
        <a:ext cx="1078339" cy="808150"/>
      </dsp:txXfrm>
    </dsp:sp>
    <dsp:sp modelId="{BF90B3B7-77E2-984B-8B2E-625CD9FBAFF3}">
      <dsp:nvSpPr>
        <dsp:cNvPr id="0" name=""/>
        <dsp:cNvSpPr/>
      </dsp:nvSpPr>
      <dsp:spPr>
        <a:xfrm rot="5293263">
          <a:off x="4368017" y="1564811"/>
          <a:ext cx="122821" cy="292821"/>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385868" y="1604961"/>
        <a:ext cx="85975" cy="175693"/>
      </dsp:txXfrm>
    </dsp:sp>
    <dsp:sp modelId="{C32FA3E6-9E9F-EB46-A65D-36665AC07129}">
      <dsp:nvSpPr>
        <dsp:cNvPr id="0" name=""/>
        <dsp:cNvSpPr/>
      </dsp:nvSpPr>
      <dsp:spPr>
        <a:xfrm>
          <a:off x="3688374" y="1830354"/>
          <a:ext cx="1525003" cy="1142896"/>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accent4">
                  <a:lumMod val="75000"/>
                </a:schemeClr>
              </a:solidFill>
            </a:rPr>
            <a:t>IDENTIFY</a:t>
          </a:r>
          <a:r>
            <a:rPr lang="en-US" sz="1600" b="1" kern="1200" baseline="0" dirty="0">
              <a:solidFill>
                <a:schemeClr val="accent4">
                  <a:lumMod val="75000"/>
                </a:schemeClr>
              </a:solidFill>
            </a:rPr>
            <a:t> SOLUTION </a:t>
          </a:r>
        </a:p>
      </dsp:txBody>
      <dsp:txXfrm>
        <a:off x="3911706" y="1997727"/>
        <a:ext cx="1078339" cy="808150"/>
      </dsp:txXfrm>
    </dsp:sp>
    <dsp:sp modelId="{0CF17757-B07D-054A-B418-CB7B36892AA2}">
      <dsp:nvSpPr>
        <dsp:cNvPr id="0" name=""/>
        <dsp:cNvSpPr/>
      </dsp:nvSpPr>
      <dsp:spPr>
        <a:xfrm rot="9413485">
          <a:off x="3561411" y="2598865"/>
          <a:ext cx="169075" cy="292821"/>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3610098" y="2647475"/>
        <a:ext cx="118353" cy="175693"/>
      </dsp:txXfrm>
    </dsp:sp>
    <dsp:sp modelId="{091E9CC4-2CB9-FD48-9FBD-31619B416DEB}">
      <dsp:nvSpPr>
        <dsp:cNvPr id="0" name=""/>
        <dsp:cNvSpPr/>
      </dsp:nvSpPr>
      <dsp:spPr>
        <a:xfrm>
          <a:off x="2025129" y="2615558"/>
          <a:ext cx="1626680" cy="948558"/>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7F447F"/>
              </a:solidFill>
            </a:rPr>
            <a:t>IMPLEMENT</a:t>
          </a:r>
          <a:r>
            <a:rPr lang="en-US" sz="1600" b="1" kern="1200" baseline="0" dirty="0">
              <a:solidFill>
                <a:srgbClr val="7F447F"/>
              </a:solidFill>
            </a:rPr>
            <a:t> SOLUTION</a:t>
          </a:r>
        </a:p>
      </dsp:txBody>
      <dsp:txXfrm>
        <a:off x="2263351" y="2754471"/>
        <a:ext cx="1150236" cy="670732"/>
      </dsp:txXfrm>
    </dsp:sp>
    <dsp:sp modelId="{0D1B13E9-8A44-7A45-B56A-A5F6E426FA42}">
      <dsp:nvSpPr>
        <dsp:cNvPr id="0" name=""/>
        <dsp:cNvSpPr/>
      </dsp:nvSpPr>
      <dsp:spPr>
        <a:xfrm rot="12063934">
          <a:off x="1792575" y="2592810"/>
          <a:ext cx="271239" cy="292821"/>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1871228" y="2665998"/>
        <a:ext cx="189867" cy="175693"/>
      </dsp:txXfrm>
    </dsp:sp>
    <dsp:sp modelId="{7229F0E0-C4E2-644E-AA8E-CE2194486FC4}">
      <dsp:nvSpPr>
        <dsp:cNvPr id="0" name=""/>
        <dsp:cNvSpPr/>
      </dsp:nvSpPr>
      <dsp:spPr>
        <a:xfrm>
          <a:off x="241569" y="1811820"/>
          <a:ext cx="1525003" cy="1142896"/>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E89B2C"/>
              </a:solidFill>
            </a:rPr>
            <a:t>MONITOR &amp; EVALUATE</a:t>
          </a:r>
        </a:p>
      </dsp:txBody>
      <dsp:txXfrm>
        <a:off x="464901" y="1979193"/>
        <a:ext cx="1078339" cy="808150"/>
      </dsp:txXfrm>
    </dsp:sp>
    <dsp:sp modelId="{35DA2999-DAB3-AE42-915A-1717F659C38D}">
      <dsp:nvSpPr>
        <dsp:cNvPr id="0" name=""/>
        <dsp:cNvSpPr/>
      </dsp:nvSpPr>
      <dsp:spPr>
        <a:xfrm rot="16292199">
          <a:off x="939202" y="1511233"/>
          <a:ext cx="168669" cy="292821"/>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963824" y="1595088"/>
        <a:ext cx="118068" cy="175693"/>
      </dsp:txXfrm>
    </dsp:sp>
    <dsp:sp modelId="{80553F29-EC6B-9645-A7F8-7B924A485269}">
      <dsp:nvSpPr>
        <dsp:cNvPr id="0" name=""/>
        <dsp:cNvSpPr/>
      </dsp:nvSpPr>
      <dsp:spPr>
        <a:xfrm>
          <a:off x="280756" y="351026"/>
          <a:ext cx="1525003" cy="1142896"/>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EE3519"/>
              </a:solidFill>
            </a:rPr>
            <a:t>MAKE</a:t>
          </a:r>
          <a:r>
            <a:rPr lang="en-US" sz="1600" b="1" kern="1200" baseline="0" dirty="0">
              <a:solidFill>
                <a:srgbClr val="EE3519"/>
              </a:solidFill>
            </a:rPr>
            <a:t> DECISION </a:t>
          </a:r>
        </a:p>
      </dsp:txBody>
      <dsp:txXfrm>
        <a:off x="504088" y="518399"/>
        <a:ext cx="1078339" cy="808150"/>
      </dsp:txXfrm>
    </dsp:sp>
    <dsp:sp modelId="{50F2030A-1787-804F-BE8C-B0F6AA0647D5}">
      <dsp:nvSpPr>
        <dsp:cNvPr id="0" name=""/>
        <dsp:cNvSpPr/>
      </dsp:nvSpPr>
      <dsp:spPr>
        <a:xfrm rot="20784668">
          <a:off x="1846625" y="557769"/>
          <a:ext cx="199440" cy="292821"/>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847462" y="623362"/>
        <a:ext cx="139608" cy="17569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A7C11-013A-7149-A95F-20C1089B1478}">
      <dsp:nvSpPr>
        <dsp:cNvPr id="0" name=""/>
        <dsp:cNvSpPr/>
      </dsp:nvSpPr>
      <dsp:spPr>
        <a:xfrm>
          <a:off x="5283417" y="2912684"/>
          <a:ext cx="2780197" cy="2780197"/>
        </a:xfrm>
        <a:prstGeom prst="ellipse">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dirty="0"/>
            <a:t>Develop, inform, and refine Tier 1 </a:t>
          </a:r>
        </a:p>
      </dsp:txBody>
      <dsp:txXfrm>
        <a:off x="5690567" y="3319834"/>
        <a:ext cx="1965897" cy="1965897"/>
      </dsp:txXfrm>
    </dsp:sp>
    <dsp:sp modelId="{7FB9A40E-B9E1-C54A-8F30-F9F9CC82E5C9}">
      <dsp:nvSpPr>
        <dsp:cNvPr id="0" name=""/>
        <dsp:cNvSpPr/>
      </dsp:nvSpPr>
      <dsp:spPr>
        <a:xfrm rot="11700000">
          <a:off x="3178678" y="3247622"/>
          <a:ext cx="2070963" cy="79235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2BF23C-C7C1-F64D-90EF-1CC807973528}">
      <dsp:nvSpPr>
        <dsp:cNvPr id="0" name=""/>
        <dsp:cNvSpPr/>
      </dsp:nvSpPr>
      <dsp:spPr>
        <a:xfrm>
          <a:off x="1893368" y="2319323"/>
          <a:ext cx="2641187" cy="211294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Assess fidelity of PBIS implementation at least annually</a:t>
          </a:r>
        </a:p>
      </dsp:txBody>
      <dsp:txXfrm>
        <a:off x="1955254" y="2381209"/>
        <a:ext cx="2517415" cy="1989177"/>
      </dsp:txXfrm>
    </dsp:sp>
    <dsp:sp modelId="{81617682-8DCD-0948-A6AB-F1D69DC0EBFB}">
      <dsp:nvSpPr>
        <dsp:cNvPr id="0" name=""/>
        <dsp:cNvSpPr/>
      </dsp:nvSpPr>
      <dsp:spPr>
        <a:xfrm rot="14700000">
          <a:off x="4562000" y="1599043"/>
          <a:ext cx="2070963" cy="79235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87E840-04EF-994F-9A43-56094511F6F6}">
      <dsp:nvSpPr>
        <dsp:cNvPr id="0" name=""/>
        <dsp:cNvSpPr/>
      </dsp:nvSpPr>
      <dsp:spPr>
        <a:xfrm>
          <a:off x="3839275" y="281"/>
          <a:ext cx="2641187" cy="211294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u="none" strike="noStrike" kern="1200" dirty="0">
              <a:effectLst/>
            </a:rPr>
            <a:t>Review student behavior data at least monthly</a:t>
          </a:r>
          <a:endParaRPr lang="en-US" sz="2800" kern="1200" dirty="0"/>
        </a:p>
      </dsp:txBody>
      <dsp:txXfrm>
        <a:off x="3901161" y="62167"/>
        <a:ext cx="2517415" cy="1989177"/>
      </dsp:txXfrm>
    </dsp:sp>
    <dsp:sp modelId="{7ED28D52-F430-7A47-AC6A-7E6F32B47734}">
      <dsp:nvSpPr>
        <dsp:cNvPr id="0" name=""/>
        <dsp:cNvSpPr/>
      </dsp:nvSpPr>
      <dsp:spPr>
        <a:xfrm rot="17700000">
          <a:off x="6714068" y="1599043"/>
          <a:ext cx="2070963" cy="79235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04828F-0717-9D4B-8E3F-D3010BFE5BF3}">
      <dsp:nvSpPr>
        <dsp:cNvPr id="0" name=""/>
        <dsp:cNvSpPr/>
      </dsp:nvSpPr>
      <dsp:spPr>
        <a:xfrm>
          <a:off x="6866569" y="281"/>
          <a:ext cx="2641187" cy="211294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u="none" strike="noStrike" kern="1200" dirty="0">
              <a:effectLst/>
            </a:rPr>
            <a:t>Use school and community data regularly</a:t>
          </a:r>
          <a:endParaRPr lang="en-US" sz="2800" b="0" i="0" u="none" strike="noStrike" kern="1200" dirty="0">
            <a:effectLst/>
            <a:latin typeface="Calibri" panose="020F0502020204030204" pitchFamily="34" charset="0"/>
          </a:endParaRPr>
        </a:p>
      </dsp:txBody>
      <dsp:txXfrm>
        <a:off x="6928455" y="62167"/>
        <a:ext cx="2517415" cy="1989177"/>
      </dsp:txXfrm>
    </dsp:sp>
    <dsp:sp modelId="{D2C13644-B4A1-8544-8DA0-BF1C389F1195}">
      <dsp:nvSpPr>
        <dsp:cNvPr id="0" name=""/>
        <dsp:cNvSpPr/>
      </dsp:nvSpPr>
      <dsp:spPr>
        <a:xfrm rot="20700000">
          <a:off x="8097390" y="3247622"/>
          <a:ext cx="2070963" cy="79235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933EE9-D469-6241-BF53-A027F1F59D01}">
      <dsp:nvSpPr>
        <dsp:cNvPr id="0" name=""/>
        <dsp:cNvSpPr/>
      </dsp:nvSpPr>
      <dsp:spPr>
        <a:xfrm>
          <a:off x="8812476" y="2319323"/>
          <a:ext cx="2641187" cy="211294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Evaluate your plan annually</a:t>
          </a:r>
        </a:p>
      </dsp:txBody>
      <dsp:txXfrm>
        <a:off x="8874362" y="2381209"/>
        <a:ext cx="2517415" cy="198917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A7C11-013A-7149-A95F-20C1089B1478}">
      <dsp:nvSpPr>
        <dsp:cNvPr id="0" name=""/>
        <dsp:cNvSpPr/>
      </dsp:nvSpPr>
      <dsp:spPr>
        <a:xfrm>
          <a:off x="3751568" y="1859825"/>
          <a:ext cx="1776329" cy="1776329"/>
        </a:xfrm>
        <a:prstGeom prst="ellipse">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Develop, inform, and refine Tier 1 </a:t>
          </a:r>
        </a:p>
      </dsp:txBody>
      <dsp:txXfrm>
        <a:off x="4011705" y="2119962"/>
        <a:ext cx="1256055" cy="1256055"/>
      </dsp:txXfrm>
    </dsp:sp>
    <dsp:sp modelId="{7FB9A40E-B9E1-C54A-8F30-F9F9CC82E5C9}">
      <dsp:nvSpPr>
        <dsp:cNvPr id="0" name=""/>
        <dsp:cNvSpPr/>
      </dsp:nvSpPr>
      <dsp:spPr>
        <a:xfrm rot="11700000">
          <a:off x="2408242" y="2074024"/>
          <a:ext cx="1321800" cy="50625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2BF23C-C7C1-F64D-90EF-1CC807973528}">
      <dsp:nvSpPr>
        <dsp:cNvPr id="0" name=""/>
        <dsp:cNvSpPr/>
      </dsp:nvSpPr>
      <dsp:spPr>
        <a:xfrm>
          <a:off x="1587006" y="1481093"/>
          <a:ext cx="1687512" cy="135001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Assess fidelity of PBIS implementation at least annually</a:t>
          </a:r>
        </a:p>
      </dsp:txBody>
      <dsp:txXfrm>
        <a:off x="1626546" y="1520633"/>
        <a:ext cx="1608432" cy="1270930"/>
      </dsp:txXfrm>
    </dsp:sp>
    <dsp:sp modelId="{81617682-8DCD-0948-A6AB-F1D69DC0EBFB}">
      <dsp:nvSpPr>
        <dsp:cNvPr id="0" name=""/>
        <dsp:cNvSpPr/>
      </dsp:nvSpPr>
      <dsp:spPr>
        <a:xfrm rot="14700000">
          <a:off x="3291658" y="1021211"/>
          <a:ext cx="1321800" cy="50625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87E840-04EF-994F-9A43-56094511F6F6}">
      <dsp:nvSpPr>
        <dsp:cNvPr id="0" name=""/>
        <dsp:cNvSpPr/>
      </dsp:nvSpPr>
      <dsp:spPr>
        <a:xfrm>
          <a:off x="2829493" y="354"/>
          <a:ext cx="1687512" cy="135001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u="none" strike="noStrike" kern="1200" dirty="0">
              <a:effectLst/>
            </a:rPr>
            <a:t>Review student behavior data at least monthly</a:t>
          </a:r>
          <a:endParaRPr lang="en-US" sz="1800" kern="1200" dirty="0"/>
        </a:p>
      </dsp:txBody>
      <dsp:txXfrm>
        <a:off x="2869033" y="39894"/>
        <a:ext cx="1608432" cy="1270930"/>
      </dsp:txXfrm>
    </dsp:sp>
    <dsp:sp modelId="{7ED28D52-F430-7A47-AC6A-7E6F32B47734}">
      <dsp:nvSpPr>
        <dsp:cNvPr id="0" name=""/>
        <dsp:cNvSpPr/>
      </dsp:nvSpPr>
      <dsp:spPr>
        <a:xfrm rot="17700000">
          <a:off x="4666008" y="1021211"/>
          <a:ext cx="1321800" cy="50625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04828F-0717-9D4B-8E3F-D3010BFE5BF3}">
      <dsp:nvSpPr>
        <dsp:cNvPr id="0" name=""/>
        <dsp:cNvSpPr/>
      </dsp:nvSpPr>
      <dsp:spPr>
        <a:xfrm>
          <a:off x="4762460" y="354"/>
          <a:ext cx="1687512" cy="135001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u="none" strike="noStrike" kern="1200" dirty="0">
              <a:effectLst/>
            </a:rPr>
            <a:t>Use school and community data regularly</a:t>
          </a:r>
          <a:endParaRPr lang="en-US" sz="1800" b="0" i="0" u="none" strike="noStrike" kern="1200" dirty="0">
            <a:effectLst/>
            <a:latin typeface="Calibri" panose="020F0502020204030204" pitchFamily="34" charset="0"/>
          </a:endParaRPr>
        </a:p>
      </dsp:txBody>
      <dsp:txXfrm>
        <a:off x="4802000" y="39894"/>
        <a:ext cx="1608432" cy="1270930"/>
      </dsp:txXfrm>
    </dsp:sp>
    <dsp:sp modelId="{D2C13644-B4A1-8544-8DA0-BF1C389F1195}">
      <dsp:nvSpPr>
        <dsp:cNvPr id="0" name=""/>
        <dsp:cNvSpPr/>
      </dsp:nvSpPr>
      <dsp:spPr>
        <a:xfrm rot="20700000">
          <a:off x="5549423" y="2074024"/>
          <a:ext cx="1321800" cy="50625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933EE9-D469-6241-BF53-A027F1F59D01}">
      <dsp:nvSpPr>
        <dsp:cNvPr id="0" name=""/>
        <dsp:cNvSpPr/>
      </dsp:nvSpPr>
      <dsp:spPr>
        <a:xfrm>
          <a:off x="6004948" y="1481093"/>
          <a:ext cx="1687512" cy="135001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Evaluate your plan annually</a:t>
          </a:r>
        </a:p>
      </dsp:txBody>
      <dsp:txXfrm>
        <a:off x="6044488" y="1520633"/>
        <a:ext cx="1608432" cy="127093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0AEE55-6F0D-7A44-A7C1-AEC67FC18957}">
      <dsp:nvSpPr>
        <dsp:cNvPr id="0" name=""/>
        <dsp:cNvSpPr/>
      </dsp:nvSpPr>
      <dsp:spPr>
        <a:xfrm>
          <a:off x="34675" y="1244543"/>
          <a:ext cx="2253403" cy="1552594"/>
        </a:xfrm>
        <a:prstGeom prst="roundRect">
          <a:avLst/>
        </a:prstGeom>
        <a:blipFill rotWithShape="1">
          <a:blip xmlns:r="http://schemas.openxmlformats.org/officeDocument/2006/relationships" r:embed="rId1">
            <a:extLst>
              <a:ext uri="{837473B0-CC2E-450A-ABE3-18F120FF3D39}">
                <a1611:picAttrSrcUrl xmlns:a1611="http://schemas.microsoft.com/office/drawing/2016/11/main" r:id="rId2"/>
              </a:ext>
            </a:extLst>
          </a:blip>
          <a:srcRect/>
          <a:stretch>
            <a:fillRect t="-23000" b="-23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A5C496-1B50-7641-B746-563DED0A3B9A}">
      <dsp:nvSpPr>
        <dsp:cNvPr id="0" name=""/>
        <dsp:cNvSpPr/>
      </dsp:nvSpPr>
      <dsp:spPr>
        <a:xfrm>
          <a:off x="6530" y="2811205"/>
          <a:ext cx="2253403" cy="83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t>Leadership team meeting times </a:t>
          </a:r>
        </a:p>
        <a:p>
          <a:pPr marL="0" lvl="0" indent="0" algn="ctr" defTabSz="1066800">
            <a:lnSpc>
              <a:spcPct val="90000"/>
            </a:lnSpc>
            <a:spcBef>
              <a:spcPct val="0"/>
            </a:spcBef>
            <a:spcAft>
              <a:spcPct val="35000"/>
            </a:spcAft>
            <a:buNone/>
          </a:pPr>
          <a:r>
            <a:rPr lang="en-US" sz="2200" kern="1200" dirty="0"/>
            <a:t>(at least monthly)</a:t>
          </a:r>
        </a:p>
      </dsp:txBody>
      <dsp:txXfrm>
        <a:off x="6530" y="2811205"/>
        <a:ext cx="2253403" cy="836012"/>
      </dsp:txXfrm>
    </dsp:sp>
    <dsp:sp modelId="{6CE70CAA-F78C-DA4F-8E6C-E94DAFEDF77A}">
      <dsp:nvSpPr>
        <dsp:cNvPr id="0" name=""/>
        <dsp:cNvSpPr/>
      </dsp:nvSpPr>
      <dsp:spPr>
        <a:xfrm>
          <a:off x="2485369" y="1258610"/>
          <a:ext cx="2253403" cy="1552594"/>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1000" b="-11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340FDE-DCBF-6F42-A259-751058DC4EE9}">
      <dsp:nvSpPr>
        <dsp:cNvPr id="0" name=""/>
        <dsp:cNvSpPr/>
      </dsp:nvSpPr>
      <dsp:spPr>
        <a:xfrm>
          <a:off x="2485369" y="2811205"/>
          <a:ext cx="2253403" cy="83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t>School-wide Expectations Teaching and Booster Schedule</a:t>
          </a:r>
        </a:p>
        <a:p>
          <a:pPr marL="0" lvl="0" indent="0" algn="ctr" defTabSz="1066800">
            <a:lnSpc>
              <a:spcPct val="90000"/>
            </a:lnSpc>
            <a:spcBef>
              <a:spcPct val="0"/>
            </a:spcBef>
            <a:spcAft>
              <a:spcPct val="35000"/>
            </a:spcAft>
            <a:buNone/>
          </a:pPr>
          <a:r>
            <a:rPr lang="en-US" sz="2400" kern="1200" dirty="0"/>
            <a:t> </a:t>
          </a:r>
          <a:r>
            <a:rPr lang="en-US" sz="2200" b="0" i="1" kern="1200" dirty="0"/>
            <a:t>(Start Day 1!)</a:t>
          </a:r>
          <a:endParaRPr lang="en-US" sz="2200" b="0" kern="1200" dirty="0"/>
        </a:p>
      </dsp:txBody>
      <dsp:txXfrm>
        <a:off x="2485369" y="2811205"/>
        <a:ext cx="2253403" cy="836012"/>
      </dsp:txXfrm>
    </dsp:sp>
    <dsp:sp modelId="{5864D1DC-ACBC-CF48-8896-D9ACC9578A40}">
      <dsp:nvSpPr>
        <dsp:cNvPr id="0" name=""/>
        <dsp:cNvSpPr/>
      </dsp:nvSpPr>
      <dsp:spPr>
        <a:xfrm>
          <a:off x="4964207" y="1258610"/>
          <a:ext cx="2253403" cy="1552594"/>
        </a:xfrm>
        <a:prstGeom prst="roundRect">
          <a:avLst/>
        </a:prstGeom>
        <a:blipFill rotWithShape="1">
          <a:blip xmlns:r="http://schemas.openxmlformats.org/officeDocument/2006/relationships" r:embed="rId4"/>
          <a:srcRect/>
          <a:stretch>
            <a:fillRect l="-21000" r="-21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A9397D-6D38-AB49-B115-8CEA47ED035F}">
      <dsp:nvSpPr>
        <dsp:cNvPr id="0" name=""/>
        <dsp:cNvSpPr/>
      </dsp:nvSpPr>
      <dsp:spPr>
        <a:xfrm>
          <a:off x="4964207" y="2811205"/>
          <a:ext cx="2253403" cy="83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t>Professional development </a:t>
          </a:r>
        </a:p>
      </dsp:txBody>
      <dsp:txXfrm>
        <a:off x="4964207" y="2811205"/>
        <a:ext cx="2253403" cy="836012"/>
      </dsp:txXfrm>
    </dsp:sp>
    <dsp:sp modelId="{21A1EFC9-5A70-DB4A-9933-A5E2A50CF664}">
      <dsp:nvSpPr>
        <dsp:cNvPr id="0" name=""/>
        <dsp:cNvSpPr/>
      </dsp:nvSpPr>
      <dsp:spPr>
        <a:xfrm>
          <a:off x="7443046" y="1258610"/>
          <a:ext cx="2253403" cy="1552594"/>
        </a:xfrm>
        <a:prstGeom prst="roundRect">
          <a:avLst/>
        </a:prstGeom>
        <a:blipFill rotWithShape="1">
          <a:blip xmlns:r="http://schemas.openxmlformats.org/officeDocument/2006/relationships" r:embed="rId5">
            <a:duotone>
              <a:srgbClr val="00ACC2">
                <a:shade val="45000"/>
                <a:satMod val="135000"/>
              </a:srgbClr>
              <a:prstClr val="white"/>
            </a:duotone>
            <a:extLst>
              <a:ext uri="{837473B0-CC2E-450A-ABE3-18F120FF3D39}">
                <a1611:picAttrSrcUrl xmlns:a1611="http://schemas.microsoft.com/office/drawing/2016/11/main" r:id="rId6"/>
              </a:ext>
            </a:extLst>
          </a:blip>
          <a:srcRect/>
          <a:stretch>
            <a:fillRect t="-23000" b="-23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875345-1FA0-BF43-96D7-C7E7382B5AD4}">
      <dsp:nvSpPr>
        <dsp:cNvPr id="0" name=""/>
        <dsp:cNvSpPr/>
      </dsp:nvSpPr>
      <dsp:spPr>
        <a:xfrm>
          <a:off x="7443046" y="2811205"/>
          <a:ext cx="2253403" cy="83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t>Staff updates </a:t>
          </a:r>
        </a:p>
        <a:p>
          <a:pPr marL="0" lvl="0" indent="0" algn="ctr" defTabSz="1066800">
            <a:lnSpc>
              <a:spcPct val="90000"/>
            </a:lnSpc>
            <a:spcBef>
              <a:spcPct val="0"/>
            </a:spcBef>
            <a:spcAft>
              <a:spcPct val="35000"/>
            </a:spcAft>
            <a:buNone/>
          </a:pPr>
          <a:r>
            <a:rPr lang="en-US" sz="2200" kern="1200" dirty="0"/>
            <a:t>(at least quarterly)</a:t>
          </a:r>
        </a:p>
      </dsp:txBody>
      <dsp:txXfrm>
        <a:off x="7443046" y="2811205"/>
        <a:ext cx="2253403" cy="836012"/>
      </dsp:txXfrm>
    </dsp:sp>
    <dsp:sp modelId="{82FAD775-56C9-8943-8F6B-093C62432141}">
      <dsp:nvSpPr>
        <dsp:cNvPr id="0" name=""/>
        <dsp:cNvSpPr/>
      </dsp:nvSpPr>
      <dsp:spPr>
        <a:xfrm>
          <a:off x="9921884" y="1258610"/>
          <a:ext cx="2253403" cy="1552594"/>
        </a:xfrm>
        <a:prstGeom prst="round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13000" r="-13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2DC338-0850-4B4C-B09B-134363929B4D}">
      <dsp:nvSpPr>
        <dsp:cNvPr id="0" name=""/>
        <dsp:cNvSpPr/>
      </dsp:nvSpPr>
      <dsp:spPr>
        <a:xfrm>
          <a:off x="9921884" y="2811205"/>
          <a:ext cx="2253403" cy="83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t>Evaluation Plan Routines</a:t>
          </a:r>
        </a:p>
      </dsp:txBody>
      <dsp:txXfrm>
        <a:off x="9921884" y="2811205"/>
        <a:ext cx="2253403" cy="83601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E3C25-9CF7-EB42-A259-B1EF5939F507}">
      <dsp:nvSpPr>
        <dsp:cNvPr id="0" name=""/>
        <dsp:cNvSpPr/>
      </dsp:nvSpPr>
      <dsp:spPr>
        <a:xfrm>
          <a:off x="0" y="0"/>
          <a:ext cx="6066151" cy="767289"/>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0" kern="1200" dirty="0"/>
            <a:t>For Staff </a:t>
          </a:r>
          <a:endParaRPr lang="en-US" sz="2800" kern="1200" dirty="0"/>
        </a:p>
      </dsp:txBody>
      <dsp:txXfrm>
        <a:off x="37456" y="37456"/>
        <a:ext cx="5991239" cy="692377"/>
      </dsp:txXfrm>
    </dsp:sp>
    <dsp:sp modelId="{95421066-480D-684C-9F4C-7DF1DEF2273F}">
      <dsp:nvSpPr>
        <dsp:cNvPr id="0" name=""/>
        <dsp:cNvSpPr/>
      </dsp:nvSpPr>
      <dsp:spPr>
        <a:xfrm>
          <a:off x="0" y="1142567"/>
          <a:ext cx="6066151" cy="3901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60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0" i="0" kern="1200" dirty="0"/>
            <a:t>Description of PBIS</a:t>
          </a:r>
          <a:endParaRPr lang="en-US" sz="2400" kern="1200" dirty="0"/>
        </a:p>
        <a:p>
          <a:pPr marL="228600" lvl="1" indent="-228600" algn="l" defTabSz="1066800">
            <a:lnSpc>
              <a:spcPct val="90000"/>
            </a:lnSpc>
            <a:spcBef>
              <a:spcPct val="0"/>
            </a:spcBef>
            <a:spcAft>
              <a:spcPct val="20000"/>
            </a:spcAft>
            <a:buChar char="•"/>
          </a:pPr>
          <a:r>
            <a:rPr lang="en-US" sz="2400" b="0" i="0" kern="1200" dirty="0"/>
            <a:t>SW Expectations</a:t>
          </a:r>
          <a:endParaRPr lang="en-US" sz="2400" kern="1200" dirty="0"/>
        </a:p>
        <a:p>
          <a:pPr marL="228600" lvl="1" indent="-228600" algn="l" defTabSz="1066800">
            <a:lnSpc>
              <a:spcPct val="90000"/>
            </a:lnSpc>
            <a:spcBef>
              <a:spcPct val="0"/>
            </a:spcBef>
            <a:spcAft>
              <a:spcPct val="20000"/>
            </a:spcAft>
            <a:buChar char="•"/>
          </a:pPr>
          <a:r>
            <a:rPr lang="en-US" sz="2400" b="0" i="0" kern="1200" dirty="0"/>
            <a:t>School Matrix</a:t>
          </a:r>
          <a:endParaRPr lang="en-US" sz="2400" kern="1200" dirty="0"/>
        </a:p>
        <a:p>
          <a:pPr marL="228600" lvl="1" indent="-228600" algn="l" defTabSz="1066800">
            <a:lnSpc>
              <a:spcPct val="90000"/>
            </a:lnSpc>
            <a:spcBef>
              <a:spcPct val="0"/>
            </a:spcBef>
            <a:spcAft>
              <a:spcPct val="20000"/>
            </a:spcAft>
            <a:buChar char="•"/>
          </a:pPr>
          <a:r>
            <a:rPr lang="en-US" sz="2400" b="0" i="0" kern="1200" dirty="0"/>
            <a:t>Lesson Plans</a:t>
          </a:r>
          <a:endParaRPr lang="en-US" sz="2400" kern="1200" dirty="0"/>
        </a:p>
        <a:p>
          <a:pPr marL="228600" lvl="1" indent="-228600" algn="l" defTabSz="1066800">
            <a:lnSpc>
              <a:spcPct val="90000"/>
            </a:lnSpc>
            <a:spcBef>
              <a:spcPct val="0"/>
            </a:spcBef>
            <a:spcAft>
              <a:spcPct val="20000"/>
            </a:spcAft>
            <a:buChar char="•"/>
          </a:pPr>
          <a:r>
            <a:rPr lang="en-US" sz="2400" b="0" i="0" kern="1200" dirty="0"/>
            <a:t>Overview of Acknowledgement System</a:t>
          </a:r>
          <a:endParaRPr lang="en-US" sz="2400" kern="1200" dirty="0"/>
        </a:p>
        <a:p>
          <a:pPr marL="228600" lvl="1" indent="-228600" algn="l" defTabSz="1066800">
            <a:lnSpc>
              <a:spcPct val="90000"/>
            </a:lnSpc>
            <a:spcBef>
              <a:spcPct val="0"/>
            </a:spcBef>
            <a:spcAft>
              <a:spcPct val="20000"/>
            </a:spcAft>
            <a:buChar char="•"/>
          </a:pPr>
          <a:r>
            <a:rPr lang="en-US" sz="2400" b="0" i="0" kern="1200"/>
            <a:t>Overview of Consequences</a:t>
          </a:r>
          <a:endParaRPr lang="en-US" sz="2400" kern="1200"/>
        </a:p>
        <a:p>
          <a:pPr marL="228600" lvl="1" indent="-228600" algn="l" defTabSz="1066800">
            <a:lnSpc>
              <a:spcPct val="90000"/>
            </a:lnSpc>
            <a:spcBef>
              <a:spcPct val="0"/>
            </a:spcBef>
            <a:spcAft>
              <a:spcPct val="20000"/>
            </a:spcAft>
            <a:buChar char="•"/>
          </a:pPr>
          <a:r>
            <a:rPr lang="en-US" sz="2400" b="0" i="0" kern="1200" dirty="0"/>
            <a:t>Problem behavior definitions</a:t>
          </a:r>
          <a:endParaRPr lang="en-US" sz="2400" kern="1200" dirty="0"/>
        </a:p>
        <a:p>
          <a:pPr marL="228600" lvl="1" indent="-228600" algn="l" defTabSz="1066800">
            <a:lnSpc>
              <a:spcPct val="90000"/>
            </a:lnSpc>
            <a:spcBef>
              <a:spcPct val="0"/>
            </a:spcBef>
            <a:spcAft>
              <a:spcPct val="20000"/>
            </a:spcAft>
            <a:buChar char="•"/>
          </a:pPr>
          <a:r>
            <a:rPr lang="en-US" sz="2400" b="0" i="0" kern="1200"/>
            <a:t>Discipline flowchart</a:t>
          </a:r>
          <a:endParaRPr lang="en-US" sz="2400" kern="1200"/>
        </a:p>
        <a:p>
          <a:pPr marL="228600" lvl="1" indent="-228600" algn="l" defTabSz="1066800">
            <a:lnSpc>
              <a:spcPct val="90000"/>
            </a:lnSpc>
            <a:spcBef>
              <a:spcPct val="0"/>
            </a:spcBef>
            <a:spcAft>
              <a:spcPct val="20000"/>
            </a:spcAft>
            <a:buChar char="•"/>
          </a:pPr>
          <a:r>
            <a:rPr lang="en-US" sz="2400" b="0" i="0" kern="1200"/>
            <a:t>Office Referral form</a:t>
          </a:r>
          <a:endParaRPr lang="en-US" sz="2400" kern="1200"/>
        </a:p>
        <a:p>
          <a:pPr marL="228600" lvl="1" indent="-228600" algn="l" defTabSz="1066800">
            <a:lnSpc>
              <a:spcPct val="90000"/>
            </a:lnSpc>
            <a:spcBef>
              <a:spcPct val="0"/>
            </a:spcBef>
            <a:spcAft>
              <a:spcPct val="20000"/>
            </a:spcAft>
            <a:buChar char="•"/>
          </a:pPr>
          <a:r>
            <a:rPr lang="en-US" sz="2400" b="0" i="0" kern="1200" dirty="0"/>
            <a:t>Request for Assistance form</a:t>
          </a:r>
          <a:endParaRPr lang="en-US" sz="2400" kern="1200" dirty="0"/>
        </a:p>
      </dsp:txBody>
      <dsp:txXfrm>
        <a:off x="0" y="1142567"/>
        <a:ext cx="6066151" cy="39019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852729" cy="5181347"/>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2FFFB-52A5-6D4E-A860-FF6C9D5D1B8F}">
      <dsp:nvSpPr>
        <dsp:cNvPr id="0" name=""/>
        <dsp:cNvSpPr/>
      </dsp:nvSpPr>
      <dsp:spPr>
        <a:xfrm>
          <a:off x="0" y="0"/>
          <a:ext cx="5929765" cy="997245"/>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0" kern="1200" dirty="0"/>
            <a:t>For Students and Families</a:t>
          </a:r>
          <a:endParaRPr lang="en-US" sz="2800" kern="1200" dirty="0"/>
        </a:p>
      </dsp:txBody>
      <dsp:txXfrm>
        <a:off x="48681" y="48681"/>
        <a:ext cx="5832403" cy="899883"/>
      </dsp:txXfrm>
    </dsp:sp>
    <dsp:sp modelId="{74F19649-260C-794B-B40D-8746A81D4E9E}">
      <dsp:nvSpPr>
        <dsp:cNvPr id="0" name=""/>
        <dsp:cNvSpPr/>
      </dsp:nvSpPr>
      <dsp:spPr>
        <a:xfrm>
          <a:off x="0" y="972311"/>
          <a:ext cx="5929765" cy="309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270" tIns="30480" rIns="170688" bIns="30480" numCol="1" spcCol="1270" anchor="t" anchorCtr="0">
          <a:noAutofit/>
        </a:bodyPr>
        <a:lstStyle/>
        <a:p>
          <a:pPr marL="228600" lvl="1" indent="-228600" algn="l" defTabSz="1066800">
            <a:lnSpc>
              <a:spcPct val="90000"/>
            </a:lnSpc>
            <a:spcBef>
              <a:spcPct val="0"/>
            </a:spcBef>
            <a:spcAft>
              <a:spcPct val="20000"/>
            </a:spcAft>
            <a:buChar char="•"/>
          </a:pPr>
          <a:endParaRPr lang="en-US" sz="2400" kern="1200" dirty="0"/>
        </a:p>
        <a:p>
          <a:pPr marL="228600" lvl="1" indent="-228600" algn="l" defTabSz="1066800">
            <a:lnSpc>
              <a:spcPct val="90000"/>
            </a:lnSpc>
            <a:spcBef>
              <a:spcPct val="0"/>
            </a:spcBef>
            <a:spcAft>
              <a:spcPct val="20000"/>
            </a:spcAft>
            <a:buChar char="•"/>
          </a:pPr>
          <a:r>
            <a:rPr lang="en-US" sz="2400" b="0" i="0" kern="1200" dirty="0"/>
            <a:t>Description of PBIS</a:t>
          </a:r>
          <a:endParaRPr lang="en-US" sz="2400" kern="1200" dirty="0"/>
        </a:p>
        <a:p>
          <a:pPr marL="228600" lvl="1" indent="-228600" algn="l" defTabSz="1066800">
            <a:lnSpc>
              <a:spcPct val="90000"/>
            </a:lnSpc>
            <a:spcBef>
              <a:spcPct val="0"/>
            </a:spcBef>
            <a:spcAft>
              <a:spcPct val="20000"/>
            </a:spcAft>
            <a:buChar char="•"/>
          </a:pPr>
          <a:r>
            <a:rPr lang="en-US" sz="2400" b="0" i="0" kern="1200" dirty="0"/>
            <a:t>SW Expectations</a:t>
          </a:r>
          <a:endParaRPr lang="en-US" sz="2400" kern="1200" dirty="0"/>
        </a:p>
        <a:p>
          <a:pPr marL="228600" lvl="1" indent="-228600" algn="l" defTabSz="1066800">
            <a:lnSpc>
              <a:spcPct val="90000"/>
            </a:lnSpc>
            <a:spcBef>
              <a:spcPct val="0"/>
            </a:spcBef>
            <a:spcAft>
              <a:spcPct val="20000"/>
            </a:spcAft>
            <a:buChar char="•"/>
          </a:pPr>
          <a:r>
            <a:rPr lang="en-US" sz="2400" b="0" i="0" kern="1200"/>
            <a:t>School Matrix</a:t>
          </a:r>
          <a:endParaRPr lang="en-US" sz="2400" kern="1200"/>
        </a:p>
        <a:p>
          <a:pPr marL="228600" lvl="1" indent="-228600" algn="l" defTabSz="1066800">
            <a:lnSpc>
              <a:spcPct val="90000"/>
            </a:lnSpc>
            <a:spcBef>
              <a:spcPct val="0"/>
            </a:spcBef>
            <a:spcAft>
              <a:spcPct val="20000"/>
            </a:spcAft>
            <a:buChar char="•"/>
          </a:pPr>
          <a:r>
            <a:rPr lang="en-US" sz="2400" b="0" i="0" kern="1200" dirty="0"/>
            <a:t>Sample Home Matrix</a:t>
          </a:r>
          <a:endParaRPr lang="en-US" sz="2400" kern="1200" dirty="0"/>
        </a:p>
        <a:p>
          <a:pPr marL="228600" lvl="1" indent="-228600" algn="l" defTabSz="1066800">
            <a:lnSpc>
              <a:spcPct val="90000"/>
            </a:lnSpc>
            <a:spcBef>
              <a:spcPct val="0"/>
            </a:spcBef>
            <a:spcAft>
              <a:spcPct val="20000"/>
            </a:spcAft>
            <a:buChar char="•"/>
          </a:pPr>
          <a:r>
            <a:rPr lang="en-US" sz="2400" b="0" i="0" kern="1200" dirty="0"/>
            <a:t>Overview of Acknowledgement System</a:t>
          </a:r>
          <a:endParaRPr lang="en-US" sz="2400" kern="1200" dirty="0"/>
        </a:p>
        <a:p>
          <a:pPr marL="228600" lvl="1" indent="-228600" algn="l" defTabSz="1066800">
            <a:lnSpc>
              <a:spcPct val="90000"/>
            </a:lnSpc>
            <a:spcBef>
              <a:spcPct val="0"/>
            </a:spcBef>
            <a:spcAft>
              <a:spcPct val="20000"/>
            </a:spcAft>
            <a:buChar char="•"/>
          </a:pPr>
          <a:r>
            <a:rPr lang="en-US" sz="2400" b="0" i="0" kern="1200" dirty="0"/>
            <a:t>Problem Behavior Definitions</a:t>
          </a:r>
          <a:endParaRPr lang="en-US" sz="2400" kern="1200" dirty="0"/>
        </a:p>
        <a:p>
          <a:pPr marL="228600" lvl="1" indent="-228600" algn="l" defTabSz="1066800">
            <a:lnSpc>
              <a:spcPct val="90000"/>
            </a:lnSpc>
            <a:spcBef>
              <a:spcPct val="0"/>
            </a:spcBef>
            <a:spcAft>
              <a:spcPct val="20000"/>
            </a:spcAft>
            <a:buChar char="•"/>
          </a:pPr>
          <a:r>
            <a:rPr lang="en-US" sz="2400" b="0" i="0" kern="1200" dirty="0"/>
            <a:t>Overview of Consequences</a:t>
          </a:r>
          <a:endParaRPr lang="en-US" sz="2400" kern="1200" dirty="0"/>
        </a:p>
      </dsp:txBody>
      <dsp:txXfrm>
        <a:off x="0" y="972311"/>
        <a:ext cx="5929765" cy="309672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50C17A-AB30-4B4C-8ECE-6C1C6827ED0F}">
      <dsp:nvSpPr>
        <dsp:cNvPr id="0" name=""/>
        <dsp:cNvSpPr/>
      </dsp:nvSpPr>
      <dsp:spPr>
        <a:xfrm>
          <a:off x="5712051" y="3153284"/>
          <a:ext cx="3804335" cy="3804335"/>
        </a:xfrm>
        <a:prstGeom prst="gear9">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Do LESS better!</a:t>
          </a:r>
        </a:p>
      </dsp:txBody>
      <dsp:txXfrm>
        <a:off x="6476892" y="4044431"/>
        <a:ext cx="2274653" cy="1955507"/>
      </dsp:txXfrm>
    </dsp:sp>
    <dsp:sp modelId="{DCC6625D-49A1-6344-829B-D10D7D3D44EA}">
      <dsp:nvSpPr>
        <dsp:cNvPr id="0" name=""/>
        <dsp:cNvSpPr/>
      </dsp:nvSpPr>
      <dsp:spPr>
        <a:xfrm>
          <a:off x="5227863" y="5924243"/>
          <a:ext cx="2420940" cy="614187"/>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85750" lvl="1" indent="-285750" algn="l" defTabSz="1244600">
            <a:lnSpc>
              <a:spcPct val="90000"/>
            </a:lnSpc>
            <a:spcBef>
              <a:spcPct val="0"/>
            </a:spcBef>
            <a:spcAft>
              <a:spcPct val="15000"/>
            </a:spcAft>
            <a:buClr>
              <a:schemeClr val="bg1"/>
            </a:buClr>
            <a:buChar char="•"/>
          </a:pPr>
          <a:r>
            <a:rPr lang="en-US" sz="2800" kern="1200" dirty="0"/>
            <a:t>Do</a:t>
          </a:r>
          <a:r>
            <a:rPr lang="en-US" sz="2800" kern="1200" baseline="0" dirty="0"/>
            <a:t> it once</a:t>
          </a:r>
          <a:endParaRPr lang="en-US" sz="2800" kern="1200" dirty="0"/>
        </a:p>
      </dsp:txBody>
      <dsp:txXfrm>
        <a:off x="5245852" y="5942232"/>
        <a:ext cx="2384962" cy="578209"/>
      </dsp:txXfrm>
    </dsp:sp>
    <dsp:sp modelId="{785EEA4C-977E-A942-BC4B-43FD3B20EABF}">
      <dsp:nvSpPr>
        <dsp:cNvPr id="0" name=""/>
        <dsp:cNvSpPr/>
      </dsp:nvSpPr>
      <dsp:spPr>
        <a:xfrm>
          <a:off x="3234460" y="2254078"/>
          <a:ext cx="3295107" cy="2766789"/>
        </a:xfrm>
        <a:prstGeom prst="gear6">
          <a:avLst/>
        </a:prstGeom>
        <a:solidFill>
          <a:schemeClr val="accent3">
            <a:hueOff val="-2303687"/>
            <a:satOff val="17068"/>
            <a:lumOff val="83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Be strategic</a:t>
          </a:r>
        </a:p>
      </dsp:txBody>
      <dsp:txXfrm>
        <a:off x="4007805" y="2954835"/>
        <a:ext cx="1748417" cy="1365275"/>
      </dsp:txXfrm>
    </dsp:sp>
    <dsp:sp modelId="{F9355AB8-0F48-7146-8C1B-D39F9FDFBDD0}">
      <dsp:nvSpPr>
        <dsp:cNvPr id="0" name=""/>
        <dsp:cNvSpPr/>
      </dsp:nvSpPr>
      <dsp:spPr>
        <a:xfrm>
          <a:off x="2599413" y="4334143"/>
          <a:ext cx="2420940" cy="889259"/>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4607374"/>
              <a:satOff val="34137"/>
              <a:lumOff val="1666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85750" lvl="1" indent="-285750" algn="l" defTabSz="1244600">
            <a:lnSpc>
              <a:spcPct val="90000"/>
            </a:lnSpc>
            <a:spcBef>
              <a:spcPct val="0"/>
            </a:spcBef>
            <a:spcAft>
              <a:spcPct val="15000"/>
            </a:spcAft>
            <a:buClr>
              <a:schemeClr val="bg1"/>
            </a:buClr>
            <a:buChar char="•"/>
          </a:pPr>
          <a:r>
            <a:rPr lang="en-US" sz="2800" kern="1200" dirty="0"/>
            <a:t>Invest in a sure thing</a:t>
          </a:r>
        </a:p>
      </dsp:txBody>
      <dsp:txXfrm>
        <a:off x="2625459" y="4360189"/>
        <a:ext cx="2368848" cy="837167"/>
      </dsp:txXfrm>
    </dsp:sp>
    <dsp:sp modelId="{07D3143A-A016-1244-9860-1A01773BF3D0}">
      <dsp:nvSpPr>
        <dsp:cNvPr id="0" name=""/>
        <dsp:cNvSpPr/>
      </dsp:nvSpPr>
      <dsp:spPr>
        <a:xfrm rot="20700000">
          <a:off x="4779477" y="333146"/>
          <a:ext cx="3248542" cy="2735147"/>
        </a:xfrm>
        <a:prstGeom prst="gear6">
          <a:avLst/>
        </a:prstGeom>
        <a:solidFill>
          <a:schemeClr val="accent3">
            <a:hueOff val="-4607374"/>
            <a:satOff val="34137"/>
            <a:lumOff val="16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Calibri" panose="020F0502020204030204" pitchFamily="34" charset="0"/>
              <a:cs typeface="Calibri" panose="020F0502020204030204" pitchFamily="34" charset="0"/>
            </a:rPr>
            <a:t>Invest in clear outcomes</a:t>
          </a:r>
        </a:p>
      </dsp:txBody>
      <dsp:txXfrm rot="-20700000">
        <a:off x="5522428" y="902593"/>
        <a:ext cx="1762639" cy="1596253"/>
      </dsp:txXfrm>
    </dsp:sp>
    <dsp:sp modelId="{684D422F-B67C-1444-9AD9-F093B42E7CAB}">
      <dsp:nvSpPr>
        <dsp:cNvPr id="0" name=""/>
        <dsp:cNvSpPr/>
      </dsp:nvSpPr>
      <dsp:spPr>
        <a:xfrm>
          <a:off x="5450401" y="2561484"/>
          <a:ext cx="4869548" cy="4869548"/>
        </a:xfrm>
        <a:prstGeom prst="circularArrow">
          <a:avLst>
            <a:gd name="adj1" fmla="val 4688"/>
            <a:gd name="adj2" fmla="val 299029"/>
            <a:gd name="adj3" fmla="val 2557313"/>
            <a:gd name="adj4" fmla="val 15775323"/>
            <a:gd name="adj5" fmla="val 5469"/>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9DA606-F9DA-1347-8D07-F80C4360FDEF}">
      <dsp:nvSpPr>
        <dsp:cNvPr id="0" name=""/>
        <dsp:cNvSpPr/>
      </dsp:nvSpPr>
      <dsp:spPr>
        <a:xfrm>
          <a:off x="3008626" y="1630208"/>
          <a:ext cx="3538031" cy="3538031"/>
        </a:xfrm>
        <a:prstGeom prst="leftCircularArrow">
          <a:avLst>
            <a:gd name="adj1" fmla="val 6452"/>
            <a:gd name="adj2" fmla="val 429999"/>
            <a:gd name="adj3" fmla="val 10489124"/>
            <a:gd name="adj4" fmla="val 14837806"/>
            <a:gd name="adj5" fmla="val 7527"/>
          </a:avLst>
        </a:prstGeom>
        <a:solidFill>
          <a:schemeClr val="accent3">
            <a:hueOff val="-2303687"/>
            <a:satOff val="17068"/>
            <a:lumOff val="833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657542-3565-7348-90A8-132812018E76}">
      <dsp:nvSpPr>
        <dsp:cNvPr id="0" name=""/>
        <dsp:cNvSpPr/>
      </dsp:nvSpPr>
      <dsp:spPr>
        <a:xfrm>
          <a:off x="4421247" y="-260194"/>
          <a:ext cx="3814710" cy="3814710"/>
        </a:xfrm>
        <a:prstGeom prst="circularArrow">
          <a:avLst>
            <a:gd name="adj1" fmla="val 5984"/>
            <a:gd name="adj2" fmla="val 394124"/>
            <a:gd name="adj3" fmla="val 13313824"/>
            <a:gd name="adj4" fmla="val 10508221"/>
            <a:gd name="adj5" fmla="val 6981"/>
          </a:avLst>
        </a:prstGeom>
        <a:solidFill>
          <a:schemeClr val="accent3">
            <a:hueOff val="-4607374"/>
            <a:satOff val="34137"/>
            <a:lumOff val="16667"/>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C8630-A92E-1340-A7BE-0FEB6A92DCA5}">
      <dsp:nvSpPr>
        <dsp:cNvPr id="0" name=""/>
        <dsp:cNvSpPr/>
      </dsp:nvSpPr>
      <dsp:spPr>
        <a:xfrm>
          <a:off x="1050875" y="0"/>
          <a:ext cx="10004945" cy="6253091"/>
        </a:xfrm>
        <a:prstGeom prst="swooshArrow">
          <a:avLst>
            <a:gd name="adj1" fmla="val 25000"/>
            <a:gd name="adj2" fmla="val 25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EC659C-3471-2841-B278-434FEC2DA3E0}">
      <dsp:nvSpPr>
        <dsp:cNvPr id="0" name=""/>
        <dsp:cNvSpPr/>
      </dsp:nvSpPr>
      <dsp:spPr>
        <a:xfrm>
          <a:off x="2378531" y="4315883"/>
          <a:ext cx="260128" cy="260128"/>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15C63A-5574-6745-85A5-E12790AC78B4}">
      <dsp:nvSpPr>
        <dsp:cNvPr id="0" name=""/>
        <dsp:cNvSpPr/>
      </dsp:nvSpPr>
      <dsp:spPr>
        <a:xfrm>
          <a:off x="2434802" y="4397968"/>
          <a:ext cx="3022502" cy="1807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837" tIns="0" rIns="0" bIns="0" numCol="1" spcCol="1270" anchor="t" anchorCtr="0">
          <a:noAutofit/>
        </a:bodyPr>
        <a:lstStyle/>
        <a:p>
          <a:pPr marL="0" lvl="0" indent="0" algn="l" defTabSz="3911600">
            <a:lnSpc>
              <a:spcPct val="90000"/>
            </a:lnSpc>
            <a:spcBef>
              <a:spcPct val="0"/>
            </a:spcBef>
            <a:spcAft>
              <a:spcPct val="35000"/>
            </a:spcAft>
            <a:buNone/>
          </a:pPr>
          <a:r>
            <a:rPr lang="en-US" sz="8800" b="1" kern="1200" dirty="0"/>
            <a:t>Ready</a:t>
          </a:r>
        </a:p>
      </dsp:txBody>
      <dsp:txXfrm>
        <a:off x="2434802" y="4397968"/>
        <a:ext cx="3022502" cy="1807143"/>
      </dsp:txXfrm>
    </dsp:sp>
    <dsp:sp modelId="{F40BB3EC-9CDC-2740-BFA4-E4D4F2C777C6}">
      <dsp:nvSpPr>
        <dsp:cNvPr id="0" name=""/>
        <dsp:cNvSpPr/>
      </dsp:nvSpPr>
      <dsp:spPr>
        <a:xfrm>
          <a:off x="4674666" y="2616293"/>
          <a:ext cx="470232" cy="470232"/>
        </a:xfrm>
        <a:prstGeom prst="ellipse">
          <a:avLst/>
        </a:prstGeom>
        <a:solidFill>
          <a:schemeClr val="accent5">
            <a:hueOff val="1522731"/>
            <a:satOff val="-26280"/>
            <a:lumOff val="-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496394-0EC0-6A42-8E70-BCA154D0F943}">
      <dsp:nvSpPr>
        <dsp:cNvPr id="0" name=""/>
        <dsp:cNvSpPr/>
      </dsp:nvSpPr>
      <dsp:spPr>
        <a:xfrm>
          <a:off x="4909782" y="2851409"/>
          <a:ext cx="2401186" cy="3401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166" tIns="0" rIns="0" bIns="0" numCol="1" spcCol="1270" anchor="t" anchorCtr="0">
          <a:noAutofit/>
        </a:bodyPr>
        <a:lstStyle/>
        <a:p>
          <a:pPr marL="0" lvl="0" indent="0" algn="l" defTabSz="3911600">
            <a:lnSpc>
              <a:spcPct val="90000"/>
            </a:lnSpc>
            <a:spcBef>
              <a:spcPct val="0"/>
            </a:spcBef>
            <a:spcAft>
              <a:spcPct val="35000"/>
            </a:spcAft>
            <a:buNone/>
          </a:pPr>
          <a:r>
            <a:rPr lang="en-US" sz="8800" b="1" kern="1200" dirty="0"/>
            <a:t>Set</a:t>
          </a:r>
        </a:p>
      </dsp:txBody>
      <dsp:txXfrm>
        <a:off x="4909782" y="2851409"/>
        <a:ext cx="2401186" cy="3401681"/>
      </dsp:txXfrm>
    </dsp:sp>
    <dsp:sp modelId="{27664749-EB16-4A42-BC02-E47CE3388A7E}">
      <dsp:nvSpPr>
        <dsp:cNvPr id="0" name=""/>
        <dsp:cNvSpPr/>
      </dsp:nvSpPr>
      <dsp:spPr>
        <a:xfrm>
          <a:off x="7436031" y="1582032"/>
          <a:ext cx="650321" cy="650321"/>
        </a:xfrm>
        <a:prstGeom prst="ellipse">
          <a:avLst/>
        </a:prstGeom>
        <a:solidFill>
          <a:schemeClr val="accent5">
            <a:hueOff val="3045461"/>
            <a:satOff val="-52560"/>
            <a:lumOff val="-74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30575C-0226-7141-90FD-B9796F5DB6FB}">
      <dsp:nvSpPr>
        <dsp:cNvPr id="0" name=""/>
        <dsp:cNvSpPr/>
      </dsp:nvSpPr>
      <dsp:spPr>
        <a:xfrm>
          <a:off x="7761192" y="1907192"/>
          <a:ext cx="2401186" cy="4345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4592" tIns="0" rIns="0" bIns="0" numCol="1" spcCol="1270" anchor="t" anchorCtr="0">
          <a:noAutofit/>
        </a:bodyPr>
        <a:lstStyle/>
        <a:p>
          <a:pPr marL="0" lvl="0" indent="0" algn="l" defTabSz="3911600">
            <a:lnSpc>
              <a:spcPct val="90000"/>
            </a:lnSpc>
            <a:spcBef>
              <a:spcPct val="0"/>
            </a:spcBef>
            <a:spcAft>
              <a:spcPct val="35000"/>
            </a:spcAft>
            <a:buNone/>
          </a:pPr>
          <a:r>
            <a:rPr lang="en-US" sz="8800" b="1" kern="1200" dirty="0"/>
            <a:t>Go</a:t>
          </a:r>
        </a:p>
      </dsp:txBody>
      <dsp:txXfrm>
        <a:off x="7761192" y="1907192"/>
        <a:ext cx="2401186" cy="4345898"/>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E0D1D8-A463-B24F-B991-10CF5B96C4EC}">
      <dsp:nvSpPr>
        <dsp:cNvPr id="0" name=""/>
        <dsp:cNvSpPr/>
      </dsp:nvSpPr>
      <dsp:spPr>
        <a:xfrm>
          <a:off x="0" y="856416"/>
          <a:ext cx="11085342" cy="6426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60346" tIns="124968" rIns="860346" bIns="170688" numCol="1" spcCol="1270" anchor="t" anchorCtr="0">
          <a:noAutofit/>
        </a:bodyPr>
        <a:lstStyle/>
        <a:p>
          <a:pPr marL="228600" lvl="1" indent="-228600" algn="r" defTabSz="1066800">
            <a:lnSpc>
              <a:spcPct val="90000"/>
            </a:lnSpc>
            <a:spcBef>
              <a:spcPct val="0"/>
            </a:spcBef>
            <a:spcAft>
              <a:spcPct val="15000"/>
            </a:spcAft>
            <a:buClr>
              <a:srgbClr val="E1F4FF"/>
            </a:buClr>
            <a:buSzPct val="50000"/>
            <a:buChar char="•"/>
          </a:pPr>
          <a:r>
            <a:rPr lang="en-US" sz="2400" b="1" kern="1200" dirty="0"/>
            <a:t>Step 1</a:t>
          </a:r>
        </a:p>
      </dsp:txBody>
      <dsp:txXfrm>
        <a:off x="0" y="856416"/>
        <a:ext cx="11085342" cy="642600"/>
      </dsp:txXfrm>
    </dsp:sp>
    <dsp:sp modelId="{5AD0A688-3925-E047-BC17-AF3800ADB325}">
      <dsp:nvSpPr>
        <dsp:cNvPr id="0" name=""/>
        <dsp:cNvSpPr/>
      </dsp:nvSpPr>
      <dsp:spPr>
        <a:xfrm>
          <a:off x="553725" y="179206"/>
          <a:ext cx="8258067" cy="765769"/>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300" tIns="0" rIns="293300" bIns="0" numCol="1" spcCol="1270" anchor="ctr" anchorCtr="0">
          <a:noAutofit/>
        </a:bodyPr>
        <a:lstStyle/>
        <a:p>
          <a:pPr marL="0" lvl="0" indent="0" algn="l" defTabSz="1422400">
            <a:lnSpc>
              <a:spcPct val="90000"/>
            </a:lnSpc>
            <a:spcBef>
              <a:spcPct val="0"/>
            </a:spcBef>
            <a:spcAft>
              <a:spcPct val="35000"/>
            </a:spcAft>
            <a:buNone/>
          </a:pPr>
          <a:r>
            <a:rPr lang="en-US" sz="3200" kern="1200" dirty="0"/>
            <a:t>Maintain a strong team</a:t>
          </a:r>
        </a:p>
      </dsp:txBody>
      <dsp:txXfrm>
        <a:off x="591107" y="216588"/>
        <a:ext cx="8183303" cy="691005"/>
      </dsp:txXfrm>
    </dsp:sp>
    <dsp:sp modelId="{B1A99FDA-6499-F441-9738-22CA7F887445}">
      <dsp:nvSpPr>
        <dsp:cNvPr id="0" name=""/>
        <dsp:cNvSpPr/>
      </dsp:nvSpPr>
      <dsp:spPr>
        <a:xfrm>
          <a:off x="0" y="2208625"/>
          <a:ext cx="11085342" cy="6426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60346" tIns="124968" rIns="860346" bIns="170688" numCol="1" spcCol="1270" anchor="t" anchorCtr="0">
          <a:noAutofit/>
        </a:bodyPr>
        <a:lstStyle/>
        <a:p>
          <a:pPr marL="228600" lvl="1" indent="-228600" algn="r" defTabSz="1066800">
            <a:lnSpc>
              <a:spcPct val="90000"/>
            </a:lnSpc>
            <a:spcBef>
              <a:spcPct val="0"/>
            </a:spcBef>
            <a:spcAft>
              <a:spcPct val="15000"/>
            </a:spcAft>
            <a:buClr>
              <a:srgbClr val="E1F4FF"/>
            </a:buClr>
            <a:buSzPct val="50000"/>
            <a:buChar char="•"/>
          </a:pPr>
          <a:r>
            <a:rPr lang="en-US" sz="2400" b="1" kern="1200" dirty="0"/>
            <a:t>Step 9</a:t>
          </a:r>
        </a:p>
      </dsp:txBody>
      <dsp:txXfrm>
        <a:off x="0" y="2208625"/>
        <a:ext cx="11085342" cy="642600"/>
      </dsp:txXfrm>
    </dsp:sp>
    <dsp:sp modelId="{5EB7EBCA-B481-A447-8228-85CCA72AE738}">
      <dsp:nvSpPr>
        <dsp:cNvPr id="0" name=""/>
        <dsp:cNvSpPr/>
      </dsp:nvSpPr>
      <dsp:spPr>
        <a:xfrm>
          <a:off x="553725" y="1531416"/>
          <a:ext cx="8258067" cy="765769"/>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300" tIns="0" rIns="293300" bIns="0" numCol="1" spcCol="1270" anchor="ctr" anchorCtr="0">
          <a:noAutofit/>
        </a:bodyPr>
        <a:lstStyle/>
        <a:p>
          <a:pPr marL="0" lvl="0" indent="0" algn="l" defTabSz="1422400">
            <a:lnSpc>
              <a:spcPct val="90000"/>
            </a:lnSpc>
            <a:spcBef>
              <a:spcPct val="0"/>
            </a:spcBef>
            <a:spcAft>
              <a:spcPct val="35000"/>
            </a:spcAft>
            <a:buNone/>
          </a:pPr>
          <a:r>
            <a:rPr lang="en-US" sz="3200" kern="1200" dirty="0"/>
            <a:t>Use your fidelity of implementation data to improve your systems</a:t>
          </a:r>
        </a:p>
      </dsp:txBody>
      <dsp:txXfrm>
        <a:off x="591107" y="1568798"/>
        <a:ext cx="8183303" cy="691005"/>
      </dsp:txXfrm>
    </dsp:sp>
    <dsp:sp modelId="{2233C44B-3259-7F4F-9C77-3BC9145FA69C}">
      <dsp:nvSpPr>
        <dsp:cNvPr id="0" name=""/>
        <dsp:cNvSpPr/>
      </dsp:nvSpPr>
      <dsp:spPr>
        <a:xfrm>
          <a:off x="0" y="3560834"/>
          <a:ext cx="11085342" cy="6426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60346" tIns="124968" rIns="860346" bIns="170688" numCol="1" spcCol="1270" anchor="t" anchorCtr="0">
          <a:noAutofit/>
        </a:bodyPr>
        <a:lstStyle/>
        <a:p>
          <a:pPr marL="228600" lvl="1" indent="-228600" algn="r" defTabSz="1066800">
            <a:lnSpc>
              <a:spcPct val="90000"/>
            </a:lnSpc>
            <a:spcBef>
              <a:spcPct val="0"/>
            </a:spcBef>
            <a:spcAft>
              <a:spcPct val="15000"/>
            </a:spcAft>
            <a:buClr>
              <a:srgbClr val="E1F4FF"/>
            </a:buClr>
            <a:buSzPct val="50000"/>
            <a:buChar char="•"/>
          </a:pPr>
          <a:r>
            <a:rPr lang="en-US" sz="2400" b="1" kern="1200" dirty="0"/>
            <a:t>Steps 7 &amp; 9</a:t>
          </a:r>
        </a:p>
      </dsp:txBody>
      <dsp:txXfrm>
        <a:off x="0" y="3560834"/>
        <a:ext cx="11085342" cy="642600"/>
      </dsp:txXfrm>
    </dsp:sp>
    <dsp:sp modelId="{8DC9A38E-2890-2641-89C1-96DC8F6A84C6}">
      <dsp:nvSpPr>
        <dsp:cNvPr id="0" name=""/>
        <dsp:cNvSpPr/>
      </dsp:nvSpPr>
      <dsp:spPr>
        <a:xfrm>
          <a:off x="553725" y="2883625"/>
          <a:ext cx="8258067" cy="765769"/>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300" tIns="0" rIns="293300" bIns="0" numCol="1" spcCol="1270" anchor="ctr" anchorCtr="0">
          <a:noAutofit/>
        </a:bodyPr>
        <a:lstStyle/>
        <a:p>
          <a:pPr marL="0" lvl="0" indent="0" algn="l" defTabSz="1422400">
            <a:lnSpc>
              <a:spcPct val="90000"/>
            </a:lnSpc>
            <a:spcBef>
              <a:spcPct val="0"/>
            </a:spcBef>
            <a:spcAft>
              <a:spcPct val="35000"/>
            </a:spcAft>
            <a:buNone/>
          </a:pPr>
          <a:r>
            <a:rPr lang="en-US" sz="3200" kern="1200" dirty="0"/>
            <a:t>Use your school discipline data</a:t>
          </a:r>
        </a:p>
      </dsp:txBody>
      <dsp:txXfrm>
        <a:off x="591107" y="2921007"/>
        <a:ext cx="8183303" cy="691005"/>
      </dsp:txXfrm>
    </dsp:sp>
    <dsp:sp modelId="{B3994849-587F-BE44-B670-BFCF272B5373}">
      <dsp:nvSpPr>
        <dsp:cNvPr id="0" name=""/>
        <dsp:cNvSpPr/>
      </dsp:nvSpPr>
      <dsp:spPr>
        <a:xfrm>
          <a:off x="0" y="4913044"/>
          <a:ext cx="11085342" cy="6426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60346" tIns="124968" rIns="860346" bIns="170688" numCol="1" spcCol="1270" anchor="t" anchorCtr="0">
          <a:noAutofit/>
        </a:bodyPr>
        <a:lstStyle/>
        <a:p>
          <a:pPr marL="228600" lvl="1" indent="-228600" algn="r" defTabSz="1066800">
            <a:lnSpc>
              <a:spcPct val="90000"/>
            </a:lnSpc>
            <a:spcBef>
              <a:spcPct val="0"/>
            </a:spcBef>
            <a:spcAft>
              <a:spcPct val="15000"/>
            </a:spcAft>
            <a:buClr>
              <a:srgbClr val="D3F3FB"/>
            </a:buClr>
            <a:buSzPct val="50000"/>
            <a:buChar char="•"/>
          </a:pPr>
          <a:r>
            <a:rPr lang="en-US" sz="2400" b="1" kern="1200" dirty="0"/>
            <a:t>Step 5</a:t>
          </a:r>
        </a:p>
      </dsp:txBody>
      <dsp:txXfrm>
        <a:off x="0" y="4913044"/>
        <a:ext cx="11085342" cy="642600"/>
      </dsp:txXfrm>
    </dsp:sp>
    <dsp:sp modelId="{CFCFA41A-A796-A743-BB05-AE31F3B837E8}">
      <dsp:nvSpPr>
        <dsp:cNvPr id="0" name=""/>
        <dsp:cNvSpPr/>
      </dsp:nvSpPr>
      <dsp:spPr>
        <a:xfrm>
          <a:off x="553725" y="4235834"/>
          <a:ext cx="8258067" cy="765769"/>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300" tIns="0" rIns="293300" bIns="0" numCol="1" spcCol="1270" anchor="ctr" anchorCtr="0">
          <a:noAutofit/>
        </a:bodyPr>
        <a:lstStyle/>
        <a:p>
          <a:pPr marL="0" lvl="0" indent="0" algn="l" defTabSz="1422400">
            <a:lnSpc>
              <a:spcPct val="90000"/>
            </a:lnSpc>
            <a:spcBef>
              <a:spcPct val="0"/>
            </a:spcBef>
            <a:spcAft>
              <a:spcPct val="35000"/>
            </a:spcAft>
            <a:buNone/>
          </a:pPr>
          <a:r>
            <a:rPr lang="en-US" sz="3200" kern="1200" dirty="0"/>
            <a:t>Implement PBIS in the classroom</a:t>
          </a:r>
        </a:p>
      </dsp:txBody>
      <dsp:txXfrm>
        <a:off x="591107" y="4273216"/>
        <a:ext cx="8183303" cy="691005"/>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A7C11-013A-7149-A95F-20C1089B1478}">
      <dsp:nvSpPr>
        <dsp:cNvPr id="0" name=""/>
        <dsp:cNvSpPr/>
      </dsp:nvSpPr>
      <dsp:spPr>
        <a:xfrm>
          <a:off x="5283417" y="2912684"/>
          <a:ext cx="2780197" cy="2780197"/>
        </a:xfrm>
        <a:prstGeom prst="ellipse">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dirty="0"/>
            <a:t>Develop, inform, and refine Tier 1 </a:t>
          </a:r>
        </a:p>
      </dsp:txBody>
      <dsp:txXfrm>
        <a:off x="5690567" y="3319834"/>
        <a:ext cx="1965897" cy="1965897"/>
      </dsp:txXfrm>
    </dsp:sp>
    <dsp:sp modelId="{7FB9A40E-B9E1-C54A-8F30-F9F9CC82E5C9}">
      <dsp:nvSpPr>
        <dsp:cNvPr id="0" name=""/>
        <dsp:cNvSpPr/>
      </dsp:nvSpPr>
      <dsp:spPr>
        <a:xfrm rot="11700000">
          <a:off x="3178678" y="3247622"/>
          <a:ext cx="2070963" cy="79235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2BF23C-C7C1-F64D-90EF-1CC807973528}">
      <dsp:nvSpPr>
        <dsp:cNvPr id="0" name=""/>
        <dsp:cNvSpPr/>
      </dsp:nvSpPr>
      <dsp:spPr>
        <a:xfrm>
          <a:off x="1893368" y="2319323"/>
          <a:ext cx="2641187" cy="211294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Assess fidelity of PBIS implementation at least annually</a:t>
          </a:r>
        </a:p>
      </dsp:txBody>
      <dsp:txXfrm>
        <a:off x="1955254" y="2381209"/>
        <a:ext cx="2517415" cy="1989177"/>
      </dsp:txXfrm>
    </dsp:sp>
    <dsp:sp modelId="{81617682-8DCD-0948-A6AB-F1D69DC0EBFB}">
      <dsp:nvSpPr>
        <dsp:cNvPr id="0" name=""/>
        <dsp:cNvSpPr/>
      </dsp:nvSpPr>
      <dsp:spPr>
        <a:xfrm rot="14700000">
          <a:off x="4562000" y="1599043"/>
          <a:ext cx="2070963" cy="79235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87E840-04EF-994F-9A43-56094511F6F6}">
      <dsp:nvSpPr>
        <dsp:cNvPr id="0" name=""/>
        <dsp:cNvSpPr/>
      </dsp:nvSpPr>
      <dsp:spPr>
        <a:xfrm>
          <a:off x="3839275" y="281"/>
          <a:ext cx="2641187" cy="211294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u="none" strike="noStrike" kern="1200" dirty="0">
              <a:effectLst/>
            </a:rPr>
            <a:t>Review student behavior data at least monthly</a:t>
          </a:r>
          <a:endParaRPr lang="en-US" sz="2800" kern="1200" dirty="0"/>
        </a:p>
      </dsp:txBody>
      <dsp:txXfrm>
        <a:off x="3901161" y="62167"/>
        <a:ext cx="2517415" cy="1989177"/>
      </dsp:txXfrm>
    </dsp:sp>
    <dsp:sp modelId="{7ED28D52-F430-7A47-AC6A-7E6F32B47734}">
      <dsp:nvSpPr>
        <dsp:cNvPr id="0" name=""/>
        <dsp:cNvSpPr/>
      </dsp:nvSpPr>
      <dsp:spPr>
        <a:xfrm rot="17700000">
          <a:off x="6714068" y="1599043"/>
          <a:ext cx="2070963" cy="79235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04828F-0717-9D4B-8E3F-D3010BFE5BF3}">
      <dsp:nvSpPr>
        <dsp:cNvPr id="0" name=""/>
        <dsp:cNvSpPr/>
      </dsp:nvSpPr>
      <dsp:spPr>
        <a:xfrm>
          <a:off x="6866569" y="281"/>
          <a:ext cx="2641187" cy="211294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u="none" strike="noStrike" kern="1200" dirty="0">
              <a:effectLst/>
            </a:rPr>
            <a:t>Use school and community data regularly</a:t>
          </a:r>
          <a:endParaRPr lang="en-US" sz="2800" b="0" i="0" u="none" strike="noStrike" kern="1200" dirty="0">
            <a:effectLst/>
            <a:latin typeface="Calibri" panose="020F0502020204030204" pitchFamily="34" charset="0"/>
          </a:endParaRPr>
        </a:p>
      </dsp:txBody>
      <dsp:txXfrm>
        <a:off x="6928455" y="62167"/>
        <a:ext cx="2517415" cy="1989177"/>
      </dsp:txXfrm>
    </dsp:sp>
    <dsp:sp modelId="{D2C13644-B4A1-8544-8DA0-BF1C389F1195}">
      <dsp:nvSpPr>
        <dsp:cNvPr id="0" name=""/>
        <dsp:cNvSpPr/>
      </dsp:nvSpPr>
      <dsp:spPr>
        <a:xfrm rot="20700000">
          <a:off x="8097390" y="3247622"/>
          <a:ext cx="2070963" cy="79235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933EE9-D469-6241-BF53-A027F1F59D01}">
      <dsp:nvSpPr>
        <dsp:cNvPr id="0" name=""/>
        <dsp:cNvSpPr/>
      </dsp:nvSpPr>
      <dsp:spPr>
        <a:xfrm>
          <a:off x="8812476" y="2319323"/>
          <a:ext cx="2641187" cy="211294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Evaluate your plan annually</a:t>
          </a:r>
        </a:p>
      </dsp:txBody>
      <dsp:txXfrm>
        <a:off x="8874362" y="2381209"/>
        <a:ext cx="2517415" cy="1989177"/>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1D662-0CE9-B64D-83D8-EF665A6F7A51}">
      <dsp:nvSpPr>
        <dsp:cNvPr id="0" name=""/>
        <dsp:cNvSpPr/>
      </dsp:nvSpPr>
      <dsp:spPr>
        <a:xfrm rot="16200000">
          <a:off x="-1909808"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cs typeface="Hind Vadodara" panose="020B0604020202020204" charset="0"/>
            </a:rPr>
            <a:t>1. Identify the RIGHT data</a:t>
          </a:r>
        </a:p>
        <a:p>
          <a:pPr marL="171450" lvl="1" indent="-171450" algn="l" defTabSz="711200">
            <a:lnSpc>
              <a:spcPct val="90000"/>
            </a:lnSpc>
            <a:spcBef>
              <a:spcPct val="0"/>
            </a:spcBef>
            <a:spcAft>
              <a:spcPct val="15000"/>
            </a:spcAft>
            <a:buChar char="•"/>
          </a:pPr>
          <a:r>
            <a:rPr lang="en-US" sz="1600" u="sng" kern="1200" dirty="0">
              <a:latin typeface="+mn-lt"/>
            </a:rPr>
            <a:t>Outcome</a:t>
          </a:r>
          <a:r>
            <a:rPr lang="en-US" sz="1600" kern="1200" dirty="0">
              <a:latin typeface="+mn-lt"/>
            </a:rPr>
            <a:t> data tied to goals</a:t>
          </a:r>
        </a:p>
        <a:p>
          <a:pPr marL="171450" lvl="1" indent="-171450" algn="l" defTabSz="711200">
            <a:lnSpc>
              <a:spcPct val="90000"/>
            </a:lnSpc>
            <a:spcBef>
              <a:spcPct val="0"/>
            </a:spcBef>
            <a:spcAft>
              <a:spcPct val="15000"/>
            </a:spcAft>
            <a:buChar char="•"/>
          </a:pPr>
          <a:r>
            <a:rPr lang="en-US" sz="1600" u="sng" kern="1200" dirty="0">
              <a:latin typeface="+mn-lt"/>
            </a:rPr>
            <a:t>Fidelity</a:t>
          </a:r>
          <a:r>
            <a:rPr lang="en-US" sz="1600" kern="1200" dirty="0">
              <a:latin typeface="+mn-lt"/>
            </a:rPr>
            <a:t> data tied to evaluation plan</a:t>
          </a:r>
        </a:p>
      </dsp:txBody>
      <dsp:txXfrm rot="5400000">
        <a:off x="1539" y="1066305"/>
        <a:ext cx="1508835" cy="3198917"/>
      </dsp:txXfrm>
    </dsp:sp>
    <dsp:sp modelId="{95A1AAE3-B487-AD4F-B2F3-95E009D11518}">
      <dsp:nvSpPr>
        <dsp:cNvPr id="0" name=""/>
        <dsp:cNvSpPr/>
      </dsp:nvSpPr>
      <dsp:spPr>
        <a:xfrm rot="16200000">
          <a:off x="-287810"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rPr>
            <a:t>2. Assess data integrity</a:t>
          </a:r>
        </a:p>
        <a:p>
          <a:pPr marL="171450" lvl="1" indent="-171450" algn="l" defTabSz="711200">
            <a:lnSpc>
              <a:spcPct val="90000"/>
            </a:lnSpc>
            <a:spcBef>
              <a:spcPct val="0"/>
            </a:spcBef>
            <a:spcAft>
              <a:spcPct val="15000"/>
            </a:spcAft>
            <a:buChar char="•"/>
          </a:pPr>
          <a:r>
            <a:rPr lang="en-US" sz="1600" kern="1200" dirty="0">
              <a:latin typeface="+mn-lt"/>
            </a:rPr>
            <a:t>Consider staff training &amp; engagement, systems, response rates</a:t>
          </a:r>
        </a:p>
      </dsp:txBody>
      <dsp:txXfrm rot="5400000">
        <a:off x="1623537" y="1066305"/>
        <a:ext cx="1508835" cy="3198917"/>
      </dsp:txXfrm>
    </dsp:sp>
    <dsp:sp modelId="{D5BD51B8-4B02-7941-9BFF-319E0E9B1EB5}">
      <dsp:nvSpPr>
        <dsp:cNvPr id="0" name=""/>
        <dsp:cNvSpPr/>
      </dsp:nvSpPr>
      <dsp:spPr>
        <a:xfrm rot="16200000">
          <a:off x="1334188"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rPr>
            <a:t>3. Identify the RIGHT people</a:t>
          </a:r>
        </a:p>
        <a:p>
          <a:pPr marL="171450" lvl="1" indent="-171450" algn="l" defTabSz="711200" rtl="0">
            <a:lnSpc>
              <a:spcPct val="90000"/>
            </a:lnSpc>
            <a:spcBef>
              <a:spcPct val="0"/>
            </a:spcBef>
            <a:spcAft>
              <a:spcPct val="15000"/>
            </a:spcAft>
            <a:buChar char="•"/>
          </a:pPr>
          <a:r>
            <a:rPr lang="en-US" sz="1600" kern="1200" dirty="0">
              <a:latin typeface="+mn-lt"/>
            </a:rPr>
            <a:t>Who needs to see these data to inform decisions? (e.g., PBIS team, grade level teams, family groups, other committees?)</a:t>
          </a:r>
        </a:p>
      </dsp:txBody>
      <dsp:txXfrm rot="5400000">
        <a:off x="3245535" y="1066305"/>
        <a:ext cx="1508835" cy="3198917"/>
      </dsp:txXfrm>
    </dsp:sp>
    <dsp:sp modelId="{8F318A4E-E3E8-6E48-B1BC-EE1B598A3002}">
      <dsp:nvSpPr>
        <dsp:cNvPr id="0" name=""/>
        <dsp:cNvSpPr/>
      </dsp:nvSpPr>
      <dsp:spPr>
        <a:xfrm rot="16200000">
          <a:off x="2956186"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rPr>
            <a:t>4. Identify the RIGHT time &amp; format</a:t>
          </a:r>
        </a:p>
        <a:p>
          <a:pPr marL="171450" lvl="1" indent="-171450" algn="l" defTabSz="711200">
            <a:lnSpc>
              <a:spcPct val="90000"/>
            </a:lnSpc>
            <a:spcBef>
              <a:spcPct val="0"/>
            </a:spcBef>
            <a:spcAft>
              <a:spcPct val="15000"/>
            </a:spcAft>
            <a:buChar char="•"/>
          </a:pPr>
          <a:r>
            <a:rPr lang="en-US" sz="1600" kern="1200" dirty="0">
              <a:latin typeface="+mn-lt"/>
            </a:rPr>
            <a:t>When/how often should these data be reviewed to inform decisions?</a:t>
          </a:r>
        </a:p>
        <a:p>
          <a:pPr marL="171450" lvl="1" indent="-171450" algn="l" defTabSz="711200">
            <a:lnSpc>
              <a:spcPct val="90000"/>
            </a:lnSpc>
            <a:spcBef>
              <a:spcPct val="0"/>
            </a:spcBef>
            <a:spcAft>
              <a:spcPct val="15000"/>
            </a:spcAft>
            <a:buChar char="•"/>
          </a:pPr>
          <a:r>
            <a:rPr lang="en-US" sz="1600" kern="1200" dirty="0">
              <a:latin typeface="+mn-lt"/>
            </a:rPr>
            <a:t>What format will facilitate decision making?</a:t>
          </a:r>
        </a:p>
      </dsp:txBody>
      <dsp:txXfrm rot="5400000">
        <a:off x="4867533" y="1066305"/>
        <a:ext cx="1508835" cy="3198917"/>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852729" cy="5181347"/>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9BC1E8">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A7F27D">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582973" cy="4988151"/>
        </a:xfrm>
        <a:prstGeom prst="trapezoid">
          <a:avLst>
            <a:gd name="adj" fmla="val 55962"/>
          </a:avLst>
        </a:prstGeom>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cap="flat" cmpd="sng" algn="ctr">
          <a:solidFill>
            <a:srgbClr val="A7ED5D"/>
          </a:solidFill>
          <a:prstDash val="solid"/>
        </a:ln>
        <a:effectLst>
          <a:glow rad="197653">
            <a:srgbClr val="A7ED5D"/>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582973" cy="4988151"/>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BC49D-3BFA-5142-A717-6A7641CF9475}">
      <dsp:nvSpPr>
        <dsp:cNvPr id="0" name=""/>
        <dsp:cNvSpPr/>
      </dsp:nvSpPr>
      <dsp:spPr>
        <a:xfrm>
          <a:off x="1876505" y="353668"/>
          <a:ext cx="4570490" cy="4570490"/>
        </a:xfrm>
        <a:prstGeom prst="pie">
          <a:avLst>
            <a:gd name="adj1" fmla="val 16200000"/>
            <a:gd name="adj2" fmla="val 18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Supports Relevance &amp; Equity</a:t>
          </a:r>
          <a:endParaRPr lang="en-US" sz="2400" b="1" i="0" u="none" strike="noStrike" kern="1200" cap="none" baseline="0" noProof="0" dirty="0">
            <a:latin typeface="Calibri"/>
            <a:cs typeface="Calibri"/>
          </a:endParaRPr>
        </a:p>
      </dsp:txBody>
      <dsp:txXfrm>
        <a:off x="4285262" y="1322177"/>
        <a:ext cx="1632317" cy="1360265"/>
      </dsp:txXfrm>
    </dsp:sp>
    <dsp:sp modelId="{83EE98CB-0FCA-6144-8D84-0A230E14931E}">
      <dsp:nvSpPr>
        <dsp:cNvPr id="0" name=""/>
        <dsp:cNvSpPr/>
      </dsp:nvSpPr>
      <dsp:spPr>
        <a:xfrm>
          <a:off x="1782375" y="516900"/>
          <a:ext cx="4570490" cy="4570490"/>
        </a:xfrm>
        <a:prstGeom prst="pie">
          <a:avLst>
            <a:gd name="adj1" fmla="val 1800000"/>
            <a:gd name="adj2" fmla="val 90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Improves student outcomes</a:t>
          </a:r>
          <a:endParaRPr lang="en-US" sz="2400" b="1" kern="1200" dirty="0">
            <a:latin typeface="Calibri"/>
            <a:cs typeface="Calibri"/>
          </a:endParaRPr>
        </a:p>
      </dsp:txBody>
      <dsp:txXfrm>
        <a:off x="2870587" y="3482278"/>
        <a:ext cx="2448477" cy="1197033"/>
      </dsp:txXfrm>
    </dsp:sp>
    <dsp:sp modelId="{A7E48921-F0E5-B841-A32C-334EABE5D0C8}">
      <dsp:nvSpPr>
        <dsp:cNvPr id="0" name=""/>
        <dsp:cNvSpPr/>
      </dsp:nvSpPr>
      <dsp:spPr>
        <a:xfrm>
          <a:off x="1688244" y="353668"/>
          <a:ext cx="4570490" cy="4570490"/>
        </a:xfrm>
        <a:prstGeom prst="pie">
          <a:avLst>
            <a:gd name="adj1" fmla="val 9000000"/>
            <a:gd name="adj2" fmla="val 162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Promotes Engagement</a:t>
          </a:r>
          <a:endParaRPr lang="en-US" sz="2400" b="1" kern="1200" dirty="0">
            <a:latin typeface="Calibri"/>
            <a:cs typeface="Calibri"/>
          </a:endParaRPr>
        </a:p>
      </dsp:txBody>
      <dsp:txXfrm>
        <a:off x="2217660" y="1322177"/>
        <a:ext cx="1632317" cy="1360265"/>
      </dsp:txXfrm>
    </dsp:sp>
    <dsp:sp modelId="{BBF6786D-87A4-6A4D-B7F7-E22DCAB44993}">
      <dsp:nvSpPr>
        <dsp:cNvPr id="0" name=""/>
        <dsp:cNvSpPr/>
      </dsp:nvSpPr>
      <dsp:spPr>
        <a:xfrm>
          <a:off x="1593947" y="70733"/>
          <a:ext cx="5136360" cy="5136360"/>
        </a:xfrm>
        <a:prstGeom prst="circularArrow">
          <a:avLst>
            <a:gd name="adj1" fmla="val 5085"/>
            <a:gd name="adj2" fmla="val 327528"/>
            <a:gd name="adj3" fmla="val 1472472"/>
            <a:gd name="adj4" fmla="val 1619943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69215D-F402-A446-A94B-99EF9ED1A8C8}">
      <dsp:nvSpPr>
        <dsp:cNvPr id="0" name=""/>
        <dsp:cNvSpPr/>
      </dsp:nvSpPr>
      <dsp:spPr>
        <a:xfrm>
          <a:off x="1499440" y="233676"/>
          <a:ext cx="5136360" cy="5136360"/>
        </a:xfrm>
        <a:prstGeom prst="circularArrow">
          <a:avLst>
            <a:gd name="adj1" fmla="val 5085"/>
            <a:gd name="adj2" fmla="val 327528"/>
            <a:gd name="adj3" fmla="val 8671970"/>
            <a:gd name="adj4" fmla="val 180050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7DEB72-3766-6342-9BFB-B352E50C6C47}">
      <dsp:nvSpPr>
        <dsp:cNvPr id="0" name=""/>
        <dsp:cNvSpPr/>
      </dsp:nvSpPr>
      <dsp:spPr>
        <a:xfrm>
          <a:off x="1404932" y="70733"/>
          <a:ext cx="5136360" cy="5136360"/>
        </a:xfrm>
        <a:prstGeom prst="circularArrow">
          <a:avLst>
            <a:gd name="adj1" fmla="val 5085"/>
            <a:gd name="adj2" fmla="val 327528"/>
            <a:gd name="adj3" fmla="val 15873039"/>
            <a:gd name="adj4" fmla="val 9000000"/>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9BC1E8">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A7F27D">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latin typeface="Arial"/>
              <a:ea typeface="+mn-ea"/>
              <a:cs typeface="+mn-cs"/>
            </a:rPr>
            <a:t>Define</a:t>
          </a:r>
        </a:p>
      </dsp:txBody>
      <dsp:txXfrm>
        <a:off x="3034207" y="188812"/>
        <a:ext cx="1158589" cy="911664"/>
      </dsp:txXfrm>
    </dsp:sp>
    <dsp:sp modelId="{83C8FD20-C609-6048-A5A8-D76C9249260D}">
      <dsp:nvSpPr>
        <dsp:cNvPr id="0" name=""/>
        <dsp:cNvSpPr/>
      </dsp:nvSpPr>
      <dsp:spPr>
        <a:xfrm rot="1932672">
          <a:off x="4343774" y="991387"/>
          <a:ext cx="330900"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4351413" y="1051956"/>
        <a:ext cx="231630" cy="261080"/>
      </dsp:txXfrm>
    </dsp:sp>
    <dsp:sp modelId="{60F62DDA-327D-D142-B616-70ED788A17E2}">
      <dsp:nvSpPr>
        <dsp:cNvPr id="0" name=""/>
        <dsp:cNvSpPr/>
      </dsp:nvSpPr>
      <dsp: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Teach</a:t>
          </a:r>
        </a:p>
      </dsp:txBody>
      <dsp:txXfrm>
        <a:off x="4841499" y="1327418"/>
        <a:ext cx="1158589" cy="911664"/>
      </dsp:txXfrm>
    </dsp:sp>
    <dsp:sp modelId="{018EE35C-5CD7-0D44-A9C5-1499B1A5DB7B}">
      <dsp:nvSpPr>
        <dsp:cNvPr id="0" name=""/>
        <dsp:cNvSpPr/>
      </dsp:nvSpPr>
      <dsp:spPr>
        <a:xfrm rot="6479980">
          <a:off x="4923422" y="2548733"/>
          <a:ext cx="330306"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4988278" y="2588639"/>
        <a:ext cx="231214" cy="261080"/>
      </dsp:txXfrm>
    </dsp:sp>
    <dsp:sp modelId="{C9F4245C-5335-1E45-A165-3C7D03B0E3A1}">
      <dsp:nvSpPr>
        <dsp:cNvPr id="0" name=""/>
        <dsp:cNvSpPr/>
      </dsp:nvSpPr>
      <dsp: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Prompt</a:t>
          </a:r>
        </a:p>
      </dsp:txBody>
      <dsp:txXfrm>
        <a:off x="4243065" y="3169246"/>
        <a:ext cx="1158589" cy="911664"/>
      </dsp:txXfrm>
    </dsp:sp>
    <dsp:sp modelId="{C50C08BA-8CB4-4446-8A3F-228C46E38D00}">
      <dsp:nvSpPr>
        <dsp:cNvPr id="0" name=""/>
        <dsp:cNvSpPr/>
      </dsp:nvSpPr>
      <dsp:spPr>
        <a:xfrm rot="10800001">
          <a:off x="3575236" y="3407511"/>
          <a:ext cx="302367"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3665946" y="3494538"/>
        <a:ext cx="211657" cy="261080"/>
      </dsp:txXfrm>
    </dsp:sp>
    <dsp:sp modelId="{0BFE5E2A-3870-3448-AF57-D6C82A555587}">
      <dsp:nvSpPr>
        <dsp:cNvPr id="0" name=""/>
        <dsp:cNvSpPr/>
      </dsp:nvSpPr>
      <dsp: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Monitor</a:t>
          </a:r>
        </a:p>
      </dsp:txBody>
      <dsp:txXfrm>
        <a:off x="1892383" y="3169245"/>
        <a:ext cx="1275965" cy="911664"/>
      </dsp:txXfrm>
    </dsp:sp>
    <dsp:sp modelId="{E61C2143-43FC-DD40-8139-7F7FEF2DA174}">
      <dsp:nvSpPr>
        <dsp:cNvPr id="0" name=""/>
        <dsp:cNvSpPr/>
      </dsp:nvSpPr>
      <dsp:spPr>
        <a:xfrm rot="15120000">
          <a:off x="2071296" y="2496010"/>
          <a:ext cx="325811"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2135270" y="2629517"/>
        <a:ext cx="228068" cy="261080"/>
      </dsp:txXfrm>
    </dsp:sp>
    <dsp:sp modelId="{7C3F7977-3137-6644-A70C-D66A8B47591F}">
      <dsp:nvSpPr>
        <dsp:cNvPr id="0" name=""/>
        <dsp:cNvSpPr/>
      </dsp:nvSpPr>
      <dsp: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160E44"/>
              </a:solidFill>
              <a:latin typeface="Arial"/>
              <a:ea typeface="+mn-ea"/>
              <a:cs typeface="+mn-cs"/>
            </a:rPr>
            <a:t>Evaluate</a:t>
          </a:r>
        </a:p>
      </dsp:txBody>
      <dsp:txXfrm>
        <a:off x="1266973" y="1327425"/>
        <a:ext cx="1329899" cy="911664"/>
      </dsp:txXfrm>
    </dsp:sp>
    <dsp:sp modelId="{9C46DF65-2703-E047-83EA-5810BE3C0120}">
      <dsp:nvSpPr>
        <dsp:cNvPr id="0" name=""/>
        <dsp:cNvSpPr/>
      </dsp:nvSpPr>
      <dsp:spPr>
        <a:xfrm rot="19553861">
          <a:off x="2665554" y="984091"/>
          <a:ext cx="250622"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2672019" y="1092196"/>
        <a:ext cx="175435" cy="261080"/>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B47E9-7CA9-194F-9828-00764951BE7B}">
      <dsp:nvSpPr>
        <dsp:cNvPr id="0" name=""/>
        <dsp:cNvSpPr/>
      </dsp:nvSpPr>
      <dsp:spPr>
        <a:xfrm>
          <a:off x="4662282" y="3360709"/>
          <a:ext cx="3038414" cy="3040075"/>
        </a:xfrm>
        <a:prstGeom prst="gear9">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Promoting and Sustaining Staff Engagement</a:t>
          </a:r>
        </a:p>
      </dsp:txBody>
      <dsp:txXfrm>
        <a:off x="5273138" y="4072722"/>
        <a:ext cx="1816702" cy="1562874"/>
      </dsp:txXfrm>
    </dsp:sp>
    <dsp:sp modelId="{07AE1515-2BBF-0142-B081-BC9B4E2BC5C1}">
      <dsp:nvSpPr>
        <dsp:cNvPr id="0" name=""/>
        <dsp:cNvSpPr/>
      </dsp:nvSpPr>
      <dsp:spPr>
        <a:xfrm>
          <a:off x="1543719" y="1787535"/>
          <a:ext cx="4100250" cy="3435309"/>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Team-Based Implementation</a:t>
          </a:r>
        </a:p>
      </dsp:txBody>
      <dsp:txXfrm>
        <a:off x="2505225" y="2657611"/>
        <a:ext cx="2177238" cy="1695157"/>
      </dsp:txXfrm>
    </dsp:sp>
    <dsp:sp modelId="{47D1B424-4DFE-7C4E-AAD9-EDC851FD2AC1}">
      <dsp:nvSpPr>
        <dsp:cNvPr id="0" name=""/>
        <dsp:cNvSpPr/>
      </dsp:nvSpPr>
      <dsp:spPr>
        <a:xfrm rot="20700000">
          <a:off x="3717734" y="347550"/>
          <a:ext cx="2946988" cy="2828891"/>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Continuous Action Planning</a:t>
          </a:r>
        </a:p>
      </dsp:txBody>
      <dsp:txXfrm rot="-20700000">
        <a:off x="4371099" y="961004"/>
        <a:ext cx="1640257" cy="1601983"/>
      </dsp:txXfrm>
    </dsp:sp>
    <dsp:sp modelId="{B32F8080-B03C-1947-A02B-6EA55850D311}">
      <dsp:nvSpPr>
        <dsp:cNvPr id="0" name=""/>
        <dsp:cNvSpPr/>
      </dsp:nvSpPr>
      <dsp:spPr>
        <a:xfrm>
          <a:off x="3491322" y="2733323"/>
          <a:ext cx="4506163" cy="4506163"/>
        </a:xfrm>
        <a:prstGeom prst="circularArrow">
          <a:avLst>
            <a:gd name="adj1" fmla="val 4688"/>
            <a:gd name="adj2" fmla="val 299029"/>
            <a:gd name="adj3" fmla="val 2551974"/>
            <a:gd name="adj4" fmla="val 15786187"/>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72DB9DD9-4265-6F42-BB49-7BE831696DE1}">
      <dsp:nvSpPr>
        <dsp:cNvPr id="0" name=""/>
        <dsp:cNvSpPr/>
      </dsp:nvSpPr>
      <dsp:spPr>
        <a:xfrm>
          <a:off x="1307606" y="1831406"/>
          <a:ext cx="3274009" cy="3274009"/>
        </a:xfrm>
        <a:prstGeom prst="leftCircularArrow">
          <a:avLst>
            <a:gd name="adj1" fmla="val 6452"/>
            <a:gd name="adj2" fmla="val 429999"/>
            <a:gd name="adj3" fmla="val 10489124"/>
            <a:gd name="adj4" fmla="val 14837806"/>
            <a:gd name="adj5" fmla="val 7527"/>
          </a:avLst>
        </a:prstGeom>
        <a:solidFill>
          <a:srgbClr val="FFD2D9"/>
        </a:solidFill>
        <a:ln>
          <a:noFill/>
        </a:ln>
        <a:effectLst/>
      </dsp:spPr>
      <dsp:style>
        <a:lnRef idx="0">
          <a:scrgbClr r="0" g="0" b="0"/>
        </a:lnRef>
        <a:fillRef idx="1">
          <a:scrgbClr r="0" g="0" b="0"/>
        </a:fillRef>
        <a:effectRef idx="0">
          <a:scrgbClr r="0" g="0" b="0"/>
        </a:effectRef>
        <a:fontRef idx="minor">
          <a:schemeClr val="lt1"/>
        </a:fontRef>
      </dsp:style>
    </dsp:sp>
    <dsp:sp modelId="{DE1E5182-3AD2-4C4C-BAC5-708294CA291A}">
      <dsp:nvSpPr>
        <dsp:cNvPr id="0" name=""/>
        <dsp:cNvSpPr/>
      </dsp:nvSpPr>
      <dsp:spPr>
        <a:xfrm>
          <a:off x="3356670" y="-51244"/>
          <a:ext cx="3530041" cy="3530041"/>
        </a:xfrm>
        <a:prstGeom prst="circularArrow">
          <a:avLst>
            <a:gd name="adj1" fmla="val 5984"/>
            <a:gd name="adj2" fmla="val 394124"/>
            <a:gd name="adj3" fmla="val 13313824"/>
            <a:gd name="adj4" fmla="val 10508221"/>
            <a:gd name="adj5" fmla="val 6981"/>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83C08-E6FA-B640-BA85-3A766FFAF84C}">
      <dsp:nvSpPr>
        <dsp:cNvPr id="0" name=""/>
        <dsp:cNvSpPr/>
      </dsp:nvSpPr>
      <dsp:spPr>
        <a:xfrm>
          <a:off x="3583367" y="1160257"/>
          <a:ext cx="2970176" cy="2824112"/>
        </a:xfrm>
        <a:prstGeom prst="gear9">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Data Routines</a:t>
          </a:r>
        </a:p>
      </dsp:txBody>
      <dsp:txXfrm>
        <a:off x="4169588" y="1821792"/>
        <a:ext cx="1797734" cy="1451652"/>
      </dsp:txXfrm>
    </dsp:sp>
    <dsp:sp modelId="{3FC3E06D-F0FB-7C4E-B858-23686F1F3C89}">
      <dsp:nvSpPr>
        <dsp:cNvPr id="0" name=""/>
        <dsp:cNvSpPr/>
      </dsp:nvSpPr>
      <dsp:spPr>
        <a:xfrm>
          <a:off x="313553" y="863465"/>
          <a:ext cx="3788360" cy="3285799"/>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rPr>
            <a:t>Embedded</a:t>
          </a:r>
          <a:r>
            <a:rPr lang="en-US" sz="2400" kern="1200" baseline="0" dirty="0">
              <a:solidFill>
                <a:schemeClr val="accent6">
                  <a:lumMod val="50000"/>
                </a:schemeClr>
              </a:solidFill>
            </a:rPr>
            <a:t> and Ongoing Professional Development</a:t>
          </a:r>
          <a:endParaRPr lang="en-US" sz="2400" kern="1200" dirty="0">
            <a:solidFill>
              <a:schemeClr val="accent6">
                <a:lumMod val="50000"/>
              </a:schemeClr>
            </a:solidFill>
          </a:endParaRPr>
        </a:p>
      </dsp:txBody>
      <dsp:txXfrm>
        <a:off x="1213816" y="1695674"/>
        <a:ext cx="1987834" cy="1621381"/>
      </dsp:txXfrm>
    </dsp:sp>
    <dsp:sp modelId="{2507043C-2D5F-774D-9823-0F35641E329D}">
      <dsp:nvSpPr>
        <dsp:cNvPr id="0" name=""/>
        <dsp:cNvSpPr/>
      </dsp:nvSpPr>
      <dsp:spPr>
        <a:xfrm rot="20700000">
          <a:off x="2065194" y="3563119"/>
          <a:ext cx="3244350" cy="2905338"/>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rPr>
            <a:t>Staff Recognition</a:t>
          </a:r>
        </a:p>
      </dsp:txBody>
      <dsp:txXfrm rot="-20700000">
        <a:off x="2796882" y="4180237"/>
        <a:ext cx="1780972" cy="1671102"/>
      </dsp:txXfrm>
    </dsp:sp>
    <dsp:sp modelId="{A8EDCDA7-5BE8-A942-80D4-3E149857BAD4}">
      <dsp:nvSpPr>
        <dsp:cNvPr id="0" name=""/>
        <dsp:cNvSpPr/>
      </dsp:nvSpPr>
      <dsp:spPr>
        <a:xfrm>
          <a:off x="2669127" y="633369"/>
          <a:ext cx="4484621" cy="3906875"/>
        </a:xfrm>
        <a:prstGeom prst="circularArrow">
          <a:avLst>
            <a:gd name="adj1" fmla="val 4688"/>
            <a:gd name="adj2" fmla="val 299029"/>
            <a:gd name="adj3" fmla="val 2561937"/>
            <a:gd name="adj4" fmla="val 15765978"/>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34DB317A-7E74-6D4F-B019-15D8549E24F5}">
      <dsp:nvSpPr>
        <dsp:cNvPr id="0" name=""/>
        <dsp:cNvSpPr/>
      </dsp:nvSpPr>
      <dsp:spPr>
        <a:xfrm>
          <a:off x="202193" y="154408"/>
          <a:ext cx="3800188" cy="3800188"/>
        </a:xfrm>
        <a:prstGeom prst="leftCircularArrow">
          <a:avLst>
            <a:gd name="adj1" fmla="val 6452"/>
            <a:gd name="adj2" fmla="val 429999"/>
            <a:gd name="adj3" fmla="val 10489124"/>
            <a:gd name="adj4" fmla="val 14837806"/>
            <a:gd name="adj5" fmla="val 7527"/>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E0B2AB7B-152D-7B40-822B-54DC487C3949}">
      <dsp:nvSpPr>
        <dsp:cNvPr id="0" name=""/>
        <dsp:cNvSpPr/>
      </dsp:nvSpPr>
      <dsp:spPr>
        <a:xfrm>
          <a:off x="6560906" y="5165031"/>
          <a:ext cx="1103995" cy="890358"/>
        </a:xfrm>
        <a:prstGeom prst="leftCircularArrow">
          <a:avLst>
            <a:gd name="adj1" fmla="val 5984"/>
            <a:gd name="adj2" fmla="val 394124"/>
            <a:gd name="adj3" fmla="val 13313824"/>
            <a:gd name="adj4" fmla="val 10508221"/>
            <a:gd name="adj5" fmla="val 6981"/>
          </a:avLst>
        </a:prstGeom>
        <a:no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A7C11-013A-7149-A95F-20C1089B1478}">
      <dsp:nvSpPr>
        <dsp:cNvPr id="0" name=""/>
        <dsp:cNvSpPr/>
      </dsp:nvSpPr>
      <dsp:spPr>
        <a:xfrm>
          <a:off x="5418908" y="2625634"/>
          <a:ext cx="2509215" cy="2509215"/>
        </a:xfrm>
        <a:prstGeom prst="ellipse">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Develop, inform, and refine Tier 1 </a:t>
          </a:r>
        </a:p>
      </dsp:txBody>
      <dsp:txXfrm>
        <a:off x="5786374" y="2993100"/>
        <a:ext cx="1774283" cy="1774283"/>
      </dsp:txXfrm>
    </dsp:sp>
    <dsp:sp modelId="{7FB9A40E-B9E1-C54A-8F30-F9F9CC82E5C9}">
      <dsp:nvSpPr>
        <dsp:cNvPr id="0" name=""/>
        <dsp:cNvSpPr/>
      </dsp:nvSpPr>
      <dsp:spPr>
        <a:xfrm rot="11700000">
          <a:off x="3523298" y="2928480"/>
          <a:ext cx="1865276" cy="715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2BF23C-C7C1-F64D-90EF-1CC807973528}">
      <dsp:nvSpPr>
        <dsp:cNvPr id="0" name=""/>
        <dsp:cNvSpPr/>
      </dsp:nvSpPr>
      <dsp:spPr>
        <a:xfrm>
          <a:off x="2363199" y="2091157"/>
          <a:ext cx="2383755" cy="19070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dirty="0"/>
            <a:t>Assess fidelity of PBIS implementation at least annually</a:t>
          </a:r>
        </a:p>
      </dsp:txBody>
      <dsp:txXfrm>
        <a:off x="2419053" y="2147011"/>
        <a:ext cx="2272047" cy="1795296"/>
      </dsp:txXfrm>
    </dsp:sp>
    <dsp:sp modelId="{81617682-8DCD-0948-A6AB-F1D69DC0EBFB}">
      <dsp:nvSpPr>
        <dsp:cNvPr id="0" name=""/>
        <dsp:cNvSpPr/>
      </dsp:nvSpPr>
      <dsp:spPr>
        <a:xfrm rot="14700000">
          <a:off x="4770627" y="1441971"/>
          <a:ext cx="1865276" cy="715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87E840-04EF-994F-9A43-56094511F6F6}">
      <dsp:nvSpPr>
        <dsp:cNvPr id="0" name=""/>
        <dsp:cNvSpPr/>
      </dsp:nvSpPr>
      <dsp:spPr>
        <a:xfrm>
          <a:off x="4117238" y="775"/>
          <a:ext cx="2383755" cy="19070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u="none" strike="noStrike" kern="1200" dirty="0">
              <a:effectLst/>
            </a:rPr>
            <a:t>Review student behavior data at least monthly</a:t>
          </a:r>
          <a:endParaRPr lang="en-US" sz="2500" kern="1200" dirty="0"/>
        </a:p>
      </dsp:txBody>
      <dsp:txXfrm>
        <a:off x="4173092" y="56629"/>
        <a:ext cx="2272047" cy="1795296"/>
      </dsp:txXfrm>
    </dsp:sp>
    <dsp:sp modelId="{7ED28D52-F430-7A47-AC6A-7E6F32B47734}">
      <dsp:nvSpPr>
        <dsp:cNvPr id="0" name=""/>
        <dsp:cNvSpPr/>
      </dsp:nvSpPr>
      <dsp:spPr>
        <a:xfrm rot="17700000">
          <a:off x="6711127" y="1441971"/>
          <a:ext cx="1865276" cy="715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04828F-0717-9D4B-8E3F-D3010BFE5BF3}">
      <dsp:nvSpPr>
        <dsp:cNvPr id="0" name=""/>
        <dsp:cNvSpPr/>
      </dsp:nvSpPr>
      <dsp:spPr>
        <a:xfrm>
          <a:off x="6846038" y="775"/>
          <a:ext cx="2383755" cy="19070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u="none" strike="noStrike" kern="1200" dirty="0">
              <a:effectLst/>
            </a:rPr>
            <a:t>Use school and community data regularly</a:t>
          </a:r>
          <a:endParaRPr lang="en-US" sz="2500" b="0" i="0" u="none" strike="noStrike" kern="1200" dirty="0">
            <a:effectLst/>
            <a:latin typeface="Calibri" panose="020F0502020204030204" pitchFamily="34" charset="0"/>
          </a:endParaRPr>
        </a:p>
      </dsp:txBody>
      <dsp:txXfrm>
        <a:off x="6901892" y="56629"/>
        <a:ext cx="2272047" cy="1795296"/>
      </dsp:txXfrm>
    </dsp:sp>
    <dsp:sp modelId="{D2C13644-B4A1-8544-8DA0-BF1C389F1195}">
      <dsp:nvSpPr>
        <dsp:cNvPr id="0" name=""/>
        <dsp:cNvSpPr/>
      </dsp:nvSpPr>
      <dsp:spPr>
        <a:xfrm rot="20700000">
          <a:off x="7958457" y="2928480"/>
          <a:ext cx="1865276" cy="715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933EE9-D469-6241-BF53-A027F1F59D01}">
      <dsp:nvSpPr>
        <dsp:cNvPr id="0" name=""/>
        <dsp:cNvSpPr/>
      </dsp:nvSpPr>
      <dsp:spPr>
        <a:xfrm>
          <a:off x="8600077" y="2091157"/>
          <a:ext cx="2383755" cy="190700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dirty="0"/>
            <a:t>Evaluate your plan annually</a:t>
          </a:r>
        </a:p>
      </dsp:txBody>
      <dsp:txXfrm>
        <a:off x="8655931" y="2147011"/>
        <a:ext cx="2272047" cy="1795296"/>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961A6-F1CC-5646-8DAD-FC3D1131566F}">
      <dsp:nvSpPr>
        <dsp:cNvPr id="0" name=""/>
        <dsp:cNvSpPr/>
      </dsp:nvSpPr>
      <dsp:spPr>
        <a:xfrm>
          <a:off x="8067077" y="2209545"/>
          <a:ext cx="484150" cy="3593617"/>
        </a:xfrm>
        <a:custGeom>
          <a:avLst/>
          <a:gdLst/>
          <a:ahLst/>
          <a:cxnLst/>
          <a:rect l="0" t="0" r="0" b="0"/>
          <a:pathLst>
            <a:path>
              <a:moveTo>
                <a:pt x="0" y="0"/>
              </a:moveTo>
              <a:lnTo>
                <a:pt x="0" y="3593617"/>
              </a:lnTo>
              <a:lnTo>
                <a:pt x="484150" y="359361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BE3345-8354-1746-B9D0-51D97CCE3426}">
      <dsp:nvSpPr>
        <dsp:cNvPr id="0" name=""/>
        <dsp:cNvSpPr/>
      </dsp:nvSpPr>
      <dsp:spPr>
        <a:xfrm>
          <a:off x="8067077" y="2209545"/>
          <a:ext cx="484150" cy="2232820"/>
        </a:xfrm>
        <a:custGeom>
          <a:avLst/>
          <a:gdLst/>
          <a:ahLst/>
          <a:cxnLst/>
          <a:rect l="0" t="0" r="0" b="0"/>
          <a:pathLst>
            <a:path>
              <a:moveTo>
                <a:pt x="0" y="0"/>
              </a:moveTo>
              <a:lnTo>
                <a:pt x="0" y="2232820"/>
              </a:lnTo>
              <a:lnTo>
                <a:pt x="484150" y="22328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21ED28-EC81-7C4A-B9A1-05BD1B1DB003}">
      <dsp:nvSpPr>
        <dsp:cNvPr id="0" name=""/>
        <dsp:cNvSpPr/>
      </dsp:nvSpPr>
      <dsp:spPr>
        <a:xfrm>
          <a:off x="8067077" y="2209545"/>
          <a:ext cx="484150" cy="872023"/>
        </a:xfrm>
        <a:custGeom>
          <a:avLst/>
          <a:gdLst/>
          <a:ahLst/>
          <a:cxnLst/>
          <a:rect l="0" t="0" r="0" b="0"/>
          <a:pathLst>
            <a:path>
              <a:moveTo>
                <a:pt x="0" y="0"/>
              </a:moveTo>
              <a:lnTo>
                <a:pt x="0" y="872023"/>
              </a:lnTo>
              <a:lnTo>
                <a:pt x="484150" y="8720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6AA0F4-D9F8-B241-9E44-19D8865849FE}">
      <dsp:nvSpPr>
        <dsp:cNvPr id="0" name=""/>
        <dsp:cNvSpPr/>
      </dsp:nvSpPr>
      <dsp:spPr>
        <a:xfrm>
          <a:off x="5747225" y="913791"/>
          <a:ext cx="3610918" cy="383251"/>
        </a:xfrm>
        <a:custGeom>
          <a:avLst/>
          <a:gdLst/>
          <a:ahLst/>
          <a:cxnLst/>
          <a:rect l="0" t="0" r="0" b="0"/>
          <a:pathLst>
            <a:path>
              <a:moveTo>
                <a:pt x="0" y="0"/>
              </a:moveTo>
              <a:lnTo>
                <a:pt x="0" y="191625"/>
              </a:lnTo>
              <a:lnTo>
                <a:pt x="3610918" y="191625"/>
              </a:lnTo>
              <a:lnTo>
                <a:pt x="3610918" y="38325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618415-3516-9D47-847B-184860EB2437}">
      <dsp:nvSpPr>
        <dsp:cNvPr id="0" name=""/>
        <dsp:cNvSpPr/>
      </dsp:nvSpPr>
      <dsp:spPr>
        <a:xfrm>
          <a:off x="4456159" y="2209545"/>
          <a:ext cx="484150" cy="3593617"/>
        </a:xfrm>
        <a:custGeom>
          <a:avLst/>
          <a:gdLst/>
          <a:ahLst/>
          <a:cxnLst/>
          <a:rect l="0" t="0" r="0" b="0"/>
          <a:pathLst>
            <a:path>
              <a:moveTo>
                <a:pt x="0" y="0"/>
              </a:moveTo>
              <a:lnTo>
                <a:pt x="0" y="3593617"/>
              </a:lnTo>
              <a:lnTo>
                <a:pt x="484150" y="359361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E6D1F3-2FDD-4E4E-AE67-6F8F9FF0DD38}">
      <dsp:nvSpPr>
        <dsp:cNvPr id="0" name=""/>
        <dsp:cNvSpPr/>
      </dsp:nvSpPr>
      <dsp:spPr>
        <a:xfrm>
          <a:off x="4456159" y="2209545"/>
          <a:ext cx="484150" cy="2232820"/>
        </a:xfrm>
        <a:custGeom>
          <a:avLst/>
          <a:gdLst/>
          <a:ahLst/>
          <a:cxnLst/>
          <a:rect l="0" t="0" r="0" b="0"/>
          <a:pathLst>
            <a:path>
              <a:moveTo>
                <a:pt x="0" y="0"/>
              </a:moveTo>
              <a:lnTo>
                <a:pt x="0" y="2232820"/>
              </a:lnTo>
              <a:lnTo>
                <a:pt x="484150" y="22328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06F4BB-FB71-BE45-8499-C7793DA4974C}">
      <dsp:nvSpPr>
        <dsp:cNvPr id="0" name=""/>
        <dsp:cNvSpPr/>
      </dsp:nvSpPr>
      <dsp:spPr>
        <a:xfrm>
          <a:off x="4456159" y="2209545"/>
          <a:ext cx="484150" cy="872023"/>
        </a:xfrm>
        <a:custGeom>
          <a:avLst/>
          <a:gdLst/>
          <a:ahLst/>
          <a:cxnLst/>
          <a:rect l="0" t="0" r="0" b="0"/>
          <a:pathLst>
            <a:path>
              <a:moveTo>
                <a:pt x="0" y="0"/>
              </a:moveTo>
              <a:lnTo>
                <a:pt x="0" y="872023"/>
              </a:lnTo>
              <a:lnTo>
                <a:pt x="484150" y="8720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5A899D-05BD-C047-A41A-0B15BBAF90F9}">
      <dsp:nvSpPr>
        <dsp:cNvPr id="0" name=""/>
        <dsp:cNvSpPr/>
      </dsp:nvSpPr>
      <dsp:spPr>
        <a:xfrm>
          <a:off x="5701505" y="913791"/>
          <a:ext cx="91440" cy="383251"/>
        </a:xfrm>
        <a:custGeom>
          <a:avLst/>
          <a:gdLst/>
          <a:ahLst/>
          <a:cxnLst/>
          <a:rect l="0" t="0" r="0" b="0"/>
          <a:pathLst>
            <a:path>
              <a:moveTo>
                <a:pt x="45720" y="0"/>
              </a:moveTo>
              <a:lnTo>
                <a:pt x="45720" y="38325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FE1F5F-9E8B-2042-9FCD-2C4B7DC44272}">
      <dsp:nvSpPr>
        <dsp:cNvPr id="0" name=""/>
        <dsp:cNvSpPr/>
      </dsp:nvSpPr>
      <dsp:spPr>
        <a:xfrm>
          <a:off x="845240" y="2209545"/>
          <a:ext cx="484150" cy="3593617"/>
        </a:xfrm>
        <a:custGeom>
          <a:avLst/>
          <a:gdLst/>
          <a:ahLst/>
          <a:cxnLst/>
          <a:rect l="0" t="0" r="0" b="0"/>
          <a:pathLst>
            <a:path>
              <a:moveTo>
                <a:pt x="0" y="0"/>
              </a:moveTo>
              <a:lnTo>
                <a:pt x="0" y="3593617"/>
              </a:lnTo>
              <a:lnTo>
                <a:pt x="484150" y="359361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31EB90-56D4-3544-B607-FBDA5DB9C80F}">
      <dsp:nvSpPr>
        <dsp:cNvPr id="0" name=""/>
        <dsp:cNvSpPr/>
      </dsp:nvSpPr>
      <dsp:spPr>
        <a:xfrm>
          <a:off x="845240" y="2209545"/>
          <a:ext cx="484150" cy="2232820"/>
        </a:xfrm>
        <a:custGeom>
          <a:avLst/>
          <a:gdLst/>
          <a:ahLst/>
          <a:cxnLst/>
          <a:rect l="0" t="0" r="0" b="0"/>
          <a:pathLst>
            <a:path>
              <a:moveTo>
                <a:pt x="0" y="0"/>
              </a:moveTo>
              <a:lnTo>
                <a:pt x="0" y="2232820"/>
              </a:lnTo>
              <a:lnTo>
                <a:pt x="484150" y="22328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7B551A-85EB-6F43-94DF-92388CFD80C0}">
      <dsp:nvSpPr>
        <dsp:cNvPr id="0" name=""/>
        <dsp:cNvSpPr/>
      </dsp:nvSpPr>
      <dsp:spPr>
        <a:xfrm>
          <a:off x="845240" y="2209545"/>
          <a:ext cx="484150" cy="872023"/>
        </a:xfrm>
        <a:custGeom>
          <a:avLst/>
          <a:gdLst/>
          <a:ahLst/>
          <a:cxnLst/>
          <a:rect l="0" t="0" r="0" b="0"/>
          <a:pathLst>
            <a:path>
              <a:moveTo>
                <a:pt x="0" y="0"/>
              </a:moveTo>
              <a:lnTo>
                <a:pt x="0" y="872023"/>
              </a:lnTo>
              <a:lnTo>
                <a:pt x="484150" y="8720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178A5A-4B13-1F49-815C-3DDD67C284C5}">
      <dsp:nvSpPr>
        <dsp:cNvPr id="0" name=""/>
        <dsp:cNvSpPr/>
      </dsp:nvSpPr>
      <dsp:spPr>
        <a:xfrm>
          <a:off x="2136307" y="913791"/>
          <a:ext cx="3610918" cy="383251"/>
        </a:xfrm>
        <a:custGeom>
          <a:avLst/>
          <a:gdLst/>
          <a:ahLst/>
          <a:cxnLst/>
          <a:rect l="0" t="0" r="0" b="0"/>
          <a:pathLst>
            <a:path>
              <a:moveTo>
                <a:pt x="3610918" y="0"/>
              </a:moveTo>
              <a:lnTo>
                <a:pt x="3610918" y="191625"/>
              </a:lnTo>
              <a:lnTo>
                <a:pt x="0" y="191625"/>
              </a:lnTo>
              <a:lnTo>
                <a:pt x="0" y="38325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9C4F09-E197-A641-8CF6-8D169C8B0F65}">
      <dsp:nvSpPr>
        <dsp:cNvPr id="0" name=""/>
        <dsp:cNvSpPr/>
      </dsp:nvSpPr>
      <dsp:spPr>
        <a:xfrm>
          <a:off x="747616" y="1289"/>
          <a:ext cx="9999219" cy="912502"/>
        </a:xfrm>
        <a:prstGeom prst="rect">
          <a:avLst/>
        </a:prstGeom>
        <a:solidFill>
          <a:schemeClr val="accent5">
            <a:lumMod val="20000"/>
            <a:lumOff val="80000"/>
          </a:schemeClr>
        </a:solidFill>
        <a:ln w="508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rPr>
            <a:t>YEAR 2: Implement and Strengthen </a:t>
          </a:r>
        </a:p>
      </dsp:txBody>
      <dsp:txXfrm>
        <a:off x="747616" y="1289"/>
        <a:ext cx="9999219" cy="912502"/>
      </dsp:txXfrm>
    </dsp:sp>
    <dsp:sp modelId="{D7E45126-978F-774B-8242-DBE673DE88FF}">
      <dsp:nvSpPr>
        <dsp:cNvPr id="0" name=""/>
        <dsp:cNvSpPr/>
      </dsp:nvSpPr>
      <dsp:spPr>
        <a:xfrm>
          <a:off x="522474" y="1297042"/>
          <a:ext cx="3227667" cy="912502"/>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7</a:t>
          </a:r>
        </a:p>
      </dsp:txBody>
      <dsp:txXfrm>
        <a:off x="522474" y="1297042"/>
        <a:ext cx="3227667" cy="912502"/>
      </dsp:txXfrm>
    </dsp:sp>
    <dsp:sp modelId="{C11198D0-ACD4-E64B-904D-1F51BB770CD3}">
      <dsp:nvSpPr>
        <dsp:cNvPr id="0" name=""/>
        <dsp:cNvSpPr/>
      </dsp:nvSpPr>
      <dsp:spPr>
        <a:xfrm>
          <a:off x="1329391" y="2592796"/>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accent6">
                  <a:lumMod val="50000"/>
                </a:schemeClr>
              </a:solidFill>
            </a:rPr>
            <a:t>Tier 1 Check In</a:t>
          </a:r>
        </a:p>
        <a:p>
          <a:pPr marL="0" lvl="0" indent="0" algn="ctr" defTabSz="889000">
            <a:lnSpc>
              <a:spcPct val="90000"/>
            </a:lnSpc>
            <a:spcBef>
              <a:spcPct val="0"/>
            </a:spcBef>
            <a:spcAft>
              <a:spcPct val="35000"/>
            </a:spcAft>
            <a:buNone/>
          </a:pPr>
          <a:r>
            <a:rPr lang="en-US" sz="2000" b="0" kern="1200" dirty="0">
              <a:solidFill>
                <a:schemeClr val="accent6">
                  <a:lumMod val="50000"/>
                </a:schemeClr>
              </a:solidFill>
            </a:rPr>
            <a:t>Family Engagement</a:t>
          </a:r>
        </a:p>
      </dsp:txBody>
      <dsp:txXfrm>
        <a:off x="1329391" y="2592796"/>
        <a:ext cx="2652133" cy="977545"/>
      </dsp:txXfrm>
    </dsp:sp>
    <dsp:sp modelId="{12D033F0-80FA-4A43-BBA6-76169568A918}">
      <dsp:nvSpPr>
        <dsp:cNvPr id="0" name=""/>
        <dsp:cNvSpPr/>
      </dsp:nvSpPr>
      <dsp:spPr>
        <a:xfrm>
          <a:off x="1329391" y="3953592"/>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accent6">
                  <a:lumMod val="50000"/>
                </a:schemeClr>
              </a:solidFill>
            </a:rPr>
            <a:t>Practices</a:t>
          </a:r>
        </a:p>
      </dsp:txBody>
      <dsp:txXfrm>
        <a:off x="1329391" y="3953592"/>
        <a:ext cx="2652133" cy="977545"/>
      </dsp:txXfrm>
    </dsp:sp>
    <dsp:sp modelId="{17787660-89C6-FD4B-9FA1-8CEA0AEC2FBD}">
      <dsp:nvSpPr>
        <dsp:cNvPr id="0" name=""/>
        <dsp:cNvSpPr/>
      </dsp:nvSpPr>
      <dsp:spPr>
        <a:xfrm>
          <a:off x="1329391" y="5314389"/>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Precise Problems and Outcomes</a:t>
          </a:r>
        </a:p>
      </dsp:txBody>
      <dsp:txXfrm>
        <a:off x="1329391" y="5314389"/>
        <a:ext cx="2652133" cy="977545"/>
      </dsp:txXfrm>
    </dsp:sp>
    <dsp:sp modelId="{C8CBEEF8-4CA3-0143-BE3A-44BCBF5D6FAB}">
      <dsp:nvSpPr>
        <dsp:cNvPr id="0" name=""/>
        <dsp:cNvSpPr/>
      </dsp:nvSpPr>
      <dsp:spPr>
        <a:xfrm>
          <a:off x="4133392" y="1297042"/>
          <a:ext cx="3227667" cy="912502"/>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8</a:t>
          </a:r>
        </a:p>
      </dsp:txBody>
      <dsp:txXfrm>
        <a:off x="4133392" y="1297042"/>
        <a:ext cx="3227667" cy="912502"/>
      </dsp:txXfrm>
    </dsp:sp>
    <dsp:sp modelId="{31BE7373-2215-434D-A7E4-87505B41640D}">
      <dsp:nvSpPr>
        <dsp:cNvPr id="0" name=""/>
        <dsp:cNvSpPr/>
      </dsp:nvSpPr>
      <dsp:spPr>
        <a:xfrm>
          <a:off x="4940309" y="2592796"/>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t>Culture</a:t>
          </a:r>
          <a:r>
            <a:rPr lang="en-US" sz="2000" b="0" kern="1200" baseline="0" dirty="0"/>
            <a:t> of Wellness</a:t>
          </a:r>
        </a:p>
      </dsp:txBody>
      <dsp:txXfrm>
        <a:off x="4940309" y="2592796"/>
        <a:ext cx="2652133" cy="977545"/>
      </dsp:txXfrm>
    </dsp:sp>
    <dsp:sp modelId="{A03AE5AA-A9F3-5949-BA96-8042E03424A2}">
      <dsp:nvSpPr>
        <dsp:cNvPr id="0" name=""/>
        <dsp:cNvSpPr/>
      </dsp:nvSpPr>
      <dsp:spPr>
        <a:xfrm>
          <a:off x="4940309" y="3953592"/>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t>Systems</a:t>
          </a:r>
        </a:p>
      </dsp:txBody>
      <dsp:txXfrm>
        <a:off x="4940309" y="3953592"/>
        <a:ext cx="2652133" cy="977545"/>
      </dsp:txXfrm>
    </dsp:sp>
    <dsp:sp modelId="{DC852A30-5A7F-DB49-91B6-139E8AAEFA37}">
      <dsp:nvSpPr>
        <dsp:cNvPr id="0" name=""/>
        <dsp:cNvSpPr/>
      </dsp:nvSpPr>
      <dsp:spPr>
        <a:xfrm>
          <a:off x="4940309" y="5314389"/>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Equity Review</a:t>
          </a:r>
        </a:p>
      </dsp:txBody>
      <dsp:txXfrm>
        <a:off x="4940309" y="5314389"/>
        <a:ext cx="2652133" cy="977545"/>
      </dsp:txXfrm>
    </dsp:sp>
    <dsp:sp modelId="{ACF4866C-674B-5F43-8E8A-4A7BE1FBCC08}">
      <dsp:nvSpPr>
        <dsp:cNvPr id="0" name=""/>
        <dsp:cNvSpPr/>
      </dsp:nvSpPr>
      <dsp:spPr>
        <a:xfrm>
          <a:off x="7744310" y="1297042"/>
          <a:ext cx="3227667" cy="912502"/>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9</a:t>
          </a:r>
        </a:p>
      </dsp:txBody>
      <dsp:txXfrm>
        <a:off x="7744310" y="1297042"/>
        <a:ext cx="3227667" cy="912502"/>
      </dsp:txXfrm>
    </dsp:sp>
    <dsp:sp modelId="{3EF8DF2B-419B-944C-83D2-0E4C4D84C0AC}">
      <dsp:nvSpPr>
        <dsp:cNvPr id="0" name=""/>
        <dsp:cNvSpPr/>
      </dsp:nvSpPr>
      <dsp:spPr>
        <a:xfrm>
          <a:off x="8551227" y="2592796"/>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ClrTx/>
            <a:buSzTx/>
            <a:buFontTx/>
            <a:buNone/>
          </a:pPr>
          <a:r>
            <a:rPr lang="en-US" sz="2000" b="0" kern="1200" baseline="0"/>
            <a:t>Crisis and Emergency Response Planning </a:t>
          </a:r>
          <a:endParaRPr lang="en-US" sz="2000" b="0" kern="1200" dirty="0"/>
        </a:p>
      </dsp:txBody>
      <dsp:txXfrm>
        <a:off x="8551227" y="2592796"/>
        <a:ext cx="2652133" cy="977545"/>
      </dsp:txXfrm>
    </dsp:sp>
    <dsp:sp modelId="{7DE63ACD-1BF2-7841-AB21-CCB0F542295C}">
      <dsp:nvSpPr>
        <dsp:cNvPr id="0" name=""/>
        <dsp:cNvSpPr/>
      </dsp:nvSpPr>
      <dsp:spPr>
        <a:xfrm>
          <a:off x="8551227" y="3953592"/>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t>Data</a:t>
          </a:r>
        </a:p>
      </dsp:txBody>
      <dsp:txXfrm>
        <a:off x="8551227" y="3953592"/>
        <a:ext cx="2652133" cy="977545"/>
      </dsp:txXfrm>
    </dsp:sp>
    <dsp:sp modelId="{C3F5D332-09B5-5D41-A5FD-A4314C6800EA}">
      <dsp:nvSpPr>
        <dsp:cNvPr id="0" name=""/>
        <dsp:cNvSpPr/>
      </dsp:nvSpPr>
      <dsp:spPr>
        <a:xfrm>
          <a:off x="8551227" y="5314389"/>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t>Evaluation </a:t>
          </a:r>
        </a:p>
      </dsp:txBody>
      <dsp:txXfrm>
        <a:off x="8551227" y="5314389"/>
        <a:ext cx="2652133" cy="9775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582973" cy="4988151"/>
        </a:xfrm>
        <a:prstGeom prst="trapezoid">
          <a:avLst>
            <a:gd name="adj" fmla="val 55962"/>
          </a:avLst>
        </a:prstGeom>
        <a:gradFill flip="none" rotWithShape="1">
          <a:gsLst>
            <a:gs pos="12000">
              <a:srgbClr val="E6804D"/>
            </a:gs>
            <a:gs pos="1000">
              <a:srgbClr val="CC0000"/>
            </a:gs>
            <a:gs pos="24000">
              <a:srgbClr val="FFFF99"/>
            </a:gs>
            <a:gs pos="38000">
              <a:srgbClr val="FFFF00"/>
            </a:gs>
            <a:gs pos="82000">
              <a:srgbClr val="33CC33"/>
            </a:gs>
            <a:gs pos="99000">
              <a:srgbClr val="009900"/>
            </a:gs>
          </a:gsLst>
          <a:lin ang="5400000" scaled="1"/>
          <a:tileRect/>
        </a:gradFill>
        <a:ln w="127000" cap="flat" cmpd="sng" algn="ctr">
          <a:solidFill>
            <a:srgbClr val="A7ED5D"/>
          </a:solidFill>
          <a:prstDash val="solid"/>
        </a:ln>
        <a:effectLst>
          <a:glow rad="197653">
            <a:srgbClr val="A7ED5D"/>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582973" cy="49881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BC49D-3BFA-5142-A717-6A7641CF9475}">
      <dsp:nvSpPr>
        <dsp:cNvPr id="0" name=""/>
        <dsp:cNvSpPr/>
      </dsp:nvSpPr>
      <dsp:spPr>
        <a:xfrm>
          <a:off x="1876505" y="353668"/>
          <a:ext cx="4570490" cy="4570490"/>
        </a:xfrm>
        <a:prstGeom prst="pie">
          <a:avLst>
            <a:gd name="adj1" fmla="val 16200000"/>
            <a:gd name="adj2" fmla="val 18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Supports Relevance &amp; Equity</a:t>
          </a:r>
          <a:endParaRPr lang="en-US" sz="2400" b="1" i="0" u="none" strike="noStrike" kern="1200" cap="none" baseline="0" noProof="0" dirty="0">
            <a:latin typeface="Calibri"/>
            <a:cs typeface="Calibri"/>
          </a:endParaRPr>
        </a:p>
      </dsp:txBody>
      <dsp:txXfrm>
        <a:off x="4285262" y="1322177"/>
        <a:ext cx="1632317" cy="1360265"/>
      </dsp:txXfrm>
    </dsp:sp>
    <dsp:sp modelId="{83EE98CB-0FCA-6144-8D84-0A230E14931E}">
      <dsp:nvSpPr>
        <dsp:cNvPr id="0" name=""/>
        <dsp:cNvSpPr/>
      </dsp:nvSpPr>
      <dsp:spPr>
        <a:xfrm>
          <a:off x="1782375" y="516900"/>
          <a:ext cx="4570490" cy="4570490"/>
        </a:xfrm>
        <a:prstGeom prst="pie">
          <a:avLst>
            <a:gd name="adj1" fmla="val 1800000"/>
            <a:gd name="adj2" fmla="val 90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Improves student outcomes</a:t>
          </a:r>
          <a:endParaRPr lang="en-US" sz="2400" b="1" kern="1200" dirty="0">
            <a:latin typeface="Calibri"/>
            <a:cs typeface="Calibri"/>
          </a:endParaRPr>
        </a:p>
      </dsp:txBody>
      <dsp:txXfrm>
        <a:off x="2870587" y="3482278"/>
        <a:ext cx="2448477" cy="1197033"/>
      </dsp:txXfrm>
    </dsp:sp>
    <dsp:sp modelId="{A7E48921-F0E5-B841-A32C-334EABE5D0C8}">
      <dsp:nvSpPr>
        <dsp:cNvPr id="0" name=""/>
        <dsp:cNvSpPr/>
      </dsp:nvSpPr>
      <dsp:spPr>
        <a:xfrm>
          <a:off x="1688244" y="353668"/>
          <a:ext cx="4570490" cy="4570490"/>
        </a:xfrm>
        <a:prstGeom prst="pie">
          <a:avLst>
            <a:gd name="adj1" fmla="val 9000000"/>
            <a:gd name="adj2" fmla="val 162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Promotes Engagement</a:t>
          </a:r>
          <a:endParaRPr lang="en-US" sz="2400" b="1" kern="1200" dirty="0">
            <a:latin typeface="Calibri"/>
            <a:cs typeface="Calibri"/>
          </a:endParaRPr>
        </a:p>
      </dsp:txBody>
      <dsp:txXfrm>
        <a:off x="2217660" y="1322177"/>
        <a:ext cx="1632317" cy="1360265"/>
      </dsp:txXfrm>
    </dsp:sp>
    <dsp:sp modelId="{BBF6786D-87A4-6A4D-B7F7-E22DCAB44993}">
      <dsp:nvSpPr>
        <dsp:cNvPr id="0" name=""/>
        <dsp:cNvSpPr/>
      </dsp:nvSpPr>
      <dsp:spPr>
        <a:xfrm>
          <a:off x="1593947" y="70733"/>
          <a:ext cx="5136360" cy="5136360"/>
        </a:xfrm>
        <a:prstGeom prst="circularArrow">
          <a:avLst>
            <a:gd name="adj1" fmla="val 5085"/>
            <a:gd name="adj2" fmla="val 327528"/>
            <a:gd name="adj3" fmla="val 1472472"/>
            <a:gd name="adj4" fmla="val 1619943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69215D-F402-A446-A94B-99EF9ED1A8C8}">
      <dsp:nvSpPr>
        <dsp:cNvPr id="0" name=""/>
        <dsp:cNvSpPr/>
      </dsp:nvSpPr>
      <dsp:spPr>
        <a:xfrm>
          <a:off x="1499440" y="233676"/>
          <a:ext cx="5136360" cy="5136360"/>
        </a:xfrm>
        <a:prstGeom prst="circularArrow">
          <a:avLst>
            <a:gd name="adj1" fmla="val 5085"/>
            <a:gd name="adj2" fmla="val 327528"/>
            <a:gd name="adj3" fmla="val 8671970"/>
            <a:gd name="adj4" fmla="val 180050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7DEB72-3766-6342-9BFB-B352E50C6C47}">
      <dsp:nvSpPr>
        <dsp:cNvPr id="0" name=""/>
        <dsp:cNvSpPr/>
      </dsp:nvSpPr>
      <dsp:spPr>
        <a:xfrm>
          <a:off x="1404932" y="70733"/>
          <a:ext cx="5136360" cy="5136360"/>
        </a:xfrm>
        <a:prstGeom prst="circularArrow">
          <a:avLst>
            <a:gd name="adj1" fmla="val 5085"/>
            <a:gd name="adj2" fmla="val 327528"/>
            <a:gd name="adj3" fmla="val 15873039"/>
            <a:gd name="adj4" fmla="val 9000000"/>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latin typeface="Arial"/>
              <a:ea typeface="+mn-ea"/>
              <a:cs typeface="+mn-cs"/>
            </a:rPr>
            <a:t>Define</a:t>
          </a:r>
        </a:p>
      </dsp:txBody>
      <dsp:txXfrm>
        <a:off x="3034207" y="188812"/>
        <a:ext cx="1158589" cy="911664"/>
      </dsp:txXfrm>
    </dsp:sp>
    <dsp:sp modelId="{83C8FD20-C609-6048-A5A8-D76C9249260D}">
      <dsp:nvSpPr>
        <dsp:cNvPr id="0" name=""/>
        <dsp:cNvSpPr/>
      </dsp:nvSpPr>
      <dsp:spPr>
        <a:xfrm rot="1932672">
          <a:off x="4343774" y="991387"/>
          <a:ext cx="330900"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4351413" y="1051956"/>
        <a:ext cx="231630" cy="261080"/>
      </dsp:txXfrm>
    </dsp:sp>
    <dsp:sp modelId="{60F62DDA-327D-D142-B616-70ED788A17E2}">
      <dsp:nvSpPr>
        <dsp:cNvPr id="0" name=""/>
        <dsp:cNvSpPr/>
      </dsp:nvSpPr>
      <dsp: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Teach</a:t>
          </a:r>
        </a:p>
      </dsp:txBody>
      <dsp:txXfrm>
        <a:off x="4841499" y="1327418"/>
        <a:ext cx="1158589" cy="911664"/>
      </dsp:txXfrm>
    </dsp:sp>
    <dsp:sp modelId="{018EE35C-5CD7-0D44-A9C5-1499B1A5DB7B}">
      <dsp:nvSpPr>
        <dsp:cNvPr id="0" name=""/>
        <dsp:cNvSpPr/>
      </dsp:nvSpPr>
      <dsp:spPr>
        <a:xfrm rot="6479980">
          <a:off x="4923422" y="2548733"/>
          <a:ext cx="330306"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4988278" y="2588639"/>
        <a:ext cx="231214" cy="261080"/>
      </dsp:txXfrm>
    </dsp:sp>
    <dsp:sp modelId="{C9F4245C-5335-1E45-A165-3C7D03B0E3A1}">
      <dsp:nvSpPr>
        <dsp:cNvPr id="0" name=""/>
        <dsp:cNvSpPr/>
      </dsp:nvSpPr>
      <dsp: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Prompt</a:t>
          </a:r>
        </a:p>
      </dsp:txBody>
      <dsp:txXfrm>
        <a:off x="4243065" y="3169246"/>
        <a:ext cx="1158589" cy="911664"/>
      </dsp:txXfrm>
    </dsp:sp>
    <dsp:sp modelId="{C50C08BA-8CB4-4446-8A3F-228C46E38D00}">
      <dsp:nvSpPr>
        <dsp:cNvPr id="0" name=""/>
        <dsp:cNvSpPr/>
      </dsp:nvSpPr>
      <dsp:spPr>
        <a:xfrm rot="10800001">
          <a:off x="3575236" y="3407511"/>
          <a:ext cx="302367"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3665946" y="3494538"/>
        <a:ext cx="211657" cy="261080"/>
      </dsp:txXfrm>
    </dsp:sp>
    <dsp:sp modelId="{0BFE5E2A-3870-3448-AF57-D6C82A555587}">
      <dsp:nvSpPr>
        <dsp:cNvPr id="0" name=""/>
        <dsp:cNvSpPr/>
      </dsp:nvSpPr>
      <dsp: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Monitor</a:t>
          </a:r>
        </a:p>
      </dsp:txBody>
      <dsp:txXfrm>
        <a:off x="1892383" y="3169245"/>
        <a:ext cx="1275965" cy="911664"/>
      </dsp:txXfrm>
    </dsp:sp>
    <dsp:sp modelId="{E61C2143-43FC-DD40-8139-7F7FEF2DA174}">
      <dsp:nvSpPr>
        <dsp:cNvPr id="0" name=""/>
        <dsp:cNvSpPr/>
      </dsp:nvSpPr>
      <dsp:spPr>
        <a:xfrm rot="15120000">
          <a:off x="2071296" y="2496010"/>
          <a:ext cx="325811"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2135270" y="2629517"/>
        <a:ext cx="228068" cy="261080"/>
      </dsp:txXfrm>
    </dsp:sp>
    <dsp:sp modelId="{7C3F7977-3137-6644-A70C-D66A8B47591F}">
      <dsp:nvSpPr>
        <dsp:cNvPr id="0" name=""/>
        <dsp:cNvSpPr/>
      </dsp:nvSpPr>
      <dsp: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160E44"/>
              </a:solidFill>
              <a:latin typeface="Arial"/>
              <a:ea typeface="+mn-ea"/>
              <a:cs typeface="+mn-cs"/>
            </a:rPr>
            <a:t>Evaluate</a:t>
          </a:r>
        </a:p>
      </dsp:txBody>
      <dsp:txXfrm>
        <a:off x="1266973" y="1327425"/>
        <a:ext cx="1329899" cy="911664"/>
      </dsp:txXfrm>
    </dsp:sp>
    <dsp:sp modelId="{9C46DF65-2703-E047-83EA-5810BE3C0120}">
      <dsp:nvSpPr>
        <dsp:cNvPr id="0" name=""/>
        <dsp:cNvSpPr/>
      </dsp:nvSpPr>
      <dsp:spPr>
        <a:xfrm rot="19553861">
          <a:off x="2665554" y="984091"/>
          <a:ext cx="250622"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2672019" y="1092196"/>
        <a:ext cx="175435" cy="2610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B47E9-7CA9-194F-9828-00764951BE7B}">
      <dsp:nvSpPr>
        <dsp:cNvPr id="0" name=""/>
        <dsp:cNvSpPr/>
      </dsp:nvSpPr>
      <dsp:spPr>
        <a:xfrm>
          <a:off x="4662282" y="3360709"/>
          <a:ext cx="3038414" cy="3040075"/>
        </a:xfrm>
        <a:prstGeom prst="gear9">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Promoting and Sustaining Staff Engagement</a:t>
          </a:r>
        </a:p>
      </dsp:txBody>
      <dsp:txXfrm>
        <a:off x="5273138" y="4072722"/>
        <a:ext cx="1816702" cy="1562874"/>
      </dsp:txXfrm>
    </dsp:sp>
    <dsp:sp modelId="{07AE1515-2BBF-0142-B081-BC9B4E2BC5C1}">
      <dsp:nvSpPr>
        <dsp:cNvPr id="0" name=""/>
        <dsp:cNvSpPr/>
      </dsp:nvSpPr>
      <dsp:spPr>
        <a:xfrm>
          <a:off x="1543719" y="1787535"/>
          <a:ext cx="4100250" cy="3435309"/>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Team-Based Implementation</a:t>
          </a:r>
        </a:p>
      </dsp:txBody>
      <dsp:txXfrm>
        <a:off x="2505225" y="2657611"/>
        <a:ext cx="2177238" cy="1695157"/>
      </dsp:txXfrm>
    </dsp:sp>
    <dsp:sp modelId="{47D1B424-4DFE-7C4E-AAD9-EDC851FD2AC1}">
      <dsp:nvSpPr>
        <dsp:cNvPr id="0" name=""/>
        <dsp:cNvSpPr/>
      </dsp:nvSpPr>
      <dsp:spPr>
        <a:xfrm rot="20700000">
          <a:off x="3717734" y="347550"/>
          <a:ext cx="2946988" cy="2828891"/>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Continuous Action Planning</a:t>
          </a:r>
        </a:p>
      </dsp:txBody>
      <dsp:txXfrm rot="-20700000">
        <a:off x="4371099" y="961004"/>
        <a:ext cx="1640257" cy="1601983"/>
      </dsp:txXfrm>
    </dsp:sp>
    <dsp:sp modelId="{B32F8080-B03C-1947-A02B-6EA55850D311}">
      <dsp:nvSpPr>
        <dsp:cNvPr id="0" name=""/>
        <dsp:cNvSpPr/>
      </dsp:nvSpPr>
      <dsp:spPr>
        <a:xfrm>
          <a:off x="3491322" y="2733323"/>
          <a:ext cx="4506163" cy="4506163"/>
        </a:xfrm>
        <a:prstGeom prst="circularArrow">
          <a:avLst>
            <a:gd name="adj1" fmla="val 4688"/>
            <a:gd name="adj2" fmla="val 299029"/>
            <a:gd name="adj3" fmla="val 2551974"/>
            <a:gd name="adj4" fmla="val 15786187"/>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72DB9DD9-4265-6F42-BB49-7BE831696DE1}">
      <dsp:nvSpPr>
        <dsp:cNvPr id="0" name=""/>
        <dsp:cNvSpPr/>
      </dsp:nvSpPr>
      <dsp:spPr>
        <a:xfrm>
          <a:off x="1307606" y="1831406"/>
          <a:ext cx="3274009" cy="3274009"/>
        </a:xfrm>
        <a:prstGeom prst="leftCircularArrow">
          <a:avLst>
            <a:gd name="adj1" fmla="val 6452"/>
            <a:gd name="adj2" fmla="val 429999"/>
            <a:gd name="adj3" fmla="val 10489124"/>
            <a:gd name="adj4" fmla="val 14837806"/>
            <a:gd name="adj5" fmla="val 7527"/>
          </a:avLst>
        </a:prstGeom>
        <a:solidFill>
          <a:srgbClr val="FFD2D9"/>
        </a:solidFill>
        <a:ln>
          <a:noFill/>
        </a:ln>
        <a:effectLst/>
      </dsp:spPr>
      <dsp:style>
        <a:lnRef idx="0">
          <a:scrgbClr r="0" g="0" b="0"/>
        </a:lnRef>
        <a:fillRef idx="1">
          <a:scrgbClr r="0" g="0" b="0"/>
        </a:fillRef>
        <a:effectRef idx="0">
          <a:scrgbClr r="0" g="0" b="0"/>
        </a:effectRef>
        <a:fontRef idx="minor">
          <a:schemeClr val="lt1"/>
        </a:fontRef>
      </dsp:style>
    </dsp:sp>
    <dsp:sp modelId="{DE1E5182-3AD2-4C4C-BAC5-708294CA291A}">
      <dsp:nvSpPr>
        <dsp:cNvPr id="0" name=""/>
        <dsp:cNvSpPr/>
      </dsp:nvSpPr>
      <dsp:spPr>
        <a:xfrm>
          <a:off x="3356670" y="-51244"/>
          <a:ext cx="3530041" cy="3530041"/>
        </a:xfrm>
        <a:prstGeom prst="circularArrow">
          <a:avLst>
            <a:gd name="adj1" fmla="val 5984"/>
            <a:gd name="adj2" fmla="val 394124"/>
            <a:gd name="adj3" fmla="val 13313824"/>
            <a:gd name="adj4" fmla="val 10508221"/>
            <a:gd name="adj5" fmla="val 6981"/>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83C08-E6FA-B640-BA85-3A766FFAF84C}">
      <dsp:nvSpPr>
        <dsp:cNvPr id="0" name=""/>
        <dsp:cNvSpPr/>
      </dsp:nvSpPr>
      <dsp:spPr>
        <a:xfrm>
          <a:off x="3583367" y="1160257"/>
          <a:ext cx="2970176" cy="2824112"/>
        </a:xfrm>
        <a:prstGeom prst="gear9">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lumMod val="50000"/>
                </a:schemeClr>
              </a:solidFill>
            </a:rPr>
            <a:t>Data Routines</a:t>
          </a:r>
        </a:p>
      </dsp:txBody>
      <dsp:txXfrm>
        <a:off x="4169588" y="1821792"/>
        <a:ext cx="1797734" cy="1451652"/>
      </dsp:txXfrm>
    </dsp:sp>
    <dsp:sp modelId="{3FC3E06D-F0FB-7C4E-B858-23686F1F3C89}">
      <dsp:nvSpPr>
        <dsp:cNvPr id="0" name=""/>
        <dsp:cNvSpPr/>
      </dsp:nvSpPr>
      <dsp:spPr>
        <a:xfrm>
          <a:off x="313553" y="863465"/>
          <a:ext cx="3788360" cy="3285799"/>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rPr>
            <a:t>Embedded</a:t>
          </a:r>
          <a:r>
            <a:rPr lang="en-US" sz="2400" kern="1200" baseline="0" dirty="0">
              <a:solidFill>
                <a:schemeClr val="accent6">
                  <a:lumMod val="50000"/>
                </a:schemeClr>
              </a:solidFill>
            </a:rPr>
            <a:t> and Ongoing Professional Development</a:t>
          </a:r>
          <a:endParaRPr lang="en-US" sz="2400" kern="1200" dirty="0">
            <a:solidFill>
              <a:schemeClr val="accent6">
                <a:lumMod val="50000"/>
              </a:schemeClr>
            </a:solidFill>
          </a:endParaRPr>
        </a:p>
      </dsp:txBody>
      <dsp:txXfrm>
        <a:off x="1213816" y="1695674"/>
        <a:ext cx="1987834" cy="1621381"/>
      </dsp:txXfrm>
    </dsp:sp>
    <dsp:sp modelId="{2507043C-2D5F-774D-9823-0F35641E329D}">
      <dsp:nvSpPr>
        <dsp:cNvPr id="0" name=""/>
        <dsp:cNvSpPr/>
      </dsp:nvSpPr>
      <dsp:spPr>
        <a:xfrm rot="20700000">
          <a:off x="2065194" y="3563119"/>
          <a:ext cx="3244350" cy="2905338"/>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rPr>
            <a:t>Staff Recognition</a:t>
          </a:r>
        </a:p>
      </dsp:txBody>
      <dsp:txXfrm rot="-20700000">
        <a:off x="2796882" y="4180237"/>
        <a:ext cx="1780972" cy="1671102"/>
      </dsp:txXfrm>
    </dsp:sp>
    <dsp:sp modelId="{A8EDCDA7-5BE8-A942-80D4-3E149857BAD4}">
      <dsp:nvSpPr>
        <dsp:cNvPr id="0" name=""/>
        <dsp:cNvSpPr/>
      </dsp:nvSpPr>
      <dsp:spPr>
        <a:xfrm>
          <a:off x="2669127" y="633369"/>
          <a:ext cx="4484621" cy="3906875"/>
        </a:xfrm>
        <a:prstGeom prst="circularArrow">
          <a:avLst>
            <a:gd name="adj1" fmla="val 4688"/>
            <a:gd name="adj2" fmla="val 299029"/>
            <a:gd name="adj3" fmla="val 2561937"/>
            <a:gd name="adj4" fmla="val 15765978"/>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34DB317A-7E74-6D4F-B019-15D8549E24F5}">
      <dsp:nvSpPr>
        <dsp:cNvPr id="0" name=""/>
        <dsp:cNvSpPr/>
      </dsp:nvSpPr>
      <dsp:spPr>
        <a:xfrm>
          <a:off x="202193" y="154408"/>
          <a:ext cx="3800188" cy="3800188"/>
        </a:xfrm>
        <a:prstGeom prst="leftCircularArrow">
          <a:avLst>
            <a:gd name="adj1" fmla="val 6452"/>
            <a:gd name="adj2" fmla="val 429999"/>
            <a:gd name="adj3" fmla="val 10489124"/>
            <a:gd name="adj4" fmla="val 14837806"/>
            <a:gd name="adj5" fmla="val 7527"/>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E0B2AB7B-152D-7B40-822B-54DC487C3949}">
      <dsp:nvSpPr>
        <dsp:cNvPr id="0" name=""/>
        <dsp:cNvSpPr/>
      </dsp:nvSpPr>
      <dsp:spPr>
        <a:xfrm>
          <a:off x="6560906" y="5165031"/>
          <a:ext cx="1103995" cy="890358"/>
        </a:xfrm>
        <a:prstGeom prst="leftCircularArrow">
          <a:avLst>
            <a:gd name="adj1" fmla="val 5984"/>
            <a:gd name="adj2" fmla="val 394124"/>
            <a:gd name="adj3" fmla="val 13313824"/>
            <a:gd name="adj4" fmla="val 10508221"/>
            <a:gd name="adj5" fmla="val 6981"/>
          </a:avLst>
        </a:prstGeom>
        <a:no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9.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FA3BE-E0FC-AE45-8423-DCEAC045D7C8}" type="datetimeFigureOut">
              <a:rPr lang="en-US" smtClean="0"/>
              <a:t>9/26/23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239FB-7A1F-164F-9479-C3A68D9D7546}" type="slidenum">
              <a:rPr lang="en-US" smtClean="0"/>
              <a:t>‹#›</a:t>
            </a:fld>
            <a:endParaRPr lang="en-US"/>
          </a:p>
        </p:txBody>
      </p:sp>
    </p:spTree>
    <p:extLst>
      <p:ext uri="{BB962C8B-B14F-4D97-AF65-F5344CB8AC3E}">
        <p14:creationId xmlns:p14="http://schemas.microsoft.com/office/powerpoint/2010/main" val="2198978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0258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acfdbddd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acfdbddd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77271716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84687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21416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113</a:t>
            </a:fld>
            <a:endParaRPr lang="en-US"/>
          </a:p>
        </p:txBody>
      </p:sp>
    </p:spTree>
    <p:extLst>
      <p:ext uri="{BB962C8B-B14F-4D97-AF65-F5344CB8AC3E}">
        <p14:creationId xmlns:p14="http://schemas.microsoft.com/office/powerpoint/2010/main" val="2038800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106274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13</a:t>
            </a:fld>
            <a:endParaRPr lang="en-US"/>
          </a:p>
        </p:txBody>
      </p:sp>
    </p:spTree>
    <p:extLst>
      <p:ext uri="{BB962C8B-B14F-4D97-AF65-F5344CB8AC3E}">
        <p14:creationId xmlns:p14="http://schemas.microsoft.com/office/powerpoint/2010/main" val="776890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highlight>
                <a:srgbClr val="FFFF00"/>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3131537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2823353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1375730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14715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45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3376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37385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Your first step is to create a representative team to lead your school’s PBIS efforts.  </a:t>
            </a:r>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rPr>
              <a:t>You’ll then focus your school’s PBIS efforts by creating a statement of purpose to identify your hopes and goals for PBIS implementation.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00576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rPr>
              <a:t>Your team will work with your school community to uncover what you value and use those values to identify your schoolwide expectations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48582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ea typeface="ＭＳ Ｐゴシック" pitchFamily="-108" charset="-128"/>
                <a:cs typeface="ＭＳ Ｐゴシック" pitchFamily="-108" charset="-128"/>
              </a:rPr>
              <a:t>Using those identified expectations, you’ll define what those expectations look and sound like in key routines/settings throughout your school. This is organized through a behavioral matrix. </a:t>
            </a:r>
            <a:r>
              <a:rPr lang="en-US" dirty="0">
                <a:latin typeface="Arial" pitchFamily="-1" charset="0"/>
                <a:ea typeface="ＭＳ Ｐゴシック" pitchFamily="-108" charset="-128"/>
                <a:cs typeface="ＭＳ Ｐゴシック" pitchFamily="-108" charset="-128"/>
              </a:rPr>
              <a:t>Using the schoolwide matrix, your team will develop lessons that will be explicitly taught to students at the beginning of the year (and boosted throughout the year) so that they know how to be successful within each context (like the hallway, cafeteria, assemblies, etc.) </a:t>
            </a:r>
          </a:p>
          <a:p>
            <a:pPr marL="0" marR="0" lvl="0" indent="0" algn="l" defTabSz="914400" rtl="0" eaLnBrk="0" fontAlgn="base" latinLnBrk="0" hangingPunct="0">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1381408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Once the schoolwide expectations have been determined, classroom educators will apply the behavior matrix format to the routines and settings within their classrooms. They will also explicitly teach the expectations to their students throughout the year.</a:t>
            </a:r>
            <a:endParaRPr dirty="0"/>
          </a:p>
        </p:txBody>
      </p:sp>
    </p:spTree>
    <p:extLst>
      <p:ext uri="{BB962C8B-B14F-4D97-AF65-F5344CB8AC3E}">
        <p14:creationId xmlns:p14="http://schemas.microsoft.com/office/powerpoint/2010/main" val="20313175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ea typeface="ＭＳ Ｐゴシック" pitchFamily="-108" charset="-128"/>
                <a:cs typeface="ＭＳ Ｐゴシック" pitchFamily="-108" charset="-128"/>
              </a:rPr>
              <a:t>To encourage contextually appropriate  behaviors to occur, you'll support educators to provide frequent specific feedback and praise. To promote this critical practice, you’ll develop recognition/acknowledgement systems for both students and staff. </a:t>
            </a:r>
            <a:endParaRPr dirty="0"/>
          </a:p>
        </p:txBody>
      </p:sp>
    </p:spTree>
    <p:extLst>
      <p:ext uri="{BB962C8B-B14F-4D97-AF65-F5344CB8AC3E}">
        <p14:creationId xmlns:p14="http://schemas.microsoft.com/office/powerpoint/2010/main" val="876630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 will also clarify how staff should respond when contextually inappropriate behaviors occur by clearly defining, determining who’s responsible for responding, identifying clear responses, and recording the behaviors.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184484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19931187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717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8468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71697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072F8-D544-2C4E-BFCF-3A1338F8471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846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B720D9-44EE-D24D-8065-87A5493CC94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Tree>
    <p:extLst>
      <p:ext uri="{BB962C8B-B14F-4D97-AF65-F5344CB8AC3E}">
        <p14:creationId xmlns:p14="http://schemas.microsoft.com/office/powerpoint/2010/main" val="17962224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33</a:t>
            </a:fld>
            <a:endParaRPr lang="en-US"/>
          </a:p>
        </p:txBody>
      </p:sp>
    </p:spTree>
    <p:extLst>
      <p:ext uri="{BB962C8B-B14F-4D97-AF65-F5344CB8AC3E}">
        <p14:creationId xmlns:p14="http://schemas.microsoft.com/office/powerpoint/2010/main" val="39961737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16838549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35</a:t>
            </a:fld>
            <a:endParaRPr lang="en-US"/>
          </a:p>
        </p:txBody>
      </p:sp>
    </p:spTree>
    <p:extLst>
      <p:ext uri="{BB962C8B-B14F-4D97-AF65-F5344CB8AC3E}">
        <p14:creationId xmlns:p14="http://schemas.microsoft.com/office/powerpoint/2010/main" val="40896188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School Teams Use Data to Make Effective Decisions: https://www.pbis.org/resource/how-school-teams-use-data-to-make-effective-decisions-team-initiated-problem-solving-tips </a:t>
            </a:r>
          </a:p>
        </p:txBody>
      </p:sp>
      <p:sp>
        <p:nvSpPr>
          <p:cNvPr id="4" name="Slide Number Placeholder 3"/>
          <p:cNvSpPr>
            <a:spLocks noGrp="1"/>
          </p:cNvSpPr>
          <p:nvPr>
            <p:ph type="sldNum" sz="quarter" idx="5"/>
          </p:nvPr>
        </p:nvSpPr>
        <p:spPr/>
        <p:txBody>
          <a:bodyPr/>
          <a:lstStyle/>
          <a:p>
            <a:fld id="{7A5239FB-7A1F-164F-9479-C3A68D9D7546}" type="slidenum">
              <a:rPr lang="en-US" smtClean="0"/>
              <a:t>36</a:t>
            </a:fld>
            <a:endParaRPr lang="en-US"/>
          </a:p>
        </p:txBody>
      </p:sp>
    </p:spTree>
    <p:extLst>
      <p:ext uri="{BB962C8B-B14F-4D97-AF65-F5344CB8AC3E}">
        <p14:creationId xmlns:p14="http://schemas.microsoft.com/office/powerpoint/2010/main" val="25650116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37</a:t>
            </a:fld>
            <a:endParaRPr lang="en-US"/>
          </a:p>
        </p:txBody>
      </p:sp>
    </p:spTree>
    <p:extLst>
      <p:ext uri="{BB962C8B-B14F-4D97-AF65-F5344CB8AC3E}">
        <p14:creationId xmlns:p14="http://schemas.microsoft.com/office/powerpoint/2010/main" val="16838549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3762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4609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631308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nSpc>
                <a:spcPct val="90000"/>
              </a:lnSpc>
              <a:spcBef>
                <a:spcPct val="20000"/>
              </a:spcBef>
              <a:buNone/>
            </a:pPr>
            <a:r>
              <a:rPr lang="en-US" b="1" dirty="0">
                <a:latin typeface="Arial"/>
                <a:ea typeface="ＭＳ Ｐゴシック"/>
                <a:cs typeface="Arial"/>
              </a:rPr>
              <a:t>Trainers:</a:t>
            </a:r>
            <a:r>
              <a:rPr lang="en-US" dirty="0">
                <a:latin typeface="Arial"/>
                <a:ea typeface="ＭＳ Ｐゴシック"/>
                <a:cs typeface="Arial"/>
              </a:rPr>
              <a:t>  refer to training manual for:</a:t>
            </a:r>
          </a:p>
          <a:p>
            <a:pPr marL="457200" indent="-298450">
              <a:lnSpc>
                <a:spcPct val="90000"/>
              </a:lnSpc>
              <a:spcBef>
                <a:spcPct val="20000"/>
              </a:spcBef>
              <a:buFontTx/>
              <a:buChar char="-"/>
            </a:pPr>
            <a:r>
              <a:rPr lang="en-US" dirty="0">
                <a:latin typeface="Arial"/>
                <a:ea typeface="ＭＳ Ｐゴシック"/>
                <a:cs typeface="Arial"/>
              </a:rPr>
              <a:t>Tips on presenting the overview content</a:t>
            </a:r>
          </a:p>
          <a:p>
            <a:pPr marL="457200" indent="-298450">
              <a:lnSpc>
                <a:spcPct val="90000"/>
              </a:lnSpc>
              <a:spcBef>
                <a:spcPct val="20000"/>
              </a:spcBef>
              <a:buFontTx/>
              <a:buChar char="-"/>
            </a:pPr>
            <a:r>
              <a:rPr lang="en-US" dirty="0">
                <a:latin typeface="Arial"/>
                <a:ea typeface="ＭＳ Ｐゴシック"/>
                <a:cs typeface="Arial"/>
              </a:rPr>
              <a:t>Explanation for short activity periods and ideas for teaching this to teams</a:t>
            </a:r>
          </a:p>
          <a:p>
            <a:pPr marL="457200" indent="-298450">
              <a:lnSpc>
                <a:spcPct val="90000"/>
              </a:lnSpc>
              <a:spcBef>
                <a:spcPct val="20000"/>
              </a:spcBef>
              <a:buFontTx/>
              <a:buChar char="-"/>
            </a:pPr>
            <a:r>
              <a:rPr lang="en-US" dirty="0">
                <a:latin typeface="Arial"/>
                <a:ea typeface="ＭＳ Ｐゴシック"/>
                <a:cs typeface="Arial"/>
              </a:rPr>
              <a:t>Ideas </a:t>
            </a:r>
            <a:r>
              <a:rPr lang="en-US" baseline="0" dirty="0">
                <a:latin typeface="Arial"/>
                <a:ea typeface="ＭＳ Ｐゴシック"/>
                <a:cs typeface="Arial"/>
              </a:rPr>
              <a:t>for </a:t>
            </a:r>
            <a:r>
              <a:rPr lang="en-US" dirty="0">
                <a:latin typeface="Arial"/>
                <a:ea typeface="ＭＳ Ｐゴシック"/>
                <a:cs typeface="Arial"/>
              </a:rPr>
              <a:t>facilitating review and team action planning</a:t>
            </a:r>
          </a:p>
          <a:p>
            <a:pPr marL="0" indent="0">
              <a:buFontTx/>
              <a:buNone/>
            </a:pPr>
            <a:endParaRPr lang="en-US" dirty="0">
              <a:latin typeface="Arial" pitchFamily="-1" charset="0"/>
              <a:ea typeface="ＭＳ Ｐゴシック" pitchFamily="-108" charset="-128"/>
              <a:cs typeface="Arial"/>
            </a:endParaRPr>
          </a:p>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8934305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44</a:t>
            </a:fld>
            <a:endParaRPr lang="en-US"/>
          </a:p>
        </p:txBody>
      </p:sp>
    </p:spTree>
    <p:extLst>
      <p:ext uri="{BB962C8B-B14F-4D97-AF65-F5344CB8AC3E}">
        <p14:creationId xmlns:p14="http://schemas.microsoft.com/office/powerpoint/2010/main" val="32449462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45</a:t>
            </a:fld>
            <a:endParaRPr lang="en-US"/>
          </a:p>
        </p:txBody>
      </p:sp>
    </p:spTree>
    <p:extLst>
      <p:ext uri="{BB962C8B-B14F-4D97-AF65-F5344CB8AC3E}">
        <p14:creationId xmlns:p14="http://schemas.microsoft.com/office/powerpoint/2010/main" val="41718871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46</a:t>
            </a:fld>
            <a:endParaRPr lang="en-US"/>
          </a:p>
        </p:txBody>
      </p:sp>
    </p:spTree>
    <p:extLst>
      <p:ext uri="{BB962C8B-B14F-4D97-AF65-F5344CB8AC3E}">
        <p14:creationId xmlns:p14="http://schemas.microsoft.com/office/powerpoint/2010/main" val="11420639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47</a:t>
            </a:fld>
            <a:endParaRPr lang="en-US"/>
          </a:p>
        </p:txBody>
      </p:sp>
    </p:spTree>
    <p:extLst>
      <p:ext uri="{BB962C8B-B14F-4D97-AF65-F5344CB8AC3E}">
        <p14:creationId xmlns:p14="http://schemas.microsoft.com/office/powerpoint/2010/main" val="19338052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48</a:t>
            </a:fld>
            <a:endParaRPr lang="en-US"/>
          </a:p>
        </p:txBody>
      </p:sp>
    </p:spTree>
    <p:extLst>
      <p:ext uri="{BB962C8B-B14F-4D97-AF65-F5344CB8AC3E}">
        <p14:creationId xmlns:p14="http://schemas.microsoft.com/office/powerpoint/2010/main" val="20966315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49</a:t>
            </a:fld>
            <a:endParaRPr lang="en-US"/>
          </a:p>
        </p:txBody>
      </p:sp>
    </p:spTree>
    <p:extLst>
      <p:ext uri="{BB962C8B-B14F-4D97-AF65-F5344CB8AC3E}">
        <p14:creationId xmlns:p14="http://schemas.microsoft.com/office/powerpoint/2010/main" val="33787340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50</a:t>
            </a:fld>
            <a:endParaRPr lang="en-US"/>
          </a:p>
        </p:txBody>
      </p:sp>
    </p:spTree>
    <p:extLst>
      <p:ext uri="{BB962C8B-B14F-4D97-AF65-F5344CB8AC3E}">
        <p14:creationId xmlns:p14="http://schemas.microsoft.com/office/powerpoint/2010/main" val="5767709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1952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52</a:t>
            </a:fld>
            <a:endParaRPr lang="en-US"/>
          </a:p>
        </p:txBody>
      </p:sp>
    </p:spTree>
    <p:extLst>
      <p:ext uri="{BB962C8B-B14F-4D97-AF65-F5344CB8AC3E}">
        <p14:creationId xmlns:p14="http://schemas.microsoft.com/office/powerpoint/2010/main" val="1449091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cs typeface="Calibri"/>
              </a:rPr>
              <a:t>TRAINER NOTE: Give teams several minutes each to introduce themselves and their school- including any previous experiences with PBIS. </a:t>
            </a:r>
          </a:p>
        </p:txBody>
      </p:sp>
    </p:spTree>
    <p:extLst>
      <p:ext uri="{BB962C8B-B14F-4D97-AF65-F5344CB8AC3E}">
        <p14:creationId xmlns:p14="http://schemas.microsoft.com/office/powerpoint/2010/main" val="26168338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4343072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3826463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1065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B720D9-44EE-D24D-8065-87A5493CC94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Tree>
    <p:extLst>
      <p:ext uri="{BB962C8B-B14F-4D97-AF65-F5344CB8AC3E}">
        <p14:creationId xmlns:p14="http://schemas.microsoft.com/office/powerpoint/2010/main" val="22239116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https://www.pbis.org/resource/school-climate-survey-suite </a:t>
            </a:r>
          </a:p>
        </p:txBody>
      </p:sp>
    </p:spTree>
    <p:extLst>
      <p:ext uri="{BB962C8B-B14F-4D97-AF65-F5344CB8AC3E}">
        <p14:creationId xmlns:p14="http://schemas.microsoft.com/office/powerpoint/2010/main" val="15485509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B720D9-44EE-D24D-8065-87A5493CC94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Tree>
    <p:extLst>
      <p:ext uri="{BB962C8B-B14F-4D97-AF65-F5344CB8AC3E}">
        <p14:creationId xmlns:p14="http://schemas.microsoft.com/office/powerpoint/2010/main" val="38795864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152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22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3310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1552967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8303655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5999738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Preview this only and show them that it will be a part of next year</a:t>
            </a:r>
          </a:p>
        </p:txBody>
      </p:sp>
      <p:sp>
        <p:nvSpPr>
          <p:cNvPr id="4" name="Slide Number Placeholder 3"/>
          <p:cNvSpPr>
            <a:spLocks noGrp="1"/>
          </p:cNvSpPr>
          <p:nvPr>
            <p:ph type="sldNum" sz="quarter" idx="5"/>
          </p:nvPr>
        </p:nvSpPr>
        <p:spPr/>
        <p:txBody>
          <a:bodyPr/>
          <a:lstStyle/>
          <a:p>
            <a:fld id="{7A5239FB-7A1F-164F-9479-C3A68D9D7546}" type="slidenum">
              <a:rPr lang="en-US" smtClean="0"/>
              <a:t>65</a:t>
            </a:fld>
            <a:endParaRPr lang="en-US"/>
          </a:p>
        </p:txBody>
      </p:sp>
    </p:spTree>
    <p:extLst>
      <p:ext uri="{BB962C8B-B14F-4D97-AF65-F5344CB8AC3E}">
        <p14:creationId xmlns:p14="http://schemas.microsoft.com/office/powerpoint/2010/main" val="17159236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8749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5239FB-7A1F-164F-9479-C3A68D9D7546}" type="slidenum">
              <a:rPr lang="en-US" smtClean="0"/>
              <a:t>68</a:t>
            </a:fld>
            <a:endParaRPr lang="en-US"/>
          </a:p>
        </p:txBody>
      </p:sp>
    </p:spTree>
    <p:extLst>
      <p:ext uri="{BB962C8B-B14F-4D97-AF65-F5344CB8AC3E}">
        <p14:creationId xmlns:p14="http://schemas.microsoft.com/office/powerpoint/2010/main" val="14968414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26082368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4145557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072F8-D544-2C4E-BFCF-3A1338F8471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8740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33760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74</a:t>
            </a:fld>
            <a:endParaRPr lang="en-US"/>
          </a:p>
        </p:txBody>
      </p:sp>
    </p:spTree>
    <p:extLst>
      <p:ext uri="{BB962C8B-B14F-4D97-AF65-F5344CB8AC3E}">
        <p14:creationId xmlns:p14="http://schemas.microsoft.com/office/powerpoint/2010/main" val="20250348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75</a:t>
            </a:fld>
            <a:endParaRPr lang="en-US"/>
          </a:p>
        </p:txBody>
      </p:sp>
    </p:spTree>
    <p:extLst>
      <p:ext uri="{BB962C8B-B14F-4D97-AF65-F5344CB8AC3E}">
        <p14:creationId xmlns:p14="http://schemas.microsoft.com/office/powerpoint/2010/main" val="2171399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20388006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77</a:t>
            </a:fld>
            <a:endParaRPr lang="en-US"/>
          </a:p>
        </p:txBody>
      </p:sp>
    </p:spTree>
    <p:extLst>
      <p:ext uri="{BB962C8B-B14F-4D97-AF65-F5344CB8AC3E}">
        <p14:creationId xmlns:p14="http://schemas.microsoft.com/office/powerpoint/2010/main" val="10907689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7866404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6697383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6866598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13107927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5989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9292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85</a:t>
            </a:fld>
            <a:endParaRPr lang="en-US"/>
          </a:p>
        </p:txBody>
      </p:sp>
    </p:spTree>
    <p:extLst>
      <p:ext uri="{BB962C8B-B14F-4D97-AF65-F5344CB8AC3E}">
        <p14:creationId xmlns:p14="http://schemas.microsoft.com/office/powerpoint/2010/main" val="1575553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23275570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90140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6638314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88</a:t>
            </a:fld>
            <a:endParaRPr lang="en-US"/>
          </a:p>
        </p:txBody>
      </p:sp>
    </p:spTree>
    <p:extLst>
      <p:ext uri="{BB962C8B-B14F-4D97-AF65-F5344CB8AC3E}">
        <p14:creationId xmlns:p14="http://schemas.microsoft.com/office/powerpoint/2010/main" val="148866538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89</a:t>
            </a:fld>
            <a:endParaRPr lang="en-US"/>
          </a:p>
        </p:txBody>
      </p:sp>
    </p:spTree>
    <p:extLst>
      <p:ext uri="{BB962C8B-B14F-4D97-AF65-F5344CB8AC3E}">
        <p14:creationId xmlns:p14="http://schemas.microsoft.com/office/powerpoint/2010/main" val="10041265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2479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4523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81198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1441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18602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945783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13757303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14715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0" fontAlgn="base" latinLnBrk="0" hangingPunct="0">
              <a:lnSpc>
                <a:spcPct val="100000"/>
              </a:lnSpc>
              <a:spcBef>
                <a:spcPct val="30000"/>
              </a:spcBef>
              <a:spcAft>
                <a:spcPct val="0"/>
              </a:spcAft>
              <a:buClrTx/>
              <a:buSzTx/>
              <a:buFontTx/>
              <a:buNone/>
              <a:tabLst/>
              <a:defRPr/>
            </a:pPr>
            <a:r>
              <a:rPr lang="en-US" b="0" dirty="0">
                <a:effectLst/>
              </a:rPr>
              <a:t>TRAINERS: Go directly to https://</a:t>
            </a:r>
            <a:r>
              <a:rPr lang="en-US" b="0" dirty="0" err="1">
                <a:effectLst/>
              </a:rPr>
              <a:t>nepbis.org</a:t>
            </a:r>
            <a:r>
              <a:rPr lang="en-US" b="0" dirty="0">
                <a:effectLst/>
              </a:rPr>
              <a:t>/ and demonstrate how to access relevant materials.</a:t>
            </a:r>
          </a:p>
          <a:p>
            <a:pPr marL="158750" indent="0" rtl="0" fontAlgn="base">
              <a:buNone/>
            </a:pPr>
            <a:endParaRPr lang="en-US" b="0" dirty="0">
              <a:effectLst/>
            </a:endParaRPr>
          </a:p>
          <a:p>
            <a:pPr marL="158750" indent="0" rtl="0" fontAlgn="base">
              <a:buNone/>
            </a:pPr>
            <a:endParaRPr lang="en-US" b="0" dirty="0">
              <a:effectLst/>
            </a:endParaRPr>
          </a:p>
        </p:txBody>
      </p:sp>
    </p:spTree>
    <p:extLst>
      <p:ext uri="{BB962C8B-B14F-4D97-AF65-F5344CB8AC3E}">
        <p14:creationId xmlns:p14="http://schemas.microsoft.com/office/powerpoint/2010/main" val="21612778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4562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33760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Your first step is to create a representative team to lead your school’s PBIS efforts.  </a:t>
            </a:r>
          </a:p>
          <a:p>
            <a:pPr marL="0" lvl="0" indent="0" algn="l" rtl="0">
              <a:spcBef>
                <a:spcPts val="0"/>
              </a:spcBef>
              <a:spcAft>
                <a:spcPts val="0"/>
              </a:spcAft>
              <a:buNone/>
            </a:pPr>
            <a:endParaRPr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rPr>
              <a:t>You’ll then focus your school’s PBIS efforts by creating a statement of purpose to identify your hopes and goals for PBIS implementation.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005766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rPr>
              <a:t>Your team will work with your school community to uncover what you value and use those values to identify your schoolwide expectations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485829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ea typeface="ＭＳ Ｐゴシック" pitchFamily="-108" charset="-128"/>
                <a:cs typeface="ＭＳ Ｐゴシック" pitchFamily="-108" charset="-128"/>
              </a:rPr>
              <a:t>Using those identified expectations, you’ll define what those expectations look and sound like in key routines/settings throughout your school. This is organized through a behavioral matrix. </a:t>
            </a:r>
            <a:r>
              <a:rPr lang="en-US" dirty="0">
                <a:latin typeface="Arial" pitchFamily="-1" charset="0"/>
                <a:ea typeface="ＭＳ Ｐゴシック" pitchFamily="-108" charset="-128"/>
                <a:cs typeface="ＭＳ Ｐゴシック" pitchFamily="-108" charset="-128"/>
              </a:rPr>
              <a:t>Using the schoolwide matrix, your team will develop lessons that will be explicitly taught to students at the beginning of the year (and boosted throughout the year) so that they know how to be successful within each context (like the hallway, cafeteria, assemblies, etc.) </a:t>
            </a:r>
          </a:p>
          <a:p>
            <a:pPr marL="0" marR="0" lvl="0" indent="0" algn="l" defTabSz="914400" rtl="0" eaLnBrk="0" fontAlgn="base" latinLnBrk="0" hangingPunct="0">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138140800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Once the schoolwide expectations have been determined, classroom educators will apply the behavior matrix format to the routines and settings within their classrooms. They will also explicitly teach the expectations to their students throughout the year.</a:t>
            </a:r>
            <a:endParaRPr dirty="0"/>
          </a:p>
        </p:txBody>
      </p:sp>
    </p:spTree>
    <p:extLst>
      <p:ext uri="{BB962C8B-B14F-4D97-AF65-F5344CB8AC3E}">
        <p14:creationId xmlns:p14="http://schemas.microsoft.com/office/powerpoint/2010/main" val="203131758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ea typeface="ＭＳ Ｐゴシック" pitchFamily="-108" charset="-128"/>
                <a:cs typeface="ＭＳ Ｐゴシック" pitchFamily="-108" charset="-128"/>
              </a:rPr>
              <a:t>To encourage contextually appropriate  behaviors to occur, you'll support educators to provide frequent specific feedback and praise. To promote this critical practice, you’ll develop recognition/acknowledgement systems for both students and staff. </a:t>
            </a:r>
            <a:endParaRPr dirty="0"/>
          </a:p>
        </p:txBody>
      </p:sp>
    </p:spTree>
    <p:extLst>
      <p:ext uri="{BB962C8B-B14F-4D97-AF65-F5344CB8AC3E}">
        <p14:creationId xmlns:p14="http://schemas.microsoft.com/office/powerpoint/2010/main" val="87663018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 will also clarify how staff should respond when contextually inappropriate behaviors occur by clearly defining, determining who’s responsible for responding, identifying clear responses, and recording the behaviors.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1844842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1993118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0.xml"/><Relationship Id="rId4" Type="http://schemas.openxmlformats.org/officeDocument/2006/relationships/hyperlink" Target="http://bit.ly/2TtBDfr" TargetMode="Externa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1.xml"/><Relationship Id="rId4" Type="http://schemas.openxmlformats.org/officeDocument/2006/relationships/hyperlink" Target="http://bit.ly/2TtBDfr" TargetMode="Externa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3.xml"/><Relationship Id="rId4" Type="http://schemas.openxmlformats.org/officeDocument/2006/relationships/hyperlink" Target="http://bit.ly/2TtBDfr" TargetMode="Externa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b="1">
                <a:solidFill>
                  <a:schemeClr val="accent6">
                    <a:lumMod val="50000"/>
                  </a:schemeClr>
                </a:solidFill>
                <a:latin typeface="+mj-lt"/>
              </a:defRPr>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dirty="0"/>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3395462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5464415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3720871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5749782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604866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6522263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713340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169957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5317483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38811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724740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3286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54;p5"/>
          <p:cNvSpPr txBox="1">
            <a:spLocks noGrp="1"/>
          </p:cNvSpPr>
          <p:nvPr>
            <p:ph type="ctrTitle"/>
          </p:nvPr>
        </p:nvSpPr>
        <p:spPr>
          <a:xfrm flipH="1">
            <a:off x="7919933" y="2514714"/>
            <a:ext cx="2572400" cy="1563509"/>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600" b="1" i="0">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Tree>
    <p:extLst>
      <p:ext uri="{BB962C8B-B14F-4D97-AF65-F5344CB8AC3E}">
        <p14:creationId xmlns:p14="http://schemas.microsoft.com/office/powerpoint/2010/main" val="27338264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10916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3658826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754925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7796360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731259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758B2-9523-FE47-B525-34BF9E25E3E5}" type="slidenum">
              <a:rPr lang="en-US"/>
              <a:pPr>
                <a:defRPr/>
              </a:pPr>
              <a:t>‹#›</a:t>
            </a:fld>
            <a:endParaRPr lang="en-US"/>
          </a:p>
        </p:txBody>
      </p:sp>
    </p:spTree>
    <p:extLst>
      <p:ext uri="{BB962C8B-B14F-4D97-AF65-F5344CB8AC3E}">
        <p14:creationId xmlns:p14="http://schemas.microsoft.com/office/powerpoint/2010/main" val="26549925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5941015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331374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742239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800040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9453362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1997553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19183389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10718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38134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79875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7310498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848160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2747769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854321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432446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3401171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941567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051443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9427476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633209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61250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996528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350344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6720996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5206492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9674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reserve="1"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1988557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0521211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5834901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8820788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hasCustomPrompt="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dirty="0"/>
              <a:t>S,DJFHSAK.DJFH</a:t>
            </a:r>
            <a:endParaRPr dirty="0"/>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398035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3690080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hasCustomPrompt="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DS,FHASKDJNF</a:t>
            </a:r>
            <a:endParaRPr dirty="0"/>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hasCustomPrompt="1"/>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SDM,FCH.ASDNF</a:t>
            </a:r>
            <a:endParaRPr dirty="0"/>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hasCustomPrompt="1"/>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SJDFBCS</a:t>
            </a:r>
            <a:endParaRPr dirty="0"/>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hasCustomPrompt="1"/>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KDJFH;SKDJ</a:t>
            </a:r>
            <a:endParaRPr dirty="0"/>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820779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hasCustomPrompt="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,ZXB;KLJZDFHG</a:t>
            </a:r>
            <a:endParaRPr dirty="0"/>
          </a:p>
        </p:txBody>
      </p:sp>
      <p:sp>
        <p:nvSpPr>
          <p:cNvPr id="257" name="Google Shape;257;p22"/>
          <p:cNvSpPr txBox="1">
            <a:spLocks noGrp="1"/>
          </p:cNvSpPr>
          <p:nvPr>
            <p:ph type="body" idx="2" hasCustomPrompt="1"/>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DFH;SADKJHF;</a:t>
            </a:r>
            <a:endParaRPr dirty="0"/>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2325781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6220927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2000">
                <a:solidFill>
                  <a:srgbClr val="00045C"/>
                </a:solidFill>
                <a:latin typeface="Calibri" panose="020F0502020204030204" pitchFamily="34" charset="0"/>
                <a:cs typeface="Calibri" panose="020F0502020204030204" pitchFamily="34" charset="0"/>
              </a:defRPr>
            </a:lvl4pPr>
            <a:lvl5pPr>
              <a:defRPr sz="2000">
                <a:solidFill>
                  <a:srgbClr val="00045C"/>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8C99BA3C-11EE-A64A-9641-95A331C24B48}" type="slidenum">
              <a:rPr lang="en-US" smtClean="0"/>
              <a:pPr>
                <a:defRPr/>
              </a:pPr>
              <a:t>‹#›</a:t>
            </a:fld>
            <a:endParaRPr lang="en-US"/>
          </a:p>
        </p:txBody>
      </p:sp>
    </p:spTree>
    <p:extLst>
      <p:ext uri="{BB962C8B-B14F-4D97-AF65-F5344CB8AC3E}">
        <p14:creationId xmlns:p14="http://schemas.microsoft.com/office/powerpoint/2010/main" val="40296893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solidFill>
                  <a:srgbClr val="00045C"/>
                </a:solidFill>
                <a:latin typeface="Calibri" panose="020F0502020204030204" pitchFamily="34" charset="0"/>
                <a:cs typeface="Calibri" panose="020F050202020403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1800">
                <a:solidFill>
                  <a:srgbClr val="00045C"/>
                </a:solidFill>
                <a:latin typeface="Calibri" panose="020F0502020204030204" pitchFamily="34" charset="0"/>
                <a:cs typeface="Calibri" panose="020F0502020204030204" pitchFamily="34" charset="0"/>
              </a:defRPr>
            </a:lvl3pPr>
            <a:lvl4pPr>
              <a:defRPr sz="1600">
                <a:solidFill>
                  <a:srgbClr val="00045C"/>
                </a:solidFill>
                <a:latin typeface="Calibri" panose="020F0502020204030204" pitchFamily="34" charset="0"/>
                <a:cs typeface="Calibri" panose="020F0502020204030204" pitchFamily="34" charset="0"/>
              </a:defRPr>
            </a:lvl4pPr>
            <a:lvl5pPr>
              <a:defRPr sz="1600">
                <a:solidFill>
                  <a:srgbClr val="00045C"/>
                </a:solidFill>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solidFill>
                  <a:srgbClr val="00045C"/>
                </a:solidFill>
                <a:latin typeface="Calibri" panose="020F0502020204030204" pitchFamily="34" charset="0"/>
                <a:cs typeface="Calibri" panose="020F050202020403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1800">
                <a:solidFill>
                  <a:srgbClr val="00045C"/>
                </a:solidFill>
                <a:latin typeface="Calibri" panose="020F0502020204030204" pitchFamily="34" charset="0"/>
                <a:cs typeface="Calibri" panose="020F0502020204030204" pitchFamily="34" charset="0"/>
              </a:defRPr>
            </a:lvl3pPr>
            <a:lvl4pPr>
              <a:defRPr sz="1600">
                <a:solidFill>
                  <a:srgbClr val="00045C"/>
                </a:solidFill>
                <a:latin typeface="Calibri" panose="020F0502020204030204" pitchFamily="34" charset="0"/>
                <a:cs typeface="Calibri" panose="020F0502020204030204" pitchFamily="34" charset="0"/>
              </a:defRPr>
            </a:lvl4pPr>
            <a:lvl5pPr>
              <a:defRPr sz="1600">
                <a:solidFill>
                  <a:srgbClr val="00045C"/>
                </a:solidFill>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7"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CEE5388B-A0DB-D24D-8E1F-7062AA0F017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3803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solidFill>
                  <a:srgbClr val="002060"/>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649173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55D514A2-C9D6-0848-900D-9A371420AFE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4967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2853937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extLst>
      <p:ext uri="{BB962C8B-B14F-4D97-AF65-F5344CB8AC3E}">
        <p14:creationId xmlns:p14="http://schemas.microsoft.com/office/powerpoint/2010/main" val="531056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2145457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4326239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179720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47090459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137981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43423088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369306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57547071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361974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996311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325752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297458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629690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82330160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18720815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735964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495095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162766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0549941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5710360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1352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8319719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468640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58194638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70628195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0780923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90611957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70" y="1749379"/>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359222344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926689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5311405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167455712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83284875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36709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16329755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91633524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10670207"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5"/>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97723106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10670207"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5"/>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0169507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4" y="1847401"/>
            <a:ext cx="9497516" cy="4681869"/>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dirty="0"/>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224937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7"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43437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33694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hasCustomPrompt="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DS,FHASKDJNF</a:t>
            </a:r>
            <a:endParaRPr dirty="0"/>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hasCustomPrompt="1"/>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SDM,FCH.ASDNF</a:t>
            </a:r>
            <a:endParaRPr dirty="0"/>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hasCustomPrompt="1"/>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SJDFBCS</a:t>
            </a:r>
            <a:endParaRPr dirty="0"/>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hasCustomPrompt="1"/>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KDJFH;SKDJ</a:t>
            </a:r>
            <a:endParaRPr dirty="0"/>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9106728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015619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4919812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143290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933570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7555338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779211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126551539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a:p>
        </p:txBody>
      </p:sp>
    </p:spTree>
    <p:extLst>
      <p:ext uri="{BB962C8B-B14F-4D97-AF65-F5344CB8AC3E}">
        <p14:creationId xmlns:p14="http://schemas.microsoft.com/office/powerpoint/2010/main" val="336454057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50"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88687" tIns="88687" rIns="88687" bIns="88687" anchor="ctr" anchorCtr="0">
            <a:noAutofit/>
          </a:bodyPr>
          <a:lstStyle/>
          <a:p>
            <a:pPr marL="0" lvl="0" indent="0" algn="l" rtl="0">
              <a:spcBef>
                <a:spcPts val="0"/>
              </a:spcBef>
              <a:spcAft>
                <a:spcPts val="0"/>
              </a:spcAft>
              <a:buNone/>
            </a:pPr>
            <a:endParaRPr sz="1747"/>
          </a:p>
        </p:txBody>
      </p:sp>
      <p:sp>
        <p:nvSpPr>
          <p:cNvPr id="136" name="Google Shape;136;p14"/>
          <p:cNvSpPr txBox="1">
            <a:spLocks noGrp="1"/>
          </p:cNvSpPr>
          <p:nvPr>
            <p:ph type="subTitle" idx="1"/>
          </p:nvPr>
        </p:nvSpPr>
        <p:spPr>
          <a:xfrm flipH="1">
            <a:off x="2199401" y="1790203"/>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5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1"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5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4000"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328"/>
            </a:lvl1pPr>
            <a:lvl2pPr lvl="1"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1" y="298480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5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7"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94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3"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94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5"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94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3" y="2985201"/>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328" b="0">
                <a:solidFill>
                  <a:schemeClr val="lt1"/>
                </a:solidFill>
              </a:defRPr>
            </a:lvl1pPr>
            <a:lvl2pPr lvl="1"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3" y="4124668"/>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328" b="0">
                <a:solidFill>
                  <a:schemeClr val="lt1"/>
                </a:solidFill>
              </a:defRPr>
            </a:lvl1pPr>
            <a:lvl2pPr lvl="1"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1"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5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3" y="5047016"/>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94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3" y="5347335"/>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328" b="0">
                <a:solidFill>
                  <a:schemeClr val="lt1"/>
                </a:solidFill>
              </a:defRPr>
            </a:lvl1pPr>
            <a:lvl2pPr lvl="1"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4"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47"/>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47"/>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47"/>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47"/>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47"/>
            </a:p>
          </p:txBody>
        </p:sp>
      </p:grpSp>
      <p:sp>
        <p:nvSpPr>
          <p:cNvPr id="154" name="Google Shape;154;p14"/>
          <p:cNvSpPr txBox="1">
            <a:spLocks noGrp="1"/>
          </p:cNvSpPr>
          <p:nvPr>
            <p:ph type="title" idx="15"/>
          </p:nvPr>
        </p:nvSpPr>
        <p:spPr>
          <a:xfrm>
            <a:off x="813351" y="467464"/>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911" b="0"/>
            </a:lvl1pPr>
            <a:lvl2pPr lvl="1" rtl="0">
              <a:spcBef>
                <a:spcPts val="0"/>
              </a:spcBef>
              <a:spcAft>
                <a:spcPts val="0"/>
              </a:spcAft>
              <a:buNone/>
              <a:defRPr sz="2911" b="0"/>
            </a:lvl2pPr>
            <a:lvl3pPr lvl="2" rtl="0">
              <a:spcBef>
                <a:spcPts val="0"/>
              </a:spcBef>
              <a:spcAft>
                <a:spcPts val="0"/>
              </a:spcAft>
              <a:buNone/>
              <a:defRPr sz="2911" b="0"/>
            </a:lvl3pPr>
            <a:lvl4pPr lvl="3" rtl="0">
              <a:spcBef>
                <a:spcPts val="0"/>
              </a:spcBef>
              <a:spcAft>
                <a:spcPts val="0"/>
              </a:spcAft>
              <a:buNone/>
              <a:defRPr sz="2911" b="0"/>
            </a:lvl4pPr>
            <a:lvl5pPr lvl="4" rtl="0">
              <a:spcBef>
                <a:spcPts val="0"/>
              </a:spcBef>
              <a:spcAft>
                <a:spcPts val="0"/>
              </a:spcAft>
              <a:buNone/>
              <a:defRPr sz="2911" b="0"/>
            </a:lvl5pPr>
            <a:lvl6pPr lvl="5" rtl="0">
              <a:spcBef>
                <a:spcPts val="0"/>
              </a:spcBef>
              <a:spcAft>
                <a:spcPts val="0"/>
              </a:spcAft>
              <a:buNone/>
              <a:defRPr sz="2911" b="0"/>
            </a:lvl6pPr>
            <a:lvl7pPr lvl="6" rtl="0">
              <a:spcBef>
                <a:spcPts val="0"/>
              </a:spcBef>
              <a:spcAft>
                <a:spcPts val="0"/>
              </a:spcAft>
              <a:buNone/>
              <a:defRPr sz="2911" b="0"/>
            </a:lvl7pPr>
            <a:lvl8pPr lvl="7" rtl="0">
              <a:spcBef>
                <a:spcPts val="0"/>
              </a:spcBef>
              <a:spcAft>
                <a:spcPts val="0"/>
              </a:spcAft>
              <a:buNone/>
              <a:defRPr sz="2911" b="0"/>
            </a:lvl8pPr>
            <a:lvl9pPr lvl="8" rtl="0">
              <a:spcBef>
                <a:spcPts val="0"/>
              </a:spcBef>
              <a:spcAft>
                <a:spcPts val="0"/>
              </a:spcAft>
              <a:buNone/>
              <a:defRPr sz="2911" b="0"/>
            </a:lvl9pPr>
          </a:lstStyle>
          <a:p>
            <a:endParaRPr/>
          </a:p>
        </p:txBody>
      </p:sp>
    </p:spTree>
    <p:extLst>
      <p:ext uri="{BB962C8B-B14F-4D97-AF65-F5344CB8AC3E}">
        <p14:creationId xmlns:p14="http://schemas.microsoft.com/office/powerpoint/2010/main" val="214372458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98286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923890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hasCustomPrompt="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,ZXB;KLJZDFHG</a:t>
            </a:r>
            <a:endParaRPr dirty="0"/>
          </a:p>
        </p:txBody>
      </p:sp>
      <p:sp>
        <p:nvSpPr>
          <p:cNvPr id="257" name="Google Shape;257;p22"/>
          <p:cNvSpPr txBox="1">
            <a:spLocks noGrp="1"/>
          </p:cNvSpPr>
          <p:nvPr>
            <p:ph type="body" idx="2" hasCustomPrompt="1"/>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DFH;SADKJHF;</a:t>
            </a:r>
            <a:endParaRPr dirty="0"/>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4844576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639110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1708307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354372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2000">
                <a:solidFill>
                  <a:srgbClr val="00045C"/>
                </a:solidFill>
                <a:latin typeface="Calibri" panose="020F0502020204030204" pitchFamily="34" charset="0"/>
                <a:cs typeface="Calibri" panose="020F0502020204030204" pitchFamily="34" charset="0"/>
              </a:defRPr>
            </a:lvl4pPr>
            <a:lvl5pPr>
              <a:defRPr sz="2000">
                <a:solidFill>
                  <a:srgbClr val="00045C"/>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8C99BA3C-11EE-A64A-9641-95A331C24B48}" type="slidenum">
              <a:rPr lang="en-US" smtClean="0"/>
              <a:pPr>
                <a:defRPr/>
              </a:pPr>
              <a:t>‹#›</a:t>
            </a:fld>
            <a:endParaRPr lang="en-US"/>
          </a:p>
        </p:txBody>
      </p:sp>
    </p:spTree>
    <p:extLst>
      <p:ext uri="{BB962C8B-B14F-4D97-AF65-F5344CB8AC3E}">
        <p14:creationId xmlns:p14="http://schemas.microsoft.com/office/powerpoint/2010/main" val="1258887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55D514A2-C9D6-0848-900D-9A371420AFE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2987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extLst>
      <p:ext uri="{BB962C8B-B14F-4D97-AF65-F5344CB8AC3E}">
        <p14:creationId xmlns:p14="http://schemas.microsoft.com/office/powerpoint/2010/main" val="21122754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1707487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1596930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userDrawn="1">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D0F41"/>
                  </a:solidFill>
                  <a:effectLst/>
                  <a:uLnTx/>
                  <a:uFillTx/>
                  <a:latin typeface="Arial"/>
                  <a:ea typeface="+mn-ea"/>
                  <a:cs typeface="+mn-cs"/>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92C73">
                      <a:lumMod val="50000"/>
                    </a:srgbClr>
                  </a:solidFill>
                  <a:effectLst/>
                  <a:uLnTx/>
                  <a:uFillTx/>
                  <a:latin typeface="Arial"/>
                  <a:ea typeface="+mn-ea"/>
                  <a:cs typeface="+mn-cs"/>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25697558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1311211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D46114-8349-413D-A5DE-E44E56680E17}" type="datetimeFigureOut">
              <a:rPr lang="en-US" smtClean="0">
                <a:solidFill>
                  <a:prstClr val="black">
                    <a:tint val="75000"/>
                  </a:prstClr>
                </a:solidFill>
              </a:rPr>
              <a:pPr/>
              <a:t>9/26/23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F470DB-02CC-49FC-8839-9FCB17B8A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477BC0-C007-F44D-B90B-0AD89A4C3E87}" type="slidenum">
              <a:rPr lang="en-US"/>
              <a:pPr>
                <a:defRPr/>
              </a:pPr>
              <a:t>‹#›</a:t>
            </a:fld>
            <a:endParaRPr lang="en-US"/>
          </a:p>
        </p:txBody>
      </p:sp>
    </p:spTree>
    <p:extLst>
      <p:ext uri="{BB962C8B-B14F-4D97-AF65-F5344CB8AC3E}">
        <p14:creationId xmlns:p14="http://schemas.microsoft.com/office/powerpoint/2010/main" val="2720297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401821" y="-30952"/>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463323" y="2464968"/>
            <a:ext cx="4418929" cy="2344873"/>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b="1">
                <a:solidFill>
                  <a:schemeClr val="accent6">
                    <a:lumMod val="50000"/>
                  </a:schemeClr>
                </a:solidFill>
                <a:latin typeface="+mj-lt"/>
              </a:defRPr>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dirty="0"/>
              <a:t>Click to edit Master title style</a:t>
            </a:r>
            <a:endParaRPr dirty="0"/>
          </a:p>
        </p:txBody>
      </p:sp>
    </p:spTree>
    <p:extLst>
      <p:ext uri="{BB962C8B-B14F-4D97-AF65-F5344CB8AC3E}">
        <p14:creationId xmlns:p14="http://schemas.microsoft.com/office/powerpoint/2010/main" val="2728205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 name="Google Shape;16;p2"/>
          <p:cNvSpPr/>
          <p:nvPr/>
        </p:nvSpPr>
        <p:spPr>
          <a:xfrm>
            <a:off x="8920000" y="3161482"/>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atin typeface="Calibri" panose="020F0502020204030204" pitchFamily="34" charset="0"/>
                <a:cs typeface="Calibri" panose="020F0502020204030204" pitchFamily="34" charset="0"/>
              </a:defRPr>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solidFill>
                  <a:srgbClr val="4E4C7A"/>
                </a:solidFill>
                <a:latin typeface="Calibri" panose="020F0502020204030204" pitchFamily="34" charset="0"/>
                <a:cs typeface="Calibri" panose="020F0502020204030204" pitchFamily="34" charset="0"/>
              </a:defRPr>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dirty="0"/>
          </a:p>
        </p:txBody>
      </p:sp>
    </p:spTree>
    <p:extLst>
      <p:ext uri="{BB962C8B-B14F-4D97-AF65-F5344CB8AC3E}">
        <p14:creationId xmlns:p14="http://schemas.microsoft.com/office/powerpoint/2010/main" val="3541014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atin typeface="Calibri" panose="020F0502020204030204" pitchFamily="34" charset="0"/>
                <a:cs typeface="Calibri" panose="020F050202020403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27938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ct val="75000"/>
              <a:buFont typeface="Open Sans SemiBold"/>
              <a:buAutoNum type="arabicPeriod"/>
              <a:defRPr sz="1500">
                <a:solidFill>
                  <a:srgbClr val="4E4C7A"/>
                </a:solidFill>
                <a:latin typeface="Calibri" panose="020F0502020204030204" pitchFamily="34" charset="0"/>
                <a:cs typeface="Calibri" panose="020F0502020204030204" pitchFamily="34" charset="0"/>
              </a:defRPr>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dirty="0"/>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5176634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solidFill>
                  <a:srgbClr val="00023D"/>
                </a:solidFill>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dirty="0"/>
          </a:p>
        </p:txBody>
      </p:sp>
    </p:spTree>
    <p:extLst>
      <p:ext uri="{BB962C8B-B14F-4D97-AF65-F5344CB8AC3E}">
        <p14:creationId xmlns:p14="http://schemas.microsoft.com/office/powerpoint/2010/main" val="14310922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10" y="3779035"/>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64" name="Google Shape;64;p6"/>
          <p:cNvGrpSpPr/>
          <p:nvPr/>
        </p:nvGrpSpPr>
        <p:grpSpPr>
          <a:xfrm>
            <a:off x="10670208" y="14"/>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534204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atin typeface="Calibri" panose="020F0502020204030204" pitchFamily="34" charset="0"/>
                <a:cs typeface="Calibri" panose="020F0502020204030204" pitchFamily="34" charset="0"/>
              </a:defRPr>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4004330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atin typeface="Calibri" panose="020F0502020204030204" pitchFamily="34" charset="0"/>
                <a:cs typeface="Calibri" panose="020F0502020204030204" pitchFamily="34" charset="0"/>
              </a:defRPr>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15591189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atin typeface="Calibri" panose="020F0502020204030204" pitchFamily="34" charset="0"/>
                <a:cs typeface="Calibri" panose="020F0502020204030204" pitchFamily="34"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500">
                <a:solidFill>
                  <a:srgbClr val="4E4C7A"/>
                </a:solidFill>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077004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333887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5"/>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00" name="Google Shape;100;p11"/>
          <p:cNvGrpSpPr/>
          <p:nvPr/>
        </p:nvGrpSpPr>
        <p:grpSpPr>
          <a:xfrm>
            <a:off x="10670208" y="14"/>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164678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29763539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5729814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5"/>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8" y="14"/>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2300035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atin typeface="Calibri" panose="020F0502020204030204" pitchFamily="34" charset="0"/>
                <a:cs typeface="Calibri" panose="020F0502020204030204" pitchFamily="34" charset="0"/>
              </a:defRPr>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9932101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10670208" y="14"/>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1186926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10" y="3779035"/>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84" name="Google Shape;184;p16"/>
          <p:cNvGrpSpPr/>
          <p:nvPr/>
        </p:nvGrpSpPr>
        <p:grpSpPr>
          <a:xfrm>
            <a:off x="10670208" y="14"/>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062383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583621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10670208" y="14"/>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0400194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10670208" y="14"/>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347769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457189" lvl="0" indent="-330192" rtl="0">
              <a:lnSpc>
                <a:spcPct val="100000"/>
              </a:lnSpc>
              <a:spcBef>
                <a:spcPts val="0"/>
              </a:spcBef>
              <a:spcAft>
                <a:spcPts val="0"/>
              </a:spcAft>
              <a:buClr>
                <a:schemeClr val="accent2"/>
              </a:buClr>
              <a:buSzPts val="1600"/>
              <a:buFont typeface="Raleway Thin"/>
              <a:buChar char="●"/>
              <a:defRPr sz="1800">
                <a:solidFill>
                  <a:srgbClr val="4E4C7A"/>
                </a:solidFill>
                <a:latin typeface="Calibri" panose="020F0502020204030204" pitchFamily="34" charset="0"/>
                <a:cs typeface="Calibri" panose="020F0502020204030204" pitchFamily="34" charset="0"/>
              </a:defRPr>
            </a:lvl1pPr>
            <a:lvl2pPr marL="914378" lvl="1" indent="-330192" rtl="0">
              <a:spcBef>
                <a:spcPts val="1600"/>
              </a:spcBef>
              <a:spcAft>
                <a:spcPts val="0"/>
              </a:spcAft>
              <a:buSzPts val="1600"/>
              <a:buFont typeface="Nunito Light"/>
              <a:buChar char="○"/>
              <a:defRPr/>
            </a:lvl2pPr>
            <a:lvl3pPr marL="1371566" lvl="2" indent="-323842" rtl="0">
              <a:spcBef>
                <a:spcPts val="1600"/>
              </a:spcBef>
              <a:spcAft>
                <a:spcPts val="0"/>
              </a:spcAft>
              <a:buSzPts val="1500"/>
              <a:buFont typeface="Nunito Light"/>
              <a:buChar char="■"/>
              <a:defRPr/>
            </a:lvl3pPr>
            <a:lvl4pPr marL="1828754" lvl="3" indent="-323842" rtl="0">
              <a:spcBef>
                <a:spcPts val="1600"/>
              </a:spcBef>
              <a:spcAft>
                <a:spcPts val="0"/>
              </a:spcAft>
              <a:buSzPts val="1500"/>
              <a:buFont typeface="Nunito Light"/>
              <a:buChar char="●"/>
              <a:defRPr/>
            </a:lvl4pPr>
            <a:lvl5pPr marL="2285943" lvl="4" indent="-317492" rtl="0">
              <a:spcBef>
                <a:spcPts val="1600"/>
              </a:spcBef>
              <a:spcAft>
                <a:spcPts val="0"/>
              </a:spcAft>
              <a:buSzPts val="1400"/>
              <a:buFont typeface="Nunito Light"/>
              <a:buChar char="○"/>
              <a:defRPr/>
            </a:lvl5pPr>
            <a:lvl6pPr marL="2743132" lvl="5" indent="-317492" rtl="0">
              <a:spcBef>
                <a:spcPts val="1600"/>
              </a:spcBef>
              <a:spcAft>
                <a:spcPts val="0"/>
              </a:spcAft>
              <a:buSzPts val="1400"/>
              <a:buFont typeface="Nunito Light"/>
              <a:buChar char="■"/>
              <a:defRPr/>
            </a:lvl6pPr>
            <a:lvl7pPr marL="3200320" lvl="6" indent="-311142" rtl="0">
              <a:spcBef>
                <a:spcPts val="1600"/>
              </a:spcBef>
              <a:spcAft>
                <a:spcPts val="0"/>
              </a:spcAft>
              <a:buSzPts val="1300"/>
              <a:buFont typeface="Nunito Light"/>
              <a:buChar char="●"/>
              <a:defRPr/>
            </a:lvl7pPr>
            <a:lvl8pPr marL="3657509" lvl="7" indent="-311142" rtl="0">
              <a:spcBef>
                <a:spcPts val="1600"/>
              </a:spcBef>
              <a:spcAft>
                <a:spcPts val="0"/>
              </a:spcAft>
              <a:buSzPts val="1300"/>
              <a:buFont typeface="Nunito Light"/>
              <a:buChar char="○"/>
              <a:defRPr/>
            </a:lvl8pPr>
            <a:lvl9pPr marL="4114697" lvl="8" indent="-317492"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10" y="3779035"/>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647045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5" y="4738025"/>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25525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92838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500">
                <a:solidFill>
                  <a:srgbClr val="4E4C7A"/>
                </a:solidFill>
                <a:latin typeface="Calibri" panose="020F0502020204030204" pitchFamily="34" charset="0"/>
                <a:cs typeface="Calibri" panose="020F0502020204030204" pitchFamily="34" charset="0"/>
              </a:defRPr>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dirty="0"/>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500">
                <a:solidFill>
                  <a:srgbClr val="4E4C7A"/>
                </a:solidFill>
                <a:latin typeface="Calibri" panose="020F0502020204030204" pitchFamily="34" charset="0"/>
                <a:cs typeface="Calibri" panose="020F0502020204030204" pitchFamily="34" charset="0"/>
              </a:defRPr>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152410" y="3778979"/>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8" y="14"/>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901016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268" name="Google Shape;268;p23"/>
          <p:cNvGrpSpPr/>
          <p:nvPr/>
        </p:nvGrpSpPr>
        <p:grpSpPr>
          <a:xfrm flipH="1">
            <a:off x="114013" y="-1702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atin typeface="Calibri" panose="020F0502020204030204" pitchFamily="34" charset="0"/>
                <a:cs typeface="Calibri" panose="020F0502020204030204" pitchFamily="34" charset="0"/>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dirty="0">
                <a:solidFill>
                  <a:schemeClr val="lt1"/>
                </a:solidFill>
                <a:latin typeface="Calibri" panose="020F0502020204030204" pitchFamily="34" charset="0"/>
                <a:ea typeface="Hind Vadodara"/>
                <a:cs typeface="Calibri" panose="020F0502020204030204" pitchFamily="34" charset="0"/>
                <a:sym typeface="Hind Vadodara"/>
              </a:rPr>
              <a:t>CREDITS: This presentation template was created by </a:t>
            </a:r>
            <a:r>
              <a:rPr lang="en" sz="1000" b="1" dirty="0">
                <a:solidFill>
                  <a:schemeClr val="lt1"/>
                </a:solidFill>
                <a:uFill>
                  <a:noFill/>
                </a:uFill>
                <a:latin typeface="Calibri" panose="020F0502020204030204" pitchFamily="34" charset="0"/>
                <a:ea typeface="Hind Vadodara"/>
                <a:cs typeface="Calibri" panose="020F0502020204030204" pitchFamily="34" charset="0"/>
                <a:sym typeface="Hind Vadodara"/>
                <a:hlinkClick r:id="rId2"/>
              </a:rPr>
              <a:t>Slidesgo</a:t>
            </a:r>
            <a:r>
              <a:rPr lang="en" sz="1000" dirty="0">
                <a:solidFill>
                  <a:schemeClr val="lt1"/>
                </a:solidFill>
                <a:latin typeface="Calibri" panose="020F0502020204030204" pitchFamily="34" charset="0"/>
                <a:ea typeface="Hind Vadodara"/>
                <a:cs typeface="Calibri" panose="020F0502020204030204" pitchFamily="34" charset="0"/>
                <a:sym typeface="Hind Vadodara"/>
              </a:rPr>
              <a:t>, including icons by </a:t>
            </a:r>
            <a:r>
              <a:rPr lang="en" sz="1000" b="1" dirty="0">
                <a:solidFill>
                  <a:schemeClr val="lt1"/>
                </a:solidFill>
                <a:uFill>
                  <a:noFill/>
                </a:uFill>
                <a:latin typeface="Calibri" panose="020F0502020204030204" pitchFamily="34" charset="0"/>
                <a:ea typeface="Hind Vadodara"/>
                <a:cs typeface="Calibri" panose="020F0502020204030204" pitchFamily="34" charset="0"/>
                <a:sym typeface="Hind Vadodara"/>
                <a:hlinkClick r:id="rId3"/>
              </a:rPr>
              <a:t>Flaticon</a:t>
            </a:r>
            <a:r>
              <a:rPr lang="en" sz="1000" dirty="0">
                <a:solidFill>
                  <a:schemeClr val="lt1"/>
                </a:solidFill>
                <a:latin typeface="Calibri" panose="020F0502020204030204" pitchFamily="34" charset="0"/>
                <a:ea typeface="Hind Vadodara"/>
                <a:cs typeface="Calibri" panose="020F0502020204030204" pitchFamily="34" charset="0"/>
                <a:sym typeface="Hind Vadodara"/>
              </a:rPr>
              <a:t>, and infographics &amp; images by </a:t>
            </a:r>
            <a:r>
              <a:rPr lang="en" sz="1000" b="1" dirty="0">
                <a:solidFill>
                  <a:schemeClr val="lt1"/>
                </a:solidFill>
                <a:uFill>
                  <a:noFill/>
                </a:uFill>
                <a:latin typeface="Calibri" panose="020F0502020204030204" pitchFamily="34" charset="0"/>
                <a:ea typeface="Hind Vadodara"/>
                <a:cs typeface="Calibri" panose="020F0502020204030204" pitchFamily="34" charset="0"/>
                <a:sym typeface="Hind Vadodara"/>
                <a:hlinkClick r:id="rId4"/>
              </a:rPr>
              <a:t>Freepik</a:t>
            </a:r>
            <a:endParaRPr sz="1000" b="1" dirty="0">
              <a:solidFill>
                <a:schemeClr val="lt1"/>
              </a:solidFill>
              <a:latin typeface="Calibri" panose="020F0502020204030204" pitchFamily="34" charset="0"/>
              <a:ea typeface="Hind Vadodara"/>
              <a:cs typeface="Calibri" panose="020F0502020204030204" pitchFamily="34" charset="0"/>
              <a:sym typeface="Hind Vadodara"/>
            </a:endParaRPr>
          </a:p>
        </p:txBody>
      </p:sp>
    </p:spTree>
    <p:extLst>
      <p:ext uri="{BB962C8B-B14F-4D97-AF65-F5344CB8AC3E}">
        <p14:creationId xmlns:p14="http://schemas.microsoft.com/office/powerpoint/2010/main" val="618720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Calibri" panose="020F0502020204030204" pitchFamily="34" charset="0"/>
                <a:ea typeface="Calibri" panose="020F0502020204030204" pitchFamily="34" charset="0"/>
                <a:cs typeface="Calibri" panose="020F0502020204030204" pitchFamily="34" charset="0"/>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5710663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4658477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649539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19597280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dirty="0"/>
          </a:p>
        </p:txBody>
      </p:sp>
      <p:sp>
        <p:nvSpPr>
          <p:cNvPr id="27" name="Google Shape;27;p3"/>
          <p:cNvSpPr txBox="1">
            <a:spLocks noGrp="1"/>
          </p:cNvSpPr>
          <p:nvPr>
            <p:ph type="subTitle" idx="1"/>
          </p:nvPr>
        </p:nvSpPr>
        <p:spPr>
          <a:xfrm flipH="1">
            <a:off x="2230009" y="5025294"/>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r>
              <a:rPr lang="en-US"/>
              <a:t>Click to edit Master subtitle style</a:t>
            </a:r>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3865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32186625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27242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dirty="0"/>
          </a:p>
        </p:txBody>
      </p:sp>
      <p:sp>
        <p:nvSpPr>
          <p:cNvPr id="85" name="Google Shape;85;p9"/>
          <p:cNvSpPr txBox="1">
            <a:spLocks noGrp="1"/>
          </p:cNvSpPr>
          <p:nvPr>
            <p:ph type="subTitle" idx="1"/>
          </p:nvPr>
        </p:nvSpPr>
        <p:spPr>
          <a:xfrm>
            <a:off x="1426433" y="3429000"/>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1368305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pPr>
                <a:defRPr/>
              </a:pPr>
              <a:t>‹#›</a:t>
            </a:fld>
            <a:endParaRPr lang="en-US"/>
          </a:p>
        </p:txBody>
      </p:sp>
    </p:spTree>
    <p:extLst>
      <p:ext uri="{BB962C8B-B14F-4D97-AF65-F5344CB8AC3E}">
        <p14:creationId xmlns:p14="http://schemas.microsoft.com/office/powerpoint/2010/main" val="2801988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00">
                <a:latin typeface="+mn-lt"/>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576968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4807407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n-lt"/>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549084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751153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B951-D3E6-904A-A940-09A20593C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2245F-8433-D54C-94A2-73B9E5D882A2}"/>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2465A-9DAC-004B-9C16-97D17889F853}"/>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0D4FAE-58B2-B04D-9889-566935995292}"/>
              </a:ext>
            </a:extLst>
          </p:cNvPr>
          <p:cNvSpPr>
            <a:spLocks noGrp="1"/>
          </p:cNvSpPr>
          <p:nvPr>
            <p:ph type="dt" sz="half" idx="10"/>
          </p:nvPr>
        </p:nvSpPr>
        <p:spPr/>
        <p:txBody>
          <a:bodyPr/>
          <a:lstStyle/>
          <a:p>
            <a:fld id="{5E6B224F-172B-174F-999A-4D07DDB17992}" type="datetimeFigureOut">
              <a:rPr lang="en-US" smtClean="0"/>
              <a:t>9/26/23</a:t>
            </a:fld>
            <a:endParaRPr lang="en-US"/>
          </a:p>
        </p:txBody>
      </p:sp>
      <p:sp>
        <p:nvSpPr>
          <p:cNvPr id="6" name="Footer Placeholder 5">
            <a:extLst>
              <a:ext uri="{FF2B5EF4-FFF2-40B4-BE49-F238E27FC236}">
                <a16:creationId xmlns:a16="http://schemas.microsoft.com/office/drawing/2014/main" id="{3C1C6747-B366-914D-B2DF-5061ABC39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02C8B-E11C-6041-A7D7-D125AAF3C8AC}"/>
              </a:ext>
            </a:extLst>
          </p:cNvPr>
          <p:cNvSpPr>
            <a:spLocks noGrp="1"/>
          </p:cNvSpPr>
          <p:nvPr>
            <p:ph type="sldNum" sz="quarter" idx="12"/>
          </p:nvPr>
        </p:nvSpPr>
        <p:spPr/>
        <p:txBody>
          <a:bodyPr/>
          <a:lstStyle/>
          <a:p>
            <a:fld id="{B7AF5906-69B9-0947-9A5F-C158AF7A8FA7}" type="slidenum">
              <a:rPr lang="en-US" smtClean="0"/>
              <a:t>‹#›</a:t>
            </a:fld>
            <a:endParaRPr lang="en-US"/>
          </a:p>
        </p:txBody>
      </p:sp>
    </p:spTree>
    <p:extLst>
      <p:ext uri="{BB962C8B-B14F-4D97-AF65-F5344CB8AC3E}">
        <p14:creationId xmlns:p14="http://schemas.microsoft.com/office/powerpoint/2010/main" val="98841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a:t>Click to edit Master title style</a:t>
            </a:r>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18627123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8900504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16804227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dirty="0"/>
          </a:p>
        </p:txBody>
      </p:sp>
      <p:sp>
        <p:nvSpPr>
          <p:cNvPr id="27" name="Google Shape;27;p3"/>
          <p:cNvSpPr txBox="1">
            <a:spLocks noGrp="1"/>
          </p:cNvSpPr>
          <p:nvPr>
            <p:ph type="subTitle" idx="1"/>
          </p:nvPr>
        </p:nvSpPr>
        <p:spPr>
          <a:xfrm flipH="1">
            <a:off x="2230009" y="5025294"/>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r>
              <a:rPr lang="en-US"/>
              <a:t>Click to edit Master subtitle style</a:t>
            </a:r>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80302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a:ln w="57150"/>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6">
                  <a:lumMod val="50000"/>
                </a:schemeClr>
              </a:buClr>
              <a:buSzPct val="80000"/>
              <a:buFont typeface="Open Sans SemiBold"/>
              <a:buAutoNum type="arabicPeriod"/>
              <a:defRPr sz="2400">
                <a:solidFill>
                  <a:schemeClr val="accent6">
                    <a:lumMod val="50000"/>
                  </a:schemeClr>
                </a:solidFill>
              </a:defRPr>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pPr lvl="0"/>
            <a:r>
              <a:rPr lang="en-US"/>
              <a:t>Click to edit Master text styles</a:t>
            </a: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08161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04ABA4F-18F4-9B4F-B249-1C1AEE0BC390}" type="slidenum">
              <a:rPr lang="en-US"/>
              <a:pPr>
                <a:defRPr/>
              </a:pPr>
              <a:t>‹#›</a:t>
            </a:fld>
            <a:endParaRPr lang="en-US" dirty="0"/>
          </a:p>
        </p:txBody>
      </p:sp>
    </p:spTree>
    <p:extLst>
      <p:ext uri="{BB962C8B-B14F-4D97-AF65-F5344CB8AC3E}">
        <p14:creationId xmlns:p14="http://schemas.microsoft.com/office/powerpoint/2010/main" val="20998788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12131989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594127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8471388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dirty="0"/>
          </a:p>
        </p:txBody>
      </p:sp>
      <p:sp>
        <p:nvSpPr>
          <p:cNvPr id="85" name="Google Shape;85;p9"/>
          <p:cNvSpPr txBox="1">
            <a:spLocks noGrp="1"/>
          </p:cNvSpPr>
          <p:nvPr>
            <p:ph type="subTitle" idx="1"/>
          </p:nvPr>
        </p:nvSpPr>
        <p:spPr>
          <a:xfrm>
            <a:off x="1426433" y="3429000"/>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22575038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00">
                <a:latin typeface="+mn-lt"/>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03842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9710265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n-lt"/>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11414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90143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661385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B951-D3E6-904A-A940-09A20593C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2245F-8433-D54C-94A2-73B9E5D882A2}"/>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2465A-9DAC-004B-9C16-97D17889F853}"/>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0D4FAE-58B2-B04D-9889-566935995292}"/>
              </a:ext>
            </a:extLst>
          </p:cNvPr>
          <p:cNvSpPr>
            <a:spLocks noGrp="1"/>
          </p:cNvSpPr>
          <p:nvPr>
            <p:ph type="dt" sz="half" idx="10"/>
          </p:nvPr>
        </p:nvSpPr>
        <p:spPr/>
        <p:txBody>
          <a:bodyPr/>
          <a:lstStyle/>
          <a:p>
            <a:fld id="{5E6B224F-172B-174F-999A-4D07DDB17992}" type="datetimeFigureOut">
              <a:rPr lang="en-US" smtClean="0"/>
              <a:t>9/26/23</a:t>
            </a:fld>
            <a:endParaRPr lang="en-US"/>
          </a:p>
        </p:txBody>
      </p:sp>
      <p:sp>
        <p:nvSpPr>
          <p:cNvPr id="6" name="Footer Placeholder 5">
            <a:extLst>
              <a:ext uri="{FF2B5EF4-FFF2-40B4-BE49-F238E27FC236}">
                <a16:creationId xmlns:a16="http://schemas.microsoft.com/office/drawing/2014/main" id="{3C1C6747-B366-914D-B2DF-5061ABC39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02C8B-E11C-6041-A7D7-D125AAF3C8AC}"/>
              </a:ext>
            </a:extLst>
          </p:cNvPr>
          <p:cNvSpPr>
            <a:spLocks noGrp="1"/>
          </p:cNvSpPr>
          <p:nvPr>
            <p:ph type="sldNum" sz="quarter" idx="12"/>
          </p:nvPr>
        </p:nvSpPr>
        <p:spPr/>
        <p:txBody>
          <a:bodyPr/>
          <a:lstStyle/>
          <a:p>
            <a:fld id="{B7AF5906-69B9-0947-9A5F-C158AF7A8FA7}" type="slidenum">
              <a:rPr lang="en-US" smtClean="0"/>
              <a:t>‹#›</a:t>
            </a:fld>
            <a:endParaRPr lang="en-US"/>
          </a:p>
        </p:txBody>
      </p:sp>
    </p:spTree>
    <p:extLst>
      <p:ext uri="{BB962C8B-B14F-4D97-AF65-F5344CB8AC3E}">
        <p14:creationId xmlns:p14="http://schemas.microsoft.com/office/powerpoint/2010/main" val="2101523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41443833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a:t>Click to edit Master title style</a:t>
            </a:r>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19087155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990536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7635498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334659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27529438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a:p>
        </p:txBody>
      </p:sp>
    </p:spTree>
    <p:extLst>
      <p:ext uri="{BB962C8B-B14F-4D97-AF65-F5344CB8AC3E}">
        <p14:creationId xmlns:p14="http://schemas.microsoft.com/office/powerpoint/2010/main" val="4116980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50"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88687" tIns="88687" rIns="88687" bIns="88687" anchor="ctr" anchorCtr="0">
            <a:noAutofit/>
          </a:bodyPr>
          <a:lstStyle/>
          <a:p>
            <a:pPr marL="0" lvl="0" indent="0" algn="l" rtl="0">
              <a:spcBef>
                <a:spcPts val="0"/>
              </a:spcBef>
              <a:spcAft>
                <a:spcPts val="0"/>
              </a:spcAft>
              <a:buNone/>
            </a:pPr>
            <a:endParaRPr sz="1747"/>
          </a:p>
        </p:txBody>
      </p:sp>
      <p:sp>
        <p:nvSpPr>
          <p:cNvPr id="136" name="Google Shape;136;p14"/>
          <p:cNvSpPr txBox="1">
            <a:spLocks noGrp="1"/>
          </p:cNvSpPr>
          <p:nvPr>
            <p:ph type="subTitle" idx="1"/>
          </p:nvPr>
        </p:nvSpPr>
        <p:spPr>
          <a:xfrm flipH="1">
            <a:off x="2199401" y="1790203"/>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5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1"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5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4000"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328"/>
            </a:lvl1pPr>
            <a:lvl2pPr lvl="1"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328">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1" y="298480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5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7"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94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3"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94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5"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94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3" y="2985201"/>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328" b="0">
                <a:solidFill>
                  <a:schemeClr val="lt1"/>
                </a:solidFill>
              </a:defRPr>
            </a:lvl1pPr>
            <a:lvl2pPr lvl="1"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3" y="4124668"/>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328" b="0">
                <a:solidFill>
                  <a:schemeClr val="lt1"/>
                </a:solidFill>
              </a:defRPr>
            </a:lvl1pPr>
            <a:lvl2pPr lvl="1"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1"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35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3" y="5047016"/>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94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3" y="5347335"/>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328" b="0">
                <a:solidFill>
                  <a:schemeClr val="lt1"/>
                </a:solidFill>
              </a:defRPr>
            </a:lvl1pPr>
            <a:lvl2pPr lvl="1"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336">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4"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47"/>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47"/>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47"/>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47"/>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47"/>
            </a:p>
          </p:txBody>
        </p:sp>
      </p:grpSp>
      <p:sp>
        <p:nvSpPr>
          <p:cNvPr id="154" name="Google Shape;154;p14"/>
          <p:cNvSpPr txBox="1">
            <a:spLocks noGrp="1"/>
          </p:cNvSpPr>
          <p:nvPr>
            <p:ph type="title" idx="15"/>
          </p:nvPr>
        </p:nvSpPr>
        <p:spPr>
          <a:xfrm>
            <a:off x="813351" y="467464"/>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911" b="0"/>
            </a:lvl1pPr>
            <a:lvl2pPr lvl="1" rtl="0">
              <a:spcBef>
                <a:spcPts val="0"/>
              </a:spcBef>
              <a:spcAft>
                <a:spcPts val="0"/>
              </a:spcAft>
              <a:buNone/>
              <a:defRPr sz="2911" b="0"/>
            </a:lvl2pPr>
            <a:lvl3pPr lvl="2" rtl="0">
              <a:spcBef>
                <a:spcPts val="0"/>
              </a:spcBef>
              <a:spcAft>
                <a:spcPts val="0"/>
              </a:spcAft>
              <a:buNone/>
              <a:defRPr sz="2911" b="0"/>
            </a:lvl3pPr>
            <a:lvl4pPr lvl="3" rtl="0">
              <a:spcBef>
                <a:spcPts val="0"/>
              </a:spcBef>
              <a:spcAft>
                <a:spcPts val="0"/>
              </a:spcAft>
              <a:buNone/>
              <a:defRPr sz="2911" b="0"/>
            </a:lvl4pPr>
            <a:lvl5pPr lvl="4" rtl="0">
              <a:spcBef>
                <a:spcPts val="0"/>
              </a:spcBef>
              <a:spcAft>
                <a:spcPts val="0"/>
              </a:spcAft>
              <a:buNone/>
              <a:defRPr sz="2911" b="0"/>
            </a:lvl5pPr>
            <a:lvl6pPr lvl="5" rtl="0">
              <a:spcBef>
                <a:spcPts val="0"/>
              </a:spcBef>
              <a:spcAft>
                <a:spcPts val="0"/>
              </a:spcAft>
              <a:buNone/>
              <a:defRPr sz="2911" b="0"/>
            </a:lvl6pPr>
            <a:lvl7pPr lvl="6" rtl="0">
              <a:spcBef>
                <a:spcPts val="0"/>
              </a:spcBef>
              <a:spcAft>
                <a:spcPts val="0"/>
              </a:spcAft>
              <a:buNone/>
              <a:defRPr sz="2911" b="0"/>
            </a:lvl7pPr>
            <a:lvl8pPr lvl="7" rtl="0">
              <a:spcBef>
                <a:spcPts val="0"/>
              </a:spcBef>
              <a:spcAft>
                <a:spcPts val="0"/>
              </a:spcAft>
              <a:buNone/>
              <a:defRPr sz="2911" b="0"/>
            </a:lvl8pPr>
            <a:lvl9pPr lvl="8" rtl="0">
              <a:spcBef>
                <a:spcPts val="0"/>
              </a:spcBef>
              <a:spcAft>
                <a:spcPts val="0"/>
              </a:spcAft>
              <a:buNone/>
              <a:defRPr sz="2911" b="0"/>
            </a:lvl9pPr>
          </a:lstStyle>
          <a:p>
            <a:endParaRPr/>
          </a:p>
        </p:txBody>
      </p:sp>
    </p:spTree>
    <p:extLst>
      <p:ext uri="{BB962C8B-B14F-4D97-AF65-F5344CB8AC3E}">
        <p14:creationId xmlns:p14="http://schemas.microsoft.com/office/powerpoint/2010/main" val="4639516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474513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750148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34930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40620315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3503255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3984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8694149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9369296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58198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7371553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9780893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327130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30067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78038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3" Type="http://schemas.openxmlformats.org/officeDocument/2006/relationships/slideLayout" Target="../slideLayouts/slideLayout118.xml"/><Relationship Id="rId21" Type="http://schemas.openxmlformats.org/officeDocument/2006/relationships/slideLayout" Target="../slideLayouts/slideLayout136.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2.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18" Type="http://schemas.openxmlformats.org/officeDocument/2006/relationships/slideLayout" Target="../slideLayouts/slideLayout170.xml"/><Relationship Id="rId26" Type="http://schemas.openxmlformats.org/officeDocument/2006/relationships/theme" Target="../theme/theme13.xml"/><Relationship Id="rId3" Type="http://schemas.openxmlformats.org/officeDocument/2006/relationships/slideLayout" Target="../slideLayouts/slideLayout155.xml"/><Relationship Id="rId21" Type="http://schemas.openxmlformats.org/officeDocument/2006/relationships/slideLayout" Target="../slideLayouts/slideLayout173.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5" Type="http://schemas.openxmlformats.org/officeDocument/2006/relationships/slideLayout" Target="../slideLayouts/slideLayout177.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20" Type="http://schemas.openxmlformats.org/officeDocument/2006/relationships/slideLayout" Target="../slideLayouts/slideLayout172.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24" Type="http://schemas.openxmlformats.org/officeDocument/2006/relationships/slideLayout" Target="../slideLayouts/slideLayout176.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23" Type="http://schemas.openxmlformats.org/officeDocument/2006/relationships/slideLayout" Target="../slideLayouts/slideLayout175.xml"/><Relationship Id="rId10" Type="http://schemas.openxmlformats.org/officeDocument/2006/relationships/slideLayout" Target="../slideLayouts/slideLayout162.xml"/><Relationship Id="rId19" Type="http://schemas.openxmlformats.org/officeDocument/2006/relationships/slideLayout" Target="../slideLayouts/slideLayout171.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 Id="rId22" Type="http://schemas.openxmlformats.org/officeDocument/2006/relationships/slideLayout" Target="../slideLayouts/slideLayout17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6" Type="http://schemas.openxmlformats.org/officeDocument/2006/relationships/theme" Target="../theme/theme14.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theme" Target="../theme/theme15.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theme" Target="../theme/theme6.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theme" Target="../theme/theme8.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6.xml"/><Relationship Id="rId7"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5" Type="http://schemas.openxmlformats.org/officeDocument/2006/relationships/slideLayout" Target="../slideLayouts/slideLayout88.xml"/><Relationship Id="rId4"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r>
              <a:rPr lang="en-US" dirty="0"/>
              <a:t>Master</a:t>
            </a:r>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1082262322"/>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6" r:id="rId3"/>
    <p:sldLayoutId id="2147483676" r:id="rId4"/>
    <p:sldLayoutId id="2147483665" r:id="rId5"/>
    <p:sldLayoutId id="2147483710" r:id="rId6"/>
    <p:sldLayoutId id="2147483711" r:id="rId7"/>
    <p:sldLayoutId id="2147483801" r:id="rId8"/>
    <p:sldLayoutId id="2147484163" r:id="rId9"/>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mj-lt"/>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048889786"/>
      </p:ext>
    </p:extLst>
  </p:cSld>
  <p:clrMap bg1="lt1" tx1="dk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 id="2147483877" r:id="rId25"/>
    <p:sldLayoutId id="214748387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209777408"/>
      </p:ext>
    </p:extLst>
  </p:cSld>
  <p:clrMap bg1="lt1" tx1="dk1" bg2="dk2"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 id="2147483900" r:id="rId21"/>
    <p:sldLayoutId id="2147483901" r:id="rId22"/>
    <p:sldLayoutId id="2147483902" r:id="rId23"/>
    <p:sldLayoutId id="2147483903" r:id="rId24"/>
    <p:sldLayoutId id="2147483904" r:id="rId25"/>
    <p:sldLayoutId id="2147483905"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ln w="57150"/>
        </p:spPr>
        <p:style>
          <a:lnRef idx="2">
            <a:schemeClr val="accent2"/>
          </a:lnRef>
          <a:fillRef idx="1">
            <a:schemeClr val="lt1"/>
          </a:fillRef>
          <a:effectRef idx="0">
            <a:schemeClr val="accent2"/>
          </a:effectRef>
          <a:fontRef idx="minor"/>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r>
              <a:rPr lang="en-US" dirty="0" err="1"/>
              <a:t>sdha;ksjdhv;kalsjdnv</a:t>
            </a:r>
            <a:endParaRPr dirty="0"/>
          </a:p>
        </p:txBody>
      </p:sp>
    </p:spTree>
    <p:extLst>
      <p:ext uri="{BB962C8B-B14F-4D97-AF65-F5344CB8AC3E}">
        <p14:creationId xmlns:p14="http://schemas.microsoft.com/office/powerpoint/2010/main" val="2396819611"/>
      </p:ext>
    </p:extLst>
  </p:cSld>
  <p:clrMap bg1="lt1" tx1="dk1" bg2="dk2"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925051747"/>
      </p:ext>
    </p:extLst>
  </p:cSld>
  <p:clrMap bg1="lt1" tx1="dk1" bg2="dk2" tx2="lt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 id="2147484112" r:id="rId15"/>
    <p:sldLayoutId id="2147484113" r:id="rId16"/>
    <p:sldLayoutId id="2147484114" r:id="rId17"/>
    <p:sldLayoutId id="2147484115" r:id="rId18"/>
    <p:sldLayoutId id="2147484116" r:id="rId19"/>
    <p:sldLayoutId id="2147484117" r:id="rId20"/>
    <p:sldLayoutId id="2147484118" r:id="rId21"/>
    <p:sldLayoutId id="2147484119" r:id="rId22"/>
    <p:sldLayoutId id="2147484120" r:id="rId23"/>
    <p:sldLayoutId id="2147484121" r:id="rId24"/>
    <p:sldLayoutId id="214748412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633670634"/>
      </p:ext>
    </p:extLst>
  </p:cSld>
  <p:clrMap bg1="lt1" tx1="dk1" bg2="dk2" tx2="lt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 id="2147484176" r:id="rId12"/>
    <p:sldLayoutId id="2147484177" r:id="rId13"/>
    <p:sldLayoutId id="2147484178" r:id="rId14"/>
    <p:sldLayoutId id="2147484179"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408692090"/>
      </p:ext>
    </p:extLst>
  </p:cSld>
  <p:clrMap bg1="lt1" tx1="dk1" bg2="dk2" tx2="lt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3023556743"/>
      </p:ext>
    </p:extLst>
  </p:cSld>
  <p:clrMap bg1="lt1" tx1="dk1" bg2="dk2" tx2="lt2" accent1="accent1" accent2="accent2" accent3="accent3" accent4="accent4" accent5="accent5" accent6="accent6" hlink="hlink" folHlink="folHlink"/>
  <p:sldLayoutIdLst>
    <p:sldLayoutId id="2147483687" r:id="rId1"/>
    <p:sldLayoutId id="214748369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1848898245"/>
      </p:ext>
    </p:extLst>
  </p:cSld>
  <p:clrMap bg1="lt1" tx1="dk1" bg2="dk2" tx2="lt2" accent1="accent1" accent2="accent2" accent3="accent3" accent4="accent4" accent5="accent5" accent6="accent6" hlink="hlink" folHlink="folHlink"/>
  <p:sldLayoutIdLst>
    <p:sldLayoutId id="214748369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206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1031248077"/>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ln w="57150"/>
        </p:spPr>
        <p:style>
          <a:lnRef idx="2">
            <a:schemeClr val="accent2"/>
          </a:lnRef>
          <a:fillRef idx="1">
            <a:schemeClr val="lt1"/>
          </a:fillRef>
          <a:effectRef idx="0">
            <a:schemeClr val="accent2"/>
          </a:effectRef>
          <a:fontRef idx="minor"/>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r>
              <a:rPr lang="en-US" dirty="0" err="1"/>
              <a:t>sdha;ksjdhv;kalsjdnv</a:t>
            </a:r>
            <a:endParaRPr dirty="0"/>
          </a:p>
        </p:txBody>
      </p:sp>
    </p:spTree>
    <p:extLst>
      <p:ext uri="{BB962C8B-B14F-4D97-AF65-F5344CB8AC3E}">
        <p14:creationId xmlns:p14="http://schemas.microsoft.com/office/powerpoint/2010/main" val="1417404487"/>
      </p:ext>
    </p:extLst>
  </p:cSld>
  <p:clrMap bg1="lt1" tx1="dk1" bg2="dk2" tx2="lt2" accent1="accent1" accent2="accent2" accent3="accent3" accent4="accent4" accent5="accent5" accent6="accent6" hlink="hlink" folHlink="folHlink"/>
  <p:sldLayoutIdLst>
    <p:sldLayoutId id="2147483721" r:id="rId1"/>
    <p:sldLayoutId id="2147483724" r:id="rId2"/>
    <p:sldLayoutId id="2147483725" r:id="rId3"/>
    <p:sldLayoutId id="2147483726" r:id="rId4"/>
    <p:sldLayoutId id="2147483727" r:id="rId5"/>
    <p:sldLayoutId id="2147483729" r:id="rId6"/>
    <p:sldLayoutId id="2147483731" r:id="rId7"/>
    <p:sldLayoutId id="2147483732" r:id="rId8"/>
    <p:sldLayoutId id="2147483733" r:id="rId9"/>
    <p:sldLayoutId id="2147483796" r:id="rId10"/>
    <p:sldLayoutId id="2147483799" r:id="rId11"/>
    <p:sldLayoutId id="2147483802" r:id="rId12"/>
    <p:sldLayoutId id="214748380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4E4C7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ln w="508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dirty="0"/>
          </a:p>
        </p:txBody>
      </p:sp>
    </p:spTree>
    <p:extLst>
      <p:ext uri="{BB962C8B-B14F-4D97-AF65-F5344CB8AC3E}">
        <p14:creationId xmlns:p14="http://schemas.microsoft.com/office/powerpoint/2010/main" val="3481319469"/>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2119085268"/>
      </p:ext>
    </p:extLst>
  </p:cSld>
  <p:clrMap bg1="lt1" tx1="dk1" bg2="dk2" tx2="lt2" accent1="accent1" accent2="accent2" accent3="accent3" accent4="accent4" accent5="accent5" accent6="accent6" hlink="hlink" folHlink="folHlink"/>
  <p:sldLayoutIdLst>
    <p:sldLayoutId id="2147483761" r:id="rId1"/>
    <p:sldLayoutId id="2147483762" r:id="rId2"/>
    <p:sldLayoutId id="2147483764" r:id="rId3"/>
    <p:sldLayoutId id="2147483765" r:id="rId4"/>
    <p:sldLayoutId id="2147483767" r:id="rId5"/>
    <p:sldLayoutId id="2147483768" r:id="rId6"/>
    <p:sldLayoutId id="2147483769" r:id="rId7"/>
    <p:sldLayoutId id="2147483770" r:id="rId8"/>
    <p:sldLayoutId id="2147483772" r:id="rId9"/>
    <p:sldLayoutId id="2147483773" r:id="rId10"/>
    <p:sldLayoutId id="2147483774" r:id="rId11"/>
    <p:sldLayoutId id="2147483775" r:id="rId12"/>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1103203407"/>
      </p:ext>
    </p:extLst>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1" r:id="rId13"/>
    <p:sldLayoutId id="2147483792" r:id="rId14"/>
    <p:sldLayoutId id="2147483793" r:id="rId15"/>
    <p:sldLayoutId id="2147483794" r:id="rId16"/>
    <p:sldLayoutId id="2147483795" r:id="rId17"/>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268200689"/>
      </p:ext>
    </p:extLst>
  </p:cSld>
  <p:clrMap bg1="lt1" tx1="dk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4132"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mailto:nepbis@uconn.edu" TargetMode="External"/><Relationship Id="rId2" Type="http://schemas.openxmlformats.org/officeDocument/2006/relationships/notesSlide" Target="../notesSlides/notesSlide1.xml"/><Relationship Id="rId1" Type="http://schemas.openxmlformats.org/officeDocument/2006/relationships/slideLayout" Target="../slideLayouts/slideLayout81.xml"/><Relationship Id="rId6" Type="http://schemas.openxmlformats.org/officeDocument/2006/relationships/hyperlink" Target="https://nepbis.org/find-an-endorsed-nepbis-trainer/" TargetMode="External"/><Relationship Id="rId5" Type="http://schemas.openxmlformats.org/officeDocument/2006/relationships/hyperlink" Target="https://www.pbis.org/about/pbis-state-coordinators" TargetMode="External"/><Relationship Id="rId4" Type="http://schemas.openxmlformats.org/officeDocument/2006/relationships/hyperlink" Target="https://nepbis.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90.xml"/><Relationship Id="rId1" Type="http://schemas.openxmlformats.org/officeDocument/2006/relationships/slideLayout" Target="../slideLayouts/slideLayout53.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 Id="rId9" Type="http://schemas.openxmlformats.org/officeDocument/2006/relationships/image" Target="../media/image21.png"/></Relationships>
</file>

<file path=ppt/slides/_rels/slide1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1.xml"/><Relationship Id="rId1" Type="http://schemas.openxmlformats.org/officeDocument/2006/relationships/slideLayout" Target="../slideLayouts/slideLayout58.xml"/></Relationships>
</file>

<file path=ppt/slides/_rels/slide10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92.xml"/><Relationship Id="rId1" Type="http://schemas.openxmlformats.org/officeDocument/2006/relationships/slideLayout" Target="../slideLayouts/slideLayout58.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10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3.xml"/><Relationship Id="rId1" Type="http://schemas.openxmlformats.org/officeDocument/2006/relationships/slideLayout" Target="../slideLayouts/slideLayout58.xml"/></Relationships>
</file>

<file path=ppt/slides/_rels/slide10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4.xml"/><Relationship Id="rId1" Type="http://schemas.openxmlformats.org/officeDocument/2006/relationships/slideLayout" Target="../slideLayouts/slideLayout58.xml"/><Relationship Id="rId5" Type="http://schemas.openxmlformats.org/officeDocument/2006/relationships/image" Target="../media/image25.jpeg"/><Relationship Id="rId4" Type="http://schemas.openxmlformats.org/officeDocument/2006/relationships/image" Target="../media/image24.png"/></Relationships>
</file>

<file path=ppt/slides/_rels/slide10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95.xml"/><Relationship Id="rId1" Type="http://schemas.openxmlformats.org/officeDocument/2006/relationships/slideLayout" Target="../slideLayouts/slideLayout58.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10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6.xml"/><Relationship Id="rId1" Type="http://schemas.openxmlformats.org/officeDocument/2006/relationships/slideLayout" Target="../slideLayouts/slideLayout58.xml"/><Relationship Id="rId4" Type="http://schemas.openxmlformats.org/officeDocument/2006/relationships/image" Target="../media/image28.jpeg"/></Relationships>
</file>

<file path=ppt/slides/_rels/slide10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7.xml"/><Relationship Id="rId1" Type="http://schemas.openxmlformats.org/officeDocument/2006/relationships/slideLayout" Target="../slideLayouts/slideLayout5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0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8.xml"/><Relationship Id="rId1" Type="http://schemas.openxmlformats.org/officeDocument/2006/relationships/slideLayout" Target="../slideLayouts/slideLayout58.xml"/></Relationships>
</file>

<file path=ppt/slides/_rels/slide109.xml.rels><?xml version="1.0" encoding="UTF-8" standalone="yes"?>
<Relationships xmlns="http://schemas.openxmlformats.org/package/2006/relationships"><Relationship Id="rId8" Type="http://schemas.openxmlformats.org/officeDocument/2006/relationships/diagramData" Target="../diagrams/data42.xml"/><Relationship Id="rId3" Type="http://schemas.openxmlformats.org/officeDocument/2006/relationships/diagramData" Target="../diagrams/data41.xml"/><Relationship Id="rId7" Type="http://schemas.microsoft.com/office/2007/relationships/diagramDrawing" Target="../diagrams/drawing41.xml"/><Relationship Id="rId12" Type="http://schemas.microsoft.com/office/2007/relationships/diagramDrawing" Target="../diagrams/drawing42.xml"/><Relationship Id="rId2" Type="http://schemas.openxmlformats.org/officeDocument/2006/relationships/notesSlide" Target="../notesSlides/notesSlide99.xml"/><Relationship Id="rId1" Type="http://schemas.openxmlformats.org/officeDocument/2006/relationships/slideLayout" Target="../slideLayouts/slideLayout180.xml"/><Relationship Id="rId6" Type="http://schemas.openxmlformats.org/officeDocument/2006/relationships/diagramColors" Target="../diagrams/colors41.xml"/><Relationship Id="rId11" Type="http://schemas.openxmlformats.org/officeDocument/2006/relationships/diagramColors" Target="../diagrams/colors42.xml"/><Relationship Id="rId5" Type="http://schemas.openxmlformats.org/officeDocument/2006/relationships/diagramQuickStyle" Target="../diagrams/quickStyle41.xml"/><Relationship Id="rId10" Type="http://schemas.openxmlformats.org/officeDocument/2006/relationships/diagramQuickStyle" Target="../diagrams/quickStyle42.xml"/><Relationship Id="rId4" Type="http://schemas.openxmlformats.org/officeDocument/2006/relationships/diagramLayout" Target="../diagrams/layout41.xml"/><Relationship Id="rId9" Type="http://schemas.openxmlformats.org/officeDocument/2006/relationships/diagramLayout" Target="../diagrams/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100.xml"/><Relationship Id="rId1" Type="http://schemas.openxmlformats.org/officeDocument/2006/relationships/slideLayout" Target="../slideLayouts/slideLayout27.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1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1.xml"/><Relationship Id="rId1" Type="http://schemas.openxmlformats.org/officeDocument/2006/relationships/slideLayout" Target="../slideLayouts/slideLayout58.xml"/><Relationship Id="rId5" Type="http://schemas.openxmlformats.org/officeDocument/2006/relationships/hyperlink" Target="http://www.pngall.com/calendar-png" TargetMode="External"/><Relationship Id="rId4" Type="http://schemas.openxmlformats.org/officeDocument/2006/relationships/image" Target="../media/image35.png"/></Relationships>
</file>

<file path=ppt/slides/_rels/slide1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2.xml"/><Relationship Id="rId1" Type="http://schemas.openxmlformats.org/officeDocument/2006/relationships/slideLayout" Target="../slideLayouts/slideLayout57.xml"/></Relationships>
</file>

<file path=ppt/slides/_rels/slide1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103.xml"/><Relationship Id="rId1" Type="http://schemas.openxmlformats.org/officeDocument/2006/relationships/slideLayout" Target="../slideLayouts/slideLayout12.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1.png"/><Relationship Id="rId4" Type="http://schemas.openxmlformats.org/officeDocument/2006/relationships/image" Target="../media/image16.pn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5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1.xml"/><Relationship Id="rId4" Type="http://schemas.openxmlformats.org/officeDocument/2006/relationships/hyperlink" Target="https://nepbis.org/training-of-trainers-workbook-supplemental-material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5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58.xml"/><Relationship Id="rId5" Type="http://schemas.openxmlformats.org/officeDocument/2006/relationships/image" Target="../media/image25.jpe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5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58.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5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27.xml"/><Relationship Id="rId1" Type="http://schemas.openxmlformats.org/officeDocument/2006/relationships/slideLayout" Target="../slideLayouts/slideLayout180.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8.xml"/><Relationship Id="rId1" Type="http://schemas.openxmlformats.org/officeDocument/2006/relationships/slideLayout" Target="../slideLayouts/slideLayout2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58.xml"/><Relationship Id="rId5" Type="http://schemas.openxmlformats.org/officeDocument/2006/relationships/hyperlink" Target="http://www.pngall.com/calendar-png" TargetMode="Externa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14.png"/></Relationships>
</file>

<file path=ppt/slides/_rels/slide35.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37.png"/><Relationship Id="rId7" Type="http://schemas.openxmlformats.org/officeDocument/2006/relationships/diagramColors" Target="../diagrams/colors13.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48.tiff"/></Relationships>
</file>

<file path=ppt/slides/_rels/slide46.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50.tiff"/></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52.tiff"/></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54.jpeg"/></Relationships>
</file>

<file path=ppt/slides/_rels/slide4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56.jpeg"/><Relationship Id="rId7" Type="http://schemas.openxmlformats.org/officeDocument/2006/relationships/diagramColors" Target="../diagrams/colors17.xml"/><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diagramQuickStyle" Target="../diagrams/quickStyle17.xml"/><Relationship Id="rId5" Type="http://schemas.openxmlformats.org/officeDocument/2006/relationships/diagramLayout" Target="../diagrams/layout17.xml"/><Relationship Id="rId10" Type="http://schemas.openxmlformats.org/officeDocument/2006/relationships/image" Target="../media/image16.png"/><Relationship Id="rId4" Type="http://schemas.openxmlformats.org/officeDocument/2006/relationships/diagramData" Target="../diagrams/data17.xml"/><Relationship Id="rId9"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16.png"/></Relationships>
</file>

<file path=ppt/slides/_rels/slide53.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15.png"/><Relationship Id="rId7" Type="http://schemas.openxmlformats.org/officeDocument/2006/relationships/diagramColors" Target="../diagrams/colors19.xml"/><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 Id="rId9"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8" Type="http://schemas.openxmlformats.org/officeDocument/2006/relationships/diagramData" Target="../diagrams/data21.xml"/><Relationship Id="rId3" Type="http://schemas.openxmlformats.org/officeDocument/2006/relationships/diagramData" Target="../diagrams/data20.xml"/><Relationship Id="rId7" Type="http://schemas.microsoft.com/office/2007/relationships/diagramDrawing" Target="../diagrams/drawing20.xml"/><Relationship Id="rId12" Type="http://schemas.microsoft.com/office/2007/relationships/diagramDrawing" Target="../diagrams/drawing21.xml"/><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diagramColors" Target="../diagrams/colors20.xml"/><Relationship Id="rId11" Type="http://schemas.openxmlformats.org/officeDocument/2006/relationships/diagramColors" Target="../diagrams/colors21.xml"/><Relationship Id="rId5" Type="http://schemas.openxmlformats.org/officeDocument/2006/relationships/diagramQuickStyle" Target="../diagrams/quickStyle20.xml"/><Relationship Id="rId10" Type="http://schemas.openxmlformats.org/officeDocument/2006/relationships/diagramQuickStyle" Target="../diagrams/quickStyle21.xml"/><Relationship Id="rId4" Type="http://schemas.openxmlformats.org/officeDocument/2006/relationships/diagramLayout" Target="../diagrams/layout20.xml"/><Relationship Id="rId9" Type="http://schemas.openxmlformats.org/officeDocument/2006/relationships/diagramLayout" Target="../diagrams/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194.xml"/><Relationship Id="rId4" Type="http://schemas.openxmlformats.org/officeDocument/2006/relationships/image" Target="../media/image14.png"/></Relationships>
</file>

<file path=ppt/slides/_rels/slide5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 Id="rId9" Type="http://schemas.openxmlformats.org/officeDocument/2006/relationships/image" Target="../media/image16.png"/></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 Id="rId9" Type="http://schemas.openxmlformats.org/officeDocument/2006/relationships/image" Target="../media/image16.png"/></Relationships>
</file>

<file path=ppt/slides/_rels/slide63.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15.png"/><Relationship Id="rId7" Type="http://schemas.openxmlformats.org/officeDocument/2006/relationships/diagramColors" Target="../diagrams/colors25.xml"/><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 Id="rId9" Type="http://schemas.openxmlformats.org/officeDocument/2006/relationships/image" Target="../media/image55.png"/></Relationships>
</file>

<file path=ppt/slides/_rels/slide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13.png"/><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69.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15.png"/><Relationship Id="rId7" Type="http://schemas.openxmlformats.org/officeDocument/2006/relationships/diagramColors" Target="../diagrams/colors27.xml"/><Relationship Id="rId2" Type="http://schemas.openxmlformats.org/officeDocument/2006/relationships/notesSlide" Target="../notesSlides/notesSlide64.xml"/><Relationship Id="rId1" Type="http://schemas.openxmlformats.org/officeDocument/2006/relationships/slideLayout" Target="../slideLayouts/slideLayout5.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5.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7.xml"/><Relationship Id="rId1" Type="http://schemas.openxmlformats.org/officeDocument/2006/relationships/slideLayout" Target="../slideLayouts/slideLayout58.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68.xml"/><Relationship Id="rId1" Type="http://schemas.openxmlformats.org/officeDocument/2006/relationships/slideLayout" Target="../slideLayouts/slideLayout5.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75.xml.rels><?xml version="1.0" encoding="UTF-8" standalone="yes"?>
<Relationships xmlns="http://schemas.openxmlformats.org/package/2006/relationships"><Relationship Id="rId8" Type="http://schemas.openxmlformats.org/officeDocument/2006/relationships/diagramData" Target="../diagrams/data30.xml"/><Relationship Id="rId3" Type="http://schemas.openxmlformats.org/officeDocument/2006/relationships/diagramData" Target="../diagrams/data29.xml"/><Relationship Id="rId7" Type="http://schemas.microsoft.com/office/2007/relationships/diagramDrawing" Target="../diagrams/drawing29.xml"/><Relationship Id="rId12" Type="http://schemas.microsoft.com/office/2007/relationships/diagramDrawing" Target="../diagrams/drawing30.xml"/><Relationship Id="rId2" Type="http://schemas.openxmlformats.org/officeDocument/2006/relationships/notesSlide" Target="../notesSlides/notesSlide69.xml"/><Relationship Id="rId1" Type="http://schemas.openxmlformats.org/officeDocument/2006/relationships/slideLayout" Target="../slideLayouts/slideLayout88.xml"/><Relationship Id="rId6" Type="http://schemas.openxmlformats.org/officeDocument/2006/relationships/diagramColors" Target="../diagrams/colors29.xml"/><Relationship Id="rId11" Type="http://schemas.openxmlformats.org/officeDocument/2006/relationships/diagramColors" Target="../diagrams/colors30.xml"/><Relationship Id="rId5" Type="http://schemas.openxmlformats.org/officeDocument/2006/relationships/diagramQuickStyle" Target="../diagrams/quickStyle29.xml"/><Relationship Id="rId10" Type="http://schemas.openxmlformats.org/officeDocument/2006/relationships/diagramQuickStyle" Target="../diagrams/quickStyle30.xml"/><Relationship Id="rId4" Type="http://schemas.openxmlformats.org/officeDocument/2006/relationships/diagramLayout" Target="../diagrams/layout29.xml"/><Relationship Id="rId9" Type="http://schemas.openxmlformats.org/officeDocument/2006/relationships/diagramLayout" Target="../diagrams/layout30.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7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70.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16.png"/></Relationships>
</file>

<file path=ppt/slides/_rels/slide7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https://www.daviesskyschools.org/userfiles/320/my%20files/pbis%20handbook%202019-2020.docx.pdf?id=42545" TargetMode="External"/><Relationship Id="rId7"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8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16.png"/></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2.xml"/><Relationship Id="rId1" Type="http://schemas.openxmlformats.org/officeDocument/2006/relationships/slideLayout" Target="../slideLayouts/slideLayout88.xml"/><Relationship Id="rId5" Type="http://schemas.openxmlformats.org/officeDocument/2006/relationships/image" Target="../media/image16.png"/><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73.xml"/><Relationship Id="rId1" Type="http://schemas.openxmlformats.org/officeDocument/2006/relationships/slideLayout" Target="../slideLayouts/slideLayout147.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4.xml"/><Relationship Id="rId1" Type="http://schemas.openxmlformats.org/officeDocument/2006/relationships/slideLayout" Target="../slideLayouts/slideLayout147.xml"/></Relationships>
</file>

<file path=ppt/slides/_rels/slide82.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image" Target="../media/image81.png"/><Relationship Id="rId7" Type="http://schemas.openxmlformats.org/officeDocument/2006/relationships/diagramColors" Target="../diagrams/colors32.xml"/><Relationship Id="rId2" Type="http://schemas.openxmlformats.org/officeDocument/2006/relationships/notesSlide" Target="../notesSlides/notesSlide75.xml"/><Relationship Id="rId1" Type="http://schemas.openxmlformats.org/officeDocument/2006/relationships/slideLayout" Target="../slideLayouts/slideLayout5.xml"/><Relationship Id="rId6" Type="http://schemas.openxmlformats.org/officeDocument/2006/relationships/diagramQuickStyle" Target="../diagrams/quickStyle32.xml"/><Relationship Id="rId5" Type="http://schemas.openxmlformats.org/officeDocument/2006/relationships/diagramLayout" Target="../diagrams/layout32.xml"/><Relationship Id="rId4" Type="http://schemas.openxmlformats.org/officeDocument/2006/relationships/diagramData" Target="../diagrams/data32.xml"/></Relationships>
</file>

<file path=ppt/slides/_rels/slide83.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76.xml"/><Relationship Id="rId1" Type="http://schemas.openxmlformats.org/officeDocument/2006/relationships/slideLayout" Target="../slideLayouts/slideLayout5.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8.xml"/><Relationship Id="rId1" Type="http://schemas.openxmlformats.org/officeDocument/2006/relationships/slideLayout" Target="../slideLayouts/slideLayout5.xml"/><Relationship Id="rId4" Type="http://schemas.openxmlformats.org/officeDocument/2006/relationships/image" Target="../media/image61.jpeg"/></Relationships>
</file>

<file path=ppt/slides/_rels/slide8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9.xm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82.xml"/><Relationship Id="rId1" Type="http://schemas.openxmlformats.org/officeDocument/2006/relationships/slideLayout" Target="../slideLayouts/slideLayout4.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91.xml.rels><?xml version="1.0" encoding="UTF-8" standalone="yes"?>
<Relationships xmlns="http://schemas.openxmlformats.org/package/2006/relationships"><Relationship Id="rId8" Type="http://schemas.microsoft.com/office/2007/relationships/diagramDrawing" Target="../diagrams/drawing35.xml"/><Relationship Id="rId3" Type="http://schemas.openxmlformats.org/officeDocument/2006/relationships/image" Target="../media/image37.png"/><Relationship Id="rId7" Type="http://schemas.openxmlformats.org/officeDocument/2006/relationships/diagramColors" Target="../diagrams/colors35.xml"/><Relationship Id="rId2" Type="http://schemas.openxmlformats.org/officeDocument/2006/relationships/notesSlide" Target="../notesSlides/notesSlide83.xml"/><Relationship Id="rId1" Type="http://schemas.openxmlformats.org/officeDocument/2006/relationships/slideLayout" Target="../slideLayouts/slideLayout4.xml"/><Relationship Id="rId6" Type="http://schemas.openxmlformats.org/officeDocument/2006/relationships/diagramQuickStyle" Target="../diagrams/quickStyle35.xml"/><Relationship Id="rId5" Type="http://schemas.openxmlformats.org/officeDocument/2006/relationships/diagramLayout" Target="../diagrams/layout35.xml"/><Relationship Id="rId4" Type="http://schemas.openxmlformats.org/officeDocument/2006/relationships/diagramData" Target="../diagrams/data35.xml"/><Relationship Id="rId9" Type="http://schemas.openxmlformats.org/officeDocument/2006/relationships/image" Target="../media/image14.png"/></Relationships>
</file>

<file path=ppt/slides/_rels/slide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5.xml"/><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6.xml"/><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7.xml"/><Relationship Id="rId1" Type="http://schemas.openxmlformats.org/officeDocument/2006/relationships/slideLayout" Target="../slideLayouts/slideLayout57.xml"/></Relationships>
</file>

<file path=ppt/slides/_rels/slide9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88.xml"/><Relationship Id="rId1" Type="http://schemas.openxmlformats.org/officeDocument/2006/relationships/slideLayout" Target="../slideLayouts/slideLayout21.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9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89.xml"/><Relationship Id="rId1" Type="http://schemas.openxmlformats.org/officeDocument/2006/relationships/slideLayout" Target="../slideLayouts/slideLayout17.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Shape 322"/>
        <p:cNvGrpSpPr/>
        <p:nvPr/>
      </p:nvGrpSpPr>
      <p:grpSpPr>
        <a:xfrm>
          <a:off x="0" y="0"/>
          <a:ext cx="0" cy="0"/>
          <a:chOff x="0" y="0"/>
          <a:chExt cx="0" cy="0"/>
        </a:xfrm>
      </p:grpSpPr>
      <p:grpSp>
        <p:nvGrpSpPr>
          <p:cNvPr id="330" name="Google Shape;330;p32"/>
          <p:cNvGrpSpPr/>
          <p:nvPr/>
        </p:nvGrpSpPr>
        <p:grpSpPr>
          <a:xfrm>
            <a:off x="9354779" y="6901"/>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grpSp>
      <p:pic>
        <p:nvPicPr>
          <p:cNvPr id="8" name="Picture 7">
            <a:extLst>
              <a:ext uri="{FF2B5EF4-FFF2-40B4-BE49-F238E27FC236}">
                <a16:creationId xmlns:a16="http://schemas.microsoft.com/office/drawing/2014/main" id="{A868C91B-AE26-8143-821F-B461A4174B21}"/>
              </a:ext>
            </a:extLst>
          </p:cNvPr>
          <p:cNvPicPr>
            <a:picLocks noChangeAspect="1"/>
          </p:cNvPicPr>
          <p:nvPr/>
        </p:nvPicPr>
        <p:blipFill>
          <a:blip r:embed="rId3"/>
          <a:stretch>
            <a:fillRect/>
          </a:stretch>
        </p:blipFill>
        <p:spPr>
          <a:xfrm>
            <a:off x="10872186" y="5685747"/>
            <a:ext cx="1159220" cy="1087410"/>
          </a:xfrm>
          <a:prstGeom prst="ellipse">
            <a:avLst/>
          </a:prstGeom>
          <a:ln w="19050">
            <a:solidFill>
              <a:schemeClr val="accent2">
                <a:lumMod val="50000"/>
              </a:schemeClr>
            </a:solidFill>
          </a:ln>
        </p:spPr>
      </p:pic>
      <p:sp>
        <p:nvSpPr>
          <p:cNvPr id="9" name="Title 1">
            <a:extLst>
              <a:ext uri="{FF2B5EF4-FFF2-40B4-BE49-F238E27FC236}">
                <a16:creationId xmlns:a16="http://schemas.microsoft.com/office/drawing/2014/main" id="{4256EBD4-9C25-3E49-BB64-FFB1F932A1E0}"/>
              </a:ext>
            </a:extLst>
          </p:cNvPr>
          <p:cNvSpPr>
            <a:spLocks noGrp="1"/>
          </p:cNvSpPr>
          <p:nvPr>
            <p:ph type="title"/>
          </p:nvPr>
        </p:nvSpPr>
        <p:spPr>
          <a:xfrm>
            <a:off x="85552" y="0"/>
            <a:ext cx="6315248" cy="845600"/>
          </a:xfrm>
        </p:spPr>
        <p:txBody>
          <a:bodyPr/>
          <a:lstStyle/>
          <a:p>
            <a:pPr algn="l"/>
            <a:r>
              <a:rPr lang="en-US" dirty="0">
                <a:solidFill>
                  <a:schemeClr val="tx2">
                    <a:lumMod val="10000"/>
                  </a:schemeClr>
                </a:solidFill>
              </a:rPr>
              <a:t>TRAINER INFORMATION</a:t>
            </a:r>
          </a:p>
        </p:txBody>
      </p:sp>
      <p:sp>
        <p:nvSpPr>
          <p:cNvPr id="2" name="TextBox 1">
            <a:extLst>
              <a:ext uri="{FF2B5EF4-FFF2-40B4-BE49-F238E27FC236}">
                <a16:creationId xmlns:a16="http://schemas.microsoft.com/office/drawing/2014/main" id="{6050EE81-6AC7-42BA-44C8-7EF6BDBE9645}"/>
              </a:ext>
            </a:extLst>
          </p:cNvPr>
          <p:cNvSpPr txBox="1"/>
          <p:nvPr/>
        </p:nvSpPr>
        <p:spPr>
          <a:xfrm>
            <a:off x="762000" y="853621"/>
            <a:ext cx="9829800" cy="55092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This free and accessible training material is provided through the Northeast PBIS Network and can be found at </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https://nepbis.org/</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School teams are highly encouraged to contact 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PBIS State Coordinator</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or an </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NEPBIS Endorsed Trainer</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for training opportunities.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If you are an experienced trainer and would like access to to our coordinating trainer workbook which offers training guidance, please email us at </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nepbis@uconn.edu</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693547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9" name="Picture 28" descr="A close-up of a card&#10;&#10;Description automatically generated">
            <a:extLst>
              <a:ext uri="{FF2B5EF4-FFF2-40B4-BE49-F238E27FC236}">
                <a16:creationId xmlns:a16="http://schemas.microsoft.com/office/drawing/2014/main" id="{2C57272C-786B-1A4B-CAC2-EFD090BCB34F}"/>
              </a:ext>
            </a:extLst>
          </p:cNvPr>
          <p:cNvPicPr>
            <a:picLocks noChangeAspect="1"/>
          </p:cNvPicPr>
          <p:nvPr/>
        </p:nvPicPr>
        <p:blipFill>
          <a:blip r:embed="rId3"/>
          <a:stretch>
            <a:fillRect/>
          </a:stretch>
        </p:blipFill>
        <p:spPr>
          <a:xfrm>
            <a:off x="72278" y="861367"/>
            <a:ext cx="12047443" cy="1972408"/>
          </a:xfrm>
          <a:prstGeom prst="rect">
            <a:avLst/>
          </a:prstGeom>
        </p:spPr>
      </p:pic>
      <p:sp>
        <p:nvSpPr>
          <p:cNvPr id="3" name="Title 2">
            <a:extLst>
              <a:ext uri="{FF2B5EF4-FFF2-40B4-BE49-F238E27FC236}">
                <a16:creationId xmlns:a16="http://schemas.microsoft.com/office/drawing/2014/main" id="{C534C3FC-F3D7-498A-808D-0E42D7F05B8A}"/>
              </a:ext>
            </a:extLst>
          </p:cNvPr>
          <p:cNvSpPr>
            <a:spLocks noGrp="1"/>
          </p:cNvSpPr>
          <p:nvPr>
            <p:ph type="title"/>
          </p:nvPr>
        </p:nvSpPr>
        <p:spPr>
          <a:xfrm>
            <a:off x="7324738" y="149809"/>
            <a:ext cx="2548361" cy="711558"/>
          </a:xfrm>
        </p:spPr>
        <p:txBody>
          <a:bodyPr/>
          <a:lstStyle/>
          <a:p>
            <a:r>
              <a:rPr lang="en-US" sz="3200" dirty="0" err="1">
                <a:solidFill>
                  <a:schemeClr val="accent6">
                    <a:lumMod val="50000"/>
                  </a:schemeClr>
                </a:solidFill>
              </a:rPr>
              <a:t>nepbis.org</a:t>
            </a:r>
            <a:endParaRPr lang="en-US" sz="3200" dirty="0">
              <a:solidFill>
                <a:schemeClr val="accent6">
                  <a:lumMod val="50000"/>
                </a:schemeClr>
              </a:solidFill>
            </a:endParaRPr>
          </a:p>
        </p:txBody>
      </p:sp>
      <p:sp>
        <p:nvSpPr>
          <p:cNvPr id="12" name="Title 2">
            <a:extLst>
              <a:ext uri="{FF2B5EF4-FFF2-40B4-BE49-F238E27FC236}">
                <a16:creationId xmlns:a16="http://schemas.microsoft.com/office/drawing/2014/main" id="{9DD89C8A-363B-2E42-A429-6971B4541220}"/>
              </a:ext>
            </a:extLst>
          </p:cNvPr>
          <p:cNvSpPr txBox="1">
            <a:spLocks/>
          </p:cNvSpPr>
          <p:nvPr/>
        </p:nvSpPr>
        <p:spPr>
          <a:xfrm rot="-151">
            <a:off x="-129266" y="56"/>
            <a:ext cx="2548309" cy="11451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accent1"/>
              </a:buClr>
              <a:buSzPts val="4800"/>
              <a:buFont typeface="Poppins SemiBold"/>
              <a:buNone/>
              <a:defRPr sz="6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00A791"/>
              </a:buClr>
              <a:buSzPts val="4800"/>
              <a:buFont typeface="Poppins SemiBold"/>
              <a:buNone/>
              <a:tabLst/>
              <a:defRPr/>
            </a:pPr>
            <a:r>
              <a:rPr kumimoji="0" lang="en-US" sz="36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rPr>
              <a:t>TOOLS</a:t>
            </a:r>
          </a:p>
        </p:txBody>
      </p:sp>
      <p:pic>
        <p:nvPicPr>
          <p:cNvPr id="17" name="Picture 16">
            <a:extLst>
              <a:ext uri="{FF2B5EF4-FFF2-40B4-BE49-F238E27FC236}">
                <a16:creationId xmlns:a16="http://schemas.microsoft.com/office/drawing/2014/main" id="{66C39295-5ED1-A84F-A41B-A397A0523278}"/>
              </a:ext>
            </a:extLst>
          </p:cNvPr>
          <p:cNvPicPr>
            <a:picLocks noChangeAspect="1"/>
          </p:cNvPicPr>
          <p:nvPr/>
        </p:nvPicPr>
        <p:blipFill>
          <a:blip r:embed="rId4"/>
          <a:stretch>
            <a:fillRect/>
          </a:stretch>
        </p:blipFill>
        <p:spPr>
          <a:xfrm>
            <a:off x="11277600" y="6000244"/>
            <a:ext cx="914400" cy="857756"/>
          </a:xfrm>
          <a:prstGeom prst="ellipse">
            <a:avLst/>
          </a:prstGeom>
          <a:ln w="19050">
            <a:solidFill>
              <a:schemeClr val="accent2">
                <a:lumMod val="50000"/>
              </a:schemeClr>
            </a:solidFill>
          </a:ln>
        </p:spPr>
      </p:pic>
      <p:sp>
        <p:nvSpPr>
          <p:cNvPr id="21" name="Rectangle 20">
            <a:extLst>
              <a:ext uri="{FF2B5EF4-FFF2-40B4-BE49-F238E27FC236}">
                <a16:creationId xmlns:a16="http://schemas.microsoft.com/office/drawing/2014/main" id="{40A8B576-C9F0-52A0-4CD6-D54404B5B42E}"/>
              </a:ext>
            </a:extLst>
          </p:cNvPr>
          <p:cNvSpPr/>
          <p:nvPr/>
        </p:nvSpPr>
        <p:spPr>
          <a:xfrm>
            <a:off x="2971800" y="2473941"/>
            <a:ext cx="3429000" cy="480968"/>
          </a:xfrm>
          <a:prstGeom prst="rect">
            <a:avLst/>
          </a:prstGeom>
          <a:ln w="1016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D0F41"/>
                </a:solidFill>
                <a:effectLst/>
                <a:uLnTx/>
                <a:uFillTx/>
                <a:latin typeface="Calibri" panose="020F0502020204030204"/>
                <a:ea typeface="+mn-ea"/>
                <a:cs typeface="+mn-cs"/>
              </a:rPr>
              <a:t>Tier 1 Team Training Materials</a:t>
            </a:r>
          </a:p>
        </p:txBody>
      </p:sp>
      <p:sp>
        <p:nvSpPr>
          <p:cNvPr id="22" name="Rectangle 21">
            <a:extLst>
              <a:ext uri="{FF2B5EF4-FFF2-40B4-BE49-F238E27FC236}">
                <a16:creationId xmlns:a16="http://schemas.microsoft.com/office/drawing/2014/main" id="{22A6ECC2-FEBF-798E-D4CC-00730DB892F8}"/>
              </a:ext>
            </a:extLst>
          </p:cNvPr>
          <p:cNvSpPr/>
          <p:nvPr/>
        </p:nvSpPr>
        <p:spPr>
          <a:xfrm>
            <a:off x="2971800" y="1983454"/>
            <a:ext cx="3429000" cy="480968"/>
          </a:xfrm>
          <a:prstGeom prst="rect">
            <a:avLst/>
          </a:prstGeom>
          <a:ln w="1016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rPr>
              <a:t>Tier 1 Schoolwide</a:t>
            </a:r>
          </a:p>
        </p:txBody>
      </p:sp>
      <p:sp>
        <p:nvSpPr>
          <p:cNvPr id="27" name="Rectangle 26">
            <a:extLst>
              <a:ext uri="{FF2B5EF4-FFF2-40B4-BE49-F238E27FC236}">
                <a16:creationId xmlns:a16="http://schemas.microsoft.com/office/drawing/2014/main" id="{07FFF2C4-9387-B45C-E066-013B50347077}"/>
              </a:ext>
            </a:extLst>
          </p:cNvPr>
          <p:cNvSpPr/>
          <p:nvPr/>
        </p:nvSpPr>
        <p:spPr>
          <a:xfrm>
            <a:off x="2971800" y="2925716"/>
            <a:ext cx="3429000" cy="475404"/>
          </a:xfrm>
          <a:prstGeom prst="rect">
            <a:avLst/>
          </a:prstGeom>
          <a:ln w="1016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D0F41"/>
                </a:solidFill>
                <a:effectLst/>
                <a:uLnTx/>
                <a:uFillTx/>
                <a:latin typeface="Calibri" panose="020F0502020204030204"/>
                <a:ea typeface="+mn-ea"/>
                <a:cs typeface="+mn-cs"/>
              </a:rPr>
              <a:t>Tier 1 Supplemental Resources</a:t>
            </a:r>
          </a:p>
        </p:txBody>
      </p:sp>
      <p:pic>
        <p:nvPicPr>
          <p:cNvPr id="31" name="Picture 30" descr="A blue and white flyer&#10;&#10;Description automatically generated">
            <a:extLst>
              <a:ext uri="{FF2B5EF4-FFF2-40B4-BE49-F238E27FC236}">
                <a16:creationId xmlns:a16="http://schemas.microsoft.com/office/drawing/2014/main" id="{A7CA6FCA-6835-5F18-E8ED-1BF3DC94B754}"/>
              </a:ext>
            </a:extLst>
          </p:cNvPr>
          <p:cNvPicPr>
            <a:picLocks noChangeAspect="1"/>
          </p:cNvPicPr>
          <p:nvPr/>
        </p:nvPicPr>
        <p:blipFill>
          <a:blip r:embed="rId5"/>
          <a:stretch>
            <a:fillRect/>
          </a:stretch>
        </p:blipFill>
        <p:spPr>
          <a:xfrm>
            <a:off x="-4370" y="3726068"/>
            <a:ext cx="3285093" cy="1853018"/>
          </a:xfrm>
          <a:prstGeom prst="rect">
            <a:avLst/>
          </a:prstGeom>
        </p:spPr>
      </p:pic>
      <p:pic>
        <p:nvPicPr>
          <p:cNvPr id="35" name="Picture 34" descr="A brochure of a group of students&#10;&#10;Description automatically generated">
            <a:extLst>
              <a:ext uri="{FF2B5EF4-FFF2-40B4-BE49-F238E27FC236}">
                <a16:creationId xmlns:a16="http://schemas.microsoft.com/office/drawing/2014/main" id="{B205EAB9-92F2-2054-5114-9E6837A6C723}"/>
              </a:ext>
            </a:extLst>
          </p:cNvPr>
          <p:cNvPicPr>
            <a:picLocks noChangeAspect="1"/>
          </p:cNvPicPr>
          <p:nvPr/>
        </p:nvPicPr>
        <p:blipFill>
          <a:blip r:embed="rId6"/>
          <a:stretch>
            <a:fillRect/>
          </a:stretch>
        </p:blipFill>
        <p:spPr>
          <a:xfrm>
            <a:off x="8001000" y="2930846"/>
            <a:ext cx="3053839" cy="3798052"/>
          </a:xfrm>
          <a:prstGeom prst="rect">
            <a:avLst/>
          </a:prstGeom>
        </p:spPr>
      </p:pic>
      <p:sp>
        <p:nvSpPr>
          <p:cNvPr id="36" name="Up Arrow Callout 35">
            <a:extLst>
              <a:ext uri="{FF2B5EF4-FFF2-40B4-BE49-F238E27FC236}">
                <a16:creationId xmlns:a16="http://schemas.microsoft.com/office/drawing/2014/main" id="{8EF099EC-7543-7F5C-E5D0-6BDD39C08BC6}"/>
              </a:ext>
            </a:extLst>
          </p:cNvPr>
          <p:cNvSpPr/>
          <p:nvPr/>
        </p:nvSpPr>
        <p:spPr>
          <a:xfrm>
            <a:off x="128538" y="5285523"/>
            <a:ext cx="3285093" cy="1443375"/>
          </a:xfrm>
          <a:prstGeom prst="upArrowCallout">
            <a:avLst>
              <a:gd name="adj1" fmla="val 25000"/>
              <a:gd name="adj2" fmla="val 32780"/>
              <a:gd name="adj3" fmla="val 22777"/>
              <a:gd name="adj4" fmla="val 64977"/>
            </a:avLst>
          </a:prstGeom>
          <a:ln w="28575"/>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Slides for each training day</a:t>
            </a:r>
          </a:p>
        </p:txBody>
      </p:sp>
      <p:sp>
        <p:nvSpPr>
          <p:cNvPr id="37" name="Right Arrow Callout 36">
            <a:extLst>
              <a:ext uri="{FF2B5EF4-FFF2-40B4-BE49-F238E27FC236}">
                <a16:creationId xmlns:a16="http://schemas.microsoft.com/office/drawing/2014/main" id="{463CC67C-FE38-F844-601E-6EF8964D0012}"/>
              </a:ext>
            </a:extLst>
          </p:cNvPr>
          <p:cNvSpPr/>
          <p:nvPr/>
        </p:nvSpPr>
        <p:spPr>
          <a:xfrm>
            <a:off x="4016614" y="3807751"/>
            <a:ext cx="4191000" cy="2982123"/>
          </a:xfrm>
          <a:prstGeom prst="rightArrowCallout">
            <a:avLst/>
          </a:prstGeom>
          <a:ln w="28575"/>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School Team Implementation Guide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responses for activities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document plans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develop artifacts </a:t>
            </a:r>
          </a:p>
        </p:txBody>
      </p:sp>
    </p:spTree>
    <p:extLst>
      <p:ext uri="{BB962C8B-B14F-4D97-AF65-F5344CB8AC3E}">
        <p14:creationId xmlns:p14="http://schemas.microsoft.com/office/powerpoint/2010/main" val="30113973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24" name="Rounded Rectangle 23">
            <a:extLst>
              <a:ext uri="{FF2B5EF4-FFF2-40B4-BE49-F238E27FC236}">
                <a16:creationId xmlns:a16="http://schemas.microsoft.com/office/drawing/2014/main" id="{B4AABAC4-5A77-394F-A935-1565F1498CE7}"/>
              </a:ext>
            </a:extLst>
          </p:cNvPr>
          <p:cNvSpPr/>
          <p:nvPr/>
        </p:nvSpPr>
        <p:spPr>
          <a:xfrm>
            <a:off x="1981200" y="0"/>
            <a:ext cx="8001000" cy="6858001"/>
          </a:xfrm>
          <a:prstGeom prst="roundRect">
            <a:avLst/>
          </a:prstGeom>
          <a:gradFill flip="none" rotWithShape="1">
            <a:gsLst>
              <a:gs pos="0">
                <a:schemeClr val="accent2">
                  <a:lumMod val="5000"/>
                  <a:lumOff val="95000"/>
                </a:schemeClr>
              </a:gs>
              <a:gs pos="56000">
                <a:schemeClr val="accent2">
                  <a:lumMod val="45000"/>
                  <a:lumOff val="55000"/>
                </a:schemeClr>
              </a:gs>
              <a:gs pos="77000">
                <a:schemeClr val="accent2">
                  <a:lumMod val="45000"/>
                  <a:lumOff val="55000"/>
                </a:schemeClr>
              </a:gs>
              <a:gs pos="100000">
                <a:schemeClr val="accent2">
                  <a:lumMod val="30000"/>
                  <a:lumOff val="70000"/>
                </a:schemeClr>
              </a:gs>
            </a:gsLst>
            <a:lin ang="5400000" scaled="1"/>
            <a:tileRect/>
          </a:gradFill>
        </p:spPr>
        <p:style>
          <a:lnRef idx="1">
            <a:schemeClr val="accent6"/>
          </a:lnRef>
          <a:fillRef idx="2">
            <a:schemeClr val="accent6"/>
          </a:fillRef>
          <a:effectRef idx="1">
            <a:schemeClr val="accent6"/>
          </a:effectRef>
          <a:fontRef idx="minor">
            <a:schemeClr val="dk1"/>
          </a:fontRef>
        </p:style>
        <p:txBody>
          <a:bodyPr tIns="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Culture and Context of the School Community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 name="Diagram 10">
            <a:extLst>
              <a:ext uri="{FF2B5EF4-FFF2-40B4-BE49-F238E27FC236}">
                <a16:creationId xmlns:a16="http://schemas.microsoft.com/office/drawing/2014/main" id="{3BD939BE-6178-404C-A6B5-52C2934883BB}"/>
              </a:ext>
            </a:extLst>
          </p:cNvPr>
          <p:cNvGraphicFramePr/>
          <p:nvPr/>
        </p:nvGraphicFramePr>
        <p:xfrm>
          <a:off x="3048000" y="1157488"/>
          <a:ext cx="5582973" cy="4988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10541C1D-FCC1-2143-9FDB-80AF4E8EA635}"/>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pic>
        <p:nvPicPr>
          <p:cNvPr id="7" name="Picture 6">
            <a:extLst>
              <a:ext uri="{FF2B5EF4-FFF2-40B4-BE49-F238E27FC236}">
                <a16:creationId xmlns:a16="http://schemas.microsoft.com/office/drawing/2014/main" id="{7C83DABC-A90F-0D49-A9A4-D1546B9E9ACA}"/>
              </a:ext>
            </a:extLst>
          </p:cNvPr>
          <p:cNvPicPr>
            <a:picLocks noChangeAspect="1"/>
          </p:cNvPicPr>
          <p:nvPr/>
        </p:nvPicPr>
        <p:blipFill rotWithShape="1">
          <a:blip r:embed="rId9"/>
          <a:srcRect l="3719"/>
          <a:stretch/>
        </p:blipFill>
        <p:spPr>
          <a:xfrm>
            <a:off x="4572982" y="3322947"/>
            <a:ext cx="2533007" cy="2449661"/>
          </a:xfrm>
          <a:prstGeom prst="ellipse">
            <a:avLst/>
          </a:prstGeom>
        </p:spPr>
      </p:pic>
    </p:spTree>
    <p:extLst>
      <p:ext uri="{BB962C8B-B14F-4D97-AF65-F5344CB8AC3E}">
        <p14:creationId xmlns:p14="http://schemas.microsoft.com/office/powerpoint/2010/main" val="15365201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7" name="Group 6">
            <a:extLst>
              <a:ext uri="{FF2B5EF4-FFF2-40B4-BE49-F238E27FC236}">
                <a16:creationId xmlns:a16="http://schemas.microsoft.com/office/drawing/2014/main" id="{589F1953-595F-23DB-59C5-AC3994239E5A}"/>
              </a:ext>
            </a:extLst>
          </p:cNvPr>
          <p:cNvGrpSpPr/>
          <p:nvPr/>
        </p:nvGrpSpPr>
        <p:grpSpPr>
          <a:xfrm>
            <a:off x="194550" y="767798"/>
            <a:ext cx="5670331" cy="5612524"/>
            <a:chOff x="921619" y="915429"/>
            <a:chExt cx="3268589" cy="3688266"/>
          </a:xfrm>
        </p:grpSpPr>
        <p:sp>
          <p:nvSpPr>
            <p:cNvPr id="8" name="Freeform: Shape 121">
              <a:extLst>
                <a:ext uri="{FF2B5EF4-FFF2-40B4-BE49-F238E27FC236}">
                  <a16:creationId xmlns:a16="http://schemas.microsoft.com/office/drawing/2014/main" id="{D2FD1FFE-9166-1DCC-CCF7-2CA3D7D0128E}"/>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0" name="Rectangle: Rounded Corners 122" descr="Badge">
              <a:extLst>
                <a:ext uri="{FF2B5EF4-FFF2-40B4-BE49-F238E27FC236}">
                  <a16:creationId xmlns:a16="http://schemas.microsoft.com/office/drawing/2014/main" id="{3579923B-23D2-5E9D-4E72-FCC2434D5512}"/>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1" name="Freeform: Shape 123">
              <a:extLst>
                <a:ext uri="{FF2B5EF4-FFF2-40B4-BE49-F238E27FC236}">
                  <a16:creationId xmlns:a16="http://schemas.microsoft.com/office/drawing/2014/main" id="{5E2DACF0-3F54-3B6D-87E6-0C0C8604DF33}"/>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2" name="Rectangle: Rounded Corners 124" descr="Badge 3">
              <a:extLst>
                <a:ext uri="{FF2B5EF4-FFF2-40B4-BE49-F238E27FC236}">
                  <a16:creationId xmlns:a16="http://schemas.microsoft.com/office/drawing/2014/main" id="{A0F2F336-866E-BCFD-B245-E0DFECB578B2}"/>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3" name="Freeform: Shape 125">
              <a:extLst>
                <a:ext uri="{FF2B5EF4-FFF2-40B4-BE49-F238E27FC236}">
                  <a16:creationId xmlns:a16="http://schemas.microsoft.com/office/drawing/2014/main" id="{E9F64476-2DAA-1A53-C194-033BD513C248}"/>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4" name="Rectangle: Rounded Corners 126" descr="Badge 4">
              <a:extLst>
                <a:ext uri="{FF2B5EF4-FFF2-40B4-BE49-F238E27FC236}">
                  <a16:creationId xmlns:a16="http://schemas.microsoft.com/office/drawing/2014/main" id="{18DB3AD6-A28F-3909-63D6-D2A380F30DC5}"/>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15" name="Freeform: Shape 127">
              <a:extLst>
                <a:ext uri="{FF2B5EF4-FFF2-40B4-BE49-F238E27FC236}">
                  <a16:creationId xmlns:a16="http://schemas.microsoft.com/office/drawing/2014/main" id="{E58F149E-00C9-09C1-0B67-B7A6DD15A238}"/>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16" name="Rectangle: Rounded Corners 128" descr="Badge 5">
              <a:extLst>
                <a:ext uri="{FF2B5EF4-FFF2-40B4-BE49-F238E27FC236}">
                  <a16:creationId xmlns:a16="http://schemas.microsoft.com/office/drawing/2014/main" id="{2E02548B-4010-EE1F-3F07-D9FEE11FCD0F}"/>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17" name="Freeform: Shape 129">
              <a:extLst>
                <a:ext uri="{FF2B5EF4-FFF2-40B4-BE49-F238E27FC236}">
                  <a16:creationId xmlns:a16="http://schemas.microsoft.com/office/drawing/2014/main" id="{55CFA867-B331-2D0F-9DFB-ACDC321B51EC}"/>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18" name="Group 17">
            <a:extLst>
              <a:ext uri="{FF2B5EF4-FFF2-40B4-BE49-F238E27FC236}">
                <a16:creationId xmlns:a16="http://schemas.microsoft.com/office/drawing/2014/main" id="{BEBE87E7-F3DC-315C-9EFC-27DAB972CB72}"/>
              </a:ext>
            </a:extLst>
          </p:cNvPr>
          <p:cNvGrpSpPr/>
          <p:nvPr/>
        </p:nvGrpSpPr>
        <p:grpSpPr>
          <a:xfrm>
            <a:off x="6035211" y="767797"/>
            <a:ext cx="5892917" cy="5612524"/>
            <a:chOff x="4968982" y="1003563"/>
            <a:chExt cx="3744982" cy="3688266"/>
          </a:xfrm>
        </p:grpSpPr>
        <p:sp>
          <p:nvSpPr>
            <p:cNvPr id="19" name="Rectangle: Rounded Corners 108" descr="Badge 6">
              <a:extLst>
                <a:ext uri="{FF2B5EF4-FFF2-40B4-BE49-F238E27FC236}">
                  <a16:creationId xmlns:a16="http://schemas.microsoft.com/office/drawing/2014/main" id="{46D1FD53-3CCE-CF16-9BC0-E0EA2E9DCA24}"/>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0" name="Freeform: Shape 109">
              <a:extLst>
                <a:ext uri="{FF2B5EF4-FFF2-40B4-BE49-F238E27FC236}">
                  <a16:creationId xmlns:a16="http://schemas.microsoft.com/office/drawing/2014/main" id="{8D99F497-2630-1529-C169-936A72CCF177}"/>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1" name="Rectangle: Rounded Corners 110" descr="Badge 7">
              <a:extLst>
                <a:ext uri="{FF2B5EF4-FFF2-40B4-BE49-F238E27FC236}">
                  <a16:creationId xmlns:a16="http://schemas.microsoft.com/office/drawing/2014/main" id="{648DEACB-C125-368C-2275-F67304A23871}"/>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2" name="Freeform: Shape 111">
              <a:extLst>
                <a:ext uri="{FF2B5EF4-FFF2-40B4-BE49-F238E27FC236}">
                  <a16:creationId xmlns:a16="http://schemas.microsoft.com/office/drawing/2014/main" id="{C744997D-7748-85F0-B4C5-5B50A4265446}"/>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3" name="Rectangle: Rounded Corners 112" descr="Badge 8">
              <a:extLst>
                <a:ext uri="{FF2B5EF4-FFF2-40B4-BE49-F238E27FC236}">
                  <a16:creationId xmlns:a16="http://schemas.microsoft.com/office/drawing/2014/main" id="{5E76F26C-2C0B-7FCB-53AD-74F6DC285CDC}"/>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4" name="Freeform: Shape 113">
              <a:extLst>
                <a:ext uri="{FF2B5EF4-FFF2-40B4-BE49-F238E27FC236}">
                  <a16:creationId xmlns:a16="http://schemas.microsoft.com/office/drawing/2014/main" id="{7685D978-12B9-33E3-6E4E-4F2EFE19B5FD}"/>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25" name="Rectangle: Rounded Corners 114" descr="Badge 9">
              <a:extLst>
                <a:ext uri="{FF2B5EF4-FFF2-40B4-BE49-F238E27FC236}">
                  <a16:creationId xmlns:a16="http://schemas.microsoft.com/office/drawing/2014/main" id="{1F3A348D-86E3-B3D0-D463-189565E7526C}"/>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26" name="Freeform: Shape 115">
              <a:extLst>
                <a:ext uri="{FF2B5EF4-FFF2-40B4-BE49-F238E27FC236}">
                  <a16:creationId xmlns:a16="http://schemas.microsoft.com/office/drawing/2014/main" id="{3C1136DB-5271-6050-5EEF-CACA02D1810C}"/>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27" name="Rectangle: Rounded Corners 116" descr="Badge 10">
              <a:extLst>
                <a:ext uri="{FF2B5EF4-FFF2-40B4-BE49-F238E27FC236}">
                  <a16:creationId xmlns:a16="http://schemas.microsoft.com/office/drawing/2014/main" id="{6B1B6E68-F3AC-9CA1-9CE4-78184AE65B74}"/>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28" name="Freeform: Shape 117">
              <a:extLst>
                <a:ext uri="{FF2B5EF4-FFF2-40B4-BE49-F238E27FC236}">
                  <a16:creationId xmlns:a16="http://schemas.microsoft.com/office/drawing/2014/main" id="{A56BCEE3-039A-2607-8941-E7A04B33F888}"/>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29" name="TextBox 28">
            <a:extLst>
              <a:ext uri="{FF2B5EF4-FFF2-40B4-BE49-F238E27FC236}">
                <a16:creationId xmlns:a16="http://schemas.microsoft.com/office/drawing/2014/main" id="{42798F82-2900-0E33-0111-CD30FA542C86}"/>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sp>
        <p:nvSpPr>
          <p:cNvPr id="31" name="Rectangle: Rounded Corners 120" descr="Badge 1">
            <a:extLst>
              <a:ext uri="{FF2B5EF4-FFF2-40B4-BE49-F238E27FC236}">
                <a16:creationId xmlns:a16="http://schemas.microsoft.com/office/drawing/2014/main" id="{C977817F-8E39-AD6F-DD41-7E2B04E92FAD}"/>
              </a:ext>
            </a:extLst>
          </p:cNvPr>
          <p:cNvSpPr/>
          <p:nvPr/>
        </p:nvSpPr>
        <p:spPr>
          <a:xfrm>
            <a:off x="208474" y="767796"/>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pic>
        <p:nvPicPr>
          <p:cNvPr id="32" name="Picture 31">
            <a:extLst>
              <a:ext uri="{FF2B5EF4-FFF2-40B4-BE49-F238E27FC236}">
                <a16:creationId xmlns:a16="http://schemas.microsoft.com/office/drawing/2014/main" id="{6300F761-F7A6-944E-2F68-C6E0C616F7FA}"/>
              </a:ext>
            </a:extLst>
          </p:cNvPr>
          <p:cNvPicPr>
            <a:picLocks noChangeAspect="1"/>
          </p:cNvPicPr>
          <p:nvPr/>
        </p:nvPicPr>
        <p:blipFill>
          <a:blip r:embed="rId3"/>
          <a:stretch>
            <a:fillRect/>
          </a:stretch>
        </p:blipFill>
        <p:spPr>
          <a:xfrm>
            <a:off x="11201400" y="6001326"/>
            <a:ext cx="954980" cy="856674"/>
          </a:xfrm>
          <a:prstGeom prst="ellipse">
            <a:avLst/>
          </a:prstGeom>
          <a:ln w="19050">
            <a:solidFill>
              <a:schemeClr val="accent2">
                <a:lumMod val="50000"/>
              </a:schemeClr>
            </a:solidFill>
          </a:ln>
        </p:spPr>
      </p:pic>
    </p:spTree>
    <p:extLst>
      <p:ext uri="{BB962C8B-B14F-4D97-AF65-F5344CB8AC3E}">
        <p14:creationId xmlns:p14="http://schemas.microsoft.com/office/powerpoint/2010/main" val="12357350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18" name="Rectangle: Rounded Corners 120" descr="Badge 1">
            <a:extLst>
              <a:ext uri="{FF2B5EF4-FFF2-40B4-BE49-F238E27FC236}">
                <a16:creationId xmlns:a16="http://schemas.microsoft.com/office/drawing/2014/main" id="{760C2D61-3787-7340-9779-36F8EC88C3D5}"/>
              </a:ext>
            </a:extLst>
          </p:cNvPr>
          <p:cNvSpPr/>
          <p:nvPr/>
        </p:nvSpPr>
        <p:spPr>
          <a:xfrm>
            <a:off x="278530" y="37725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a:t>
            </a:r>
          </a:p>
        </p:txBody>
      </p:sp>
      <p:sp>
        <p:nvSpPr>
          <p:cNvPr id="20" name="Freeform: Shape 121">
            <a:extLst>
              <a:ext uri="{FF2B5EF4-FFF2-40B4-BE49-F238E27FC236}">
                <a16:creationId xmlns:a16="http://schemas.microsoft.com/office/drawing/2014/main" id="{E134224E-57BF-6B40-82A1-A8C501F70D36}"/>
              </a:ext>
            </a:extLst>
          </p:cNvPr>
          <p:cNvSpPr/>
          <p:nvPr/>
        </p:nvSpPr>
        <p:spPr>
          <a:xfrm>
            <a:off x="1663313" y="377252"/>
            <a:ext cx="6667499"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Establish an effective leadership team</a:t>
            </a:r>
          </a:p>
        </p:txBody>
      </p:sp>
      <p:graphicFrame>
        <p:nvGraphicFramePr>
          <p:cNvPr id="26" name="Content Placeholder 11">
            <a:extLst>
              <a:ext uri="{FF2B5EF4-FFF2-40B4-BE49-F238E27FC236}">
                <a16:creationId xmlns:a16="http://schemas.microsoft.com/office/drawing/2014/main" id="{456023B4-6B36-4E47-9100-C86F34D3603D}"/>
              </a:ext>
            </a:extLst>
          </p:cNvPr>
          <p:cNvGraphicFramePr>
            <a:graphicFrameLocks noGrp="1"/>
          </p:cNvGraphicFramePr>
          <p:nvPr/>
        </p:nvGraphicFramePr>
        <p:xfrm>
          <a:off x="-1219200" y="1416940"/>
          <a:ext cx="8135241" cy="5441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 name="Group 26">
            <a:extLst>
              <a:ext uri="{FF2B5EF4-FFF2-40B4-BE49-F238E27FC236}">
                <a16:creationId xmlns:a16="http://schemas.microsoft.com/office/drawing/2014/main" id="{F5EE1072-D314-DB4D-A5B4-B5549F1B75D9}"/>
              </a:ext>
            </a:extLst>
          </p:cNvPr>
          <p:cNvGrpSpPr/>
          <p:nvPr/>
        </p:nvGrpSpPr>
        <p:grpSpPr>
          <a:xfrm>
            <a:off x="10571006" y="388630"/>
            <a:ext cx="1655630" cy="1680647"/>
            <a:chOff x="2345128" y="10253"/>
            <a:chExt cx="2569303" cy="2569303"/>
          </a:xfrm>
        </p:grpSpPr>
        <p:sp>
          <p:nvSpPr>
            <p:cNvPr id="28" name="Oval 27">
              <a:extLst>
                <a:ext uri="{FF2B5EF4-FFF2-40B4-BE49-F238E27FC236}">
                  <a16:creationId xmlns:a16="http://schemas.microsoft.com/office/drawing/2014/main" id="{B1B92A81-2191-3249-91A6-B5D37EEBE79D}"/>
                </a:ext>
              </a:extLst>
            </p:cNvPr>
            <p:cNvSpPr/>
            <p:nvPr/>
          </p:nvSpPr>
          <p:spPr>
            <a:xfrm>
              <a:off x="2345128" y="10253"/>
              <a:ext cx="2569303" cy="2569303"/>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endParaRPr>
            </a:p>
          </p:txBody>
        </p:sp>
        <p:sp>
          <p:nvSpPr>
            <p:cNvPr id="29" name="Oval 4">
              <a:extLst>
                <a:ext uri="{FF2B5EF4-FFF2-40B4-BE49-F238E27FC236}">
                  <a16:creationId xmlns:a16="http://schemas.microsoft.com/office/drawing/2014/main" id="{6F86D357-ECB0-0E45-B0D3-5A9291077426}"/>
                </a:ext>
              </a:extLst>
            </p:cNvPr>
            <p:cNvSpPr txBox="1"/>
            <p:nvPr/>
          </p:nvSpPr>
          <p:spPr>
            <a:xfrm>
              <a:off x="2641586" y="356121"/>
              <a:ext cx="1976387" cy="815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pic>
        <p:nvPicPr>
          <p:cNvPr id="3" name="Picture 2">
            <a:extLst>
              <a:ext uri="{FF2B5EF4-FFF2-40B4-BE49-F238E27FC236}">
                <a16:creationId xmlns:a16="http://schemas.microsoft.com/office/drawing/2014/main" id="{99E7EE6F-DF1F-3F40-B035-666A614055DF}"/>
              </a:ext>
            </a:extLst>
          </p:cNvPr>
          <p:cNvPicPr>
            <a:picLocks noChangeAspect="1"/>
          </p:cNvPicPr>
          <p:nvPr/>
        </p:nvPicPr>
        <p:blipFill>
          <a:blip r:embed="rId8"/>
          <a:stretch>
            <a:fillRect/>
          </a:stretch>
        </p:blipFill>
        <p:spPr>
          <a:xfrm>
            <a:off x="5602500" y="3124200"/>
            <a:ext cx="6589499" cy="3704939"/>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2" name="Rectangle: Rounded Corners 122" descr="Badge">
            <a:extLst>
              <a:ext uri="{FF2B5EF4-FFF2-40B4-BE49-F238E27FC236}">
                <a16:creationId xmlns:a16="http://schemas.microsoft.com/office/drawing/2014/main" id="{2837DFDA-F42E-154C-AE4C-7B242402D47B}"/>
              </a:ext>
            </a:extLst>
          </p:cNvPr>
          <p:cNvSpPr/>
          <p:nvPr/>
        </p:nvSpPr>
        <p:spPr>
          <a:xfrm>
            <a:off x="152400"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2</a:t>
            </a:r>
          </a:p>
        </p:txBody>
      </p:sp>
      <p:sp>
        <p:nvSpPr>
          <p:cNvPr id="3" name="Freeform: Shape 123">
            <a:extLst>
              <a:ext uri="{FF2B5EF4-FFF2-40B4-BE49-F238E27FC236}">
                <a16:creationId xmlns:a16="http://schemas.microsoft.com/office/drawing/2014/main" id="{B0D40CF9-4FF5-0D42-B73E-6EFEFA5C4C99}"/>
              </a:ext>
            </a:extLst>
          </p:cNvPr>
          <p:cNvSpPr/>
          <p:nvPr/>
        </p:nvSpPr>
        <p:spPr>
          <a:xfrm>
            <a:off x="1663313" y="228600"/>
            <a:ext cx="68710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brief statement of purpose &amp; define outcomes</a:t>
            </a:r>
          </a:p>
        </p:txBody>
      </p:sp>
      <p:sp>
        <p:nvSpPr>
          <p:cNvPr id="4" name="Cloud Callout 3">
            <a:extLst>
              <a:ext uri="{FF2B5EF4-FFF2-40B4-BE49-F238E27FC236}">
                <a16:creationId xmlns:a16="http://schemas.microsoft.com/office/drawing/2014/main" id="{403EDA83-6FDF-424C-9FA4-E927D5C4C4B7}"/>
              </a:ext>
            </a:extLst>
          </p:cNvPr>
          <p:cNvSpPr/>
          <p:nvPr/>
        </p:nvSpPr>
        <p:spPr>
          <a:xfrm>
            <a:off x="-15240" y="1707686"/>
            <a:ext cx="4643437" cy="2778597"/>
          </a:xfrm>
          <a:prstGeom prst="cloudCallout">
            <a:avLst>
              <a:gd name="adj1" fmla="val -43379"/>
              <a:gd name="adj2" fmla="val 66288"/>
            </a:avLst>
          </a:prstGeom>
        </p:spPr>
        <p:style>
          <a:lnRef idx="1">
            <a:schemeClr val="accent1"/>
          </a:lnRef>
          <a:fillRef idx="2">
            <a:schemeClr val="accent1"/>
          </a:fillRef>
          <a:effectRef idx="1">
            <a:schemeClr val="accent1"/>
          </a:effectRef>
          <a:fontRef idx="minor">
            <a:schemeClr val="dk1"/>
          </a:fontRef>
        </p:style>
        <p:txBody>
          <a:bodyPr rtlCol="0" anchor="ctr"/>
          <a:lstStyle/>
          <a:p>
            <a:pPr marL="186262"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What do we hope to achieve by implementing PBIS?</a:t>
            </a:r>
          </a:p>
        </p:txBody>
      </p:sp>
      <p:grpSp>
        <p:nvGrpSpPr>
          <p:cNvPr id="14" name="Group 13">
            <a:extLst>
              <a:ext uri="{FF2B5EF4-FFF2-40B4-BE49-F238E27FC236}">
                <a16:creationId xmlns:a16="http://schemas.microsoft.com/office/drawing/2014/main" id="{762633C7-246E-9644-931B-C61D6FB65736}"/>
              </a:ext>
            </a:extLst>
          </p:cNvPr>
          <p:cNvGrpSpPr/>
          <p:nvPr/>
        </p:nvGrpSpPr>
        <p:grpSpPr>
          <a:xfrm>
            <a:off x="10410864" y="69476"/>
            <a:ext cx="1613496" cy="1621202"/>
            <a:chOff x="3161609" y="1914625"/>
            <a:chExt cx="2964580" cy="2964580"/>
          </a:xfrm>
          <a:solidFill>
            <a:srgbClr val="292C73">
              <a:lumMod val="20000"/>
              <a:lumOff val="80000"/>
            </a:srgbClr>
          </a:solidFill>
        </p:grpSpPr>
        <p:sp>
          <p:nvSpPr>
            <p:cNvPr id="15" name="Oval 14">
              <a:extLst>
                <a:ext uri="{FF2B5EF4-FFF2-40B4-BE49-F238E27FC236}">
                  <a16:creationId xmlns:a16="http://schemas.microsoft.com/office/drawing/2014/main" id="{0BEBC3F4-DE28-7843-9BED-CCE5323B8622}"/>
                </a:ext>
              </a:extLst>
            </p:cNvPr>
            <p:cNvSpPr/>
            <p:nvPr/>
          </p:nvSpPr>
          <p:spPr>
            <a:xfrm>
              <a:off x="3161609" y="1914625"/>
              <a:ext cx="2964580" cy="2964580"/>
            </a:xfrm>
            <a:prstGeom prst="ellipse">
              <a:avLst/>
            </a:prstGeom>
            <a:solidFill>
              <a:srgbClr val="9BC1E8"/>
            </a:solidFill>
            <a:ln w="25400" cap="flat" cmpd="sng" algn="ctr">
              <a:solidFill>
                <a:srgbClr val="292C73">
                  <a:lumMod val="75000"/>
                </a:srgbClr>
              </a:solidFill>
              <a:prstDash val="solid"/>
            </a:ln>
            <a:effectLst/>
          </p:spPr>
        </p:sp>
        <p:sp>
          <p:nvSpPr>
            <p:cNvPr id="16" name="Oval 4">
              <a:extLst>
                <a:ext uri="{FF2B5EF4-FFF2-40B4-BE49-F238E27FC236}">
                  <a16:creationId xmlns:a16="http://schemas.microsoft.com/office/drawing/2014/main" id="{A9F83453-81E9-7F4D-BA41-A468D0D384CC}"/>
                </a:ext>
              </a:extLst>
            </p:cNvPr>
            <p:cNvSpPr txBox="1"/>
            <p:nvPr/>
          </p:nvSpPr>
          <p:spPr>
            <a:xfrm>
              <a:off x="3627372" y="2672994"/>
              <a:ext cx="2120671" cy="1630519"/>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sp>
        <p:nvSpPr>
          <p:cNvPr id="20" name="TextBox 19">
            <a:extLst>
              <a:ext uri="{FF2B5EF4-FFF2-40B4-BE49-F238E27FC236}">
                <a16:creationId xmlns:a16="http://schemas.microsoft.com/office/drawing/2014/main" id="{4DEECD2F-76A6-0340-B761-BCD90B122225}"/>
              </a:ext>
            </a:extLst>
          </p:cNvPr>
          <p:cNvSpPr txBox="1"/>
          <p:nvPr/>
        </p:nvSpPr>
        <p:spPr>
          <a:xfrm>
            <a:off x="4628197" y="5014734"/>
            <a:ext cx="7410754" cy="1200329"/>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marL="0" marR="0" lvl="0" indent="0" algn="l" defTabSz="914400" rtl="0" eaLnBrk="1" fontAlgn="base" latinLnBrk="0" hangingPunct="1">
              <a:lnSpc>
                <a:spcPct val="100000"/>
              </a:lnSpc>
              <a:spcBef>
                <a:spcPct val="0"/>
              </a:spcBef>
              <a:spcAft>
                <a:spcPct val="0"/>
              </a:spcAft>
              <a:buClr>
                <a:srgbClr val="B8B8B8">
                  <a:lumMod val="25000"/>
                </a:srgbClr>
              </a:buClr>
              <a:buSzTx/>
              <a:buFontTx/>
              <a:buNone/>
              <a:tabLst/>
              <a:defRPr/>
            </a:pPr>
            <a:r>
              <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rPr>
              <a:t>“</a:t>
            </a: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As a result of implementing PBIS during the 20XX-20XY school year, </a:t>
            </a:r>
            <a:r>
              <a:rPr kumimoji="0" lang="en-US" sz="2400" b="1" i="0" u="sng"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student reports of school climate will </a:t>
            </a: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improve by 20%</a:t>
            </a:r>
            <a:r>
              <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rPr>
              <a:t>.”</a:t>
            </a:r>
          </a:p>
        </p:txBody>
      </p:sp>
      <p:pic>
        <p:nvPicPr>
          <p:cNvPr id="13" name="Picture 12">
            <a:extLst>
              <a:ext uri="{FF2B5EF4-FFF2-40B4-BE49-F238E27FC236}">
                <a16:creationId xmlns:a16="http://schemas.microsoft.com/office/drawing/2014/main" id="{31F8BDE5-3AD1-E641-822F-984523B885A7}"/>
              </a:ext>
            </a:extLst>
          </p:cNvPr>
          <p:cNvPicPr>
            <a:picLocks noChangeAspect="1"/>
          </p:cNvPicPr>
          <p:nvPr/>
        </p:nvPicPr>
        <p:blipFill rotWithShape="1">
          <a:blip r:embed="rId3"/>
          <a:srcRect l="6733" t="15855" r="11160"/>
          <a:stretch/>
        </p:blipFill>
        <p:spPr>
          <a:xfrm>
            <a:off x="11428023" y="5562600"/>
            <a:ext cx="573645" cy="563214"/>
          </a:xfrm>
          <a:prstGeom prst="ellipse">
            <a:avLst/>
          </a:prstGeom>
          <a:ln w="19050">
            <a:solidFill>
              <a:schemeClr val="accent2">
                <a:lumMod val="50000"/>
              </a:schemeClr>
            </a:solidFill>
          </a:ln>
        </p:spPr>
      </p:pic>
      <p:sp>
        <p:nvSpPr>
          <p:cNvPr id="17" name="TextBox 16">
            <a:extLst>
              <a:ext uri="{FF2B5EF4-FFF2-40B4-BE49-F238E27FC236}">
                <a16:creationId xmlns:a16="http://schemas.microsoft.com/office/drawing/2014/main" id="{33FA28E0-0931-D64F-A81C-C0D7B82492F2}"/>
              </a:ext>
            </a:extLst>
          </p:cNvPr>
          <p:cNvSpPr txBox="1"/>
          <p:nvPr/>
        </p:nvSpPr>
        <p:spPr>
          <a:xfrm>
            <a:off x="5438775" y="2371023"/>
            <a:ext cx="6585585" cy="1569660"/>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marL="0" marR="0" lvl="0" indent="0" algn="l" defTabSz="914400" rtl="0" eaLnBrk="1" fontAlgn="base" latinLnBrk="0" hangingPunct="1">
              <a:lnSpc>
                <a:spcPct val="100000"/>
              </a:lnSpc>
              <a:spcBef>
                <a:spcPct val="0"/>
              </a:spcBef>
              <a:spcAft>
                <a:spcPct val="0"/>
              </a:spcAft>
              <a:buClr>
                <a:srgbClr val="B8B8B8">
                  <a:lumMod val="25000"/>
                </a:srgbClr>
              </a:buClr>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"Our mission is to provide a positive, safe, healthy, nurturing and respectful environment in which all students have the opportunity to become productive members of society."</a:t>
            </a:r>
            <a:endPar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endParaRPr>
          </a:p>
        </p:txBody>
      </p:sp>
      <p:pic>
        <p:nvPicPr>
          <p:cNvPr id="19" name="Picture 18">
            <a:extLst>
              <a:ext uri="{FF2B5EF4-FFF2-40B4-BE49-F238E27FC236}">
                <a16:creationId xmlns:a16="http://schemas.microsoft.com/office/drawing/2014/main" id="{D34604F8-67BF-C74C-A7AC-1027F397C750}"/>
              </a:ext>
            </a:extLst>
          </p:cNvPr>
          <p:cNvPicPr>
            <a:picLocks noChangeAspect="1"/>
          </p:cNvPicPr>
          <p:nvPr/>
        </p:nvPicPr>
        <p:blipFill rotWithShape="1">
          <a:blip r:embed="rId3"/>
          <a:srcRect l="6733" t="15855" r="11160"/>
          <a:stretch/>
        </p:blipFill>
        <p:spPr>
          <a:xfrm>
            <a:off x="11450715" y="3377469"/>
            <a:ext cx="573645" cy="563214"/>
          </a:xfrm>
          <a:prstGeom prst="ellipse">
            <a:avLst/>
          </a:prstGeom>
          <a:ln w="19050">
            <a:solidFill>
              <a:schemeClr val="accent2">
                <a:lumMod val="50000"/>
              </a:schemeClr>
            </a:solidFill>
          </a:ln>
        </p:spPr>
      </p:pic>
      <p:sp>
        <p:nvSpPr>
          <p:cNvPr id="5" name="TextBox 4">
            <a:extLst>
              <a:ext uri="{FF2B5EF4-FFF2-40B4-BE49-F238E27FC236}">
                <a16:creationId xmlns:a16="http://schemas.microsoft.com/office/drawing/2014/main" id="{C1BDC340-C2EB-5044-930C-3501B6E7BA76}"/>
              </a:ext>
            </a:extLst>
          </p:cNvPr>
          <p:cNvSpPr txBox="1"/>
          <p:nvPr/>
        </p:nvSpPr>
        <p:spPr>
          <a:xfrm rot="16200000">
            <a:off x="4405397" y="2835670"/>
            <a:ext cx="1386918"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Purpose</a:t>
            </a:r>
          </a:p>
        </p:txBody>
      </p:sp>
      <p:sp>
        <p:nvSpPr>
          <p:cNvPr id="21" name="TextBox 20">
            <a:extLst>
              <a:ext uri="{FF2B5EF4-FFF2-40B4-BE49-F238E27FC236}">
                <a16:creationId xmlns:a16="http://schemas.microsoft.com/office/drawing/2014/main" id="{C0B5ACA7-F0FE-CD41-9114-0569FCFD1459}"/>
              </a:ext>
            </a:extLst>
          </p:cNvPr>
          <p:cNvSpPr txBox="1"/>
          <p:nvPr/>
        </p:nvSpPr>
        <p:spPr>
          <a:xfrm rot="16200000">
            <a:off x="3599776" y="5370773"/>
            <a:ext cx="1533625"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Outcome</a:t>
            </a:r>
          </a:p>
        </p:txBody>
      </p:sp>
    </p:spTree>
    <p:extLst>
      <p:ext uri="{BB962C8B-B14F-4D97-AF65-F5344CB8AC3E}">
        <p14:creationId xmlns:p14="http://schemas.microsoft.com/office/powerpoint/2010/main" val="41943387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2" name="Rectangle: Rounded Corners 124" descr="Badge 3">
            <a:extLst>
              <a:ext uri="{FF2B5EF4-FFF2-40B4-BE49-F238E27FC236}">
                <a16:creationId xmlns:a16="http://schemas.microsoft.com/office/drawing/2014/main" id="{283176BD-D956-9344-A630-6813634ADC83}"/>
              </a:ext>
            </a:extLst>
          </p:cNvPr>
          <p:cNvSpPr/>
          <p:nvPr/>
        </p:nvSpPr>
        <p:spPr>
          <a:xfrm>
            <a:off x="247486"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3" name="Freeform: Shape 125">
            <a:extLst>
              <a:ext uri="{FF2B5EF4-FFF2-40B4-BE49-F238E27FC236}">
                <a16:creationId xmlns:a16="http://schemas.microsoft.com/office/drawing/2014/main" id="{2ABD753E-3116-9744-8C92-5EC3CD2A15CB}"/>
              </a:ext>
            </a:extLst>
          </p:cNvPr>
          <p:cNvSpPr/>
          <p:nvPr/>
        </p:nvSpPr>
        <p:spPr>
          <a:xfrm>
            <a:off x="1454297" y="240023"/>
            <a:ext cx="90046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grpSp>
        <p:nvGrpSpPr>
          <p:cNvPr id="4" name="Group 3">
            <a:extLst>
              <a:ext uri="{FF2B5EF4-FFF2-40B4-BE49-F238E27FC236}">
                <a16:creationId xmlns:a16="http://schemas.microsoft.com/office/drawing/2014/main" id="{A0241AD2-E09C-B446-B921-BF46707000EB}"/>
              </a:ext>
            </a:extLst>
          </p:cNvPr>
          <p:cNvGrpSpPr/>
          <p:nvPr/>
        </p:nvGrpSpPr>
        <p:grpSpPr>
          <a:xfrm>
            <a:off x="10331018" y="0"/>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1AA9D4B8-1555-FD47-9B95-A78E458447DC}"/>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 name="Oval 4">
              <a:extLst>
                <a:ext uri="{FF2B5EF4-FFF2-40B4-BE49-F238E27FC236}">
                  <a16:creationId xmlns:a16="http://schemas.microsoft.com/office/drawing/2014/main" id="{4B7C95E2-61C5-CE49-8AB7-FED0D02111F6}"/>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descr="A close up of text on a black background&#10;&#10;Description automatically generated">
            <a:extLst>
              <a:ext uri="{FF2B5EF4-FFF2-40B4-BE49-F238E27FC236}">
                <a16:creationId xmlns:a16="http://schemas.microsoft.com/office/drawing/2014/main" id="{ED44C7C0-E72F-334B-A12E-ACBBF26D5A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3182103"/>
            <a:ext cx="2699475" cy="3213661"/>
          </a:xfrm>
          <a:prstGeom prst="rect">
            <a:avLst/>
          </a:prstGeom>
          <a:ln w="28575">
            <a:solidFill>
              <a:schemeClr val="tx1"/>
            </a:solidFill>
          </a:ln>
        </p:spPr>
      </p:pic>
      <p:pic>
        <p:nvPicPr>
          <p:cNvPr id="8" name="Picture 7">
            <a:extLst>
              <a:ext uri="{FF2B5EF4-FFF2-40B4-BE49-F238E27FC236}">
                <a16:creationId xmlns:a16="http://schemas.microsoft.com/office/drawing/2014/main" id="{03875823-5243-E641-91D4-873C0C5D98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2594" y="1913204"/>
            <a:ext cx="2476216" cy="2947878"/>
          </a:xfrm>
          <a:prstGeom prst="rect">
            <a:avLst/>
          </a:prstGeom>
          <a:ln w="28575">
            <a:solidFill>
              <a:schemeClr val="tx1"/>
            </a:solidFill>
          </a:ln>
        </p:spPr>
      </p:pic>
      <p:pic>
        <p:nvPicPr>
          <p:cNvPr id="9" name="Picture 8" descr="Schoolwide rules posted in English and Spanish">
            <a:extLst>
              <a:ext uri="{FF2B5EF4-FFF2-40B4-BE49-F238E27FC236}">
                <a16:creationId xmlns:a16="http://schemas.microsoft.com/office/drawing/2014/main" id="{4A1C9323-0EA0-024A-A0ED-1C917BC1044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086600" y="2435149"/>
            <a:ext cx="4809521" cy="3404748"/>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38421472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3" name="Freeform: Shape 127">
            <a:extLst>
              <a:ext uri="{FF2B5EF4-FFF2-40B4-BE49-F238E27FC236}">
                <a16:creationId xmlns:a16="http://schemas.microsoft.com/office/drawing/2014/main" id="{81BC948A-CABA-B447-BB5B-84149F6D4DFD}"/>
              </a:ext>
            </a:extLst>
          </p:cNvPr>
          <p:cNvSpPr/>
          <p:nvPr/>
        </p:nvSpPr>
        <p:spPr>
          <a:xfrm>
            <a:off x="1183853" y="322612"/>
            <a:ext cx="9465762"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 name="Rectangle: Rounded Corners 126" descr="Badge 4">
            <a:extLst>
              <a:ext uri="{FF2B5EF4-FFF2-40B4-BE49-F238E27FC236}">
                <a16:creationId xmlns:a16="http://schemas.microsoft.com/office/drawing/2014/main" id="{7E26CA30-27A1-DE49-9C17-13F0CF76448F}"/>
              </a:ext>
            </a:extLst>
          </p:cNvPr>
          <p:cNvSpPr/>
          <p:nvPr/>
        </p:nvSpPr>
        <p:spPr>
          <a:xfrm>
            <a:off x="112532" y="32261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grpSp>
        <p:nvGrpSpPr>
          <p:cNvPr id="4" name="Group 3">
            <a:extLst>
              <a:ext uri="{FF2B5EF4-FFF2-40B4-BE49-F238E27FC236}">
                <a16:creationId xmlns:a16="http://schemas.microsoft.com/office/drawing/2014/main" id="{47AAA8C1-582C-5246-BBA2-836F6A2AE7B0}"/>
              </a:ext>
            </a:extLst>
          </p:cNvPr>
          <p:cNvGrpSpPr/>
          <p:nvPr/>
        </p:nvGrpSpPr>
        <p:grpSpPr>
          <a:xfrm>
            <a:off x="10465972" y="85303"/>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DBF2747C-4159-B74B-9892-6208E103D5C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 name="Oval 4">
              <a:extLst>
                <a:ext uri="{FF2B5EF4-FFF2-40B4-BE49-F238E27FC236}">
                  <a16:creationId xmlns:a16="http://schemas.microsoft.com/office/drawing/2014/main" id="{F8051695-54D8-E34B-9685-FB8A2218DE42}"/>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graphicFrame>
        <p:nvGraphicFramePr>
          <p:cNvPr id="9" name="Diagram 8">
            <a:extLst>
              <a:ext uri="{FF2B5EF4-FFF2-40B4-BE49-F238E27FC236}">
                <a16:creationId xmlns:a16="http://schemas.microsoft.com/office/drawing/2014/main" id="{8970C876-00E9-5947-9A4D-BB673ABC870D}"/>
              </a:ext>
            </a:extLst>
          </p:cNvPr>
          <p:cNvGraphicFramePr/>
          <p:nvPr/>
        </p:nvGraphicFramePr>
        <p:xfrm>
          <a:off x="5820894" y="2177159"/>
          <a:ext cx="6876203" cy="4270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5B602C74-2BFD-1B49-9F71-6A8A77426A65}"/>
              </a:ext>
            </a:extLst>
          </p:cNvPr>
          <p:cNvPicPr>
            <a:picLocks noChangeAspect="1"/>
          </p:cNvPicPr>
          <p:nvPr/>
        </p:nvPicPr>
        <p:blipFill>
          <a:blip r:embed="rId8"/>
          <a:stretch>
            <a:fillRect/>
          </a:stretch>
        </p:blipFill>
        <p:spPr>
          <a:xfrm>
            <a:off x="555080" y="1783372"/>
            <a:ext cx="5845719" cy="3873500"/>
          </a:xfrm>
          <a:prstGeom prst="rect">
            <a:avLst/>
          </a:prstGeom>
        </p:spPr>
      </p:pic>
    </p:spTree>
    <p:extLst>
      <p:ext uri="{BB962C8B-B14F-4D97-AF65-F5344CB8AC3E}">
        <p14:creationId xmlns:p14="http://schemas.microsoft.com/office/powerpoint/2010/main" val="23443649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6" name="Freeform: Shape 129">
            <a:extLst>
              <a:ext uri="{FF2B5EF4-FFF2-40B4-BE49-F238E27FC236}">
                <a16:creationId xmlns:a16="http://schemas.microsoft.com/office/drawing/2014/main" id="{7F252577-61D7-F248-96C1-286AAD7A065F}"/>
              </a:ext>
            </a:extLst>
          </p:cNvPr>
          <p:cNvSpPr/>
          <p:nvPr/>
        </p:nvSpPr>
        <p:spPr>
          <a:xfrm>
            <a:off x="1061787" y="122226"/>
            <a:ext cx="1023751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sp>
        <p:nvSpPr>
          <p:cNvPr id="5" name="Rectangle: Rounded Corners 128" descr="Badge 5">
            <a:extLst>
              <a:ext uri="{FF2B5EF4-FFF2-40B4-BE49-F238E27FC236}">
                <a16:creationId xmlns:a16="http://schemas.microsoft.com/office/drawing/2014/main" id="{D4D3B0FF-90F9-DB46-A90D-2F132FFA9907}"/>
              </a:ext>
            </a:extLst>
          </p:cNvPr>
          <p:cNvSpPr/>
          <p:nvPr/>
        </p:nvSpPr>
        <p:spPr>
          <a:xfrm>
            <a:off x="152400" y="122226"/>
            <a:ext cx="1167588"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5</a:t>
            </a:r>
          </a:p>
        </p:txBody>
      </p:sp>
      <p:grpSp>
        <p:nvGrpSpPr>
          <p:cNvPr id="2" name="Group 1">
            <a:extLst>
              <a:ext uri="{FF2B5EF4-FFF2-40B4-BE49-F238E27FC236}">
                <a16:creationId xmlns:a16="http://schemas.microsoft.com/office/drawing/2014/main" id="{633E5C73-23F2-3244-BE9C-ADB42720B266}"/>
              </a:ext>
            </a:extLst>
          </p:cNvPr>
          <p:cNvGrpSpPr/>
          <p:nvPr/>
        </p:nvGrpSpPr>
        <p:grpSpPr>
          <a:xfrm>
            <a:off x="10619258" y="-46216"/>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F231E85A-D579-D44B-8F53-FED7D562710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62FF09CB-C3C5-A545-B82B-4896CDC9836C}"/>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a:extLst>
              <a:ext uri="{FF2B5EF4-FFF2-40B4-BE49-F238E27FC236}">
                <a16:creationId xmlns:a16="http://schemas.microsoft.com/office/drawing/2014/main" id="{9706E756-AA3C-4D47-85EC-E4B386A3B1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528" y="1752840"/>
            <a:ext cx="8076550" cy="4363684"/>
          </a:xfrm>
          <a:prstGeom prst="rect">
            <a:avLst/>
          </a:prstGeom>
        </p:spPr>
      </p:pic>
      <p:pic>
        <p:nvPicPr>
          <p:cNvPr id="8" name="Picture 7" descr="strive for five">
            <a:extLst>
              <a:ext uri="{FF2B5EF4-FFF2-40B4-BE49-F238E27FC236}">
                <a16:creationId xmlns:a16="http://schemas.microsoft.com/office/drawing/2014/main" id="{D791B1FD-83F5-B543-912E-30C86CEBEA1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789278" y="3394367"/>
            <a:ext cx="3783722" cy="3164454"/>
          </a:xfrm>
          <a:prstGeom prst="rect">
            <a:avLst/>
          </a:prstGeom>
          <a:noFill/>
          <a:ln w="57150">
            <a:solidFill>
              <a:schemeClr val="tx1"/>
            </a:solidFill>
            <a:miter lim="800000"/>
            <a:headEnd/>
            <a:tailEnd/>
          </a:ln>
        </p:spPr>
      </p:pic>
    </p:spTree>
    <p:extLst>
      <p:ext uri="{BB962C8B-B14F-4D97-AF65-F5344CB8AC3E}">
        <p14:creationId xmlns:p14="http://schemas.microsoft.com/office/powerpoint/2010/main" val="1963512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5" name="Rectangle: Rounded Corners 108" descr="Badge 6">
            <a:extLst>
              <a:ext uri="{FF2B5EF4-FFF2-40B4-BE49-F238E27FC236}">
                <a16:creationId xmlns:a16="http://schemas.microsoft.com/office/drawing/2014/main" id="{1CCF273B-D786-224F-B854-32433447E2CE}"/>
              </a:ext>
            </a:extLst>
          </p:cNvPr>
          <p:cNvSpPr/>
          <p:nvPr/>
        </p:nvSpPr>
        <p:spPr>
          <a:xfrm>
            <a:off x="210207" y="228600"/>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6" name="Freeform: Shape 109">
            <a:extLst>
              <a:ext uri="{FF2B5EF4-FFF2-40B4-BE49-F238E27FC236}">
                <a16:creationId xmlns:a16="http://schemas.microsoft.com/office/drawing/2014/main" id="{35D4AA16-241F-AF4C-989B-8B72BF98D91E}"/>
              </a:ext>
            </a:extLst>
          </p:cNvPr>
          <p:cNvSpPr/>
          <p:nvPr/>
        </p:nvSpPr>
        <p:spPr>
          <a:xfrm>
            <a:off x="1269271" y="228600"/>
            <a:ext cx="9565070"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10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grpSp>
        <p:nvGrpSpPr>
          <p:cNvPr id="2" name="Group 1">
            <a:extLst>
              <a:ext uri="{FF2B5EF4-FFF2-40B4-BE49-F238E27FC236}">
                <a16:creationId xmlns:a16="http://schemas.microsoft.com/office/drawing/2014/main" id="{7DE5FCFD-E0DA-0B4F-ADBB-FC78C29076DB}"/>
              </a:ext>
            </a:extLst>
          </p:cNvPr>
          <p:cNvGrpSpPr/>
          <p:nvPr/>
        </p:nvGrpSpPr>
        <p:grpSpPr>
          <a:xfrm>
            <a:off x="10471138" y="114731"/>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BE8B1DD4-8B33-494F-9E7A-CCF604881B10}"/>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381BB2B9-7A20-4143-A59E-B0233FF16ED8}"/>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8" name="Picture 7">
            <a:extLst>
              <a:ext uri="{FF2B5EF4-FFF2-40B4-BE49-F238E27FC236}">
                <a16:creationId xmlns:a16="http://schemas.microsoft.com/office/drawing/2014/main" id="{26D4561A-89E5-0342-AD76-2A9E1EB6B9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1598986"/>
            <a:ext cx="3268964" cy="3660027"/>
          </a:xfrm>
          <a:prstGeom prst="rect">
            <a:avLst/>
          </a:prstGeom>
          <a:ln w="38100">
            <a:solidFill>
              <a:schemeClr val="accent4">
                <a:lumMod val="20000"/>
                <a:lumOff val="80000"/>
              </a:schemeClr>
            </a:solidFill>
          </a:ln>
        </p:spPr>
      </p:pic>
      <p:pic>
        <p:nvPicPr>
          <p:cNvPr id="10" name="Picture 9">
            <a:extLst>
              <a:ext uri="{FF2B5EF4-FFF2-40B4-BE49-F238E27FC236}">
                <a16:creationId xmlns:a16="http://schemas.microsoft.com/office/drawing/2014/main" id="{6260CF8D-A90C-CD4C-A9C0-B8A754B6404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21578" y="3086100"/>
            <a:ext cx="3112617" cy="3505200"/>
          </a:xfrm>
          <a:prstGeom prst="rect">
            <a:avLst/>
          </a:prstGeom>
          <a:ln w="38100">
            <a:solidFill>
              <a:schemeClr val="accent4">
                <a:lumMod val="20000"/>
                <a:lumOff val="80000"/>
              </a:schemeClr>
            </a:solidFill>
          </a:ln>
        </p:spPr>
      </p:pic>
      <p:pic>
        <p:nvPicPr>
          <p:cNvPr id="11" name="Picture 10">
            <a:extLst>
              <a:ext uri="{FF2B5EF4-FFF2-40B4-BE49-F238E27FC236}">
                <a16:creationId xmlns:a16="http://schemas.microsoft.com/office/drawing/2014/main" id="{90457E84-BFFE-6E4D-80A5-77DF4B522E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720" y="1737831"/>
            <a:ext cx="2902680" cy="2712962"/>
          </a:xfrm>
          <a:prstGeom prst="rect">
            <a:avLst/>
          </a:prstGeom>
          <a:ln w="38100">
            <a:solidFill>
              <a:schemeClr val="accent4">
                <a:lumMod val="20000"/>
                <a:lumOff val="80000"/>
              </a:schemeClr>
            </a:solidFill>
          </a:ln>
        </p:spPr>
      </p:pic>
      <p:pic>
        <p:nvPicPr>
          <p:cNvPr id="12" name="Picture 11" descr="A close up of text on a white background&#10;&#10;Description automatically generated">
            <a:extLst>
              <a:ext uri="{FF2B5EF4-FFF2-40B4-BE49-F238E27FC236}">
                <a16:creationId xmlns:a16="http://schemas.microsoft.com/office/drawing/2014/main" id="{CB56D5ED-E6D1-5E41-84EE-C1FDA64B264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214687" y="3461614"/>
            <a:ext cx="2538986" cy="3417327"/>
          </a:xfrm>
          <a:prstGeom prst="rect">
            <a:avLst/>
          </a:prstGeom>
          <a:ln w="38100">
            <a:solidFill>
              <a:schemeClr val="accent4">
                <a:lumMod val="20000"/>
                <a:lumOff val="80000"/>
              </a:schemeClr>
            </a:solidFill>
          </a:ln>
        </p:spPr>
      </p:pic>
    </p:spTree>
    <p:extLst>
      <p:ext uri="{BB962C8B-B14F-4D97-AF65-F5344CB8AC3E}">
        <p14:creationId xmlns:p14="http://schemas.microsoft.com/office/powerpoint/2010/main" val="416619407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5" name="Rectangle: Rounded Corners 110" descr="Badge 7">
            <a:extLst>
              <a:ext uri="{FF2B5EF4-FFF2-40B4-BE49-F238E27FC236}">
                <a16:creationId xmlns:a16="http://schemas.microsoft.com/office/drawing/2014/main" id="{94FA6144-EDFA-0C44-B23B-BEBB8F0E5CA7}"/>
              </a:ext>
            </a:extLst>
          </p:cNvPr>
          <p:cNvSpPr/>
          <p:nvPr/>
        </p:nvSpPr>
        <p:spPr>
          <a:xfrm>
            <a:off x="166687" y="341060"/>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6" name="Freeform: Shape 111">
            <a:extLst>
              <a:ext uri="{FF2B5EF4-FFF2-40B4-BE49-F238E27FC236}">
                <a16:creationId xmlns:a16="http://schemas.microsoft.com/office/drawing/2014/main" id="{456BCFFC-A09E-B144-9D90-899B78600684}"/>
              </a:ext>
            </a:extLst>
          </p:cNvPr>
          <p:cNvSpPr/>
          <p:nvPr/>
        </p:nvSpPr>
        <p:spPr>
          <a:xfrm>
            <a:off x="1210511" y="341059"/>
            <a:ext cx="9285085"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grpSp>
        <p:nvGrpSpPr>
          <p:cNvPr id="2" name="Group 1">
            <a:extLst>
              <a:ext uri="{FF2B5EF4-FFF2-40B4-BE49-F238E27FC236}">
                <a16:creationId xmlns:a16="http://schemas.microsoft.com/office/drawing/2014/main" id="{1D3095BF-DE80-B84F-880D-58EA6F4FC3BB}"/>
              </a:ext>
            </a:extLst>
          </p:cNvPr>
          <p:cNvGrpSpPr/>
          <p:nvPr/>
        </p:nvGrpSpPr>
        <p:grpSpPr>
          <a:xfrm>
            <a:off x="10411817" y="0"/>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A2FA8F1C-5C29-FD43-946D-021C6B092F2B}"/>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07BBA5AF-7A07-CC4D-BE75-5768FAF1BD64}"/>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descr="A diagram of a diagram&#10;&#10;Description automatically generated">
            <a:extLst>
              <a:ext uri="{FF2B5EF4-FFF2-40B4-BE49-F238E27FC236}">
                <a16:creationId xmlns:a16="http://schemas.microsoft.com/office/drawing/2014/main" id="{B804413E-7E3E-193A-338F-4055E9C88148}"/>
              </a:ext>
            </a:extLst>
          </p:cNvPr>
          <p:cNvPicPr>
            <a:picLocks noChangeAspect="1"/>
          </p:cNvPicPr>
          <p:nvPr/>
        </p:nvPicPr>
        <p:blipFill>
          <a:blip r:embed="rId3"/>
          <a:stretch>
            <a:fillRect/>
          </a:stretch>
        </p:blipFill>
        <p:spPr>
          <a:xfrm>
            <a:off x="908324" y="1621202"/>
            <a:ext cx="9889457" cy="5111982"/>
          </a:xfrm>
          <a:prstGeom prst="rect">
            <a:avLst/>
          </a:prstGeom>
        </p:spPr>
      </p:pic>
    </p:spTree>
    <p:extLst>
      <p:ext uri="{BB962C8B-B14F-4D97-AF65-F5344CB8AC3E}">
        <p14:creationId xmlns:p14="http://schemas.microsoft.com/office/powerpoint/2010/main" val="24581286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B99E31-7DE9-7A4E-B004-A4C8A70B2655}"/>
              </a:ext>
            </a:extLst>
          </p:cNvPr>
          <p:cNvSpPr/>
          <p:nvPr/>
        </p:nvSpPr>
        <p:spPr>
          <a:xfrm>
            <a:off x="-76200" y="1295400"/>
            <a:ext cx="8229600" cy="2667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endParaRPr>
          </a:p>
        </p:txBody>
      </p:sp>
      <p:graphicFrame>
        <p:nvGraphicFramePr>
          <p:cNvPr id="6" name="Diagram 5">
            <a:extLst>
              <a:ext uri="{FF2B5EF4-FFF2-40B4-BE49-F238E27FC236}">
                <a16:creationId xmlns:a16="http://schemas.microsoft.com/office/drawing/2014/main" id="{4DE0C2FD-F915-784B-82C7-95845F551444}"/>
              </a:ext>
            </a:extLst>
          </p:cNvPr>
          <p:cNvGraphicFramePr/>
          <p:nvPr/>
        </p:nvGraphicFramePr>
        <p:xfrm>
          <a:off x="-1503680" y="457200"/>
          <a:ext cx="9614361"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99C54391-B2B0-8C44-9382-4A462A9E364C}"/>
              </a:ext>
            </a:extLst>
          </p:cNvPr>
          <p:cNvGraphicFramePr/>
          <p:nvPr/>
        </p:nvGraphicFramePr>
        <p:xfrm>
          <a:off x="4457700" y="457200"/>
          <a:ext cx="8631382" cy="74294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1" name="Group 10">
            <a:extLst>
              <a:ext uri="{FF2B5EF4-FFF2-40B4-BE49-F238E27FC236}">
                <a16:creationId xmlns:a16="http://schemas.microsoft.com/office/drawing/2014/main" id="{480B4C24-72E1-4A44-833F-22E132A35C5B}"/>
              </a:ext>
            </a:extLst>
          </p:cNvPr>
          <p:cNvGrpSpPr/>
          <p:nvPr/>
        </p:nvGrpSpPr>
        <p:grpSpPr>
          <a:xfrm>
            <a:off x="10577683" y="79901"/>
            <a:ext cx="1539918" cy="1503336"/>
            <a:chOff x="2487167" y="61762"/>
            <a:chExt cx="2569303" cy="2964580"/>
          </a:xfrm>
        </p:grpSpPr>
        <p:sp>
          <p:nvSpPr>
            <p:cNvPr id="12" name="Oval 11">
              <a:extLst>
                <a:ext uri="{FF2B5EF4-FFF2-40B4-BE49-F238E27FC236}">
                  <a16:creationId xmlns:a16="http://schemas.microsoft.com/office/drawing/2014/main" id="{9F055ACB-78BF-504F-A8E4-D5D4835873F4}"/>
                </a:ext>
              </a:extLst>
            </p:cNvPr>
            <p:cNvSpPr/>
            <p:nvPr/>
          </p:nvSpPr>
          <p:spPr>
            <a:xfrm>
              <a:off x="2487167" y="61762"/>
              <a:ext cx="2569303" cy="2964580"/>
            </a:xfrm>
            <a:prstGeom prst="ellipse">
              <a:avLst/>
            </a:prstGeom>
            <a:solidFill>
              <a:srgbClr val="FFBAC6"/>
            </a:solidFill>
            <a:ln w="19050">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13" name="Oval 4">
              <a:extLst>
                <a:ext uri="{FF2B5EF4-FFF2-40B4-BE49-F238E27FC236}">
                  <a16:creationId xmlns:a16="http://schemas.microsoft.com/office/drawing/2014/main" id="{6D33DE3C-5CFD-A447-878A-37848FC427DD}"/>
                </a:ext>
              </a:extLst>
            </p:cNvPr>
            <p:cNvSpPr txBox="1"/>
            <p:nvPr/>
          </p:nvSpPr>
          <p:spPr>
            <a:xfrm>
              <a:off x="2487167" y="580563"/>
              <a:ext cx="2174025" cy="133406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sp>
        <p:nvSpPr>
          <p:cNvPr id="3" name="Title 2">
            <a:extLst>
              <a:ext uri="{FF2B5EF4-FFF2-40B4-BE49-F238E27FC236}">
                <a16:creationId xmlns:a16="http://schemas.microsoft.com/office/drawing/2014/main" id="{02B53721-FF1F-90EE-03D5-78A0768B02D0}"/>
              </a:ext>
            </a:extLst>
          </p:cNvPr>
          <p:cNvSpPr>
            <a:spLocks noGrp="1"/>
          </p:cNvSpPr>
          <p:nvPr>
            <p:ph type="title"/>
          </p:nvPr>
        </p:nvSpPr>
        <p:spPr/>
        <p:txBody>
          <a:bodyPr/>
          <a:lstStyle/>
          <a:p>
            <a:endParaRPr lang="en-US"/>
          </a:p>
        </p:txBody>
      </p:sp>
      <p:sp>
        <p:nvSpPr>
          <p:cNvPr id="4" name="Rectangle: Rounded Corners 114" descr="Badge 9">
            <a:extLst>
              <a:ext uri="{FF2B5EF4-FFF2-40B4-BE49-F238E27FC236}">
                <a16:creationId xmlns:a16="http://schemas.microsoft.com/office/drawing/2014/main" id="{CD1BA133-B275-B195-76F6-61D40AAF2D74}"/>
              </a:ext>
            </a:extLst>
          </p:cNvPr>
          <p:cNvSpPr/>
          <p:nvPr/>
        </p:nvSpPr>
        <p:spPr>
          <a:xfrm>
            <a:off x="238353" y="133035"/>
            <a:ext cx="1059064" cy="84560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7" name="Freeform: Shape 115">
            <a:extLst>
              <a:ext uri="{FF2B5EF4-FFF2-40B4-BE49-F238E27FC236}">
                <a16:creationId xmlns:a16="http://schemas.microsoft.com/office/drawing/2014/main" id="{B8453536-CF4F-9257-6B2D-987967321D72}"/>
              </a:ext>
            </a:extLst>
          </p:cNvPr>
          <p:cNvSpPr/>
          <p:nvPr/>
        </p:nvSpPr>
        <p:spPr>
          <a:xfrm>
            <a:off x="1534328" y="133035"/>
            <a:ext cx="7062093" cy="84560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Tree>
    <p:extLst>
      <p:ext uri="{BB962C8B-B14F-4D97-AF65-F5344CB8AC3E}">
        <p14:creationId xmlns:p14="http://schemas.microsoft.com/office/powerpoint/2010/main" val="3240162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Shape 356"/>
        <p:cNvGrpSpPr/>
        <p:nvPr/>
      </p:nvGrpSpPr>
      <p:grpSpPr>
        <a:xfrm>
          <a:off x="0" y="0"/>
          <a:ext cx="0" cy="0"/>
          <a:chOff x="0" y="0"/>
          <a:chExt cx="0" cy="0"/>
        </a:xfrm>
      </p:grpSpPr>
      <p:sp>
        <p:nvSpPr>
          <p:cNvPr id="18" name="Title 17">
            <a:extLst>
              <a:ext uri="{FF2B5EF4-FFF2-40B4-BE49-F238E27FC236}">
                <a16:creationId xmlns:a16="http://schemas.microsoft.com/office/drawing/2014/main" id="{347B8A32-E4A6-FA4F-840D-414426A8C5A7}"/>
              </a:ext>
            </a:extLst>
          </p:cNvPr>
          <p:cNvSpPr>
            <a:spLocks noGrp="1"/>
          </p:cNvSpPr>
          <p:nvPr>
            <p:ph type="title"/>
          </p:nvPr>
        </p:nvSpPr>
        <p:spPr>
          <a:xfrm>
            <a:off x="34636" y="32242"/>
            <a:ext cx="3377651" cy="845600"/>
          </a:xfrm>
        </p:spPr>
        <p:txBody>
          <a:bodyPr/>
          <a:lstStyle/>
          <a:p>
            <a:r>
              <a:rPr lang="en" dirty="0">
                <a:solidFill>
                  <a:schemeClr val="accent6">
                    <a:lumMod val="50000"/>
                  </a:schemeClr>
                </a:solidFill>
              </a:rPr>
              <a:t>WEBSITES</a:t>
            </a:r>
            <a:endParaRPr lang="en-US" dirty="0"/>
          </a:p>
        </p:txBody>
      </p:sp>
      <p:sp>
        <p:nvSpPr>
          <p:cNvPr id="358" name="Google Shape;358;p34"/>
          <p:cNvSpPr txBox="1">
            <a:spLocks noGrp="1"/>
          </p:cNvSpPr>
          <p:nvPr>
            <p:ph type="subTitle" idx="4294967295"/>
          </p:nvPr>
        </p:nvSpPr>
        <p:spPr>
          <a:xfrm>
            <a:off x="1646237" y="4113131"/>
            <a:ext cx="1852613" cy="620713"/>
          </a:xfrm>
          <a:prstGeom prst="rect">
            <a:avLst/>
          </a:prstGeom>
          <a:noFill/>
          <a:ln>
            <a:noFill/>
          </a:ln>
        </p:spPr>
        <p:txBody>
          <a:bodyPr spcFirstLastPara="1" wrap="square" lIns="121900" tIns="121900" rIns="121900" bIns="121900" anchor="t" anchorCtr="0">
            <a:noAutofit/>
          </a:bodyPr>
          <a:lstStyle/>
          <a:p>
            <a:pPr marL="0" indent="0">
              <a:buClr>
                <a:schemeClr val="accent6">
                  <a:lumMod val="50000"/>
                </a:schemeClr>
              </a:buClr>
              <a:buSzPct val="50000"/>
              <a:buNone/>
            </a:pPr>
            <a:r>
              <a:rPr lang="en-US" sz="3600" dirty="0" err="1">
                <a:solidFill>
                  <a:schemeClr val="accent6">
                    <a:lumMod val="50000"/>
                  </a:schemeClr>
                </a:solidFill>
              </a:rPr>
              <a:t>pbis.org</a:t>
            </a:r>
            <a:endParaRPr lang="en-US" sz="3600" dirty="0">
              <a:solidFill>
                <a:schemeClr val="accent6">
                  <a:lumMod val="50000"/>
                </a:schemeClr>
              </a:solidFill>
            </a:endParaRPr>
          </a:p>
        </p:txBody>
      </p:sp>
      <p:cxnSp>
        <p:nvCxnSpPr>
          <p:cNvPr id="362" name="Google Shape;362;p34"/>
          <p:cNvCxnSpPr/>
          <p:nvPr/>
        </p:nvCxnSpPr>
        <p:spPr>
          <a:xfrm>
            <a:off x="596900" y="3251200"/>
            <a:ext cx="10820400" cy="0"/>
          </a:xfrm>
          <a:prstGeom prst="straightConnector1">
            <a:avLst/>
          </a:prstGeom>
          <a:noFill/>
          <a:ln w="9525" cap="flat" cmpd="sng">
            <a:solidFill>
              <a:schemeClr val="lt1"/>
            </a:solidFill>
            <a:prstDash val="dot"/>
            <a:round/>
            <a:headEnd type="none" w="med" len="med"/>
            <a:tailEnd type="none" w="med" len="med"/>
          </a:ln>
        </p:spPr>
      </p:cxnSp>
      <p:pic>
        <p:nvPicPr>
          <p:cNvPr id="8" name="Picture 7">
            <a:extLst>
              <a:ext uri="{FF2B5EF4-FFF2-40B4-BE49-F238E27FC236}">
                <a16:creationId xmlns:a16="http://schemas.microsoft.com/office/drawing/2014/main" id="{43E96DC9-AFE3-A14C-B1CB-B9B529D5E9BF}"/>
              </a:ext>
            </a:extLst>
          </p:cNvPr>
          <p:cNvPicPr>
            <a:picLocks noChangeAspect="1"/>
          </p:cNvPicPr>
          <p:nvPr/>
        </p:nvPicPr>
        <p:blipFill>
          <a:blip r:embed="rId3"/>
          <a:stretch>
            <a:fillRect/>
          </a:stretch>
        </p:blipFill>
        <p:spPr>
          <a:xfrm>
            <a:off x="190587" y="1017542"/>
            <a:ext cx="5422813" cy="3116371"/>
          </a:xfrm>
          <a:prstGeom prst="rect">
            <a:avLst/>
          </a:prstGeom>
          <a:ln w="12700">
            <a:solidFill>
              <a:schemeClr val="bg2"/>
            </a:solidFill>
          </a:ln>
        </p:spPr>
      </p:pic>
      <p:pic>
        <p:nvPicPr>
          <p:cNvPr id="6" name="Picture 5">
            <a:extLst>
              <a:ext uri="{FF2B5EF4-FFF2-40B4-BE49-F238E27FC236}">
                <a16:creationId xmlns:a16="http://schemas.microsoft.com/office/drawing/2014/main" id="{EB6E73FB-5359-5F47-B8D0-0FE03D7D5F98}"/>
              </a:ext>
            </a:extLst>
          </p:cNvPr>
          <p:cNvPicPr>
            <a:picLocks noChangeAspect="1"/>
          </p:cNvPicPr>
          <p:nvPr/>
        </p:nvPicPr>
        <p:blipFill rotWithShape="1">
          <a:blip r:embed="rId4"/>
          <a:srcRect b="2409"/>
          <a:stretch/>
        </p:blipFill>
        <p:spPr>
          <a:xfrm>
            <a:off x="6400800" y="2971800"/>
            <a:ext cx="5422813" cy="2688630"/>
          </a:xfrm>
          <a:prstGeom prst="rect">
            <a:avLst/>
          </a:prstGeom>
        </p:spPr>
      </p:pic>
      <p:sp>
        <p:nvSpPr>
          <p:cNvPr id="109" name="TextBox 108">
            <a:extLst>
              <a:ext uri="{FF2B5EF4-FFF2-40B4-BE49-F238E27FC236}">
                <a16:creationId xmlns:a16="http://schemas.microsoft.com/office/drawing/2014/main" id="{27AD1840-90B5-174A-9CF0-C382171CB061}"/>
              </a:ext>
            </a:extLst>
          </p:cNvPr>
          <p:cNvSpPr txBox="1"/>
          <p:nvPr/>
        </p:nvSpPr>
        <p:spPr>
          <a:xfrm>
            <a:off x="8320336" y="2124214"/>
            <a:ext cx="350327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292C73">
                  <a:lumMod val="50000"/>
                </a:srgbClr>
              </a:buClr>
              <a:buSzPct val="50000"/>
              <a:buFontTx/>
              <a:buNone/>
              <a:tabLst/>
              <a:defRPr/>
            </a:pPr>
            <a:r>
              <a:rPr kumimoji="0" lang="en-US" sz="4000" b="0" i="0" u="none" strike="noStrike" kern="1200" cap="none" spc="0" normalizeH="0" baseline="0" noProof="0" dirty="0" err="1">
                <a:ln>
                  <a:noFill/>
                </a:ln>
                <a:solidFill>
                  <a:srgbClr val="292C73">
                    <a:lumMod val="50000"/>
                  </a:srgbClr>
                </a:solidFill>
                <a:effectLst/>
                <a:uLnTx/>
                <a:uFillTx/>
                <a:latin typeface="Calibri" panose="020F0502020204030204"/>
                <a:ea typeface="ＭＳ Ｐゴシック" pitchFamily="-108" charset="-128"/>
                <a:cs typeface="+mn-cs"/>
              </a:rPr>
              <a:t>pbisapps.org</a:t>
            </a:r>
            <a:endParaRPr kumimoji="0" lang="en-US" sz="40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endParaRPr>
          </a:p>
        </p:txBody>
      </p:sp>
      <p:pic>
        <p:nvPicPr>
          <p:cNvPr id="9" name="Picture 8">
            <a:extLst>
              <a:ext uri="{FF2B5EF4-FFF2-40B4-BE49-F238E27FC236}">
                <a16:creationId xmlns:a16="http://schemas.microsoft.com/office/drawing/2014/main" id="{7E985922-B907-684A-BE07-2AA3380D75CA}"/>
              </a:ext>
            </a:extLst>
          </p:cNvPr>
          <p:cNvPicPr>
            <a:picLocks noChangeAspect="1"/>
          </p:cNvPicPr>
          <p:nvPr/>
        </p:nvPicPr>
        <p:blipFill>
          <a:blip r:embed="rId5"/>
          <a:stretch>
            <a:fillRect/>
          </a:stretch>
        </p:blipFill>
        <p:spPr>
          <a:xfrm>
            <a:off x="11277600" y="6000244"/>
            <a:ext cx="914400" cy="857756"/>
          </a:xfrm>
          <a:prstGeom prst="ellipse">
            <a:avLst/>
          </a:prstGeom>
          <a:ln w="19050">
            <a:solidFill>
              <a:schemeClr val="accent2">
                <a:lumMod val="50000"/>
              </a:schemeClr>
            </a:solid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C0FD5B4-5F02-8F4C-B856-D67CFE959AC5}"/>
              </a:ext>
            </a:extLst>
          </p:cNvPr>
          <p:cNvGraphicFramePr/>
          <p:nvPr/>
        </p:nvGraphicFramePr>
        <p:xfrm>
          <a:off x="-577516" y="1447800"/>
          <a:ext cx="13347032" cy="5135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06DE2424-07FF-A942-8CB6-56A8379BD4BB}"/>
              </a:ext>
            </a:extLst>
          </p:cNvPr>
          <p:cNvGrpSpPr/>
          <p:nvPr/>
        </p:nvGrpSpPr>
        <p:grpSpPr>
          <a:xfrm>
            <a:off x="10744200" y="0"/>
            <a:ext cx="1447800" cy="1447800"/>
            <a:chOff x="1022170" y="1914625"/>
            <a:chExt cx="2964580" cy="2964580"/>
          </a:xfrm>
        </p:grpSpPr>
        <p:sp>
          <p:nvSpPr>
            <p:cNvPr id="6" name="Oval 5">
              <a:extLst>
                <a:ext uri="{FF2B5EF4-FFF2-40B4-BE49-F238E27FC236}">
                  <a16:creationId xmlns:a16="http://schemas.microsoft.com/office/drawing/2014/main" id="{1C4154BB-5EF3-B646-BC6A-A9BE6FA0764C}"/>
                </a:ext>
              </a:extLst>
            </p:cNvPr>
            <p:cNvSpPr/>
            <p:nvPr/>
          </p:nvSpPr>
          <p:spPr>
            <a:xfrm>
              <a:off x="1022170" y="1914625"/>
              <a:ext cx="2964580" cy="2964580"/>
            </a:xfrm>
            <a:prstGeom prst="ellipse">
              <a:avLst/>
            </a:prstGeom>
            <a:solidFill>
              <a:srgbClr val="92D050">
                <a:alpha val="49804"/>
              </a:srgbClr>
            </a:solidFill>
            <a:ln>
              <a:solidFill>
                <a:srgbClr val="467827"/>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7" name="Oval 4">
              <a:extLst>
                <a:ext uri="{FF2B5EF4-FFF2-40B4-BE49-F238E27FC236}">
                  <a16:creationId xmlns:a16="http://schemas.microsoft.com/office/drawing/2014/main" id="{96E93117-4FF8-B94D-9D27-7ABB190B3DBB}"/>
                </a:ext>
              </a:extLst>
            </p:cNvPr>
            <p:cNvSpPr txBox="1"/>
            <p:nvPr/>
          </p:nvSpPr>
          <p:spPr>
            <a:xfrm>
              <a:off x="1301335" y="2680475"/>
              <a:ext cx="1778748" cy="16305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Data</a:t>
              </a:r>
            </a:p>
          </p:txBody>
        </p:sp>
      </p:grpSp>
      <p:sp>
        <p:nvSpPr>
          <p:cNvPr id="10" name="Rectangle: Rounded Corners 114" descr="Badge 9">
            <a:extLst>
              <a:ext uri="{FF2B5EF4-FFF2-40B4-BE49-F238E27FC236}">
                <a16:creationId xmlns:a16="http://schemas.microsoft.com/office/drawing/2014/main" id="{193C5220-C130-814A-980A-EB763B907119}"/>
              </a:ext>
            </a:extLst>
          </p:cNvPr>
          <p:cNvSpPr/>
          <p:nvPr/>
        </p:nvSpPr>
        <p:spPr>
          <a:xfrm>
            <a:off x="203083" y="146123"/>
            <a:ext cx="958967" cy="1024182"/>
          </a:xfrm>
          <a:prstGeom prst="roundRect">
            <a:avLst>
              <a:gd name="adj" fmla="val 16670"/>
            </a:avLst>
          </a:prstGeom>
          <a:ln w="254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11" name="Freeform: Shape 115">
            <a:extLst>
              <a:ext uri="{FF2B5EF4-FFF2-40B4-BE49-F238E27FC236}">
                <a16:creationId xmlns:a16="http://schemas.microsoft.com/office/drawing/2014/main" id="{19D30BC3-85FC-E447-A640-BBC1286904A6}"/>
              </a:ext>
            </a:extLst>
          </p:cNvPr>
          <p:cNvSpPr/>
          <p:nvPr/>
        </p:nvSpPr>
        <p:spPr>
          <a:xfrm>
            <a:off x="1398482" y="146122"/>
            <a:ext cx="7097818" cy="1024182"/>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ln w="2540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Tree>
    <p:extLst>
      <p:ext uri="{BB962C8B-B14F-4D97-AF65-F5344CB8AC3E}">
        <p14:creationId xmlns:p14="http://schemas.microsoft.com/office/powerpoint/2010/main" val="22442363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2" name="Group 1">
            <a:extLst>
              <a:ext uri="{FF2B5EF4-FFF2-40B4-BE49-F238E27FC236}">
                <a16:creationId xmlns:a16="http://schemas.microsoft.com/office/drawing/2014/main" id="{97DEFC45-59CD-E046-847D-D0998F576123}"/>
              </a:ext>
            </a:extLst>
          </p:cNvPr>
          <p:cNvGrpSpPr/>
          <p:nvPr/>
        </p:nvGrpSpPr>
        <p:grpSpPr>
          <a:xfrm>
            <a:off x="10368730" y="47355"/>
            <a:ext cx="1655630" cy="1680647"/>
            <a:chOff x="2345128" y="10253"/>
            <a:chExt cx="2569303" cy="2569303"/>
          </a:xfrm>
        </p:grpSpPr>
        <p:sp>
          <p:nvSpPr>
            <p:cNvPr id="3" name="Oval 2">
              <a:extLst>
                <a:ext uri="{FF2B5EF4-FFF2-40B4-BE49-F238E27FC236}">
                  <a16:creationId xmlns:a16="http://schemas.microsoft.com/office/drawing/2014/main" id="{EB77AC52-510E-6947-B425-7503F91D0639}"/>
                </a:ext>
              </a:extLst>
            </p:cNvPr>
            <p:cNvSpPr/>
            <p:nvPr/>
          </p:nvSpPr>
          <p:spPr>
            <a:xfrm>
              <a:off x="2345128" y="10253"/>
              <a:ext cx="2569303" cy="2569303"/>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4" name="Oval 4">
              <a:extLst>
                <a:ext uri="{FF2B5EF4-FFF2-40B4-BE49-F238E27FC236}">
                  <a16:creationId xmlns:a16="http://schemas.microsoft.com/office/drawing/2014/main" id="{3B180D66-CC86-2044-A075-4B48E086B96E}"/>
                </a:ext>
              </a:extLst>
            </p:cNvPr>
            <p:cNvSpPr txBox="1"/>
            <p:nvPr/>
          </p:nvSpPr>
          <p:spPr>
            <a:xfrm>
              <a:off x="2641586" y="356121"/>
              <a:ext cx="1976387" cy="815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sp>
        <p:nvSpPr>
          <p:cNvPr id="6" name="Freeform: Shape 117">
            <a:extLst>
              <a:ext uri="{FF2B5EF4-FFF2-40B4-BE49-F238E27FC236}">
                <a16:creationId xmlns:a16="http://schemas.microsoft.com/office/drawing/2014/main" id="{2A7B7AD1-3636-5047-A333-ACF134585192}"/>
              </a:ext>
            </a:extLst>
          </p:cNvPr>
          <p:cNvSpPr/>
          <p:nvPr/>
        </p:nvSpPr>
        <p:spPr>
          <a:xfrm>
            <a:off x="1472307" y="247431"/>
            <a:ext cx="8662293"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sp>
        <p:nvSpPr>
          <p:cNvPr id="7" name="Rectangle: Rounded Corners 116" descr="Badge 10">
            <a:extLst>
              <a:ext uri="{FF2B5EF4-FFF2-40B4-BE49-F238E27FC236}">
                <a16:creationId xmlns:a16="http://schemas.microsoft.com/office/drawing/2014/main" id="{B2D8735F-487E-4B45-8F9F-1BA8FDD19CCE}"/>
              </a:ext>
            </a:extLst>
          </p:cNvPr>
          <p:cNvSpPr/>
          <p:nvPr/>
        </p:nvSpPr>
        <p:spPr>
          <a:xfrm>
            <a:off x="152400" y="247431"/>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pic>
        <p:nvPicPr>
          <p:cNvPr id="9" name="Picture 8">
            <a:extLst>
              <a:ext uri="{FF2B5EF4-FFF2-40B4-BE49-F238E27FC236}">
                <a16:creationId xmlns:a16="http://schemas.microsoft.com/office/drawing/2014/main" id="{F7CAFD59-1641-A94B-B66D-6ADDE0035C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77717">
            <a:off x="7071988" y="1913311"/>
            <a:ext cx="3628973" cy="4528677"/>
          </a:xfrm>
          <a:prstGeom prst="rect">
            <a:avLst/>
          </a:prstGeom>
        </p:spPr>
      </p:pic>
      <p:pic>
        <p:nvPicPr>
          <p:cNvPr id="11" name="Picture 10">
            <a:extLst>
              <a:ext uri="{FF2B5EF4-FFF2-40B4-BE49-F238E27FC236}">
                <a16:creationId xmlns:a16="http://schemas.microsoft.com/office/drawing/2014/main" id="{379571C3-F416-8249-BB80-330CF341F5C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187303" y="1934766"/>
            <a:ext cx="4162625" cy="4162625"/>
          </a:xfrm>
          <a:prstGeom prst="rect">
            <a:avLst/>
          </a:prstGeom>
        </p:spPr>
      </p:pic>
    </p:spTree>
    <p:extLst>
      <p:ext uri="{BB962C8B-B14F-4D97-AF65-F5344CB8AC3E}">
        <p14:creationId xmlns:p14="http://schemas.microsoft.com/office/powerpoint/2010/main" val="4573823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5922819" y="2304825"/>
            <a:ext cx="6435436" cy="206210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chemeClr val="accent6">
                    <a:lumMod val="50000"/>
                  </a:schemeClr>
                </a:solidFill>
                <a:effectLst/>
                <a:uLnTx/>
                <a:uFillTx/>
                <a:latin typeface="Arial" pitchFamily="-1" charset="0"/>
                <a:ea typeface="ＭＳ Ｐゴシック" pitchFamily="-108" charset="-128"/>
                <a:cs typeface="+mn-cs"/>
              </a:rPr>
              <a:t>Preview</a:t>
            </a:r>
            <a:r>
              <a:rPr kumimoji="0" lang="en-US" sz="4800" b="1" i="0" u="none" strike="noStrike" kern="1200" cap="none" spc="0" normalizeH="0" baseline="0" noProof="0" dirty="0">
                <a:ln>
                  <a:noFill/>
                </a:ln>
                <a:solidFill>
                  <a:schemeClr val="accent6">
                    <a:lumMod val="50000"/>
                  </a:schemeClr>
                </a:solidFill>
                <a:effectLst/>
                <a:uLnTx/>
                <a:uFillTx/>
                <a:latin typeface="Arial" pitchFamily="-1" charset="0"/>
                <a:ea typeface="ＭＳ Ｐゴシック" pitchFamily="-108" charset="-128"/>
                <a:cs typeface="+mn-cs"/>
              </a:rPr>
              <a:t> of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b="1" dirty="0">
                <a:solidFill>
                  <a:schemeClr val="accent6">
                    <a:lumMod val="50000"/>
                  </a:schemeClr>
                </a:solidFill>
                <a:latin typeface="Arial" pitchFamily="-1" charset="0"/>
                <a:ea typeface="ＭＳ Ｐゴシック" pitchFamily="-108" charset="-128"/>
              </a:rPr>
              <a:t>Year 2</a:t>
            </a:r>
            <a:endParaRPr kumimoji="0" lang="en-US" sz="4800" b="1" i="0" u="none" strike="noStrike" kern="1200" cap="none" spc="0" normalizeH="0" baseline="0" noProof="0" dirty="0">
              <a:ln>
                <a:noFill/>
              </a:ln>
              <a:solidFill>
                <a:schemeClr val="accent6">
                  <a:lumMod val="50000"/>
                </a:schemeClr>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chemeClr val="accent6">
                  <a:lumMod val="50000"/>
                </a:schemeClr>
              </a:solidFill>
              <a:effectLst/>
              <a:uLnTx/>
              <a:uFillTx/>
              <a:latin typeface="Arial" pitchFamily="-1" charset="0"/>
              <a:ea typeface="ＭＳ Ｐゴシック" pitchFamily="-108" charset="-128"/>
              <a:cs typeface="+mn-cs"/>
            </a:endParaRPr>
          </a:p>
        </p:txBody>
      </p:sp>
      <p:pic>
        <p:nvPicPr>
          <p:cNvPr id="4" name="Picture 3">
            <a:extLst>
              <a:ext uri="{FF2B5EF4-FFF2-40B4-BE49-F238E27FC236}">
                <a16:creationId xmlns:a16="http://schemas.microsoft.com/office/drawing/2014/main" id="{1163AA6C-50FA-BD4D-8032-DB0C61D43C36}"/>
              </a:ext>
            </a:extLst>
          </p:cNvPr>
          <p:cNvPicPr>
            <a:picLocks noChangeAspect="1"/>
          </p:cNvPicPr>
          <p:nvPr/>
        </p:nvPicPr>
        <p:blipFill>
          <a:blip r:embed="rId3"/>
          <a:stretch>
            <a:fillRect/>
          </a:stretch>
        </p:blipFill>
        <p:spPr>
          <a:xfrm>
            <a:off x="11091760" y="5785079"/>
            <a:ext cx="1100240" cy="1072921"/>
          </a:xfrm>
          <a:prstGeom prst="ellipse">
            <a:avLst/>
          </a:prstGeom>
          <a:ln w="19050">
            <a:solidFill>
              <a:schemeClr val="accent2">
                <a:lumMod val="50000"/>
              </a:schemeClr>
            </a:solidFill>
          </a:ln>
        </p:spPr>
      </p:pic>
    </p:spTree>
    <p:extLst>
      <p:ext uri="{BB962C8B-B14F-4D97-AF65-F5344CB8AC3E}">
        <p14:creationId xmlns:p14="http://schemas.microsoft.com/office/powerpoint/2010/main" val="39374859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B3567-AD4B-F6D4-CD3C-EB2EBDF49F8A}"/>
              </a:ext>
            </a:extLst>
          </p:cNvPr>
          <p:cNvSpPr/>
          <p:nvPr/>
        </p:nvSpPr>
        <p:spPr>
          <a:xfrm>
            <a:off x="0" y="5237946"/>
            <a:ext cx="12192000" cy="1620053"/>
          </a:xfrm>
          <a:prstGeom prst="rect">
            <a:avLst/>
          </a:prstGeom>
          <a:solidFill>
            <a:srgbClr val="D3F3FB"/>
          </a:solidFill>
        </p:spPr>
        <p:style>
          <a:lnRef idx="1">
            <a:schemeClr val="accent5"/>
          </a:lnRef>
          <a:fillRef idx="2">
            <a:schemeClr val="accent5"/>
          </a:fillRef>
          <a:effectRef idx="1">
            <a:schemeClr val="accent5"/>
          </a:effectRef>
          <a:fontRef idx="minor">
            <a:schemeClr val="dk1"/>
          </a:fontRef>
        </p:style>
        <p:txBody>
          <a:bodyPr vert="vert270" rtlCol="0" anchor="t"/>
          <a:lstStyle/>
          <a:p>
            <a:pPr algn="ctr"/>
            <a:r>
              <a:rPr lang="en-US" b="1" dirty="0"/>
              <a:t>Data-based Decision-Making</a:t>
            </a:r>
          </a:p>
        </p:txBody>
      </p:sp>
      <p:sp>
        <p:nvSpPr>
          <p:cNvPr id="5" name="Rectangle 4">
            <a:extLst>
              <a:ext uri="{FF2B5EF4-FFF2-40B4-BE49-F238E27FC236}">
                <a16:creationId xmlns:a16="http://schemas.microsoft.com/office/drawing/2014/main" id="{B627731D-43D9-909D-A0A1-0D0165221EAD}"/>
              </a:ext>
            </a:extLst>
          </p:cNvPr>
          <p:cNvSpPr/>
          <p:nvPr/>
        </p:nvSpPr>
        <p:spPr>
          <a:xfrm>
            <a:off x="0" y="3943113"/>
            <a:ext cx="12192000" cy="1370717"/>
          </a:xfrm>
          <a:prstGeom prst="rect">
            <a:avLst/>
          </a:prstGeom>
          <a:solidFill>
            <a:srgbClr val="D3F3FB"/>
          </a:solidFill>
        </p:spPr>
        <p:style>
          <a:lnRef idx="1">
            <a:schemeClr val="accent5"/>
          </a:lnRef>
          <a:fillRef idx="2">
            <a:schemeClr val="accent5"/>
          </a:fillRef>
          <a:effectRef idx="1">
            <a:schemeClr val="accent5"/>
          </a:effectRef>
          <a:fontRef idx="minor">
            <a:schemeClr val="dk1"/>
          </a:fontRef>
        </p:style>
        <p:txBody>
          <a:bodyPr vert="vert270" rtlCol="0" anchor="t"/>
          <a:lstStyle/>
          <a:p>
            <a:pPr algn="ctr"/>
            <a:r>
              <a:rPr lang="en-US" b="1" dirty="0"/>
              <a:t>Classroom</a:t>
            </a:r>
          </a:p>
        </p:txBody>
      </p:sp>
      <p:sp>
        <p:nvSpPr>
          <p:cNvPr id="4" name="Rectangle 3">
            <a:extLst>
              <a:ext uri="{FF2B5EF4-FFF2-40B4-BE49-F238E27FC236}">
                <a16:creationId xmlns:a16="http://schemas.microsoft.com/office/drawing/2014/main" id="{FDB01F6E-21D8-998F-5CFB-8395B6589FEE}"/>
              </a:ext>
            </a:extLst>
          </p:cNvPr>
          <p:cNvSpPr/>
          <p:nvPr/>
        </p:nvSpPr>
        <p:spPr>
          <a:xfrm>
            <a:off x="-1" y="2564296"/>
            <a:ext cx="12192000" cy="1465339"/>
          </a:xfrm>
          <a:prstGeom prst="rect">
            <a:avLst/>
          </a:prstGeom>
          <a:solidFill>
            <a:srgbClr val="D3F3FB"/>
          </a:solidFill>
        </p:spPr>
        <p:style>
          <a:lnRef idx="1">
            <a:schemeClr val="accent5"/>
          </a:lnRef>
          <a:fillRef idx="2">
            <a:schemeClr val="accent5"/>
          </a:fillRef>
          <a:effectRef idx="1">
            <a:schemeClr val="accent5"/>
          </a:effectRef>
          <a:fontRef idx="minor">
            <a:schemeClr val="dk1"/>
          </a:fontRef>
        </p:style>
        <p:txBody>
          <a:bodyPr vert="vert270" rtlCol="0" anchor="t"/>
          <a:lstStyle/>
          <a:p>
            <a:pPr algn="ctr"/>
            <a:r>
              <a:rPr lang="en-US" b="1" dirty="0"/>
              <a:t>Strengthen </a:t>
            </a:r>
          </a:p>
        </p:txBody>
      </p:sp>
      <p:graphicFrame>
        <p:nvGraphicFramePr>
          <p:cNvPr id="3" name="Diagram 2">
            <a:extLst>
              <a:ext uri="{FF2B5EF4-FFF2-40B4-BE49-F238E27FC236}">
                <a16:creationId xmlns:a16="http://schemas.microsoft.com/office/drawing/2014/main" id="{6E8EA71B-D872-591F-C192-49A9F6199034}"/>
              </a:ext>
            </a:extLst>
          </p:cNvPr>
          <p:cNvGraphicFramePr/>
          <p:nvPr/>
        </p:nvGraphicFramePr>
        <p:xfrm>
          <a:off x="466164" y="304801"/>
          <a:ext cx="11725835" cy="6293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01CD5507-6499-69BB-02D3-759498EBE222}"/>
              </a:ext>
            </a:extLst>
          </p:cNvPr>
          <p:cNvPicPr>
            <a:picLocks noChangeAspect="1"/>
          </p:cNvPicPr>
          <p:nvPr/>
        </p:nvPicPr>
        <p:blipFill>
          <a:blip r:embed="rId8"/>
          <a:stretch>
            <a:fillRect/>
          </a:stretch>
        </p:blipFill>
        <p:spPr>
          <a:xfrm>
            <a:off x="11410651" y="6139046"/>
            <a:ext cx="776586" cy="728479"/>
          </a:xfrm>
          <a:prstGeom prst="ellipse">
            <a:avLst/>
          </a:prstGeom>
          <a:ln w="19050">
            <a:solidFill>
              <a:schemeClr val="accent2">
                <a:lumMod val="50000"/>
              </a:schemeClr>
            </a:solidFill>
          </a:ln>
        </p:spPr>
      </p:pic>
    </p:spTree>
    <p:extLst>
      <p:ext uri="{BB962C8B-B14F-4D97-AF65-F5344CB8AC3E}">
        <p14:creationId xmlns:p14="http://schemas.microsoft.com/office/powerpoint/2010/main" val="1306799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81FD950-A4A6-A24D-BCCE-9D6D92E6EB34}"/>
              </a:ext>
            </a:extLst>
          </p:cNvPr>
          <p:cNvPicPr>
            <a:picLocks noChangeAspect="1"/>
          </p:cNvPicPr>
          <p:nvPr/>
        </p:nvPicPr>
        <p:blipFill>
          <a:blip r:embed="rId3"/>
          <a:stretch>
            <a:fillRect/>
          </a:stretch>
        </p:blipFill>
        <p:spPr>
          <a:xfrm>
            <a:off x="8280958" y="3570752"/>
            <a:ext cx="3707310" cy="2228570"/>
          </a:xfrm>
          <a:prstGeom prst="rect">
            <a:avLst/>
          </a:prstGeom>
        </p:spPr>
      </p:pic>
      <p:pic>
        <p:nvPicPr>
          <p:cNvPr id="15" name="Picture 14">
            <a:extLst>
              <a:ext uri="{FF2B5EF4-FFF2-40B4-BE49-F238E27FC236}">
                <a16:creationId xmlns:a16="http://schemas.microsoft.com/office/drawing/2014/main" id="{E6DECB76-1BF5-4841-9DC8-EA4C71C81A1C}"/>
              </a:ext>
            </a:extLst>
          </p:cNvPr>
          <p:cNvPicPr>
            <a:picLocks noChangeAspect="1"/>
          </p:cNvPicPr>
          <p:nvPr/>
        </p:nvPicPr>
        <p:blipFill>
          <a:blip r:embed="rId4"/>
          <a:stretch>
            <a:fillRect/>
          </a:stretch>
        </p:blipFill>
        <p:spPr>
          <a:xfrm>
            <a:off x="5913083" y="933946"/>
            <a:ext cx="4069017" cy="2408995"/>
          </a:xfrm>
          <a:prstGeom prst="rect">
            <a:avLst/>
          </a:prstGeom>
        </p:spPr>
      </p:pic>
      <p:pic>
        <p:nvPicPr>
          <p:cNvPr id="13" name="Picture 12">
            <a:extLst>
              <a:ext uri="{FF2B5EF4-FFF2-40B4-BE49-F238E27FC236}">
                <a16:creationId xmlns:a16="http://schemas.microsoft.com/office/drawing/2014/main" id="{404C7C7A-5F88-194A-9A43-E8CF617FDCE1}"/>
              </a:ext>
            </a:extLst>
          </p:cNvPr>
          <p:cNvPicPr>
            <a:picLocks noChangeAspect="1"/>
          </p:cNvPicPr>
          <p:nvPr/>
        </p:nvPicPr>
        <p:blipFill>
          <a:blip r:embed="rId5"/>
          <a:stretch>
            <a:fillRect/>
          </a:stretch>
        </p:blipFill>
        <p:spPr>
          <a:xfrm>
            <a:off x="886923" y="1003358"/>
            <a:ext cx="3958257" cy="2387612"/>
          </a:xfrm>
          <a:prstGeom prst="rect">
            <a:avLst/>
          </a:prstGeom>
          <a:ln w="12700">
            <a:solidFill>
              <a:schemeClr val="accent6">
                <a:lumMod val="50000"/>
              </a:schemeClr>
            </a:solidFill>
          </a:ln>
        </p:spPr>
      </p:pic>
      <p:pic>
        <p:nvPicPr>
          <p:cNvPr id="3" name="Picture 2">
            <a:extLst>
              <a:ext uri="{FF2B5EF4-FFF2-40B4-BE49-F238E27FC236}">
                <a16:creationId xmlns:a16="http://schemas.microsoft.com/office/drawing/2014/main" id="{284F8F49-A3A7-5845-8AB2-E651BA367E7C}"/>
              </a:ext>
            </a:extLst>
          </p:cNvPr>
          <p:cNvPicPr>
            <a:picLocks noChangeAspect="1"/>
          </p:cNvPicPr>
          <p:nvPr/>
        </p:nvPicPr>
        <p:blipFill>
          <a:blip r:embed="rId6"/>
          <a:stretch>
            <a:fillRect/>
          </a:stretch>
        </p:blipFill>
        <p:spPr>
          <a:xfrm>
            <a:off x="3919512" y="3587168"/>
            <a:ext cx="3958257" cy="2228570"/>
          </a:xfrm>
          <a:prstGeom prst="rect">
            <a:avLst/>
          </a:prstGeom>
        </p:spPr>
      </p:pic>
      <p:sp>
        <p:nvSpPr>
          <p:cNvPr id="4" name="Title 3">
            <a:extLst>
              <a:ext uri="{FF2B5EF4-FFF2-40B4-BE49-F238E27FC236}">
                <a16:creationId xmlns:a16="http://schemas.microsoft.com/office/drawing/2014/main" id="{5DE5894A-F95E-AC4E-AAF6-A0ED18546236}"/>
              </a:ext>
            </a:extLst>
          </p:cNvPr>
          <p:cNvSpPr>
            <a:spLocks noGrp="1"/>
          </p:cNvSpPr>
          <p:nvPr>
            <p:ph type="title"/>
          </p:nvPr>
        </p:nvSpPr>
        <p:spPr>
          <a:xfrm>
            <a:off x="40975" y="138657"/>
            <a:ext cx="5279600" cy="845600"/>
          </a:xfrm>
        </p:spPr>
        <p:txBody>
          <a:bodyPr/>
          <a:lstStyle/>
          <a:p>
            <a:pPr algn="l"/>
            <a:r>
              <a:rPr lang="en-US" b="1" dirty="0">
                <a:solidFill>
                  <a:schemeClr val="accent6">
                    <a:lumMod val="50000"/>
                  </a:schemeClr>
                </a:solidFill>
              </a:rPr>
              <a:t>LEGEND</a:t>
            </a:r>
          </a:p>
        </p:txBody>
      </p:sp>
      <p:sp>
        <p:nvSpPr>
          <p:cNvPr id="19" name="TextBox 18">
            <a:extLst>
              <a:ext uri="{FF2B5EF4-FFF2-40B4-BE49-F238E27FC236}">
                <a16:creationId xmlns:a16="http://schemas.microsoft.com/office/drawing/2014/main" id="{1793B581-F4E0-664A-B07E-A2D0E1C3EE67}"/>
              </a:ext>
            </a:extLst>
          </p:cNvPr>
          <p:cNvSpPr txBox="1"/>
          <p:nvPr/>
        </p:nvSpPr>
        <p:spPr>
          <a:xfrm>
            <a:off x="1021208" y="1672870"/>
            <a:ext cx="40841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ORGANIZATION</a:t>
            </a:r>
          </a:p>
        </p:txBody>
      </p:sp>
      <p:sp>
        <p:nvSpPr>
          <p:cNvPr id="20" name="TextBox 19">
            <a:extLst>
              <a:ext uri="{FF2B5EF4-FFF2-40B4-BE49-F238E27FC236}">
                <a16:creationId xmlns:a16="http://schemas.microsoft.com/office/drawing/2014/main" id="{E99F90E4-6E9D-CF41-8429-0F8088085585}"/>
              </a:ext>
            </a:extLst>
          </p:cNvPr>
          <p:cNvSpPr txBox="1"/>
          <p:nvPr/>
        </p:nvSpPr>
        <p:spPr>
          <a:xfrm>
            <a:off x="4711611" y="4001843"/>
            <a:ext cx="238811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NEW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CONTENT</a:t>
            </a:r>
          </a:p>
        </p:txBody>
      </p:sp>
      <p:sp>
        <p:nvSpPr>
          <p:cNvPr id="22" name="TextBox 21">
            <a:extLst>
              <a:ext uri="{FF2B5EF4-FFF2-40B4-BE49-F238E27FC236}">
                <a16:creationId xmlns:a16="http://schemas.microsoft.com/office/drawing/2014/main" id="{BBC5A1FE-21EE-054A-BA67-1252111647C0}"/>
              </a:ext>
            </a:extLst>
          </p:cNvPr>
          <p:cNvSpPr txBox="1"/>
          <p:nvPr/>
        </p:nvSpPr>
        <p:spPr>
          <a:xfrm>
            <a:off x="6825200" y="1753722"/>
            <a:ext cx="224478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alibri" panose="020F0502020204030204"/>
                <a:ea typeface="ＭＳ Ｐゴシック" pitchFamily="-108" charset="-128"/>
                <a:cs typeface="+mn-cs"/>
              </a:rPr>
              <a:t>ACTIVITY</a:t>
            </a:r>
          </a:p>
        </p:txBody>
      </p:sp>
      <p:pic>
        <p:nvPicPr>
          <p:cNvPr id="9" name="Picture 8">
            <a:extLst>
              <a:ext uri="{FF2B5EF4-FFF2-40B4-BE49-F238E27FC236}">
                <a16:creationId xmlns:a16="http://schemas.microsoft.com/office/drawing/2014/main" id="{FDB56651-ACFC-3643-BAF6-490BF024D3AA}"/>
              </a:ext>
            </a:extLst>
          </p:cNvPr>
          <p:cNvPicPr>
            <a:picLocks noChangeAspect="1"/>
          </p:cNvPicPr>
          <p:nvPr/>
        </p:nvPicPr>
        <p:blipFill>
          <a:blip r:embed="rId3"/>
          <a:stretch>
            <a:fillRect/>
          </a:stretch>
        </p:blipFill>
        <p:spPr>
          <a:xfrm>
            <a:off x="40975" y="3678370"/>
            <a:ext cx="3598463" cy="2163139"/>
          </a:xfrm>
          <a:prstGeom prst="rect">
            <a:avLst/>
          </a:prstGeom>
        </p:spPr>
      </p:pic>
      <p:sp>
        <p:nvSpPr>
          <p:cNvPr id="23" name="TextBox 22">
            <a:extLst>
              <a:ext uri="{FF2B5EF4-FFF2-40B4-BE49-F238E27FC236}">
                <a16:creationId xmlns:a16="http://schemas.microsoft.com/office/drawing/2014/main" id="{785F870C-9934-3C4D-9C75-D320FD07BED2}"/>
              </a:ext>
            </a:extLst>
          </p:cNvPr>
          <p:cNvSpPr txBox="1"/>
          <p:nvPr/>
        </p:nvSpPr>
        <p:spPr>
          <a:xfrm>
            <a:off x="685254" y="4231519"/>
            <a:ext cx="229902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PREVIEW</a:t>
            </a:r>
          </a:p>
        </p:txBody>
      </p:sp>
      <p:pic>
        <p:nvPicPr>
          <p:cNvPr id="24" name="Picture 23">
            <a:extLst>
              <a:ext uri="{FF2B5EF4-FFF2-40B4-BE49-F238E27FC236}">
                <a16:creationId xmlns:a16="http://schemas.microsoft.com/office/drawing/2014/main" id="{4B00851B-8DEA-604A-9D7C-58691F5DDD17}"/>
              </a:ext>
            </a:extLst>
          </p:cNvPr>
          <p:cNvPicPr>
            <a:picLocks noChangeAspect="1"/>
          </p:cNvPicPr>
          <p:nvPr/>
        </p:nvPicPr>
        <p:blipFill>
          <a:blip r:embed="rId7"/>
          <a:stretch>
            <a:fillRect/>
          </a:stretch>
        </p:blipFill>
        <p:spPr>
          <a:xfrm>
            <a:off x="3043330" y="5284574"/>
            <a:ext cx="499483" cy="487081"/>
          </a:xfrm>
          <a:prstGeom prst="ellipse">
            <a:avLst/>
          </a:prstGeom>
          <a:ln w="19050">
            <a:solidFill>
              <a:schemeClr val="accent2">
                <a:lumMod val="50000"/>
              </a:schemeClr>
            </a:solidFill>
          </a:ln>
        </p:spPr>
      </p:pic>
      <p:pic>
        <p:nvPicPr>
          <p:cNvPr id="25" name="Picture 24">
            <a:extLst>
              <a:ext uri="{FF2B5EF4-FFF2-40B4-BE49-F238E27FC236}">
                <a16:creationId xmlns:a16="http://schemas.microsoft.com/office/drawing/2014/main" id="{DF0F1194-D79E-EB49-B23D-C36BA7234EC6}"/>
              </a:ext>
            </a:extLst>
          </p:cNvPr>
          <p:cNvPicPr>
            <a:picLocks noChangeAspect="1"/>
          </p:cNvPicPr>
          <p:nvPr/>
        </p:nvPicPr>
        <p:blipFill>
          <a:blip r:embed="rId8"/>
          <a:stretch>
            <a:fillRect/>
          </a:stretch>
        </p:blipFill>
        <p:spPr>
          <a:xfrm>
            <a:off x="11430000" y="5137427"/>
            <a:ext cx="496118" cy="445047"/>
          </a:xfrm>
          <a:prstGeom prst="ellipse">
            <a:avLst/>
          </a:prstGeom>
          <a:ln w="19050">
            <a:solidFill>
              <a:schemeClr val="accent2">
                <a:lumMod val="50000"/>
              </a:schemeClr>
            </a:solidFill>
          </a:ln>
        </p:spPr>
      </p:pic>
      <p:sp>
        <p:nvSpPr>
          <p:cNvPr id="27" name="TextBox 26">
            <a:extLst>
              <a:ext uri="{FF2B5EF4-FFF2-40B4-BE49-F238E27FC236}">
                <a16:creationId xmlns:a16="http://schemas.microsoft.com/office/drawing/2014/main" id="{AA505507-569B-2B48-91AC-D8CDC48663B6}"/>
              </a:ext>
            </a:extLst>
          </p:cNvPr>
          <p:cNvSpPr txBox="1"/>
          <p:nvPr/>
        </p:nvSpPr>
        <p:spPr>
          <a:xfrm>
            <a:off x="9296400" y="4231519"/>
            <a:ext cx="200728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REVIEW</a:t>
            </a:r>
          </a:p>
        </p:txBody>
      </p:sp>
      <p:pic>
        <p:nvPicPr>
          <p:cNvPr id="16" name="Picture 15">
            <a:extLst>
              <a:ext uri="{FF2B5EF4-FFF2-40B4-BE49-F238E27FC236}">
                <a16:creationId xmlns:a16="http://schemas.microsoft.com/office/drawing/2014/main" id="{14CF1D78-D018-194C-A3F7-B631100D6147}"/>
              </a:ext>
            </a:extLst>
          </p:cNvPr>
          <p:cNvPicPr>
            <a:picLocks noChangeAspect="1"/>
          </p:cNvPicPr>
          <p:nvPr/>
        </p:nvPicPr>
        <p:blipFill>
          <a:blip r:embed="rId9"/>
          <a:stretch>
            <a:fillRect/>
          </a:stretch>
        </p:blipFill>
        <p:spPr>
          <a:xfrm>
            <a:off x="11277600" y="6000244"/>
            <a:ext cx="914400" cy="857756"/>
          </a:xfrm>
          <a:prstGeom prst="ellipse">
            <a:avLst/>
          </a:prstGeom>
          <a:ln w="19050">
            <a:solidFill>
              <a:schemeClr val="accent2">
                <a:lumMod val="50000"/>
              </a:schemeClr>
            </a:solidFill>
          </a:ln>
        </p:spPr>
      </p:pic>
    </p:spTree>
    <p:extLst>
      <p:ext uri="{BB962C8B-B14F-4D97-AF65-F5344CB8AC3E}">
        <p14:creationId xmlns:p14="http://schemas.microsoft.com/office/powerpoint/2010/main" val="1833856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99" name="Picture 198">
            <a:extLst>
              <a:ext uri="{FF2B5EF4-FFF2-40B4-BE49-F238E27FC236}">
                <a16:creationId xmlns:a16="http://schemas.microsoft.com/office/drawing/2014/main" id="{03126541-CBBD-734D-B129-409C5E0CD6E4}"/>
              </a:ext>
            </a:extLst>
          </p:cNvPr>
          <p:cNvPicPr>
            <a:picLocks noChangeAspect="1"/>
          </p:cNvPicPr>
          <p:nvPr/>
        </p:nvPicPr>
        <p:blipFill rotWithShape="1">
          <a:blip r:embed="rId3"/>
          <a:srcRect l="14952" t="7204" r="20880" b="6394"/>
          <a:stretch/>
        </p:blipFill>
        <p:spPr>
          <a:xfrm>
            <a:off x="2077872" y="1863151"/>
            <a:ext cx="1045880" cy="1008078"/>
          </a:xfrm>
          <a:prstGeom prst="ellipse">
            <a:avLst/>
          </a:prstGeom>
          <a:ln w="19050">
            <a:solidFill>
              <a:schemeClr val="accent2">
                <a:lumMod val="50000"/>
              </a:schemeClr>
            </a:solidFill>
          </a:ln>
        </p:spPr>
      </p:pic>
      <p:pic>
        <p:nvPicPr>
          <p:cNvPr id="205" name="Picture 204">
            <a:extLst>
              <a:ext uri="{FF2B5EF4-FFF2-40B4-BE49-F238E27FC236}">
                <a16:creationId xmlns:a16="http://schemas.microsoft.com/office/drawing/2014/main" id="{3922E28D-4F2C-CB40-A771-88AE1C5E08CC}"/>
              </a:ext>
            </a:extLst>
          </p:cNvPr>
          <p:cNvPicPr>
            <a:picLocks noChangeAspect="1"/>
          </p:cNvPicPr>
          <p:nvPr/>
        </p:nvPicPr>
        <p:blipFill rotWithShape="1">
          <a:blip r:embed="rId4"/>
          <a:srcRect l="6733" t="15855" r="11160"/>
          <a:stretch/>
        </p:blipFill>
        <p:spPr>
          <a:xfrm>
            <a:off x="7858573" y="622876"/>
            <a:ext cx="1109563" cy="1089388"/>
          </a:xfrm>
          <a:prstGeom prst="ellipse">
            <a:avLst/>
          </a:prstGeom>
          <a:ln w="19050">
            <a:solidFill>
              <a:schemeClr val="accent2">
                <a:lumMod val="50000"/>
              </a:schemeClr>
            </a:solidFill>
          </a:ln>
        </p:spPr>
      </p:pic>
      <p:pic>
        <p:nvPicPr>
          <p:cNvPr id="207" name="Picture 206">
            <a:extLst>
              <a:ext uri="{FF2B5EF4-FFF2-40B4-BE49-F238E27FC236}">
                <a16:creationId xmlns:a16="http://schemas.microsoft.com/office/drawing/2014/main" id="{766A4EA4-C29B-2F41-B1A3-A8EDBDCE375A}"/>
              </a:ext>
            </a:extLst>
          </p:cNvPr>
          <p:cNvPicPr>
            <a:picLocks noChangeAspect="1"/>
          </p:cNvPicPr>
          <p:nvPr/>
        </p:nvPicPr>
        <p:blipFill rotWithShape="1">
          <a:blip r:embed="rId5"/>
          <a:srcRect l="22607" t="16464" r="18776" b="15253"/>
          <a:stretch/>
        </p:blipFill>
        <p:spPr>
          <a:xfrm>
            <a:off x="7858573" y="2074283"/>
            <a:ext cx="1135955" cy="1089389"/>
          </a:xfrm>
          <a:prstGeom prst="ellipse">
            <a:avLst/>
          </a:prstGeom>
          <a:ln w="19050">
            <a:solidFill>
              <a:schemeClr val="accent2">
                <a:lumMod val="50000"/>
              </a:schemeClr>
            </a:solidFill>
          </a:ln>
        </p:spPr>
      </p:pic>
      <p:pic>
        <p:nvPicPr>
          <p:cNvPr id="213" name="Picture 212">
            <a:extLst>
              <a:ext uri="{FF2B5EF4-FFF2-40B4-BE49-F238E27FC236}">
                <a16:creationId xmlns:a16="http://schemas.microsoft.com/office/drawing/2014/main" id="{F999399D-0426-5141-AA3F-586EB4F0DDDF}"/>
              </a:ext>
            </a:extLst>
          </p:cNvPr>
          <p:cNvPicPr>
            <a:picLocks noChangeAspect="1"/>
          </p:cNvPicPr>
          <p:nvPr/>
        </p:nvPicPr>
        <p:blipFill rotWithShape="1">
          <a:blip r:embed="rId6"/>
          <a:srcRect l="15298" t="6738" r="15999" b="17357"/>
          <a:stretch/>
        </p:blipFill>
        <p:spPr>
          <a:xfrm>
            <a:off x="2139854" y="4361776"/>
            <a:ext cx="1045880" cy="1033632"/>
          </a:xfrm>
          <a:prstGeom prst="ellipse">
            <a:avLst/>
          </a:prstGeom>
          <a:ln w="19050">
            <a:solidFill>
              <a:schemeClr val="accent2">
                <a:lumMod val="50000"/>
              </a:schemeClr>
            </a:solidFill>
          </a:ln>
        </p:spPr>
      </p:pic>
      <p:pic>
        <p:nvPicPr>
          <p:cNvPr id="215" name="Picture 214">
            <a:extLst>
              <a:ext uri="{FF2B5EF4-FFF2-40B4-BE49-F238E27FC236}">
                <a16:creationId xmlns:a16="http://schemas.microsoft.com/office/drawing/2014/main" id="{BEEFB166-9A4E-CA46-BCA5-63EDD50EE07A}"/>
              </a:ext>
            </a:extLst>
          </p:cNvPr>
          <p:cNvPicPr>
            <a:picLocks noChangeAspect="1"/>
          </p:cNvPicPr>
          <p:nvPr/>
        </p:nvPicPr>
        <p:blipFill rotWithShape="1">
          <a:blip r:embed="rId7"/>
          <a:srcRect l="9398" t="21261" r="17871" b="11318"/>
          <a:stretch/>
        </p:blipFill>
        <p:spPr>
          <a:xfrm>
            <a:off x="2112145" y="3087693"/>
            <a:ext cx="1045880" cy="969496"/>
          </a:xfrm>
          <a:prstGeom prst="ellipse">
            <a:avLst/>
          </a:prstGeom>
          <a:ln w="19050">
            <a:solidFill>
              <a:schemeClr val="accent2">
                <a:lumMod val="50000"/>
              </a:schemeClr>
            </a:solidFill>
          </a:ln>
        </p:spPr>
      </p:pic>
      <p:sp>
        <p:nvSpPr>
          <p:cNvPr id="230" name="TextBox 229">
            <a:extLst>
              <a:ext uri="{FF2B5EF4-FFF2-40B4-BE49-F238E27FC236}">
                <a16:creationId xmlns:a16="http://schemas.microsoft.com/office/drawing/2014/main" id="{B3219281-B0C8-1A42-86A2-C9669FC07A04}"/>
              </a:ext>
            </a:extLst>
          </p:cNvPr>
          <p:cNvSpPr txBox="1"/>
          <p:nvPr/>
        </p:nvSpPr>
        <p:spPr>
          <a:xfrm>
            <a:off x="3328346" y="875182"/>
            <a:ext cx="131318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Timing</a:t>
            </a:r>
          </a:p>
        </p:txBody>
      </p:sp>
      <p:sp>
        <p:nvSpPr>
          <p:cNvPr id="231" name="TextBox 230">
            <a:extLst>
              <a:ext uri="{FF2B5EF4-FFF2-40B4-BE49-F238E27FC236}">
                <a16:creationId xmlns:a16="http://schemas.microsoft.com/office/drawing/2014/main" id="{AD1A0ACC-C9C5-A346-B316-65B21ADCB593}"/>
              </a:ext>
            </a:extLst>
          </p:cNvPr>
          <p:cNvSpPr txBox="1"/>
          <p:nvPr/>
        </p:nvSpPr>
        <p:spPr>
          <a:xfrm>
            <a:off x="3335273" y="2074802"/>
            <a:ext cx="143180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Activity</a:t>
            </a:r>
          </a:p>
        </p:txBody>
      </p:sp>
      <p:sp>
        <p:nvSpPr>
          <p:cNvPr id="232" name="TextBox 231">
            <a:extLst>
              <a:ext uri="{FF2B5EF4-FFF2-40B4-BE49-F238E27FC236}">
                <a16:creationId xmlns:a16="http://schemas.microsoft.com/office/drawing/2014/main" id="{13EBD371-F38D-A24B-9AEA-289DFFEB4FC1}"/>
              </a:ext>
            </a:extLst>
          </p:cNvPr>
          <p:cNvSpPr txBox="1"/>
          <p:nvPr/>
        </p:nvSpPr>
        <p:spPr>
          <a:xfrm>
            <a:off x="3335273" y="3280053"/>
            <a:ext cx="194476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Guidelines</a:t>
            </a:r>
          </a:p>
        </p:txBody>
      </p:sp>
      <p:sp>
        <p:nvSpPr>
          <p:cNvPr id="233" name="TextBox 232">
            <a:extLst>
              <a:ext uri="{FF2B5EF4-FFF2-40B4-BE49-F238E27FC236}">
                <a16:creationId xmlns:a16="http://schemas.microsoft.com/office/drawing/2014/main" id="{03765390-13AC-4042-8040-26ADAFFFD6C0}"/>
              </a:ext>
            </a:extLst>
          </p:cNvPr>
          <p:cNvSpPr txBox="1"/>
          <p:nvPr/>
        </p:nvSpPr>
        <p:spPr>
          <a:xfrm>
            <a:off x="3335273" y="4586204"/>
            <a:ext cx="15103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Big Idea</a:t>
            </a:r>
          </a:p>
        </p:txBody>
      </p:sp>
      <p:sp>
        <p:nvSpPr>
          <p:cNvPr id="235" name="TextBox 234">
            <a:extLst>
              <a:ext uri="{FF2B5EF4-FFF2-40B4-BE49-F238E27FC236}">
                <a16:creationId xmlns:a16="http://schemas.microsoft.com/office/drawing/2014/main" id="{6F3A206B-9280-4B41-9406-8C42E7E046B1}"/>
              </a:ext>
            </a:extLst>
          </p:cNvPr>
          <p:cNvSpPr txBox="1"/>
          <p:nvPr/>
        </p:nvSpPr>
        <p:spPr>
          <a:xfrm>
            <a:off x="9304917" y="834527"/>
            <a:ext cx="15958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Example</a:t>
            </a:r>
          </a:p>
        </p:txBody>
      </p:sp>
      <p:sp>
        <p:nvSpPr>
          <p:cNvPr id="236" name="TextBox 235">
            <a:extLst>
              <a:ext uri="{FF2B5EF4-FFF2-40B4-BE49-F238E27FC236}">
                <a16:creationId xmlns:a16="http://schemas.microsoft.com/office/drawing/2014/main" id="{0C8A3C15-3F55-A841-93DA-195E64FAC21D}"/>
              </a:ext>
            </a:extLst>
          </p:cNvPr>
          <p:cNvSpPr txBox="1"/>
          <p:nvPr/>
        </p:nvSpPr>
        <p:spPr>
          <a:xfrm>
            <a:off x="9267212" y="2326591"/>
            <a:ext cx="24152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Non-example</a:t>
            </a:r>
          </a:p>
        </p:txBody>
      </p:sp>
      <p:pic>
        <p:nvPicPr>
          <p:cNvPr id="16" name="Picture 15">
            <a:extLst>
              <a:ext uri="{FF2B5EF4-FFF2-40B4-BE49-F238E27FC236}">
                <a16:creationId xmlns:a16="http://schemas.microsoft.com/office/drawing/2014/main" id="{976E88FA-5AA2-EF4D-97D8-72ACB3EB9F72}"/>
              </a:ext>
            </a:extLst>
          </p:cNvPr>
          <p:cNvPicPr>
            <a:picLocks noChangeAspect="1"/>
          </p:cNvPicPr>
          <p:nvPr/>
        </p:nvPicPr>
        <p:blipFill>
          <a:blip r:embed="rId8"/>
          <a:stretch>
            <a:fillRect/>
          </a:stretch>
        </p:blipFill>
        <p:spPr>
          <a:xfrm>
            <a:off x="7832181" y="5059535"/>
            <a:ext cx="1135955" cy="1019019"/>
          </a:xfrm>
          <a:prstGeom prst="ellipse">
            <a:avLst/>
          </a:prstGeom>
          <a:ln w="19050">
            <a:solidFill>
              <a:schemeClr val="accent2">
                <a:lumMod val="50000"/>
              </a:schemeClr>
            </a:solidFill>
          </a:ln>
        </p:spPr>
      </p:pic>
      <p:sp>
        <p:nvSpPr>
          <p:cNvPr id="2" name="TextBox 1">
            <a:extLst>
              <a:ext uri="{FF2B5EF4-FFF2-40B4-BE49-F238E27FC236}">
                <a16:creationId xmlns:a16="http://schemas.microsoft.com/office/drawing/2014/main" id="{563A4A20-8C5B-0A4A-BE77-A2BBB44AF347}"/>
              </a:ext>
            </a:extLst>
          </p:cNvPr>
          <p:cNvSpPr txBox="1"/>
          <p:nvPr/>
        </p:nvSpPr>
        <p:spPr>
          <a:xfrm>
            <a:off x="9267212" y="5361633"/>
            <a:ext cx="13773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Review</a:t>
            </a:r>
          </a:p>
        </p:txBody>
      </p:sp>
      <p:pic>
        <p:nvPicPr>
          <p:cNvPr id="18" name="Picture 17">
            <a:extLst>
              <a:ext uri="{FF2B5EF4-FFF2-40B4-BE49-F238E27FC236}">
                <a16:creationId xmlns:a16="http://schemas.microsoft.com/office/drawing/2014/main" id="{6DA72635-31EF-F84F-8C60-4390669A4DEA}"/>
              </a:ext>
            </a:extLst>
          </p:cNvPr>
          <p:cNvPicPr>
            <a:picLocks noChangeAspect="1"/>
          </p:cNvPicPr>
          <p:nvPr/>
        </p:nvPicPr>
        <p:blipFill>
          <a:blip r:embed="rId9"/>
          <a:stretch>
            <a:fillRect/>
          </a:stretch>
        </p:blipFill>
        <p:spPr>
          <a:xfrm>
            <a:off x="7873449" y="3539408"/>
            <a:ext cx="1100240" cy="1072921"/>
          </a:xfrm>
          <a:prstGeom prst="ellipse">
            <a:avLst/>
          </a:prstGeom>
          <a:ln w="19050">
            <a:solidFill>
              <a:schemeClr val="accent2">
                <a:lumMod val="50000"/>
              </a:schemeClr>
            </a:solidFill>
          </a:ln>
        </p:spPr>
      </p:pic>
      <p:sp>
        <p:nvSpPr>
          <p:cNvPr id="3" name="TextBox 2">
            <a:extLst>
              <a:ext uri="{FF2B5EF4-FFF2-40B4-BE49-F238E27FC236}">
                <a16:creationId xmlns:a16="http://schemas.microsoft.com/office/drawing/2014/main" id="{DDEC07BF-2886-0C49-9719-20409424D891}"/>
              </a:ext>
            </a:extLst>
          </p:cNvPr>
          <p:cNvSpPr txBox="1"/>
          <p:nvPr/>
        </p:nvSpPr>
        <p:spPr>
          <a:xfrm>
            <a:off x="9236196" y="3818655"/>
            <a:ext cx="1510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Preview</a:t>
            </a:r>
          </a:p>
        </p:txBody>
      </p:sp>
      <p:sp>
        <p:nvSpPr>
          <p:cNvPr id="4" name="TextBox 3">
            <a:extLst>
              <a:ext uri="{FF2B5EF4-FFF2-40B4-BE49-F238E27FC236}">
                <a16:creationId xmlns:a16="http://schemas.microsoft.com/office/drawing/2014/main" id="{0084CB6F-275E-F64E-91C0-DD9161762593}"/>
              </a:ext>
            </a:extLst>
          </p:cNvPr>
          <p:cNvSpPr txBox="1"/>
          <p:nvPr/>
        </p:nvSpPr>
        <p:spPr>
          <a:xfrm>
            <a:off x="3335273" y="5728446"/>
            <a:ext cx="23024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Organization</a:t>
            </a:r>
          </a:p>
        </p:txBody>
      </p:sp>
      <p:pic>
        <p:nvPicPr>
          <p:cNvPr id="22" name="Picture 21">
            <a:extLst>
              <a:ext uri="{FF2B5EF4-FFF2-40B4-BE49-F238E27FC236}">
                <a16:creationId xmlns:a16="http://schemas.microsoft.com/office/drawing/2014/main" id="{66DD8ECD-D370-8545-9BC1-259362DA0651}"/>
              </a:ext>
            </a:extLst>
          </p:cNvPr>
          <p:cNvPicPr>
            <a:picLocks noChangeAspect="1"/>
          </p:cNvPicPr>
          <p:nvPr/>
        </p:nvPicPr>
        <p:blipFill>
          <a:blip r:embed="rId10"/>
          <a:stretch>
            <a:fillRect/>
          </a:stretch>
        </p:blipFill>
        <p:spPr>
          <a:xfrm>
            <a:off x="2139854" y="5588008"/>
            <a:ext cx="1045881" cy="981092"/>
          </a:xfrm>
          <a:prstGeom prst="ellipse">
            <a:avLst/>
          </a:prstGeom>
          <a:ln w="19050">
            <a:solidFill>
              <a:schemeClr val="accent2">
                <a:lumMod val="50000"/>
              </a:schemeClr>
            </a:solidFill>
          </a:ln>
        </p:spPr>
      </p:pic>
      <p:pic>
        <p:nvPicPr>
          <p:cNvPr id="25" name="Picture 24">
            <a:extLst>
              <a:ext uri="{FF2B5EF4-FFF2-40B4-BE49-F238E27FC236}">
                <a16:creationId xmlns:a16="http://schemas.microsoft.com/office/drawing/2014/main" id="{CEDC4854-52B7-1642-BDFB-0D639CE01F93}"/>
              </a:ext>
            </a:extLst>
          </p:cNvPr>
          <p:cNvPicPr>
            <a:picLocks noChangeAspect="1"/>
          </p:cNvPicPr>
          <p:nvPr/>
        </p:nvPicPr>
        <p:blipFill rotWithShape="1">
          <a:blip r:embed="rId11"/>
          <a:srcRect l="12383" t="4802" r="8548" b="4170"/>
          <a:stretch/>
        </p:blipFill>
        <p:spPr>
          <a:xfrm>
            <a:off x="2077872" y="664246"/>
            <a:ext cx="1026746" cy="1008078"/>
          </a:xfrm>
          <a:prstGeom prst="ellipse">
            <a:avLst/>
          </a:prstGeom>
          <a:ln w="19050">
            <a:solidFill>
              <a:schemeClr val="accent2">
                <a:lumMod val="50000"/>
              </a:schemeClr>
            </a:solidFill>
          </a:ln>
        </p:spPr>
      </p:pic>
      <p:sp>
        <p:nvSpPr>
          <p:cNvPr id="20" name="Title 5">
            <a:extLst>
              <a:ext uri="{FF2B5EF4-FFF2-40B4-BE49-F238E27FC236}">
                <a16:creationId xmlns:a16="http://schemas.microsoft.com/office/drawing/2014/main" id="{75127F09-11EF-354E-95D1-FBA4F113BD68}"/>
              </a:ext>
            </a:extLst>
          </p:cNvPr>
          <p:cNvSpPr txBox="1">
            <a:spLocks/>
          </p:cNvSpPr>
          <p:nvPr/>
        </p:nvSpPr>
        <p:spPr>
          <a:xfrm flipH="1">
            <a:off x="-471418" y="70101"/>
            <a:ext cx="2611272" cy="60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2pPr>
            <a:lvl3pPr marL="1371600" marR="0" lvl="2"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3pPr>
            <a:lvl4pPr marL="1828800" marR="0" lvl="3"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4pPr>
            <a:lvl5pPr marL="2286000" marR="0" lvl="4"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5pPr>
            <a:lvl6pPr marL="2743200" marR="0" lvl="5"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6pPr>
            <a:lvl7pPr marL="3200400" marR="0" lvl="6"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7pPr>
            <a:lvl8pPr marL="3657600" marR="0" lvl="7"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8pPr>
            <a:lvl9pPr marL="4114800" marR="0" lvl="8"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9pPr>
          </a:lstStyle>
          <a:p>
            <a:pPr marL="457200" marR="0" lvl="0" indent="-317500" algn="r" defTabSz="91440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4000" b="1"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LEGEND</a:t>
            </a:r>
          </a:p>
        </p:txBody>
      </p:sp>
      <p:pic>
        <p:nvPicPr>
          <p:cNvPr id="21" name="Picture 20">
            <a:extLst>
              <a:ext uri="{FF2B5EF4-FFF2-40B4-BE49-F238E27FC236}">
                <a16:creationId xmlns:a16="http://schemas.microsoft.com/office/drawing/2014/main" id="{51625BFC-BC02-3945-98C2-C3B66C2928EF}"/>
              </a:ext>
            </a:extLst>
          </p:cNvPr>
          <p:cNvPicPr>
            <a:picLocks noChangeAspect="1"/>
          </p:cNvPicPr>
          <p:nvPr/>
        </p:nvPicPr>
        <p:blipFill>
          <a:blip r:embed="rId10"/>
          <a:stretch>
            <a:fillRect/>
          </a:stretch>
        </p:blipFill>
        <p:spPr>
          <a:xfrm>
            <a:off x="11277600" y="6000244"/>
            <a:ext cx="914400" cy="857756"/>
          </a:xfrm>
          <a:prstGeom prst="ellipse">
            <a:avLst/>
          </a:prstGeom>
          <a:ln w="19050">
            <a:solidFill>
              <a:schemeClr val="accent2">
                <a:lumMod val="50000"/>
              </a:schemeClr>
            </a:solidFill>
          </a:ln>
        </p:spPr>
      </p:pic>
    </p:spTree>
    <p:extLst>
      <p:ext uri="{BB962C8B-B14F-4D97-AF65-F5344CB8AC3E}">
        <p14:creationId xmlns:p14="http://schemas.microsoft.com/office/powerpoint/2010/main" val="2159385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Shape 322"/>
        <p:cNvGrpSpPr/>
        <p:nvPr/>
      </p:nvGrpSpPr>
      <p:grpSpPr>
        <a:xfrm>
          <a:off x="0" y="0"/>
          <a:ext cx="0" cy="0"/>
          <a:chOff x="0" y="0"/>
          <a:chExt cx="0" cy="0"/>
        </a:xfrm>
      </p:grpSpPr>
      <p:sp>
        <p:nvSpPr>
          <p:cNvPr id="325" name="Google Shape;325;p32"/>
          <p:cNvSpPr txBox="1">
            <a:spLocks noGrp="1"/>
          </p:cNvSpPr>
          <p:nvPr>
            <p:ph type="title"/>
          </p:nvPr>
        </p:nvSpPr>
        <p:spPr>
          <a:xfrm>
            <a:off x="42770" y="152400"/>
            <a:ext cx="6554190" cy="845600"/>
          </a:xfrm>
          <a:prstGeom prst="rect">
            <a:avLst/>
          </a:prstGeom>
        </p:spPr>
        <p:txBody>
          <a:bodyPr spcFirstLastPara="1" wrap="square" lIns="121900" tIns="121900" rIns="121900" bIns="121900" anchor="t" anchorCtr="0">
            <a:noAutofit/>
          </a:bodyPr>
          <a:lstStyle/>
          <a:p>
            <a:pPr algn="l"/>
            <a:r>
              <a:rPr lang="en" b="1" dirty="0">
                <a:solidFill>
                  <a:schemeClr val="accent6">
                    <a:lumMod val="50000"/>
                  </a:schemeClr>
                </a:solidFill>
              </a:rPr>
              <a:t>EXPECTATIONS</a:t>
            </a:r>
            <a:endParaRPr b="1" dirty="0">
              <a:solidFill>
                <a:schemeClr val="accent6">
                  <a:lumMod val="50000"/>
                </a:schemeClr>
              </a:solidFill>
            </a:endParaRPr>
          </a:p>
        </p:txBody>
      </p:sp>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graphicFrame>
        <p:nvGraphicFramePr>
          <p:cNvPr id="2" name="Table 3">
            <a:extLst>
              <a:ext uri="{FF2B5EF4-FFF2-40B4-BE49-F238E27FC236}">
                <a16:creationId xmlns:a16="http://schemas.microsoft.com/office/drawing/2014/main" id="{CE1BF94D-CFAC-2A4B-8068-6A4FEBBF2857}"/>
              </a:ext>
            </a:extLst>
          </p:cNvPr>
          <p:cNvGraphicFramePr>
            <a:graphicFrameLocks noGrp="1"/>
          </p:cNvGraphicFramePr>
          <p:nvPr/>
        </p:nvGraphicFramePr>
        <p:xfrm>
          <a:off x="302860" y="1096539"/>
          <a:ext cx="11660540" cy="5303520"/>
        </p:xfrm>
        <a:graphic>
          <a:graphicData uri="http://schemas.openxmlformats.org/drawingml/2006/table">
            <a:tbl>
              <a:tblPr firstRow="1" bandRow="1">
                <a:tableStyleId>{21E4AEA4-8DFA-4A89-87EB-49C32662AFE0}</a:tableStyleId>
              </a:tblPr>
              <a:tblGrid>
                <a:gridCol w="2463756">
                  <a:extLst>
                    <a:ext uri="{9D8B030D-6E8A-4147-A177-3AD203B41FA5}">
                      <a16:colId xmlns:a16="http://schemas.microsoft.com/office/drawing/2014/main" val="2961322175"/>
                    </a:ext>
                  </a:extLst>
                </a:gridCol>
                <a:gridCol w="4624784">
                  <a:extLst>
                    <a:ext uri="{9D8B030D-6E8A-4147-A177-3AD203B41FA5}">
                      <a16:colId xmlns:a16="http://schemas.microsoft.com/office/drawing/2014/main" val="2025476430"/>
                    </a:ext>
                  </a:extLst>
                </a:gridCol>
                <a:gridCol w="4572000">
                  <a:extLst>
                    <a:ext uri="{9D8B030D-6E8A-4147-A177-3AD203B41FA5}">
                      <a16:colId xmlns:a16="http://schemas.microsoft.com/office/drawing/2014/main" val="3011213179"/>
                    </a:ext>
                  </a:extLst>
                </a:gridCol>
              </a:tblGrid>
              <a:tr h="370840">
                <a:tc>
                  <a:txBody>
                    <a:bodyPr/>
                    <a:lstStyle/>
                    <a:p>
                      <a:endParaRPr lang="en-US" sz="24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800" dirty="0">
                          <a:solidFill>
                            <a:schemeClr val="accent5">
                              <a:lumMod val="50000"/>
                            </a:schemeClr>
                          </a:solidFill>
                        </a:rPr>
                        <a:t>Individually</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accent5">
                              <a:lumMod val="50000"/>
                            </a:schemeClr>
                          </a:solidFill>
                        </a:rPr>
                        <a:t>Working with Others</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3992644"/>
                  </a:ext>
                </a:extLst>
              </a:tr>
              <a:tr h="370840">
                <a:tc>
                  <a:txBody>
                    <a:bodyPr/>
                    <a:lstStyle/>
                    <a:p>
                      <a:r>
                        <a:rPr lang="en-US" sz="2800" b="1" dirty="0">
                          <a:solidFill>
                            <a:schemeClr val="accent5">
                              <a:lumMod val="50000"/>
                            </a:schemeClr>
                          </a:solidFill>
                        </a:rPr>
                        <a:t>Respect </a:t>
                      </a:r>
                    </a:p>
                    <a:p>
                      <a:r>
                        <a:rPr lang="en-US" sz="2800" b="1" dirty="0">
                          <a:solidFill>
                            <a:schemeClr val="accent5">
                              <a:lumMod val="50000"/>
                            </a:schemeClr>
                          </a:solidFill>
                        </a:rPr>
                        <a:t>Self</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Participate </a:t>
                      </a:r>
                    </a:p>
                    <a:p>
                      <a:pPr marL="342900" indent="-342900">
                        <a:buFont typeface="Arial" panose="020B0604020202020204" pitchFamily="34" charset="0"/>
                        <a:buChar char="•"/>
                      </a:pPr>
                      <a:r>
                        <a:rPr lang="en-US" sz="2400" dirty="0">
                          <a:solidFill>
                            <a:schemeClr val="accent6">
                              <a:lumMod val="50000"/>
                            </a:schemeClr>
                          </a:solidFill>
                        </a:rPr>
                        <a:t>Converse with others in lobbies and during breaks</a:t>
                      </a:r>
                    </a:p>
                    <a:p>
                      <a:pPr marL="342900" indent="-342900">
                        <a:buFont typeface="Arial" panose="020B0604020202020204" pitchFamily="34" charset="0"/>
                        <a:buChar char="•"/>
                      </a:pPr>
                      <a:r>
                        <a:rPr lang="en-US" sz="2400" dirty="0">
                          <a:solidFill>
                            <a:schemeClr val="accent6">
                              <a:lumMod val="50000"/>
                            </a:schemeClr>
                          </a:solidFill>
                        </a:rPr>
                        <a:t>Stretch, break, stand as needed</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400" dirty="0">
                          <a:solidFill>
                            <a:schemeClr val="accent6">
                              <a:lumMod val="50000"/>
                            </a:schemeClr>
                          </a:solidFill>
                        </a:rPr>
                        <a:t>Engage with the training content and activities</a:t>
                      </a:r>
                    </a:p>
                    <a:p>
                      <a:endParaRPr lang="en-US" sz="2400" dirty="0">
                        <a:solidFill>
                          <a:schemeClr val="accent6">
                            <a:lumMod val="50000"/>
                          </a:schemeClr>
                        </a:solidFill>
                      </a:endParaRPr>
                    </a:p>
                  </a:txBody>
                  <a:tcPr>
                    <a:lnR w="12700" cap="flat" cmpd="sng" algn="ctr">
                      <a:solidFill>
                        <a:schemeClr val="accent5">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60672105"/>
                  </a:ext>
                </a:extLst>
              </a:tr>
              <a:tr h="370840">
                <a:tc>
                  <a:txBody>
                    <a:bodyPr/>
                    <a:lstStyle/>
                    <a:p>
                      <a:r>
                        <a:rPr lang="en-US" sz="2800" b="1" dirty="0">
                          <a:solidFill>
                            <a:schemeClr val="accent5">
                              <a:lumMod val="50000"/>
                            </a:schemeClr>
                          </a:solidFill>
                        </a:rPr>
                        <a:t>Respect Others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Complete assigned tasks</a:t>
                      </a:r>
                    </a:p>
                    <a:p>
                      <a:pPr marL="342900" indent="-342900">
                        <a:buFont typeface="Arial" panose="020B0604020202020204" pitchFamily="34" charset="0"/>
                        <a:buChar char="•"/>
                      </a:pPr>
                      <a:r>
                        <a:rPr lang="en-US" sz="2400" dirty="0">
                          <a:solidFill>
                            <a:schemeClr val="accent6">
                              <a:lumMod val="50000"/>
                            </a:schemeClr>
                          </a:solidFill>
                        </a:rPr>
                        <a:t>Return from breaks on time</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Provide room for every voice</a:t>
                      </a:r>
                    </a:p>
                    <a:p>
                      <a:pPr marL="342900" indent="-342900">
                        <a:buFont typeface="Arial" panose="020B0604020202020204" pitchFamily="34" charset="0"/>
                        <a:buChar char="•"/>
                      </a:pPr>
                      <a:r>
                        <a:rPr lang="en-US" sz="2400" dirty="0">
                          <a:solidFill>
                            <a:schemeClr val="accent6">
                              <a:lumMod val="50000"/>
                            </a:schemeClr>
                          </a:solidFill>
                        </a:rPr>
                        <a:t>Reinforce participation</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6582527"/>
                  </a:ext>
                </a:extLst>
              </a:tr>
              <a:tr h="370840">
                <a:tc>
                  <a:txBody>
                    <a:bodyPr/>
                    <a:lstStyle/>
                    <a:p>
                      <a:r>
                        <a:rPr lang="en-US" sz="2800" b="1" dirty="0">
                          <a:solidFill>
                            <a:schemeClr val="accent5">
                              <a:lumMod val="50000"/>
                            </a:schemeClr>
                          </a:solidFill>
                        </a:rPr>
                        <a:t>Respect Environment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Keep devices silent</a:t>
                      </a:r>
                    </a:p>
                    <a:p>
                      <a:pPr marL="342900" indent="-342900">
                        <a:buFont typeface="Arial" panose="020B0604020202020204" pitchFamily="34" charset="0"/>
                        <a:buChar char="•"/>
                      </a:pPr>
                      <a:r>
                        <a:rPr lang="en-US" sz="2400" dirty="0">
                          <a:solidFill>
                            <a:schemeClr val="accent6">
                              <a:lumMod val="50000"/>
                            </a:schemeClr>
                          </a:solidFill>
                        </a:rPr>
                        <a:t>Have your computer charged and ready</a:t>
                      </a:r>
                    </a:p>
                    <a:p>
                      <a:pPr marL="342900" indent="-342900">
                        <a:buFont typeface="Arial" panose="020B0604020202020204" pitchFamily="34" charset="0"/>
                        <a:buChar char="•"/>
                      </a:pPr>
                      <a:r>
                        <a:rPr lang="en-US" sz="2400" dirty="0">
                          <a:solidFill>
                            <a:schemeClr val="accent6">
                              <a:lumMod val="50000"/>
                            </a:schemeClr>
                          </a:solidFill>
                        </a:rPr>
                        <a:t>Keep necessary materials at hand</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dirty="0">
                          <a:solidFill>
                            <a:schemeClr val="accent6">
                              <a:lumMod val="50000"/>
                            </a:schemeClr>
                          </a:solidFill>
                        </a:rPr>
                        <a:t>Maintain a neat, orderly work space</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75562733"/>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0" y="3409"/>
            <a:ext cx="9378000" cy="845600"/>
          </a:xfrm>
        </p:spPr>
        <p:txBody>
          <a:bodyPr/>
          <a:lstStyle/>
          <a:p>
            <a:r>
              <a:rPr lang="en-US" dirty="0">
                <a:solidFill>
                  <a:schemeClr val="accent6">
                    <a:lumMod val="50000"/>
                  </a:schemeClr>
                </a:solidFill>
              </a:rPr>
              <a:t>AGENDA AND ACTION STEPS</a:t>
            </a:r>
          </a:p>
        </p:txBody>
      </p:sp>
      <p:sp>
        <p:nvSpPr>
          <p:cNvPr id="11" name="Right Arrow 10">
            <a:extLst>
              <a:ext uri="{FF2B5EF4-FFF2-40B4-BE49-F238E27FC236}">
                <a16:creationId xmlns:a16="http://schemas.microsoft.com/office/drawing/2014/main" id="{E2DE9F2A-1C72-1947-B899-3BE4B0AA25C8}"/>
              </a:ext>
            </a:extLst>
          </p:cNvPr>
          <p:cNvSpPr/>
          <p:nvPr/>
        </p:nvSpPr>
        <p:spPr>
          <a:xfrm>
            <a:off x="6096000" y="1558488"/>
            <a:ext cx="1065363"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ight Arrow 11">
            <a:extLst>
              <a:ext uri="{FF2B5EF4-FFF2-40B4-BE49-F238E27FC236}">
                <a16:creationId xmlns:a16="http://schemas.microsoft.com/office/drawing/2014/main" id="{843E30BD-BF82-BC44-AA25-B5C90C504918}"/>
              </a:ext>
            </a:extLst>
          </p:cNvPr>
          <p:cNvSpPr/>
          <p:nvPr/>
        </p:nvSpPr>
        <p:spPr>
          <a:xfrm>
            <a:off x="6095999" y="3403878"/>
            <a:ext cx="1065363"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ight Arrow 12">
            <a:extLst>
              <a:ext uri="{FF2B5EF4-FFF2-40B4-BE49-F238E27FC236}">
                <a16:creationId xmlns:a16="http://schemas.microsoft.com/office/drawing/2014/main" id="{6AE7B2E1-42B5-F246-8F0C-DCC3A636153F}"/>
              </a:ext>
            </a:extLst>
          </p:cNvPr>
          <p:cNvSpPr/>
          <p:nvPr/>
        </p:nvSpPr>
        <p:spPr>
          <a:xfrm>
            <a:off x="6096000" y="2511983"/>
            <a:ext cx="1065363"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D7F99C5-DC12-FB47-B435-A86A7FF369AD}"/>
              </a:ext>
            </a:extLst>
          </p:cNvPr>
          <p:cNvPicPr>
            <a:picLocks noChangeAspect="1"/>
          </p:cNvPicPr>
          <p:nvPr/>
        </p:nvPicPr>
        <p:blipFill>
          <a:blip r:embed="rId3"/>
          <a:stretch>
            <a:fillRect/>
          </a:stretch>
        </p:blipFill>
        <p:spPr>
          <a:xfrm>
            <a:off x="11430000" y="6143202"/>
            <a:ext cx="762000" cy="714797"/>
          </a:xfrm>
          <a:prstGeom prst="ellipse">
            <a:avLst/>
          </a:prstGeom>
          <a:ln w="19050">
            <a:solidFill>
              <a:schemeClr val="accent2">
                <a:lumMod val="50000"/>
              </a:schemeClr>
            </a:solidFill>
          </a:ln>
        </p:spPr>
      </p:pic>
      <p:sp>
        <p:nvSpPr>
          <p:cNvPr id="15" name="Subtitle 2">
            <a:extLst>
              <a:ext uri="{FF2B5EF4-FFF2-40B4-BE49-F238E27FC236}">
                <a16:creationId xmlns:a16="http://schemas.microsoft.com/office/drawing/2014/main" id="{CC006B52-E792-6B46-9398-E5F57C0DEB32}"/>
              </a:ext>
            </a:extLst>
          </p:cNvPr>
          <p:cNvSpPr txBox="1">
            <a:spLocks/>
          </p:cNvSpPr>
          <p:nvPr/>
        </p:nvSpPr>
        <p:spPr>
          <a:xfrm>
            <a:off x="-181757" y="849009"/>
            <a:ext cx="7209047" cy="5458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939800" indent="-457200">
              <a:buClr>
                <a:schemeClr val="accent6">
                  <a:lumMod val="50000"/>
                </a:schemeClr>
              </a:buClr>
            </a:pPr>
            <a:r>
              <a:rPr lang="en-US" sz="2800" b="1" kern="0" dirty="0">
                <a:solidFill>
                  <a:schemeClr val="accent6">
                    <a:lumMod val="50000"/>
                  </a:schemeClr>
                </a:solidFill>
                <a:latin typeface="+mn-lt"/>
              </a:rPr>
              <a:t>Step 9: Using Data for Decision-Making</a:t>
            </a:r>
          </a:p>
          <a:p>
            <a:pPr marL="939800" indent="-457200">
              <a:buClr>
                <a:schemeClr val="accent6">
                  <a:lumMod val="50000"/>
                </a:schemeClr>
              </a:buClr>
            </a:pPr>
            <a:endParaRPr lang="en-US" sz="1200" b="1" kern="0" dirty="0">
              <a:solidFill>
                <a:schemeClr val="accent6">
                  <a:lumMod val="50000"/>
                </a:schemeClr>
              </a:solidFill>
              <a:latin typeface="+mn-lt"/>
            </a:endParaRPr>
          </a:p>
          <a:p>
            <a:pPr marL="482600" indent="0">
              <a:buClr>
                <a:schemeClr val="accent6">
                  <a:lumMod val="50000"/>
                </a:schemeClr>
              </a:buClr>
              <a:buNone/>
            </a:pPr>
            <a:endParaRPr lang="en-US" sz="1200" b="1" kern="0" dirty="0">
              <a:solidFill>
                <a:schemeClr val="accent6">
                  <a:lumMod val="50000"/>
                </a:schemeClr>
              </a:solidFill>
              <a:latin typeface="+mn-lt"/>
            </a:endParaRPr>
          </a:p>
          <a:p>
            <a:pPr marL="1397000" lvl="1" indent="-457200">
              <a:spcBef>
                <a:spcPts val="0"/>
              </a:spcBef>
              <a:spcAft>
                <a:spcPts val="3000"/>
              </a:spcAft>
              <a:buClr>
                <a:schemeClr val="accent6">
                  <a:lumMod val="50000"/>
                </a:schemeClr>
              </a:buClr>
            </a:pPr>
            <a:r>
              <a:rPr lang="en-US" sz="2400" kern="0" dirty="0">
                <a:solidFill>
                  <a:schemeClr val="accent6">
                    <a:lumMod val="50000"/>
                  </a:schemeClr>
                </a:solidFill>
                <a:latin typeface="+mn-lt"/>
              </a:rPr>
              <a:t>Student behavior data </a:t>
            </a:r>
          </a:p>
          <a:p>
            <a:pPr marL="1397000" lvl="1" indent="-457200">
              <a:spcBef>
                <a:spcPts val="0"/>
              </a:spcBef>
              <a:spcAft>
                <a:spcPts val="3000"/>
              </a:spcAft>
              <a:buClr>
                <a:schemeClr val="accent6">
                  <a:lumMod val="50000"/>
                </a:schemeClr>
              </a:buClr>
            </a:pPr>
            <a:r>
              <a:rPr lang="en-US" sz="2400" kern="0" dirty="0">
                <a:solidFill>
                  <a:schemeClr val="accent6">
                    <a:lumMod val="50000"/>
                  </a:schemeClr>
                </a:solidFill>
                <a:latin typeface="+mn-lt"/>
              </a:rPr>
              <a:t>School and community data </a:t>
            </a:r>
          </a:p>
          <a:p>
            <a:pPr marL="1397000" lvl="1" indent="-457200">
              <a:spcBef>
                <a:spcPts val="0"/>
              </a:spcBef>
              <a:spcAft>
                <a:spcPts val="3000"/>
              </a:spcAft>
              <a:buClr>
                <a:schemeClr val="accent6">
                  <a:lumMod val="50000"/>
                </a:schemeClr>
              </a:buClr>
            </a:pPr>
            <a:r>
              <a:rPr lang="en-US" sz="2400" kern="0" dirty="0">
                <a:solidFill>
                  <a:schemeClr val="accent6">
                    <a:lumMod val="50000"/>
                  </a:schemeClr>
                </a:solidFill>
                <a:latin typeface="+mn-lt"/>
              </a:rPr>
              <a:t>Fidelity of PBIS implementation</a:t>
            </a:r>
          </a:p>
          <a:p>
            <a:pPr marL="1397000" lvl="1" indent="-457200">
              <a:spcBef>
                <a:spcPts val="0"/>
              </a:spcBef>
              <a:spcAft>
                <a:spcPts val="3000"/>
              </a:spcAft>
              <a:buClr>
                <a:schemeClr val="accent6">
                  <a:lumMod val="50000"/>
                </a:schemeClr>
              </a:buClr>
            </a:pPr>
            <a:r>
              <a:rPr lang="en-US" sz="2400" kern="0" dirty="0">
                <a:solidFill>
                  <a:schemeClr val="accent6">
                    <a:lumMod val="50000"/>
                  </a:schemeClr>
                </a:solidFill>
                <a:latin typeface="+mn-lt"/>
              </a:rPr>
              <a:t>Plan evaluation</a:t>
            </a:r>
          </a:p>
          <a:p>
            <a:pPr marL="939800" indent="-457200">
              <a:spcAft>
                <a:spcPts val="600"/>
              </a:spcAft>
              <a:buClr>
                <a:schemeClr val="accent6">
                  <a:lumMod val="50000"/>
                </a:schemeClr>
              </a:buClr>
            </a:pPr>
            <a:r>
              <a:rPr lang="en-US" sz="2800" b="1" kern="0" dirty="0">
                <a:solidFill>
                  <a:schemeClr val="accent6">
                    <a:lumMod val="50000"/>
                  </a:schemeClr>
                </a:solidFill>
                <a:latin typeface="+mn-lt"/>
              </a:rPr>
              <a:t>Step 10: Promoting Sustainability</a:t>
            </a:r>
          </a:p>
          <a:p>
            <a:pPr marL="939800" indent="-457200">
              <a:buClr>
                <a:schemeClr val="accent6">
                  <a:lumMod val="50000"/>
                </a:schemeClr>
              </a:buClr>
            </a:pPr>
            <a:endParaRPr lang="en-US" b="1" kern="0" dirty="0">
              <a:solidFill>
                <a:schemeClr val="accent6">
                  <a:lumMod val="50000"/>
                </a:schemeClr>
              </a:solidFill>
              <a:latin typeface="+mn-lt"/>
            </a:endParaRPr>
          </a:p>
          <a:p>
            <a:pPr marL="939800" indent="-457200">
              <a:buClr>
                <a:schemeClr val="accent6">
                  <a:lumMod val="50000"/>
                </a:schemeClr>
              </a:buClr>
            </a:pPr>
            <a:endParaRPr lang="en-US" b="1" kern="0" dirty="0">
              <a:solidFill>
                <a:schemeClr val="accent6">
                  <a:lumMod val="50000"/>
                </a:schemeClr>
              </a:solidFill>
              <a:latin typeface="+mn-lt"/>
            </a:endParaRPr>
          </a:p>
          <a:p>
            <a:pPr marL="939800" indent="-457200">
              <a:buClr>
                <a:schemeClr val="accent6">
                  <a:lumMod val="50000"/>
                </a:schemeClr>
              </a:buClr>
            </a:pPr>
            <a:endParaRPr lang="en-US" kern="0" dirty="0">
              <a:solidFill>
                <a:schemeClr val="accent6">
                  <a:lumMod val="50000"/>
                </a:schemeClr>
              </a:solidFill>
            </a:endParaRPr>
          </a:p>
        </p:txBody>
      </p:sp>
      <p:sp>
        <p:nvSpPr>
          <p:cNvPr id="16" name="Rounded Rectangle 15">
            <a:extLst>
              <a:ext uri="{FF2B5EF4-FFF2-40B4-BE49-F238E27FC236}">
                <a16:creationId xmlns:a16="http://schemas.microsoft.com/office/drawing/2014/main" id="{1C4111A8-BC9E-D145-995D-D9A199CDD408}"/>
              </a:ext>
            </a:extLst>
          </p:cNvPr>
          <p:cNvSpPr/>
          <p:nvPr/>
        </p:nvSpPr>
        <p:spPr>
          <a:xfrm>
            <a:off x="7301404" y="1451835"/>
            <a:ext cx="4656406" cy="845600"/>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identify a schoolwide behavior problem and potential solution</a:t>
            </a:r>
          </a:p>
        </p:txBody>
      </p:sp>
      <p:sp>
        <p:nvSpPr>
          <p:cNvPr id="17" name="Rounded Rectangle 16">
            <a:extLst>
              <a:ext uri="{FF2B5EF4-FFF2-40B4-BE49-F238E27FC236}">
                <a16:creationId xmlns:a16="http://schemas.microsoft.com/office/drawing/2014/main" id="{30BE01A8-9089-2A4C-B9BE-03391992A881}"/>
              </a:ext>
            </a:extLst>
          </p:cNvPr>
          <p:cNvSpPr/>
          <p:nvPr/>
        </p:nvSpPr>
        <p:spPr>
          <a:xfrm>
            <a:off x="7301405" y="4608323"/>
            <a:ext cx="4656405" cy="53808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plan for ongoing implementation</a:t>
            </a:r>
          </a:p>
        </p:txBody>
      </p:sp>
      <p:sp>
        <p:nvSpPr>
          <p:cNvPr id="18" name="Rounded Rectangle 17">
            <a:extLst>
              <a:ext uri="{FF2B5EF4-FFF2-40B4-BE49-F238E27FC236}">
                <a16:creationId xmlns:a16="http://schemas.microsoft.com/office/drawing/2014/main" id="{6826C73D-BE92-BF45-9698-0B8B20B13354}"/>
              </a:ext>
            </a:extLst>
          </p:cNvPr>
          <p:cNvSpPr/>
          <p:nvPr/>
        </p:nvSpPr>
        <p:spPr>
          <a:xfrm>
            <a:off x="7301404" y="2297436"/>
            <a:ext cx="4656406" cy="1062398"/>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evaluate perceptions of school climate for students, staff, families</a:t>
            </a:r>
          </a:p>
        </p:txBody>
      </p:sp>
      <p:sp>
        <p:nvSpPr>
          <p:cNvPr id="19" name="Rounded Rectangle 18">
            <a:extLst>
              <a:ext uri="{FF2B5EF4-FFF2-40B4-BE49-F238E27FC236}">
                <a16:creationId xmlns:a16="http://schemas.microsoft.com/office/drawing/2014/main" id="{411D2B90-B21F-5244-BBAB-A3C589554D5B}"/>
              </a:ext>
            </a:extLst>
          </p:cNvPr>
          <p:cNvSpPr/>
          <p:nvPr/>
        </p:nvSpPr>
        <p:spPr>
          <a:xfrm>
            <a:off x="7284462" y="3438516"/>
            <a:ext cx="4690289" cy="845600"/>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assess and evaluate PBIS fidelity of implementation</a:t>
            </a:r>
          </a:p>
        </p:txBody>
      </p:sp>
      <p:sp>
        <p:nvSpPr>
          <p:cNvPr id="20" name="Right Arrow 19">
            <a:extLst>
              <a:ext uri="{FF2B5EF4-FFF2-40B4-BE49-F238E27FC236}">
                <a16:creationId xmlns:a16="http://schemas.microsoft.com/office/drawing/2014/main" id="{D4FD20B1-5264-814F-9227-4599BD07C794}"/>
              </a:ext>
            </a:extLst>
          </p:cNvPr>
          <p:cNvSpPr/>
          <p:nvPr/>
        </p:nvSpPr>
        <p:spPr>
          <a:xfrm>
            <a:off x="6095999" y="4604326"/>
            <a:ext cx="1013967" cy="709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322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685726" y="2362357"/>
            <a:ext cx="7162723" cy="3365200"/>
          </a:xfrm>
        </p:spPr>
        <p:txBody>
          <a:bodyPr/>
          <a:lstStyle/>
          <a:p>
            <a:br>
              <a:rPr lang="en-US" dirty="0">
                <a:solidFill>
                  <a:schemeClr val="accent6">
                    <a:lumMod val="50000"/>
                  </a:schemeClr>
                </a:solidFill>
              </a:rPr>
            </a:br>
            <a:r>
              <a:rPr lang="en-US" dirty="0">
                <a:solidFill>
                  <a:schemeClr val="accent6">
                    <a:lumMod val="50000"/>
                  </a:schemeClr>
                </a:solidFill>
              </a:rPr>
              <a:t>Quick </a:t>
            </a:r>
            <a:br>
              <a:rPr lang="en-US" dirty="0">
                <a:solidFill>
                  <a:schemeClr val="accent6">
                    <a:lumMod val="50000"/>
                  </a:schemeClr>
                </a:solidFill>
              </a:rPr>
            </a:br>
            <a:r>
              <a:rPr lang="en-US" dirty="0">
                <a:solidFill>
                  <a:schemeClr val="accent6">
                    <a:lumMod val="50000"/>
                  </a:schemeClr>
                </a:solidFill>
              </a:rPr>
              <a:t>Review</a:t>
            </a:r>
            <a:br>
              <a:rPr lang="en-US" dirty="0">
                <a:solidFill>
                  <a:schemeClr val="accent6">
                    <a:lumMod val="50000"/>
                  </a:schemeClr>
                </a:solidFill>
              </a:rPr>
            </a:br>
            <a:endParaRPr lang="en-US" dirty="0">
              <a:solidFill>
                <a:schemeClr val="accent6">
                  <a:lumMod val="50000"/>
                </a:schemeClr>
              </a:solidFill>
            </a:endParaRPr>
          </a:p>
        </p:txBody>
      </p:sp>
    </p:spTree>
    <p:extLst>
      <p:ext uri="{BB962C8B-B14F-4D97-AF65-F5344CB8AC3E}">
        <p14:creationId xmlns:p14="http://schemas.microsoft.com/office/powerpoint/2010/main" val="1654477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27" name="Diagram 26">
            <a:extLst>
              <a:ext uri="{FF2B5EF4-FFF2-40B4-BE49-F238E27FC236}">
                <a16:creationId xmlns:a16="http://schemas.microsoft.com/office/drawing/2014/main" id="{061A4453-BCAA-7F45-826C-B5029E1C4553}"/>
              </a:ext>
            </a:extLst>
          </p:cNvPr>
          <p:cNvGraphicFramePr/>
          <p:nvPr/>
        </p:nvGraphicFramePr>
        <p:xfrm>
          <a:off x="2093462" y="1500471"/>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1712208" y="3443313"/>
            <a:ext cx="1438441" cy="1295665"/>
          </a:xfrm>
          <a:prstGeom prst="straightConnector1">
            <a:avLst/>
          </a:prstGeom>
          <a:ln w="1905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187003" y="1914555"/>
            <a:ext cx="3050408" cy="1836337"/>
          </a:xfrm>
          <a:prstGeom prst="rect">
            <a:avLst/>
          </a:prstGeom>
          <a:solidFill>
            <a:schemeClr val="bg1"/>
          </a:solidFill>
          <a:ln w="57150">
            <a:solidFill>
              <a:srgbClr val="0972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Primary Prevention: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School-/Classroom-</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Wide Systems for</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 Students,</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&amp; Settings</a:t>
            </a:r>
          </a:p>
        </p:txBody>
      </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6139491" y="3258285"/>
            <a:ext cx="2353052" cy="742887"/>
          </a:xfrm>
          <a:prstGeom prst="straightConnector1">
            <a:avLst/>
          </a:prstGeom>
          <a:ln w="1905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8427911" y="3781980"/>
            <a:ext cx="3577086" cy="1528560"/>
          </a:xfrm>
          <a:prstGeom prst="rect">
            <a:avLst/>
          </a:prstGeom>
          <a:solidFill>
            <a:schemeClr val="bg1"/>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Secondary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Group</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At-Risk Behavior</a:t>
            </a:r>
          </a:p>
        </p:txBody>
      </p:sp>
      <p:sp>
        <p:nvSpPr>
          <p:cNvPr id="203782" name="Text Box 6"/>
          <p:cNvSpPr txBox="1">
            <a:spLocks noChangeArrowheads="1"/>
          </p:cNvSpPr>
          <p:nvPr/>
        </p:nvSpPr>
        <p:spPr bwMode="auto">
          <a:xfrm>
            <a:off x="8492543" y="1340976"/>
            <a:ext cx="3512454" cy="1836337"/>
          </a:xfrm>
          <a:prstGeom prst="rect">
            <a:avLst/>
          </a:prstGeom>
          <a:solidFill>
            <a:schemeClr val="bg1"/>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Tertiary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Individualized</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High-Risk Behavior</a:t>
            </a:r>
          </a:p>
        </p:txBody>
      </p:sp>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5579886" y="2196903"/>
            <a:ext cx="2938687" cy="0"/>
          </a:xfrm>
          <a:prstGeom prst="straightConnector1">
            <a:avLst/>
          </a:prstGeom>
          <a:ln w="190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69516"/>
            <a:ext cx="12111776" cy="763600"/>
          </a:xfrm>
        </p:spPr>
        <p:txBody>
          <a:bodyPr/>
          <a:lstStyle/>
          <a:p>
            <a:r>
              <a:rPr lang="en-US" sz="3733" dirty="0">
                <a:solidFill>
                  <a:schemeClr val="accent6">
                    <a:lumMod val="50000"/>
                  </a:schemeClr>
                </a:solidFill>
                <a:latin typeface="Poppins SemiBold" panose="020B0604020202020204" charset="0"/>
                <a:cs typeface="Poppins SemiBold" panose="020B0604020202020204" charset="0"/>
              </a:rPr>
              <a:t>Continuum of School-Wide Instructional </a:t>
            </a:r>
            <a:br>
              <a:rPr lang="en-US" sz="3733" dirty="0">
                <a:solidFill>
                  <a:schemeClr val="accent6">
                    <a:lumMod val="50000"/>
                  </a:schemeClr>
                </a:solidFill>
                <a:latin typeface="Poppins SemiBold" panose="020B0604020202020204" charset="0"/>
                <a:cs typeface="Poppins SemiBold" panose="020B0604020202020204" charset="0"/>
              </a:rPr>
            </a:br>
            <a:r>
              <a:rPr lang="en-US" sz="3733" dirty="0">
                <a:solidFill>
                  <a:schemeClr val="accent6">
                    <a:lumMod val="50000"/>
                  </a:schemeClr>
                </a:solidFill>
                <a:latin typeface="Poppins SemiBold" panose="020B0604020202020204" charset="0"/>
                <a:cs typeface="Poppins SemiBold" panose="020B0604020202020204" charset="0"/>
              </a:rPr>
              <a:t>&amp; Positive Behavior Support</a:t>
            </a:r>
          </a:p>
        </p:txBody>
      </p:sp>
      <p:sp>
        <p:nvSpPr>
          <p:cNvPr id="20" name="Text Box 4">
            <a:extLst>
              <a:ext uri="{FF2B5EF4-FFF2-40B4-BE49-F238E27FC236}">
                <a16:creationId xmlns:a16="http://schemas.microsoft.com/office/drawing/2014/main" id="{7518E0DF-2052-204C-B1E4-989A2FA28815}"/>
              </a:ext>
            </a:extLst>
          </p:cNvPr>
          <p:cNvSpPr txBox="1">
            <a:spLocks noChangeArrowheads="1"/>
          </p:cNvSpPr>
          <p:nvPr/>
        </p:nvSpPr>
        <p:spPr bwMode="auto">
          <a:xfrm>
            <a:off x="183529" y="1899166"/>
            <a:ext cx="3050408" cy="1877437"/>
          </a:xfrm>
          <a:prstGeom prst="rect">
            <a:avLst/>
          </a:prstGeom>
          <a:solidFill>
            <a:srgbClr val="D1E9C7"/>
          </a:solidFill>
          <a:ln w="76200">
            <a:solidFill>
              <a:srgbClr val="33AE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1" name="Text Box 4">
            <a:extLst>
              <a:ext uri="{FF2B5EF4-FFF2-40B4-BE49-F238E27FC236}">
                <a16:creationId xmlns:a16="http://schemas.microsoft.com/office/drawing/2014/main" id="{560698CB-48CE-2C4D-93E1-35A1A42B3818}"/>
              </a:ext>
            </a:extLst>
          </p:cNvPr>
          <p:cNvSpPr txBox="1">
            <a:spLocks noChangeArrowheads="1"/>
          </p:cNvSpPr>
          <p:nvPr/>
        </p:nvSpPr>
        <p:spPr bwMode="auto">
          <a:xfrm>
            <a:off x="8430977" y="3761346"/>
            <a:ext cx="3574020" cy="2185214"/>
          </a:xfrm>
          <a:prstGeom prst="rect">
            <a:avLst/>
          </a:prstGeom>
          <a:solidFill>
            <a:srgbClr val="FFFEC3"/>
          </a:solidFill>
          <a:ln w="76200">
            <a:solidFill>
              <a:srgbClr val="FFF1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2" name="Text Box 6">
            <a:extLst>
              <a:ext uri="{FF2B5EF4-FFF2-40B4-BE49-F238E27FC236}">
                <a16:creationId xmlns:a16="http://schemas.microsoft.com/office/drawing/2014/main" id="{416BF852-E876-8245-9D6E-3E6A2F4264C2}"/>
              </a:ext>
            </a:extLst>
          </p:cNvPr>
          <p:cNvSpPr txBox="1">
            <a:spLocks noChangeArrowheads="1"/>
          </p:cNvSpPr>
          <p:nvPr/>
        </p:nvSpPr>
        <p:spPr bwMode="auto">
          <a:xfrm>
            <a:off x="8492543" y="1149388"/>
            <a:ext cx="3512454" cy="2123658"/>
          </a:xfrm>
          <a:prstGeom prst="rect">
            <a:avLst/>
          </a:prstGeom>
          <a:solidFill>
            <a:srgbClr val="FFCFC4"/>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intensive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5" name="TextBox 24">
            <a:extLst>
              <a:ext uri="{FF2B5EF4-FFF2-40B4-BE49-F238E27FC236}">
                <a16:creationId xmlns:a16="http://schemas.microsoft.com/office/drawing/2014/main" id="{0EED0463-92CD-FE4F-AF41-8B9A7B2CEA1D}"/>
              </a:ext>
            </a:extLst>
          </p:cNvPr>
          <p:cNvSpPr txBox="1"/>
          <p:nvPr/>
        </p:nvSpPr>
        <p:spPr>
          <a:xfrm>
            <a:off x="3426508" y="4410708"/>
            <a:ext cx="3292469" cy="1200329"/>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Students</a:t>
            </a:r>
          </a:p>
        </p:txBody>
      </p:sp>
      <p:sp>
        <p:nvSpPr>
          <p:cNvPr id="26" name="TextBox 25">
            <a:extLst>
              <a:ext uri="{FF2B5EF4-FFF2-40B4-BE49-F238E27FC236}">
                <a16:creationId xmlns:a16="http://schemas.microsoft.com/office/drawing/2014/main" id="{F0B91ECD-9A90-FE4D-AAFB-B4F65C655076}"/>
              </a:ext>
            </a:extLst>
          </p:cNvPr>
          <p:cNvSpPr txBox="1"/>
          <p:nvPr/>
        </p:nvSpPr>
        <p:spPr>
          <a:xfrm>
            <a:off x="4021520" y="3024219"/>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4389045" y="2064476"/>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pic>
        <p:nvPicPr>
          <p:cNvPr id="18" name="Picture 17">
            <a:extLst>
              <a:ext uri="{FF2B5EF4-FFF2-40B4-BE49-F238E27FC236}">
                <a16:creationId xmlns:a16="http://schemas.microsoft.com/office/drawing/2014/main" id="{5A0258B0-B85F-6D40-87FF-255A2A11BE64}"/>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199641181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3291973" y="703560"/>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2650157" y="761848"/>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4806213" y="5756583"/>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5340413" y="2837243"/>
            <a:ext cx="1767845" cy="843945"/>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Equity</a:t>
            </a:r>
          </a:p>
        </p:txBody>
      </p:sp>
      <p:sp>
        <p:nvSpPr>
          <p:cNvPr id="3" name="Title 2">
            <a:extLst>
              <a:ext uri="{FF2B5EF4-FFF2-40B4-BE49-F238E27FC236}">
                <a16:creationId xmlns:a16="http://schemas.microsoft.com/office/drawing/2014/main" id="{64FD2648-8BAB-DB44-87F0-DA94FC92B9F8}"/>
              </a:ext>
            </a:extLst>
          </p:cNvPr>
          <p:cNvSpPr>
            <a:spLocks noGrp="1"/>
          </p:cNvSpPr>
          <p:nvPr>
            <p:ph type="title"/>
          </p:nvPr>
        </p:nvSpPr>
        <p:spPr>
          <a:xfrm>
            <a:off x="420518" y="243290"/>
            <a:ext cx="9378000" cy="845600"/>
          </a:xfrm>
        </p:spPr>
        <p:txBody>
          <a:bodyPr/>
          <a:lstStyle/>
          <a:p>
            <a:r>
              <a:rPr lang="en-US" b="1" dirty="0">
                <a:solidFill>
                  <a:schemeClr val="accent6">
                    <a:lumMod val="50000"/>
                  </a:schemeClr>
                </a:solidFill>
              </a:rPr>
              <a:t>Critical Features</a:t>
            </a:r>
          </a:p>
        </p:txBody>
      </p:sp>
      <p:pic>
        <p:nvPicPr>
          <p:cNvPr id="10" name="Picture 9">
            <a:extLst>
              <a:ext uri="{FF2B5EF4-FFF2-40B4-BE49-F238E27FC236}">
                <a16:creationId xmlns:a16="http://schemas.microsoft.com/office/drawing/2014/main" id="{FF6A73DC-A492-884C-9852-1792BD69B73D}"/>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2402979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24" name="Rounded Rectangle 23">
            <a:extLst>
              <a:ext uri="{FF2B5EF4-FFF2-40B4-BE49-F238E27FC236}">
                <a16:creationId xmlns:a16="http://schemas.microsoft.com/office/drawing/2014/main" id="{B4AABAC4-5A77-394F-A935-1565F1498CE7}"/>
              </a:ext>
            </a:extLst>
          </p:cNvPr>
          <p:cNvSpPr/>
          <p:nvPr/>
        </p:nvSpPr>
        <p:spPr>
          <a:xfrm>
            <a:off x="1981200" y="0"/>
            <a:ext cx="8001000" cy="6858001"/>
          </a:xfrm>
          <a:prstGeom prst="roundRect">
            <a:avLst/>
          </a:prstGeom>
          <a:gradFill flip="none" rotWithShape="1">
            <a:gsLst>
              <a:gs pos="0">
                <a:schemeClr val="accent2">
                  <a:lumMod val="5000"/>
                  <a:lumOff val="95000"/>
                </a:schemeClr>
              </a:gs>
              <a:gs pos="56000">
                <a:schemeClr val="accent2">
                  <a:lumMod val="45000"/>
                  <a:lumOff val="55000"/>
                </a:schemeClr>
              </a:gs>
              <a:gs pos="77000">
                <a:schemeClr val="accent2">
                  <a:lumMod val="45000"/>
                  <a:lumOff val="55000"/>
                </a:schemeClr>
              </a:gs>
              <a:gs pos="100000">
                <a:schemeClr val="accent2">
                  <a:lumMod val="30000"/>
                  <a:lumOff val="70000"/>
                </a:schemeClr>
              </a:gs>
            </a:gsLst>
            <a:lin ang="5400000" scaled="1"/>
            <a:tileRect/>
          </a:gradFill>
        </p:spPr>
        <p:style>
          <a:lnRef idx="1">
            <a:schemeClr val="accent6"/>
          </a:lnRef>
          <a:fillRef idx="2">
            <a:schemeClr val="accent6"/>
          </a:fillRef>
          <a:effectRef idx="1">
            <a:schemeClr val="accent6"/>
          </a:effectRef>
          <a:fontRef idx="minor">
            <a:schemeClr val="dk1"/>
          </a:fontRef>
        </p:style>
        <p:txBody>
          <a:bodyPr tIns="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Culture and Context of the School Community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 name="Diagram 10">
            <a:extLst>
              <a:ext uri="{FF2B5EF4-FFF2-40B4-BE49-F238E27FC236}">
                <a16:creationId xmlns:a16="http://schemas.microsoft.com/office/drawing/2014/main" id="{3BD939BE-6178-404C-A6B5-52C2934883BB}"/>
              </a:ext>
            </a:extLst>
          </p:cNvPr>
          <p:cNvGraphicFramePr/>
          <p:nvPr/>
        </p:nvGraphicFramePr>
        <p:xfrm>
          <a:off x="3048000" y="1157488"/>
          <a:ext cx="5582973" cy="4988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10541C1D-FCC1-2143-9FDB-80AF4E8EA635}"/>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pic>
        <p:nvPicPr>
          <p:cNvPr id="7" name="Picture 6">
            <a:extLst>
              <a:ext uri="{FF2B5EF4-FFF2-40B4-BE49-F238E27FC236}">
                <a16:creationId xmlns:a16="http://schemas.microsoft.com/office/drawing/2014/main" id="{7C83DABC-A90F-0D49-A9A4-D1546B9E9ACA}"/>
              </a:ext>
            </a:extLst>
          </p:cNvPr>
          <p:cNvPicPr>
            <a:picLocks noChangeAspect="1"/>
          </p:cNvPicPr>
          <p:nvPr/>
        </p:nvPicPr>
        <p:blipFill rotWithShape="1">
          <a:blip r:embed="rId9"/>
          <a:srcRect l="3719"/>
          <a:stretch/>
        </p:blipFill>
        <p:spPr>
          <a:xfrm>
            <a:off x="4572982" y="3322947"/>
            <a:ext cx="2533007" cy="2449661"/>
          </a:xfrm>
          <a:prstGeom prst="ellipse">
            <a:avLst/>
          </a:prstGeom>
        </p:spPr>
      </p:pic>
    </p:spTree>
    <p:extLst>
      <p:ext uri="{BB962C8B-B14F-4D97-AF65-F5344CB8AC3E}">
        <p14:creationId xmlns:p14="http://schemas.microsoft.com/office/powerpoint/2010/main" val="2367038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Shape 322"/>
        <p:cNvGrpSpPr/>
        <p:nvPr/>
      </p:nvGrpSpPr>
      <p:grpSpPr>
        <a:xfrm>
          <a:off x="0" y="0"/>
          <a:ext cx="0" cy="0"/>
          <a:chOff x="0" y="0"/>
          <a:chExt cx="0" cy="0"/>
        </a:xfrm>
      </p:grpSpPr>
      <p:sp>
        <p:nvSpPr>
          <p:cNvPr id="11" name="Title 1">
            <a:extLst>
              <a:ext uri="{FF2B5EF4-FFF2-40B4-BE49-F238E27FC236}">
                <a16:creationId xmlns:a16="http://schemas.microsoft.com/office/drawing/2014/main" id="{C4539F65-327F-6D48-ABBC-3A8F16EAEA8C}"/>
              </a:ext>
            </a:extLst>
          </p:cNvPr>
          <p:cNvSpPr>
            <a:spLocks noGrp="1"/>
          </p:cNvSpPr>
          <p:nvPr>
            <p:ph type="title"/>
          </p:nvPr>
        </p:nvSpPr>
        <p:spPr>
          <a:xfrm>
            <a:off x="155831" y="52458"/>
            <a:ext cx="9378000" cy="845600"/>
          </a:xfrm>
        </p:spPr>
        <p:txBody>
          <a:bodyPr/>
          <a:lstStyle/>
          <a:p>
            <a:pPr algn="l"/>
            <a:r>
              <a:rPr lang="en-US" b="1" dirty="0">
                <a:solidFill>
                  <a:schemeClr val="tx2">
                    <a:lumMod val="10000"/>
                  </a:schemeClr>
                </a:solidFill>
              </a:rPr>
              <a:t>TRAINER NOTES</a:t>
            </a:r>
          </a:p>
        </p:txBody>
      </p:sp>
      <p:sp>
        <p:nvSpPr>
          <p:cNvPr id="2" name="TextBox 1">
            <a:extLst>
              <a:ext uri="{FF2B5EF4-FFF2-40B4-BE49-F238E27FC236}">
                <a16:creationId xmlns:a16="http://schemas.microsoft.com/office/drawing/2014/main" id="{868ACA3D-230E-3640-83F8-6A10CF8AB600}"/>
              </a:ext>
            </a:extLst>
          </p:cNvPr>
          <p:cNvSpPr txBox="1"/>
          <p:nvPr/>
        </p:nvSpPr>
        <p:spPr>
          <a:xfrm>
            <a:off x="3886200" y="240155"/>
            <a:ext cx="6210193"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This is Day 6 of an 11 day, 3 year training sequence.  </a:t>
            </a:r>
          </a:p>
        </p:txBody>
      </p:sp>
      <p:sp>
        <p:nvSpPr>
          <p:cNvPr id="5" name="Rectangle 4">
            <a:extLst>
              <a:ext uri="{FF2B5EF4-FFF2-40B4-BE49-F238E27FC236}">
                <a16:creationId xmlns:a16="http://schemas.microsoft.com/office/drawing/2014/main" id="{A316DA17-1493-AD4F-8977-202BD7B120F3}"/>
              </a:ext>
            </a:extLst>
          </p:cNvPr>
          <p:cNvSpPr/>
          <p:nvPr/>
        </p:nvSpPr>
        <p:spPr>
          <a:xfrm>
            <a:off x="9129932" y="1190484"/>
            <a:ext cx="3062068" cy="46884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the end of day six, teams should understand:</a:t>
            </a:r>
          </a:p>
          <a:p>
            <a:pPr marL="0" marR="0" lvl="0" indent="0"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how to gather relevant data to inform continuous decision-making about Tier 1 practices and implementation</a:t>
            </a:r>
          </a:p>
          <a:p>
            <a:pPr marL="342900" marR="0" lvl="0" indent="-342900"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000000"/>
                </a:solidFill>
                <a:latin typeface="Calibri" panose="020F0502020204030204"/>
              </a:rPr>
              <a:t>how to promote sustained implementation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BA4ED1C3-1524-DE4E-A277-FD5A18002AA2}"/>
              </a:ext>
            </a:extLst>
          </p:cNvPr>
          <p:cNvSpPr txBox="1"/>
          <p:nvPr/>
        </p:nvSpPr>
        <p:spPr>
          <a:xfrm>
            <a:off x="665194" y="781199"/>
            <a:ext cx="1672253"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CONTENT</a:t>
            </a:r>
          </a:p>
        </p:txBody>
      </p:sp>
      <p:sp>
        <p:nvSpPr>
          <p:cNvPr id="22" name="TextBox 21">
            <a:extLst>
              <a:ext uri="{FF2B5EF4-FFF2-40B4-BE49-F238E27FC236}">
                <a16:creationId xmlns:a16="http://schemas.microsoft.com/office/drawing/2014/main" id="{E14C7CBE-CCF2-254F-90C8-B68FCA002B0B}"/>
              </a:ext>
            </a:extLst>
          </p:cNvPr>
          <p:cNvSpPr txBox="1"/>
          <p:nvPr/>
        </p:nvSpPr>
        <p:spPr>
          <a:xfrm>
            <a:off x="5766350" y="893286"/>
            <a:ext cx="19623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OUTCOMES</a:t>
            </a:r>
          </a:p>
        </p:txBody>
      </p:sp>
      <p:pic>
        <p:nvPicPr>
          <p:cNvPr id="8" name="Picture 7">
            <a:extLst>
              <a:ext uri="{FF2B5EF4-FFF2-40B4-BE49-F238E27FC236}">
                <a16:creationId xmlns:a16="http://schemas.microsoft.com/office/drawing/2014/main" id="{A868C91B-AE26-8143-821F-B461A4174B21}"/>
              </a:ext>
            </a:extLst>
          </p:cNvPr>
          <p:cNvPicPr>
            <a:picLocks noChangeAspect="1"/>
          </p:cNvPicPr>
          <p:nvPr/>
        </p:nvPicPr>
        <p:blipFill>
          <a:blip r:embed="rId3"/>
          <a:stretch>
            <a:fillRect/>
          </a:stretch>
        </p:blipFill>
        <p:spPr>
          <a:xfrm>
            <a:off x="10872186" y="5685747"/>
            <a:ext cx="1159220" cy="1087410"/>
          </a:xfrm>
          <a:prstGeom prst="ellipse">
            <a:avLst/>
          </a:prstGeom>
          <a:ln w="19050">
            <a:solidFill>
              <a:schemeClr val="accent2">
                <a:lumMod val="50000"/>
              </a:schemeClr>
            </a:solidFill>
          </a:ln>
        </p:spPr>
      </p:pic>
      <p:sp>
        <p:nvSpPr>
          <p:cNvPr id="14" name="Subtitle 2">
            <a:extLst>
              <a:ext uri="{FF2B5EF4-FFF2-40B4-BE49-F238E27FC236}">
                <a16:creationId xmlns:a16="http://schemas.microsoft.com/office/drawing/2014/main" id="{97049167-07EE-FE47-883E-ADB3376DC9AB}"/>
              </a:ext>
            </a:extLst>
          </p:cNvPr>
          <p:cNvSpPr txBox="1">
            <a:spLocks/>
          </p:cNvSpPr>
          <p:nvPr/>
        </p:nvSpPr>
        <p:spPr>
          <a:xfrm>
            <a:off x="-515264" y="1426561"/>
            <a:ext cx="4880428" cy="41182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939800" indent="-457200">
              <a:spcAft>
                <a:spcPts val="2400"/>
              </a:spcAft>
              <a:buClr>
                <a:schemeClr val="accent6">
                  <a:lumMod val="50000"/>
                </a:schemeClr>
              </a:buClr>
            </a:pPr>
            <a:r>
              <a:rPr lang="en-US" b="1" kern="0" dirty="0">
                <a:solidFill>
                  <a:schemeClr val="accent6">
                    <a:lumMod val="50000"/>
                  </a:schemeClr>
                </a:solidFill>
                <a:latin typeface="+mn-lt"/>
              </a:rPr>
              <a:t>Step 9: Using Data for Decision-Making</a:t>
            </a:r>
          </a:p>
          <a:p>
            <a:pPr marL="1397000" lvl="1" indent="-457200">
              <a:spcBef>
                <a:spcPts val="0"/>
              </a:spcBef>
              <a:spcAft>
                <a:spcPts val="2400"/>
              </a:spcAft>
              <a:buClr>
                <a:schemeClr val="accent6">
                  <a:lumMod val="50000"/>
                </a:schemeClr>
              </a:buClr>
            </a:pPr>
            <a:r>
              <a:rPr lang="en-US" sz="2000" kern="0" dirty="0">
                <a:solidFill>
                  <a:schemeClr val="accent6">
                    <a:lumMod val="50000"/>
                  </a:schemeClr>
                </a:solidFill>
                <a:latin typeface="+mn-lt"/>
              </a:rPr>
              <a:t>Student behavior data</a:t>
            </a:r>
          </a:p>
          <a:p>
            <a:pPr marL="1397000" lvl="1" indent="-457200">
              <a:spcBef>
                <a:spcPts val="0"/>
              </a:spcBef>
              <a:spcAft>
                <a:spcPts val="2400"/>
              </a:spcAft>
              <a:buClr>
                <a:schemeClr val="accent6">
                  <a:lumMod val="50000"/>
                </a:schemeClr>
              </a:buClr>
            </a:pPr>
            <a:r>
              <a:rPr lang="en-US" sz="2000" kern="0" dirty="0">
                <a:solidFill>
                  <a:schemeClr val="accent6">
                    <a:lumMod val="50000"/>
                  </a:schemeClr>
                </a:solidFill>
                <a:latin typeface="+mn-lt"/>
              </a:rPr>
              <a:t>School and community data</a:t>
            </a:r>
          </a:p>
          <a:p>
            <a:pPr marL="1397000" lvl="1" indent="-457200">
              <a:spcBef>
                <a:spcPts val="0"/>
              </a:spcBef>
              <a:spcAft>
                <a:spcPts val="2400"/>
              </a:spcAft>
              <a:buClr>
                <a:schemeClr val="accent6">
                  <a:lumMod val="50000"/>
                </a:schemeClr>
              </a:buClr>
            </a:pPr>
            <a:r>
              <a:rPr lang="en-US" sz="2000" kern="0" dirty="0">
                <a:solidFill>
                  <a:schemeClr val="accent6">
                    <a:lumMod val="50000"/>
                  </a:schemeClr>
                </a:solidFill>
                <a:latin typeface="+mn-lt"/>
              </a:rPr>
              <a:t>Fidelity of PBIS implementation</a:t>
            </a:r>
          </a:p>
          <a:p>
            <a:pPr marL="1397000" lvl="1" indent="-457200">
              <a:spcBef>
                <a:spcPts val="0"/>
              </a:spcBef>
              <a:spcAft>
                <a:spcPts val="2400"/>
              </a:spcAft>
              <a:buClr>
                <a:schemeClr val="accent6">
                  <a:lumMod val="50000"/>
                </a:schemeClr>
              </a:buClr>
            </a:pPr>
            <a:r>
              <a:rPr lang="en-US" sz="2000" kern="0" dirty="0">
                <a:solidFill>
                  <a:schemeClr val="accent6">
                    <a:lumMod val="50000"/>
                  </a:schemeClr>
                </a:solidFill>
                <a:latin typeface="+mn-lt"/>
              </a:rPr>
              <a:t>Evaluation of plan </a:t>
            </a:r>
          </a:p>
          <a:p>
            <a:pPr marL="939800" indent="-457200">
              <a:spcAft>
                <a:spcPts val="600"/>
              </a:spcAft>
              <a:buClr>
                <a:schemeClr val="accent6">
                  <a:lumMod val="50000"/>
                </a:schemeClr>
              </a:buClr>
            </a:pPr>
            <a:r>
              <a:rPr lang="en-US" b="1" kern="0" dirty="0">
                <a:solidFill>
                  <a:schemeClr val="accent6">
                    <a:lumMod val="50000"/>
                  </a:schemeClr>
                </a:solidFill>
                <a:latin typeface="+mn-lt"/>
              </a:rPr>
              <a:t>Step 10: Promoting Sustainability</a:t>
            </a:r>
          </a:p>
          <a:p>
            <a:pPr marL="939800" indent="-457200">
              <a:buClr>
                <a:schemeClr val="accent6">
                  <a:lumMod val="50000"/>
                </a:schemeClr>
              </a:buClr>
            </a:pPr>
            <a:endParaRPr lang="en-US" b="1" kern="0" dirty="0">
              <a:solidFill>
                <a:schemeClr val="accent6">
                  <a:lumMod val="50000"/>
                </a:schemeClr>
              </a:solidFill>
              <a:latin typeface="+mn-lt"/>
            </a:endParaRPr>
          </a:p>
          <a:p>
            <a:pPr marL="939800" indent="-457200">
              <a:buClr>
                <a:schemeClr val="accent6">
                  <a:lumMod val="50000"/>
                </a:schemeClr>
              </a:buClr>
            </a:pPr>
            <a:endParaRPr lang="en-US" b="1" kern="0" dirty="0">
              <a:solidFill>
                <a:schemeClr val="accent6">
                  <a:lumMod val="50000"/>
                </a:schemeClr>
              </a:solidFill>
              <a:latin typeface="+mn-lt"/>
            </a:endParaRPr>
          </a:p>
          <a:p>
            <a:pPr marL="939800" indent="-457200">
              <a:buClr>
                <a:schemeClr val="accent6">
                  <a:lumMod val="50000"/>
                </a:schemeClr>
              </a:buClr>
            </a:pPr>
            <a:endParaRPr lang="en-US" kern="0" dirty="0">
              <a:solidFill>
                <a:schemeClr val="accent6">
                  <a:lumMod val="50000"/>
                </a:schemeClr>
              </a:solidFill>
            </a:endParaRPr>
          </a:p>
        </p:txBody>
      </p:sp>
      <p:sp>
        <p:nvSpPr>
          <p:cNvPr id="20" name="Right Arrow 19">
            <a:extLst>
              <a:ext uri="{FF2B5EF4-FFF2-40B4-BE49-F238E27FC236}">
                <a16:creationId xmlns:a16="http://schemas.microsoft.com/office/drawing/2014/main" id="{7298683E-4414-C044-B16C-17FF52202704}"/>
              </a:ext>
            </a:extLst>
          </p:cNvPr>
          <p:cNvSpPr/>
          <p:nvPr/>
        </p:nvSpPr>
        <p:spPr>
          <a:xfrm>
            <a:off x="4099966" y="2495719"/>
            <a:ext cx="685800" cy="452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ight Arrow 20">
            <a:extLst>
              <a:ext uri="{FF2B5EF4-FFF2-40B4-BE49-F238E27FC236}">
                <a16:creationId xmlns:a16="http://schemas.microsoft.com/office/drawing/2014/main" id="{65F9036C-BA26-0043-BA60-EA8ADB2AAF4F}"/>
              </a:ext>
            </a:extLst>
          </p:cNvPr>
          <p:cNvSpPr/>
          <p:nvPr/>
        </p:nvSpPr>
        <p:spPr>
          <a:xfrm>
            <a:off x="4121514" y="3946151"/>
            <a:ext cx="685800" cy="5299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ight Arrow 24">
            <a:extLst>
              <a:ext uri="{FF2B5EF4-FFF2-40B4-BE49-F238E27FC236}">
                <a16:creationId xmlns:a16="http://schemas.microsoft.com/office/drawing/2014/main" id="{062ECE8F-F1A7-F041-9715-244B49498494}"/>
              </a:ext>
            </a:extLst>
          </p:cNvPr>
          <p:cNvSpPr/>
          <p:nvPr/>
        </p:nvSpPr>
        <p:spPr>
          <a:xfrm>
            <a:off x="4110523" y="3064073"/>
            <a:ext cx="685800" cy="452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ounded Rectangle 25">
            <a:extLst>
              <a:ext uri="{FF2B5EF4-FFF2-40B4-BE49-F238E27FC236}">
                <a16:creationId xmlns:a16="http://schemas.microsoft.com/office/drawing/2014/main" id="{812D77DD-F752-714E-A8D7-E4CA1E1B2B66}"/>
              </a:ext>
            </a:extLst>
          </p:cNvPr>
          <p:cNvSpPr/>
          <p:nvPr/>
        </p:nvSpPr>
        <p:spPr>
          <a:xfrm>
            <a:off x="4953792" y="2259904"/>
            <a:ext cx="4182703" cy="70788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identify a schoolwide behavior problem and potential solution</a:t>
            </a:r>
          </a:p>
        </p:txBody>
      </p:sp>
      <p:sp>
        <p:nvSpPr>
          <p:cNvPr id="18" name="Right Arrow 17">
            <a:extLst>
              <a:ext uri="{FF2B5EF4-FFF2-40B4-BE49-F238E27FC236}">
                <a16:creationId xmlns:a16="http://schemas.microsoft.com/office/drawing/2014/main" id="{0B00DAE2-3EC4-3248-AEC0-66784155FFA3}"/>
              </a:ext>
            </a:extLst>
          </p:cNvPr>
          <p:cNvSpPr/>
          <p:nvPr/>
        </p:nvSpPr>
        <p:spPr>
          <a:xfrm>
            <a:off x="4139448" y="5219437"/>
            <a:ext cx="685800" cy="452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ounded Rectangle 26">
            <a:extLst>
              <a:ext uri="{FF2B5EF4-FFF2-40B4-BE49-F238E27FC236}">
                <a16:creationId xmlns:a16="http://schemas.microsoft.com/office/drawing/2014/main" id="{4BED450C-BD65-054A-B803-BC0A1088B995}"/>
              </a:ext>
            </a:extLst>
          </p:cNvPr>
          <p:cNvSpPr/>
          <p:nvPr/>
        </p:nvSpPr>
        <p:spPr>
          <a:xfrm>
            <a:off x="4947229" y="5176643"/>
            <a:ext cx="4105001" cy="53808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plan for ongoing implementation</a:t>
            </a:r>
          </a:p>
        </p:txBody>
      </p:sp>
      <p:sp>
        <p:nvSpPr>
          <p:cNvPr id="28" name="Rounded Rectangle 27">
            <a:extLst>
              <a:ext uri="{FF2B5EF4-FFF2-40B4-BE49-F238E27FC236}">
                <a16:creationId xmlns:a16="http://schemas.microsoft.com/office/drawing/2014/main" id="{3D59FA74-6A02-7240-BD98-8F4C9263FFB3}"/>
              </a:ext>
            </a:extLst>
          </p:cNvPr>
          <p:cNvSpPr/>
          <p:nvPr/>
        </p:nvSpPr>
        <p:spPr>
          <a:xfrm>
            <a:off x="4947228" y="3064073"/>
            <a:ext cx="4182703" cy="845600"/>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evaluate perceptions of school climate for students, staff, families</a:t>
            </a:r>
          </a:p>
        </p:txBody>
      </p:sp>
      <p:sp>
        <p:nvSpPr>
          <p:cNvPr id="29" name="Rounded Rectangle 28">
            <a:extLst>
              <a:ext uri="{FF2B5EF4-FFF2-40B4-BE49-F238E27FC236}">
                <a16:creationId xmlns:a16="http://schemas.microsoft.com/office/drawing/2014/main" id="{6A3B15A8-0E73-9848-B2CB-58E9D459F901}"/>
              </a:ext>
            </a:extLst>
          </p:cNvPr>
          <p:cNvSpPr/>
          <p:nvPr/>
        </p:nvSpPr>
        <p:spPr>
          <a:xfrm>
            <a:off x="4923355" y="4005956"/>
            <a:ext cx="4213139" cy="70788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assess and evaluate PBIS fidelity of implementation</a:t>
            </a:r>
          </a:p>
        </p:txBody>
      </p:sp>
      <p:sp>
        <p:nvSpPr>
          <p:cNvPr id="3" name="TextBox 2">
            <a:extLst>
              <a:ext uri="{FF2B5EF4-FFF2-40B4-BE49-F238E27FC236}">
                <a16:creationId xmlns:a16="http://schemas.microsoft.com/office/drawing/2014/main" id="{D38F7391-04BC-7635-5E2B-9033C153ED53}"/>
              </a:ext>
            </a:extLst>
          </p:cNvPr>
          <p:cNvSpPr txBox="1"/>
          <p:nvPr/>
        </p:nvSpPr>
        <p:spPr>
          <a:xfrm>
            <a:off x="219619" y="6174184"/>
            <a:ext cx="11185452"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For more information and guidance related to training this content please see the NEPBIS trainers’ manual located here: </a:t>
            </a:r>
            <a:r>
              <a:rPr kumimoji="0" lang="en-US" sz="1600" b="0" i="0" u="none" strike="noStrike" kern="1200" cap="none" spc="0" normalizeH="0" baseline="0" noProof="0" dirty="0">
                <a:ln>
                  <a:noFill/>
                </a:ln>
                <a:solidFill>
                  <a:srgbClr val="000000"/>
                </a:solidFill>
                <a:effectLst/>
                <a:uLnTx/>
                <a:uFillTx/>
                <a:latin typeface="Arial" pitchFamily="-1" charset="0"/>
                <a:ea typeface="ＭＳ Ｐゴシック" pitchFamily="-108" charset="-128"/>
                <a:hlinkClick r:id="rId4"/>
              </a:rPr>
              <a:t>https://nepbis.org/training-of-trainers-workbook-supplemental-materials/</a:t>
            </a:r>
            <a:r>
              <a:rPr kumimoji="0" lang="en-US" sz="16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 </a:t>
            </a:r>
            <a:endParaRPr kumimoji="0" lang="en-US" sz="1600" b="0" i="0" u="none" strike="noStrike" kern="1200" cap="none" spc="0" normalizeH="0" baseline="0" noProof="0" dirty="0">
              <a:ln>
                <a:noFill/>
              </a:ln>
              <a:solidFill>
                <a:srgbClr val="000000"/>
              </a:solidFill>
              <a:effectLst/>
              <a:highlight>
                <a:srgbClr val="FFFF00"/>
              </a:highlight>
              <a:uLnTx/>
              <a:uFillTx/>
              <a:latin typeface="Arial" pitchFamily="-1" charset="0"/>
              <a:ea typeface="ＭＳ Ｐゴシック" pitchFamily="-108" charset="-128"/>
            </a:endParaRPr>
          </a:p>
        </p:txBody>
      </p:sp>
    </p:spTree>
    <p:extLst>
      <p:ext uri="{BB962C8B-B14F-4D97-AF65-F5344CB8AC3E}">
        <p14:creationId xmlns:p14="http://schemas.microsoft.com/office/powerpoint/2010/main" val="290299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7" name="Group 6">
            <a:extLst>
              <a:ext uri="{FF2B5EF4-FFF2-40B4-BE49-F238E27FC236}">
                <a16:creationId xmlns:a16="http://schemas.microsoft.com/office/drawing/2014/main" id="{589F1953-595F-23DB-59C5-AC3994239E5A}"/>
              </a:ext>
            </a:extLst>
          </p:cNvPr>
          <p:cNvGrpSpPr/>
          <p:nvPr/>
        </p:nvGrpSpPr>
        <p:grpSpPr>
          <a:xfrm>
            <a:off x="194550" y="767798"/>
            <a:ext cx="5670331" cy="5612524"/>
            <a:chOff x="921619" y="915429"/>
            <a:chExt cx="3268589" cy="3688266"/>
          </a:xfrm>
        </p:grpSpPr>
        <p:sp>
          <p:nvSpPr>
            <p:cNvPr id="8" name="Freeform: Shape 121">
              <a:extLst>
                <a:ext uri="{FF2B5EF4-FFF2-40B4-BE49-F238E27FC236}">
                  <a16:creationId xmlns:a16="http://schemas.microsoft.com/office/drawing/2014/main" id="{D2FD1FFE-9166-1DCC-CCF7-2CA3D7D0128E}"/>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0" name="Rectangle: Rounded Corners 122" descr="Badge">
              <a:extLst>
                <a:ext uri="{FF2B5EF4-FFF2-40B4-BE49-F238E27FC236}">
                  <a16:creationId xmlns:a16="http://schemas.microsoft.com/office/drawing/2014/main" id="{3579923B-23D2-5E9D-4E72-FCC2434D5512}"/>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1" name="Freeform: Shape 123">
              <a:extLst>
                <a:ext uri="{FF2B5EF4-FFF2-40B4-BE49-F238E27FC236}">
                  <a16:creationId xmlns:a16="http://schemas.microsoft.com/office/drawing/2014/main" id="{5E2DACF0-3F54-3B6D-87E6-0C0C8604DF33}"/>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2" name="Rectangle: Rounded Corners 124" descr="Badge 3">
              <a:extLst>
                <a:ext uri="{FF2B5EF4-FFF2-40B4-BE49-F238E27FC236}">
                  <a16:creationId xmlns:a16="http://schemas.microsoft.com/office/drawing/2014/main" id="{A0F2F336-866E-BCFD-B245-E0DFECB578B2}"/>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3" name="Freeform: Shape 125">
              <a:extLst>
                <a:ext uri="{FF2B5EF4-FFF2-40B4-BE49-F238E27FC236}">
                  <a16:creationId xmlns:a16="http://schemas.microsoft.com/office/drawing/2014/main" id="{E9F64476-2DAA-1A53-C194-033BD513C248}"/>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4" name="Rectangle: Rounded Corners 126" descr="Badge 4">
              <a:extLst>
                <a:ext uri="{FF2B5EF4-FFF2-40B4-BE49-F238E27FC236}">
                  <a16:creationId xmlns:a16="http://schemas.microsoft.com/office/drawing/2014/main" id="{18DB3AD6-A28F-3909-63D6-D2A380F30DC5}"/>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15" name="Freeform: Shape 127">
              <a:extLst>
                <a:ext uri="{FF2B5EF4-FFF2-40B4-BE49-F238E27FC236}">
                  <a16:creationId xmlns:a16="http://schemas.microsoft.com/office/drawing/2014/main" id="{E58F149E-00C9-09C1-0B67-B7A6DD15A238}"/>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16" name="Rectangle: Rounded Corners 128" descr="Badge 5">
              <a:extLst>
                <a:ext uri="{FF2B5EF4-FFF2-40B4-BE49-F238E27FC236}">
                  <a16:creationId xmlns:a16="http://schemas.microsoft.com/office/drawing/2014/main" id="{2E02548B-4010-EE1F-3F07-D9FEE11FCD0F}"/>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17" name="Freeform: Shape 129">
              <a:extLst>
                <a:ext uri="{FF2B5EF4-FFF2-40B4-BE49-F238E27FC236}">
                  <a16:creationId xmlns:a16="http://schemas.microsoft.com/office/drawing/2014/main" id="{55CFA867-B331-2D0F-9DFB-ACDC321B51EC}"/>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18" name="Group 17">
            <a:extLst>
              <a:ext uri="{FF2B5EF4-FFF2-40B4-BE49-F238E27FC236}">
                <a16:creationId xmlns:a16="http://schemas.microsoft.com/office/drawing/2014/main" id="{BEBE87E7-F3DC-315C-9EFC-27DAB972CB72}"/>
              </a:ext>
            </a:extLst>
          </p:cNvPr>
          <p:cNvGrpSpPr/>
          <p:nvPr/>
        </p:nvGrpSpPr>
        <p:grpSpPr>
          <a:xfrm>
            <a:off x="6035211" y="767797"/>
            <a:ext cx="5892917" cy="5612524"/>
            <a:chOff x="4968982" y="1003563"/>
            <a:chExt cx="3744982" cy="3688266"/>
          </a:xfrm>
        </p:grpSpPr>
        <p:sp>
          <p:nvSpPr>
            <p:cNvPr id="19" name="Rectangle: Rounded Corners 108" descr="Badge 6">
              <a:extLst>
                <a:ext uri="{FF2B5EF4-FFF2-40B4-BE49-F238E27FC236}">
                  <a16:creationId xmlns:a16="http://schemas.microsoft.com/office/drawing/2014/main" id="{46D1FD53-3CCE-CF16-9BC0-E0EA2E9DCA24}"/>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0" name="Freeform: Shape 109">
              <a:extLst>
                <a:ext uri="{FF2B5EF4-FFF2-40B4-BE49-F238E27FC236}">
                  <a16:creationId xmlns:a16="http://schemas.microsoft.com/office/drawing/2014/main" id="{8D99F497-2630-1529-C169-936A72CCF177}"/>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1" name="Rectangle: Rounded Corners 110" descr="Badge 7">
              <a:extLst>
                <a:ext uri="{FF2B5EF4-FFF2-40B4-BE49-F238E27FC236}">
                  <a16:creationId xmlns:a16="http://schemas.microsoft.com/office/drawing/2014/main" id="{648DEACB-C125-368C-2275-F67304A23871}"/>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2" name="Freeform: Shape 111">
              <a:extLst>
                <a:ext uri="{FF2B5EF4-FFF2-40B4-BE49-F238E27FC236}">
                  <a16:creationId xmlns:a16="http://schemas.microsoft.com/office/drawing/2014/main" id="{C744997D-7748-85F0-B4C5-5B50A4265446}"/>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3" name="Rectangle: Rounded Corners 112" descr="Badge 8">
              <a:extLst>
                <a:ext uri="{FF2B5EF4-FFF2-40B4-BE49-F238E27FC236}">
                  <a16:creationId xmlns:a16="http://schemas.microsoft.com/office/drawing/2014/main" id="{5E76F26C-2C0B-7FCB-53AD-74F6DC285CDC}"/>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4" name="Freeform: Shape 113">
              <a:extLst>
                <a:ext uri="{FF2B5EF4-FFF2-40B4-BE49-F238E27FC236}">
                  <a16:creationId xmlns:a16="http://schemas.microsoft.com/office/drawing/2014/main" id="{7685D978-12B9-33E3-6E4E-4F2EFE19B5FD}"/>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25" name="Rectangle: Rounded Corners 114" descr="Badge 9">
              <a:extLst>
                <a:ext uri="{FF2B5EF4-FFF2-40B4-BE49-F238E27FC236}">
                  <a16:creationId xmlns:a16="http://schemas.microsoft.com/office/drawing/2014/main" id="{1F3A348D-86E3-B3D0-D463-189565E7526C}"/>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26" name="Freeform: Shape 115">
              <a:extLst>
                <a:ext uri="{FF2B5EF4-FFF2-40B4-BE49-F238E27FC236}">
                  <a16:creationId xmlns:a16="http://schemas.microsoft.com/office/drawing/2014/main" id="{3C1136DB-5271-6050-5EEF-CACA02D1810C}"/>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27" name="Rectangle: Rounded Corners 116" descr="Badge 10">
              <a:extLst>
                <a:ext uri="{FF2B5EF4-FFF2-40B4-BE49-F238E27FC236}">
                  <a16:creationId xmlns:a16="http://schemas.microsoft.com/office/drawing/2014/main" id="{6B1B6E68-F3AC-9CA1-9CE4-78184AE65B74}"/>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28" name="Freeform: Shape 117">
              <a:extLst>
                <a:ext uri="{FF2B5EF4-FFF2-40B4-BE49-F238E27FC236}">
                  <a16:creationId xmlns:a16="http://schemas.microsoft.com/office/drawing/2014/main" id="{A56BCEE3-039A-2607-8941-E7A04B33F888}"/>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29" name="TextBox 28">
            <a:extLst>
              <a:ext uri="{FF2B5EF4-FFF2-40B4-BE49-F238E27FC236}">
                <a16:creationId xmlns:a16="http://schemas.microsoft.com/office/drawing/2014/main" id="{42798F82-2900-0E33-0111-CD30FA542C86}"/>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sp>
        <p:nvSpPr>
          <p:cNvPr id="31" name="Rectangle: Rounded Corners 120" descr="Badge 1">
            <a:extLst>
              <a:ext uri="{FF2B5EF4-FFF2-40B4-BE49-F238E27FC236}">
                <a16:creationId xmlns:a16="http://schemas.microsoft.com/office/drawing/2014/main" id="{C977817F-8E39-AD6F-DD41-7E2B04E92FAD}"/>
              </a:ext>
            </a:extLst>
          </p:cNvPr>
          <p:cNvSpPr/>
          <p:nvPr/>
        </p:nvSpPr>
        <p:spPr>
          <a:xfrm>
            <a:off x="208474" y="767796"/>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pic>
        <p:nvPicPr>
          <p:cNvPr id="32" name="Picture 31">
            <a:extLst>
              <a:ext uri="{FF2B5EF4-FFF2-40B4-BE49-F238E27FC236}">
                <a16:creationId xmlns:a16="http://schemas.microsoft.com/office/drawing/2014/main" id="{6300F761-F7A6-944E-2F68-C6E0C616F7FA}"/>
              </a:ext>
            </a:extLst>
          </p:cNvPr>
          <p:cNvPicPr>
            <a:picLocks noChangeAspect="1"/>
          </p:cNvPicPr>
          <p:nvPr/>
        </p:nvPicPr>
        <p:blipFill>
          <a:blip r:embed="rId3"/>
          <a:stretch>
            <a:fillRect/>
          </a:stretch>
        </p:blipFill>
        <p:spPr>
          <a:xfrm>
            <a:off x="11201400" y="6001326"/>
            <a:ext cx="954980" cy="856674"/>
          </a:xfrm>
          <a:prstGeom prst="ellipse">
            <a:avLst/>
          </a:prstGeom>
          <a:ln w="19050">
            <a:solidFill>
              <a:schemeClr val="accent2">
                <a:lumMod val="50000"/>
              </a:schemeClr>
            </a:solidFill>
          </a:ln>
        </p:spPr>
      </p:pic>
    </p:spTree>
    <p:extLst>
      <p:ext uri="{BB962C8B-B14F-4D97-AF65-F5344CB8AC3E}">
        <p14:creationId xmlns:p14="http://schemas.microsoft.com/office/powerpoint/2010/main" val="2903375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18" name="Rectangle: Rounded Corners 120" descr="Badge 1">
            <a:extLst>
              <a:ext uri="{FF2B5EF4-FFF2-40B4-BE49-F238E27FC236}">
                <a16:creationId xmlns:a16="http://schemas.microsoft.com/office/drawing/2014/main" id="{760C2D61-3787-7340-9779-36F8EC88C3D5}"/>
              </a:ext>
            </a:extLst>
          </p:cNvPr>
          <p:cNvSpPr/>
          <p:nvPr/>
        </p:nvSpPr>
        <p:spPr>
          <a:xfrm>
            <a:off x="278530" y="37725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a:t>
            </a:r>
          </a:p>
        </p:txBody>
      </p:sp>
      <p:sp>
        <p:nvSpPr>
          <p:cNvPr id="20" name="Freeform: Shape 121">
            <a:extLst>
              <a:ext uri="{FF2B5EF4-FFF2-40B4-BE49-F238E27FC236}">
                <a16:creationId xmlns:a16="http://schemas.microsoft.com/office/drawing/2014/main" id="{E134224E-57BF-6B40-82A1-A8C501F70D36}"/>
              </a:ext>
            </a:extLst>
          </p:cNvPr>
          <p:cNvSpPr/>
          <p:nvPr/>
        </p:nvSpPr>
        <p:spPr>
          <a:xfrm>
            <a:off x="1663313" y="377252"/>
            <a:ext cx="6667499"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Establish an effective leadership team</a:t>
            </a:r>
          </a:p>
        </p:txBody>
      </p:sp>
      <p:graphicFrame>
        <p:nvGraphicFramePr>
          <p:cNvPr id="26" name="Content Placeholder 11">
            <a:extLst>
              <a:ext uri="{FF2B5EF4-FFF2-40B4-BE49-F238E27FC236}">
                <a16:creationId xmlns:a16="http://schemas.microsoft.com/office/drawing/2014/main" id="{456023B4-6B36-4E47-9100-C86F34D3603D}"/>
              </a:ext>
            </a:extLst>
          </p:cNvPr>
          <p:cNvGraphicFramePr>
            <a:graphicFrameLocks noGrp="1"/>
          </p:cNvGraphicFramePr>
          <p:nvPr/>
        </p:nvGraphicFramePr>
        <p:xfrm>
          <a:off x="-1219200" y="1416940"/>
          <a:ext cx="8135241" cy="5441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 name="Group 26">
            <a:extLst>
              <a:ext uri="{FF2B5EF4-FFF2-40B4-BE49-F238E27FC236}">
                <a16:creationId xmlns:a16="http://schemas.microsoft.com/office/drawing/2014/main" id="{F5EE1072-D314-DB4D-A5B4-B5549F1B75D9}"/>
              </a:ext>
            </a:extLst>
          </p:cNvPr>
          <p:cNvGrpSpPr/>
          <p:nvPr/>
        </p:nvGrpSpPr>
        <p:grpSpPr>
          <a:xfrm>
            <a:off x="10571006" y="388630"/>
            <a:ext cx="1655630" cy="1680647"/>
            <a:chOff x="2345128" y="10253"/>
            <a:chExt cx="2569303" cy="2569303"/>
          </a:xfrm>
        </p:grpSpPr>
        <p:sp>
          <p:nvSpPr>
            <p:cNvPr id="28" name="Oval 27">
              <a:extLst>
                <a:ext uri="{FF2B5EF4-FFF2-40B4-BE49-F238E27FC236}">
                  <a16:creationId xmlns:a16="http://schemas.microsoft.com/office/drawing/2014/main" id="{B1B92A81-2191-3249-91A6-B5D37EEBE79D}"/>
                </a:ext>
              </a:extLst>
            </p:cNvPr>
            <p:cNvSpPr/>
            <p:nvPr/>
          </p:nvSpPr>
          <p:spPr>
            <a:xfrm>
              <a:off x="2345128" y="10253"/>
              <a:ext cx="2569303" cy="2569303"/>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endParaRPr>
            </a:p>
          </p:txBody>
        </p:sp>
        <p:sp>
          <p:nvSpPr>
            <p:cNvPr id="29" name="Oval 4">
              <a:extLst>
                <a:ext uri="{FF2B5EF4-FFF2-40B4-BE49-F238E27FC236}">
                  <a16:creationId xmlns:a16="http://schemas.microsoft.com/office/drawing/2014/main" id="{6F86D357-ECB0-0E45-B0D3-5A9291077426}"/>
                </a:ext>
              </a:extLst>
            </p:cNvPr>
            <p:cNvSpPr txBox="1"/>
            <p:nvPr/>
          </p:nvSpPr>
          <p:spPr>
            <a:xfrm>
              <a:off x="2641586" y="356121"/>
              <a:ext cx="1976387" cy="815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pic>
        <p:nvPicPr>
          <p:cNvPr id="3" name="Picture 2">
            <a:extLst>
              <a:ext uri="{FF2B5EF4-FFF2-40B4-BE49-F238E27FC236}">
                <a16:creationId xmlns:a16="http://schemas.microsoft.com/office/drawing/2014/main" id="{99E7EE6F-DF1F-3F40-B035-666A614055DF}"/>
              </a:ext>
            </a:extLst>
          </p:cNvPr>
          <p:cNvPicPr>
            <a:picLocks noChangeAspect="1"/>
          </p:cNvPicPr>
          <p:nvPr/>
        </p:nvPicPr>
        <p:blipFill>
          <a:blip r:embed="rId8"/>
          <a:stretch>
            <a:fillRect/>
          </a:stretch>
        </p:blipFill>
        <p:spPr>
          <a:xfrm>
            <a:off x="5602500" y="3124200"/>
            <a:ext cx="6589499" cy="370493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2" name="Rectangle: Rounded Corners 122" descr="Badge">
            <a:extLst>
              <a:ext uri="{FF2B5EF4-FFF2-40B4-BE49-F238E27FC236}">
                <a16:creationId xmlns:a16="http://schemas.microsoft.com/office/drawing/2014/main" id="{2837DFDA-F42E-154C-AE4C-7B242402D47B}"/>
              </a:ext>
            </a:extLst>
          </p:cNvPr>
          <p:cNvSpPr/>
          <p:nvPr/>
        </p:nvSpPr>
        <p:spPr>
          <a:xfrm>
            <a:off x="152400"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2</a:t>
            </a:r>
          </a:p>
        </p:txBody>
      </p:sp>
      <p:sp>
        <p:nvSpPr>
          <p:cNvPr id="3" name="Freeform: Shape 123">
            <a:extLst>
              <a:ext uri="{FF2B5EF4-FFF2-40B4-BE49-F238E27FC236}">
                <a16:creationId xmlns:a16="http://schemas.microsoft.com/office/drawing/2014/main" id="{B0D40CF9-4FF5-0D42-B73E-6EFEFA5C4C99}"/>
              </a:ext>
            </a:extLst>
          </p:cNvPr>
          <p:cNvSpPr/>
          <p:nvPr/>
        </p:nvSpPr>
        <p:spPr>
          <a:xfrm>
            <a:off x="1663313" y="228600"/>
            <a:ext cx="68710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brief statement of purpose &amp; define outcomes</a:t>
            </a:r>
          </a:p>
        </p:txBody>
      </p:sp>
      <p:sp>
        <p:nvSpPr>
          <p:cNvPr id="4" name="Cloud Callout 3">
            <a:extLst>
              <a:ext uri="{FF2B5EF4-FFF2-40B4-BE49-F238E27FC236}">
                <a16:creationId xmlns:a16="http://schemas.microsoft.com/office/drawing/2014/main" id="{403EDA83-6FDF-424C-9FA4-E927D5C4C4B7}"/>
              </a:ext>
            </a:extLst>
          </p:cNvPr>
          <p:cNvSpPr/>
          <p:nvPr/>
        </p:nvSpPr>
        <p:spPr>
          <a:xfrm>
            <a:off x="-15240" y="1707686"/>
            <a:ext cx="4643437" cy="2778597"/>
          </a:xfrm>
          <a:prstGeom prst="cloudCallout">
            <a:avLst>
              <a:gd name="adj1" fmla="val -43379"/>
              <a:gd name="adj2" fmla="val 66288"/>
            </a:avLst>
          </a:prstGeom>
        </p:spPr>
        <p:style>
          <a:lnRef idx="1">
            <a:schemeClr val="accent1"/>
          </a:lnRef>
          <a:fillRef idx="2">
            <a:schemeClr val="accent1"/>
          </a:fillRef>
          <a:effectRef idx="1">
            <a:schemeClr val="accent1"/>
          </a:effectRef>
          <a:fontRef idx="minor">
            <a:schemeClr val="dk1"/>
          </a:fontRef>
        </p:style>
        <p:txBody>
          <a:bodyPr rtlCol="0" anchor="ctr"/>
          <a:lstStyle/>
          <a:p>
            <a:pPr marL="186262"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What do we hope to achieve by implementing PBIS?</a:t>
            </a:r>
          </a:p>
        </p:txBody>
      </p:sp>
      <p:grpSp>
        <p:nvGrpSpPr>
          <p:cNvPr id="14" name="Group 13">
            <a:extLst>
              <a:ext uri="{FF2B5EF4-FFF2-40B4-BE49-F238E27FC236}">
                <a16:creationId xmlns:a16="http://schemas.microsoft.com/office/drawing/2014/main" id="{762633C7-246E-9644-931B-C61D6FB65736}"/>
              </a:ext>
            </a:extLst>
          </p:cNvPr>
          <p:cNvGrpSpPr/>
          <p:nvPr/>
        </p:nvGrpSpPr>
        <p:grpSpPr>
          <a:xfrm>
            <a:off x="10410864" y="69476"/>
            <a:ext cx="1613496" cy="1621202"/>
            <a:chOff x="3161609" y="1914625"/>
            <a:chExt cx="2964580" cy="2964580"/>
          </a:xfrm>
          <a:solidFill>
            <a:srgbClr val="292C73">
              <a:lumMod val="20000"/>
              <a:lumOff val="80000"/>
            </a:srgbClr>
          </a:solidFill>
        </p:grpSpPr>
        <p:sp>
          <p:nvSpPr>
            <p:cNvPr id="15" name="Oval 14">
              <a:extLst>
                <a:ext uri="{FF2B5EF4-FFF2-40B4-BE49-F238E27FC236}">
                  <a16:creationId xmlns:a16="http://schemas.microsoft.com/office/drawing/2014/main" id="{0BEBC3F4-DE28-7843-9BED-CCE5323B8622}"/>
                </a:ext>
              </a:extLst>
            </p:cNvPr>
            <p:cNvSpPr/>
            <p:nvPr/>
          </p:nvSpPr>
          <p:spPr>
            <a:xfrm>
              <a:off x="3161609" y="1914625"/>
              <a:ext cx="2964580" cy="2964580"/>
            </a:xfrm>
            <a:prstGeom prst="ellipse">
              <a:avLst/>
            </a:prstGeom>
            <a:solidFill>
              <a:srgbClr val="9BC1E8"/>
            </a:solidFill>
            <a:ln w="25400" cap="flat" cmpd="sng" algn="ctr">
              <a:solidFill>
                <a:srgbClr val="292C73">
                  <a:lumMod val="75000"/>
                </a:srgbClr>
              </a:solidFill>
              <a:prstDash val="solid"/>
            </a:ln>
            <a:effectLst/>
          </p:spPr>
        </p:sp>
        <p:sp>
          <p:nvSpPr>
            <p:cNvPr id="16" name="Oval 4">
              <a:extLst>
                <a:ext uri="{FF2B5EF4-FFF2-40B4-BE49-F238E27FC236}">
                  <a16:creationId xmlns:a16="http://schemas.microsoft.com/office/drawing/2014/main" id="{A9F83453-81E9-7F4D-BA41-A468D0D384CC}"/>
                </a:ext>
              </a:extLst>
            </p:cNvPr>
            <p:cNvSpPr txBox="1"/>
            <p:nvPr/>
          </p:nvSpPr>
          <p:spPr>
            <a:xfrm>
              <a:off x="3627372" y="2672994"/>
              <a:ext cx="2120671" cy="1630519"/>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sp>
        <p:nvSpPr>
          <p:cNvPr id="20" name="TextBox 19">
            <a:extLst>
              <a:ext uri="{FF2B5EF4-FFF2-40B4-BE49-F238E27FC236}">
                <a16:creationId xmlns:a16="http://schemas.microsoft.com/office/drawing/2014/main" id="{4DEECD2F-76A6-0340-B761-BCD90B122225}"/>
              </a:ext>
            </a:extLst>
          </p:cNvPr>
          <p:cNvSpPr txBox="1"/>
          <p:nvPr/>
        </p:nvSpPr>
        <p:spPr>
          <a:xfrm>
            <a:off x="4628197" y="5014734"/>
            <a:ext cx="7410754" cy="1200329"/>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marL="0" marR="0" lvl="0" indent="0" algn="l" defTabSz="914400" rtl="0" eaLnBrk="1" fontAlgn="base" latinLnBrk="0" hangingPunct="1">
              <a:lnSpc>
                <a:spcPct val="100000"/>
              </a:lnSpc>
              <a:spcBef>
                <a:spcPct val="0"/>
              </a:spcBef>
              <a:spcAft>
                <a:spcPct val="0"/>
              </a:spcAft>
              <a:buClr>
                <a:srgbClr val="B8B8B8">
                  <a:lumMod val="25000"/>
                </a:srgbClr>
              </a:buClr>
              <a:buSzTx/>
              <a:buFontTx/>
              <a:buNone/>
              <a:tabLst/>
              <a:defRPr/>
            </a:pPr>
            <a:r>
              <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rPr>
              <a:t>“</a:t>
            </a: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As a result of implementing PBIS during the 20XX-20XY school year, </a:t>
            </a:r>
            <a:r>
              <a:rPr kumimoji="0" lang="en-US" sz="2400" b="1" i="0" u="sng"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student reports of school climate will </a:t>
            </a: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improve by 20%</a:t>
            </a:r>
            <a:r>
              <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rPr>
              <a:t>.”</a:t>
            </a:r>
          </a:p>
        </p:txBody>
      </p:sp>
      <p:pic>
        <p:nvPicPr>
          <p:cNvPr id="13" name="Picture 12">
            <a:extLst>
              <a:ext uri="{FF2B5EF4-FFF2-40B4-BE49-F238E27FC236}">
                <a16:creationId xmlns:a16="http://schemas.microsoft.com/office/drawing/2014/main" id="{31F8BDE5-3AD1-E641-822F-984523B885A7}"/>
              </a:ext>
            </a:extLst>
          </p:cNvPr>
          <p:cNvPicPr>
            <a:picLocks noChangeAspect="1"/>
          </p:cNvPicPr>
          <p:nvPr/>
        </p:nvPicPr>
        <p:blipFill rotWithShape="1">
          <a:blip r:embed="rId3"/>
          <a:srcRect l="6733" t="15855" r="11160"/>
          <a:stretch/>
        </p:blipFill>
        <p:spPr>
          <a:xfrm>
            <a:off x="11428023" y="5562600"/>
            <a:ext cx="573645" cy="563214"/>
          </a:xfrm>
          <a:prstGeom prst="ellipse">
            <a:avLst/>
          </a:prstGeom>
          <a:ln w="19050">
            <a:solidFill>
              <a:schemeClr val="accent2">
                <a:lumMod val="50000"/>
              </a:schemeClr>
            </a:solidFill>
          </a:ln>
        </p:spPr>
      </p:pic>
      <p:sp>
        <p:nvSpPr>
          <p:cNvPr id="17" name="TextBox 16">
            <a:extLst>
              <a:ext uri="{FF2B5EF4-FFF2-40B4-BE49-F238E27FC236}">
                <a16:creationId xmlns:a16="http://schemas.microsoft.com/office/drawing/2014/main" id="{33FA28E0-0931-D64F-A81C-C0D7B82492F2}"/>
              </a:ext>
            </a:extLst>
          </p:cNvPr>
          <p:cNvSpPr txBox="1"/>
          <p:nvPr/>
        </p:nvSpPr>
        <p:spPr>
          <a:xfrm>
            <a:off x="5438775" y="2371023"/>
            <a:ext cx="6585585" cy="1569660"/>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marL="0" marR="0" lvl="0" indent="0" algn="l" defTabSz="914400" rtl="0" eaLnBrk="1" fontAlgn="base" latinLnBrk="0" hangingPunct="1">
              <a:lnSpc>
                <a:spcPct val="100000"/>
              </a:lnSpc>
              <a:spcBef>
                <a:spcPct val="0"/>
              </a:spcBef>
              <a:spcAft>
                <a:spcPct val="0"/>
              </a:spcAft>
              <a:buClr>
                <a:srgbClr val="B8B8B8">
                  <a:lumMod val="25000"/>
                </a:srgbClr>
              </a:buClr>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"Our mission is to provide a positive, safe, healthy, nurturing and respectful environment in which all students have the opportunity to become productive members of society."</a:t>
            </a:r>
            <a:endParaRPr kumimoji="0" lang="en-US" sz="2400" b="0" i="0" u="none" strike="noStrike" kern="0" cap="none" spc="0" normalizeH="0" baseline="0" noProof="0" dirty="0">
              <a:ln>
                <a:noFill/>
              </a:ln>
              <a:solidFill>
                <a:srgbClr val="002060"/>
              </a:solidFill>
              <a:effectLst/>
              <a:uLnTx/>
              <a:uFillTx/>
              <a:latin typeface="Calibri" panose="020F0502020204030204" pitchFamily="34" charset="0"/>
              <a:ea typeface="ＭＳ Ｐゴシック" pitchFamily="-108" charset="-128"/>
              <a:cs typeface="Calibri" panose="020F0502020204030204" pitchFamily="34" charset="0"/>
            </a:endParaRPr>
          </a:p>
        </p:txBody>
      </p:sp>
      <p:pic>
        <p:nvPicPr>
          <p:cNvPr id="19" name="Picture 18">
            <a:extLst>
              <a:ext uri="{FF2B5EF4-FFF2-40B4-BE49-F238E27FC236}">
                <a16:creationId xmlns:a16="http://schemas.microsoft.com/office/drawing/2014/main" id="{D34604F8-67BF-C74C-A7AC-1027F397C750}"/>
              </a:ext>
            </a:extLst>
          </p:cNvPr>
          <p:cNvPicPr>
            <a:picLocks noChangeAspect="1"/>
          </p:cNvPicPr>
          <p:nvPr/>
        </p:nvPicPr>
        <p:blipFill rotWithShape="1">
          <a:blip r:embed="rId3"/>
          <a:srcRect l="6733" t="15855" r="11160"/>
          <a:stretch/>
        </p:blipFill>
        <p:spPr>
          <a:xfrm>
            <a:off x="11450715" y="3377469"/>
            <a:ext cx="573645" cy="563214"/>
          </a:xfrm>
          <a:prstGeom prst="ellipse">
            <a:avLst/>
          </a:prstGeom>
          <a:ln w="19050">
            <a:solidFill>
              <a:schemeClr val="accent2">
                <a:lumMod val="50000"/>
              </a:schemeClr>
            </a:solidFill>
          </a:ln>
        </p:spPr>
      </p:pic>
      <p:sp>
        <p:nvSpPr>
          <p:cNvPr id="5" name="TextBox 4">
            <a:extLst>
              <a:ext uri="{FF2B5EF4-FFF2-40B4-BE49-F238E27FC236}">
                <a16:creationId xmlns:a16="http://schemas.microsoft.com/office/drawing/2014/main" id="{C1BDC340-C2EB-5044-930C-3501B6E7BA76}"/>
              </a:ext>
            </a:extLst>
          </p:cNvPr>
          <p:cNvSpPr txBox="1"/>
          <p:nvPr/>
        </p:nvSpPr>
        <p:spPr>
          <a:xfrm rot="16200000">
            <a:off x="4405397" y="2835670"/>
            <a:ext cx="1386918"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Purpose</a:t>
            </a:r>
          </a:p>
        </p:txBody>
      </p:sp>
      <p:sp>
        <p:nvSpPr>
          <p:cNvPr id="21" name="TextBox 20">
            <a:extLst>
              <a:ext uri="{FF2B5EF4-FFF2-40B4-BE49-F238E27FC236}">
                <a16:creationId xmlns:a16="http://schemas.microsoft.com/office/drawing/2014/main" id="{C0B5ACA7-F0FE-CD41-9114-0569FCFD1459}"/>
              </a:ext>
            </a:extLst>
          </p:cNvPr>
          <p:cNvSpPr txBox="1"/>
          <p:nvPr/>
        </p:nvSpPr>
        <p:spPr>
          <a:xfrm rot="16200000">
            <a:off x="3599776" y="5370773"/>
            <a:ext cx="1533625"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D0F41"/>
                </a:solidFill>
                <a:effectLst/>
                <a:uLnTx/>
                <a:uFillTx/>
                <a:latin typeface="Calibri" panose="020F0502020204030204" pitchFamily="34" charset="0"/>
                <a:ea typeface="ＭＳ Ｐゴシック" pitchFamily="-108" charset="-128"/>
                <a:cs typeface="Calibri" panose="020F0502020204030204" pitchFamily="34" charset="0"/>
              </a:rPr>
              <a:t>Outcome</a:t>
            </a:r>
          </a:p>
        </p:txBody>
      </p:sp>
    </p:spTree>
    <p:extLst>
      <p:ext uri="{BB962C8B-B14F-4D97-AF65-F5344CB8AC3E}">
        <p14:creationId xmlns:p14="http://schemas.microsoft.com/office/powerpoint/2010/main" val="1995618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2" name="Rectangle: Rounded Corners 124" descr="Badge 3">
            <a:extLst>
              <a:ext uri="{FF2B5EF4-FFF2-40B4-BE49-F238E27FC236}">
                <a16:creationId xmlns:a16="http://schemas.microsoft.com/office/drawing/2014/main" id="{283176BD-D956-9344-A630-6813634ADC83}"/>
              </a:ext>
            </a:extLst>
          </p:cNvPr>
          <p:cNvSpPr/>
          <p:nvPr/>
        </p:nvSpPr>
        <p:spPr>
          <a:xfrm>
            <a:off x="247486"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3" name="Freeform: Shape 125">
            <a:extLst>
              <a:ext uri="{FF2B5EF4-FFF2-40B4-BE49-F238E27FC236}">
                <a16:creationId xmlns:a16="http://schemas.microsoft.com/office/drawing/2014/main" id="{2ABD753E-3116-9744-8C92-5EC3CD2A15CB}"/>
              </a:ext>
            </a:extLst>
          </p:cNvPr>
          <p:cNvSpPr/>
          <p:nvPr/>
        </p:nvSpPr>
        <p:spPr>
          <a:xfrm>
            <a:off x="1454297" y="240023"/>
            <a:ext cx="90046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grpSp>
        <p:nvGrpSpPr>
          <p:cNvPr id="4" name="Group 3">
            <a:extLst>
              <a:ext uri="{FF2B5EF4-FFF2-40B4-BE49-F238E27FC236}">
                <a16:creationId xmlns:a16="http://schemas.microsoft.com/office/drawing/2014/main" id="{A0241AD2-E09C-B446-B921-BF46707000EB}"/>
              </a:ext>
            </a:extLst>
          </p:cNvPr>
          <p:cNvGrpSpPr/>
          <p:nvPr/>
        </p:nvGrpSpPr>
        <p:grpSpPr>
          <a:xfrm>
            <a:off x="10331018" y="0"/>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1AA9D4B8-1555-FD47-9B95-A78E458447DC}"/>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 name="Oval 4">
              <a:extLst>
                <a:ext uri="{FF2B5EF4-FFF2-40B4-BE49-F238E27FC236}">
                  <a16:creationId xmlns:a16="http://schemas.microsoft.com/office/drawing/2014/main" id="{4B7C95E2-61C5-CE49-8AB7-FED0D02111F6}"/>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descr="A close up of text on a black background&#10;&#10;Description automatically generated">
            <a:extLst>
              <a:ext uri="{FF2B5EF4-FFF2-40B4-BE49-F238E27FC236}">
                <a16:creationId xmlns:a16="http://schemas.microsoft.com/office/drawing/2014/main" id="{ED44C7C0-E72F-334B-A12E-ACBBF26D5A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3182103"/>
            <a:ext cx="2699475" cy="3213661"/>
          </a:xfrm>
          <a:prstGeom prst="rect">
            <a:avLst/>
          </a:prstGeom>
          <a:ln w="28575">
            <a:solidFill>
              <a:schemeClr val="tx1"/>
            </a:solidFill>
          </a:ln>
        </p:spPr>
      </p:pic>
      <p:pic>
        <p:nvPicPr>
          <p:cNvPr id="8" name="Picture 7">
            <a:extLst>
              <a:ext uri="{FF2B5EF4-FFF2-40B4-BE49-F238E27FC236}">
                <a16:creationId xmlns:a16="http://schemas.microsoft.com/office/drawing/2014/main" id="{03875823-5243-E641-91D4-873C0C5D98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2594" y="1913204"/>
            <a:ext cx="2476216" cy="2947878"/>
          </a:xfrm>
          <a:prstGeom prst="rect">
            <a:avLst/>
          </a:prstGeom>
          <a:ln w="28575">
            <a:solidFill>
              <a:schemeClr val="tx1"/>
            </a:solidFill>
          </a:ln>
        </p:spPr>
      </p:pic>
      <p:pic>
        <p:nvPicPr>
          <p:cNvPr id="9" name="Picture 8" descr="Schoolwide rules posted in English and Spanish">
            <a:extLst>
              <a:ext uri="{FF2B5EF4-FFF2-40B4-BE49-F238E27FC236}">
                <a16:creationId xmlns:a16="http://schemas.microsoft.com/office/drawing/2014/main" id="{4A1C9323-0EA0-024A-A0ED-1C917BC1044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086600" y="2435149"/>
            <a:ext cx="4809521" cy="3404748"/>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2569502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3" name="Freeform: Shape 127">
            <a:extLst>
              <a:ext uri="{FF2B5EF4-FFF2-40B4-BE49-F238E27FC236}">
                <a16:creationId xmlns:a16="http://schemas.microsoft.com/office/drawing/2014/main" id="{81BC948A-CABA-B447-BB5B-84149F6D4DFD}"/>
              </a:ext>
            </a:extLst>
          </p:cNvPr>
          <p:cNvSpPr/>
          <p:nvPr/>
        </p:nvSpPr>
        <p:spPr>
          <a:xfrm>
            <a:off x="1183853" y="322612"/>
            <a:ext cx="9465762"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 name="Rectangle: Rounded Corners 126" descr="Badge 4">
            <a:extLst>
              <a:ext uri="{FF2B5EF4-FFF2-40B4-BE49-F238E27FC236}">
                <a16:creationId xmlns:a16="http://schemas.microsoft.com/office/drawing/2014/main" id="{7E26CA30-27A1-DE49-9C17-13F0CF76448F}"/>
              </a:ext>
            </a:extLst>
          </p:cNvPr>
          <p:cNvSpPr/>
          <p:nvPr/>
        </p:nvSpPr>
        <p:spPr>
          <a:xfrm>
            <a:off x="112532" y="32261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grpSp>
        <p:nvGrpSpPr>
          <p:cNvPr id="4" name="Group 3">
            <a:extLst>
              <a:ext uri="{FF2B5EF4-FFF2-40B4-BE49-F238E27FC236}">
                <a16:creationId xmlns:a16="http://schemas.microsoft.com/office/drawing/2014/main" id="{47AAA8C1-582C-5246-BBA2-836F6A2AE7B0}"/>
              </a:ext>
            </a:extLst>
          </p:cNvPr>
          <p:cNvGrpSpPr/>
          <p:nvPr/>
        </p:nvGrpSpPr>
        <p:grpSpPr>
          <a:xfrm>
            <a:off x="10465972" y="85303"/>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DBF2747C-4159-B74B-9892-6208E103D5C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6" name="Oval 4">
              <a:extLst>
                <a:ext uri="{FF2B5EF4-FFF2-40B4-BE49-F238E27FC236}">
                  <a16:creationId xmlns:a16="http://schemas.microsoft.com/office/drawing/2014/main" id="{F8051695-54D8-E34B-9685-FB8A2218DE42}"/>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graphicFrame>
        <p:nvGraphicFramePr>
          <p:cNvPr id="9" name="Diagram 8">
            <a:extLst>
              <a:ext uri="{FF2B5EF4-FFF2-40B4-BE49-F238E27FC236}">
                <a16:creationId xmlns:a16="http://schemas.microsoft.com/office/drawing/2014/main" id="{8970C876-00E9-5947-9A4D-BB673ABC870D}"/>
              </a:ext>
            </a:extLst>
          </p:cNvPr>
          <p:cNvGraphicFramePr/>
          <p:nvPr/>
        </p:nvGraphicFramePr>
        <p:xfrm>
          <a:off x="5820894" y="2177159"/>
          <a:ext cx="6876203" cy="4270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5B602C74-2BFD-1B49-9F71-6A8A77426A65}"/>
              </a:ext>
            </a:extLst>
          </p:cNvPr>
          <p:cNvPicPr>
            <a:picLocks noChangeAspect="1"/>
          </p:cNvPicPr>
          <p:nvPr/>
        </p:nvPicPr>
        <p:blipFill>
          <a:blip r:embed="rId8"/>
          <a:stretch>
            <a:fillRect/>
          </a:stretch>
        </p:blipFill>
        <p:spPr>
          <a:xfrm>
            <a:off x="555080" y="1783372"/>
            <a:ext cx="5845719" cy="3873500"/>
          </a:xfrm>
          <a:prstGeom prst="rect">
            <a:avLst/>
          </a:prstGeom>
        </p:spPr>
      </p:pic>
    </p:spTree>
    <p:extLst>
      <p:ext uri="{BB962C8B-B14F-4D97-AF65-F5344CB8AC3E}">
        <p14:creationId xmlns:p14="http://schemas.microsoft.com/office/powerpoint/2010/main" val="1066141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6" name="Freeform: Shape 129">
            <a:extLst>
              <a:ext uri="{FF2B5EF4-FFF2-40B4-BE49-F238E27FC236}">
                <a16:creationId xmlns:a16="http://schemas.microsoft.com/office/drawing/2014/main" id="{7F252577-61D7-F248-96C1-286AAD7A065F}"/>
              </a:ext>
            </a:extLst>
          </p:cNvPr>
          <p:cNvSpPr/>
          <p:nvPr/>
        </p:nvSpPr>
        <p:spPr>
          <a:xfrm>
            <a:off x="1061787" y="122226"/>
            <a:ext cx="1023751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sp>
        <p:nvSpPr>
          <p:cNvPr id="5" name="Rectangle: Rounded Corners 128" descr="Badge 5">
            <a:extLst>
              <a:ext uri="{FF2B5EF4-FFF2-40B4-BE49-F238E27FC236}">
                <a16:creationId xmlns:a16="http://schemas.microsoft.com/office/drawing/2014/main" id="{D4D3B0FF-90F9-DB46-A90D-2F132FFA9907}"/>
              </a:ext>
            </a:extLst>
          </p:cNvPr>
          <p:cNvSpPr/>
          <p:nvPr/>
        </p:nvSpPr>
        <p:spPr>
          <a:xfrm>
            <a:off x="152400" y="122226"/>
            <a:ext cx="1167588"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5</a:t>
            </a:r>
          </a:p>
        </p:txBody>
      </p:sp>
      <p:grpSp>
        <p:nvGrpSpPr>
          <p:cNvPr id="2" name="Group 1">
            <a:extLst>
              <a:ext uri="{FF2B5EF4-FFF2-40B4-BE49-F238E27FC236}">
                <a16:creationId xmlns:a16="http://schemas.microsoft.com/office/drawing/2014/main" id="{633E5C73-23F2-3244-BE9C-ADB42720B266}"/>
              </a:ext>
            </a:extLst>
          </p:cNvPr>
          <p:cNvGrpSpPr/>
          <p:nvPr/>
        </p:nvGrpSpPr>
        <p:grpSpPr>
          <a:xfrm>
            <a:off x="10619258" y="-46216"/>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F231E85A-D579-D44B-8F53-FED7D562710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62FF09CB-C3C5-A545-B82B-4896CDC9836C}"/>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a:extLst>
              <a:ext uri="{FF2B5EF4-FFF2-40B4-BE49-F238E27FC236}">
                <a16:creationId xmlns:a16="http://schemas.microsoft.com/office/drawing/2014/main" id="{9706E756-AA3C-4D47-85EC-E4B386A3B1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528" y="1752840"/>
            <a:ext cx="8076550" cy="4363684"/>
          </a:xfrm>
          <a:prstGeom prst="rect">
            <a:avLst/>
          </a:prstGeom>
        </p:spPr>
      </p:pic>
      <p:pic>
        <p:nvPicPr>
          <p:cNvPr id="8" name="Picture 7" descr="strive for five">
            <a:extLst>
              <a:ext uri="{FF2B5EF4-FFF2-40B4-BE49-F238E27FC236}">
                <a16:creationId xmlns:a16="http://schemas.microsoft.com/office/drawing/2014/main" id="{D791B1FD-83F5-B543-912E-30C86CEBEA1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789278" y="3394367"/>
            <a:ext cx="3783722" cy="3164454"/>
          </a:xfrm>
          <a:prstGeom prst="rect">
            <a:avLst/>
          </a:prstGeom>
          <a:noFill/>
          <a:ln w="57150">
            <a:solidFill>
              <a:schemeClr val="tx1"/>
            </a:solidFill>
            <a:miter lim="800000"/>
            <a:headEnd/>
            <a:tailEnd/>
          </a:ln>
        </p:spPr>
      </p:pic>
    </p:spTree>
    <p:extLst>
      <p:ext uri="{BB962C8B-B14F-4D97-AF65-F5344CB8AC3E}">
        <p14:creationId xmlns:p14="http://schemas.microsoft.com/office/powerpoint/2010/main" val="2459803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5" name="Rectangle: Rounded Corners 108" descr="Badge 6">
            <a:extLst>
              <a:ext uri="{FF2B5EF4-FFF2-40B4-BE49-F238E27FC236}">
                <a16:creationId xmlns:a16="http://schemas.microsoft.com/office/drawing/2014/main" id="{1CCF273B-D786-224F-B854-32433447E2CE}"/>
              </a:ext>
            </a:extLst>
          </p:cNvPr>
          <p:cNvSpPr/>
          <p:nvPr/>
        </p:nvSpPr>
        <p:spPr>
          <a:xfrm>
            <a:off x="210207" y="228600"/>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6" name="Freeform: Shape 109">
            <a:extLst>
              <a:ext uri="{FF2B5EF4-FFF2-40B4-BE49-F238E27FC236}">
                <a16:creationId xmlns:a16="http://schemas.microsoft.com/office/drawing/2014/main" id="{35D4AA16-241F-AF4C-989B-8B72BF98D91E}"/>
              </a:ext>
            </a:extLst>
          </p:cNvPr>
          <p:cNvSpPr/>
          <p:nvPr/>
        </p:nvSpPr>
        <p:spPr>
          <a:xfrm>
            <a:off x="1269271" y="228600"/>
            <a:ext cx="9565070"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10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grpSp>
        <p:nvGrpSpPr>
          <p:cNvPr id="2" name="Group 1">
            <a:extLst>
              <a:ext uri="{FF2B5EF4-FFF2-40B4-BE49-F238E27FC236}">
                <a16:creationId xmlns:a16="http://schemas.microsoft.com/office/drawing/2014/main" id="{7DE5FCFD-E0DA-0B4F-ADBB-FC78C29076DB}"/>
              </a:ext>
            </a:extLst>
          </p:cNvPr>
          <p:cNvGrpSpPr/>
          <p:nvPr/>
        </p:nvGrpSpPr>
        <p:grpSpPr>
          <a:xfrm>
            <a:off x="10471138" y="114731"/>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BE8B1DD4-8B33-494F-9E7A-CCF604881B10}"/>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381BB2B9-7A20-4143-A59E-B0233FF16ED8}"/>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8" name="Picture 7">
            <a:extLst>
              <a:ext uri="{FF2B5EF4-FFF2-40B4-BE49-F238E27FC236}">
                <a16:creationId xmlns:a16="http://schemas.microsoft.com/office/drawing/2014/main" id="{26D4561A-89E5-0342-AD76-2A9E1EB6B9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1598986"/>
            <a:ext cx="3268964" cy="3660027"/>
          </a:xfrm>
          <a:prstGeom prst="rect">
            <a:avLst/>
          </a:prstGeom>
          <a:ln w="38100">
            <a:solidFill>
              <a:schemeClr val="accent4">
                <a:lumMod val="20000"/>
                <a:lumOff val="80000"/>
              </a:schemeClr>
            </a:solidFill>
          </a:ln>
        </p:spPr>
      </p:pic>
      <p:pic>
        <p:nvPicPr>
          <p:cNvPr id="10" name="Picture 9">
            <a:extLst>
              <a:ext uri="{FF2B5EF4-FFF2-40B4-BE49-F238E27FC236}">
                <a16:creationId xmlns:a16="http://schemas.microsoft.com/office/drawing/2014/main" id="{6260CF8D-A90C-CD4C-A9C0-B8A754B6404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21578" y="3086100"/>
            <a:ext cx="3112617" cy="3505200"/>
          </a:xfrm>
          <a:prstGeom prst="rect">
            <a:avLst/>
          </a:prstGeom>
          <a:ln w="38100">
            <a:solidFill>
              <a:schemeClr val="accent4">
                <a:lumMod val="20000"/>
                <a:lumOff val="80000"/>
              </a:schemeClr>
            </a:solidFill>
          </a:ln>
        </p:spPr>
      </p:pic>
      <p:pic>
        <p:nvPicPr>
          <p:cNvPr id="11" name="Picture 10">
            <a:extLst>
              <a:ext uri="{FF2B5EF4-FFF2-40B4-BE49-F238E27FC236}">
                <a16:creationId xmlns:a16="http://schemas.microsoft.com/office/drawing/2014/main" id="{90457E84-BFFE-6E4D-80A5-77DF4B522E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720" y="1737831"/>
            <a:ext cx="2902680" cy="2712962"/>
          </a:xfrm>
          <a:prstGeom prst="rect">
            <a:avLst/>
          </a:prstGeom>
          <a:ln w="38100">
            <a:solidFill>
              <a:schemeClr val="accent4">
                <a:lumMod val="20000"/>
                <a:lumOff val="80000"/>
              </a:schemeClr>
            </a:solidFill>
          </a:ln>
        </p:spPr>
      </p:pic>
      <p:pic>
        <p:nvPicPr>
          <p:cNvPr id="12" name="Picture 11" descr="A close up of text on a white background&#10;&#10;Description automatically generated">
            <a:extLst>
              <a:ext uri="{FF2B5EF4-FFF2-40B4-BE49-F238E27FC236}">
                <a16:creationId xmlns:a16="http://schemas.microsoft.com/office/drawing/2014/main" id="{CB56D5ED-E6D1-5E41-84EE-C1FDA64B264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214687" y="3461614"/>
            <a:ext cx="2538986" cy="3417327"/>
          </a:xfrm>
          <a:prstGeom prst="rect">
            <a:avLst/>
          </a:prstGeom>
          <a:ln w="38100">
            <a:solidFill>
              <a:schemeClr val="accent4">
                <a:lumMod val="20000"/>
                <a:lumOff val="80000"/>
              </a:schemeClr>
            </a:solidFill>
          </a:ln>
        </p:spPr>
      </p:pic>
    </p:spTree>
    <p:extLst>
      <p:ext uri="{BB962C8B-B14F-4D97-AF65-F5344CB8AC3E}">
        <p14:creationId xmlns:p14="http://schemas.microsoft.com/office/powerpoint/2010/main" val="146483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sp>
        <p:nvSpPr>
          <p:cNvPr id="5" name="Rectangle: Rounded Corners 110" descr="Badge 7">
            <a:extLst>
              <a:ext uri="{FF2B5EF4-FFF2-40B4-BE49-F238E27FC236}">
                <a16:creationId xmlns:a16="http://schemas.microsoft.com/office/drawing/2014/main" id="{94FA6144-EDFA-0C44-B23B-BEBB8F0E5CA7}"/>
              </a:ext>
            </a:extLst>
          </p:cNvPr>
          <p:cNvSpPr/>
          <p:nvPr/>
        </p:nvSpPr>
        <p:spPr>
          <a:xfrm>
            <a:off x="166687" y="341060"/>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6" name="Freeform: Shape 111">
            <a:extLst>
              <a:ext uri="{FF2B5EF4-FFF2-40B4-BE49-F238E27FC236}">
                <a16:creationId xmlns:a16="http://schemas.microsoft.com/office/drawing/2014/main" id="{456BCFFC-A09E-B144-9D90-899B78600684}"/>
              </a:ext>
            </a:extLst>
          </p:cNvPr>
          <p:cNvSpPr/>
          <p:nvPr/>
        </p:nvSpPr>
        <p:spPr>
          <a:xfrm>
            <a:off x="1210511" y="341059"/>
            <a:ext cx="9285085"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grpSp>
        <p:nvGrpSpPr>
          <p:cNvPr id="2" name="Group 1">
            <a:extLst>
              <a:ext uri="{FF2B5EF4-FFF2-40B4-BE49-F238E27FC236}">
                <a16:creationId xmlns:a16="http://schemas.microsoft.com/office/drawing/2014/main" id="{1D3095BF-DE80-B84F-880D-58EA6F4FC3BB}"/>
              </a:ext>
            </a:extLst>
          </p:cNvPr>
          <p:cNvGrpSpPr/>
          <p:nvPr/>
        </p:nvGrpSpPr>
        <p:grpSpPr>
          <a:xfrm>
            <a:off x="10411817" y="0"/>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A2FA8F1C-5C29-FD43-946D-021C6B092F2B}"/>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4" name="Oval 4">
              <a:extLst>
                <a:ext uri="{FF2B5EF4-FFF2-40B4-BE49-F238E27FC236}">
                  <a16:creationId xmlns:a16="http://schemas.microsoft.com/office/drawing/2014/main" id="{07BBA5AF-7A07-CC4D-BE75-5768FAF1BD64}"/>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pic>
        <p:nvPicPr>
          <p:cNvPr id="7" name="Picture 6" descr="A diagram of a diagram&#10;&#10;Description automatically generated">
            <a:extLst>
              <a:ext uri="{FF2B5EF4-FFF2-40B4-BE49-F238E27FC236}">
                <a16:creationId xmlns:a16="http://schemas.microsoft.com/office/drawing/2014/main" id="{B804413E-7E3E-193A-338F-4055E9C88148}"/>
              </a:ext>
            </a:extLst>
          </p:cNvPr>
          <p:cNvPicPr>
            <a:picLocks noChangeAspect="1"/>
          </p:cNvPicPr>
          <p:nvPr/>
        </p:nvPicPr>
        <p:blipFill>
          <a:blip r:embed="rId3"/>
          <a:stretch>
            <a:fillRect/>
          </a:stretch>
        </p:blipFill>
        <p:spPr>
          <a:xfrm>
            <a:off x="908324" y="1621202"/>
            <a:ext cx="9889457" cy="5111982"/>
          </a:xfrm>
          <a:prstGeom prst="rect">
            <a:avLst/>
          </a:prstGeom>
        </p:spPr>
      </p:pic>
    </p:spTree>
    <p:extLst>
      <p:ext uri="{BB962C8B-B14F-4D97-AF65-F5344CB8AC3E}">
        <p14:creationId xmlns:p14="http://schemas.microsoft.com/office/powerpoint/2010/main" val="4229301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B99E31-7DE9-7A4E-B004-A4C8A70B2655}"/>
              </a:ext>
            </a:extLst>
          </p:cNvPr>
          <p:cNvSpPr/>
          <p:nvPr/>
        </p:nvSpPr>
        <p:spPr>
          <a:xfrm>
            <a:off x="-76200" y="1295400"/>
            <a:ext cx="8229600" cy="2667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endParaRPr>
          </a:p>
        </p:txBody>
      </p:sp>
      <p:graphicFrame>
        <p:nvGraphicFramePr>
          <p:cNvPr id="6" name="Diagram 5">
            <a:extLst>
              <a:ext uri="{FF2B5EF4-FFF2-40B4-BE49-F238E27FC236}">
                <a16:creationId xmlns:a16="http://schemas.microsoft.com/office/drawing/2014/main" id="{4DE0C2FD-F915-784B-82C7-95845F551444}"/>
              </a:ext>
            </a:extLst>
          </p:cNvPr>
          <p:cNvGraphicFramePr/>
          <p:nvPr/>
        </p:nvGraphicFramePr>
        <p:xfrm>
          <a:off x="-1503680" y="457200"/>
          <a:ext cx="9614361"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99C54391-B2B0-8C44-9382-4A462A9E364C}"/>
              </a:ext>
            </a:extLst>
          </p:cNvPr>
          <p:cNvGraphicFramePr/>
          <p:nvPr/>
        </p:nvGraphicFramePr>
        <p:xfrm>
          <a:off x="4457700" y="457200"/>
          <a:ext cx="8631382" cy="74294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1" name="Group 10">
            <a:extLst>
              <a:ext uri="{FF2B5EF4-FFF2-40B4-BE49-F238E27FC236}">
                <a16:creationId xmlns:a16="http://schemas.microsoft.com/office/drawing/2014/main" id="{480B4C24-72E1-4A44-833F-22E132A35C5B}"/>
              </a:ext>
            </a:extLst>
          </p:cNvPr>
          <p:cNvGrpSpPr/>
          <p:nvPr/>
        </p:nvGrpSpPr>
        <p:grpSpPr>
          <a:xfrm>
            <a:off x="10577683" y="79901"/>
            <a:ext cx="1539918" cy="1503336"/>
            <a:chOff x="2487167" y="61762"/>
            <a:chExt cx="2569303" cy="2964580"/>
          </a:xfrm>
        </p:grpSpPr>
        <p:sp>
          <p:nvSpPr>
            <p:cNvPr id="12" name="Oval 11">
              <a:extLst>
                <a:ext uri="{FF2B5EF4-FFF2-40B4-BE49-F238E27FC236}">
                  <a16:creationId xmlns:a16="http://schemas.microsoft.com/office/drawing/2014/main" id="{9F055ACB-78BF-504F-A8E4-D5D4835873F4}"/>
                </a:ext>
              </a:extLst>
            </p:cNvPr>
            <p:cNvSpPr/>
            <p:nvPr/>
          </p:nvSpPr>
          <p:spPr>
            <a:xfrm>
              <a:off x="2487167" y="61762"/>
              <a:ext cx="2569303" cy="2964580"/>
            </a:xfrm>
            <a:prstGeom prst="ellipse">
              <a:avLst/>
            </a:prstGeom>
            <a:solidFill>
              <a:srgbClr val="FFBAC6"/>
            </a:solidFill>
            <a:ln w="19050">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13" name="Oval 4">
              <a:extLst>
                <a:ext uri="{FF2B5EF4-FFF2-40B4-BE49-F238E27FC236}">
                  <a16:creationId xmlns:a16="http://schemas.microsoft.com/office/drawing/2014/main" id="{6D33DE3C-5CFD-A447-878A-37848FC427DD}"/>
                </a:ext>
              </a:extLst>
            </p:cNvPr>
            <p:cNvSpPr txBox="1"/>
            <p:nvPr/>
          </p:nvSpPr>
          <p:spPr>
            <a:xfrm>
              <a:off x="2487167" y="580563"/>
              <a:ext cx="2174025" cy="133406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sp>
        <p:nvSpPr>
          <p:cNvPr id="3" name="Title 2">
            <a:extLst>
              <a:ext uri="{FF2B5EF4-FFF2-40B4-BE49-F238E27FC236}">
                <a16:creationId xmlns:a16="http://schemas.microsoft.com/office/drawing/2014/main" id="{02B53721-FF1F-90EE-03D5-78A0768B02D0}"/>
              </a:ext>
            </a:extLst>
          </p:cNvPr>
          <p:cNvSpPr>
            <a:spLocks noGrp="1"/>
          </p:cNvSpPr>
          <p:nvPr>
            <p:ph type="title"/>
          </p:nvPr>
        </p:nvSpPr>
        <p:spPr/>
        <p:txBody>
          <a:bodyPr/>
          <a:lstStyle/>
          <a:p>
            <a:endParaRPr lang="en-US"/>
          </a:p>
        </p:txBody>
      </p:sp>
      <p:sp>
        <p:nvSpPr>
          <p:cNvPr id="4" name="Rectangle: Rounded Corners 114" descr="Badge 9">
            <a:extLst>
              <a:ext uri="{FF2B5EF4-FFF2-40B4-BE49-F238E27FC236}">
                <a16:creationId xmlns:a16="http://schemas.microsoft.com/office/drawing/2014/main" id="{CD1BA133-B275-B195-76F6-61D40AAF2D74}"/>
              </a:ext>
            </a:extLst>
          </p:cNvPr>
          <p:cNvSpPr/>
          <p:nvPr/>
        </p:nvSpPr>
        <p:spPr>
          <a:xfrm>
            <a:off x="238353" y="133035"/>
            <a:ext cx="1059064" cy="84560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7" name="Freeform: Shape 115">
            <a:extLst>
              <a:ext uri="{FF2B5EF4-FFF2-40B4-BE49-F238E27FC236}">
                <a16:creationId xmlns:a16="http://schemas.microsoft.com/office/drawing/2014/main" id="{B8453536-CF4F-9257-6B2D-987967321D72}"/>
              </a:ext>
            </a:extLst>
          </p:cNvPr>
          <p:cNvSpPr/>
          <p:nvPr/>
        </p:nvSpPr>
        <p:spPr>
          <a:xfrm>
            <a:off x="1534328" y="133035"/>
            <a:ext cx="7062093" cy="84560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Tree>
    <p:extLst>
      <p:ext uri="{BB962C8B-B14F-4D97-AF65-F5344CB8AC3E}">
        <p14:creationId xmlns:p14="http://schemas.microsoft.com/office/powerpoint/2010/main" val="65619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C0FD5B4-5F02-8F4C-B856-D67CFE959AC5}"/>
              </a:ext>
            </a:extLst>
          </p:cNvPr>
          <p:cNvGraphicFramePr/>
          <p:nvPr>
            <p:extLst>
              <p:ext uri="{D42A27DB-BD31-4B8C-83A1-F6EECF244321}">
                <p14:modId xmlns:p14="http://schemas.microsoft.com/office/powerpoint/2010/main" val="1674637271"/>
              </p:ext>
            </p:extLst>
          </p:nvPr>
        </p:nvGraphicFramePr>
        <p:xfrm>
          <a:off x="-577516" y="1447800"/>
          <a:ext cx="13347032" cy="5135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06DE2424-07FF-A942-8CB6-56A8379BD4BB}"/>
              </a:ext>
            </a:extLst>
          </p:cNvPr>
          <p:cNvGrpSpPr/>
          <p:nvPr/>
        </p:nvGrpSpPr>
        <p:grpSpPr>
          <a:xfrm>
            <a:off x="10744200" y="0"/>
            <a:ext cx="1447800" cy="1447800"/>
            <a:chOff x="1022170" y="1914625"/>
            <a:chExt cx="2964580" cy="2964580"/>
          </a:xfrm>
        </p:grpSpPr>
        <p:sp>
          <p:nvSpPr>
            <p:cNvPr id="6" name="Oval 5">
              <a:extLst>
                <a:ext uri="{FF2B5EF4-FFF2-40B4-BE49-F238E27FC236}">
                  <a16:creationId xmlns:a16="http://schemas.microsoft.com/office/drawing/2014/main" id="{1C4154BB-5EF3-B646-BC6A-A9BE6FA0764C}"/>
                </a:ext>
              </a:extLst>
            </p:cNvPr>
            <p:cNvSpPr/>
            <p:nvPr/>
          </p:nvSpPr>
          <p:spPr>
            <a:xfrm>
              <a:off x="1022170" y="1914625"/>
              <a:ext cx="2964580" cy="2964580"/>
            </a:xfrm>
            <a:prstGeom prst="ellipse">
              <a:avLst/>
            </a:prstGeom>
            <a:solidFill>
              <a:srgbClr val="92D050">
                <a:alpha val="49804"/>
              </a:srgbClr>
            </a:solidFill>
            <a:ln>
              <a:solidFill>
                <a:srgbClr val="467827"/>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7" name="Oval 4">
              <a:extLst>
                <a:ext uri="{FF2B5EF4-FFF2-40B4-BE49-F238E27FC236}">
                  <a16:creationId xmlns:a16="http://schemas.microsoft.com/office/drawing/2014/main" id="{96E93117-4FF8-B94D-9D27-7ABB190B3DBB}"/>
                </a:ext>
              </a:extLst>
            </p:cNvPr>
            <p:cNvSpPr txBox="1"/>
            <p:nvPr/>
          </p:nvSpPr>
          <p:spPr>
            <a:xfrm>
              <a:off x="1301335" y="2680475"/>
              <a:ext cx="1778748" cy="16305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Data</a:t>
              </a:r>
            </a:p>
          </p:txBody>
        </p:sp>
      </p:grpSp>
      <p:sp>
        <p:nvSpPr>
          <p:cNvPr id="9" name="Punched Tape 8">
            <a:extLst>
              <a:ext uri="{FF2B5EF4-FFF2-40B4-BE49-F238E27FC236}">
                <a16:creationId xmlns:a16="http://schemas.microsoft.com/office/drawing/2014/main" id="{590A1718-3805-3F44-A2F8-61B43D187F7E}"/>
              </a:ext>
            </a:extLst>
          </p:cNvPr>
          <p:cNvSpPr/>
          <p:nvPr/>
        </p:nvSpPr>
        <p:spPr>
          <a:xfrm>
            <a:off x="6786587" y="5874728"/>
            <a:ext cx="5982929" cy="983272"/>
          </a:xfrm>
          <a:prstGeom prst="flowChartPunchedTap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TODAY'S FOCUS</a:t>
            </a:r>
          </a:p>
        </p:txBody>
      </p:sp>
      <p:sp>
        <p:nvSpPr>
          <p:cNvPr id="10" name="Rectangle: Rounded Corners 114" descr="Badge 9">
            <a:extLst>
              <a:ext uri="{FF2B5EF4-FFF2-40B4-BE49-F238E27FC236}">
                <a16:creationId xmlns:a16="http://schemas.microsoft.com/office/drawing/2014/main" id="{193C5220-C130-814A-980A-EB763B907119}"/>
              </a:ext>
            </a:extLst>
          </p:cNvPr>
          <p:cNvSpPr/>
          <p:nvPr/>
        </p:nvSpPr>
        <p:spPr>
          <a:xfrm>
            <a:off x="203083" y="146123"/>
            <a:ext cx="958967" cy="1024182"/>
          </a:xfrm>
          <a:prstGeom prst="roundRect">
            <a:avLst>
              <a:gd name="adj" fmla="val 16670"/>
            </a:avLst>
          </a:prstGeom>
          <a:ln w="254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11" name="Freeform: Shape 115">
            <a:extLst>
              <a:ext uri="{FF2B5EF4-FFF2-40B4-BE49-F238E27FC236}">
                <a16:creationId xmlns:a16="http://schemas.microsoft.com/office/drawing/2014/main" id="{19D30BC3-85FC-E447-A640-BBC1286904A6}"/>
              </a:ext>
            </a:extLst>
          </p:cNvPr>
          <p:cNvSpPr/>
          <p:nvPr/>
        </p:nvSpPr>
        <p:spPr>
          <a:xfrm>
            <a:off x="1398482" y="146122"/>
            <a:ext cx="7097818" cy="1024182"/>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ln w="2540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Tree>
    <p:extLst>
      <p:ext uri="{BB962C8B-B14F-4D97-AF65-F5344CB8AC3E}">
        <p14:creationId xmlns:p14="http://schemas.microsoft.com/office/powerpoint/2010/main" val="1161948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grpSp>
      <p:pic>
        <p:nvPicPr>
          <p:cNvPr id="8" name="Picture 7">
            <a:extLst>
              <a:ext uri="{FF2B5EF4-FFF2-40B4-BE49-F238E27FC236}">
                <a16:creationId xmlns:a16="http://schemas.microsoft.com/office/drawing/2014/main" id="{A868C91B-AE26-8143-821F-B461A4174B21}"/>
              </a:ext>
            </a:extLst>
          </p:cNvPr>
          <p:cNvPicPr>
            <a:picLocks noChangeAspect="1"/>
          </p:cNvPicPr>
          <p:nvPr/>
        </p:nvPicPr>
        <p:blipFill>
          <a:blip r:embed="rId3"/>
          <a:stretch>
            <a:fillRect/>
          </a:stretch>
        </p:blipFill>
        <p:spPr>
          <a:xfrm>
            <a:off x="10872186" y="5685747"/>
            <a:ext cx="1159220" cy="1087410"/>
          </a:xfrm>
          <a:prstGeom prst="ellipse">
            <a:avLst/>
          </a:prstGeom>
          <a:ln w="19050">
            <a:solidFill>
              <a:schemeClr val="accent2">
                <a:lumMod val="50000"/>
              </a:schemeClr>
            </a:solidFill>
          </a:ln>
        </p:spPr>
      </p:pic>
      <p:graphicFrame>
        <p:nvGraphicFramePr>
          <p:cNvPr id="7" name="Table 4">
            <a:extLst>
              <a:ext uri="{FF2B5EF4-FFF2-40B4-BE49-F238E27FC236}">
                <a16:creationId xmlns:a16="http://schemas.microsoft.com/office/drawing/2014/main" id="{003A6860-A64F-5D42-9208-A25C9EF58D11}"/>
              </a:ext>
            </a:extLst>
          </p:cNvPr>
          <p:cNvGraphicFramePr>
            <a:graphicFrameLocks noGrp="1"/>
          </p:cNvGraphicFramePr>
          <p:nvPr>
            <p:extLst>
              <p:ext uri="{D42A27DB-BD31-4B8C-83A1-F6EECF244321}">
                <p14:modId xmlns:p14="http://schemas.microsoft.com/office/powerpoint/2010/main" val="1214428988"/>
              </p:ext>
            </p:extLst>
          </p:nvPr>
        </p:nvGraphicFramePr>
        <p:xfrm>
          <a:off x="548640" y="1417320"/>
          <a:ext cx="10888394" cy="3200400"/>
        </p:xfrm>
        <a:graphic>
          <a:graphicData uri="http://schemas.openxmlformats.org/drawingml/2006/table">
            <a:tbl>
              <a:tblPr firstRow="1" bandRow="1">
                <a:tableStyleId>{74C1A8A3-306A-4EB7-A6B1-4F7E0EB9C5D6}</a:tableStyleId>
              </a:tblPr>
              <a:tblGrid>
                <a:gridCol w="1488871">
                  <a:extLst>
                    <a:ext uri="{9D8B030D-6E8A-4147-A177-3AD203B41FA5}">
                      <a16:colId xmlns:a16="http://schemas.microsoft.com/office/drawing/2014/main" val="1757350771"/>
                    </a:ext>
                  </a:extLst>
                </a:gridCol>
                <a:gridCol w="8499191">
                  <a:extLst>
                    <a:ext uri="{9D8B030D-6E8A-4147-A177-3AD203B41FA5}">
                      <a16:colId xmlns:a16="http://schemas.microsoft.com/office/drawing/2014/main" val="1345794275"/>
                    </a:ext>
                  </a:extLst>
                </a:gridCol>
                <a:gridCol w="900332">
                  <a:extLst>
                    <a:ext uri="{9D8B030D-6E8A-4147-A177-3AD203B41FA5}">
                      <a16:colId xmlns:a16="http://schemas.microsoft.com/office/drawing/2014/main" val="1523429134"/>
                    </a:ext>
                  </a:extLst>
                </a:gridCol>
              </a:tblGrid>
              <a:tr h="370840">
                <a:tc>
                  <a:txBody>
                    <a:bodyPr/>
                    <a:lstStyle/>
                    <a:p>
                      <a:pPr algn="ctr"/>
                      <a:r>
                        <a:rPr lang="en-US" sz="2400" b="0" dirty="0">
                          <a:solidFill>
                            <a:schemeClr val="tx1"/>
                          </a:solidFill>
                        </a:rPr>
                        <a:t>8:30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dirty="0">
                          <a:solidFill>
                            <a:schemeClr val="tx1"/>
                          </a:solidFill>
                        </a:rPr>
                        <a:t>Introduction and Review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dirty="0">
                          <a:solidFill>
                            <a:schemeClr val="tx1"/>
                          </a:solidFill>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4849381"/>
                  </a:ext>
                </a:extLst>
              </a:tr>
              <a:tr h="370840">
                <a:tc>
                  <a:txBody>
                    <a:bodyPr/>
                    <a:lstStyle/>
                    <a:p>
                      <a:pPr algn="ctr"/>
                      <a:r>
                        <a:rPr lang="en-US" sz="2400" dirty="0"/>
                        <a:t>8:45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Data Based Decision Making (Step 9) and Break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400" i="0" dirty="0"/>
                        <a:t>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3677090"/>
                  </a:ext>
                </a:extLst>
              </a:tr>
              <a:tr h="370840">
                <a:tc>
                  <a:txBody>
                    <a:bodyPr/>
                    <a:lstStyle/>
                    <a:p>
                      <a:pPr algn="ctr"/>
                      <a:r>
                        <a:rPr lang="en-US" sz="2400" dirty="0"/>
                        <a:t>11:15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Promoting Sustainability (Step 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3515399"/>
                  </a:ext>
                </a:extLst>
              </a:tr>
              <a:tr h="370840">
                <a:tc>
                  <a:txBody>
                    <a:bodyPr/>
                    <a:lstStyle/>
                    <a:p>
                      <a:pPr algn="ctr"/>
                      <a:r>
                        <a:rPr lang="en-US" sz="2400" dirty="0"/>
                        <a:t>12:15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Lunch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5717532"/>
                  </a:ext>
                </a:extLst>
              </a:tr>
              <a:tr h="370840">
                <a:tc>
                  <a:txBody>
                    <a:bodyPr/>
                    <a:lstStyle/>
                    <a:p>
                      <a:pPr algn="ctr"/>
                      <a:r>
                        <a:rPr lang="en-US" sz="2400" dirty="0"/>
                        <a:t>12:45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i="0" dirty="0"/>
                        <a:t>Quick Review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400" i="0"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3898206"/>
                  </a:ext>
                </a:extLst>
              </a:tr>
              <a:tr h="370840">
                <a:tc>
                  <a:txBody>
                    <a:bodyPr/>
                    <a:lstStyle/>
                    <a:p>
                      <a:pPr algn="ctr"/>
                      <a:r>
                        <a:rPr lang="en-US" sz="24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Team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165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1584258"/>
                  </a:ext>
                </a:extLst>
              </a:tr>
              <a:tr h="370840">
                <a:tc>
                  <a:txBody>
                    <a:bodyPr/>
                    <a:lstStyle/>
                    <a:p>
                      <a:pPr algn="ctr"/>
                      <a:r>
                        <a:rPr lang="en-US" sz="2400" dirty="0"/>
                        <a:t>3:45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Wrap 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6918760"/>
                  </a:ext>
                </a:extLst>
              </a:tr>
            </a:tbl>
          </a:graphicData>
        </a:graphic>
      </p:graphicFrame>
      <p:sp>
        <p:nvSpPr>
          <p:cNvPr id="9" name="Title 1">
            <a:extLst>
              <a:ext uri="{FF2B5EF4-FFF2-40B4-BE49-F238E27FC236}">
                <a16:creationId xmlns:a16="http://schemas.microsoft.com/office/drawing/2014/main" id="{4256EBD4-9C25-3E49-BB64-FFB1F932A1E0}"/>
              </a:ext>
            </a:extLst>
          </p:cNvPr>
          <p:cNvSpPr>
            <a:spLocks noGrp="1"/>
          </p:cNvSpPr>
          <p:nvPr>
            <p:ph type="title"/>
          </p:nvPr>
        </p:nvSpPr>
        <p:spPr>
          <a:xfrm>
            <a:off x="85552" y="0"/>
            <a:ext cx="5012921" cy="845600"/>
          </a:xfrm>
        </p:spPr>
        <p:txBody>
          <a:bodyPr/>
          <a:lstStyle/>
          <a:p>
            <a:pPr algn="l"/>
            <a:r>
              <a:rPr lang="en-US" dirty="0">
                <a:solidFill>
                  <a:schemeClr val="tx2">
                    <a:lumMod val="10000"/>
                  </a:schemeClr>
                </a:solidFill>
              </a:rPr>
              <a:t>SAMPLE AGENDA</a:t>
            </a:r>
          </a:p>
        </p:txBody>
      </p:sp>
    </p:spTree>
    <p:extLst>
      <p:ext uri="{BB962C8B-B14F-4D97-AF65-F5344CB8AC3E}">
        <p14:creationId xmlns:p14="http://schemas.microsoft.com/office/powerpoint/2010/main" val="1811595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1"/>
        <p:cNvGrpSpPr/>
        <p:nvPr/>
      </p:nvGrpSpPr>
      <p:grpSpPr>
        <a:xfrm>
          <a:off x="0" y="0"/>
          <a:ext cx="0" cy="0"/>
          <a:chOff x="0" y="0"/>
          <a:chExt cx="0" cy="0"/>
        </a:xfrm>
      </p:grpSpPr>
      <p:grpSp>
        <p:nvGrpSpPr>
          <p:cNvPr id="2" name="Group 1">
            <a:extLst>
              <a:ext uri="{FF2B5EF4-FFF2-40B4-BE49-F238E27FC236}">
                <a16:creationId xmlns:a16="http://schemas.microsoft.com/office/drawing/2014/main" id="{97DEFC45-59CD-E046-847D-D0998F576123}"/>
              </a:ext>
            </a:extLst>
          </p:cNvPr>
          <p:cNvGrpSpPr/>
          <p:nvPr/>
        </p:nvGrpSpPr>
        <p:grpSpPr>
          <a:xfrm>
            <a:off x="10368730" y="47355"/>
            <a:ext cx="1655630" cy="1680647"/>
            <a:chOff x="2345128" y="10253"/>
            <a:chExt cx="2569303" cy="2569303"/>
          </a:xfrm>
        </p:grpSpPr>
        <p:sp>
          <p:nvSpPr>
            <p:cNvPr id="3" name="Oval 2">
              <a:extLst>
                <a:ext uri="{FF2B5EF4-FFF2-40B4-BE49-F238E27FC236}">
                  <a16:creationId xmlns:a16="http://schemas.microsoft.com/office/drawing/2014/main" id="{EB77AC52-510E-6947-B425-7503F91D0639}"/>
                </a:ext>
              </a:extLst>
            </p:cNvPr>
            <p:cNvSpPr/>
            <p:nvPr/>
          </p:nvSpPr>
          <p:spPr>
            <a:xfrm>
              <a:off x="2345128" y="10253"/>
              <a:ext cx="2569303" cy="2569303"/>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4" name="Oval 4">
              <a:extLst>
                <a:ext uri="{FF2B5EF4-FFF2-40B4-BE49-F238E27FC236}">
                  <a16:creationId xmlns:a16="http://schemas.microsoft.com/office/drawing/2014/main" id="{3B180D66-CC86-2044-A075-4B48E086B96E}"/>
                </a:ext>
              </a:extLst>
            </p:cNvPr>
            <p:cNvSpPr txBox="1"/>
            <p:nvPr/>
          </p:nvSpPr>
          <p:spPr>
            <a:xfrm>
              <a:off x="2641586" y="356121"/>
              <a:ext cx="1976387" cy="815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sp>
        <p:nvSpPr>
          <p:cNvPr id="6" name="Freeform: Shape 117">
            <a:extLst>
              <a:ext uri="{FF2B5EF4-FFF2-40B4-BE49-F238E27FC236}">
                <a16:creationId xmlns:a16="http://schemas.microsoft.com/office/drawing/2014/main" id="{2A7B7AD1-3636-5047-A333-ACF134585192}"/>
              </a:ext>
            </a:extLst>
          </p:cNvPr>
          <p:cNvSpPr/>
          <p:nvPr/>
        </p:nvSpPr>
        <p:spPr>
          <a:xfrm>
            <a:off x="1472307" y="247431"/>
            <a:ext cx="8662293"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sp>
        <p:nvSpPr>
          <p:cNvPr id="7" name="Rectangle: Rounded Corners 116" descr="Badge 10">
            <a:extLst>
              <a:ext uri="{FF2B5EF4-FFF2-40B4-BE49-F238E27FC236}">
                <a16:creationId xmlns:a16="http://schemas.microsoft.com/office/drawing/2014/main" id="{B2D8735F-487E-4B45-8F9F-1BA8FDD19CCE}"/>
              </a:ext>
            </a:extLst>
          </p:cNvPr>
          <p:cNvSpPr/>
          <p:nvPr/>
        </p:nvSpPr>
        <p:spPr>
          <a:xfrm>
            <a:off x="152400" y="247431"/>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pic>
        <p:nvPicPr>
          <p:cNvPr id="9" name="Picture 8">
            <a:extLst>
              <a:ext uri="{FF2B5EF4-FFF2-40B4-BE49-F238E27FC236}">
                <a16:creationId xmlns:a16="http://schemas.microsoft.com/office/drawing/2014/main" id="{F7CAFD59-1641-A94B-B66D-6ADDE0035C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77717">
            <a:off x="7071988" y="1913311"/>
            <a:ext cx="3628973" cy="4528677"/>
          </a:xfrm>
          <a:prstGeom prst="rect">
            <a:avLst/>
          </a:prstGeom>
        </p:spPr>
      </p:pic>
      <p:pic>
        <p:nvPicPr>
          <p:cNvPr id="11" name="Picture 10">
            <a:extLst>
              <a:ext uri="{FF2B5EF4-FFF2-40B4-BE49-F238E27FC236}">
                <a16:creationId xmlns:a16="http://schemas.microsoft.com/office/drawing/2014/main" id="{379571C3-F416-8249-BB80-330CF341F5C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187303" y="1934766"/>
            <a:ext cx="4162625" cy="4162625"/>
          </a:xfrm>
          <a:prstGeom prst="rect">
            <a:avLst/>
          </a:prstGeom>
        </p:spPr>
      </p:pic>
      <p:sp>
        <p:nvSpPr>
          <p:cNvPr id="12" name="Punched Tape 11">
            <a:extLst>
              <a:ext uri="{FF2B5EF4-FFF2-40B4-BE49-F238E27FC236}">
                <a16:creationId xmlns:a16="http://schemas.microsoft.com/office/drawing/2014/main" id="{F396B6C6-C44F-EE4C-865D-55ADD66952B0}"/>
              </a:ext>
            </a:extLst>
          </p:cNvPr>
          <p:cNvSpPr/>
          <p:nvPr/>
        </p:nvSpPr>
        <p:spPr>
          <a:xfrm>
            <a:off x="6786587" y="5874728"/>
            <a:ext cx="5982929" cy="983272"/>
          </a:xfrm>
          <a:prstGeom prst="flowChartPunchedTap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TODAY'S FOCUS</a:t>
            </a:r>
          </a:p>
        </p:txBody>
      </p:sp>
    </p:spTree>
    <p:extLst>
      <p:ext uri="{BB962C8B-B14F-4D97-AF65-F5344CB8AC3E}">
        <p14:creationId xmlns:p14="http://schemas.microsoft.com/office/powerpoint/2010/main" val="443006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6AA95456-4329-5C4E-9548-673A13BC6FCD}"/>
              </a:ext>
            </a:extLst>
          </p:cNvPr>
          <p:cNvSpPr txBox="1"/>
          <p:nvPr/>
        </p:nvSpPr>
        <p:spPr>
          <a:xfrm>
            <a:off x="6595672" y="1316193"/>
            <a:ext cx="5596328" cy="34163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STEP 9: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USING  DATA FOR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DECISION-MAKING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How do we know if we are doing what we planned to do and if it is having the impact we hoped to have?</a:t>
            </a:r>
          </a:p>
        </p:txBody>
      </p:sp>
      <p:sp>
        <p:nvSpPr>
          <p:cNvPr id="25" name="Bent-Up Arrow 24">
            <a:extLst>
              <a:ext uri="{FF2B5EF4-FFF2-40B4-BE49-F238E27FC236}">
                <a16:creationId xmlns:a16="http://schemas.microsoft.com/office/drawing/2014/main" id="{6D99024D-2090-8247-8441-3CAB96143E09}"/>
              </a:ext>
            </a:extLst>
          </p:cNvPr>
          <p:cNvSpPr/>
          <p:nvPr/>
        </p:nvSpPr>
        <p:spPr>
          <a:xfrm rot="5400000">
            <a:off x="5117956" y="6017586"/>
            <a:ext cx="713088" cy="48015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3A97BF98-8324-C942-8F53-D9406155E028}"/>
              </a:ext>
            </a:extLst>
          </p:cNvPr>
          <p:cNvSpPr/>
          <p:nvPr/>
        </p:nvSpPr>
        <p:spPr>
          <a:xfrm>
            <a:off x="5714576" y="4944533"/>
            <a:ext cx="6477424" cy="1950459"/>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1066800" rtl="0" eaLnBrk="1" fontAlgn="base" latinLnBrk="0" hangingPunct="1">
              <a:lnSpc>
                <a:spcPct val="100000"/>
              </a:lnSpc>
              <a:spcBef>
                <a:spcPct val="0"/>
              </a:spcBef>
              <a:spcAft>
                <a:spcPts val="0"/>
              </a:spcAft>
              <a:buClr>
                <a:srgbClr val="00A791">
                  <a:lumMod val="50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assess and evaluate PBIS fidelity of implementation</a:t>
            </a:r>
          </a:p>
          <a:p>
            <a:pPr marL="342900" marR="0" lvl="0" indent="-342900" algn="l" defTabSz="1066800" rtl="0" eaLnBrk="1" fontAlgn="base" latinLnBrk="0" hangingPunct="1">
              <a:lnSpc>
                <a:spcPct val="100000"/>
              </a:lnSpc>
              <a:spcBef>
                <a:spcPct val="0"/>
              </a:spcBef>
              <a:spcAft>
                <a:spcPts val="0"/>
              </a:spcAft>
              <a:buClr>
                <a:srgbClr val="00A791">
                  <a:lumMod val="50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identify a schoolwide behavior problem and potential solution</a:t>
            </a:r>
          </a:p>
          <a:p>
            <a:pPr marL="342900" marR="0" lvl="0" indent="-342900" algn="l" defTabSz="1066800" rtl="0" eaLnBrk="1" fontAlgn="base" latinLnBrk="0" hangingPunct="1">
              <a:lnSpc>
                <a:spcPct val="100000"/>
              </a:lnSpc>
              <a:spcBef>
                <a:spcPct val="0"/>
              </a:spcBef>
              <a:spcAft>
                <a:spcPts val="0"/>
              </a:spcAft>
              <a:buClr>
                <a:srgbClr val="00A791">
                  <a:lumMod val="50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evaluate perceptions of school climate for students, staff and families</a:t>
            </a:r>
          </a:p>
        </p:txBody>
      </p:sp>
      <p:grpSp>
        <p:nvGrpSpPr>
          <p:cNvPr id="8" name="Group 7">
            <a:extLst>
              <a:ext uri="{FF2B5EF4-FFF2-40B4-BE49-F238E27FC236}">
                <a16:creationId xmlns:a16="http://schemas.microsoft.com/office/drawing/2014/main" id="{75037C7C-4F3E-BE40-80ED-CF44C34416B7}"/>
              </a:ext>
            </a:extLst>
          </p:cNvPr>
          <p:cNvGrpSpPr/>
          <p:nvPr/>
        </p:nvGrpSpPr>
        <p:grpSpPr>
          <a:xfrm>
            <a:off x="10744200" y="0"/>
            <a:ext cx="1447800" cy="1447800"/>
            <a:chOff x="1022170" y="1914625"/>
            <a:chExt cx="2964580" cy="2964580"/>
          </a:xfrm>
        </p:grpSpPr>
        <p:sp>
          <p:nvSpPr>
            <p:cNvPr id="9" name="Oval 8">
              <a:extLst>
                <a:ext uri="{FF2B5EF4-FFF2-40B4-BE49-F238E27FC236}">
                  <a16:creationId xmlns:a16="http://schemas.microsoft.com/office/drawing/2014/main" id="{47D6E2F6-D04B-3E40-AA26-C58984168665}"/>
                </a:ext>
              </a:extLst>
            </p:cNvPr>
            <p:cNvSpPr/>
            <p:nvPr/>
          </p:nvSpPr>
          <p:spPr>
            <a:xfrm>
              <a:off x="1022170" y="1914625"/>
              <a:ext cx="2964580" cy="2964580"/>
            </a:xfrm>
            <a:prstGeom prst="ellipse">
              <a:avLst/>
            </a:prstGeom>
            <a:solidFill>
              <a:srgbClr val="92D050">
                <a:alpha val="49804"/>
              </a:srgbClr>
            </a:solidFill>
            <a:ln>
              <a:solidFill>
                <a:srgbClr val="467827"/>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10" name="Oval 4">
              <a:extLst>
                <a:ext uri="{FF2B5EF4-FFF2-40B4-BE49-F238E27FC236}">
                  <a16:creationId xmlns:a16="http://schemas.microsoft.com/office/drawing/2014/main" id="{FEE4FA7E-D86F-1A4C-8632-D2FFDB23248C}"/>
                </a:ext>
              </a:extLst>
            </p:cNvPr>
            <p:cNvSpPr txBox="1"/>
            <p:nvPr/>
          </p:nvSpPr>
          <p:spPr>
            <a:xfrm>
              <a:off x="1301335" y="2680475"/>
              <a:ext cx="1778748" cy="16305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Data</a:t>
              </a:r>
            </a:p>
          </p:txBody>
        </p:sp>
      </p:grpSp>
      <p:sp>
        <p:nvSpPr>
          <p:cNvPr id="2" name="Document 1">
            <a:extLst>
              <a:ext uri="{FF2B5EF4-FFF2-40B4-BE49-F238E27FC236}">
                <a16:creationId xmlns:a16="http://schemas.microsoft.com/office/drawing/2014/main" id="{F0372028-30BC-594E-AE81-17AE4A88BB14}"/>
              </a:ext>
            </a:extLst>
          </p:cNvPr>
          <p:cNvSpPr/>
          <p:nvPr/>
        </p:nvSpPr>
        <p:spPr>
          <a:xfrm>
            <a:off x="170480" y="123985"/>
            <a:ext cx="3084163" cy="4107051"/>
          </a:xfrm>
          <a:prstGeom prst="flowChartDocumen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
                <a:ea typeface="+mn-ea"/>
                <a:cs typeface="+mn-cs"/>
              </a:rPr>
              <a:t>Regularly using data for decision making is one of the key predictors of reduced disproportionality!</a:t>
            </a:r>
            <a:endParaRPr kumimoji="0" lang="en-US" sz="2400" b="0" i="0" u="none" strike="noStrike" kern="1200" cap="none" spc="0" normalizeH="0" baseline="0" noProof="0" dirty="0">
              <a:ln>
                <a:noFill/>
              </a:ln>
              <a:solidFill>
                <a:srgbClr val="0D0F41"/>
              </a:solidFill>
              <a:effectLst/>
              <a:uLnTx/>
              <a:uFillTx/>
              <a:latin typeface="Arial"/>
              <a:ea typeface="+mn-ea"/>
              <a:cs typeface="+mn-cs"/>
            </a:endParaRPr>
          </a:p>
        </p:txBody>
      </p:sp>
    </p:spTree>
    <p:extLst>
      <p:ext uri="{BB962C8B-B14F-4D97-AF65-F5344CB8AC3E}">
        <p14:creationId xmlns:p14="http://schemas.microsoft.com/office/powerpoint/2010/main" val="1748575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a:xfrm>
            <a:off x="0" y="124303"/>
            <a:ext cx="9378000" cy="845600"/>
          </a:xfrm>
          <a:ln>
            <a:noFill/>
          </a:ln>
        </p:spPr>
        <p:style>
          <a:lnRef idx="2">
            <a:schemeClr val="dk1"/>
          </a:lnRef>
          <a:fillRef idx="1">
            <a:schemeClr val="lt1"/>
          </a:fillRef>
          <a:effectRef idx="0">
            <a:schemeClr val="dk1"/>
          </a:effectRef>
          <a:fontRef idx="minor">
            <a:schemeClr val="dk1"/>
          </a:fontRef>
        </p:style>
        <p:txBody>
          <a:bodyPr/>
          <a:lstStyle/>
          <a:p>
            <a:pPr eaLnBrk="1" hangingPunct="1"/>
            <a:r>
              <a:rPr lang="en-US" sz="4000" dirty="0">
                <a:ea typeface="Britannic Bold" pitchFamily="-108" charset="0"/>
                <a:cs typeface="Britannic Bold" pitchFamily="-108" charset="0"/>
              </a:rPr>
              <a:t>Why Use Data for Decision Making?</a:t>
            </a:r>
          </a:p>
        </p:txBody>
      </p:sp>
      <p:graphicFrame>
        <p:nvGraphicFramePr>
          <p:cNvPr id="2" name="Diagram 1">
            <a:extLst>
              <a:ext uri="{FF2B5EF4-FFF2-40B4-BE49-F238E27FC236}">
                <a16:creationId xmlns:a16="http://schemas.microsoft.com/office/drawing/2014/main" id="{4141ED46-465E-174F-AE77-F4B267294D8F}"/>
              </a:ext>
            </a:extLst>
          </p:cNvPr>
          <p:cNvGraphicFramePr/>
          <p:nvPr/>
        </p:nvGraphicFramePr>
        <p:xfrm>
          <a:off x="163773" y="969903"/>
          <a:ext cx="11818962" cy="62361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534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BFECA15C-7823-6F47-BB11-5EBD42A90ED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96C8A30-1FFF-5041-AA5B-2E2C25CC4F3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24A5F87A-9486-384C-8628-3EEEAECBB2D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3887DA76-38AA-B941-9970-10A0690E0A9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D5A5ED-1918-4F41-AED4-134D8CB357D3}"/>
              </a:ext>
            </a:extLst>
          </p:cNvPr>
          <p:cNvSpPr>
            <a:spLocks noGrp="1"/>
          </p:cNvSpPr>
          <p:nvPr>
            <p:ph type="title"/>
          </p:nvPr>
        </p:nvSpPr>
        <p:spPr>
          <a:xfrm>
            <a:off x="425422" y="328917"/>
            <a:ext cx="11115414" cy="1208937"/>
          </a:xfrm>
        </p:spPr>
        <p:txBody>
          <a:bodyPr/>
          <a:lstStyle/>
          <a:p>
            <a:r>
              <a:rPr lang="en-US" dirty="0"/>
              <a:t>Why use data for decision-making? </a:t>
            </a:r>
          </a:p>
        </p:txBody>
      </p:sp>
      <p:sp>
        <p:nvSpPr>
          <p:cNvPr id="6" name="TextBox 5">
            <a:extLst>
              <a:ext uri="{FF2B5EF4-FFF2-40B4-BE49-F238E27FC236}">
                <a16:creationId xmlns:a16="http://schemas.microsoft.com/office/drawing/2014/main" id="{9AAF789E-9F45-B840-A666-C6A4EA0B680D}"/>
              </a:ext>
            </a:extLst>
          </p:cNvPr>
          <p:cNvSpPr txBox="1"/>
          <p:nvPr/>
        </p:nvSpPr>
        <p:spPr>
          <a:xfrm>
            <a:off x="1551709" y="1500031"/>
            <a:ext cx="9088582"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5400" b="1" dirty="0"/>
              <a:t>To continuously improve </a:t>
            </a:r>
          </a:p>
          <a:p>
            <a:pPr algn="ctr"/>
            <a:r>
              <a:rPr lang="en-US" sz="5400" b="1" dirty="0"/>
              <a:t>your Tier 1 framework! </a:t>
            </a:r>
          </a:p>
        </p:txBody>
      </p:sp>
      <p:sp>
        <p:nvSpPr>
          <p:cNvPr id="7" name="TextBox 6">
            <a:extLst>
              <a:ext uri="{FF2B5EF4-FFF2-40B4-BE49-F238E27FC236}">
                <a16:creationId xmlns:a16="http://schemas.microsoft.com/office/drawing/2014/main" id="{34505567-F362-6043-A71A-AE4AC873C1ED}"/>
              </a:ext>
            </a:extLst>
          </p:cNvPr>
          <p:cNvSpPr txBox="1"/>
          <p:nvPr/>
        </p:nvSpPr>
        <p:spPr>
          <a:xfrm>
            <a:off x="300731" y="3806523"/>
            <a:ext cx="5244384" cy="461665"/>
          </a:xfrm>
          <a:prstGeom prst="rect">
            <a:avLst/>
          </a:prstGeom>
          <a:noFill/>
        </p:spPr>
        <p:txBody>
          <a:bodyPr wrap="none" rtlCol="0">
            <a:spAutoFit/>
          </a:bodyPr>
          <a:lstStyle/>
          <a:p>
            <a:r>
              <a:rPr lang="en-US" sz="2400" dirty="0">
                <a:solidFill>
                  <a:schemeClr val="accent6">
                    <a:lumMod val="50000"/>
                  </a:schemeClr>
                </a:solidFill>
              </a:rPr>
              <a:t>Are we achieving our desired outcomes?</a:t>
            </a:r>
          </a:p>
        </p:txBody>
      </p:sp>
      <p:sp>
        <p:nvSpPr>
          <p:cNvPr id="8" name="TextBox 7">
            <a:extLst>
              <a:ext uri="{FF2B5EF4-FFF2-40B4-BE49-F238E27FC236}">
                <a16:creationId xmlns:a16="http://schemas.microsoft.com/office/drawing/2014/main" id="{DBE77242-4718-C34F-BDB2-1FEE70695728}"/>
              </a:ext>
            </a:extLst>
          </p:cNvPr>
          <p:cNvSpPr txBox="1"/>
          <p:nvPr/>
        </p:nvSpPr>
        <p:spPr>
          <a:xfrm>
            <a:off x="705008" y="4925643"/>
            <a:ext cx="4435830" cy="461665"/>
          </a:xfrm>
          <a:prstGeom prst="rect">
            <a:avLst/>
          </a:prstGeom>
          <a:noFill/>
        </p:spPr>
        <p:txBody>
          <a:bodyPr wrap="none" rtlCol="0">
            <a:spAutoFit/>
          </a:bodyPr>
          <a:lstStyle/>
          <a:p>
            <a:r>
              <a:rPr lang="en-US" sz="2400" dirty="0">
                <a:solidFill>
                  <a:schemeClr val="accent6">
                    <a:lumMod val="50000"/>
                  </a:schemeClr>
                </a:solidFill>
              </a:rPr>
              <a:t>Are we implementing as planned?</a:t>
            </a:r>
          </a:p>
        </p:txBody>
      </p:sp>
      <p:sp>
        <p:nvSpPr>
          <p:cNvPr id="10" name="TextBox 9">
            <a:extLst>
              <a:ext uri="{FF2B5EF4-FFF2-40B4-BE49-F238E27FC236}">
                <a16:creationId xmlns:a16="http://schemas.microsoft.com/office/drawing/2014/main" id="{041F6DFB-90B5-624E-960B-DDB15CD3031B}"/>
              </a:ext>
            </a:extLst>
          </p:cNvPr>
          <p:cNvSpPr txBox="1"/>
          <p:nvPr/>
        </p:nvSpPr>
        <p:spPr>
          <a:xfrm>
            <a:off x="1911076" y="5813930"/>
            <a:ext cx="9295711" cy="461665"/>
          </a:xfrm>
          <a:prstGeom prst="rect">
            <a:avLst/>
          </a:prstGeom>
          <a:noFill/>
        </p:spPr>
        <p:txBody>
          <a:bodyPr wrap="square" rtlCol="0">
            <a:spAutoFit/>
          </a:bodyPr>
          <a:lstStyle/>
          <a:p>
            <a:r>
              <a:rPr lang="en-US" sz="2400" dirty="0">
                <a:solidFill>
                  <a:schemeClr val="accent6">
                    <a:lumMod val="50000"/>
                  </a:schemeClr>
                </a:solidFill>
              </a:rPr>
              <a:t>Are students receiving adequate support to achieve positive outcomes?</a:t>
            </a:r>
          </a:p>
        </p:txBody>
      </p:sp>
      <p:sp>
        <p:nvSpPr>
          <p:cNvPr id="11" name="TextBox 10">
            <a:extLst>
              <a:ext uri="{FF2B5EF4-FFF2-40B4-BE49-F238E27FC236}">
                <a16:creationId xmlns:a16="http://schemas.microsoft.com/office/drawing/2014/main" id="{9976D54A-36FB-0E4E-9D1F-A8A8482AC6A2}"/>
              </a:ext>
            </a:extLst>
          </p:cNvPr>
          <p:cNvSpPr txBox="1"/>
          <p:nvPr/>
        </p:nvSpPr>
        <p:spPr>
          <a:xfrm>
            <a:off x="4276531" y="4303311"/>
            <a:ext cx="7624523" cy="461665"/>
          </a:xfrm>
          <a:prstGeom prst="rect">
            <a:avLst/>
          </a:prstGeom>
          <a:noFill/>
        </p:spPr>
        <p:txBody>
          <a:bodyPr wrap="none" rtlCol="0">
            <a:spAutoFit/>
          </a:bodyPr>
          <a:lstStyle/>
          <a:p>
            <a:r>
              <a:rPr lang="en-US" sz="2400" dirty="0">
                <a:solidFill>
                  <a:schemeClr val="accent6">
                    <a:lumMod val="50000"/>
                  </a:schemeClr>
                </a:solidFill>
              </a:rPr>
              <a:t>Which groups are benefiting from our plan? Which are not?</a:t>
            </a:r>
          </a:p>
        </p:txBody>
      </p:sp>
      <p:sp>
        <p:nvSpPr>
          <p:cNvPr id="12" name="TextBox 11">
            <a:extLst>
              <a:ext uri="{FF2B5EF4-FFF2-40B4-BE49-F238E27FC236}">
                <a16:creationId xmlns:a16="http://schemas.microsoft.com/office/drawing/2014/main" id="{EB27AEBD-3817-3940-8322-AD77A8CA9F20}"/>
              </a:ext>
            </a:extLst>
          </p:cNvPr>
          <p:cNvSpPr txBox="1"/>
          <p:nvPr/>
        </p:nvSpPr>
        <p:spPr>
          <a:xfrm>
            <a:off x="5358365" y="5033916"/>
            <a:ext cx="5460854" cy="461665"/>
          </a:xfrm>
          <a:prstGeom prst="rect">
            <a:avLst/>
          </a:prstGeom>
          <a:noFill/>
        </p:spPr>
        <p:txBody>
          <a:bodyPr wrap="none" rtlCol="0">
            <a:spAutoFit/>
          </a:bodyPr>
          <a:lstStyle/>
          <a:p>
            <a:r>
              <a:rPr lang="en-US" sz="2400" dirty="0">
                <a:solidFill>
                  <a:schemeClr val="accent6">
                    <a:lumMod val="50000"/>
                  </a:schemeClr>
                </a:solidFill>
              </a:rPr>
              <a:t>What needs to be strengthened? Revised?</a:t>
            </a:r>
          </a:p>
        </p:txBody>
      </p:sp>
      <p:pic>
        <p:nvPicPr>
          <p:cNvPr id="9" name="Picture 8">
            <a:extLst>
              <a:ext uri="{FF2B5EF4-FFF2-40B4-BE49-F238E27FC236}">
                <a16:creationId xmlns:a16="http://schemas.microsoft.com/office/drawing/2014/main" id="{7432A140-C13C-D647-B8C0-4A6DF5AB9D34}"/>
              </a:ext>
            </a:extLst>
          </p:cNvPr>
          <p:cNvPicPr>
            <a:picLocks noChangeAspect="1"/>
          </p:cNvPicPr>
          <p:nvPr/>
        </p:nvPicPr>
        <p:blipFill>
          <a:blip r:embed="rId3"/>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946558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nvGraphicFramePr>
        <p:xfrm>
          <a:off x="-274155" y="1049923"/>
          <a:ext cx="12740309" cy="5502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Open Sans" panose="020B0606030504020204" pitchFamily="34" charset="0"/>
                <a:ea typeface="ＭＳ Ｐゴシック" pitchFamily="-108" charset="-128"/>
                <a:cs typeface="+mn-cs"/>
              </a:rPr>
              <a:t>(Chaparro, E., et. al, 2022)</a:t>
            </a:r>
            <a:endParaRPr kumimoji="0" lang="en-US" sz="16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endParaRPr>
          </a:p>
        </p:txBody>
      </p:sp>
      <p:sp>
        <p:nvSpPr>
          <p:cNvPr id="2" name="Title 1">
            <a:extLst>
              <a:ext uri="{FF2B5EF4-FFF2-40B4-BE49-F238E27FC236}">
                <a16:creationId xmlns:a16="http://schemas.microsoft.com/office/drawing/2014/main" id="{B728E04C-00CE-3616-7D84-0990BA35B64F}"/>
              </a:ext>
            </a:extLst>
          </p:cNvPr>
          <p:cNvSpPr txBox="1">
            <a:spLocks/>
          </p:cNvSpPr>
          <p:nvPr/>
        </p:nvSpPr>
        <p:spPr>
          <a:xfrm>
            <a:off x="99907" y="121920"/>
            <a:ext cx="9378950" cy="84613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marL="0" marR="0" lvl="0" indent="0" algn="l"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4000" b="1"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Poppins SemiBold"/>
              </a:rPr>
              <a:t>Data INFORMS and GUIDES your work</a:t>
            </a:r>
          </a:p>
        </p:txBody>
      </p:sp>
      <p:pic>
        <p:nvPicPr>
          <p:cNvPr id="5" name="Picture 4" descr="A diagram of a data flow&#10;&#10;Description automatically generated with medium confidence">
            <a:extLst>
              <a:ext uri="{FF2B5EF4-FFF2-40B4-BE49-F238E27FC236}">
                <a16:creationId xmlns:a16="http://schemas.microsoft.com/office/drawing/2014/main" id="{ECBEEBB3-4F01-F8B4-015A-38DDCABE53E9}"/>
              </a:ext>
            </a:extLst>
          </p:cNvPr>
          <p:cNvPicPr>
            <a:picLocks noChangeAspect="1"/>
          </p:cNvPicPr>
          <p:nvPr/>
        </p:nvPicPr>
        <p:blipFill>
          <a:blip r:embed="rId8"/>
          <a:stretch>
            <a:fillRect/>
          </a:stretch>
        </p:blipFill>
        <p:spPr>
          <a:xfrm>
            <a:off x="4572000" y="2819400"/>
            <a:ext cx="2971800" cy="2096063"/>
          </a:xfrm>
          <a:prstGeom prst="rect">
            <a:avLst/>
          </a:prstGeom>
        </p:spPr>
      </p:pic>
      <p:pic>
        <p:nvPicPr>
          <p:cNvPr id="4" name="Picture 3">
            <a:extLst>
              <a:ext uri="{FF2B5EF4-FFF2-40B4-BE49-F238E27FC236}">
                <a16:creationId xmlns:a16="http://schemas.microsoft.com/office/drawing/2014/main" id="{1C32EC45-B57A-A0D3-4D82-D74C5F38EB86}"/>
              </a:ext>
            </a:extLst>
          </p:cNvPr>
          <p:cNvPicPr>
            <a:picLocks noChangeAspect="1"/>
          </p:cNvPicPr>
          <p:nvPr/>
        </p:nvPicPr>
        <p:blipFill>
          <a:blip r:embed="rId9"/>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2214057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5F49A-0BC0-EF42-A4E4-6C6345B5DD63}"/>
              </a:ext>
            </a:extLst>
          </p:cNvPr>
          <p:cNvSpPr>
            <a:spLocks noGrp="1"/>
          </p:cNvSpPr>
          <p:nvPr>
            <p:ph type="title"/>
          </p:nvPr>
        </p:nvSpPr>
        <p:spPr>
          <a:xfrm>
            <a:off x="118426" y="234871"/>
            <a:ext cx="10977667" cy="1211792"/>
          </a:xfrm>
        </p:spPr>
        <p:txBody>
          <a:bodyPr/>
          <a:lstStyle/>
          <a:p>
            <a:pPr algn="l"/>
            <a:r>
              <a:rPr lang="en-US" sz="3200" dirty="0"/>
              <a:t>Once data routines are established… </a:t>
            </a:r>
            <a:br>
              <a:rPr lang="en-US" sz="3200" dirty="0"/>
            </a:br>
            <a:endParaRPr lang="en-US" sz="3200" dirty="0"/>
          </a:p>
        </p:txBody>
      </p:sp>
      <p:pic>
        <p:nvPicPr>
          <p:cNvPr id="4" name="Picture 3">
            <a:extLst>
              <a:ext uri="{FF2B5EF4-FFF2-40B4-BE49-F238E27FC236}">
                <a16:creationId xmlns:a16="http://schemas.microsoft.com/office/drawing/2014/main" id="{6003151C-7B70-4345-A974-FBEA23EA8E08}"/>
              </a:ext>
            </a:extLst>
          </p:cNvPr>
          <p:cNvPicPr>
            <a:picLocks noChangeAspect="1"/>
          </p:cNvPicPr>
          <p:nvPr/>
        </p:nvPicPr>
        <p:blipFill rotWithShape="1">
          <a:blip r:embed="rId3"/>
          <a:srcRect l="6561" r="6535" b="3646"/>
          <a:stretch/>
        </p:blipFill>
        <p:spPr>
          <a:xfrm>
            <a:off x="6934908" y="1446663"/>
            <a:ext cx="4816278" cy="4638682"/>
          </a:xfrm>
          <a:prstGeom prst="ellipse">
            <a:avLst/>
          </a:prstGeom>
        </p:spPr>
      </p:pic>
      <p:sp>
        <p:nvSpPr>
          <p:cNvPr id="6" name="TextBox 5">
            <a:extLst>
              <a:ext uri="{FF2B5EF4-FFF2-40B4-BE49-F238E27FC236}">
                <a16:creationId xmlns:a16="http://schemas.microsoft.com/office/drawing/2014/main" id="{74119F0C-1BEE-3842-8D60-C1E530BF09FD}"/>
              </a:ext>
            </a:extLst>
          </p:cNvPr>
          <p:cNvSpPr txBox="1"/>
          <p:nvPr/>
        </p:nvSpPr>
        <p:spPr>
          <a:xfrm>
            <a:off x="5165908" y="6273225"/>
            <a:ext cx="7026092" cy="584775"/>
          </a:xfrm>
          <a:prstGeom prst="rect">
            <a:avLst/>
          </a:prstGeom>
          <a:noFill/>
        </p:spPr>
        <p:txBody>
          <a:bodyPr wrap="square">
            <a:spAutoFit/>
          </a:bodyPr>
          <a:lstStyle/>
          <a:p>
            <a:r>
              <a:rPr lang="en-US" sz="3200" b="1" dirty="0"/>
              <a:t>…use the data to guide decision-making! </a:t>
            </a:r>
          </a:p>
        </p:txBody>
      </p:sp>
      <p:graphicFrame>
        <p:nvGraphicFramePr>
          <p:cNvPr id="7" name="Content Placeholder 3">
            <a:extLst>
              <a:ext uri="{FF2B5EF4-FFF2-40B4-BE49-F238E27FC236}">
                <a16:creationId xmlns:a16="http://schemas.microsoft.com/office/drawing/2014/main" id="{F0F1B3C9-9A39-AA40-AA7B-E65E59F5AC37}"/>
              </a:ext>
            </a:extLst>
          </p:cNvPr>
          <p:cNvGraphicFramePr>
            <a:graphicFrameLocks/>
          </p:cNvGraphicFramePr>
          <p:nvPr>
            <p:extLst>
              <p:ext uri="{D42A27DB-BD31-4B8C-83A1-F6EECF244321}">
                <p14:modId xmlns:p14="http://schemas.microsoft.com/office/powerpoint/2010/main" val="997177272"/>
              </p:ext>
            </p:extLst>
          </p:nvPr>
        </p:nvGraphicFramePr>
        <p:xfrm>
          <a:off x="118426" y="941696"/>
          <a:ext cx="6377907" cy="53315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5110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page4image55771968">
            <a:extLst>
              <a:ext uri="{FF2B5EF4-FFF2-40B4-BE49-F238E27FC236}">
                <a16:creationId xmlns:a16="http://schemas.microsoft.com/office/drawing/2014/main" id="{0F5867A5-72C9-844C-9F66-DE9657D4F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319" y="136356"/>
            <a:ext cx="4599643" cy="67216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1879339-3DC2-BA4F-9296-DD86EEAFAB89}"/>
              </a:ext>
            </a:extLst>
          </p:cNvPr>
          <p:cNvPicPr>
            <a:picLocks noChangeAspect="1"/>
          </p:cNvPicPr>
          <p:nvPr/>
        </p:nvPicPr>
        <p:blipFill>
          <a:blip r:embed="rId4"/>
          <a:stretch>
            <a:fillRect/>
          </a:stretch>
        </p:blipFill>
        <p:spPr>
          <a:xfrm>
            <a:off x="480790" y="1289050"/>
            <a:ext cx="3340100" cy="4279900"/>
          </a:xfrm>
          <a:prstGeom prst="rect">
            <a:avLst/>
          </a:prstGeom>
        </p:spPr>
      </p:pic>
      <p:sp>
        <p:nvSpPr>
          <p:cNvPr id="5" name="TextBox 4">
            <a:extLst>
              <a:ext uri="{FF2B5EF4-FFF2-40B4-BE49-F238E27FC236}">
                <a16:creationId xmlns:a16="http://schemas.microsoft.com/office/drawing/2014/main" id="{D9A418CC-17C5-0D40-9993-5D79DB82DA4C}"/>
              </a:ext>
            </a:extLst>
          </p:cNvPr>
          <p:cNvSpPr txBox="1"/>
          <p:nvPr/>
        </p:nvSpPr>
        <p:spPr>
          <a:xfrm>
            <a:off x="135467" y="6383090"/>
            <a:ext cx="6096000" cy="338554"/>
          </a:xfrm>
          <a:prstGeom prst="rect">
            <a:avLst/>
          </a:prstGeom>
          <a:noFill/>
        </p:spPr>
        <p:txBody>
          <a:bodyPr wrap="square">
            <a:spAutoFit/>
          </a:bodyPr>
          <a:lstStyle/>
          <a:p>
            <a:r>
              <a:rPr lang="en-US" sz="1600" b="0" i="0" dirty="0">
                <a:solidFill>
                  <a:srgbClr val="333333"/>
                </a:solidFill>
                <a:effectLst/>
                <a:latin typeface="Open Sans" panose="020B0606030504020204" pitchFamily="34" charset="0"/>
              </a:rPr>
              <a:t>(Chaparro, E., et. al, 2022)</a:t>
            </a:r>
            <a:endParaRPr lang="en-US" sz="1600" dirty="0"/>
          </a:p>
        </p:txBody>
      </p:sp>
    </p:spTree>
    <p:extLst>
      <p:ext uri="{BB962C8B-B14F-4D97-AF65-F5344CB8AC3E}">
        <p14:creationId xmlns:p14="http://schemas.microsoft.com/office/powerpoint/2010/main" val="14693508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extLst>
              <p:ext uri="{D42A27DB-BD31-4B8C-83A1-F6EECF244321}">
                <p14:modId xmlns:p14="http://schemas.microsoft.com/office/powerpoint/2010/main" val="882466565"/>
              </p:ext>
            </p:extLst>
          </p:nvPr>
        </p:nvGraphicFramePr>
        <p:xfrm>
          <a:off x="-932623" y="204013"/>
          <a:ext cx="12740309" cy="6449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DC36900-1A11-5140-BBAD-A9AD36C5F433}"/>
              </a:ext>
            </a:extLst>
          </p:cNvPr>
          <p:cNvSpPr txBox="1"/>
          <p:nvPr/>
        </p:nvSpPr>
        <p:spPr>
          <a:xfrm>
            <a:off x="4398064" y="2951946"/>
            <a:ext cx="2087216" cy="954107"/>
          </a:xfrm>
          <a:prstGeom prst="rect">
            <a:avLst/>
          </a:prstGeom>
          <a:noFill/>
        </p:spPr>
        <p:txBody>
          <a:bodyPr wrap="square">
            <a:spAutoFit/>
          </a:bodyPr>
          <a:lstStyle/>
          <a:p>
            <a:pPr lvl="0" algn="ctr"/>
            <a:r>
              <a:rPr lang="en-US" sz="2400" dirty="0">
                <a:solidFill>
                  <a:srgbClr val="000000"/>
                </a:solidFill>
              </a:rPr>
              <a:t>Collect &amp; Use </a:t>
            </a:r>
          </a:p>
          <a:p>
            <a:pPr lvl="0" algn="ctr"/>
            <a:r>
              <a:rPr lang="en-US" sz="3200" b="1" dirty="0">
                <a:solidFill>
                  <a:srgbClr val="000000"/>
                </a:solidFill>
              </a:rPr>
              <a:t>DATA</a:t>
            </a:r>
          </a:p>
        </p:txBody>
      </p:sp>
      <p:sp>
        <p:nvSpPr>
          <p:cNvPr id="7" name="Left-Right Arrow 6">
            <a:extLst>
              <a:ext uri="{FF2B5EF4-FFF2-40B4-BE49-F238E27FC236}">
                <a16:creationId xmlns:a16="http://schemas.microsoft.com/office/drawing/2014/main" id="{0BBCAE6D-2052-E74A-BF44-9A3CFF179EFF}"/>
              </a:ext>
            </a:extLst>
          </p:cNvPr>
          <p:cNvSpPr/>
          <p:nvPr/>
        </p:nvSpPr>
        <p:spPr>
          <a:xfrm rot="16200000">
            <a:off x="5120062" y="2461802"/>
            <a:ext cx="808383" cy="162834"/>
          </a:xfrm>
          <a:prstGeom prst="leftRightArrow">
            <a:avLst/>
          </a:prstGeom>
          <a:solidFill>
            <a:srgbClr val="F3C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Right Arrow 7">
            <a:extLst>
              <a:ext uri="{FF2B5EF4-FFF2-40B4-BE49-F238E27FC236}">
                <a16:creationId xmlns:a16="http://schemas.microsoft.com/office/drawing/2014/main" id="{6B9B0B13-110A-2449-9017-70BBF4B66701}"/>
              </a:ext>
            </a:extLst>
          </p:cNvPr>
          <p:cNvSpPr/>
          <p:nvPr/>
        </p:nvSpPr>
        <p:spPr>
          <a:xfrm rot="13049120">
            <a:off x="3856507" y="2653456"/>
            <a:ext cx="769704" cy="185865"/>
          </a:xfrm>
          <a:prstGeom prst="leftRightArrow">
            <a:avLst/>
          </a:prstGeom>
          <a:solidFill>
            <a:srgbClr val="EE3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Right Arrow 8">
            <a:extLst>
              <a:ext uri="{FF2B5EF4-FFF2-40B4-BE49-F238E27FC236}">
                <a16:creationId xmlns:a16="http://schemas.microsoft.com/office/drawing/2014/main" id="{AD7BB20D-D350-1345-A755-0FE4F6A3C6D1}"/>
              </a:ext>
            </a:extLst>
          </p:cNvPr>
          <p:cNvSpPr/>
          <p:nvPr/>
        </p:nvSpPr>
        <p:spPr>
          <a:xfrm rot="8989993">
            <a:off x="4033470" y="3802843"/>
            <a:ext cx="828101" cy="189444"/>
          </a:xfrm>
          <a:prstGeom prst="leftRightArrow">
            <a:avLst/>
          </a:prstGeom>
          <a:solidFill>
            <a:srgbClr val="E89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Right Arrow 9">
            <a:extLst>
              <a:ext uri="{FF2B5EF4-FFF2-40B4-BE49-F238E27FC236}">
                <a16:creationId xmlns:a16="http://schemas.microsoft.com/office/drawing/2014/main" id="{2BFC387A-698F-9340-87E9-569744E192E9}"/>
              </a:ext>
            </a:extLst>
          </p:cNvPr>
          <p:cNvSpPr/>
          <p:nvPr/>
        </p:nvSpPr>
        <p:spPr>
          <a:xfrm rot="16200000">
            <a:off x="5139679" y="4239957"/>
            <a:ext cx="808383" cy="162835"/>
          </a:xfrm>
          <a:prstGeom prst="leftRightArrow">
            <a:avLst/>
          </a:prstGeom>
          <a:solidFill>
            <a:srgbClr val="7F4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Right Arrow 10">
            <a:extLst>
              <a:ext uri="{FF2B5EF4-FFF2-40B4-BE49-F238E27FC236}">
                <a16:creationId xmlns:a16="http://schemas.microsoft.com/office/drawing/2014/main" id="{348E3385-1354-3A4E-A330-A1DE4E83D5FF}"/>
              </a:ext>
            </a:extLst>
          </p:cNvPr>
          <p:cNvSpPr/>
          <p:nvPr/>
        </p:nvSpPr>
        <p:spPr>
          <a:xfrm rot="1788653">
            <a:off x="6189432" y="3775235"/>
            <a:ext cx="713265" cy="155196"/>
          </a:xfrm>
          <a:prstGeom prst="lef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Right Arrow 11">
            <a:extLst>
              <a:ext uri="{FF2B5EF4-FFF2-40B4-BE49-F238E27FC236}">
                <a16:creationId xmlns:a16="http://schemas.microsoft.com/office/drawing/2014/main" id="{DE54176A-1DFD-444C-8471-F7C725DD13A1}"/>
              </a:ext>
            </a:extLst>
          </p:cNvPr>
          <p:cNvSpPr/>
          <p:nvPr/>
        </p:nvSpPr>
        <p:spPr>
          <a:xfrm rot="19540980">
            <a:off x="6306784" y="2755706"/>
            <a:ext cx="808383" cy="176765"/>
          </a:xfrm>
          <a:prstGeom prst="leftRightArrow">
            <a:avLst/>
          </a:prstGeom>
          <a:solidFill>
            <a:srgbClr val="20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D0355F2-B5DA-FC4F-B4E3-E5AD50B2A76F}"/>
              </a:ext>
            </a:extLst>
          </p:cNvPr>
          <p:cNvPicPr>
            <a:picLocks noChangeAspect="1"/>
          </p:cNvPicPr>
          <p:nvPr/>
        </p:nvPicPr>
        <p:blipFill rotWithShape="1">
          <a:blip r:embed="rId8"/>
          <a:srcRect l="15298" t="6738" r="15999" b="17357"/>
          <a:stretch/>
        </p:blipFill>
        <p:spPr>
          <a:xfrm>
            <a:off x="11146120" y="5824368"/>
            <a:ext cx="1045880" cy="1033632"/>
          </a:xfrm>
          <a:prstGeom prst="ellipse">
            <a:avLst/>
          </a:prstGeom>
          <a:ln w="19050">
            <a:solidFill>
              <a:schemeClr val="accent2">
                <a:lumMod val="50000"/>
              </a:schemeClr>
            </a:solidFill>
          </a:ln>
        </p:spPr>
      </p:pic>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r>
              <a:rPr lang="en-US" sz="1600" b="0" i="0" dirty="0">
                <a:solidFill>
                  <a:srgbClr val="333333"/>
                </a:solidFill>
                <a:effectLst/>
                <a:latin typeface="Open Sans" panose="020B0606030504020204" pitchFamily="34" charset="0"/>
              </a:rPr>
              <a:t>(Chaparro, E., et. al, 2022)</a:t>
            </a:r>
            <a:endParaRPr lang="en-US" sz="1600" dirty="0"/>
          </a:p>
        </p:txBody>
      </p:sp>
    </p:spTree>
    <p:extLst>
      <p:ext uri="{BB962C8B-B14F-4D97-AF65-F5344CB8AC3E}">
        <p14:creationId xmlns:p14="http://schemas.microsoft.com/office/powerpoint/2010/main" val="1182171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8D4E6-A6C8-7A45-9DE1-7E83355BC675}"/>
              </a:ext>
            </a:extLst>
          </p:cNvPr>
          <p:cNvSpPr>
            <a:spLocks noGrp="1"/>
          </p:cNvSpPr>
          <p:nvPr>
            <p:ph type="title"/>
          </p:nvPr>
        </p:nvSpPr>
        <p:spPr>
          <a:xfrm>
            <a:off x="192906" y="110690"/>
            <a:ext cx="10551294" cy="845600"/>
          </a:xfrm>
        </p:spPr>
        <p:txBody>
          <a:bodyPr/>
          <a:lstStyle/>
          <a:p>
            <a:pPr algn="l"/>
            <a:r>
              <a:rPr lang="en-US" dirty="0"/>
              <a:t>What data? How often? What do we use it for?</a:t>
            </a:r>
          </a:p>
        </p:txBody>
      </p:sp>
      <p:graphicFrame>
        <p:nvGraphicFramePr>
          <p:cNvPr id="3" name="Diagram 2">
            <a:extLst>
              <a:ext uri="{FF2B5EF4-FFF2-40B4-BE49-F238E27FC236}">
                <a16:creationId xmlns:a16="http://schemas.microsoft.com/office/drawing/2014/main" id="{BC0FD5B4-5F02-8F4C-B856-D67CFE959AC5}"/>
              </a:ext>
            </a:extLst>
          </p:cNvPr>
          <p:cNvGraphicFramePr/>
          <p:nvPr/>
        </p:nvGraphicFramePr>
        <p:xfrm>
          <a:off x="-1155032" y="994611"/>
          <a:ext cx="13347032" cy="5693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4CF70361-C99B-354C-B1CD-E6B6AF824289}"/>
              </a:ext>
            </a:extLst>
          </p:cNvPr>
          <p:cNvPicPr>
            <a:picLocks noChangeAspect="1"/>
          </p:cNvPicPr>
          <p:nvPr/>
        </p:nvPicPr>
        <p:blipFill rotWithShape="1">
          <a:blip r:embed="rId8"/>
          <a:srcRect l="15298" t="6738" r="15999" b="17357"/>
          <a:stretch/>
        </p:blipFill>
        <p:spPr>
          <a:xfrm>
            <a:off x="11146120" y="5824368"/>
            <a:ext cx="1045880" cy="1033632"/>
          </a:xfrm>
          <a:prstGeom prst="ellipse">
            <a:avLst/>
          </a:prstGeom>
          <a:ln w="19050">
            <a:solidFill>
              <a:schemeClr val="accent2">
                <a:lumMod val="50000"/>
              </a:schemeClr>
            </a:solidFill>
          </a:ln>
        </p:spPr>
      </p:pic>
    </p:spTree>
    <p:extLst>
      <p:ext uri="{BB962C8B-B14F-4D97-AF65-F5344CB8AC3E}">
        <p14:creationId xmlns:p14="http://schemas.microsoft.com/office/powerpoint/2010/main" val="225299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B60A7C11-013A-7149-A95F-20C1089B147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81617682-8DCD-0948-A6AB-F1D69DC0EBFB}"/>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graphicEl>
                                              <a:dgm id="{AE87E840-04EF-994F-9A43-56094511F6F6}"/>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graphicEl>
                                              <a:dgm id="{7ED28D52-F430-7A47-AC6A-7E6F32B47734}"/>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graphicEl>
                                              <a:dgm id="{DE04828F-0717-9D4B-8E3F-D3010BFE5BF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7FB9A40E-B9E1-C54A-8F30-F9F9CC82E5C9}"/>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graphicEl>
                                              <a:dgm id="{092BF23C-C7C1-F64D-90EF-1CC807973528}"/>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graphicEl>
                                              <a:dgm id="{D2C13644-B4A1-8544-8DA0-BF1C389F1195}"/>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graphicEl>
                                              <a:dgm id="{3F933EE9-D469-6241-BF53-A027F1F59D0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lvl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0B092B-549C-B04D-9C66-F437ADFA91CE}"/>
              </a:ext>
            </a:extLst>
          </p:cNvPr>
          <p:cNvSpPr>
            <a:spLocks noGrp="1"/>
          </p:cNvSpPr>
          <p:nvPr>
            <p:ph type="title"/>
          </p:nvPr>
        </p:nvSpPr>
        <p:spPr>
          <a:xfrm rot="-151">
            <a:off x="190606" y="2256563"/>
            <a:ext cx="5392047" cy="2344873"/>
          </a:xfrm>
        </p:spPr>
        <p:txBody>
          <a:bodyPr/>
          <a:lstStyle/>
          <a:p>
            <a:r>
              <a:rPr lang="en-US" dirty="0"/>
              <a:t>Assess Fidelity of PBIS Implementation at Least Annually</a:t>
            </a:r>
          </a:p>
        </p:txBody>
      </p:sp>
    </p:spTree>
    <p:extLst>
      <p:ext uri="{BB962C8B-B14F-4D97-AF65-F5344CB8AC3E}">
        <p14:creationId xmlns:p14="http://schemas.microsoft.com/office/powerpoint/2010/main" val="3707083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78088" y="1825536"/>
            <a:ext cx="8751600" cy="1755600"/>
          </a:xfrm>
          <a:prstGeom prst="rect">
            <a:avLst/>
          </a:prstGeom>
        </p:spPr>
        <p:txBody>
          <a:bodyPr spcFirstLastPara="1" wrap="square" lIns="121900" tIns="121900" rIns="121900" bIns="121900" anchor="ctr" anchorCtr="0">
            <a:noAutofit/>
          </a:bodyPr>
          <a:lstStyle/>
          <a:p>
            <a:pPr lvl="0" algn="ctr"/>
            <a:r>
              <a:rPr lang="en-US" sz="3600" dirty="0">
                <a:solidFill>
                  <a:schemeClr val="accent6">
                    <a:lumMod val="50000"/>
                  </a:schemeClr>
                </a:solidFill>
              </a:rPr>
              <a:t>NEPBIS</a:t>
            </a:r>
            <a:r>
              <a:rPr lang="en-US" sz="3600" dirty="0"/>
              <a:t> </a:t>
            </a:r>
            <a:br>
              <a:rPr lang="en-US" sz="3600" dirty="0"/>
            </a:br>
            <a:r>
              <a:rPr lang="en-US" sz="3600" dirty="0">
                <a:solidFill>
                  <a:schemeClr val="accent6">
                    <a:lumMod val="50000"/>
                  </a:schemeClr>
                </a:solidFill>
              </a:rPr>
              <a:t>School-Wide </a:t>
            </a:r>
            <a:br>
              <a:rPr lang="en-US" sz="3600" dirty="0">
                <a:solidFill>
                  <a:schemeClr val="accent6">
                    <a:lumMod val="50000"/>
                  </a:schemeClr>
                </a:solidFill>
              </a:rPr>
            </a:br>
            <a:r>
              <a:rPr lang="en-US" sz="3600" dirty="0">
                <a:solidFill>
                  <a:schemeClr val="accent6">
                    <a:lumMod val="50000"/>
                  </a:schemeClr>
                </a:solidFill>
              </a:rPr>
              <a:t>Team Training </a:t>
            </a:r>
            <a:endParaRPr lang="en-US" sz="3600" dirty="0">
              <a:solidFill>
                <a:schemeClr val="accent4"/>
              </a:solidFill>
            </a:endParaRPr>
          </a:p>
        </p:txBody>
      </p:sp>
      <p:sp>
        <p:nvSpPr>
          <p:cNvPr id="10" name="TextBox 9">
            <a:extLst>
              <a:ext uri="{FF2B5EF4-FFF2-40B4-BE49-F238E27FC236}">
                <a16:creationId xmlns:a16="http://schemas.microsoft.com/office/drawing/2014/main" id="{A11D9CCF-DD03-5D45-9142-499B2BD6476E}"/>
              </a:ext>
            </a:extLst>
          </p:cNvPr>
          <p:cNvSpPr txBox="1"/>
          <p:nvPr/>
        </p:nvSpPr>
        <p:spPr>
          <a:xfrm>
            <a:off x="5701388" y="3609037"/>
            <a:ext cx="1905000"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ACC2">
                    <a:lumMod val="50000"/>
                  </a:srgbClr>
                </a:solidFill>
                <a:effectLst/>
                <a:uLnTx/>
                <a:uFillTx/>
                <a:ea typeface="ＭＳ Ｐゴシック" pitchFamily="-108" charset="-128"/>
              </a:rPr>
              <a:t>Year 1</a:t>
            </a:r>
            <a:br>
              <a:rPr kumimoji="0" lang="en-US" sz="2800" b="0" i="0" u="none" strike="noStrike" kern="1200" cap="none" spc="0" normalizeH="0" baseline="0" noProof="0" dirty="0">
                <a:ln>
                  <a:noFill/>
                </a:ln>
                <a:solidFill>
                  <a:srgbClr val="00ACC2">
                    <a:lumMod val="50000"/>
                  </a:srgbClr>
                </a:solidFill>
                <a:effectLst/>
                <a:uLnTx/>
                <a:uFillTx/>
                <a:ea typeface="ＭＳ Ｐゴシック" pitchFamily="-108" charset="-128"/>
              </a:rPr>
            </a:br>
            <a:r>
              <a:rPr kumimoji="0" lang="en-US" sz="2800" b="0" i="0" u="none" strike="noStrike" kern="1200" cap="none" spc="0" normalizeH="0" baseline="0" noProof="0" dirty="0">
                <a:ln>
                  <a:noFill/>
                </a:ln>
                <a:solidFill>
                  <a:srgbClr val="00ACC2">
                    <a:lumMod val="50000"/>
                  </a:srgbClr>
                </a:solidFill>
                <a:effectLst/>
                <a:uLnTx/>
                <a:uFillTx/>
                <a:ea typeface="ＭＳ Ｐゴシック" pitchFamily="-108" charset="-128"/>
              </a:rPr>
              <a:t>Day 6</a:t>
            </a:r>
          </a:p>
        </p:txBody>
      </p:sp>
      <p:sp>
        <p:nvSpPr>
          <p:cNvPr id="11" name="Google Shape;479;p38">
            <a:extLst>
              <a:ext uri="{FF2B5EF4-FFF2-40B4-BE49-F238E27FC236}">
                <a16:creationId xmlns:a16="http://schemas.microsoft.com/office/drawing/2014/main" id="{A464425E-F4B4-3841-B8DE-EFAD9D155798}"/>
              </a:ext>
            </a:extLst>
          </p:cNvPr>
          <p:cNvSpPr/>
          <p:nvPr/>
        </p:nvSpPr>
        <p:spPr>
          <a:xfrm>
            <a:off x="5701388" y="86397"/>
            <a:ext cx="1748995" cy="1711238"/>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pic>
        <p:nvPicPr>
          <p:cNvPr id="6" name="Picture 5">
            <a:extLst>
              <a:ext uri="{FF2B5EF4-FFF2-40B4-BE49-F238E27FC236}">
                <a16:creationId xmlns:a16="http://schemas.microsoft.com/office/drawing/2014/main" id="{FA6CFFD5-8E74-41F7-97A5-25CBBD944565}"/>
              </a:ext>
            </a:extLst>
          </p:cNvPr>
          <p:cNvPicPr>
            <a:picLocks noChangeAspect="1"/>
          </p:cNvPicPr>
          <p:nvPr/>
        </p:nvPicPr>
        <p:blipFill>
          <a:blip r:embed="rId3"/>
          <a:stretch>
            <a:fillRect/>
          </a:stretch>
        </p:blipFill>
        <p:spPr>
          <a:xfrm>
            <a:off x="5860593" y="261106"/>
            <a:ext cx="1430584" cy="1473425"/>
          </a:xfrm>
          <a:prstGeom prst="rect">
            <a:avLst/>
          </a:prstGeom>
        </p:spPr>
      </p:pic>
      <p:sp>
        <p:nvSpPr>
          <p:cNvPr id="4" name="Google Shape;290;p29">
            <a:extLst>
              <a:ext uri="{FF2B5EF4-FFF2-40B4-BE49-F238E27FC236}">
                <a16:creationId xmlns:a16="http://schemas.microsoft.com/office/drawing/2014/main" id="{BE74504B-91E6-0014-E983-1B924F9D2C59}"/>
              </a:ext>
            </a:extLst>
          </p:cNvPr>
          <p:cNvSpPr txBox="1">
            <a:spLocks noGrp="1"/>
          </p:cNvSpPr>
          <p:nvPr>
            <p:ph type="subTitle" idx="1"/>
          </p:nvPr>
        </p:nvSpPr>
        <p:spPr>
          <a:xfrm>
            <a:off x="3584836" y="4503488"/>
            <a:ext cx="6524365" cy="1056800"/>
          </a:xfrm>
          <a:prstGeom prst="rect">
            <a:avLst/>
          </a:prstGeom>
        </p:spPr>
        <p:txBody>
          <a:bodyPr spcFirstLastPara="1" wrap="square" lIns="121900" tIns="121900" rIns="121900" bIns="121900" anchor="t" anchorCtr="0">
            <a:noAutofit/>
          </a:bodyPr>
          <a:lstStyle/>
          <a:p>
            <a:pPr marL="0" indent="0"/>
            <a:r>
              <a:rPr lang="en" sz="2800" dirty="0">
                <a:solidFill>
                  <a:schemeClr val="accent6">
                    <a:lumMod val="50000"/>
                  </a:schemeClr>
                </a:solidFill>
                <a:latin typeface="Calibri" panose="020F0502020204030204" pitchFamily="34" charset="0"/>
                <a:cs typeface="Calibri" panose="020F0502020204030204" pitchFamily="34" charset="0"/>
              </a:rPr>
              <a:t>INSERT TRAINER NAMES HERE</a:t>
            </a:r>
          </a:p>
          <a:p>
            <a:pPr marL="0" indent="0"/>
            <a:endParaRPr lang="en" sz="1400" dirty="0">
              <a:solidFill>
                <a:schemeClr val="accent6">
                  <a:lumMod val="50000"/>
                </a:schemeClr>
              </a:solidFill>
              <a:latin typeface="Calibri" panose="020F0502020204030204" pitchFamily="34" charset="0"/>
              <a:cs typeface="Calibri" panose="020F0502020204030204" pitchFamily="34" charset="0"/>
            </a:endParaRPr>
          </a:p>
          <a:p>
            <a:pPr marL="0" indent="0"/>
            <a:r>
              <a:rPr lang="en" sz="2000" i="1" dirty="0">
                <a:solidFill>
                  <a:schemeClr val="accent6">
                    <a:lumMod val="50000"/>
                  </a:schemeClr>
                </a:solidFill>
                <a:latin typeface="Calibri" panose="020F0502020204030204" pitchFamily="34" charset="0"/>
                <a:cs typeface="Calibri" panose="020F0502020204030204" pitchFamily="34" charset="0"/>
              </a:rPr>
              <a:t>with support from </a:t>
            </a:r>
          </a:p>
          <a:p>
            <a:pPr marL="0" indent="0"/>
            <a:r>
              <a:rPr lang="en" sz="2000" i="1" dirty="0">
                <a:solidFill>
                  <a:schemeClr val="accent6">
                    <a:lumMod val="50000"/>
                  </a:schemeClr>
                </a:solidFill>
                <a:latin typeface="Calibri" panose="020F0502020204030204" pitchFamily="34" charset="0"/>
                <a:cs typeface="Calibri" panose="020F0502020204030204" pitchFamily="34" charset="0"/>
              </a:rPr>
              <a:t>Karen Robbie, Jen Freeman, </a:t>
            </a:r>
          </a:p>
          <a:p>
            <a:pPr marL="0" indent="0"/>
            <a:r>
              <a:rPr lang="en" sz="2000" i="1" dirty="0">
                <a:solidFill>
                  <a:schemeClr val="accent6">
                    <a:lumMod val="50000"/>
                  </a:schemeClr>
                </a:solidFill>
                <a:latin typeface="Calibri" panose="020F0502020204030204" pitchFamily="34" charset="0"/>
                <a:cs typeface="Calibri" panose="020F0502020204030204" pitchFamily="34" charset="0"/>
              </a:rPr>
              <a:t>Brandi Simonsen, Katie Meyer, </a:t>
            </a:r>
          </a:p>
          <a:p>
            <a:pPr marL="0" indent="0"/>
            <a:r>
              <a:rPr lang="en" sz="2000" i="1" dirty="0">
                <a:solidFill>
                  <a:schemeClr val="accent6">
                    <a:lumMod val="50000"/>
                  </a:schemeClr>
                </a:solidFill>
                <a:latin typeface="Calibri" panose="020F0502020204030204" pitchFamily="34" charset="0"/>
                <a:cs typeface="Calibri" panose="020F0502020204030204" pitchFamily="34" charset="0"/>
              </a:rPr>
              <a:t>Adam Feinberg &amp; Susannah Everett</a:t>
            </a:r>
            <a:endParaRPr sz="2000" i="1" dirty="0">
              <a:solidFill>
                <a:schemeClr val="accent6">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0269F0-2577-CE47-8C5F-B27BC9003305}"/>
              </a:ext>
            </a:extLst>
          </p:cNvPr>
          <p:cNvSpPr>
            <a:spLocks noGrp="1"/>
          </p:cNvSpPr>
          <p:nvPr>
            <p:ph type="title"/>
          </p:nvPr>
        </p:nvSpPr>
        <p:spPr/>
        <p:txBody>
          <a:bodyPr/>
          <a:lstStyle/>
          <a:p>
            <a:pPr algn="l"/>
            <a:r>
              <a:rPr lang="en-US" dirty="0"/>
              <a:t>Tiered Fidelity Inventory (TFI)</a:t>
            </a:r>
          </a:p>
        </p:txBody>
      </p:sp>
      <p:pic>
        <p:nvPicPr>
          <p:cNvPr id="4" name="Picture 2" descr="SWPBIS Tiered Fidelity Inventory">
            <a:extLst>
              <a:ext uri="{FF2B5EF4-FFF2-40B4-BE49-F238E27FC236}">
                <a16:creationId xmlns:a16="http://schemas.microsoft.com/office/drawing/2014/main" id="{98C8EB6B-DA58-F54E-981D-DF0DD9103C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51" y="1121414"/>
            <a:ext cx="1588550" cy="20562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Group 3">
            <a:extLst>
              <a:ext uri="{FF2B5EF4-FFF2-40B4-BE49-F238E27FC236}">
                <a16:creationId xmlns:a16="http://schemas.microsoft.com/office/drawing/2014/main" id="{507714E2-407C-A84C-8B02-F906A1C4FFAF}"/>
              </a:ext>
            </a:extLst>
          </p:cNvPr>
          <p:cNvGraphicFramePr>
            <a:graphicFrameLocks/>
          </p:cNvGraphicFramePr>
          <p:nvPr>
            <p:extLst>
              <p:ext uri="{D42A27DB-BD31-4B8C-83A1-F6EECF244321}">
                <p14:modId xmlns:p14="http://schemas.microsoft.com/office/powerpoint/2010/main" val="3465911779"/>
              </p:ext>
            </p:extLst>
          </p:nvPr>
        </p:nvGraphicFramePr>
        <p:xfrm>
          <a:off x="1120066" y="2400878"/>
          <a:ext cx="6228894" cy="4354995"/>
        </p:xfrm>
        <a:graphic>
          <a:graphicData uri="http://schemas.openxmlformats.org/drawingml/2006/table">
            <a:tbl>
              <a:tblPr>
                <a:tableStyleId>{5DA37D80-6434-44D0-A028-1B22A696006F}</a:tableStyleId>
              </a:tblPr>
              <a:tblGrid>
                <a:gridCol w="990552">
                  <a:extLst>
                    <a:ext uri="{9D8B030D-6E8A-4147-A177-3AD203B41FA5}">
                      <a16:colId xmlns:a16="http://schemas.microsoft.com/office/drawing/2014/main" val="20000"/>
                    </a:ext>
                  </a:extLst>
                </a:gridCol>
                <a:gridCol w="5238342">
                  <a:extLst>
                    <a:ext uri="{9D8B030D-6E8A-4147-A177-3AD203B41FA5}">
                      <a16:colId xmlns:a16="http://schemas.microsoft.com/office/drawing/2014/main" val="20001"/>
                    </a:ext>
                  </a:extLst>
                </a:gridCol>
              </a:tblGrid>
              <a:tr h="1310811">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1" i="0" u="none" strike="noStrike" cap="none" normalizeH="0" baseline="0" dirty="0">
                          <a:ln>
                            <a:noFill/>
                          </a:ln>
                          <a:solidFill>
                            <a:schemeClr val="accent5">
                              <a:lumMod val="50000"/>
                            </a:schemeClr>
                          </a:solidFill>
                          <a:effectLst/>
                          <a:latin typeface="Hind Vadodara" panose="020B0604020202020204" charset="0"/>
                          <a:cs typeface="Hind Vadodara" panose="020B0604020202020204" charset="0"/>
                        </a:rPr>
                        <a:t>Why?</a:t>
                      </a:r>
                    </a:p>
                  </a:txBody>
                  <a:tcPr marL="85568" marR="85568" marT="45727" marB="45727" anchor="ctr" horzOverflow="overflow">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marR="0" lvl="0" indent="-342900" algn="l" defTabSz="914400" rtl="0" eaLnBrk="0" fontAlgn="base" latinLnBrk="0" hangingPunct="0">
                        <a:lnSpc>
                          <a:spcPct val="100000"/>
                        </a:lnSpc>
                        <a:spcBef>
                          <a:spcPts val="600"/>
                        </a:spcBef>
                        <a:spcAft>
                          <a:spcPts val="0"/>
                        </a:spcAft>
                        <a:buClrTx/>
                        <a:buSzTx/>
                        <a:buFont typeface="Arial" panose="020B0604020202020204" pitchFamily="34" charset="0"/>
                        <a:buChar char="•"/>
                        <a:tabLst/>
                      </a:pPr>
                      <a:r>
                        <a:rPr kumimoji="0" lang="en-US" sz="2000" b="0" u="none" strike="noStrike" cap="none" normalizeH="0" baseline="0" dirty="0">
                          <a:ln>
                            <a:noFill/>
                          </a:ln>
                          <a:solidFill>
                            <a:schemeClr val="tx1"/>
                          </a:solidFill>
                          <a:effectLst/>
                          <a:latin typeface="Hind Vadodara" panose="020B0604020202020204" charset="0"/>
                          <a:cs typeface="Hind Vadodara" panose="020B0604020202020204" charset="0"/>
                        </a:rPr>
                        <a:t>Assess evidence of critical features of school-wide PBIS implementation</a:t>
                      </a:r>
                    </a:p>
                    <a:p>
                      <a:pPr marL="342900" marR="0" lvl="0" indent="-342900" algn="l" defTabSz="914400" rtl="0" eaLnBrk="0" fontAlgn="base" latinLnBrk="0" hangingPunct="0">
                        <a:lnSpc>
                          <a:spcPct val="100000"/>
                        </a:lnSpc>
                        <a:spcBef>
                          <a:spcPts val="600"/>
                        </a:spcBef>
                        <a:spcAft>
                          <a:spcPts val="0"/>
                        </a:spcAft>
                        <a:buClrTx/>
                        <a:buSzTx/>
                        <a:buFont typeface="Arial" panose="020B0604020202020204" pitchFamily="34" charset="0"/>
                        <a:buChar char="•"/>
                        <a:tabLst/>
                      </a:pPr>
                      <a:r>
                        <a:rPr kumimoji="0" lang="en-US" sz="2000" b="0" u="none" strike="noStrike" cap="none" normalizeH="0" baseline="0" dirty="0">
                          <a:ln>
                            <a:noFill/>
                          </a:ln>
                          <a:solidFill>
                            <a:schemeClr val="tx1"/>
                          </a:solidFill>
                          <a:effectLst/>
                          <a:latin typeface="Hind Vadodara" panose="020B0604020202020204" charset="0"/>
                          <a:cs typeface="Hind Vadodara" panose="020B0604020202020204" charset="0"/>
                        </a:rPr>
                        <a:t>Monitor progress over time</a:t>
                      </a:r>
                    </a:p>
                    <a:p>
                      <a:pPr marL="342900" marR="0" lvl="0" indent="-342900" algn="l" defTabSz="914400" rtl="0" eaLnBrk="0" fontAlgn="base" latinLnBrk="0" hangingPunct="0">
                        <a:lnSpc>
                          <a:spcPct val="100000"/>
                        </a:lnSpc>
                        <a:spcBef>
                          <a:spcPts val="600"/>
                        </a:spcBef>
                        <a:spcAft>
                          <a:spcPts val="0"/>
                        </a:spcAft>
                        <a:buClrTx/>
                        <a:buSzTx/>
                        <a:buFont typeface="Arial" panose="020B0604020202020204" pitchFamily="34" charset="0"/>
                        <a:buChar char="•"/>
                        <a:tabLst/>
                      </a:pPr>
                      <a:r>
                        <a:rPr kumimoji="0" lang="en-US" sz="2000" b="0" u="none" strike="noStrike" cap="none" normalizeH="0" baseline="0" dirty="0">
                          <a:ln>
                            <a:noFill/>
                          </a:ln>
                          <a:solidFill>
                            <a:schemeClr val="tx1"/>
                          </a:solidFill>
                          <a:effectLst/>
                          <a:latin typeface="Hind Vadodara" panose="020B0604020202020204" charset="0"/>
                          <a:cs typeface="Hind Vadodara" panose="020B0604020202020204" charset="0"/>
                        </a:rPr>
                        <a:t>Helps team make data-based decisions on intervention and program efficacy</a:t>
                      </a:r>
                    </a:p>
                    <a:p>
                      <a:pPr marL="342900" marR="0" lvl="0" indent="-342900" algn="l" defTabSz="914400" rtl="0" eaLnBrk="0" fontAlgn="base" latinLnBrk="0" hangingPunct="0">
                        <a:lnSpc>
                          <a:spcPct val="100000"/>
                        </a:lnSpc>
                        <a:spcBef>
                          <a:spcPts val="600"/>
                        </a:spcBef>
                        <a:spcAft>
                          <a:spcPts val="0"/>
                        </a:spcAft>
                        <a:buClrTx/>
                        <a:buSzTx/>
                        <a:buFont typeface="Arial" panose="020B0604020202020204" pitchFamily="34" charset="0"/>
                        <a:buChar char="•"/>
                        <a:tabLst/>
                      </a:pPr>
                      <a:r>
                        <a:rPr kumimoji="0" lang="en-US" sz="2000" b="0" u="none" strike="noStrike" cap="none" normalizeH="0" baseline="0" dirty="0">
                          <a:ln>
                            <a:noFill/>
                          </a:ln>
                          <a:solidFill>
                            <a:schemeClr val="tx1"/>
                          </a:solidFill>
                          <a:effectLst/>
                          <a:latin typeface="Hind Vadodara" panose="020B0604020202020204" charset="0"/>
                          <a:cs typeface="Hind Vadodara" panose="020B0604020202020204" charset="0"/>
                        </a:rPr>
                        <a:t>Guides action-planning</a:t>
                      </a:r>
                      <a:endParaRPr kumimoji="0" lang="en-US" sz="2000" b="0" i="0" u="none" strike="noStrike" cap="none" normalizeH="0" baseline="0" dirty="0">
                        <a:ln>
                          <a:noFill/>
                        </a:ln>
                        <a:solidFill>
                          <a:schemeClr val="tx1"/>
                        </a:solidFill>
                        <a:effectLst/>
                        <a:latin typeface="Hind Vadodara" panose="020B0604020202020204" charset="0"/>
                        <a:cs typeface="Hind Vadodara" panose="020B0604020202020204" charset="0"/>
                      </a:endParaRPr>
                    </a:p>
                  </a:txBody>
                  <a:tcPr marL="85568" marR="85568" marT="45727" marB="45727" anchor="ctr" horzOverflow="overflow">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047887">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1" i="0" u="none" strike="noStrike" cap="none" normalizeH="0" baseline="0" dirty="0">
                          <a:ln>
                            <a:noFill/>
                          </a:ln>
                          <a:solidFill>
                            <a:schemeClr val="accent5">
                              <a:lumMod val="50000"/>
                            </a:schemeClr>
                          </a:solidFill>
                          <a:effectLst/>
                          <a:latin typeface="Hind Vadodara" panose="020B0604020202020204" charset="0"/>
                          <a:cs typeface="Hind Vadodara" panose="020B0604020202020204" charset="0"/>
                        </a:rPr>
                        <a:t>What?</a:t>
                      </a:r>
                    </a:p>
                  </a:txBody>
                  <a:tcPr marL="85568" marR="85568" marT="45727" marB="45727" anchor="ctr" horzOverflow="overflow">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u="none" strike="noStrike" cap="none" normalizeH="0" baseline="0" dirty="0">
                          <a:ln>
                            <a:noFill/>
                          </a:ln>
                          <a:solidFill>
                            <a:schemeClr val="tx1"/>
                          </a:solidFill>
                          <a:effectLst/>
                          <a:latin typeface="Hind Vadodara" panose="020B0604020202020204" charset="0"/>
                          <a:cs typeface="Hind Vadodara" panose="020B0604020202020204" charset="0"/>
                        </a:rPr>
                        <a:t>Survey ratings of features in place.</a:t>
                      </a:r>
                    </a:p>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u="none" strike="noStrike" cap="none" normalizeH="0" baseline="0" dirty="0">
                          <a:ln>
                            <a:noFill/>
                          </a:ln>
                          <a:solidFill>
                            <a:schemeClr val="tx1"/>
                          </a:solidFill>
                          <a:effectLst/>
                          <a:latin typeface="Hind Vadodara" panose="020B0604020202020204" charset="0"/>
                          <a:cs typeface="Hind Vadodara" panose="020B0604020202020204" charset="0"/>
                        </a:rPr>
                        <a:t>About 30-45 mins per tier.</a:t>
                      </a:r>
                      <a:endParaRPr kumimoji="0" lang="en-US" sz="2000" b="0" i="0" u="none" strike="noStrike" cap="none" normalizeH="0" baseline="0" dirty="0">
                        <a:ln>
                          <a:noFill/>
                        </a:ln>
                        <a:solidFill>
                          <a:schemeClr val="tx1"/>
                        </a:solidFill>
                        <a:effectLst/>
                        <a:latin typeface="Hind Vadodara" panose="020B0604020202020204" charset="0"/>
                        <a:cs typeface="Hind Vadodara" panose="020B0604020202020204" charset="0"/>
                      </a:endParaRPr>
                    </a:p>
                  </a:txBody>
                  <a:tcPr marL="85568" marR="85568" marT="45727" marB="45727" anchor="ctr" horzOverflow="overflow">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033599">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1" u="none" strike="noStrike" cap="none" normalizeH="0" baseline="0" dirty="0">
                          <a:ln>
                            <a:noFill/>
                          </a:ln>
                          <a:solidFill>
                            <a:schemeClr val="accent5">
                              <a:lumMod val="50000"/>
                            </a:schemeClr>
                          </a:solidFill>
                          <a:effectLst/>
                          <a:latin typeface="Hind Vadodara" panose="020B0604020202020204" charset="0"/>
                          <a:cs typeface="Hind Vadodara" panose="020B0604020202020204" charset="0"/>
                        </a:rPr>
                        <a:t>Who?</a:t>
                      </a:r>
                      <a:endParaRPr kumimoji="0" lang="en-US" sz="2000" b="1" i="0" u="none" strike="noStrike" cap="none" normalizeH="0" baseline="0" dirty="0">
                        <a:ln>
                          <a:noFill/>
                        </a:ln>
                        <a:solidFill>
                          <a:schemeClr val="accent5">
                            <a:lumMod val="50000"/>
                          </a:schemeClr>
                        </a:solidFill>
                        <a:effectLst/>
                        <a:latin typeface="Hind Vadodara" panose="020B0604020202020204" charset="0"/>
                        <a:cs typeface="Hind Vadodara" panose="020B0604020202020204" charset="0"/>
                      </a:endParaRPr>
                    </a:p>
                  </a:txBody>
                  <a:tcPr marL="85568" marR="85568" marT="45727" marB="45727" anchor="ctr" horzOverflow="overflow">
                    <a:lnL w="12700"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u="none" strike="noStrike" cap="none" normalizeH="0" baseline="0" dirty="0">
                          <a:ln>
                            <a:noFill/>
                          </a:ln>
                          <a:solidFill>
                            <a:schemeClr val="tx1"/>
                          </a:solidFill>
                          <a:effectLst/>
                          <a:latin typeface="Hind Vadodara" panose="020B0604020202020204" charset="0"/>
                          <a:cs typeface="Hind Vadodara" panose="020B0604020202020204" charset="0"/>
                        </a:rPr>
                        <a:t>Team members with the coaches. </a:t>
                      </a:r>
                    </a:p>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u="none" strike="noStrike" cap="none" normalizeH="0" baseline="0" dirty="0">
                          <a:ln>
                            <a:noFill/>
                          </a:ln>
                          <a:solidFill>
                            <a:schemeClr val="tx1"/>
                          </a:solidFill>
                          <a:effectLst/>
                          <a:latin typeface="Hind Vadodara" panose="020B0604020202020204" charset="0"/>
                          <a:cs typeface="Hind Vadodara" panose="020B0604020202020204" charset="0"/>
                        </a:rPr>
                        <a:t>Walkthrough tool completed by external coach.</a:t>
                      </a:r>
                      <a:endParaRPr kumimoji="0" lang="en-US" sz="2000" b="0" i="0" u="none" strike="noStrike" cap="none" normalizeH="0" baseline="0" dirty="0">
                        <a:ln>
                          <a:noFill/>
                        </a:ln>
                        <a:solidFill>
                          <a:schemeClr val="tx1"/>
                        </a:solidFill>
                        <a:effectLst/>
                        <a:latin typeface="Hind Vadodara" panose="020B0604020202020204" charset="0"/>
                        <a:cs typeface="Hind Vadodara" panose="020B0604020202020204" charset="0"/>
                      </a:endParaRPr>
                    </a:p>
                  </a:txBody>
                  <a:tcPr marL="85568" marR="85568" marT="45727" marB="45727" anchor="ctr" horzOverflow="overflow">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pic>
        <p:nvPicPr>
          <p:cNvPr id="6" name="Picture 5">
            <a:extLst>
              <a:ext uri="{FF2B5EF4-FFF2-40B4-BE49-F238E27FC236}">
                <a16:creationId xmlns:a16="http://schemas.microsoft.com/office/drawing/2014/main" id="{9EFB6A40-16B7-EB4B-9922-7C2034674F74}"/>
              </a:ext>
            </a:extLst>
          </p:cNvPr>
          <p:cNvPicPr>
            <a:picLocks noChangeAspect="1"/>
          </p:cNvPicPr>
          <p:nvPr/>
        </p:nvPicPr>
        <p:blipFill rotWithShape="1">
          <a:blip r:embed="rId4"/>
          <a:srcRect t="14705"/>
          <a:stretch/>
        </p:blipFill>
        <p:spPr>
          <a:xfrm>
            <a:off x="7526162" y="4064228"/>
            <a:ext cx="4572000" cy="2497772"/>
          </a:xfrm>
          <a:prstGeom prst="rect">
            <a:avLst/>
          </a:prstGeom>
          <a:ln>
            <a:solidFill>
              <a:schemeClr val="tx2">
                <a:lumMod val="50000"/>
              </a:schemeClr>
            </a:solidFill>
          </a:ln>
        </p:spPr>
      </p:pic>
      <p:pic>
        <p:nvPicPr>
          <p:cNvPr id="7" name="Picture 6">
            <a:extLst>
              <a:ext uri="{FF2B5EF4-FFF2-40B4-BE49-F238E27FC236}">
                <a16:creationId xmlns:a16="http://schemas.microsoft.com/office/drawing/2014/main" id="{BC277C47-2109-2D4E-A575-9AFE96AEE8B4}"/>
              </a:ext>
            </a:extLst>
          </p:cNvPr>
          <p:cNvPicPr>
            <a:picLocks noChangeAspect="1"/>
          </p:cNvPicPr>
          <p:nvPr/>
        </p:nvPicPr>
        <p:blipFill rotWithShape="1">
          <a:blip r:embed="rId5"/>
          <a:srcRect t="23066"/>
          <a:stretch/>
        </p:blipFill>
        <p:spPr>
          <a:xfrm>
            <a:off x="7946072" y="508324"/>
            <a:ext cx="3732180" cy="3323394"/>
          </a:xfrm>
          <a:prstGeom prst="rect">
            <a:avLst/>
          </a:prstGeom>
          <a:ln>
            <a:solidFill>
              <a:schemeClr val="tx2">
                <a:lumMod val="50000"/>
              </a:schemeClr>
            </a:solidFill>
          </a:ln>
        </p:spPr>
      </p:pic>
      <p:pic>
        <p:nvPicPr>
          <p:cNvPr id="8" name="Picture 7">
            <a:extLst>
              <a:ext uri="{FF2B5EF4-FFF2-40B4-BE49-F238E27FC236}">
                <a16:creationId xmlns:a16="http://schemas.microsoft.com/office/drawing/2014/main" id="{0673ADBE-2D41-57E5-02DE-5324E250180E}"/>
              </a:ext>
            </a:extLst>
          </p:cNvPr>
          <p:cNvPicPr>
            <a:picLocks noChangeAspect="1"/>
          </p:cNvPicPr>
          <p:nvPr/>
        </p:nvPicPr>
        <p:blipFill>
          <a:blip r:embed="rId6"/>
          <a:stretch>
            <a:fillRect/>
          </a:stretch>
        </p:blipFill>
        <p:spPr>
          <a:xfrm>
            <a:off x="11411485" y="6189785"/>
            <a:ext cx="744895" cy="668215"/>
          </a:xfrm>
          <a:prstGeom prst="ellipse">
            <a:avLst/>
          </a:prstGeom>
          <a:ln w="19050">
            <a:solidFill>
              <a:schemeClr val="accent2">
                <a:lumMod val="50000"/>
              </a:schemeClr>
            </a:solidFill>
          </a:ln>
        </p:spPr>
      </p:pic>
    </p:spTree>
    <p:extLst>
      <p:ext uri="{BB962C8B-B14F-4D97-AF65-F5344CB8AC3E}">
        <p14:creationId xmlns:p14="http://schemas.microsoft.com/office/powerpoint/2010/main" val="7383145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xfrm>
            <a:off x="460652" y="323772"/>
            <a:ext cx="11167468" cy="845600"/>
          </a:xfrm>
          <a:noFill/>
        </p:spPr>
        <p:txBody>
          <a:bodyPr/>
          <a:lstStyle/>
          <a:p>
            <a:pPr eaLnBrk="1" hangingPunct="1"/>
            <a:r>
              <a:rPr lang="en-US" sz="4000" dirty="0">
                <a:solidFill>
                  <a:schemeClr val="bg1"/>
                </a:solidFill>
              </a:rPr>
              <a:t>ACTIVITY: Assess Fidelity of PBIS Implementation at Least Annually</a:t>
            </a:r>
            <a:endParaRPr lang="en-US" sz="4000" i="1" dirty="0">
              <a:solidFill>
                <a:schemeClr val="bg1"/>
              </a:solidFill>
            </a:endParaRPr>
          </a:p>
        </p:txBody>
      </p:sp>
      <p:sp>
        <p:nvSpPr>
          <p:cNvPr id="139268" name="Rectangle 3"/>
          <p:cNvSpPr>
            <a:spLocks noGrp="1" noChangeArrowheads="1"/>
          </p:cNvSpPr>
          <p:nvPr>
            <p:ph type="body" idx="4294967295"/>
          </p:nvPr>
        </p:nvSpPr>
        <p:spPr>
          <a:xfrm>
            <a:off x="563880" y="2123152"/>
            <a:ext cx="9102235" cy="3280117"/>
          </a:xfrm>
          <a:solidFill>
            <a:srgbClr val="FFFFFF"/>
          </a:solidFill>
        </p:spPr>
        <p:txBody>
          <a:bodyPr/>
          <a:lstStyle/>
          <a:p>
            <a:pPr marL="0" indent="0">
              <a:buClr>
                <a:schemeClr val="accent5"/>
              </a:buClr>
              <a:buNone/>
            </a:pPr>
            <a:r>
              <a:rPr lang="en-US" dirty="0">
                <a:solidFill>
                  <a:schemeClr val="accent6">
                    <a:lumMod val="50000"/>
                  </a:schemeClr>
                </a:solidFill>
                <a:latin typeface="+mn-lt"/>
                <a:ea typeface="ＭＳ Ｐゴシック" pitchFamily="-108" charset="-128"/>
                <a:cs typeface="ＭＳ Ｐゴシック" pitchFamily="-108" charset="-128"/>
              </a:rPr>
              <a:t>Review your school’s most recent Tiered Fidelity Inventory (TFI) data as a team.</a:t>
            </a:r>
          </a:p>
          <a:p>
            <a:pPr marL="342900" indent="-342900">
              <a:buClr>
                <a:schemeClr val="accent5"/>
              </a:buClr>
            </a:pPr>
            <a:r>
              <a:rPr lang="en-US" dirty="0">
                <a:solidFill>
                  <a:schemeClr val="accent6">
                    <a:lumMod val="50000"/>
                  </a:schemeClr>
                </a:solidFill>
                <a:latin typeface="+mn-lt"/>
                <a:ea typeface="ＭＳ Ｐゴシック" pitchFamily="-108" charset="-128"/>
                <a:cs typeface="ＭＳ Ｐゴシック" pitchFamily="-108" charset="-128"/>
              </a:rPr>
              <a:t>What feature(s) are highest priority for improvement for your team? How will move your implementation forward in those key areas?</a:t>
            </a:r>
          </a:p>
          <a:p>
            <a:pPr marL="0" indent="0">
              <a:spcBef>
                <a:spcPts val="600"/>
              </a:spcBef>
              <a:buClr>
                <a:schemeClr val="accent5"/>
              </a:buClr>
              <a:buNone/>
            </a:pPr>
            <a:r>
              <a:rPr lang="en-US" dirty="0">
                <a:solidFill>
                  <a:schemeClr val="accent6">
                    <a:lumMod val="50000"/>
                  </a:schemeClr>
                </a:solidFill>
                <a:latin typeface="+mn-lt"/>
                <a:cs typeface="Calibri" panose="020F0502020204030204" pitchFamily="34" charset="0"/>
              </a:rPr>
              <a:t>Add items to your Action Plan as necessary.</a:t>
            </a:r>
          </a:p>
          <a:p>
            <a:pPr marL="0" indent="0">
              <a:spcBef>
                <a:spcPts val="600"/>
              </a:spcBef>
              <a:buClr>
                <a:schemeClr val="accent5"/>
              </a:buClr>
              <a:buNone/>
            </a:pPr>
            <a:r>
              <a:rPr lang="en-US" dirty="0">
                <a:solidFill>
                  <a:schemeClr val="accent6">
                    <a:lumMod val="50000"/>
                  </a:schemeClr>
                </a:solidFill>
                <a:latin typeface="+mn-lt"/>
                <a:cs typeface="Calibri" panose="020F0502020204030204" pitchFamily="34" charset="0"/>
              </a:rPr>
              <a:t>Be ready to present 2-3 “big ideas” from your discussion.</a:t>
            </a:r>
          </a:p>
        </p:txBody>
      </p:sp>
      <p:pic>
        <p:nvPicPr>
          <p:cNvPr id="6" name="Picture 5">
            <a:extLst>
              <a:ext uri="{FF2B5EF4-FFF2-40B4-BE49-F238E27FC236}">
                <a16:creationId xmlns:a16="http://schemas.microsoft.com/office/drawing/2014/main" id="{33103A13-76C3-2646-88D4-59A7C6BE7FFE}"/>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grpSp>
        <p:nvGrpSpPr>
          <p:cNvPr id="7" name="Google Shape;6077;p67">
            <a:extLst>
              <a:ext uri="{FF2B5EF4-FFF2-40B4-BE49-F238E27FC236}">
                <a16:creationId xmlns:a16="http://schemas.microsoft.com/office/drawing/2014/main" id="{294726A4-AFE5-9048-AD8A-19CF1CA8BFA2}"/>
              </a:ext>
            </a:extLst>
          </p:cNvPr>
          <p:cNvGrpSpPr/>
          <p:nvPr/>
        </p:nvGrpSpPr>
        <p:grpSpPr>
          <a:xfrm>
            <a:off x="3808903" y="6018734"/>
            <a:ext cx="798074" cy="770227"/>
            <a:chOff x="5873617" y="2309901"/>
            <a:chExt cx="345720" cy="345720"/>
          </a:xfrm>
        </p:grpSpPr>
        <p:sp>
          <p:nvSpPr>
            <p:cNvPr id="8" name="Google Shape;6078;p67">
              <a:extLst>
                <a:ext uri="{FF2B5EF4-FFF2-40B4-BE49-F238E27FC236}">
                  <a16:creationId xmlns:a16="http://schemas.microsoft.com/office/drawing/2014/main" id="{660CF123-AAD2-3E48-8E40-622DD6B3588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9" name="Google Shape;6079;p67">
              <a:extLst>
                <a:ext uri="{FF2B5EF4-FFF2-40B4-BE49-F238E27FC236}">
                  <a16:creationId xmlns:a16="http://schemas.microsoft.com/office/drawing/2014/main" id="{6EE11E81-97F4-514D-8864-01FEFAE98579}"/>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0" name="Google Shape;6080;p67">
              <a:extLst>
                <a:ext uri="{FF2B5EF4-FFF2-40B4-BE49-F238E27FC236}">
                  <a16:creationId xmlns:a16="http://schemas.microsoft.com/office/drawing/2014/main" id="{A6464D3A-8245-7C41-98CB-6766779B263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1" name="Google Shape;6081;p67">
              <a:extLst>
                <a:ext uri="{FF2B5EF4-FFF2-40B4-BE49-F238E27FC236}">
                  <a16:creationId xmlns:a16="http://schemas.microsoft.com/office/drawing/2014/main" id="{EB0FEC63-E389-8B4B-A354-E524C9C144F7}"/>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2" name="Google Shape;6082;p67">
              <a:extLst>
                <a:ext uri="{FF2B5EF4-FFF2-40B4-BE49-F238E27FC236}">
                  <a16:creationId xmlns:a16="http://schemas.microsoft.com/office/drawing/2014/main" id="{ACF99651-49DA-1541-948F-0B9CAC8C080B}"/>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3" name="Google Shape;6083;p67">
              <a:extLst>
                <a:ext uri="{FF2B5EF4-FFF2-40B4-BE49-F238E27FC236}">
                  <a16:creationId xmlns:a16="http://schemas.microsoft.com/office/drawing/2014/main" id="{107F8B77-B64B-BC4E-A148-CCAD90B08F20}"/>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4" name="Google Shape;6084;p67">
              <a:extLst>
                <a:ext uri="{FF2B5EF4-FFF2-40B4-BE49-F238E27FC236}">
                  <a16:creationId xmlns:a16="http://schemas.microsoft.com/office/drawing/2014/main" id="{CF82CB8F-704C-494D-AADB-366BE64CB01C}"/>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5" name="Google Shape;6085;p67">
              <a:extLst>
                <a:ext uri="{FF2B5EF4-FFF2-40B4-BE49-F238E27FC236}">
                  <a16:creationId xmlns:a16="http://schemas.microsoft.com/office/drawing/2014/main" id="{C1164AFF-8BE9-3F46-8AF3-22934E2DB62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6" name="Google Shape;6086;p67">
              <a:extLst>
                <a:ext uri="{FF2B5EF4-FFF2-40B4-BE49-F238E27FC236}">
                  <a16:creationId xmlns:a16="http://schemas.microsoft.com/office/drawing/2014/main" id="{3C51E34D-26F4-EB48-AE7D-EFFC7B0FF3C7}"/>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7" name="Google Shape;6087;p67">
              <a:extLst>
                <a:ext uri="{FF2B5EF4-FFF2-40B4-BE49-F238E27FC236}">
                  <a16:creationId xmlns:a16="http://schemas.microsoft.com/office/drawing/2014/main" id="{00257A63-1579-4340-86CA-1FE272B2605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8" name="Google Shape;6088;p67">
              <a:extLst>
                <a:ext uri="{FF2B5EF4-FFF2-40B4-BE49-F238E27FC236}">
                  <a16:creationId xmlns:a16="http://schemas.microsoft.com/office/drawing/2014/main" id="{8ACE6CB4-E13C-AD46-9674-3D98A16CBD6D}"/>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9" name="Google Shape;6089;p67">
              <a:extLst>
                <a:ext uri="{FF2B5EF4-FFF2-40B4-BE49-F238E27FC236}">
                  <a16:creationId xmlns:a16="http://schemas.microsoft.com/office/drawing/2014/main" id="{BAC96E5B-154C-A54F-8D60-26F4CE99A4E8}"/>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0" name="Google Shape;6090;p67">
              <a:extLst>
                <a:ext uri="{FF2B5EF4-FFF2-40B4-BE49-F238E27FC236}">
                  <a16:creationId xmlns:a16="http://schemas.microsoft.com/office/drawing/2014/main" id="{2629F8AC-E7A6-A646-8130-20C0DFECB54C}"/>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1" name="Google Shape;6091;p67">
              <a:extLst>
                <a:ext uri="{FF2B5EF4-FFF2-40B4-BE49-F238E27FC236}">
                  <a16:creationId xmlns:a16="http://schemas.microsoft.com/office/drawing/2014/main" id="{81A6999A-206D-E24C-BAF1-52C7E29A42CA}"/>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2" name="Google Shape;6092;p67">
              <a:extLst>
                <a:ext uri="{FF2B5EF4-FFF2-40B4-BE49-F238E27FC236}">
                  <a16:creationId xmlns:a16="http://schemas.microsoft.com/office/drawing/2014/main" id="{D09A5AE3-F998-8346-9D87-313A5F8E9B6D}"/>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3" name="Google Shape;6093;p67">
              <a:extLst>
                <a:ext uri="{FF2B5EF4-FFF2-40B4-BE49-F238E27FC236}">
                  <a16:creationId xmlns:a16="http://schemas.microsoft.com/office/drawing/2014/main" id="{909D7D13-965F-0A46-957B-231B08F2E3B8}"/>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4" name="Google Shape;6094;p67">
              <a:extLst>
                <a:ext uri="{FF2B5EF4-FFF2-40B4-BE49-F238E27FC236}">
                  <a16:creationId xmlns:a16="http://schemas.microsoft.com/office/drawing/2014/main" id="{3FC50776-E90C-7042-ADB4-C3163B9A1FD0}"/>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5" name="Google Shape;6095;p67">
              <a:extLst>
                <a:ext uri="{FF2B5EF4-FFF2-40B4-BE49-F238E27FC236}">
                  <a16:creationId xmlns:a16="http://schemas.microsoft.com/office/drawing/2014/main" id="{B0040B0B-1EE3-D148-8D75-3B202CD5120C}"/>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6" name="Google Shape;6096;p67">
              <a:extLst>
                <a:ext uri="{FF2B5EF4-FFF2-40B4-BE49-F238E27FC236}">
                  <a16:creationId xmlns:a16="http://schemas.microsoft.com/office/drawing/2014/main" id="{0923C7C5-8DB3-514C-B868-CB34F9D6F9D1}"/>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27" name="TextBox 26">
            <a:extLst>
              <a:ext uri="{FF2B5EF4-FFF2-40B4-BE49-F238E27FC236}">
                <a16:creationId xmlns:a16="http://schemas.microsoft.com/office/drawing/2014/main" id="{E9C2D6D8-B2B5-2A4D-9803-18F7E5450B5E}"/>
              </a:ext>
            </a:extLst>
          </p:cNvPr>
          <p:cNvSpPr txBox="1"/>
          <p:nvPr/>
        </p:nvSpPr>
        <p:spPr>
          <a:xfrm>
            <a:off x="4743603" y="6166201"/>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10 minutes</a:t>
            </a:r>
          </a:p>
        </p:txBody>
      </p:sp>
      <p:pic>
        <p:nvPicPr>
          <p:cNvPr id="28" name="Picture 2" descr="SWPBIS Tiered Fidelity Inventory">
            <a:extLst>
              <a:ext uri="{FF2B5EF4-FFF2-40B4-BE49-F238E27FC236}">
                <a16:creationId xmlns:a16="http://schemas.microsoft.com/office/drawing/2014/main" id="{235D09CD-9899-ED46-82D1-10C6C83DE9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9570" y="2400878"/>
            <a:ext cx="1588550" cy="2056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78891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1000" y="274238"/>
            <a:ext cx="11746666" cy="845600"/>
          </a:xfrm>
        </p:spPr>
        <p:txBody>
          <a:bodyPr/>
          <a:lstStyle/>
          <a:p>
            <a:r>
              <a:rPr lang="en-US" b="1" dirty="0"/>
              <a:t>WHOLE GROUP DEBRIEF: Assess Fidelity of PBIS Implementation at Least Annually</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870630" y="1975243"/>
            <a:ext cx="10889902" cy="2321076"/>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TFI features are high priority for your team? </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action planning is required?</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further support will you need to do this?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35284220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0B092B-549C-B04D-9C66-F437ADFA91CE}"/>
              </a:ext>
            </a:extLst>
          </p:cNvPr>
          <p:cNvSpPr>
            <a:spLocks noGrp="1"/>
          </p:cNvSpPr>
          <p:nvPr>
            <p:ph type="title"/>
          </p:nvPr>
        </p:nvSpPr>
        <p:spPr>
          <a:xfrm rot="-151">
            <a:off x="190607" y="2657452"/>
            <a:ext cx="5392047" cy="2344873"/>
          </a:xfrm>
        </p:spPr>
        <p:txBody>
          <a:bodyPr/>
          <a:lstStyle/>
          <a:p>
            <a:r>
              <a:rPr lang="en-US" dirty="0"/>
              <a:t>Review Student Behavior Data at Least Monthly</a:t>
            </a:r>
          </a:p>
        </p:txBody>
      </p:sp>
    </p:spTree>
    <p:extLst>
      <p:ext uri="{BB962C8B-B14F-4D97-AF65-F5344CB8AC3E}">
        <p14:creationId xmlns:p14="http://schemas.microsoft.com/office/powerpoint/2010/main" val="25145484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C6B535-B9B3-2348-8307-CFB6B95A5800}"/>
              </a:ext>
            </a:extLst>
          </p:cNvPr>
          <p:cNvSpPr>
            <a:spLocks noGrp="1"/>
          </p:cNvSpPr>
          <p:nvPr>
            <p:ph type="title"/>
          </p:nvPr>
        </p:nvSpPr>
        <p:spPr>
          <a:xfrm>
            <a:off x="207752" y="198772"/>
            <a:ext cx="3969198" cy="845600"/>
          </a:xfrm>
        </p:spPr>
        <p:txBody>
          <a:bodyPr/>
          <a:lstStyle/>
          <a:p>
            <a:pPr algn="l"/>
            <a:r>
              <a:rPr lang="en-US" sz="4000" dirty="0"/>
              <a:t>Gather Incidents</a:t>
            </a:r>
          </a:p>
        </p:txBody>
      </p:sp>
      <p:pic>
        <p:nvPicPr>
          <p:cNvPr id="11" name="Picture 10">
            <a:extLst>
              <a:ext uri="{FF2B5EF4-FFF2-40B4-BE49-F238E27FC236}">
                <a16:creationId xmlns:a16="http://schemas.microsoft.com/office/drawing/2014/main" id="{2731E0B1-11B2-694F-8518-48A1DB1F6BC5}"/>
              </a:ext>
            </a:extLst>
          </p:cNvPr>
          <p:cNvPicPr>
            <a:picLocks noChangeAspect="1"/>
          </p:cNvPicPr>
          <p:nvPr/>
        </p:nvPicPr>
        <p:blipFill>
          <a:blip r:embed="rId3"/>
          <a:stretch>
            <a:fillRect/>
          </a:stretch>
        </p:blipFill>
        <p:spPr>
          <a:xfrm>
            <a:off x="490077" y="1305582"/>
            <a:ext cx="3151756" cy="3620192"/>
          </a:xfrm>
          <a:prstGeom prst="rect">
            <a:avLst/>
          </a:prstGeom>
          <a:ln>
            <a:solidFill>
              <a:schemeClr val="accent6">
                <a:lumMod val="50000"/>
              </a:schemeClr>
            </a:solidFill>
          </a:ln>
          <a:effectLst/>
        </p:spPr>
      </p:pic>
      <p:pic>
        <p:nvPicPr>
          <p:cNvPr id="6" name="Picture 5">
            <a:extLst>
              <a:ext uri="{FF2B5EF4-FFF2-40B4-BE49-F238E27FC236}">
                <a16:creationId xmlns:a16="http://schemas.microsoft.com/office/drawing/2014/main" id="{132C649F-6305-4542-AFEA-591FA00AA3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2240" y="1721036"/>
            <a:ext cx="3598190" cy="17410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3C2E25D-5C93-284D-89D3-83EB29F40B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3733" y="1929323"/>
            <a:ext cx="3598190" cy="1741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0149E72-B1E0-4F42-A4A2-28CEE4653B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6955" y="3670383"/>
            <a:ext cx="3598185" cy="1741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itle 3">
            <a:extLst>
              <a:ext uri="{FF2B5EF4-FFF2-40B4-BE49-F238E27FC236}">
                <a16:creationId xmlns:a16="http://schemas.microsoft.com/office/drawing/2014/main" id="{B05A5E22-E5DE-EF41-83A1-1526CE158A38}"/>
              </a:ext>
            </a:extLst>
          </p:cNvPr>
          <p:cNvSpPr txBox="1">
            <a:spLocks/>
          </p:cNvSpPr>
          <p:nvPr/>
        </p:nvSpPr>
        <p:spPr>
          <a:xfrm>
            <a:off x="4296905" y="1415211"/>
            <a:ext cx="3598190" cy="681038"/>
          </a:xfrm>
          <a:prstGeom prst="rect">
            <a:avLst/>
          </a:prstGeom>
          <a:solidFill>
            <a:schemeClr val="bg1"/>
          </a:solidFill>
          <a:ln>
            <a:noFill/>
          </a:ln>
        </p:spPr>
        <p:txBody>
          <a:bodyPr spcFirstLastPara="1" wrap="square"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20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rPr>
              <a:t>Referrals by Problem Behavior</a:t>
            </a:r>
          </a:p>
        </p:txBody>
      </p:sp>
      <p:sp>
        <p:nvSpPr>
          <p:cNvPr id="12" name="Title 3">
            <a:extLst>
              <a:ext uri="{FF2B5EF4-FFF2-40B4-BE49-F238E27FC236}">
                <a16:creationId xmlns:a16="http://schemas.microsoft.com/office/drawing/2014/main" id="{A152C2D4-7444-FD43-AB5D-70C0DDA23585}"/>
              </a:ext>
            </a:extLst>
          </p:cNvPr>
          <p:cNvSpPr txBox="1">
            <a:spLocks/>
          </p:cNvSpPr>
          <p:nvPr/>
        </p:nvSpPr>
        <p:spPr>
          <a:xfrm>
            <a:off x="8103733" y="1873419"/>
            <a:ext cx="3598190" cy="445660"/>
          </a:xfrm>
          <a:prstGeom prst="rect">
            <a:avLst/>
          </a:prstGeom>
          <a:solidFill>
            <a:schemeClr val="bg1"/>
          </a:solidFill>
          <a:ln>
            <a:noFill/>
          </a:ln>
        </p:spPr>
        <p:txBody>
          <a:bodyPr spcFirstLastPara="1" wrap="square"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20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rPr>
              <a:t>Referrals by Location</a:t>
            </a:r>
          </a:p>
        </p:txBody>
      </p:sp>
      <p:sp>
        <p:nvSpPr>
          <p:cNvPr id="13" name="Title 3">
            <a:extLst>
              <a:ext uri="{FF2B5EF4-FFF2-40B4-BE49-F238E27FC236}">
                <a16:creationId xmlns:a16="http://schemas.microsoft.com/office/drawing/2014/main" id="{77739C89-D23F-C941-866F-AEC6511F43EF}"/>
              </a:ext>
            </a:extLst>
          </p:cNvPr>
          <p:cNvSpPr txBox="1">
            <a:spLocks/>
          </p:cNvSpPr>
          <p:nvPr/>
        </p:nvSpPr>
        <p:spPr>
          <a:xfrm>
            <a:off x="4176950" y="3750422"/>
            <a:ext cx="3598190" cy="445660"/>
          </a:xfrm>
          <a:prstGeom prst="rect">
            <a:avLst/>
          </a:prstGeom>
          <a:solidFill>
            <a:schemeClr val="bg1"/>
          </a:solidFill>
          <a:ln>
            <a:noFill/>
          </a:ln>
        </p:spPr>
        <p:txBody>
          <a:bodyPr spcFirstLastPara="1" wrap="square"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20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rPr>
              <a:t>Referrals by Time of Day</a:t>
            </a:r>
          </a:p>
        </p:txBody>
      </p:sp>
      <p:sp>
        <p:nvSpPr>
          <p:cNvPr id="14" name="Title 2">
            <a:extLst>
              <a:ext uri="{FF2B5EF4-FFF2-40B4-BE49-F238E27FC236}">
                <a16:creationId xmlns:a16="http://schemas.microsoft.com/office/drawing/2014/main" id="{37C8F588-DA93-E34B-B81E-3DB2A32C192B}"/>
              </a:ext>
            </a:extLst>
          </p:cNvPr>
          <p:cNvSpPr txBox="1">
            <a:spLocks/>
          </p:cNvSpPr>
          <p:nvPr/>
        </p:nvSpPr>
        <p:spPr>
          <a:xfrm>
            <a:off x="4663981" y="198772"/>
            <a:ext cx="3969198" cy="84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eaLnBrk="1" hangingPunct="1">
              <a:lnSpc>
                <a:spcPct val="100000"/>
              </a:lnSpc>
              <a:spcBef>
                <a:spcPts val="0"/>
              </a:spcBef>
              <a:spcAft>
                <a:spcPts val="0"/>
              </a:spcAft>
              <a:buClr>
                <a:schemeClr val="lt1"/>
              </a:buClr>
              <a:buSzPts val="3000"/>
              <a:buFont typeface="Poppins SemiBold"/>
              <a:buNone/>
              <a:defRPr sz="3600" b="1" i="0" u="none" strike="noStrike" cap="none">
                <a:solidFill>
                  <a:schemeClr val="accent6">
                    <a:lumMod val="50000"/>
                  </a:schemeClr>
                </a:solidFill>
                <a:latin typeface="Calibri" panose="020F0502020204030204" pitchFamily="34" charset="0"/>
                <a:ea typeface="Poppins SemiBold"/>
                <a:cs typeface="Calibri" panose="020F0502020204030204" pitchFamily="34" charset="0"/>
                <a:sym typeface="Poppins SemiBold"/>
              </a:defRPr>
            </a:lvl1pPr>
            <a:lvl2pPr marR="0" lvl="1"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pPr algn="l"/>
            <a:r>
              <a:rPr lang="en-US" sz="4000" kern="0" dirty="0"/>
              <a:t>Analyze Trends</a:t>
            </a:r>
          </a:p>
        </p:txBody>
      </p:sp>
      <p:sp>
        <p:nvSpPr>
          <p:cNvPr id="15" name="Title 2">
            <a:extLst>
              <a:ext uri="{FF2B5EF4-FFF2-40B4-BE49-F238E27FC236}">
                <a16:creationId xmlns:a16="http://schemas.microsoft.com/office/drawing/2014/main" id="{BA5619D7-A93C-1A41-A5D6-D83B65096168}"/>
              </a:ext>
            </a:extLst>
          </p:cNvPr>
          <p:cNvSpPr txBox="1">
            <a:spLocks/>
          </p:cNvSpPr>
          <p:nvPr/>
        </p:nvSpPr>
        <p:spPr>
          <a:xfrm>
            <a:off x="8391600" y="5813628"/>
            <a:ext cx="3598190" cy="84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eaLnBrk="1" hangingPunct="1">
              <a:lnSpc>
                <a:spcPct val="100000"/>
              </a:lnSpc>
              <a:spcBef>
                <a:spcPts val="0"/>
              </a:spcBef>
              <a:spcAft>
                <a:spcPts val="0"/>
              </a:spcAft>
              <a:buClr>
                <a:schemeClr val="lt1"/>
              </a:buClr>
              <a:buSzPts val="3000"/>
              <a:buFont typeface="Poppins SemiBold"/>
              <a:buNone/>
              <a:defRPr sz="3600" b="1" i="0" u="none" strike="noStrike" cap="none">
                <a:solidFill>
                  <a:schemeClr val="accent6">
                    <a:lumMod val="50000"/>
                  </a:schemeClr>
                </a:solidFill>
                <a:latin typeface="Calibri" panose="020F0502020204030204" pitchFamily="34" charset="0"/>
                <a:ea typeface="Poppins SemiBold"/>
                <a:cs typeface="Calibri" panose="020F0502020204030204" pitchFamily="34" charset="0"/>
                <a:sym typeface="Poppins SemiBold"/>
              </a:defRPr>
            </a:lvl1pPr>
            <a:lvl2pPr marR="0" lvl="1"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pPr algn="l"/>
            <a:r>
              <a:rPr lang="en-US" sz="4000" kern="0" dirty="0"/>
              <a:t>…Ask Questions</a:t>
            </a:r>
          </a:p>
        </p:txBody>
      </p:sp>
    </p:spTree>
    <p:extLst>
      <p:ext uri="{BB962C8B-B14F-4D97-AF65-F5344CB8AC3E}">
        <p14:creationId xmlns:p14="http://schemas.microsoft.com/office/powerpoint/2010/main" val="366252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649958"/>
            <a:ext cx="5862918" cy="715433"/>
          </a:xfrm>
          <a:noFill/>
          <a:ln>
            <a:noFill/>
          </a:ln>
        </p:spPr>
        <p:txBody>
          <a:bodyPr/>
          <a:lstStyle/>
          <a:p>
            <a:r>
              <a:rPr lang="en-US" sz="2400" dirty="0">
                <a:solidFill>
                  <a:schemeClr val="accent6">
                    <a:lumMod val="50000"/>
                  </a:schemeClr>
                </a:solidFill>
              </a:rPr>
              <a:t>Average Referrals Per day Per Month</a:t>
            </a:r>
          </a:p>
        </p:txBody>
      </p:sp>
      <p:pic>
        <p:nvPicPr>
          <p:cNvPr id="5" name="Picture 4"/>
          <p:cNvPicPr>
            <a:picLocks noChangeAspect="1"/>
          </p:cNvPicPr>
          <p:nvPr/>
        </p:nvPicPr>
        <p:blipFill rotWithShape="1">
          <a:blip r:embed="rId3"/>
          <a:srcRect t="10102" r="14408"/>
          <a:stretch/>
        </p:blipFill>
        <p:spPr>
          <a:xfrm>
            <a:off x="1" y="1287042"/>
            <a:ext cx="5862918" cy="3048438"/>
          </a:xfrm>
          <a:prstGeom prst="rect">
            <a:avLst/>
          </a:prstGeom>
          <a:ln>
            <a:solidFill>
              <a:schemeClr val="accent1">
                <a:shade val="50000"/>
              </a:schemeClr>
            </a:solidFill>
          </a:ln>
        </p:spPr>
      </p:pic>
      <p:sp>
        <p:nvSpPr>
          <p:cNvPr id="7" name="Rounded Rectangle 6"/>
          <p:cNvSpPr/>
          <p:nvPr/>
        </p:nvSpPr>
        <p:spPr>
          <a:xfrm>
            <a:off x="33868" y="4657196"/>
            <a:ext cx="5862917" cy="1827523"/>
          </a:xfrm>
          <a:prstGeom prst="roundRect">
            <a:avLst/>
          </a:prstGeom>
          <a:ln w="31750"/>
        </p:spPr>
        <p:style>
          <a:lnRef idx="2">
            <a:schemeClr val="accent1"/>
          </a:lnRef>
          <a:fillRef idx="1">
            <a:schemeClr val="lt1"/>
          </a:fillRef>
          <a:effectRef idx="0">
            <a:schemeClr val="accent1"/>
          </a:effectRef>
          <a:fontRef idx="minor">
            <a:schemeClr val="dk1"/>
          </a:fontRef>
        </p:style>
        <p:txBody>
          <a:bodyPr rtlCol="0" anchor="ctr"/>
          <a:lstStyle/>
          <a:p>
            <a:pPr algn="ctr" defTabSz="685800"/>
            <a:endParaRPr lang="en-US" sz="1000" dirty="0">
              <a:solidFill>
                <a:schemeClr val="accent6">
                  <a:lumMod val="50000"/>
                </a:schemeClr>
              </a:solidFill>
              <a:latin typeface="Franklin Gothic Book"/>
            </a:endParaRPr>
          </a:p>
          <a:p>
            <a:pPr algn="ctr" defTabSz="685800"/>
            <a:r>
              <a:rPr lang="en-US" sz="2800" dirty="0">
                <a:solidFill>
                  <a:schemeClr val="accent6">
                    <a:lumMod val="50000"/>
                  </a:schemeClr>
                </a:solidFill>
                <a:latin typeface="Franklin Gothic Book"/>
              </a:rPr>
              <a:t>Do we have a school wide problem with behavior </a:t>
            </a:r>
          </a:p>
          <a:p>
            <a:pPr algn="ctr" defTabSz="685800"/>
            <a:r>
              <a:rPr lang="en-US" sz="2800" dirty="0">
                <a:solidFill>
                  <a:schemeClr val="accent6">
                    <a:lumMod val="50000"/>
                  </a:schemeClr>
                </a:solidFill>
                <a:latin typeface="Franklin Gothic Book"/>
              </a:rPr>
              <a:t>(Tier 1)?</a:t>
            </a:r>
          </a:p>
        </p:txBody>
      </p:sp>
      <p:pic>
        <p:nvPicPr>
          <p:cNvPr id="6" name="Picture 5">
            <a:extLst>
              <a:ext uri="{FF2B5EF4-FFF2-40B4-BE49-F238E27FC236}">
                <a16:creationId xmlns:a16="http://schemas.microsoft.com/office/drawing/2014/main" id="{788615EC-2B66-FF46-9320-F390A7F47410}"/>
              </a:ext>
            </a:extLst>
          </p:cNvPr>
          <p:cNvPicPr>
            <a:picLocks noChangeAspect="1"/>
          </p:cNvPicPr>
          <p:nvPr/>
        </p:nvPicPr>
        <p:blipFill rotWithShape="1">
          <a:blip r:embed="rId4"/>
          <a:srcRect t="10441" r="1971" b="10104"/>
          <a:stretch/>
        </p:blipFill>
        <p:spPr>
          <a:xfrm>
            <a:off x="6236945" y="1287042"/>
            <a:ext cx="5955055" cy="3048438"/>
          </a:xfrm>
          <a:prstGeom prst="rect">
            <a:avLst/>
          </a:prstGeom>
          <a:ln>
            <a:solidFill>
              <a:schemeClr val="accent1">
                <a:shade val="50000"/>
              </a:schemeClr>
            </a:solidFill>
          </a:ln>
        </p:spPr>
      </p:pic>
      <p:sp>
        <p:nvSpPr>
          <p:cNvPr id="9" name="Title 3">
            <a:extLst>
              <a:ext uri="{FF2B5EF4-FFF2-40B4-BE49-F238E27FC236}">
                <a16:creationId xmlns:a16="http://schemas.microsoft.com/office/drawing/2014/main" id="{658961D1-86A0-8B46-AA1A-108517981636}"/>
              </a:ext>
            </a:extLst>
          </p:cNvPr>
          <p:cNvSpPr txBox="1">
            <a:spLocks/>
          </p:cNvSpPr>
          <p:nvPr/>
        </p:nvSpPr>
        <p:spPr>
          <a:xfrm>
            <a:off x="6212541" y="649958"/>
            <a:ext cx="5862918" cy="7154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algn="ctr"/>
            <a:r>
              <a:rPr lang="en-US" sz="2400" kern="0" dirty="0">
                <a:solidFill>
                  <a:schemeClr val="accent6">
                    <a:lumMod val="50000"/>
                  </a:schemeClr>
                </a:solidFill>
              </a:rPr>
              <a:t>Referrals Per Location</a:t>
            </a:r>
          </a:p>
        </p:txBody>
      </p:sp>
      <p:sp>
        <p:nvSpPr>
          <p:cNvPr id="10" name="Rounded Rectangle 9">
            <a:extLst>
              <a:ext uri="{FF2B5EF4-FFF2-40B4-BE49-F238E27FC236}">
                <a16:creationId xmlns:a16="http://schemas.microsoft.com/office/drawing/2014/main" id="{3220FDC6-DE1B-864A-9B73-CF6ED85B278F}"/>
              </a:ext>
            </a:extLst>
          </p:cNvPr>
          <p:cNvSpPr/>
          <p:nvPr/>
        </p:nvSpPr>
        <p:spPr>
          <a:xfrm>
            <a:off x="6309914" y="4589992"/>
            <a:ext cx="5736148" cy="1827524"/>
          </a:xfrm>
          <a:prstGeom prst="roundRect">
            <a:avLst/>
          </a:prstGeom>
          <a:ln w="31750"/>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sz="2800" dirty="0">
                <a:solidFill>
                  <a:schemeClr val="accent6">
                    <a:lumMod val="50000"/>
                  </a:schemeClr>
                </a:solidFill>
                <a:latin typeface="Franklin Gothic Book"/>
              </a:rPr>
              <a:t>Where is our big problem area?</a:t>
            </a:r>
          </a:p>
        </p:txBody>
      </p:sp>
      <p:cxnSp>
        <p:nvCxnSpPr>
          <p:cNvPr id="11" name="Straight Connector 10">
            <a:extLst>
              <a:ext uri="{FF2B5EF4-FFF2-40B4-BE49-F238E27FC236}">
                <a16:creationId xmlns:a16="http://schemas.microsoft.com/office/drawing/2014/main" id="{FB1B6F6A-012E-5942-8BCD-20940B7AF5A3}"/>
              </a:ext>
            </a:extLst>
          </p:cNvPr>
          <p:cNvCxnSpPr>
            <a:cxnSpLocks/>
          </p:cNvCxnSpPr>
          <p:nvPr/>
        </p:nvCxnSpPr>
        <p:spPr>
          <a:xfrm>
            <a:off x="6096000" y="90401"/>
            <a:ext cx="14698" cy="6767599"/>
          </a:xfrm>
          <a:prstGeom prst="line">
            <a:avLst/>
          </a:prstGeom>
          <a:ln w="19050">
            <a:solidFill>
              <a:schemeClr val="accent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0414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381000"/>
            <a:ext cx="5914218" cy="942975"/>
          </a:xfrm>
          <a:noFill/>
        </p:spPr>
        <p:txBody>
          <a:bodyPr/>
          <a:lstStyle/>
          <a:p>
            <a:pPr algn="ctr"/>
            <a:r>
              <a:rPr lang="en-US" sz="2400" dirty="0">
                <a:solidFill>
                  <a:schemeClr val="accent6">
                    <a:lumMod val="50000"/>
                  </a:schemeClr>
                </a:solidFill>
              </a:rPr>
              <a:t>Referrals by Problem Behavior</a:t>
            </a:r>
          </a:p>
        </p:txBody>
      </p:sp>
      <p:pic>
        <p:nvPicPr>
          <p:cNvPr id="2" name="Picture 1"/>
          <p:cNvPicPr>
            <a:picLocks noChangeAspect="1"/>
          </p:cNvPicPr>
          <p:nvPr/>
        </p:nvPicPr>
        <p:blipFill rotWithShape="1">
          <a:blip r:embed="rId3"/>
          <a:srcRect t="10931" b="7306"/>
          <a:stretch/>
        </p:blipFill>
        <p:spPr>
          <a:xfrm>
            <a:off x="0" y="1323976"/>
            <a:ext cx="5875867" cy="3434292"/>
          </a:xfrm>
          <a:prstGeom prst="rect">
            <a:avLst/>
          </a:prstGeom>
          <a:ln>
            <a:solidFill>
              <a:schemeClr val="accent1">
                <a:shade val="50000"/>
              </a:schemeClr>
            </a:solidFill>
          </a:ln>
        </p:spPr>
      </p:pic>
      <p:sp>
        <p:nvSpPr>
          <p:cNvPr id="7" name="Rounded Rectangle 6"/>
          <p:cNvSpPr/>
          <p:nvPr/>
        </p:nvSpPr>
        <p:spPr>
          <a:xfrm>
            <a:off x="0" y="4972330"/>
            <a:ext cx="5875867" cy="1885670"/>
          </a:xfrm>
          <a:prstGeom prst="roundRect">
            <a:avLst/>
          </a:prstGeom>
          <a:solidFill>
            <a:schemeClr val="bg1"/>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800" dirty="0">
              <a:solidFill>
                <a:schemeClr val="accent6">
                  <a:lumMod val="50000"/>
                </a:schemeClr>
              </a:solidFill>
              <a:latin typeface="Franklin Gothic Book"/>
            </a:endParaRPr>
          </a:p>
          <a:p>
            <a:pPr algn="ctr" defTabSz="685800"/>
            <a:r>
              <a:rPr lang="en-US" sz="2800" dirty="0">
                <a:solidFill>
                  <a:schemeClr val="accent6">
                    <a:lumMod val="50000"/>
                  </a:schemeClr>
                </a:solidFill>
                <a:latin typeface="Franklin Gothic Book"/>
              </a:rPr>
              <a:t>What contextually inappropriate  behavior happens most frequently?</a:t>
            </a:r>
          </a:p>
          <a:p>
            <a:pPr algn="ctr" defTabSz="685800"/>
            <a:endParaRPr lang="en-US" sz="800" dirty="0">
              <a:solidFill>
                <a:schemeClr val="accent6">
                  <a:lumMod val="50000"/>
                </a:schemeClr>
              </a:solidFill>
              <a:latin typeface="Franklin Gothic Book"/>
            </a:endParaRPr>
          </a:p>
        </p:txBody>
      </p:sp>
      <p:sp>
        <p:nvSpPr>
          <p:cNvPr id="5" name="Title 3">
            <a:extLst>
              <a:ext uri="{FF2B5EF4-FFF2-40B4-BE49-F238E27FC236}">
                <a16:creationId xmlns:a16="http://schemas.microsoft.com/office/drawing/2014/main" id="{1E1FF81D-64E1-BB4A-A306-7B879B5E1BB8}"/>
              </a:ext>
            </a:extLst>
          </p:cNvPr>
          <p:cNvSpPr txBox="1">
            <a:spLocks/>
          </p:cNvSpPr>
          <p:nvPr/>
        </p:nvSpPr>
        <p:spPr>
          <a:xfrm>
            <a:off x="6777317" y="372533"/>
            <a:ext cx="4876800" cy="9429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algn="ctr"/>
            <a:r>
              <a:rPr lang="en-US" sz="2400" kern="0" dirty="0">
                <a:solidFill>
                  <a:schemeClr val="accent6">
                    <a:lumMod val="50000"/>
                  </a:schemeClr>
                </a:solidFill>
              </a:rPr>
              <a:t>Referrals by Grade</a:t>
            </a:r>
          </a:p>
        </p:txBody>
      </p:sp>
      <p:pic>
        <p:nvPicPr>
          <p:cNvPr id="6" name="Picture 5">
            <a:extLst>
              <a:ext uri="{FF2B5EF4-FFF2-40B4-BE49-F238E27FC236}">
                <a16:creationId xmlns:a16="http://schemas.microsoft.com/office/drawing/2014/main" id="{6B891CB1-1355-B94A-B15C-437B1AD55B90}"/>
              </a:ext>
            </a:extLst>
          </p:cNvPr>
          <p:cNvPicPr>
            <a:picLocks noChangeAspect="1"/>
          </p:cNvPicPr>
          <p:nvPr/>
        </p:nvPicPr>
        <p:blipFill rotWithShape="1">
          <a:blip r:embed="rId4"/>
          <a:srcRect t="10934" r="27899" b="14982"/>
          <a:stretch/>
        </p:blipFill>
        <p:spPr>
          <a:xfrm>
            <a:off x="6277783" y="1315508"/>
            <a:ext cx="5875867" cy="3442760"/>
          </a:xfrm>
          <a:prstGeom prst="rect">
            <a:avLst/>
          </a:prstGeom>
          <a:ln>
            <a:solidFill>
              <a:schemeClr val="accent1">
                <a:shade val="50000"/>
              </a:schemeClr>
            </a:solidFill>
          </a:ln>
        </p:spPr>
      </p:pic>
      <p:sp>
        <p:nvSpPr>
          <p:cNvPr id="8" name="Rounded Rectangle 7">
            <a:extLst>
              <a:ext uri="{FF2B5EF4-FFF2-40B4-BE49-F238E27FC236}">
                <a16:creationId xmlns:a16="http://schemas.microsoft.com/office/drawing/2014/main" id="{3FB9FD4C-E577-F04D-AC20-F5613EF15039}"/>
              </a:ext>
            </a:extLst>
          </p:cNvPr>
          <p:cNvSpPr/>
          <p:nvPr/>
        </p:nvSpPr>
        <p:spPr>
          <a:xfrm>
            <a:off x="6316135" y="4972330"/>
            <a:ext cx="5837515" cy="1885670"/>
          </a:xfrm>
          <a:prstGeom prst="roundRect">
            <a:avLst/>
          </a:prstGeom>
          <a:solidFill>
            <a:schemeClr val="bg1"/>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dirty="0">
                <a:solidFill>
                  <a:schemeClr val="accent6">
                    <a:lumMod val="50000"/>
                  </a:schemeClr>
                </a:solidFill>
                <a:latin typeface="Franklin Gothic Book"/>
              </a:rPr>
              <a:t>What grade levels need more support?</a:t>
            </a:r>
          </a:p>
        </p:txBody>
      </p:sp>
      <p:cxnSp>
        <p:nvCxnSpPr>
          <p:cNvPr id="9" name="Straight Connector 8">
            <a:extLst>
              <a:ext uri="{FF2B5EF4-FFF2-40B4-BE49-F238E27FC236}">
                <a16:creationId xmlns:a16="http://schemas.microsoft.com/office/drawing/2014/main" id="{3D68447B-71E5-D945-96F8-7FC33409E5FB}"/>
              </a:ext>
            </a:extLst>
          </p:cNvPr>
          <p:cNvCxnSpPr>
            <a:cxnSpLocks/>
          </p:cNvCxnSpPr>
          <p:nvPr/>
        </p:nvCxnSpPr>
        <p:spPr>
          <a:xfrm>
            <a:off x="6096000" y="90401"/>
            <a:ext cx="14698" cy="6767599"/>
          </a:xfrm>
          <a:prstGeom prst="line">
            <a:avLst/>
          </a:prstGeom>
          <a:ln w="19050">
            <a:solidFill>
              <a:schemeClr val="accent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7057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110698" y="329851"/>
            <a:ext cx="5943600" cy="1011238"/>
          </a:xfrm>
          <a:noFill/>
        </p:spPr>
        <p:txBody>
          <a:bodyPr/>
          <a:lstStyle/>
          <a:p>
            <a:pPr algn="ctr"/>
            <a:r>
              <a:rPr lang="en-US" dirty="0">
                <a:solidFill>
                  <a:schemeClr val="accent6">
                    <a:lumMod val="50000"/>
                  </a:schemeClr>
                </a:solidFill>
              </a:rPr>
              <a:t>Triangle Report</a:t>
            </a:r>
          </a:p>
        </p:txBody>
      </p:sp>
      <p:pic>
        <p:nvPicPr>
          <p:cNvPr id="6" name="Picture 5">
            <a:extLst>
              <a:ext uri="{FF2B5EF4-FFF2-40B4-BE49-F238E27FC236}">
                <a16:creationId xmlns:a16="http://schemas.microsoft.com/office/drawing/2014/main" id="{AED25B33-7071-48D3-82E5-FA8476F6386E}"/>
              </a:ext>
            </a:extLst>
          </p:cNvPr>
          <p:cNvPicPr>
            <a:picLocks noChangeAspect="1"/>
          </p:cNvPicPr>
          <p:nvPr/>
        </p:nvPicPr>
        <p:blipFill>
          <a:blip r:embed="rId3"/>
          <a:stretch>
            <a:fillRect/>
          </a:stretch>
        </p:blipFill>
        <p:spPr>
          <a:xfrm>
            <a:off x="6248402" y="1307785"/>
            <a:ext cx="5805896" cy="4007719"/>
          </a:xfrm>
          <a:prstGeom prst="rect">
            <a:avLst/>
          </a:prstGeom>
          <a:ln>
            <a:solidFill>
              <a:schemeClr val="bg2"/>
            </a:solidFill>
          </a:ln>
        </p:spPr>
      </p:pic>
      <p:sp>
        <p:nvSpPr>
          <p:cNvPr id="7" name="Rounded Rectangle 6"/>
          <p:cNvSpPr/>
          <p:nvPr/>
        </p:nvSpPr>
        <p:spPr>
          <a:xfrm>
            <a:off x="6248403" y="5531719"/>
            <a:ext cx="5805896" cy="1235881"/>
          </a:xfrm>
          <a:prstGeom prst="roundRect">
            <a:avLst/>
          </a:prstGeom>
          <a:solidFill>
            <a:schemeClr val="bg1"/>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800" dirty="0">
              <a:solidFill>
                <a:schemeClr val="accent6">
                  <a:lumMod val="50000"/>
                </a:schemeClr>
              </a:solidFill>
              <a:latin typeface="Franklin Gothic Book"/>
            </a:endParaRPr>
          </a:p>
          <a:p>
            <a:pPr algn="ctr" defTabSz="685800"/>
            <a:r>
              <a:rPr lang="en-US" sz="2800" dirty="0">
                <a:solidFill>
                  <a:schemeClr val="accent6">
                    <a:lumMod val="50000"/>
                  </a:schemeClr>
                </a:solidFill>
                <a:latin typeface="Franklin Gothic Book"/>
              </a:rPr>
              <a:t>Are students responding to our systems?</a:t>
            </a:r>
          </a:p>
        </p:txBody>
      </p:sp>
      <p:pic>
        <p:nvPicPr>
          <p:cNvPr id="8" name="Picture 7">
            <a:extLst>
              <a:ext uri="{FF2B5EF4-FFF2-40B4-BE49-F238E27FC236}">
                <a16:creationId xmlns:a16="http://schemas.microsoft.com/office/drawing/2014/main" id="{9E50B88F-408C-2345-93C0-F97FAD8041A7}"/>
              </a:ext>
            </a:extLst>
          </p:cNvPr>
          <p:cNvPicPr>
            <a:picLocks noChangeAspect="1"/>
          </p:cNvPicPr>
          <p:nvPr/>
        </p:nvPicPr>
        <p:blipFill rotWithShape="1">
          <a:blip r:embed="rId4"/>
          <a:srcRect l="147" t="11639" r="11324" b="6976"/>
          <a:stretch/>
        </p:blipFill>
        <p:spPr>
          <a:xfrm>
            <a:off x="0" y="1289545"/>
            <a:ext cx="5943600" cy="4007719"/>
          </a:xfrm>
          <a:prstGeom prst="rect">
            <a:avLst/>
          </a:prstGeom>
          <a:ln>
            <a:solidFill>
              <a:schemeClr val="accent1">
                <a:shade val="50000"/>
              </a:schemeClr>
            </a:solidFill>
          </a:ln>
        </p:spPr>
      </p:pic>
      <p:sp>
        <p:nvSpPr>
          <p:cNvPr id="9" name="Rounded Rectangle 8">
            <a:extLst>
              <a:ext uri="{FF2B5EF4-FFF2-40B4-BE49-F238E27FC236}">
                <a16:creationId xmlns:a16="http://schemas.microsoft.com/office/drawing/2014/main" id="{E1425DD6-46D6-1446-86A3-A1478D82AE95}"/>
              </a:ext>
            </a:extLst>
          </p:cNvPr>
          <p:cNvSpPr/>
          <p:nvPr/>
        </p:nvSpPr>
        <p:spPr>
          <a:xfrm>
            <a:off x="1" y="5531718"/>
            <a:ext cx="5943599" cy="1235881"/>
          </a:xfrm>
          <a:prstGeom prst="roundRect">
            <a:avLst/>
          </a:prstGeom>
          <a:solidFill>
            <a:schemeClr val="bg1"/>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dirty="0">
                <a:solidFill>
                  <a:schemeClr val="accent6">
                    <a:lumMod val="50000"/>
                  </a:schemeClr>
                </a:solidFill>
                <a:latin typeface="Franklin Gothic Book"/>
              </a:rPr>
              <a:t>When do problems occur?</a:t>
            </a:r>
          </a:p>
        </p:txBody>
      </p:sp>
      <p:sp>
        <p:nvSpPr>
          <p:cNvPr id="10" name="Title 3">
            <a:extLst>
              <a:ext uri="{FF2B5EF4-FFF2-40B4-BE49-F238E27FC236}">
                <a16:creationId xmlns:a16="http://schemas.microsoft.com/office/drawing/2014/main" id="{642FA06D-58CB-EA43-9D93-EC3383D4EA15}"/>
              </a:ext>
            </a:extLst>
          </p:cNvPr>
          <p:cNvSpPr txBox="1">
            <a:spLocks/>
          </p:cNvSpPr>
          <p:nvPr/>
        </p:nvSpPr>
        <p:spPr>
          <a:xfrm>
            <a:off x="0" y="415577"/>
            <a:ext cx="5943600" cy="9255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algn="ctr"/>
            <a:r>
              <a:rPr lang="en-US" kern="0" dirty="0">
                <a:solidFill>
                  <a:schemeClr val="accent6">
                    <a:lumMod val="50000"/>
                  </a:schemeClr>
                </a:solidFill>
              </a:rPr>
              <a:t>Referrals by Time of Day</a:t>
            </a:r>
          </a:p>
        </p:txBody>
      </p:sp>
      <p:cxnSp>
        <p:nvCxnSpPr>
          <p:cNvPr id="5" name="Straight Connector 4">
            <a:extLst>
              <a:ext uri="{FF2B5EF4-FFF2-40B4-BE49-F238E27FC236}">
                <a16:creationId xmlns:a16="http://schemas.microsoft.com/office/drawing/2014/main" id="{387DD1FD-2288-D24C-96CB-EB7AAA20F7DB}"/>
              </a:ext>
            </a:extLst>
          </p:cNvPr>
          <p:cNvCxnSpPr>
            <a:cxnSpLocks/>
          </p:cNvCxnSpPr>
          <p:nvPr/>
        </p:nvCxnSpPr>
        <p:spPr>
          <a:xfrm>
            <a:off x="6096000" y="90401"/>
            <a:ext cx="14698" cy="6767599"/>
          </a:xfrm>
          <a:prstGeom prst="line">
            <a:avLst/>
          </a:prstGeom>
          <a:ln w="19050">
            <a:solidFill>
              <a:schemeClr val="accent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911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103855F-B017-594E-A296-0694FFC69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77" y="401101"/>
            <a:ext cx="5632646" cy="4678633"/>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1FE5A092-7CDB-FB4C-B072-6363D5FF48C2}"/>
              </a:ext>
            </a:extLst>
          </p:cNvPr>
          <p:cNvSpPr/>
          <p:nvPr/>
        </p:nvSpPr>
        <p:spPr>
          <a:xfrm>
            <a:off x="152400" y="5079734"/>
            <a:ext cx="5635723" cy="1687865"/>
          </a:xfrm>
          <a:prstGeom prst="roundRect">
            <a:avLst/>
          </a:prstGeom>
          <a:solidFill>
            <a:schemeClr val="bg1"/>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600" dirty="0">
                <a:solidFill>
                  <a:schemeClr val="accent6">
                    <a:lumMod val="50000"/>
                  </a:schemeClr>
                </a:solidFill>
                <a:latin typeface="Franklin Gothic Book" panose="020B0503020102020204" pitchFamily="34" charset="0"/>
              </a:rPr>
              <a:t>What is the risk for students within each group to receive a referral?</a:t>
            </a:r>
          </a:p>
        </p:txBody>
      </p:sp>
      <p:pic>
        <p:nvPicPr>
          <p:cNvPr id="2052" name="Picture 4">
            <a:extLst>
              <a:ext uri="{FF2B5EF4-FFF2-40B4-BE49-F238E27FC236}">
                <a16:creationId xmlns:a16="http://schemas.microsoft.com/office/drawing/2014/main" id="{5CA9268C-062F-0A49-9949-973E20863E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3879" y="401100"/>
            <a:ext cx="5632646" cy="4678633"/>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ADF36F0D-6B6C-A34D-935E-2D8631C18A80}"/>
              </a:ext>
            </a:extLst>
          </p:cNvPr>
          <p:cNvSpPr/>
          <p:nvPr/>
        </p:nvSpPr>
        <p:spPr>
          <a:xfrm>
            <a:off x="6403879" y="5079735"/>
            <a:ext cx="5632646" cy="1687864"/>
          </a:xfrm>
          <a:prstGeom prst="roundRect">
            <a:avLst/>
          </a:prstGeom>
          <a:solidFill>
            <a:schemeClr val="bg1"/>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600" dirty="0">
                <a:solidFill>
                  <a:schemeClr val="accent6">
                    <a:lumMod val="50000"/>
                  </a:schemeClr>
                </a:solidFill>
                <a:latin typeface="Franklin Gothic Book" panose="020B0503020102020204" pitchFamily="34" charset="0"/>
              </a:rPr>
              <a:t>For a given group of students, how much more or less likely are they to receive at least one referral than students from another group?</a:t>
            </a:r>
          </a:p>
        </p:txBody>
      </p:sp>
      <p:cxnSp>
        <p:nvCxnSpPr>
          <p:cNvPr id="7" name="Straight Connector 6">
            <a:extLst>
              <a:ext uri="{FF2B5EF4-FFF2-40B4-BE49-F238E27FC236}">
                <a16:creationId xmlns:a16="http://schemas.microsoft.com/office/drawing/2014/main" id="{560B5497-993B-6047-8DDE-FDE6EC240791}"/>
              </a:ext>
            </a:extLst>
          </p:cNvPr>
          <p:cNvCxnSpPr>
            <a:cxnSpLocks/>
          </p:cNvCxnSpPr>
          <p:nvPr/>
        </p:nvCxnSpPr>
        <p:spPr>
          <a:xfrm>
            <a:off x="6096000" y="90401"/>
            <a:ext cx="14698" cy="6767599"/>
          </a:xfrm>
          <a:prstGeom prst="line">
            <a:avLst/>
          </a:prstGeom>
          <a:ln w="19050">
            <a:solidFill>
              <a:schemeClr val="accent1"/>
            </a:solidFill>
          </a:ln>
        </p:spPr>
        <p:style>
          <a:lnRef idx="2">
            <a:schemeClr val="dk1"/>
          </a:lnRef>
          <a:fillRef idx="0">
            <a:schemeClr val="dk1"/>
          </a:fillRef>
          <a:effectRef idx="1">
            <a:schemeClr val="dk1"/>
          </a:effectRef>
          <a:fontRef idx="minor">
            <a:schemeClr val="tx1"/>
          </a:fontRef>
        </p:style>
      </p:cxnSp>
      <p:sp>
        <p:nvSpPr>
          <p:cNvPr id="8" name="Title 3">
            <a:extLst>
              <a:ext uri="{FF2B5EF4-FFF2-40B4-BE49-F238E27FC236}">
                <a16:creationId xmlns:a16="http://schemas.microsoft.com/office/drawing/2014/main" id="{FB5186AD-BD62-8146-B5BB-8BA72977C2B4}"/>
              </a:ext>
            </a:extLst>
          </p:cNvPr>
          <p:cNvSpPr txBox="1">
            <a:spLocks/>
          </p:cNvSpPr>
          <p:nvPr/>
        </p:nvSpPr>
        <p:spPr>
          <a:xfrm>
            <a:off x="-1539" y="192255"/>
            <a:ext cx="5943600" cy="925512"/>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algn="ctr"/>
            <a:r>
              <a:rPr lang="en-US" kern="0" dirty="0">
                <a:solidFill>
                  <a:schemeClr val="accent6">
                    <a:lumMod val="50000"/>
                  </a:schemeClr>
                </a:solidFill>
              </a:rPr>
              <a:t>Risk Index</a:t>
            </a:r>
          </a:p>
        </p:txBody>
      </p:sp>
      <p:sp>
        <p:nvSpPr>
          <p:cNvPr id="9" name="Title 3">
            <a:extLst>
              <a:ext uri="{FF2B5EF4-FFF2-40B4-BE49-F238E27FC236}">
                <a16:creationId xmlns:a16="http://schemas.microsoft.com/office/drawing/2014/main" id="{118515D7-E5E6-E442-9FC9-9DFFE66AE92F}"/>
              </a:ext>
            </a:extLst>
          </p:cNvPr>
          <p:cNvSpPr txBox="1">
            <a:spLocks/>
          </p:cNvSpPr>
          <p:nvPr/>
        </p:nvSpPr>
        <p:spPr>
          <a:xfrm>
            <a:off x="6264637" y="248698"/>
            <a:ext cx="5943600" cy="925512"/>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algn="ctr"/>
            <a:r>
              <a:rPr lang="en-US" kern="0" dirty="0">
                <a:solidFill>
                  <a:schemeClr val="accent6">
                    <a:lumMod val="50000"/>
                  </a:schemeClr>
                </a:solidFill>
              </a:rPr>
              <a:t>Risk Ratio</a:t>
            </a:r>
          </a:p>
        </p:txBody>
      </p:sp>
    </p:spTree>
    <p:extLst>
      <p:ext uri="{BB962C8B-B14F-4D97-AF65-F5344CB8AC3E}">
        <p14:creationId xmlns:p14="http://schemas.microsoft.com/office/powerpoint/2010/main" val="132777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extLst>
              <p:ext uri="{D42A27DB-BD31-4B8C-83A1-F6EECF244321}">
                <p14:modId xmlns:p14="http://schemas.microsoft.com/office/powerpoint/2010/main" val="3912364078"/>
              </p:ext>
            </p:extLst>
          </p:nvPr>
        </p:nvGraphicFramePr>
        <p:xfrm>
          <a:off x="523927" y="204014"/>
          <a:ext cx="12740309" cy="6449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r>
              <a:rPr lang="en-US" sz="1600" b="0" i="0" dirty="0">
                <a:solidFill>
                  <a:srgbClr val="333333"/>
                </a:solidFill>
                <a:effectLst/>
                <a:latin typeface="Open Sans" panose="020B0606030504020204" pitchFamily="34" charset="0"/>
              </a:rPr>
              <a:t>(Chaparro, E., et. al, 2022)</a:t>
            </a:r>
            <a:endParaRPr lang="en-US" sz="1600" dirty="0"/>
          </a:p>
        </p:txBody>
      </p:sp>
      <p:sp>
        <p:nvSpPr>
          <p:cNvPr id="15" name="Title 2">
            <a:extLst>
              <a:ext uri="{FF2B5EF4-FFF2-40B4-BE49-F238E27FC236}">
                <a16:creationId xmlns:a16="http://schemas.microsoft.com/office/drawing/2014/main" id="{C4918D8C-6AD5-F144-B98A-F73D65E722C0}"/>
              </a:ext>
            </a:extLst>
          </p:cNvPr>
          <p:cNvSpPr txBox="1">
            <a:spLocks/>
          </p:cNvSpPr>
          <p:nvPr/>
        </p:nvSpPr>
        <p:spPr>
          <a:xfrm>
            <a:off x="135467" y="119420"/>
            <a:ext cx="3598190" cy="84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eaLnBrk="1" hangingPunct="1">
              <a:lnSpc>
                <a:spcPct val="100000"/>
              </a:lnSpc>
              <a:spcBef>
                <a:spcPts val="0"/>
              </a:spcBef>
              <a:spcAft>
                <a:spcPts val="0"/>
              </a:spcAft>
              <a:buClr>
                <a:schemeClr val="lt1"/>
              </a:buClr>
              <a:buSzPts val="3000"/>
              <a:buFont typeface="Poppins SemiBold"/>
              <a:buNone/>
              <a:defRPr sz="3600" b="1" i="0" u="none" strike="noStrike" cap="none">
                <a:solidFill>
                  <a:schemeClr val="accent6">
                    <a:lumMod val="50000"/>
                  </a:schemeClr>
                </a:solidFill>
                <a:latin typeface="Calibri" panose="020F0502020204030204" pitchFamily="34" charset="0"/>
                <a:ea typeface="Poppins SemiBold"/>
                <a:cs typeface="Calibri" panose="020F0502020204030204" pitchFamily="34" charset="0"/>
                <a:sym typeface="Poppins SemiBold"/>
              </a:defRPr>
            </a:lvl1pPr>
            <a:lvl2pPr marR="0" lvl="1"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pPr algn="l"/>
            <a:r>
              <a:rPr lang="en-US" sz="4000" kern="0" dirty="0"/>
              <a:t>Problem Solve</a:t>
            </a:r>
          </a:p>
        </p:txBody>
      </p:sp>
      <p:pic>
        <p:nvPicPr>
          <p:cNvPr id="4" name="Picture 3" descr="A picture containing diagram&#10;&#10;Description automatically generated">
            <a:extLst>
              <a:ext uri="{FF2B5EF4-FFF2-40B4-BE49-F238E27FC236}">
                <a16:creationId xmlns:a16="http://schemas.microsoft.com/office/drawing/2014/main" id="{A88CB6B8-EB95-704F-ADF9-804DAEC7887C}"/>
              </a:ext>
            </a:extLst>
          </p:cNvPr>
          <p:cNvPicPr>
            <a:picLocks noChangeAspect="1"/>
          </p:cNvPicPr>
          <p:nvPr/>
        </p:nvPicPr>
        <p:blipFill>
          <a:blip r:embed="rId8"/>
          <a:stretch>
            <a:fillRect/>
          </a:stretch>
        </p:blipFill>
        <p:spPr>
          <a:xfrm>
            <a:off x="5380567" y="2187381"/>
            <a:ext cx="3119966" cy="2483238"/>
          </a:xfrm>
          <a:prstGeom prst="ellipse">
            <a:avLst/>
          </a:prstGeom>
        </p:spPr>
      </p:pic>
    </p:spTree>
    <p:extLst>
      <p:ext uri="{BB962C8B-B14F-4D97-AF65-F5344CB8AC3E}">
        <p14:creationId xmlns:p14="http://schemas.microsoft.com/office/powerpoint/2010/main" val="1047276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E4E16-6A8B-4F17-AD9A-18638E55A0CA}"/>
              </a:ext>
            </a:extLst>
          </p:cNvPr>
          <p:cNvSpPr>
            <a:spLocks noGrp="1"/>
          </p:cNvSpPr>
          <p:nvPr>
            <p:ph type="ctrTitle" idx="4294967295"/>
          </p:nvPr>
        </p:nvSpPr>
        <p:spPr>
          <a:xfrm flipH="1">
            <a:off x="7315198" y="1737360"/>
            <a:ext cx="4078225" cy="3858768"/>
          </a:xfrm>
        </p:spPr>
        <p:txBody>
          <a:bodyPr/>
          <a:lstStyle/>
          <a:p>
            <a:pPr algn="r">
              <a:lnSpc>
                <a:spcPct val="150000"/>
              </a:lnSpc>
            </a:pPr>
            <a:r>
              <a:rPr lang="en" sz="3600" b="1" dirty="0">
                <a:solidFill>
                  <a:schemeClr val="accent6">
                    <a:lumMod val="50000"/>
                  </a:schemeClr>
                </a:solidFill>
                <a:latin typeface="+mn-lt"/>
              </a:rPr>
              <a:t> </a:t>
            </a:r>
            <a:br>
              <a:rPr lang="en" sz="3600" b="1" dirty="0">
                <a:solidFill>
                  <a:schemeClr val="accent6">
                    <a:lumMod val="50000"/>
                  </a:schemeClr>
                </a:solidFill>
                <a:latin typeface="+mn-lt"/>
              </a:rPr>
            </a:br>
            <a:r>
              <a:rPr lang="en" sz="3600" b="1" dirty="0">
                <a:solidFill>
                  <a:schemeClr val="accent6">
                    <a:lumMod val="50000"/>
                  </a:schemeClr>
                </a:solidFill>
                <a:latin typeface="+mn-lt"/>
              </a:rPr>
              <a:t>POSITIVE BEHAVIOR INTERVENTIONS &amp; SUPPORTS </a:t>
            </a:r>
            <a:br>
              <a:rPr lang="en" sz="3600" b="1" dirty="0">
                <a:solidFill>
                  <a:schemeClr val="accent6">
                    <a:lumMod val="50000"/>
                  </a:schemeClr>
                </a:solidFill>
                <a:latin typeface="+mn-lt"/>
              </a:rPr>
            </a:br>
            <a:r>
              <a:rPr lang="en" sz="3600" b="1" dirty="0">
                <a:solidFill>
                  <a:schemeClr val="accent6">
                    <a:lumMod val="50000"/>
                  </a:schemeClr>
                </a:solidFill>
                <a:latin typeface="+mn-lt"/>
              </a:rPr>
              <a:t>(</a:t>
            </a:r>
            <a:r>
              <a:rPr lang="en-US" sz="3600" b="1" dirty="0">
                <a:solidFill>
                  <a:schemeClr val="accent6">
                    <a:lumMod val="50000"/>
                  </a:schemeClr>
                </a:solidFill>
                <a:latin typeface="+mn-lt"/>
              </a:rPr>
              <a:t>PBIS</a:t>
            </a:r>
            <a:r>
              <a:rPr lang="en" sz="3600" b="1" dirty="0">
                <a:solidFill>
                  <a:schemeClr val="accent6">
                    <a:lumMod val="50000"/>
                  </a:schemeClr>
                </a:solidFill>
                <a:latin typeface="+mn-lt"/>
              </a:rPr>
              <a:t>)</a:t>
            </a:r>
            <a:endParaRPr lang="en-US" sz="3600" b="1" dirty="0">
              <a:solidFill>
                <a:schemeClr val="accent6">
                  <a:lumMod val="50000"/>
                </a:schemeClr>
              </a:solidFill>
              <a:latin typeface="+mn-lt"/>
            </a:endParaRPr>
          </a:p>
        </p:txBody>
      </p:sp>
    </p:spTree>
    <p:extLst>
      <p:ext uri="{BB962C8B-B14F-4D97-AF65-F5344CB8AC3E}">
        <p14:creationId xmlns:p14="http://schemas.microsoft.com/office/powerpoint/2010/main" val="4538092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78D6D-973E-EC4A-B7B4-1EAED280B040}"/>
              </a:ext>
            </a:extLst>
          </p:cNvPr>
          <p:cNvSpPr>
            <a:spLocks noGrp="1"/>
          </p:cNvSpPr>
          <p:nvPr>
            <p:ph type="title"/>
          </p:nvPr>
        </p:nvSpPr>
        <p:spPr>
          <a:xfrm>
            <a:off x="47312" y="134115"/>
            <a:ext cx="10779713" cy="845600"/>
          </a:xfrm>
        </p:spPr>
        <p:txBody>
          <a:bodyPr/>
          <a:lstStyle/>
          <a:p>
            <a:pPr algn="l"/>
            <a:r>
              <a:rPr lang="en-US" sz="3200" dirty="0"/>
              <a:t>EXAMPLE: Reviewing &amp; Analyzing School-wide Behavior Data to Develop, Inform, and Refine Tier 1</a:t>
            </a:r>
            <a:br>
              <a:rPr lang="en-US" sz="3200" dirty="0"/>
            </a:br>
            <a:br>
              <a:rPr lang="en-US" sz="3200" dirty="0"/>
            </a:br>
            <a:endParaRPr lang="en-US" sz="3200" dirty="0"/>
          </a:p>
        </p:txBody>
      </p:sp>
      <p:pic>
        <p:nvPicPr>
          <p:cNvPr id="5" name="Picture 2" descr="Swift at">
            <a:extLst>
              <a:ext uri="{FF2B5EF4-FFF2-40B4-BE49-F238E27FC236}">
                <a16:creationId xmlns:a16="http://schemas.microsoft.com/office/drawing/2014/main" id="{A69084CE-F561-724A-94CA-7BABD23B8F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60" y="5963037"/>
            <a:ext cx="2073929" cy="81682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41875CB1-28DB-B34F-868C-AF7F4C384564}"/>
              </a:ext>
            </a:extLst>
          </p:cNvPr>
          <p:cNvSpPr txBox="1"/>
          <p:nvPr/>
        </p:nvSpPr>
        <p:spPr>
          <a:xfrm>
            <a:off x="1635539" y="2221149"/>
            <a:ext cx="8503039" cy="310854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During a monthly meeting PBIS Leadership Team at Miller Middle School, the data analyst showed that referrals from the cafeteria had doubled from the previous month. Upon further review, 75% of the referrals were for disrespect.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p>
        </p:txBody>
      </p:sp>
      <p:graphicFrame>
        <p:nvGraphicFramePr>
          <p:cNvPr id="8" name="Diagram 7">
            <a:extLst>
              <a:ext uri="{FF2B5EF4-FFF2-40B4-BE49-F238E27FC236}">
                <a16:creationId xmlns:a16="http://schemas.microsoft.com/office/drawing/2014/main" id="{B5D3E415-611D-AE47-B285-0AE63F663C80}"/>
              </a:ext>
            </a:extLst>
          </p:cNvPr>
          <p:cNvGraphicFramePr/>
          <p:nvPr>
            <p:extLst>
              <p:ext uri="{D42A27DB-BD31-4B8C-83A1-F6EECF244321}">
                <p14:modId xmlns:p14="http://schemas.microsoft.com/office/powerpoint/2010/main" val="764797255"/>
              </p:ext>
            </p:extLst>
          </p:nvPr>
        </p:nvGraphicFramePr>
        <p:xfrm>
          <a:off x="1117324" y="1204955"/>
          <a:ext cx="9711865" cy="54510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2" name="Picture 41" descr="A picture containing diagram&#10;&#10;Description automatically generated">
            <a:extLst>
              <a:ext uri="{FF2B5EF4-FFF2-40B4-BE49-F238E27FC236}">
                <a16:creationId xmlns:a16="http://schemas.microsoft.com/office/drawing/2014/main" id="{DE1B58F4-7E74-754A-B00E-9C6D2CFF5062}"/>
              </a:ext>
            </a:extLst>
          </p:cNvPr>
          <p:cNvPicPr>
            <a:picLocks noChangeAspect="1"/>
          </p:cNvPicPr>
          <p:nvPr/>
        </p:nvPicPr>
        <p:blipFill>
          <a:blip r:embed="rId9"/>
          <a:stretch>
            <a:fillRect/>
          </a:stretch>
        </p:blipFill>
        <p:spPr>
          <a:xfrm>
            <a:off x="4734587" y="3015965"/>
            <a:ext cx="2573995" cy="2048689"/>
          </a:xfrm>
          <a:prstGeom prst="ellipse">
            <a:avLst/>
          </a:prstGeom>
        </p:spPr>
      </p:pic>
      <p:grpSp>
        <p:nvGrpSpPr>
          <p:cNvPr id="9" name="Group 8">
            <a:extLst>
              <a:ext uri="{FF2B5EF4-FFF2-40B4-BE49-F238E27FC236}">
                <a16:creationId xmlns:a16="http://schemas.microsoft.com/office/drawing/2014/main" id="{B4443B5C-BB98-5647-9AE8-9A7D09711AC9}"/>
              </a:ext>
            </a:extLst>
          </p:cNvPr>
          <p:cNvGrpSpPr/>
          <p:nvPr/>
        </p:nvGrpSpPr>
        <p:grpSpPr>
          <a:xfrm>
            <a:off x="4125523" y="1106635"/>
            <a:ext cx="3523073" cy="2496813"/>
            <a:chOff x="3749437" y="-198411"/>
            <a:chExt cx="2212990" cy="1658629"/>
          </a:xfrm>
        </p:grpSpPr>
        <p:sp>
          <p:nvSpPr>
            <p:cNvPr id="10" name="Oval 9">
              <a:extLst>
                <a:ext uri="{FF2B5EF4-FFF2-40B4-BE49-F238E27FC236}">
                  <a16:creationId xmlns:a16="http://schemas.microsoft.com/office/drawing/2014/main" id="{757894D3-EE7F-3C46-83F5-9E1FF6FA4E0E}"/>
                </a:ext>
              </a:extLst>
            </p:cNvPr>
            <p:cNvSpPr/>
            <p:nvPr/>
          </p:nvSpPr>
          <p:spPr>
            <a:xfrm>
              <a:off x="3749437" y="-198411"/>
              <a:ext cx="2212990" cy="1658499"/>
            </a:xfrm>
            <a:prstGeom prst="ellipse">
              <a:avLst/>
            </a:prstGeom>
            <a:ln w="69850">
              <a:solidFill>
                <a:srgbClr val="F3C857"/>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Oval 4">
              <a:extLst>
                <a:ext uri="{FF2B5EF4-FFF2-40B4-BE49-F238E27FC236}">
                  <a16:creationId xmlns:a16="http://schemas.microsoft.com/office/drawing/2014/main" id="{3FBB1EF8-EF4B-6C4B-86A1-F8D51434F086}"/>
                </a:ext>
              </a:extLst>
            </p:cNvPr>
            <p:cNvSpPr txBox="1"/>
            <p:nvPr/>
          </p:nvSpPr>
          <p:spPr>
            <a:xfrm>
              <a:off x="3837474" y="-91265"/>
              <a:ext cx="2111815" cy="15514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sz="2200" dirty="0"/>
                <a:t>Most referrals were given when students didn’t throw away  trash.  </a:t>
              </a:r>
            </a:p>
            <a:p>
              <a:pPr lvl="0" algn="ctr" defTabSz="1066800">
                <a:lnSpc>
                  <a:spcPct val="90000"/>
                </a:lnSpc>
                <a:spcBef>
                  <a:spcPct val="0"/>
                </a:spcBef>
                <a:spcAft>
                  <a:spcPct val="35000"/>
                </a:spcAft>
              </a:pPr>
              <a:endParaRPr lang="en-US" sz="2200" b="1" kern="1200" baseline="0" dirty="0">
                <a:solidFill>
                  <a:srgbClr val="F3C857"/>
                </a:solidFill>
              </a:endParaRPr>
            </a:p>
          </p:txBody>
        </p:sp>
      </p:grpSp>
      <p:grpSp>
        <p:nvGrpSpPr>
          <p:cNvPr id="16" name="Group 15">
            <a:extLst>
              <a:ext uri="{FF2B5EF4-FFF2-40B4-BE49-F238E27FC236}">
                <a16:creationId xmlns:a16="http://schemas.microsoft.com/office/drawing/2014/main" id="{DF096FE2-1568-AD40-84C6-50A19A936A03}"/>
              </a:ext>
            </a:extLst>
          </p:cNvPr>
          <p:cNvGrpSpPr/>
          <p:nvPr/>
        </p:nvGrpSpPr>
        <p:grpSpPr>
          <a:xfrm>
            <a:off x="7280436" y="1876123"/>
            <a:ext cx="3840480" cy="2194560"/>
            <a:chOff x="6027756" y="591672"/>
            <a:chExt cx="2212990" cy="1658499"/>
          </a:xfrm>
        </p:grpSpPr>
        <p:sp>
          <p:nvSpPr>
            <p:cNvPr id="17" name="Oval 16">
              <a:extLst>
                <a:ext uri="{FF2B5EF4-FFF2-40B4-BE49-F238E27FC236}">
                  <a16:creationId xmlns:a16="http://schemas.microsoft.com/office/drawing/2014/main" id="{64DB1639-B821-664E-A192-E2D03BF88D58}"/>
                </a:ext>
              </a:extLst>
            </p:cNvPr>
            <p:cNvSpPr/>
            <p:nvPr/>
          </p:nvSpPr>
          <p:spPr>
            <a:xfrm>
              <a:off x="6027756" y="591672"/>
              <a:ext cx="2212990" cy="1658499"/>
            </a:xfrm>
            <a:prstGeom prst="ellipse">
              <a:avLst/>
            </a:prstGeom>
            <a:ln w="63500">
              <a:solidFill>
                <a:srgbClr val="207196"/>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Oval 4">
              <a:extLst>
                <a:ext uri="{FF2B5EF4-FFF2-40B4-BE49-F238E27FC236}">
                  <a16:creationId xmlns:a16="http://schemas.microsoft.com/office/drawing/2014/main" id="{2B6F40FE-E543-7443-93C1-DCEC781A6E32}"/>
                </a:ext>
              </a:extLst>
            </p:cNvPr>
            <p:cNvSpPr txBox="1"/>
            <p:nvPr/>
          </p:nvSpPr>
          <p:spPr>
            <a:xfrm>
              <a:off x="6270258" y="764487"/>
              <a:ext cx="1779792" cy="141561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200" kern="1200" baseline="0" dirty="0">
                  <a:solidFill>
                    <a:srgbClr val="000000"/>
                  </a:solidFill>
                </a:rPr>
                <a:t>Increase rate of students throwing away trash</a:t>
              </a:r>
            </a:p>
          </p:txBody>
        </p:sp>
      </p:grpSp>
      <p:grpSp>
        <p:nvGrpSpPr>
          <p:cNvPr id="23" name="Group 22">
            <a:extLst>
              <a:ext uri="{FF2B5EF4-FFF2-40B4-BE49-F238E27FC236}">
                <a16:creationId xmlns:a16="http://schemas.microsoft.com/office/drawing/2014/main" id="{B8778365-2ED7-C844-A703-E52DA5AC7397}"/>
              </a:ext>
            </a:extLst>
          </p:cNvPr>
          <p:cNvGrpSpPr/>
          <p:nvPr/>
        </p:nvGrpSpPr>
        <p:grpSpPr>
          <a:xfrm>
            <a:off x="7361852" y="3856328"/>
            <a:ext cx="3840480" cy="2286000"/>
            <a:chOff x="6089703" y="2532575"/>
            <a:chExt cx="2311574" cy="2509075"/>
          </a:xfrm>
        </p:grpSpPr>
        <p:sp>
          <p:nvSpPr>
            <p:cNvPr id="24" name="Oval 23">
              <a:extLst>
                <a:ext uri="{FF2B5EF4-FFF2-40B4-BE49-F238E27FC236}">
                  <a16:creationId xmlns:a16="http://schemas.microsoft.com/office/drawing/2014/main" id="{CC4F66E7-2B68-4B40-8E29-15BF9ADCBB49}"/>
                </a:ext>
              </a:extLst>
            </p:cNvPr>
            <p:cNvSpPr/>
            <p:nvPr/>
          </p:nvSpPr>
          <p:spPr>
            <a:xfrm>
              <a:off x="6089703" y="2586223"/>
              <a:ext cx="2311574" cy="2408712"/>
            </a:xfrm>
            <a:prstGeom prst="ellipse">
              <a:avLst/>
            </a:prstGeom>
            <a:ln w="69850">
              <a:solidFill>
                <a:schemeClr val="accent4">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5" name="Oval 4">
              <a:extLst>
                <a:ext uri="{FF2B5EF4-FFF2-40B4-BE49-F238E27FC236}">
                  <a16:creationId xmlns:a16="http://schemas.microsoft.com/office/drawing/2014/main" id="{A9780022-8B09-EE49-A5FA-5F1BEF413568}"/>
                </a:ext>
              </a:extLst>
            </p:cNvPr>
            <p:cNvSpPr txBox="1"/>
            <p:nvPr/>
          </p:nvSpPr>
          <p:spPr>
            <a:xfrm>
              <a:off x="6250512" y="2532575"/>
              <a:ext cx="2073929" cy="25090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a:r>
                <a:rPr lang="en-US" sz="2200" dirty="0"/>
                <a:t>Teach students clean up procedures; provide frequent prompts and acknowledgement</a:t>
              </a:r>
            </a:p>
          </p:txBody>
        </p:sp>
      </p:grpSp>
      <p:grpSp>
        <p:nvGrpSpPr>
          <p:cNvPr id="30" name="Group 29">
            <a:extLst>
              <a:ext uri="{FF2B5EF4-FFF2-40B4-BE49-F238E27FC236}">
                <a16:creationId xmlns:a16="http://schemas.microsoft.com/office/drawing/2014/main" id="{AA84B553-F509-1443-8DF5-E3674B472D87}"/>
              </a:ext>
            </a:extLst>
          </p:cNvPr>
          <p:cNvGrpSpPr/>
          <p:nvPr/>
        </p:nvGrpSpPr>
        <p:grpSpPr>
          <a:xfrm>
            <a:off x="4211359" y="4257502"/>
            <a:ext cx="3523073" cy="2658690"/>
            <a:chOff x="3675664" y="3671373"/>
            <a:chExt cx="2360536" cy="1571971"/>
          </a:xfrm>
        </p:grpSpPr>
        <p:sp>
          <p:nvSpPr>
            <p:cNvPr id="31" name="Oval 30">
              <a:extLst>
                <a:ext uri="{FF2B5EF4-FFF2-40B4-BE49-F238E27FC236}">
                  <a16:creationId xmlns:a16="http://schemas.microsoft.com/office/drawing/2014/main" id="{CED3C78A-1170-AB42-89D7-24C4F47323B2}"/>
                </a:ext>
              </a:extLst>
            </p:cNvPr>
            <p:cNvSpPr/>
            <p:nvPr/>
          </p:nvSpPr>
          <p:spPr>
            <a:xfrm>
              <a:off x="3675664" y="3671373"/>
              <a:ext cx="2360536" cy="1571971"/>
            </a:xfrm>
            <a:prstGeom prst="ellipse">
              <a:avLst/>
            </a:prstGeom>
            <a:ln w="69850">
              <a:solidFill>
                <a:srgbClr val="7F447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2" name="Oval 4">
              <a:extLst>
                <a:ext uri="{FF2B5EF4-FFF2-40B4-BE49-F238E27FC236}">
                  <a16:creationId xmlns:a16="http://schemas.microsoft.com/office/drawing/2014/main" id="{EE416FA7-2E72-E040-860A-D64CC2C60585}"/>
                </a:ext>
              </a:extLst>
            </p:cNvPr>
            <p:cNvSpPr txBox="1"/>
            <p:nvPr/>
          </p:nvSpPr>
          <p:spPr>
            <a:xfrm>
              <a:off x="3990546" y="3943137"/>
              <a:ext cx="1669152" cy="117273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a:r>
                <a:rPr lang="en-US" sz="2200" dirty="0"/>
                <a:t>PBIS team members paired with the cafeteria monitors during lunch blocks to teach, prompt, acknowledge</a:t>
              </a:r>
            </a:p>
            <a:p>
              <a:pPr marL="0" lvl="0" indent="0" algn="ctr" defTabSz="1066800">
                <a:lnSpc>
                  <a:spcPct val="90000"/>
                </a:lnSpc>
                <a:spcBef>
                  <a:spcPct val="0"/>
                </a:spcBef>
                <a:spcAft>
                  <a:spcPct val="35000"/>
                </a:spcAft>
                <a:buNone/>
              </a:pPr>
              <a:endParaRPr lang="en-US" sz="2200" b="1" kern="1200" baseline="0" dirty="0">
                <a:solidFill>
                  <a:srgbClr val="7F447F"/>
                </a:solidFill>
              </a:endParaRPr>
            </a:p>
          </p:txBody>
        </p:sp>
      </p:grpSp>
      <p:grpSp>
        <p:nvGrpSpPr>
          <p:cNvPr id="33" name="Group 32">
            <a:extLst>
              <a:ext uri="{FF2B5EF4-FFF2-40B4-BE49-F238E27FC236}">
                <a16:creationId xmlns:a16="http://schemas.microsoft.com/office/drawing/2014/main" id="{23264519-E6F2-0F4E-A28C-41EF64C74A55}"/>
              </a:ext>
            </a:extLst>
          </p:cNvPr>
          <p:cNvGrpSpPr/>
          <p:nvPr/>
        </p:nvGrpSpPr>
        <p:grpSpPr>
          <a:xfrm>
            <a:off x="663200" y="3914090"/>
            <a:ext cx="3840480" cy="2194560"/>
            <a:chOff x="1553565" y="2555862"/>
            <a:chExt cx="2212990" cy="1658499"/>
          </a:xfrm>
        </p:grpSpPr>
        <p:sp>
          <p:nvSpPr>
            <p:cNvPr id="34" name="Oval 33">
              <a:extLst>
                <a:ext uri="{FF2B5EF4-FFF2-40B4-BE49-F238E27FC236}">
                  <a16:creationId xmlns:a16="http://schemas.microsoft.com/office/drawing/2014/main" id="{E7FB7470-1213-204D-ABD9-23D73039F7F6}"/>
                </a:ext>
              </a:extLst>
            </p:cNvPr>
            <p:cNvSpPr/>
            <p:nvPr/>
          </p:nvSpPr>
          <p:spPr>
            <a:xfrm>
              <a:off x="1553565" y="2555862"/>
              <a:ext cx="2212990" cy="1658499"/>
            </a:xfrm>
            <a:prstGeom prst="ellipse">
              <a:avLst/>
            </a:prstGeom>
            <a:ln w="69850">
              <a:solidFill>
                <a:srgbClr val="E89B2C"/>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5" name="Oval 4">
              <a:extLst>
                <a:ext uri="{FF2B5EF4-FFF2-40B4-BE49-F238E27FC236}">
                  <a16:creationId xmlns:a16="http://schemas.microsoft.com/office/drawing/2014/main" id="{322E3234-05C3-CF4A-BB46-F5816005D0F9}"/>
                </a:ext>
              </a:extLst>
            </p:cNvPr>
            <p:cNvSpPr txBox="1"/>
            <p:nvPr/>
          </p:nvSpPr>
          <p:spPr>
            <a:xfrm>
              <a:off x="1843785" y="2988576"/>
              <a:ext cx="1564820" cy="117273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sz="2200" dirty="0"/>
                <a:t>Referrals from the cafeteria were reviewed by the team for the next 3 months; </a:t>
              </a:r>
              <a:r>
                <a:rPr lang="en-US" sz="2200" dirty="0">
                  <a:solidFill>
                    <a:srgbClr val="000000"/>
                  </a:solidFill>
                </a:rPr>
                <a:t>referrals for disrespect steadily decreased</a:t>
              </a:r>
              <a:endParaRPr lang="en-US" sz="2200" dirty="0"/>
            </a:p>
            <a:p>
              <a:pPr marL="0" lvl="0" indent="0" algn="ctr" defTabSz="1066800">
                <a:lnSpc>
                  <a:spcPct val="90000"/>
                </a:lnSpc>
                <a:spcBef>
                  <a:spcPct val="0"/>
                </a:spcBef>
                <a:spcAft>
                  <a:spcPct val="35000"/>
                </a:spcAft>
                <a:buNone/>
              </a:pPr>
              <a:endParaRPr lang="en-US" sz="2200" b="1" kern="1200" dirty="0">
                <a:solidFill>
                  <a:srgbClr val="E89B2C"/>
                </a:solidFill>
              </a:endParaRPr>
            </a:p>
          </p:txBody>
        </p:sp>
      </p:grpSp>
      <p:grpSp>
        <p:nvGrpSpPr>
          <p:cNvPr id="38" name="Group 37">
            <a:extLst>
              <a:ext uri="{FF2B5EF4-FFF2-40B4-BE49-F238E27FC236}">
                <a16:creationId xmlns:a16="http://schemas.microsoft.com/office/drawing/2014/main" id="{CCB681B9-DB2B-5D43-85FE-57EB95E33D86}"/>
              </a:ext>
            </a:extLst>
          </p:cNvPr>
          <p:cNvGrpSpPr/>
          <p:nvPr/>
        </p:nvGrpSpPr>
        <p:grpSpPr>
          <a:xfrm>
            <a:off x="659653" y="1679018"/>
            <a:ext cx="3840480" cy="2194560"/>
            <a:chOff x="1225112" y="594660"/>
            <a:chExt cx="2433872" cy="1824036"/>
          </a:xfrm>
        </p:grpSpPr>
        <p:sp>
          <p:nvSpPr>
            <p:cNvPr id="39" name="Oval 38">
              <a:extLst>
                <a:ext uri="{FF2B5EF4-FFF2-40B4-BE49-F238E27FC236}">
                  <a16:creationId xmlns:a16="http://schemas.microsoft.com/office/drawing/2014/main" id="{704BA17E-3EE4-924A-A08C-18F29D4CF203}"/>
                </a:ext>
              </a:extLst>
            </p:cNvPr>
            <p:cNvSpPr/>
            <p:nvPr/>
          </p:nvSpPr>
          <p:spPr>
            <a:xfrm>
              <a:off x="1225112" y="594660"/>
              <a:ext cx="2433872" cy="1824036"/>
            </a:xfrm>
            <a:prstGeom prst="ellipse">
              <a:avLst/>
            </a:prstGeom>
            <a:ln w="69850">
              <a:solidFill>
                <a:srgbClr val="EE3519"/>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0" name="Oval 4">
              <a:extLst>
                <a:ext uri="{FF2B5EF4-FFF2-40B4-BE49-F238E27FC236}">
                  <a16:creationId xmlns:a16="http://schemas.microsoft.com/office/drawing/2014/main" id="{CBC2AC57-93D8-2149-9984-11A7CBCF9DD7}"/>
                </a:ext>
              </a:extLst>
            </p:cNvPr>
            <p:cNvSpPr txBox="1"/>
            <p:nvPr/>
          </p:nvSpPr>
          <p:spPr>
            <a:xfrm>
              <a:off x="1581544" y="861784"/>
              <a:ext cx="1721008" cy="12897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200" dirty="0">
                  <a:solidFill>
                    <a:srgbClr val="000000"/>
                  </a:solidFill>
                </a:rPr>
                <a:t>B</a:t>
              </a:r>
              <a:r>
                <a:rPr lang="en-US" sz="2200" kern="1200" baseline="0" dirty="0">
                  <a:solidFill>
                    <a:srgbClr val="000000"/>
                  </a:solidFill>
                </a:rPr>
                <a:t>ooster lessons, prompts and acknowledgement continued </a:t>
              </a:r>
            </a:p>
          </p:txBody>
        </p:sp>
      </p:grpSp>
      <p:pic>
        <p:nvPicPr>
          <p:cNvPr id="26" name="Picture 25">
            <a:extLst>
              <a:ext uri="{FF2B5EF4-FFF2-40B4-BE49-F238E27FC236}">
                <a16:creationId xmlns:a16="http://schemas.microsoft.com/office/drawing/2014/main" id="{66F8BA94-B949-8A4C-97AD-25ACEDD260F0}"/>
              </a:ext>
            </a:extLst>
          </p:cNvPr>
          <p:cNvPicPr>
            <a:picLocks noChangeAspect="1"/>
          </p:cNvPicPr>
          <p:nvPr/>
        </p:nvPicPr>
        <p:blipFill rotWithShape="1">
          <a:blip r:embed="rId10"/>
          <a:srcRect l="6733" t="15855" r="11160"/>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216234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500" fill="hold"/>
                                        <p:tgtEl>
                                          <p:spTgt spid="38"/>
                                        </p:tgtEl>
                                        <p:attrNameLst>
                                          <p:attrName>ppt_w</p:attrName>
                                        </p:attrNameLst>
                                      </p:cBhvr>
                                      <p:tavLst>
                                        <p:tav tm="0">
                                          <p:val>
                                            <p:fltVal val="0"/>
                                          </p:val>
                                        </p:tav>
                                        <p:tav tm="100000">
                                          <p:val>
                                            <p:strVal val="#ppt_w"/>
                                          </p:val>
                                        </p:tav>
                                      </p:tavLst>
                                    </p:anim>
                                    <p:anim calcmode="lin" valueType="num">
                                      <p:cBhvr>
                                        <p:cTn id="52" dur="500" fill="hold"/>
                                        <p:tgtEl>
                                          <p:spTgt spid="38"/>
                                        </p:tgtEl>
                                        <p:attrNameLst>
                                          <p:attrName>ppt_h</p:attrName>
                                        </p:attrNameLst>
                                      </p:cBhvr>
                                      <p:tavLst>
                                        <p:tav tm="0">
                                          <p:val>
                                            <p:fltVal val="0"/>
                                          </p:val>
                                        </p:tav>
                                        <p:tav tm="100000">
                                          <p:val>
                                            <p:strVal val="#ppt_h"/>
                                          </p:val>
                                        </p:tav>
                                      </p:tavLst>
                                    </p:anim>
                                    <p:animEffect transition="in" filter="fade">
                                      <p:cBhvr>
                                        <p:cTn id="5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Graphic spid="8"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78D6D-973E-EC4A-B7B4-1EAED280B040}"/>
              </a:ext>
            </a:extLst>
          </p:cNvPr>
          <p:cNvSpPr>
            <a:spLocks noGrp="1"/>
          </p:cNvSpPr>
          <p:nvPr>
            <p:ph type="title"/>
          </p:nvPr>
        </p:nvSpPr>
        <p:spPr>
          <a:xfrm>
            <a:off x="47312" y="134115"/>
            <a:ext cx="10779713" cy="845600"/>
          </a:xfrm>
        </p:spPr>
        <p:txBody>
          <a:bodyPr/>
          <a:lstStyle/>
          <a:p>
            <a:pPr algn="l"/>
            <a:r>
              <a:rPr lang="en-US" sz="3200" dirty="0"/>
              <a:t>NON-EXAMPLE: Reviewing &amp; Analyzing School-wide Behavior Data to Develop, Inform, and Refine Tier 1</a:t>
            </a:r>
            <a:br>
              <a:rPr lang="en-US" sz="3200" dirty="0"/>
            </a:br>
            <a:br>
              <a:rPr lang="en-US" sz="3200" dirty="0"/>
            </a:br>
            <a:endParaRPr lang="en-US" sz="3200" dirty="0"/>
          </a:p>
        </p:txBody>
      </p:sp>
      <p:sp>
        <p:nvSpPr>
          <p:cNvPr id="44" name="TextBox 43">
            <a:extLst>
              <a:ext uri="{FF2B5EF4-FFF2-40B4-BE49-F238E27FC236}">
                <a16:creationId xmlns:a16="http://schemas.microsoft.com/office/drawing/2014/main" id="{41875CB1-28DB-B34F-868C-AF7F4C384564}"/>
              </a:ext>
            </a:extLst>
          </p:cNvPr>
          <p:cNvSpPr txBox="1"/>
          <p:nvPr/>
        </p:nvSpPr>
        <p:spPr>
          <a:xfrm>
            <a:off x="1635536" y="1613118"/>
            <a:ext cx="8503039"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At Portview High School, an increasing number of students were late to advisory block.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26471C10-F0A3-6346-8C20-78BE2DD1C1AD}"/>
              </a:ext>
            </a:extLst>
          </p:cNvPr>
          <p:cNvGrpSpPr/>
          <p:nvPr/>
        </p:nvGrpSpPr>
        <p:grpSpPr>
          <a:xfrm>
            <a:off x="1330130" y="3908393"/>
            <a:ext cx="2948570" cy="2276636"/>
            <a:chOff x="3789329" y="-126287"/>
            <a:chExt cx="2196319" cy="1646005"/>
          </a:xfrm>
        </p:grpSpPr>
        <p:sp>
          <p:nvSpPr>
            <p:cNvPr id="28" name="Oval 27">
              <a:extLst>
                <a:ext uri="{FF2B5EF4-FFF2-40B4-BE49-F238E27FC236}">
                  <a16:creationId xmlns:a16="http://schemas.microsoft.com/office/drawing/2014/main" id="{35DB43AF-ED15-9143-97D7-ADF4CA8DFB96}"/>
                </a:ext>
              </a:extLst>
            </p:cNvPr>
            <p:cNvSpPr/>
            <p:nvPr/>
          </p:nvSpPr>
          <p:spPr>
            <a:xfrm>
              <a:off x="3789329" y="-126287"/>
              <a:ext cx="2196319" cy="1646005"/>
            </a:xfrm>
            <a:prstGeom prst="ellipse">
              <a:avLst/>
            </a:prstGeom>
            <a:ln w="69850">
              <a:solidFill>
                <a:srgbClr val="F3C857"/>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9" name="Oval 4">
              <a:extLst>
                <a:ext uri="{FF2B5EF4-FFF2-40B4-BE49-F238E27FC236}">
                  <a16:creationId xmlns:a16="http://schemas.microsoft.com/office/drawing/2014/main" id="{C1C6AF9C-EC07-2E41-B12F-594341A841D9}"/>
                </a:ext>
              </a:extLst>
            </p:cNvPr>
            <p:cNvSpPr txBox="1"/>
            <p:nvPr/>
          </p:nvSpPr>
          <p:spPr>
            <a:xfrm>
              <a:off x="4110972" y="114765"/>
              <a:ext cx="1553033" cy="11639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3C857"/>
                  </a:solidFill>
                  <a:effectLst/>
                  <a:uLnTx/>
                  <a:uFillTx/>
                  <a:latin typeface="Calibri" panose="020F0502020204030204"/>
                  <a:ea typeface="+mn-ea"/>
                  <a:cs typeface="+mn-cs"/>
                </a:rPr>
                <a:t>IDENTIFY PROBLEM</a:t>
              </a:r>
            </a:p>
          </p:txBody>
        </p:sp>
      </p:grpSp>
      <p:grpSp>
        <p:nvGrpSpPr>
          <p:cNvPr id="43" name="Group 42">
            <a:extLst>
              <a:ext uri="{FF2B5EF4-FFF2-40B4-BE49-F238E27FC236}">
                <a16:creationId xmlns:a16="http://schemas.microsoft.com/office/drawing/2014/main" id="{00105D80-5BDB-0B45-98CA-AEC96BA2B68F}"/>
              </a:ext>
            </a:extLst>
          </p:cNvPr>
          <p:cNvGrpSpPr/>
          <p:nvPr/>
        </p:nvGrpSpPr>
        <p:grpSpPr>
          <a:xfrm>
            <a:off x="5437101" y="3945745"/>
            <a:ext cx="2948570" cy="2276635"/>
            <a:chOff x="3684555" y="3763489"/>
            <a:chExt cx="2342754" cy="1366119"/>
          </a:xfrm>
        </p:grpSpPr>
        <p:sp>
          <p:nvSpPr>
            <p:cNvPr id="45" name="Oval 44">
              <a:extLst>
                <a:ext uri="{FF2B5EF4-FFF2-40B4-BE49-F238E27FC236}">
                  <a16:creationId xmlns:a16="http://schemas.microsoft.com/office/drawing/2014/main" id="{ACEB82D3-66AB-CD43-965B-4EFAD41F2316}"/>
                </a:ext>
              </a:extLst>
            </p:cNvPr>
            <p:cNvSpPr/>
            <p:nvPr/>
          </p:nvSpPr>
          <p:spPr>
            <a:xfrm>
              <a:off x="3684555" y="3763489"/>
              <a:ext cx="2342754" cy="1366119"/>
            </a:xfrm>
            <a:prstGeom prst="ellipse">
              <a:avLst/>
            </a:prstGeom>
            <a:ln w="69850">
              <a:solidFill>
                <a:srgbClr val="7F447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6" name="Oval 4">
              <a:extLst>
                <a:ext uri="{FF2B5EF4-FFF2-40B4-BE49-F238E27FC236}">
                  <a16:creationId xmlns:a16="http://schemas.microsoft.com/office/drawing/2014/main" id="{BA0207EF-7F4F-8E44-B23C-ACBFACD92E97}"/>
                </a:ext>
              </a:extLst>
            </p:cNvPr>
            <p:cNvSpPr txBox="1"/>
            <p:nvPr/>
          </p:nvSpPr>
          <p:spPr>
            <a:xfrm>
              <a:off x="4027643" y="3963552"/>
              <a:ext cx="1656578" cy="96599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7F447F"/>
                  </a:solidFill>
                  <a:effectLst/>
                  <a:uLnTx/>
                  <a:uFillTx/>
                  <a:latin typeface="Calibri" panose="020F0502020204030204"/>
                  <a:ea typeface="+mn-ea"/>
                  <a:cs typeface="+mn-cs"/>
                </a:rPr>
                <a:t>IMPLEMENT SOLUTION</a:t>
              </a:r>
            </a:p>
          </p:txBody>
        </p:sp>
      </p:grpSp>
      <p:grpSp>
        <p:nvGrpSpPr>
          <p:cNvPr id="47" name="Group 46">
            <a:extLst>
              <a:ext uri="{FF2B5EF4-FFF2-40B4-BE49-F238E27FC236}">
                <a16:creationId xmlns:a16="http://schemas.microsoft.com/office/drawing/2014/main" id="{719859B8-CF4E-3A4F-AD19-79DB5F910073}"/>
              </a:ext>
            </a:extLst>
          </p:cNvPr>
          <p:cNvGrpSpPr/>
          <p:nvPr/>
        </p:nvGrpSpPr>
        <p:grpSpPr>
          <a:xfrm rot="10800000">
            <a:off x="4376188" y="4791837"/>
            <a:ext cx="1001915" cy="509748"/>
            <a:chOff x="4337110" y="3991143"/>
            <a:chExt cx="747073" cy="509748"/>
          </a:xfrm>
          <a:gradFill flip="none" rotWithShape="1">
            <a:gsLst>
              <a:gs pos="0">
                <a:srgbClr val="F3C857"/>
              </a:gs>
              <a:gs pos="100000">
                <a:srgbClr val="7F447F"/>
              </a:gs>
            </a:gsLst>
            <a:lin ang="10800000" scaled="1"/>
            <a:tileRect/>
          </a:gradFill>
        </p:grpSpPr>
        <p:sp>
          <p:nvSpPr>
            <p:cNvPr id="48" name="Right Arrow 47">
              <a:extLst>
                <a:ext uri="{FF2B5EF4-FFF2-40B4-BE49-F238E27FC236}">
                  <a16:creationId xmlns:a16="http://schemas.microsoft.com/office/drawing/2014/main" id="{FA362F07-C12E-3C44-9FB6-0CE2FF8CEB53}"/>
                </a:ext>
              </a:extLst>
            </p:cNvPr>
            <p:cNvSpPr/>
            <p:nvPr/>
          </p:nvSpPr>
          <p:spPr>
            <a:xfrm rot="10800000">
              <a:off x="4337110" y="3991143"/>
              <a:ext cx="747073" cy="509748"/>
            </a:xfrm>
            <a:prstGeom prst="rightArrow">
              <a:avLst>
                <a:gd name="adj1" fmla="val 60000"/>
                <a:gd name="adj2" fmla="val 50000"/>
              </a:avLst>
            </a:prstGeom>
            <a:grp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49" name="Right Arrow 4">
              <a:extLst>
                <a:ext uri="{FF2B5EF4-FFF2-40B4-BE49-F238E27FC236}">
                  <a16:creationId xmlns:a16="http://schemas.microsoft.com/office/drawing/2014/main" id="{74E566BB-0790-AD4B-9221-068AC622BCB6}"/>
                </a:ext>
              </a:extLst>
            </p:cNvPr>
            <p:cNvSpPr txBox="1"/>
            <p:nvPr/>
          </p:nvSpPr>
          <p:spPr>
            <a:xfrm rot="21600000">
              <a:off x="4490034" y="4093093"/>
              <a:ext cx="594149" cy="30584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a:ln>
                  <a:noFill/>
                </a:ln>
                <a:solidFill>
                  <a:srgbClr val="0D0F41">
                    <a:hueOff val="0"/>
                    <a:satOff val="0"/>
                    <a:lumOff val="0"/>
                    <a:alphaOff val="0"/>
                  </a:srgbClr>
                </a:solidFill>
                <a:effectLst/>
                <a:uLnTx/>
                <a:uFillTx/>
                <a:latin typeface="Calibri" panose="020F0502020204030204"/>
                <a:ea typeface="+mn-ea"/>
                <a:cs typeface="+mn-cs"/>
              </a:endParaRPr>
            </a:p>
          </p:txBody>
        </p:sp>
      </p:grpSp>
      <p:sp>
        <p:nvSpPr>
          <p:cNvPr id="50" name="Oval 4">
            <a:extLst>
              <a:ext uri="{FF2B5EF4-FFF2-40B4-BE49-F238E27FC236}">
                <a16:creationId xmlns:a16="http://schemas.microsoft.com/office/drawing/2014/main" id="{1E955415-F9FB-4F41-8E9D-F27DE2B7DBFB}"/>
              </a:ext>
            </a:extLst>
          </p:cNvPr>
          <p:cNvSpPr txBox="1"/>
          <p:nvPr/>
        </p:nvSpPr>
        <p:spPr>
          <a:xfrm>
            <a:off x="1780084" y="4329520"/>
            <a:ext cx="2084955" cy="1434382"/>
          </a:xfrm>
          <a:prstGeom prst="rect">
            <a:avLst/>
          </a:prstGeom>
          <a:solidFill>
            <a:schemeClr val="bg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Students were late to advisory</a:t>
            </a:r>
          </a:p>
        </p:txBody>
      </p:sp>
      <p:sp>
        <p:nvSpPr>
          <p:cNvPr id="51" name="Oval 4">
            <a:extLst>
              <a:ext uri="{FF2B5EF4-FFF2-40B4-BE49-F238E27FC236}">
                <a16:creationId xmlns:a16="http://schemas.microsoft.com/office/drawing/2014/main" id="{8E33F09D-0D12-FB46-91DA-2B8AA8EC13FE}"/>
              </a:ext>
            </a:extLst>
          </p:cNvPr>
          <p:cNvSpPr txBox="1"/>
          <p:nvPr/>
        </p:nvSpPr>
        <p:spPr>
          <a:xfrm>
            <a:off x="5887056" y="4329520"/>
            <a:ext cx="2084955" cy="1434382"/>
          </a:xfrm>
          <a:prstGeom prst="rect">
            <a:avLst/>
          </a:prstGeom>
          <a:solidFill>
            <a:schemeClr val="bg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Staff were asked to prompt students lingering in the hall</a:t>
            </a:r>
          </a:p>
        </p:txBody>
      </p:sp>
      <p:sp>
        <p:nvSpPr>
          <p:cNvPr id="3" name="TextBox 2">
            <a:extLst>
              <a:ext uri="{FF2B5EF4-FFF2-40B4-BE49-F238E27FC236}">
                <a16:creationId xmlns:a16="http://schemas.microsoft.com/office/drawing/2014/main" id="{97F5C3A7-1F3F-9147-BA95-14362D499984}"/>
              </a:ext>
            </a:extLst>
          </p:cNvPr>
          <p:cNvSpPr txBox="1"/>
          <p:nvPr/>
        </p:nvSpPr>
        <p:spPr>
          <a:xfrm>
            <a:off x="8702780" y="3560568"/>
            <a:ext cx="3418272" cy="304698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Because there were no systems to set up to monitor implementation or evaluate impact,  there was a small decrease in late arrivals but, after a week previous patterns returned.</a:t>
            </a:r>
          </a:p>
        </p:txBody>
      </p:sp>
      <p:pic>
        <p:nvPicPr>
          <p:cNvPr id="16" name="Picture 15">
            <a:extLst>
              <a:ext uri="{FF2B5EF4-FFF2-40B4-BE49-F238E27FC236}">
                <a16:creationId xmlns:a16="http://schemas.microsoft.com/office/drawing/2014/main" id="{9EB8C146-2D5F-084F-901A-455E06BB0222}"/>
              </a:ext>
            </a:extLst>
          </p:cNvPr>
          <p:cNvPicPr>
            <a:picLocks noChangeAspect="1"/>
          </p:cNvPicPr>
          <p:nvPr/>
        </p:nvPicPr>
        <p:blipFill rotWithShape="1">
          <a:blip r:embed="rId3"/>
          <a:srcRect l="22607" t="16464" r="18776" b="15253"/>
          <a:stretch/>
        </p:blipFill>
        <p:spPr>
          <a:xfrm>
            <a:off x="11479237" y="6174454"/>
            <a:ext cx="712763" cy="683545"/>
          </a:xfrm>
          <a:prstGeom prst="ellipse">
            <a:avLst/>
          </a:prstGeom>
          <a:ln w="19050">
            <a:solidFill>
              <a:schemeClr val="accent2">
                <a:lumMod val="50000"/>
              </a:schemeClr>
            </a:solidFill>
          </a:ln>
        </p:spPr>
      </p:pic>
    </p:spTree>
    <p:extLst>
      <p:ext uri="{BB962C8B-B14F-4D97-AF65-F5344CB8AC3E}">
        <p14:creationId xmlns:p14="http://schemas.microsoft.com/office/powerpoint/2010/main" val="412113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78D6D-973E-EC4A-B7B4-1EAED280B040}"/>
              </a:ext>
            </a:extLst>
          </p:cNvPr>
          <p:cNvSpPr>
            <a:spLocks noGrp="1"/>
          </p:cNvSpPr>
          <p:nvPr>
            <p:ph type="title"/>
          </p:nvPr>
        </p:nvSpPr>
        <p:spPr>
          <a:xfrm>
            <a:off x="47312" y="134115"/>
            <a:ext cx="10779713" cy="845600"/>
          </a:xfrm>
        </p:spPr>
        <p:txBody>
          <a:bodyPr/>
          <a:lstStyle/>
          <a:p>
            <a:pPr algn="l"/>
            <a:r>
              <a:rPr lang="en-US" sz="3200" dirty="0"/>
              <a:t>EXAMPLE: Reviewing &amp; Analyzing School-wide Behavior Data to Develop, Inform, and Refine Tier 1</a:t>
            </a:r>
            <a:br>
              <a:rPr lang="en-US" sz="3200" dirty="0"/>
            </a:br>
            <a:br>
              <a:rPr lang="en-US" sz="3200" dirty="0"/>
            </a:br>
            <a:endParaRPr lang="en-US" sz="3200" dirty="0"/>
          </a:p>
        </p:txBody>
      </p:sp>
      <p:sp>
        <p:nvSpPr>
          <p:cNvPr id="44" name="TextBox 43">
            <a:extLst>
              <a:ext uri="{FF2B5EF4-FFF2-40B4-BE49-F238E27FC236}">
                <a16:creationId xmlns:a16="http://schemas.microsoft.com/office/drawing/2014/main" id="{41875CB1-28DB-B34F-868C-AF7F4C384564}"/>
              </a:ext>
            </a:extLst>
          </p:cNvPr>
          <p:cNvSpPr txBox="1"/>
          <p:nvPr/>
        </p:nvSpPr>
        <p:spPr>
          <a:xfrm>
            <a:off x="1635539" y="2221149"/>
            <a:ext cx="8503039" cy="224676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At Central School, behavior support staff were being called to the playground several times each day due to safety concerns.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p>
        </p:txBody>
      </p:sp>
      <p:graphicFrame>
        <p:nvGraphicFramePr>
          <p:cNvPr id="8" name="Diagram 7">
            <a:extLst>
              <a:ext uri="{FF2B5EF4-FFF2-40B4-BE49-F238E27FC236}">
                <a16:creationId xmlns:a16="http://schemas.microsoft.com/office/drawing/2014/main" id="{B5D3E415-611D-AE47-B285-0AE63F663C80}"/>
              </a:ext>
            </a:extLst>
          </p:cNvPr>
          <p:cNvGraphicFramePr/>
          <p:nvPr>
            <p:extLst>
              <p:ext uri="{D42A27DB-BD31-4B8C-83A1-F6EECF244321}">
                <p14:modId xmlns:p14="http://schemas.microsoft.com/office/powerpoint/2010/main" val="4206748082"/>
              </p:ext>
            </p:extLst>
          </p:nvPr>
        </p:nvGraphicFramePr>
        <p:xfrm>
          <a:off x="901937" y="1320393"/>
          <a:ext cx="9711865" cy="5451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2" name="Picture 41" descr="A picture containing diagram&#10;&#10;Description automatically generated">
            <a:extLst>
              <a:ext uri="{FF2B5EF4-FFF2-40B4-BE49-F238E27FC236}">
                <a16:creationId xmlns:a16="http://schemas.microsoft.com/office/drawing/2014/main" id="{DE1B58F4-7E74-754A-B00E-9C6D2CFF5062}"/>
              </a:ext>
            </a:extLst>
          </p:cNvPr>
          <p:cNvPicPr>
            <a:picLocks noChangeAspect="1"/>
          </p:cNvPicPr>
          <p:nvPr/>
        </p:nvPicPr>
        <p:blipFill>
          <a:blip r:embed="rId8"/>
          <a:stretch>
            <a:fillRect/>
          </a:stretch>
        </p:blipFill>
        <p:spPr>
          <a:xfrm>
            <a:off x="4435968" y="3085916"/>
            <a:ext cx="2573995" cy="2048689"/>
          </a:xfrm>
          <a:prstGeom prst="ellipse">
            <a:avLst/>
          </a:prstGeom>
        </p:spPr>
      </p:pic>
      <p:grpSp>
        <p:nvGrpSpPr>
          <p:cNvPr id="9" name="Group 8">
            <a:extLst>
              <a:ext uri="{FF2B5EF4-FFF2-40B4-BE49-F238E27FC236}">
                <a16:creationId xmlns:a16="http://schemas.microsoft.com/office/drawing/2014/main" id="{B4443B5C-BB98-5647-9AE8-9A7D09711AC9}"/>
              </a:ext>
            </a:extLst>
          </p:cNvPr>
          <p:cNvGrpSpPr/>
          <p:nvPr/>
        </p:nvGrpSpPr>
        <p:grpSpPr>
          <a:xfrm>
            <a:off x="3983267" y="466677"/>
            <a:ext cx="3549204" cy="2496618"/>
            <a:chOff x="3749437" y="-198411"/>
            <a:chExt cx="2229404" cy="1658499"/>
          </a:xfrm>
        </p:grpSpPr>
        <p:sp>
          <p:nvSpPr>
            <p:cNvPr id="10" name="Oval 9">
              <a:extLst>
                <a:ext uri="{FF2B5EF4-FFF2-40B4-BE49-F238E27FC236}">
                  <a16:creationId xmlns:a16="http://schemas.microsoft.com/office/drawing/2014/main" id="{757894D3-EE7F-3C46-83F5-9E1FF6FA4E0E}"/>
                </a:ext>
              </a:extLst>
            </p:cNvPr>
            <p:cNvSpPr/>
            <p:nvPr/>
          </p:nvSpPr>
          <p:spPr>
            <a:xfrm>
              <a:off x="3749437" y="-198411"/>
              <a:ext cx="2212990" cy="1658499"/>
            </a:xfrm>
            <a:prstGeom prst="ellipse">
              <a:avLst/>
            </a:prstGeom>
            <a:ln w="69850">
              <a:solidFill>
                <a:srgbClr val="F3C857"/>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Oval 4">
              <a:extLst>
                <a:ext uri="{FF2B5EF4-FFF2-40B4-BE49-F238E27FC236}">
                  <a16:creationId xmlns:a16="http://schemas.microsoft.com/office/drawing/2014/main" id="{3FBB1EF8-EF4B-6C4B-86A1-F8D51434F086}"/>
                </a:ext>
              </a:extLst>
            </p:cNvPr>
            <p:cNvSpPr txBox="1"/>
            <p:nvPr/>
          </p:nvSpPr>
          <p:spPr>
            <a:xfrm>
              <a:off x="3867026" y="-116954"/>
              <a:ext cx="2111815" cy="15514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200" kern="1200" baseline="0" dirty="0">
                  <a:solidFill>
                    <a:srgbClr val="000000"/>
                  </a:solidFill>
                </a:rPr>
                <a:t>Average daily support request calls due to safety concerns from the playground </a:t>
              </a:r>
              <a:r>
                <a:rPr lang="en-US" sz="2200" u="sng" dirty="0">
                  <a:solidFill>
                    <a:srgbClr val="000000"/>
                  </a:solidFill>
                </a:rPr>
                <a:t>&gt;</a:t>
              </a:r>
              <a:r>
                <a:rPr lang="en-US" sz="2200" kern="1200" baseline="0" dirty="0">
                  <a:solidFill>
                    <a:srgbClr val="000000"/>
                  </a:solidFill>
                </a:rPr>
                <a:t> 5. </a:t>
              </a:r>
            </a:p>
          </p:txBody>
        </p:sp>
      </p:grpSp>
      <p:grpSp>
        <p:nvGrpSpPr>
          <p:cNvPr id="16" name="Group 15">
            <a:extLst>
              <a:ext uri="{FF2B5EF4-FFF2-40B4-BE49-F238E27FC236}">
                <a16:creationId xmlns:a16="http://schemas.microsoft.com/office/drawing/2014/main" id="{DF096FE2-1568-AD40-84C6-50A19A936A03}"/>
              </a:ext>
            </a:extLst>
          </p:cNvPr>
          <p:cNvGrpSpPr/>
          <p:nvPr/>
        </p:nvGrpSpPr>
        <p:grpSpPr>
          <a:xfrm>
            <a:off x="7029778" y="1887488"/>
            <a:ext cx="3840480" cy="2194560"/>
            <a:chOff x="6027756" y="591672"/>
            <a:chExt cx="2212990" cy="1658499"/>
          </a:xfrm>
        </p:grpSpPr>
        <p:sp>
          <p:nvSpPr>
            <p:cNvPr id="17" name="Oval 16">
              <a:extLst>
                <a:ext uri="{FF2B5EF4-FFF2-40B4-BE49-F238E27FC236}">
                  <a16:creationId xmlns:a16="http://schemas.microsoft.com/office/drawing/2014/main" id="{64DB1639-B821-664E-A192-E2D03BF88D58}"/>
                </a:ext>
              </a:extLst>
            </p:cNvPr>
            <p:cNvSpPr/>
            <p:nvPr/>
          </p:nvSpPr>
          <p:spPr>
            <a:xfrm>
              <a:off x="6027756" y="591672"/>
              <a:ext cx="2212990" cy="1658499"/>
            </a:xfrm>
            <a:prstGeom prst="ellipse">
              <a:avLst/>
            </a:prstGeom>
            <a:ln w="63500">
              <a:solidFill>
                <a:srgbClr val="207196"/>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Oval 4">
              <a:extLst>
                <a:ext uri="{FF2B5EF4-FFF2-40B4-BE49-F238E27FC236}">
                  <a16:creationId xmlns:a16="http://schemas.microsoft.com/office/drawing/2014/main" id="{2B6F40FE-E543-7443-93C1-DCEC781A6E32}"/>
                </a:ext>
              </a:extLst>
            </p:cNvPr>
            <p:cNvSpPr txBox="1"/>
            <p:nvPr/>
          </p:nvSpPr>
          <p:spPr>
            <a:xfrm>
              <a:off x="6270258" y="764487"/>
              <a:ext cx="1779792" cy="141561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200" kern="1200" baseline="0" dirty="0">
                  <a:solidFill>
                    <a:srgbClr val="000000"/>
                  </a:solidFill>
                </a:rPr>
                <a:t>Students demonstrate safety while on the playground</a:t>
              </a:r>
            </a:p>
          </p:txBody>
        </p:sp>
      </p:grpSp>
      <p:grpSp>
        <p:nvGrpSpPr>
          <p:cNvPr id="23" name="Group 22">
            <a:extLst>
              <a:ext uri="{FF2B5EF4-FFF2-40B4-BE49-F238E27FC236}">
                <a16:creationId xmlns:a16="http://schemas.microsoft.com/office/drawing/2014/main" id="{B8778365-2ED7-C844-A703-E52DA5AC7397}"/>
              </a:ext>
            </a:extLst>
          </p:cNvPr>
          <p:cNvGrpSpPr/>
          <p:nvPr/>
        </p:nvGrpSpPr>
        <p:grpSpPr>
          <a:xfrm>
            <a:off x="7074730" y="3923504"/>
            <a:ext cx="3840480" cy="2286000"/>
            <a:chOff x="6089703" y="2532575"/>
            <a:chExt cx="2311574" cy="2509075"/>
          </a:xfrm>
        </p:grpSpPr>
        <p:sp>
          <p:nvSpPr>
            <p:cNvPr id="24" name="Oval 23">
              <a:extLst>
                <a:ext uri="{FF2B5EF4-FFF2-40B4-BE49-F238E27FC236}">
                  <a16:creationId xmlns:a16="http://schemas.microsoft.com/office/drawing/2014/main" id="{CC4F66E7-2B68-4B40-8E29-15BF9ADCBB49}"/>
                </a:ext>
              </a:extLst>
            </p:cNvPr>
            <p:cNvSpPr/>
            <p:nvPr/>
          </p:nvSpPr>
          <p:spPr>
            <a:xfrm>
              <a:off x="6089703" y="2586223"/>
              <a:ext cx="2311574" cy="2408712"/>
            </a:xfrm>
            <a:prstGeom prst="ellipse">
              <a:avLst/>
            </a:prstGeom>
            <a:ln w="69850">
              <a:solidFill>
                <a:schemeClr val="accent4">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5" name="Oval 4">
              <a:extLst>
                <a:ext uri="{FF2B5EF4-FFF2-40B4-BE49-F238E27FC236}">
                  <a16:creationId xmlns:a16="http://schemas.microsoft.com/office/drawing/2014/main" id="{A9780022-8B09-EE49-A5FA-5F1BEF413568}"/>
                </a:ext>
              </a:extLst>
            </p:cNvPr>
            <p:cNvSpPr txBox="1"/>
            <p:nvPr/>
          </p:nvSpPr>
          <p:spPr>
            <a:xfrm>
              <a:off x="6250512" y="2532575"/>
              <a:ext cx="2073929" cy="25090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a:r>
                <a:rPr lang="en-US" sz="2200" dirty="0"/>
                <a:t>Increase active supervision and reinforce students who demonstrate safe behavior</a:t>
              </a:r>
            </a:p>
          </p:txBody>
        </p:sp>
      </p:grpSp>
      <p:grpSp>
        <p:nvGrpSpPr>
          <p:cNvPr id="30" name="Group 29">
            <a:extLst>
              <a:ext uri="{FF2B5EF4-FFF2-40B4-BE49-F238E27FC236}">
                <a16:creationId xmlns:a16="http://schemas.microsoft.com/office/drawing/2014/main" id="{AA84B553-F509-1443-8DF5-E3674B472D87}"/>
              </a:ext>
            </a:extLst>
          </p:cNvPr>
          <p:cNvGrpSpPr/>
          <p:nvPr/>
        </p:nvGrpSpPr>
        <p:grpSpPr>
          <a:xfrm>
            <a:off x="3968663" y="4290091"/>
            <a:ext cx="3523073" cy="2658690"/>
            <a:chOff x="3675664" y="3671373"/>
            <a:chExt cx="2360536" cy="1571971"/>
          </a:xfrm>
        </p:grpSpPr>
        <p:sp>
          <p:nvSpPr>
            <p:cNvPr id="31" name="Oval 30">
              <a:extLst>
                <a:ext uri="{FF2B5EF4-FFF2-40B4-BE49-F238E27FC236}">
                  <a16:creationId xmlns:a16="http://schemas.microsoft.com/office/drawing/2014/main" id="{CED3C78A-1170-AB42-89D7-24C4F47323B2}"/>
                </a:ext>
              </a:extLst>
            </p:cNvPr>
            <p:cNvSpPr/>
            <p:nvPr/>
          </p:nvSpPr>
          <p:spPr>
            <a:xfrm>
              <a:off x="3675664" y="3671373"/>
              <a:ext cx="2360536" cy="1571971"/>
            </a:xfrm>
            <a:prstGeom prst="ellipse">
              <a:avLst/>
            </a:prstGeom>
            <a:ln w="69850">
              <a:solidFill>
                <a:srgbClr val="7F447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2" name="Oval 4">
              <a:extLst>
                <a:ext uri="{FF2B5EF4-FFF2-40B4-BE49-F238E27FC236}">
                  <a16:creationId xmlns:a16="http://schemas.microsoft.com/office/drawing/2014/main" id="{EE416FA7-2E72-E040-860A-D64CC2C60585}"/>
                </a:ext>
              </a:extLst>
            </p:cNvPr>
            <p:cNvSpPr txBox="1"/>
            <p:nvPr/>
          </p:nvSpPr>
          <p:spPr>
            <a:xfrm>
              <a:off x="3818633" y="3890736"/>
              <a:ext cx="2143085" cy="117273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200" dirty="0">
                  <a:solidFill>
                    <a:srgbClr val="000000"/>
                  </a:solidFill>
                </a:rPr>
                <a:t>Duty teachers asked to deliver 5 schoolwide acknowledgement tickets each recess. Tickets are entered into a weekly raffle for students and staff.</a:t>
              </a:r>
              <a:endParaRPr lang="en-US" sz="2200" kern="1200" baseline="0" dirty="0">
                <a:solidFill>
                  <a:srgbClr val="000000"/>
                </a:solidFill>
              </a:endParaRPr>
            </a:p>
          </p:txBody>
        </p:sp>
      </p:grpSp>
      <p:grpSp>
        <p:nvGrpSpPr>
          <p:cNvPr id="33" name="Group 32">
            <a:extLst>
              <a:ext uri="{FF2B5EF4-FFF2-40B4-BE49-F238E27FC236}">
                <a16:creationId xmlns:a16="http://schemas.microsoft.com/office/drawing/2014/main" id="{23264519-E6F2-0F4E-A28C-41EF64C74A55}"/>
              </a:ext>
            </a:extLst>
          </p:cNvPr>
          <p:cNvGrpSpPr/>
          <p:nvPr/>
        </p:nvGrpSpPr>
        <p:grpSpPr>
          <a:xfrm>
            <a:off x="408304" y="3844836"/>
            <a:ext cx="3840480" cy="2194560"/>
            <a:chOff x="1553565" y="2555862"/>
            <a:chExt cx="2212990" cy="1658499"/>
          </a:xfrm>
        </p:grpSpPr>
        <p:sp>
          <p:nvSpPr>
            <p:cNvPr id="34" name="Oval 33">
              <a:extLst>
                <a:ext uri="{FF2B5EF4-FFF2-40B4-BE49-F238E27FC236}">
                  <a16:creationId xmlns:a16="http://schemas.microsoft.com/office/drawing/2014/main" id="{E7FB7470-1213-204D-ABD9-23D73039F7F6}"/>
                </a:ext>
              </a:extLst>
            </p:cNvPr>
            <p:cNvSpPr/>
            <p:nvPr/>
          </p:nvSpPr>
          <p:spPr>
            <a:xfrm>
              <a:off x="1553565" y="2555862"/>
              <a:ext cx="2212990" cy="1658499"/>
            </a:xfrm>
            <a:prstGeom prst="ellipse">
              <a:avLst/>
            </a:prstGeom>
            <a:ln w="69850">
              <a:solidFill>
                <a:srgbClr val="E89B2C"/>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5" name="Oval 4">
              <a:extLst>
                <a:ext uri="{FF2B5EF4-FFF2-40B4-BE49-F238E27FC236}">
                  <a16:creationId xmlns:a16="http://schemas.microsoft.com/office/drawing/2014/main" id="{322E3234-05C3-CF4A-BB46-F5816005D0F9}"/>
                </a:ext>
              </a:extLst>
            </p:cNvPr>
            <p:cNvSpPr txBox="1"/>
            <p:nvPr/>
          </p:nvSpPr>
          <p:spPr>
            <a:xfrm>
              <a:off x="1843785" y="2785464"/>
              <a:ext cx="1564820" cy="137584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200" kern="1200" dirty="0">
                  <a:solidFill>
                    <a:srgbClr val="000000"/>
                  </a:solidFill>
                </a:rPr>
                <a:t>Rates of average daily support request calls are reviewed weekly by the PBIS coach</a:t>
              </a:r>
            </a:p>
          </p:txBody>
        </p:sp>
      </p:grpSp>
      <p:grpSp>
        <p:nvGrpSpPr>
          <p:cNvPr id="38" name="Group 37">
            <a:extLst>
              <a:ext uri="{FF2B5EF4-FFF2-40B4-BE49-F238E27FC236}">
                <a16:creationId xmlns:a16="http://schemas.microsoft.com/office/drawing/2014/main" id="{CCB681B9-DB2B-5D43-85FE-57EB95E33D86}"/>
              </a:ext>
            </a:extLst>
          </p:cNvPr>
          <p:cNvGrpSpPr/>
          <p:nvPr/>
        </p:nvGrpSpPr>
        <p:grpSpPr>
          <a:xfrm>
            <a:off x="559579" y="1544968"/>
            <a:ext cx="3840480" cy="2514006"/>
            <a:chOff x="1225112" y="520359"/>
            <a:chExt cx="2433872" cy="2089547"/>
          </a:xfrm>
        </p:grpSpPr>
        <p:sp>
          <p:nvSpPr>
            <p:cNvPr id="39" name="Oval 38">
              <a:extLst>
                <a:ext uri="{FF2B5EF4-FFF2-40B4-BE49-F238E27FC236}">
                  <a16:creationId xmlns:a16="http://schemas.microsoft.com/office/drawing/2014/main" id="{704BA17E-3EE4-924A-A08C-18F29D4CF203}"/>
                </a:ext>
              </a:extLst>
            </p:cNvPr>
            <p:cNvSpPr/>
            <p:nvPr/>
          </p:nvSpPr>
          <p:spPr>
            <a:xfrm>
              <a:off x="1225112" y="594660"/>
              <a:ext cx="2433872" cy="1824036"/>
            </a:xfrm>
            <a:prstGeom prst="ellipse">
              <a:avLst/>
            </a:prstGeom>
            <a:ln w="69850">
              <a:solidFill>
                <a:srgbClr val="EE3519"/>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0" name="Oval 4">
              <a:extLst>
                <a:ext uri="{FF2B5EF4-FFF2-40B4-BE49-F238E27FC236}">
                  <a16:creationId xmlns:a16="http://schemas.microsoft.com/office/drawing/2014/main" id="{CBC2AC57-93D8-2149-9984-11A7CBCF9DD7}"/>
                </a:ext>
              </a:extLst>
            </p:cNvPr>
            <p:cNvSpPr txBox="1"/>
            <p:nvPr/>
          </p:nvSpPr>
          <p:spPr>
            <a:xfrm>
              <a:off x="1351969" y="520359"/>
              <a:ext cx="2275384" cy="208954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200" kern="1200" baseline="0" dirty="0">
                  <a:solidFill>
                    <a:srgbClr val="000000"/>
                  </a:solidFill>
                </a:rPr>
                <a:t>Support call requests decreased slightly. Team modifys plan by providing booster PD on active supervision to all duty teachers</a:t>
              </a:r>
            </a:p>
          </p:txBody>
        </p:sp>
      </p:grpSp>
      <p:pic>
        <p:nvPicPr>
          <p:cNvPr id="26" name="Picture 25">
            <a:extLst>
              <a:ext uri="{FF2B5EF4-FFF2-40B4-BE49-F238E27FC236}">
                <a16:creationId xmlns:a16="http://schemas.microsoft.com/office/drawing/2014/main" id="{833C6BA5-B0CB-1043-9E74-4B35F5FE00C1}"/>
              </a:ext>
            </a:extLst>
          </p:cNvPr>
          <p:cNvPicPr>
            <a:picLocks noChangeAspect="1"/>
          </p:cNvPicPr>
          <p:nvPr/>
        </p:nvPicPr>
        <p:blipFill rotWithShape="1">
          <a:blip r:embed="rId9"/>
          <a:srcRect l="6733" t="15855" r="11160"/>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280359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500" fill="hold"/>
                                        <p:tgtEl>
                                          <p:spTgt spid="38"/>
                                        </p:tgtEl>
                                        <p:attrNameLst>
                                          <p:attrName>ppt_w</p:attrName>
                                        </p:attrNameLst>
                                      </p:cBhvr>
                                      <p:tavLst>
                                        <p:tav tm="0">
                                          <p:val>
                                            <p:fltVal val="0"/>
                                          </p:val>
                                        </p:tav>
                                        <p:tav tm="100000">
                                          <p:val>
                                            <p:strVal val="#ppt_w"/>
                                          </p:val>
                                        </p:tav>
                                      </p:tavLst>
                                    </p:anim>
                                    <p:anim calcmode="lin" valueType="num">
                                      <p:cBhvr>
                                        <p:cTn id="52" dur="500" fill="hold"/>
                                        <p:tgtEl>
                                          <p:spTgt spid="38"/>
                                        </p:tgtEl>
                                        <p:attrNameLst>
                                          <p:attrName>ppt_h</p:attrName>
                                        </p:attrNameLst>
                                      </p:cBhvr>
                                      <p:tavLst>
                                        <p:tav tm="0">
                                          <p:val>
                                            <p:fltVal val="0"/>
                                          </p:val>
                                        </p:tav>
                                        <p:tav tm="100000">
                                          <p:val>
                                            <p:strVal val="#ppt_h"/>
                                          </p:val>
                                        </p:tav>
                                      </p:tavLst>
                                    </p:anim>
                                    <p:animEffect transition="in" filter="fade">
                                      <p:cBhvr>
                                        <p:cTn id="5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Graphic spid="8"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xfrm>
            <a:off x="460652" y="323772"/>
            <a:ext cx="11167468" cy="845600"/>
          </a:xfrm>
          <a:noFill/>
        </p:spPr>
        <p:txBody>
          <a:bodyPr/>
          <a:lstStyle/>
          <a:p>
            <a:pPr eaLnBrk="1" hangingPunct="1"/>
            <a:r>
              <a:rPr lang="en-US" sz="4000" dirty="0">
                <a:solidFill>
                  <a:schemeClr val="bg1"/>
                </a:solidFill>
              </a:rPr>
              <a:t>ACTIVITY: Using School-wide Behavior Data for Decision-Making</a:t>
            </a:r>
            <a:endParaRPr lang="en-US" sz="4000" i="1" dirty="0">
              <a:solidFill>
                <a:schemeClr val="bg1"/>
              </a:solidFill>
            </a:endParaRPr>
          </a:p>
        </p:txBody>
      </p:sp>
      <p:pic>
        <p:nvPicPr>
          <p:cNvPr id="6" name="Picture 5">
            <a:extLst>
              <a:ext uri="{FF2B5EF4-FFF2-40B4-BE49-F238E27FC236}">
                <a16:creationId xmlns:a16="http://schemas.microsoft.com/office/drawing/2014/main" id="{33103A13-76C3-2646-88D4-59A7C6BE7FFE}"/>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grpSp>
        <p:nvGrpSpPr>
          <p:cNvPr id="7" name="Google Shape;6077;p67">
            <a:extLst>
              <a:ext uri="{FF2B5EF4-FFF2-40B4-BE49-F238E27FC236}">
                <a16:creationId xmlns:a16="http://schemas.microsoft.com/office/drawing/2014/main" id="{294726A4-AFE5-9048-AD8A-19CF1CA8BFA2}"/>
              </a:ext>
            </a:extLst>
          </p:cNvPr>
          <p:cNvGrpSpPr/>
          <p:nvPr/>
        </p:nvGrpSpPr>
        <p:grpSpPr>
          <a:xfrm>
            <a:off x="3808903" y="6018734"/>
            <a:ext cx="798074" cy="770227"/>
            <a:chOff x="5873617" y="2309901"/>
            <a:chExt cx="345720" cy="345720"/>
          </a:xfrm>
        </p:grpSpPr>
        <p:sp>
          <p:nvSpPr>
            <p:cNvPr id="8" name="Google Shape;6078;p67">
              <a:extLst>
                <a:ext uri="{FF2B5EF4-FFF2-40B4-BE49-F238E27FC236}">
                  <a16:creationId xmlns:a16="http://schemas.microsoft.com/office/drawing/2014/main" id="{660CF123-AAD2-3E48-8E40-622DD6B3588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9" name="Google Shape;6079;p67">
              <a:extLst>
                <a:ext uri="{FF2B5EF4-FFF2-40B4-BE49-F238E27FC236}">
                  <a16:creationId xmlns:a16="http://schemas.microsoft.com/office/drawing/2014/main" id="{6EE11E81-97F4-514D-8864-01FEFAE98579}"/>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0" name="Google Shape;6080;p67">
              <a:extLst>
                <a:ext uri="{FF2B5EF4-FFF2-40B4-BE49-F238E27FC236}">
                  <a16:creationId xmlns:a16="http://schemas.microsoft.com/office/drawing/2014/main" id="{A6464D3A-8245-7C41-98CB-6766779B263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1" name="Google Shape;6081;p67">
              <a:extLst>
                <a:ext uri="{FF2B5EF4-FFF2-40B4-BE49-F238E27FC236}">
                  <a16:creationId xmlns:a16="http://schemas.microsoft.com/office/drawing/2014/main" id="{EB0FEC63-E389-8B4B-A354-E524C9C144F7}"/>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2" name="Google Shape;6082;p67">
              <a:extLst>
                <a:ext uri="{FF2B5EF4-FFF2-40B4-BE49-F238E27FC236}">
                  <a16:creationId xmlns:a16="http://schemas.microsoft.com/office/drawing/2014/main" id="{ACF99651-49DA-1541-948F-0B9CAC8C080B}"/>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3" name="Google Shape;6083;p67">
              <a:extLst>
                <a:ext uri="{FF2B5EF4-FFF2-40B4-BE49-F238E27FC236}">
                  <a16:creationId xmlns:a16="http://schemas.microsoft.com/office/drawing/2014/main" id="{107F8B77-B64B-BC4E-A148-CCAD90B08F20}"/>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4" name="Google Shape;6084;p67">
              <a:extLst>
                <a:ext uri="{FF2B5EF4-FFF2-40B4-BE49-F238E27FC236}">
                  <a16:creationId xmlns:a16="http://schemas.microsoft.com/office/drawing/2014/main" id="{CF82CB8F-704C-494D-AADB-366BE64CB01C}"/>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5" name="Google Shape;6085;p67">
              <a:extLst>
                <a:ext uri="{FF2B5EF4-FFF2-40B4-BE49-F238E27FC236}">
                  <a16:creationId xmlns:a16="http://schemas.microsoft.com/office/drawing/2014/main" id="{C1164AFF-8BE9-3F46-8AF3-22934E2DB62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6" name="Google Shape;6086;p67">
              <a:extLst>
                <a:ext uri="{FF2B5EF4-FFF2-40B4-BE49-F238E27FC236}">
                  <a16:creationId xmlns:a16="http://schemas.microsoft.com/office/drawing/2014/main" id="{3C51E34D-26F4-EB48-AE7D-EFFC7B0FF3C7}"/>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7" name="Google Shape;6087;p67">
              <a:extLst>
                <a:ext uri="{FF2B5EF4-FFF2-40B4-BE49-F238E27FC236}">
                  <a16:creationId xmlns:a16="http://schemas.microsoft.com/office/drawing/2014/main" id="{00257A63-1579-4340-86CA-1FE272B2605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8" name="Google Shape;6088;p67">
              <a:extLst>
                <a:ext uri="{FF2B5EF4-FFF2-40B4-BE49-F238E27FC236}">
                  <a16:creationId xmlns:a16="http://schemas.microsoft.com/office/drawing/2014/main" id="{8ACE6CB4-E13C-AD46-9674-3D98A16CBD6D}"/>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9" name="Google Shape;6089;p67">
              <a:extLst>
                <a:ext uri="{FF2B5EF4-FFF2-40B4-BE49-F238E27FC236}">
                  <a16:creationId xmlns:a16="http://schemas.microsoft.com/office/drawing/2014/main" id="{BAC96E5B-154C-A54F-8D60-26F4CE99A4E8}"/>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0" name="Google Shape;6090;p67">
              <a:extLst>
                <a:ext uri="{FF2B5EF4-FFF2-40B4-BE49-F238E27FC236}">
                  <a16:creationId xmlns:a16="http://schemas.microsoft.com/office/drawing/2014/main" id="{2629F8AC-E7A6-A646-8130-20C0DFECB54C}"/>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1" name="Google Shape;6091;p67">
              <a:extLst>
                <a:ext uri="{FF2B5EF4-FFF2-40B4-BE49-F238E27FC236}">
                  <a16:creationId xmlns:a16="http://schemas.microsoft.com/office/drawing/2014/main" id="{81A6999A-206D-E24C-BAF1-52C7E29A42CA}"/>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2" name="Google Shape;6092;p67">
              <a:extLst>
                <a:ext uri="{FF2B5EF4-FFF2-40B4-BE49-F238E27FC236}">
                  <a16:creationId xmlns:a16="http://schemas.microsoft.com/office/drawing/2014/main" id="{D09A5AE3-F998-8346-9D87-313A5F8E9B6D}"/>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3" name="Google Shape;6093;p67">
              <a:extLst>
                <a:ext uri="{FF2B5EF4-FFF2-40B4-BE49-F238E27FC236}">
                  <a16:creationId xmlns:a16="http://schemas.microsoft.com/office/drawing/2014/main" id="{909D7D13-965F-0A46-957B-231B08F2E3B8}"/>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4" name="Google Shape;6094;p67">
              <a:extLst>
                <a:ext uri="{FF2B5EF4-FFF2-40B4-BE49-F238E27FC236}">
                  <a16:creationId xmlns:a16="http://schemas.microsoft.com/office/drawing/2014/main" id="{3FC50776-E90C-7042-ADB4-C3163B9A1FD0}"/>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5" name="Google Shape;6095;p67">
              <a:extLst>
                <a:ext uri="{FF2B5EF4-FFF2-40B4-BE49-F238E27FC236}">
                  <a16:creationId xmlns:a16="http://schemas.microsoft.com/office/drawing/2014/main" id="{B0040B0B-1EE3-D148-8D75-3B202CD5120C}"/>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6" name="Google Shape;6096;p67">
              <a:extLst>
                <a:ext uri="{FF2B5EF4-FFF2-40B4-BE49-F238E27FC236}">
                  <a16:creationId xmlns:a16="http://schemas.microsoft.com/office/drawing/2014/main" id="{0923C7C5-8DB3-514C-B868-CB34F9D6F9D1}"/>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27" name="TextBox 26">
            <a:extLst>
              <a:ext uri="{FF2B5EF4-FFF2-40B4-BE49-F238E27FC236}">
                <a16:creationId xmlns:a16="http://schemas.microsoft.com/office/drawing/2014/main" id="{E9C2D6D8-B2B5-2A4D-9803-18F7E5450B5E}"/>
              </a:ext>
            </a:extLst>
          </p:cNvPr>
          <p:cNvSpPr txBox="1"/>
          <p:nvPr/>
        </p:nvSpPr>
        <p:spPr>
          <a:xfrm>
            <a:off x="4743603" y="6166201"/>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10 minutes</a:t>
            </a:r>
          </a:p>
        </p:txBody>
      </p:sp>
      <p:sp>
        <p:nvSpPr>
          <p:cNvPr id="28" name="Rectangle 3">
            <a:extLst>
              <a:ext uri="{FF2B5EF4-FFF2-40B4-BE49-F238E27FC236}">
                <a16:creationId xmlns:a16="http://schemas.microsoft.com/office/drawing/2014/main" id="{89044B54-FBD1-BA46-9141-7D946B4E4D3F}"/>
              </a:ext>
            </a:extLst>
          </p:cNvPr>
          <p:cNvSpPr txBox="1">
            <a:spLocks noChangeArrowheads="1"/>
          </p:cNvSpPr>
          <p:nvPr/>
        </p:nvSpPr>
        <p:spPr>
          <a:xfrm>
            <a:off x="290436" y="1730403"/>
            <a:ext cx="7036934" cy="4196251"/>
          </a:xfrm>
          <a:prstGeom prst="rect">
            <a:avLst/>
          </a:prstGeom>
          <a:solidFill>
            <a:srgbClr val="FFFFFF"/>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a:lnSpc>
                <a:spcPct val="90000"/>
              </a:lnSpc>
            </a:pPr>
            <a:endParaRPr lang="en-US" b="1" kern="0" dirty="0">
              <a:solidFill>
                <a:schemeClr val="accent6">
                  <a:lumMod val="50000"/>
                </a:schemeClr>
              </a:solidFill>
              <a:latin typeface="+mj-lt"/>
              <a:ea typeface="ＭＳ Ｐゴシック" pitchFamily="-108" charset="-128"/>
              <a:cs typeface="ＭＳ Ｐゴシック" pitchFamily="-108" charset="-128"/>
            </a:endParaRPr>
          </a:p>
          <a:p>
            <a:pPr indent="-457200">
              <a:buClr>
                <a:schemeClr val="accent5"/>
              </a:buClr>
            </a:pPr>
            <a:r>
              <a:rPr lang="en-US" kern="0" dirty="0">
                <a:solidFill>
                  <a:schemeClr val="accent6">
                    <a:lumMod val="50000"/>
                  </a:schemeClr>
                </a:solidFill>
                <a:latin typeface="+mj-lt"/>
                <a:ea typeface="ＭＳ Ｐゴシック" pitchFamily="-108" charset="-128"/>
                <a:cs typeface="ＭＳ Ｐゴシック" pitchFamily="-108" charset="-128"/>
              </a:rPr>
              <a:t>Review your school-wide behavior data.</a:t>
            </a:r>
          </a:p>
          <a:p>
            <a:pPr indent="-457200">
              <a:buClr>
                <a:schemeClr val="accent5"/>
              </a:buClr>
            </a:pPr>
            <a:endParaRPr lang="en-US" kern="0" dirty="0">
              <a:solidFill>
                <a:schemeClr val="accent6">
                  <a:lumMod val="50000"/>
                </a:schemeClr>
              </a:solidFill>
              <a:latin typeface="+mj-lt"/>
              <a:ea typeface="ＭＳ Ｐゴシック" pitchFamily="-108" charset="-128"/>
              <a:cs typeface="ＭＳ Ｐゴシック" pitchFamily="-108" charset="-128"/>
            </a:endParaRPr>
          </a:p>
          <a:p>
            <a:pPr indent="-457200">
              <a:buClr>
                <a:schemeClr val="accent5"/>
              </a:buClr>
            </a:pPr>
            <a:r>
              <a:rPr lang="en-US" kern="0" dirty="0">
                <a:solidFill>
                  <a:schemeClr val="accent6">
                    <a:lumMod val="50000"/>
                  </a:schemeClr>
                </a:solidFill>
                <a:latin typeface="+mj-lt"/>
                <a:ea typeface="ＭＳ Ｐゴシック" pitchFamily="-108" charset="-128"/>
                <a:cs typeface="ＭＳ Ｐゴシック" pitchFamily="-108" charset="-128"/>
              </a:rPr>
              <a:t>Apply the decision-making steps to 1 current problem in your school.</a:t>
            </a:r>
          </a:p>
          <a:p>
            <a:pPr marL="0" indent="0">
              <a:buClr>
                <a:schemeClr val="accent5"/>
              </a:buClr>
              <a:buFont typeface="Hind Vadodara"/>
              <a:buNone/>
            </a:pPr>
            <a:endParaRPr lang="en-US" kern="0" dirty="0">
              <a:solidFill>
                <a:schemeClr val="accent6">
                  <a:lumMod val="50000"/>
                </a:schemeClr>
              </a:solidFill>
              <a:latin typeface="+mj-lt"/>
              <a:ea typeface="ＭＳ Ｐゴシック" pitchFamily="-108" charset="-128"/>
              <a:cs typeface="ＭＳ Ｐゴシック" pitchFamily="-108" charset="-128"/>
            </a:endParaRPr>
          </a:p>
          <a:p>
            <a:pPr marL="0" indent="0">
              <a:buClr>
                <a:schemeClr val="accent5"/>
              </a:buClr>
              <a:buFont typeface="Hind Vadodara"/>
              <a:buNone/>
            </a:pPr>
            <a:r>
              <a:rPr lang="en-US" kern="0" dirty="0">
                <a:solidFill>
                  <a:schemeClr val="accent6">
                    <a:lumMod val="50000"/>
                  </a:schemeClr>
                </a:solidFill>
                <a:latin typeface="+mj-lt"/>
                <a:ea typeface="ＭＳ Ｐゴシック" pitchFamily="-108" charset="-128"/>
                <a:cs typeface="ＭＳ Ｐゴシック" pitchFamily="-108" charset="-128"/>
              </a:rPr>
              <a:t>Add to your action plan, as needed.</a:t>
            </a:r>
          </a:p>
          <a:p>
            <a:pPr marL="0" indent="0">
              <a:buClr>
                <a:schemeClr val="accent5"/>
              </a:buClr>
              <a:buFont typeface="Hind Vadodara"/>
              <a:buNone/>
            </a:pPr>
            <a:r>
              <a:rPr lang="en-US" kern="0" dirty="0">
                <a:solidFill>
                  <a:schemeClr val="accent6">
                    <a:lumMod val="50000"/>
                  </a:schemeClr>
                </a:solidFill>
                <a:latin typeface="+mj-lt"/>
                <a:ea typeface="ＭＳ Ｐゴシック" pitchFamily="-108" charset="-128"/>
                <a:cs typeface="ＭＳ Ｐゴシック" pitchFamily="-108" charset="-128"/>
              </a:rPr>
              <a:t>Be prepared to share 2-3 big ideas with the group.</a:t>
            </a:r>
          </a:p>
          <a:p>
            <a:pPr marL="0" indent="0">
              <a:buClr>
                <a:schemeClr val="accent5"/>
              </a:buClr>
              <a:buFont typeface="Hind Vadodara"/>
              <a:buNone/>
            </a:pPr>
            <a:endParaRPr lang="en-US" kern="0" dirty="0">
              <a:solidFill>
                <a:schemeClr val="accent6">
                  <a:lumMod val="50000"/>
                </a:schemeClr>
              </a:solidFill>
              <a:latin typeface="+mj-lt"/>
              <a:ea typeface="ＭＳ Ｐゴシック" pitchFamily="-108" charset="-128"/>
              <a:cs typeface="ＭＳ Ｐゴシック" pitchFamily="-108" charset="-128"/>
            </a:endParaRPr>
          </a:p>
        </p:txBody>
      </p:sp>
      <p:graphicFrame>
        <p:nvGraphicFramePr>
          <p:cNvPr id="29" name="Diagram 28">
            <a:extLst>
              <a:ext uri="{FF2B5EF4-FFF2-40B4-BE49-F238E27FC236}">
                <a16:creationId xmlns:a16="http://schemas.microsoft.com/office/drawing/2014/main" id="{D7EEE721-EE1B-0C4B-82DD-52FD55EEA0DA}"/>
              </a:ext>
            </a:extLst>
          </p:cNvPr>
          <p:cNvGraphicFramePr/>
          <p:nvPr>
            <p:extLst>
              <p:ext uri="{D42A27DB-BD31-4B8C-83A1-F6EECF244321}">
                <p14:modId xmlns:p14="http://schemas.microsoft.com/office/powerpoint/2010/main" val="2364869869"/>
              </p:ext>
            </p:extLst>
          </p:nvPr>
        </p:nvGraphicFramePr>
        <p:xfrm>
          <a:off x="6858001" y="2090576"/>
          <a:ext cx="5676940" cy="34759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 name="Picture 29" descr="A picture containing diagram&#10;&#10;Description automatically generated">
            <a:extLst>
              <a:ext uri="{FF2B5EF4-FFF2-40B4-BE49-F238E27FC236}">
                <a16:creationId xmlns:a16="http://schemas.microsoft.com/office/drawing/2014/main" id="{5E8B0611-4666-0142-9B89-7728A84B0C3E}"/>
              </a:ext>
            </a:extLst>
          </p:cNvPr>
          <p:cNvPicPr>
            <a:picLocks noChangeAspect="1"/>
          </p:cNvPicPr>
          <p:nvPr/>
        </p:nvPicPr>
        <p:blipFill>
          <a:blip r:embed="rId9"/>
          <a:stretch>
            <a:fillRect/>
          </a:stretch>
        </p:blipFill>
        <p:spPr>
          <a:xfrm>
            <a:off x="8874325" y="3296266"/>
            <a:ext cx="1644292" cy="1308721"/>
          </a:xfrm>
          <a:prstGeom prst="ellipse">
            <a:avLst/>
          </a:prstGeom>
        </p:spPr>
      </p:pic>
    </p:spTree>
    <p:extLst>
      <p:ext uri="{BB962C8B-B14F-4D97-AF65-F5344CB8AC3E}">
        <p14:creationId xmlns:p14="http://schemas.microsoft.com/office/powerpoint/2010/main" val="7412759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9" grpId="0">
        <p:bldAsOne/>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1000" y="274238"/>
            <a:ext cx="11746666" cy="845600"/>
          </a:xfrm>
        </p:spPr>
        <p:txBody>
          <a:bodyPr/>
          <a:lstStyle/>
          <a:p>
            <a:r>
              <a:rPr lang="en-US" b="1" dirty="0"/>
              <a:t>WHOLE GROUP DEBRIEF: </a:t>
            </a:r>
            <a:br>
              <a:rPr lang="en-US" b="1" dirty="0"/>
            </a:br>
            <a:r>
              <a:rPr lang="en-US" b="1" dirty="0"/>
              <a:t>Using School-wide Behavior Data for Decision-Making</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8" name="Rectangle 3">
            <a:extLst>
              <a:ext uri="{FF2B5EF4-FFF2-40B4-BE49-F238E27FC236}">
                <a16:creationId xmlns:a16="http://schemas.microsoft.com/office/drawing/2014/main" id="{AE0F319C-0E43-7842-8C62-AE42E721BFA8}"/>
              </a:ext>
            </a:extLst>
          </p:cNvPr>
          <p:cNvSpPr txBox="1">
            <a:spLocks noChangeArrowheads="1"/>
          </p:cNvSpPr>
          <p:nvPr/>
        </p:nvSpPr>
        <p:spPr>
          <a:xfrm>
            <a:off x="870630" y="1975242"/>
            <a:ext cx="10889902" cy="3047133"/>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problem did you identify within your school?</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lang="en-US" sz="2800" kern="0" dirty="0">
                <a:solidFill>
                  <a:srgbClr val="292C73">
                    <a:lumMod val="50000"/>
                  </a:srgbClr>
                </a:solidFill>
                <a:latin typeface="Calibri" panose="020F0502020204030204" pitchFamily="34" charset="0"/>
                <a:cs typeface="Calibri" panose="020F0502020204030204" pitchFamily="34" charset="0"/>
              </a:rPr>
              <a:t>What data was used to identify the problem?</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lang="en-US" sz="2800" kern="0" dirty="0">
                <a:solidFill>
                  <a:srgbClr val="292C73">
                    <a:lumMod val="50000"/>
                  </a:srgbClr>
                </a:solidFill>
                <a:latin typeface="Calibri" panose="020F0502020204030204" pitchFamily="34" charset="0"/>
                <a:cs typeface="Calibri" panose="020F0502020204030204" pitchFamily="34" charset="0"/>
              </a:rPr>
              <a:t>What data will be used to determine if your implemented solution has an impact?</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further support will you need to do this?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10697738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DF289-2069-0246-A678-9B0C98CF205F}"/>
              </a:ext>
            </a:extLst>
          </p:cNvPr>
          <p:cNvSpPr>
            <a:spLocks noGrp="1"/>
          </p:cNvSpPr>
          <p:nvPr>
            <p:ph type="title"/>
          </p:nvPr>
        </p:nvSpPr>
        <p:spPr>
          <a:xfrm rot="-151">
            <a:off x="463323" y="2464960"/>
            <a:ext cx="4783921" cy="2344873"/>
          </a:xfrm>
        </p:spPr>
        <p:txBody>
          <a:bodyPr/>
          <a:lstStyle/>
          <a:p>
            <a:r>
              <a:rPr lang="en-US" sz="5400" dirty="0"/>
              <a:t>Break</a:t>
            </a:r>
          </a:p>
        </p:txBody>
      </p:sp>
    </p:spTree>
    <p:extLst>
      <p:ext uri="{BB962C8B-B14F-4D97-AF65-F5344CB8AC3E}">
        <p14:creationId xmlns:p14="http://schemas.microsoft.com/office/powerpoint/2010/main" val="22558630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0B092B-549C-B04D-9C66-F437ADFA91CE}"/>
              </a:ext>
            </a:extLst>
          </p:cNvPr>
          <p:cNvSpPr>
            <a:spLocks noGrp="1"/>
          </p:cNvSpPr>
          <p:nvPr>
            <p:ph type="title"/>
          </p:nvPr>
        </p:nvSpPr>
        <p:spPr>
          <a:xfrm rot="-151">
            <a:off x="190606" y="2256563"/>
            <a:ext cx="5392047" cy="2344873"/>
          </a:xfrm>
        </p:spPr>
        <p:txBody>
          <a:bodyPr/>
          <a:lstStyle/>
          <a:p>
            <a:r>
              <a:rPr lang="en-US" dirty="0"/>
              <a:t>Use School and Community Data Regularly</a:t>
            </a:r>
          </a:p>
        </p:txBody>
      </p:sp>
    </p:spTree>
    <p:extLst>
      <p:ext uri="{BB962C8B-B14F-4D97-AF65-F5344CB8AC3E}">
        <p14:creationId xmlns:p14="http://schemas.microsoft.com/office/powerpoint/2010/main" val="37159286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152400" y="231201"/>
            <a:ext cx="9378000" cy="845600"/>
          </a:xfrm>
          <a:noFill/>
        </p:spPr>
        <p:txBody>
          <a:bodyPr/>
          <a:lstStyle/>
          <a:p>
            <a:r>
              <a:rPr lang="en-US" sz="4000" b="1" dirty="0">
                <a:ea typeface="ＭＳ Ｐゴシック" pitchFamily="-108" charset="-128"/>
                <a:cs typeface="ＭＳ Ｐゴシック" pitchFamily="-108" charset="-128"/>
              </a:rPr>
              <a:t>Sources of data in school</a:t>
            </a:r>
          </a:p>
        </p:txBody>
      </p:sp>
      <p:graphicFrame>
        <p:nvGraphicFramePr>
          <p:cNvPr id="3" name="Content Placeholder 2">
            <a:extLst>
              <a:ext uri="{FF2B5EF4-FFF2-40B4-BE49-F238E27FC236}">
                <a16:creationId xmlns:a16="http://schemas.microsoft.com/office/drawing/2014/main" id="{9295B1E1-D150-7A4E-A09A-ECD105379B2F}"/>
              </a:ext>
            </a:extLst>
          </p:cNvPr>
          <p:cNvGraphicFramePr>
            <a:graphicFrameLocks noGrp="1"/>
          </p:cNvGraphicFramePr>
          <p:nvPr>
            <p:ph idx="4294967295"/>
            <p:extLst>
              <p:ext uri="{D42A27DB-BD31-4B8C-83A1-F6EECF244321}">
                <p14:modId xmlns:p14="http://schemas.microsoft.com/office/powerpoint/2010/main" val="1368204644"/>
              </p:ext>
            </p:extLst>
          </p:nvPr>
        </p:nvGraphicFramePr>
        <p:xfrm>
          <a:off x="152400" y="761615"/>
          <a:ext cx="4251158" cy="5334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Content Placeholder 2">
            <a:extLst>
              <a:ext uri="{FF2B5EF4-FFF2-40B4-BE49-F238E27FC236}">
                <a16:creationId xmlns:a16="http://schemas.microsoft.com/office/drawing/2014/main" id="{94E04706-FE73-E4CC-1420-97493E21FBE8}"/>
              </a:ext>
            </a:extLst>
          </p:cNvPr>
          <p:cNvGraphicFramePr>
            <a:graphicFrameLocks/>
          </p:cNvGraphicFramePr>
          <p:nvPr>
            <p:extLst>
              <p:ext uri="{D42A27DB-BD31-4B8C-83A1-F6EECF244321}">
                <p14:modId xmlns:p14="http://schemas.microsoft.com/office/powerpoint/2010/main" val="1062975755"/>
              </p:ext>
            </p:extLst>
          </p:nvPr>
        </p:nvGraphicFramePr>
        <p:xfrm>
          <a:off x="4788396" y="1717576"/>
          <a:ext cx="7403604" cy="514042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6" name="Group 5">
            <a:extLst>
              <a:ext uri="{FF2B5EF4-FFF2-40B4-BE49-F238E27FC236}">
                <a16:creationId xmlns:a16="http://schemas.microsoft.com/office/drawing/2014/main" id="{82710169-D567-9A2F-2F09-7F3294AC0C6B}"/>
              </a:ext>
            </a:extLst>
          </p:cNvPr>
          <p:cNvGrpSpPr/>
          <p:nvPr/>
        </p:nvGrpSpPr>
        <p:grpSpPr>
          <a:xfrm>
            <a:off x="6096000" y="761615"/>
            <a:ext cx="4948989" cy="1211564"/>
            <a:chOff x="312637" y="190090"/>
            <a:chExt cx="2477293" cy="1486376"/>
          </a:xfrm>
        </p:grpSpPr>
        <p:sp>
          <p:nvSpPr>
            <p:cNvPr id="7" name="Rectangle 6">
              <a:extLst>
                <a:ext uri="{FF2B5EF4-FFF2-40B4-BE49-F238E27FC236}">
                  <a16:creationId xmlns:a16="http://schemas.microsoft.com/office/drawing/2014/main" id="{8347C011-8F36-3073-D2B0-D8FA7A6D102E}"/>
                </a:ext>
              </a:extLst>
            </p:cNvPr>
            <p:cNvSpPr/>
            <p:nvPr/>
          </p:nvSpPr>
          <p:spPr>
            <a:xfrm>
              <a:off x="312637" y="190090"/>
              <a:ext cx="2477293" cy="1486376"/>
            </a:xfrm>
            <a:prstGeom prst="rect">
              <a:avLst/>
            </a:prstGeom>
          </p:spPr>
          <p:style>
            <a:lnRef idx="2">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8" name="TextBox 7">
              <a:extLst>
                <a:ext uri="{FF2B5EF4-FFF2-40B4-BE49-F238E27FC236}">
                  <a16:creationId xmlns:a16="http://schemas.microsoft.com/office/drawing/2014/main" id="{5E78F1E4-AFC1-960F-81DD-22F7C3E52506}"/>
                </a:ext>
              </a:extLst>
            </p:cNvPr>
            <p:cNvSpPr txBox="1"/>
            <p:nvPr/>
          </p:nvSpPr>
          <p:spPr>
            <a:xfrm>
              <a:off x="312637" y="190090"/>
              <a:ext cx="2477293" cy="148637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Plus, another existing...</a:t>
              </a:r>
            </a:p>
          </p:txBody>
        </p:sp>
      </p:grpSp>
    </p:spTree>
    <p:extLst>
      <p:ext uri="{BB962C8B-B14F-4D97-AF65-F5344CB8AC3E}">
        <p14:creationId xmlns:p14="http://schemas.microsoft.com/office/powerpoint/2010/main" val="83297963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6B82E-5FB1-BD45-B816-C5FD263EBF29}"/>
              </a:ext>
            </a:extLst>
          </p:cNvPr>
          <p:cNvSpPr>
            <a:spLocks noGrp="1"/>
          </p:cNvSpPr>
          <p:nvPr>
            <p:ph type="title"/>
          </p:nvPr>
        </p:nvSpPr>
        <p:spPr>
          <a:xfrm>
            <a:off x="321734" y="345543"/>
            <a:ext cx="9138096" cy="845600"/>
          </a:xfrm>
        </p:spPr>
        <p:txBody>
          <a:bodyPr/>
          <a:lstStyle/>
          <a:p>
            <a:r>
              <a:rPr lang="en-US" dirty="0">
                <a:solidFill>
                  <a:schemeClr val="accent6">
                    <a:lumMod val="50000"/>
                  </a:schemeClr>
                </a:solidFill>
              </a:rPr>
              <a:t>School Climate Survey</a:t>
            </a:r>
          </a:p>
        </p:txBody>
      </p:sp>
      <p:sp>
        <p:nvSpPr>
          <p:cNvPr id="7" name="TextBox 6">
            <a:extLst>
              <a:ext uri="{FF2B5EF4-FFF2-40B4-BE49-F238E27FC236}">
                <a16:creationId xmlns:a16="http://schemas.microsoft.com/office/drawing/2014/main" id="{0A3F7413-533C-454F-ACD2-16E1D25607E1}"/>
              </a:ext>
            </a:extLst>
          </p:cNvPr>
          <p:cNvSpPr txBox="1"/>
          <p:nvPr/>
        </p:nvSpPr>
        <p:spPr>
          <a:xfrm>
            <a:off x="2438400" y="1336279"/>
            <a:ext cx="8945506" cy="954107"/>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3000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ＭＳ Ｐゴシック" pitchFamily="-108" charset="-128"/>
                <a:cs typeface="+mn-cs"/>
              </a:rPr>
              <a:t>Assesses students’, staffs’, and families’ perspective of the overall climate in the building. </a:t>
            </a:r>
            <a:endParaRPr kumimoji="0" lang="en-US" sz="2800" b="0" i="0" u="none" strike="noStrike" kern="1200" cap="none" spc="0" normalizeH="0" baseline="0" noProof="0" dirty="0">
              <a:ln>
                <a:noFill/>
              </a:ln>
              <a:solidFill>
                <a:srgbClr val="0D0F41"/>
              </a:solidFill>
              <a:effectLst/>
              <a:uLnTx/>
              <a:uFillTx/>
              <a:latin typeface="Arial" charset="0"/>
              <a:ea typeface="ＭＳ Ｐゴシック" pitchFamily="-108" charset="-128"/>
              <a:cs typeface="+mn-cs"/>
            </a:endParaRPr>
          </a:p>
        </p:txBody>
      </p:sp>
      <p:sp>
        <p:nvSpPr>
          <p:cNvPr id="9" name="TextBox 8">
            <a:extLst>
              <a:ext uri="{FF2B5EF4-FFF2-40B4-BE49-F238E27FC236}">
                <a16:creationId xmlns:a16="http://schemas.microsoft.com/office/drawing/2014/main" id="{FE30DF9F-5D43-4A41-AD88-B1834D80E60B}"/>
              </a:ext>
            </a:extLst>
          </p:cNvPr>
          <p:cNvSpPr txBox="1"/>
          <p:nvPr/>
        </p:nvSpPr>
        <p:spPr>
          <a:xfrm>
            <a:off x="6553201" y="2797900"/>
            <a:ext cx="5183952" cy="310854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Students: </a:t>
            </a:r>
          </a:p>
          <a:p>
            <a:pPr marL="800100" marR="0" lvl="1"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Elementary: grades 3-5</a:t>
            </a:r>
          </a:p>
          <a:p>
            <a:pPr marL="800100" marR="0" lvl="1"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Middle/high: grades 6-12 </a:t>
            </a:r>
          </a:p>
          <a:p>
            <a:pPr marL="1257300" marR="0" lvl="2"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Brief or extended option </a:t>
            </a: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Staff </a:t>
            </a:r>
          </a:p>
          <a:p>
            <a:pPr marL="342900" marR="0" lvl="0" indent="-3429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Family</a:t>
            </a:r>
          </a:p>
        </p:txBody>
      </p:sp>
      <p:sp>
        <p:nvSpPr>
          <p:cNvPr id="5" name="TextBox 4">
            <a:extLst>
              <a:ext uri="{FF2B5EF4-FFF2-40B4-BE49-F238E27FC236}">
                <a16:creationId xmlns:a16="http://schemas.microsoft.com/office/drawing/2014/main" id="{B4B09125-8C8E-B144-A745-9D2D912432A7}"/>
              </a:ext>
            </a:extLst>
          </p:cNvPr>
          <p:cNvSpPr txBox="1"/>
          <p:nvPr/>
        </p:nvSpPr>
        <p:spPr>
          <a:xfrm>
            <a:off x="2841400" y="3962400"/>
            <a:ext cx="3490016" cy="181588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Completed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fall and spring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Arial"/>
              <a:ea typeface="+mn-ea"/>
              <a:cs typeface="+mn-cs"/>
            </a:endParaRPr>
          </a:p>
        </p:txBody>
      </p:sp>
      <p:pic>
        <p:nvPicPr>
          <p:cNvPr id="3" name="Picture 2" descr="A picture containing text, sign&#10;&#10;Description automatically generated">
            <a:extLst>
              <a:ext uri="{FF2B5EF4-FFF2-40B4-BE49-F238E27FC236}">
                <a16:creationId xmlns:a16="http://schemas.microsoft.com/office/drawing/2014/main" id="{2DEE109B-D334-C845-8CD6-8FABCAD2BE51}"/>
              </a:ext>
            </a:extLst>
          </p:cNvPr>
          <p:cNvPicPr>
            <a:picLocks noChangeAspect="1"/>
          </p:cNvPicPr>
          <p:nvPr/>
        </p:nvPicPr>
        <p:blipFill>
          <a:blip r:embed="rId3"/>
          <a:stretch>
            <a:fillRect/>
          </a:stretch>
        </p:blipFill>
        <p:spPr>
          <a:xfrm>
            <a:off x="207606" y="1336279"/>
            <a:ext cx="2080950" cy="2461752"/>
          </a:xfrm>
          <a:prstGeom prst="rect">
            <a:avLst/>
          </a:prstGeom>
        </p:spPr>
      </p:pic>
      <p:pic>
        <p:nvPicPr>
          <p:cNvPr id="2" name="Picture 1">
            <a:extLst>
              <a:ext uri="{FF2B5EF4-FFF2-40B4-BE49-F238E27FC236}">
                <a16:creationId xmlns:a16="http://schemas.microsoft.com/office/drawing/2014/main" id="{4F14B5CB-F004-2EEB-0CBA-D26B530432FD}"/>
              </a:ext>
            </a:extLst>
          </p:cNvPr>
          <p:cNvPicPr>
            <a:picLocks noChangeAspect="1"/>
          </p:cNvPicPr>
          <p:nvPr/>
        </p:nvPicPr>
        <p:blipFill>
          <a:blip r:embed="rId4"/>
          <a:stretch>
            <a:fillRect/>
          </a:stretch>
        </p:blipFill>
        <p:spPr>
          <a:xfrm>
            <a:off x="11020425" y="5838981"/>
            <a:ext cx="1135955" cy="1019019"/>
          </a:xfrm>
          <a:prstGeom prst="ellipse">
            <a:avLst/>
          </a:prstGeom>
          <a:ln w="19050">
            <a:solidFill>
              <a:schemeClr val="accent2">
                <a:lumMod val="50000"/>
              </a:schemeClr>
            </a:solidFill>
          </a:ln>
        </p:spPr>
      </p:pic>
      <p:sp>
        <p:nvSpPr>
          <p:cNvPr id="4" name="Right Arrow 3">
            <a:extLst>
              <a:ext uri="{FF2B5EF4-FFF2-40B4-BE49-F238E27FC236}">
                <a16:creationId xmlns:a16="http://schemas.microsoft.com/office/drawing/2014/main" id="{85D56C19-2F6D-E550-87BA-621D5DCD2B8E}"/>
              </a:ext>
            </a:extLst>
          </p:cNvPr>
          <p:cNvSpPr/>
          <p:nvPr/>
        </p:nvSpPr>
        <p:spPr>
          <a:xfrm>
            <a:off x="-3260" y="3798031"/>
            <a:ext cx="2841400" cy="2461752"/>
          </a:xfrm>
          <a:prstGeom prst="rightArrow">
            <a:avLst/>
          </a:prstGeom>
          <a:solidFill>
            <a:srgbClr val="FFD6B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Make a plan!</a:t>
            </a:r>
          </a:p>
        </p:txBody>
      </p:sp>
    </p:spTree>
    <p:extLst>
      <p:ext uri="{BB962C8B-B14F-4D97-AF65-F5344CB8AC3E}">
        <p14:creationId xmlns:p14="http://schemas.microsoft.com/office/powerpoint/2010/main" val="30579460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Punched Tape 1">
            <a:extLst>
              <a:ext uri="{FF2B5EF4-FFF2-40B4-BE49-F238E27FC236}">
                <a16:creationId xmlns:a16="http://schemas.microsoft.com/office/drawing/2014/main" id="{74E39A1A-9247-CE3C-E1B5-0572797ABD7B}"/>
              </a:ext>
            </a:extLst>
          </p:cNvPr>
          <p:cNvSpPr/>
          <p:nvPr/>
        </p:nvSpPr>
        <p:spPr>
          <a:xfrm>
            <a:off x="6443003" y="5955027"/>
            <a:ext cx="5748997" cy="956603"/>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MORE TO COME</a:t>
            </a:r>
          </a:p>
        </p:txBody>
      </p:sp>
      <p:sp>
        <p:nvSpPr>
          <p:cNvPr id="116738" name="Rectangle 2"/>
          <p:cNvSpPr>
            <a:spLocks noGrp="1" noChangeArrowheads="1"/>
          </p:cNvSpPr>
          <p:nvPr>
            <p:ph type="title"/>
          </p:nvPr>
        </p:nvSpPr>
        <p:spPr>
          <a:xfrm>
            <a:off x="152401" y="234758"/>
            <a:ext cx="11608190" cy="845600"/>
          </a:xfrm>
          <a:noFill/>
        </p:spPr>
        <p:txBody>
          <a:bodyPr/>
          <a:lstStyle/>
          <a:p>
            <a:r>
              <a:rPr lang="en-US" sz="4000" b="1" dirty="0">
                <a:ea typeface="ＭＳ Ｐゴシック" pitchFamily="-108" charset="-128"/>
                <a:cs typeface="ＭＳ Ｐゴシック" pitchFamily="-108" charset="-128"/>
              </a:rPr>
              <a:t>Sources of community data </a:t>
            </a:r>
          </a:p>
        </p:txBody>
      </p:sp>
      <p:graphicFrame>
        <p:nvGraphicFramePr>
          <p:cNvPr id="3" name="Content Placeholder 2">
            <a:extLst>
              <a:ext uri="{FF2B5EF4-FFF2-40B4-BE49-F238E27FC236}">
                <a16:creationId xmlns:a16="http://schemas.microsoft.com/office/drawing/2014/main" id="{9295B1E1-D150-7A4E-A09A-ECD105379B2F}"/>
              </a:ext>
            </a:extLst>
          </p:cNvPr>
          <p:cNvGraphicFramePr>
            <a:graphicFrameLocks noGrp="1"/>
          </p:cNvGraphicFramePr>
          <p:nvPr>
            <p:ph idx="4294967295"/>
            <p:extLst>
              <p:ext uri="{D42A27DB-BD31-4B8C-83A1-F6EECF244321}">
                <p14:modId xmlns:p14="http://schemas.microsoft.com/office/powerpoint/2010/main" val="2440764114"/>
              </p:ext>
            </p:extLst>
          </p:nvPr>
        </p:nvGraphicFramePr>
        <p:xfrm>
          <a:off x="725149" y="813071"/>
          <a:ext cx="11159705" cy="5689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33371F91-48DE-BDE1-A75F-1B654D215AA5}"/>
              </a:ext>
            </a:extLst>
          </p:cNvPr>
          <p:cNvPicPr>
            <a:picLocks noChangeAspect="1"/>
          </p:cNvPicPr>
          <p:nvPr/>
        </p:nvPicPr>
        <p:blipFill>
          <a:blip r:embed="rId8"/>
          <a:stretch>
            <a:fillRect/>
          </a:stretch>
        </p:blipFill>
        <p:spPr>
          <a:xfrm>
            <a:off x="11091760" y="5785079"/>
            <a:ext cx="1100240" cy="1072921"/>
          </a:xfrm>
          <a:prstGeom prst="ellipse">
            <a:avLst/>
          </a:prstGeom>
          <a:ln w="19050">
            <a:solidFill>
              <a:schemeClr val="accent2">
                <a:lumMod val="50000"/>
              </a:schemeClr>
            </a:solidFill>
          </a:ln>
        </p:spPr>
      </p:pic>
    </p:spTree>
    <p:extLst>
      <p:ext uri="{BB962C8B-B14F-4D97-AF65-F5344CB8AC3E}">
        <p14:creationId xmlns:p14="http://schemas.microsoft.com/office/powerpoint/2010/main" val="200013552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FDE22-49D4-4996-810D-557B5AD5A076}"/>
              </a:ext>
            </a:extLst>
          </p:cNvPr>
          <p:cNvSpPr>
            <a:spLocks noGrp="1"/>
          </p:cNvSpPr>
          <p:nvPr>
            <p:ph type="ctrTitle"/>
          </p:nvPr>
        </p:nvSpPr>
        <p:spPr/>
        <p:txBody>
          <a:bodyPr/>
          <a:lstStyle/>
          <a:p>
            <a:r>
              <a:rPr lang="en-US" dirty="0"/>
              <a:t>Who's here?</a:t>
            </a:r>
          </a:p>
        </p:txBody>
      </p:sp>
      <p:sp>
        <p:nvSpPr>
          <p:cNvPr id="4" name="Text Placeholder 3">
            <a:extLst>
              <a:ext uri="{FF2B5EF4-FFF2-40B4-BE49-F238E27FC236}">
                <a16:creationId xmlns:a16="http://schemas.microsoft.com/office/drawing/2014/main" id="{F894ECF4-7609-452F-A85F-EC36777EFC1B}"/>
              </a:ext>
            </a:extLst>
          </p:cNvPr>
          <p:cNvSpPr>
            <a:spLocks noGrp="1"/>
          </p:cNvSpPr>
          <p:nvPr>
            <p:ph type="subTitle" idx="4294967295"/>
          </p:nvPr>
        </p:nvSpPr>
        <p:spPr>
          <a:xfrm flipH="1">
            <a:off x="7240100" y="3379700"/>
            <a:ext cx="3368000" cy="1547600"/>
          </a:xfrm>
          <a:prstGeom prst="rect">
            <a:avLst/>
          </a:prstGeom>
        </p:spPr>
        <p:txBody>
          <a:bodyPr/>
          <a:lstStyle/>
          <a:p>
            <a:pPr marL="203195" indent="0">
              <a:buNone/>
            </a:pPr>
            <a:r>
              <a:rPr lang="en-US" sz="2400" dirty="0"/>
              <a:t>(List the schools in your cohort here)</a:t>
            </a:r>
          </a:p>
        </p:txBody>
      </p:sp>
      <p:sp>
        <p:nvSpPr>
          <p:cNvPr id="3" name="Title 2">
            <a:extLst>
              <a:ext uri="{FF2B5EF4-FFF2-40B4-BE49-F238E27FC236}">
                <a16:creationId xmlns:a16="http://schemas.microsoft.com/office/drawing/2014/main" id="{0E56949F-B33B-C14C-851C-6471726DAE33}"/>
              </a:ext>
            </a:extLst>
          </p:cNvPr>
          <p:cNvSpPr>
            <a:spLocks noGrp="1"/>
          </p:cNvSpPr>
          <p:nvPr>
            <p:ph type="ctrTitle" idx="4294967295"/>
          </p:nvPr>
        </p:nvSpPr>
        <p:spPr>
          <a:xfrm flipH="1">
            <a:off x="1426464" y="1269599"/>
            <a:ext cx="2011680" cy="608000"/>
          </a:xfrm>
        </p:spPr>
        <p:txBody>
          <a:bodyPr/>
          <a:lstStyle/>
          <a:p>
            <a:r>
              <a:rPr lang="en-US" sz="3600" b="1" dirty="0">
                <a:solidFill>
                  <a:schemeClr val="accent6">
                    <a:lumMod val="50000"/>
                  </a:schemeClr>
                </a:solidFill>
                <a:latin typeface="Calibri" panose="020F0502020204030204" pitchFamily="34" charset="0"/>
                <a:cs typeface="Calibri" panose="020F0502020204030204" pitchFamily="34" charset="0"/>
              </a:rPr>
              <a:t>WHO'S HERE?</a:t>
            </a:r>
          </a:p>
        </p:txBody>
      </p:sp>
      <p:pic>
        <p:nvPicPr>
          <p:cNvPr id="5" name="Picture 5" descr="A picture containing game&#10;&#10;Description automatically generated">
            <a:extLst>
              <a:ext uri="{FF2B5EF4-FFF2-40B4-BE49-F238E27FC236}">
                <a16:creationId xmlns:a16="http://schemas.microsoft.com/office/drawing/2014/main" id="{7ABEDCA8-B75B-4A34-B018-6EB18301EEF5}"/>
              </a:ext>
            </a:extLst>
          </p:cNvPr>
          <p:cNvPicPr>
            <a:picLocks noChangeAspect="1"/>
          </p:cNvPicPr>
          <p:nvPr/>
        </p:nvPicPr>
        <p:blipFill>
          <a:blip r:embed="rId3"/>
          <a:stretch>
            <a:fillRect/>
          </a:stretch>
        </p:blipFill>
        <p:spPr>
          <a:xfrm>
            <a:off x="457200" y="3429000"/>
            <a:ext cx="4335863" cy="22569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98C68A95-7D95-A841-B3B8-C84BB1015B91}"/>
              </a:ext>
            </a:extLst>
          </p:cNvPr>
          <p:cNvSpPr txBox="1"/>
          <p:nvPr/>
        </p:nvSpPr>
        <p:spPr>
          <a:xfrm>
            <a:off x="6934200" y="1524000"/>
            <a:ext cx="51816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Arial" pitchFamily="-1" charset="0"/>
                <a:ea typeface="ＭＳ Ｐゴシック" pitchFamily="-108" charset="-128"/>
              </a:rPr>
              <a:t>LIST SCHOOLS IN COHORT HERE</a:t>
            </a:r>
          </a:p>
        </p:txBody>
      </p:sp>
    </p:spTree>
    <p:extLst>
      <p:ext uri="{BB962C8B-B14F-4D97-AF65-F5344CB8AC3E}">
        <p14:creationId xmlns:p14="http://schemas.microsoft.com/office/powerpoint/2010/main" val="25982302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78D6D-973E-EC4A-B7B4-1EAED280B040}"/>
              </a:ext>
            </a:extLst>
          </p:cNvPr>
          <p:cNvSpPr>
            <a:spLocks noGrp="1"/>
          </p:cNvSpPr>
          <p:nvPr>
            <p:ph type="title"/>
          </p:nvPr>
        </p:nvSpPr>
        <p:spPr>
          <a:xfrm>
            <a:off x="47312" y="134115"/>
            <a:ext cx="10779713" cy="845600"/>
          </a:xfrm>
        </p:spPr>
        <p:txBody>
          <a:bodyPr/>
          <a:lstStyle/>
          <a:p>
            <a:pPr algn="l"/>
            <a:r>
              <a:rPr lang="en-US" sz="3200" dirty="0"/>
              <a:t>EXAMPLE: Reviewing &amp; Analyzing School and Community Data to Develop, Inform, and Refine Tier 1</a:t>
            </a:r>
            <a:br>
              <a:rPr lang="en-US" sz="3200" dirty="0"/>
            </a:br>
            <a:br>
              <a:rPr lang="en-US" sz="3200" dirty="0"/>
            </a:br>
            <a:endParaRPr lang="en-US" sz="3200" dirty="0"/>
          </a:p>
        </p:txBody>
      </p:sp>
      <p:sp>
        <p:nvSpPr>
          <p:cNvPr id="44" name="TextBox 43">
            <a:extLst>
              <a:ext uri="{FF2B5EF4-FFF2-40B4-BE49-F238E27FC236}">
                <a16:creationId xmlns:a16="http://schemas.microsoft.com/office/drawing/2014/main" id="{41875CB1-28DB-B34F-868C-AF7F4C384564}"/>
              </a:ext>
            </a:extLst>
          </p:cNvPr>
          <p:cNvSpPr txBox="1"/>
          <p:nvPr/>
        </p:nvSpPr>
        <p:spPr>
          <a:xfrm>
            <a:off x="1635539" y="2221149"/>
            <a:ext cx="8503039" cy="35394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D0F41"/>
                </a:solidFill>
                <a:latin typeface="Calibri" panose="020F0502020204030204"/>
              </a:rPr>
              <a:t>On multiple occasions, s</a:t>
            </a:r>
            <a:r>
              <a:rPr kumimoji="0" lang="en-US" sz="2800" b="0" i="0" u="none" strike="noStrike" kern="1200" cap="none" spc="0" normalizeH="0" noProof="0" dirty="0">
                <a:ln>
                  <a:noFill/>
                </a:ln>
                <a:solidFill>
                  <a:srgbClr val="0D0F41"/>
                </a:solidFill>
                <a:effectLst/>
                <a:uLnTx/>
                <a:uFillTx/>
                <a:latin typeface="Calibri" panose="020F0502020204030204"/>
                <a:ea typeface="+mn-ea"/>
                <a:cs typeface="+mn-cs"/>
              </a:rPr>
              <a:t>chool personnel at Milton School reported not feeling connected to the school community.</a:t>
            </a:r>
          </a:p>
          <a:p>
            <a:pPr algn="ctr">
              <a:defRPr/>
            </a:pPr>
            <a:endParaRPr lang="en-US" sz="2800" dirty="0">
              <a:solidFill>
                <a:srgbClr val="000000"/>
              </a:solidFill>
            </a:endParaRPr>
          </a:p>
          <a:p>
            <a:pPr algn="ctr">
              <a:defRPr/>
            </a:pPr>
            <a:r>
              <a:rPr lang="en-US" sz="2800" dirty="0">
                <a:solidFill>
                  <a:srgbClr val="000000"/>
                </a:solidFill>
              </a:rPr>
              <a:t>All staff were asked to complete a School Climate Survey in Septemeber.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noProof="0" dirty="0">
              <a:ln>
                <a:noFill/>
              </a:ln>
              <a:solidFill>
                <a:srgbClr val="0D0F4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graphicFrame>
        <p:nvGraphicFramePr>
          <p:cNvPr id="8" name="Diagram 7">
            <a:extLst>
              <a:ext uri="{FF2B5EF4-FFF2-40B4-BE49-F238E27FC236}">
                <a16:creationId xmlns:a16="http://schemas.microsoft.com/office/drawing/2014/main" id="{B5D3E415-611D-AE47-B285-0AE63F663C80}"/>
              </a:ext>
            </a:extLst>
          </p:cNvPr>
          <p:cNvGraphicFramePr/>
          <p:nvPr>
            <p:extLst>
              <p:ext uri="{D42A27DB-BD31-4B8C-83A1-F6EECF244321}">
                <p14:modId xmlns:p14="http://schemas.microsoft.com/office/powerpoint/2010/main" val="3908388054"/>
              </p:ext>
            </p:extLst>
          </p:nvPr>
        </p:nvGraphicFramePr>
        <p:xfrm>
          <a:off x="1031125" y="1265344"/>
          <a:ext cx="9711865" cy="5451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2" name="Picture 41" descr="A picture containing diagram&#10;&#10;Description automatically generated">
            <a:extLst>
              <a:ext uri="{FF2B5EF4-FFF2-40B4-BE49-F238E27FC236}">
                <a16:creationId xmlns:a16="http://schemas.microsoft.com/office/drawing/2014/main" id="{DE1B58F4-7E74-754A-B00E-9C6D2CFF5062}"/>
              </a:ext>
            </a:extLst>
          </p:cNvPr>
          <p:cNvPicPr>
            <a:picLocks noChangeAspect="1"/>
          </p:cNvPicPr>
          <p:nvPr/>
        </p:nvPicPr>
        <p:blipFill>
          <a:blip r:embed="rId8"/>
          <a:stretch>
            <a:fillRect/>
          </a:stretch>
        </p:blipFill>
        <p:spPr>
          <a:xfrm>
            <a:off x="4582336" y="3006016"/>
            <a:ext cx="2573995" cy="2048689"/>
          </a:xfrm>
          <a:prstGeom prst="ellipse">
            <a:avLst/>
          </a:prstGeom>
        </p:spPr>
      </p:pic>
      <p:grpSp>
        <p:nvGrpSpPr>
          <p:cNvPr id="9" name="Group 8">
            <a:extLst>
              <a:ext uri="{FF2B5EF4-FFF2-40B4-BE49-F238E27FC236}">
                <a16:creationId xmlns:a16="http://schemas.microsoft.com/office/drawing/2014/main" id="{B4443B5C-BB98-5647-9AE8-9A7D09711AC9}"/>
              </a:ext>
            </a:extLst>
          </p:cNvPr>
          <p:cNvGrpSpPr/>
          <p:nvPr/>
        </p:nvGrpSpPr>
        <p:grpSpPr>
          <a:xfrm>
            <a:off x="4084156" y="741924"/>
            <a:ext cx="3549204" cy="2496618"/>
            <a:chOff x="3749437" y="-198411"/>
            <a:chExt cx="2229404" cy="1658499"/>
          </a:xfrm>
        </p:grpSpPr>
        <p:sp>
          <p:nvSpPr>
            <p:cNvPr id="10" name="Oval 9">
              <a:extLst>
                <a:ext uri="{FF2B5EF4-FFF2-40B4-BE49-F238E27FC236}">
                  <a16:creationId xmlns:a16="http://schemas.microsoft.com/office/drawing/2014/main" id="{757894D3-EE7F-3C46-83F5-9E1FF6FA4E0E}"/>
                </a:ext>
              </a:extLst>
            </p:cNvPr>
            <p:cNvSpPr/>
            <p:nvPr/>
          </p:nvSpPr>
          <p:spPr>
            <a:xfrm>
              <a:off x="3749437" y="-198411"/>
              <a:ext cx="2212990" cy="1658499"/>
            </a:xfrm>
            <a:prstGeom prst="ellipse">
              <a:avLst/>
            </a:prstGeom>
            <a:ln w="69850">
              <a:solidFill>
                <a:srgbClr val="F3C857"/>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Oval 4">
              <a:extLst>
                <a:ext uri="{FF2B5EF4-FFF2-40B4-BE49-F238E27FC236}">
                  <a16:creationId xmlns:a16="http://schemas.microsoft.com/office/drawing/2014/main" id="{3FBB1EF8-EF4B-6C4B-86A1-F8D51434F086}"/>
                </a:ext>
              </a:extLst>
            </p:cNvPr>
            <p:cNvSpPr txBox="1"/>
            <p:nvPr/>
          </p:nvSpPr>
          <p:spPr>
            <a:xfrm>
              <a:off x="3867026" y="-116954"/>
              <a:ext cx="2111815" cy="15514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sz="2200" dirty="0">
                  <a:solidFill>
                    <a:srgbClr val="000000"/>
                  </a:solidFill>
                </a:rPr>
                <a:t>Feeling supported by and connected to other teachers at the school were rated lower than other categories.</a:t>
              </a:r>
            </a:p>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DF096FE2-1568-AD40-84C6-50A19A936A03}"/>
              </a:ext>
            </a:extLst>
          </p:cNvPr>
          <p:cNvGrpSpPr/>
          <p:nvPr/>
        </p:nvGrpSpPr>
        <p:grpSpPr>
          <a:xfrm>
            <a:off x="7195067" y="1824063"/>
            <a:ext cx="3840480" cy="2194560"/>
            <a:chOff x="6027756" y="591672"/>
            <a:chExt cx="2212990" cy="1658499"/>
          </a:xfrm>
        </p:grpSpPr>
        <p:sp>
          <p:nvSpPr>
            <p:cNvPr id="17" name="Oval 16">
              <a:extLst>
                <a:ext uri="{FF2B5EF4-FFF2-40B4-BE49-F238E27FC236}">
                  <a16:creationId xmlns:a16="http://schemas.microsoft.com/office/drawing/2014/main" id="{64DB1639-B821-664E-A192-E2D03BF88D58}"/>
                </a:ext>
              </a:extLst>
            </p:cNvPr>
            <p:cNvSpPr/>
            <p:nvPr/>
          </p:nvSpPr>
          <p:spPr>
            <a:xfrm>
              <a:off x="6027756" y="591672"/>
              <a:ext cx="2212990" cy="1658499"/>
            </a:xfrm>
            <a:prstGeom prst="ellipse">
              <a:avLst/>
            </a:prstGeom>
            <a:ln w="63500">
              <a:solidFill>
                <a:srgbClr val="207196"/>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Oval 4">
              <a:extLst>
                <a:ext uri="{FF2B5EF4-FFF2-40B4-BE49-F238E27FC236}">
                  <a16:creationId xmlns:a16="http://schemas.microsoft.com/office/drawing/2014/main" id="{2B6F40FE-E543-7443-93C1-DCEC781A6E32}"/>
                </a:ext>
              </a:extLst>
            </p:cNvPr>
            <p:cNvSpPr txBox="1"/>
            <p:nvPr/>
          </p:nvSpPr>
          <p:spPr>
            <a:xfrm>
              <a:off x="6270258" y="764487"/>
              <a:ext cx="1779792" cy="141561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Increase staff connectedness </a:t>
              </a:r>
            </a:p>
          </p:txBody>
        </p:sp>
      </p:grpSp>
      <p:grpSp>
        <p:nvGrpSpPr>
          <p:cNvPr id="23" name="Group 22">
            <a:extLst>
              <a:ext uri="{FF2B5EF4-FFF2-40B4-BE49-F238E27FC236}">
                <a16:creationId xmlns:a16="http://schemas.microsoft.com/office/drawing/2014/main" id="{B8778365-2ED7-C844-A703-E52DA5AC7397}"/>
              </a:ext>
            </a:extLst>
          </p:cNvPr>
          <p:cNvGrpSpPr/>
          <p:nvPr/>
        </p:nvGrpSpPr>
        <p:grpSpPr>
          <a:xfrm>
            <a:off x="7185525" y="3827516"/>
            <a:ext cx="4356618" cy="2286000"/>
            <a:chOff x="6089703" y="2532575"/>
            <a:chExt cx="2311574" cy="2509075"/>
          </a:xfrm>
        </p:grpSpPr>
        <p:sp>
          <p:nvSpPr>
            <p:cNvPr id="24" name="Oval 23">
              <a:extLst>
                <a:ext uri="{FF2B5EF4-FFF2-40B4-BE49-F238E27FC236}">
                  <a16:creationId xmlns:a16="http://schemas.microsoft.com/office/drawing/2014/main" id="{CC4F66E7-2B68-4B40-8E29-15BF9ADCBB49}"/>
                </a:ext>
              </a:extLst>
            </p:cNvPr>
            <p:cNvSpPr/>
            <p:nvPr/>
          </p:nvSpPr>
          <p:spPr>
            <a:xfrm>
              <a:off x="6089703" y="2586223"/>
              <a:ext cx="2311574" cy="2408712"/>
            </a:xfrm>
            <a:prstGeom prst="ellipse">
              <a:avLst/>
            </a:prstGeom>
            <a:ln w="69850">
              <a:solidFill>
                <a:schemeClr val="accent4">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5" name="Oval 4">
              <a:extLst>
                <a:ext uri="{FF2B5EF4-FFF2-40B4-BE49-F238E27FC236}">
                  <a16:creationId xmlns:a16="http://schemas.microsoft.com/office/drawing/2014/main" id="{A9780022-8B09-EE49-A5FA-5F1BEF413568}"/>
                </a:ext>
              </a:extLst>
            </p:cNvPr>
            <p:cNvSpPr txBox="1"/>
            <p:nvPr/>
          </p:nvSpPr>
          <p:spPr>
            <a:xfrm>
              <a:off x="6250512" y="2532575"/>
              <a:ext cx="2073929" cy="25090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D0F41">
                      <a:hueOff val="0"/>
                      <a:satOff val="0"/>
                      <a:lumOff val="0"/>
                      <a:alphaOff val="0"/>
                    </a:srgbClr>
                  </a:solidFill>
                  <a:effectLst/>
                  <a:uLnTx/>
                  <a:uFillTx/>
                  <a:latin typeface="Calibri" panose="020F0502020204030204"/>
                  <a:ea typeface="+mn-ea"/>
                  <a:cs typeface="+mn-cs"/>
                </a:rPr>
                <a:t>Provide PD on using a team approach to problem solving and protect time for professional learning communities in the monthly meeting schedule </a:t>
              </a:r>
            </a:p>
          </p:txBody>
        </p:sp>
      </p:grpSp>
      <p:grpSp>
        <p:nvGrpSpPr>
          <p:cNvPr id="30" name="Group 29">
            <a:extLst>
              <a:ext uri="{FF2B5EF4-FFF2-40B4-BE49-F238E27FC236}">
                <a16:creationId xmlns:a16="http://schemas.microsoft.com/office/drawing/2014/main" id="{AA84B553-F509-1443-8DF5-E3674B472D87}"/>
              </a:ext>
            </a:extLst>
          </p:cNvPr>
          <p:cNvGrpSpPr/>
          <p:nvPr/>
        </p:nvGrpSpPr>
        <p:grpSpPr>
          <a:xfrm>
            <a:off x="4125520" y="4252328"/>
            <a:ext cx="3523073" cy="2658690"/>
            <a:chOff x="3675664" y="3671373"/>
            <a:chExt cx="2360536" cy="1571971"/>
          </a:xfrm>
        </p:grpSpPr>
        <p:sp>
          <p:nvSpPr>
            <p:cNvPr id="31" name="Oval 30">
              <a:extLst>
                <a:ext uri="{FF2B5EF4-FFF2-40B4-BE49-F238E27FC236}">
                  <a16:creationId xmlns:a16="http://schemas.microsoft.com/office/drawing/2014/main" id="{CED3C78A-1170-AB42-89D7-24C4F47323B2}"/>
                </a:ext>
              </a:extLst>
            </p:cNvPr>
            <p:cNvSpPr/>
            <p:nvPr/>
          </p:nvSpPr>
          <p:spPr>
            <a:xfrm>
              <a:off x="3675664" y="3671373"/>
              <a:ext cx="2360536" cy="1571971"/>
            </a:xfrm>
            <a:prstGeom prst="ellipse">
              <a:avLst/>
            </a:prstGeom>
            <a:ln w="69850">
              <a:solidFill>
                <a:srgbClr val="7F447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2" name="Oval 4">
              <a:extLst>
                <a:ext uri="{FF2B5EF4-FFF2-40B4-BE49-F238E27FC236}">
                  <a16:creationId xmlns:a16="http://schemas.microsoft.com/office/drawing/2014/main" id="{EE416FA7-2E72-E040-860A-D64CC2C60585}"/>
                </a:ext>
              </a:extLst>
            </p:cNvPr>
            <p:cNvSpPr txBox="1"/>
            <p:nvPr/>
          </p:nvSpPr>
          <p:spPr>
            <a:xfrm>
              <a:off x="3818633" y="3890736"/>
              <a:ext cx="2143085" cy="117273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lang="en-US" sz="2200" dirty="0">
                  <a:solidFill>
                    <a:srgbClr val="000000"/>
                  </a:solidFill>
                  <a:latin typeface="Calibri" panose="020F0502020204030204"/>
                </a:rPr>
                <a:t>PD was delivered by school counselor and the meeting schedule was rearranged for cross-department PLCs to occur monthly</a:t>
              </a:r>
              <a:endPar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23264519-E6F2-0F4E-A28C-41EF64C74A55}"/>
              </a:ext>
            </a:extLst>
          </p:cNvPr>
          <p:cNvGrpSpPr/>
          <p:nvPr/>
        </p:nvGrpSpPr>
        <p:grpSpPr>
          <a:xfrm>
            <a:off x="531434" y="3929706"/>
            <a:ext cx="3840480" cy="2194560"/>
            <a:chOff x="1553565" y="2555862"/>
            <a:chExt cx="2212990" cy="1658499"/>
          </a:xfrm>
        </p:grpSpPr>
        <p:sp>
          <p:nvSpPr>
            <p:cNvPr id="34" name="Oval 33">
              <a:extLst>
                <a:ext uri="{FF2B5EF4-FFF2-40B4-BE49-F238E27FC236}">
                  <a16:creationId xmlns:a16="http://schemas.microsoft.com/office/drawing/2014/main" id="{E7FB7470-1213-204D-ABD9-23D73039F7F6}"/>
                </a:ext>
              </a:extLst>
            </p:cNvPr>
            <p:cNvSpPr/>
            <p:nvPr/>
          </p:nvSpPr>
          <p:spPr>
            <a:xfrm>
              <a:off x="1553565" y="2555862"/>
              <a:ext cx="2212990" cy="1658499"/>
            </a:xfrm>
            <a:prstGeom prst="ellipse">
              <a:avLst/>
            </a:prstGeom>
            <a:ln w="69850">
              <a:solidFill>
                <a:srgbClr val="E89B2C"/>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5" name="Oval 4">
              <a:extLst>
                <a:ext uri="{FF2B5EF4-FFF2-40B4-BE49-F238E27FC236}">
                  <a16:creationId xmlns:a16="http://schemas.microsoft.com/office/drawing/2014/main" id="{322E3234-05C3-CF4A-BB46-F5816005D0F9}"/>
                </a:ext>
              </a:extLst>
            </p:cNvPr>
            <p:cNvSpPr txBox="1"/>
            <p:nvPr/>
          </p:nvSpPr>
          <p:spPr>
            <a:xfrm>
              <a:off x="1843785" y="2785464"/>
              <a:ext cx="1564820" cy="137584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All staff were asked to complete the school climate survey again in May. Targeted categories showed improvement by 10%</a:t>
              </a:r>
            </a:p>
          </p:txBody>
        </p:sp>
      </p:grpSp>
      <p:grpSp>
        <p:nvGrpSpPr>
          <p:cNvPr id="38" name="Group 37">
            <a:extLst>
              <a:ext uri="{FF2B5EF4-FFF2-40B4-BE49-F238E27FC236}">
                <a16:creationId xmlns:a16="http://schemas.microsoft.com/office/drawing/2014/main" id="{CCB681B9-DB2B-5D43-85FE-57EB95E33D86}"/>
              </a:ext>
            </a:extLst>
          </p:cNvPr>
          <p:cNvGrpSpPr/>
          <p:nvPr/>
        </p:nvGrpSpPr>
        <p:grpSpPr>
          <a:xfrm>
            <a:off x="540071" y="1613027"/>
            <a:ext cx="3840480" cy="2514006"/>
            <a:chOff x="1225112" y="520359"/>
            <a:chExt cx="2433872" cy="2089547"/>
          </a:xfrm>
        </p:grpSpPr>
        <p:sp>
          <p:nvSpPr>
            <p:cNvPr id="39" name="Oval 38">
              <a:extLst>
                <a:ext uri="{FF2B5EF4-FFF2-40B4-BE49-F238E27FC236}">
                  <a16:creationId xmlns:a16="http://schemas.microsoft.com/office/drawing/2014/main" id="{704BA17E-3EE4-924A-A08C-18F29D4CF203}"/>
                </a:ext>
              </a:extLst>
            </p:cNvPr>
            <p:cNvSpPr/>
            <p:nvPr/>
          </p:nvSpPr>
          <p:spPr>
            <a:xfrm>
              <a:off x="1225112" y="594660"/>
              <a:ext cx="2433872" cy="1824036"/>
            </a:xfrm>
            <a:prstGeom prst="ellipse">
              <a:avLst/>
            </a:prstGeom>
            <a:ln w="69850">
              <a:solidFill>
                <a:srgbClr val="EE3519"/>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0" name="Oval 4">
              <a:extLst>
                <a:ext uri="{FF2B5EF4-FFF2-40B4-BE49-F238E27FC236}">
                  <a16:creationId xmlns:a16="http://schemas.microsoft.com/office/drawing/2014/main" id="{CBC2AC57-93D8-2149-9984-11A7CBCF9DD7}"/>
                </a:ext>
              </a:extLst>
            </p:cNvPr>
            <p:cNvSpPr txBox="1"/>
            <p:nvPr/>
          </p:nvSpPr>
          <p:spPr>
            <a:xfrm>
              <a:off x="1351969" y="520359"/>
              <a:ext cx="2275384" cy="208954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PLCs were prioriti</a:t>
              </a:r>
              <a:r>
                <a:rPr lang="en-US" sz="2200" dirty="0">
                  <a:solidFill>
                    <a:srgbClr val="000000"/>
                  </a:solidFill>
                  <a:latin typeface="Calibri" panose="020F0502020204030204"/>
                </a:rPr>
                <a:t>zed in the next year’s schedule and booster sessions for bolstering effective PLCs were provided.</a:t>
              </a:r>
              <a:endPar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pic>
        <p:nvPicPr>
          <p:cNvPr id="26" name="Picture 25">
            <a:extLst>
              <a:ext uri="{FF2B5EF4-FFF2-40B4-BE49-F238E27FC236}">
                <a16:creationId xmlns:a16="http://schemas.microsoft.com/office/drawing/2014/main" id="{3B15BA78-CA56-0245-A15A-28A371FFFDE2}"/>
              </a:ext>
            </a:extLst>
          </p:cNvPr>
          <p:cNvPicPr>
            <a:picLocks noChangeAspect="1"/>
          </p:cNvPicPr>
          <p:nvPr/>
        </p:nvPicPr>
        <p:blipFill rotWithShape="1">
          <a:blip r:embed="rId9"/>
          <a:srcRect l="6733" t="15855" r="11160"/>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187047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500" fill="hold"/>
                                        <p:tgtEl>
                                          <p:spTgt spid="38"/>
                                        </p:tgtEl>
                                        <p:attrNameLst>
                                          <p:attrName>ppt_w</p:attrName>
                                        </p:attrNameLst>
                                      </p:cBhvr>
                                      <p:tavLst>
                                        <p:tav tm="0">
                                          <p:val>
                                            <p:fltVal val="0"/>
                                          </p:val>
                                        </p:tav>
                                        <p:tav tm="100000">
                                          <p:val>
                                            <p:strVal val="#ppt_w"/>
                                          </p:val>
                                        </p:tav>
                                      </p:tavLst>
                                    </p:anim>
                                    <p:anim calcmode="lin" valueType="num">
                                      <p:cBhvr>
                                        <p:cTn id="52" dur="500" fill="hold"/>
                                        <p:tgtEl>
                                          <p:spTgt spid="38"/>
                                        </p:tgtEl>
                                        <p:attrNameLst>
                                          <p:attrName>ppt_h</p:attrName>
                                        </p:attrNameLst>
                                      </p:cBhvr>
                                      <p:tavLst>
                                        <p:tav tm="0">
                                          <p:val>
                                            <p:fltVal val="0"/>
                                          </p:val>
                                        </p:tav>
                                        <p:tav tm="100000">
                                          <p:val>
                                            <p:strVal val="#ppt_h"/>
                                          </p:val>
                                        </p:tav>
                                      </p:tavLst>
                                    </p:anim>
                                    <p:animEffect transition="in" filter="fade">
                                      <p:cBhvr>
                                        <p:cTn id="5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Graphic spid="8" grpId="0">
        <p:bldAsOne/>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78D6D-973E-EC4A-B7B4-1EAED280B040}"/>
              </a:ext>
            </a:extLst>
          </p:cNvPr>
          <p:cNvSpPr>
            <a:spLocks noGrp="1"/>
          </p:cNvSpPr>
          <p:nvPr>
            <p:ph type="title"/>
          </p:nvPr>
        </p:nvSpPr>
        <p:spPr>
          <a:xfrm>
            <a:off x="47312" y="134115"/>
            <a:ext cx="10779713" cy="845600"/>
          </a:xfrm>
        </p:spPr>
        <p:txBody>
          <a:bodyPr/>
          <a:lstStyle/>
          <a:p>
            <a:pPr algn="l"/>
            <a:r>
              <a:rPr lang="en-US" sz="3200" dirty="0"/>
              <a:t>NON-EXAMPLE: Reviewing &amp; Analyzing School &amp; Community Data to Develop, Inform, and Refine Tier 1</a:t>
            </a:r>
            <a:br>
              <a:rPr lang="en-US" sz="3200" dirty="0"/>
            </a:br>
            <a:br>
              <a:rPr lang="en-US" sz="3200" dirty="0"/>
            </a:br>
            <a:endParaRPr lang="en-US" sz="3200" dirty="0"/>
          </a:p>
        </p:txBody>
      </p:sp>
      <p:sp>
        <p:nvSpPr>
          <p:cNvPr id="44" name="TextBox 43">
            <a:extLst>
              <a:ext uri="{FF2B5EF4-FFF2-40B4-BE49-F238E27FC236}">
                <a16:creationId xmlns:a16="http://schemas.microsoft.com/office/drawing/2014/main" id="{41875CB1-28DB-B34F-868C-AF7F4C384564}"/>
              </a:ext>
            </a:extLst>
          </p:cNvPr>
          <p:cNvSpPr txBox="1"/>
          <p:nvPr/>
        </p:nvSpPr>
        <p:spPr>
          <a:xfrm>
            <a:off x="1635536" y="1532273"/>
            <a:ext cx="8503039" cy="224676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In a family advisory meeting, a few vocal parents raised concerns about not receiving communication from classroom teachers often enough.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26471C10-F0A3-6346-8C20-78BE2DD1C1AD}"/>
              </a:ext>
            </a:extLst>
          </p:cNvPr>
          <p:cNvGrpSpPr/>
          <p:nvPr/>
        </p:nvGrpSpPr>
        <p:grpSpPr>
          <a:xfrm>
            <a:off x="1330130" y="3908393"/>
            <a:ext cx="2948570" cy="2276636"/>
            <a:chOff x="3789329" y="-126287"/>
            <a:chExt cx="2196319" cy="1646005"/>
          </a:xfrm>
        </p:grpSpPr>
        <p:sp>
          <p:nvSpPr>
            <p:cNvPr id="28" name="Oval 27">
              <a:extLst>
                <a:ext uri="{FF2B5EF4-FFF2-40B4-BE49-F238E27FC236}">
                  <a16:creationId xmlns:a16="http://schemas.microsoft.com/office/drawing/2014/main" id="{35DB43AF-ED15-9143-97D7-ADF4CA8DFB96}"/>
                </a:ext>
              </a:extLst>
            </p:cNvPr>
            <p:cNvSpPr/>
            <p:nvPr/>
          </p:nvSpPr>
          <p:spPr>
            <a:xfrm>
              <a:off x="3789329" y="-126287"/>
              <a:ext cx="2196319" cy="1646005"/>
            </a:xfrm>
            <a:prstGeom prst="ellipse">
              <a:avLst/>
            </a:prstGeom>
            <a:ln w="69850">
              <a:solidFill>
                <a:srgbClr val="F3C857"/>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9" name="Oval 4">
              <a:extLst>
                <a:ext uri="{FF2B5EF4-FFF2-40B4-BE49-F238E27FC236}">
                  <a16:creationId xmlns:a16="http://schemas.microsoft.com/office/drawing/2014/main" id="{C1C6AF9C-EC07-2E41-B12F-594341A841D9}"/>
                </a:ext>
              </a:extLst>
            </p:cNvPr>
            <p:cNvSpPr txBox="1"/>
            <p:nvPr/>
          </p:nvSpPr>
          <p:spPr>
            <a:xfrm>
              <a:off x="4110972" y="114765"/>
              <a:ext cx="1553033" cy="11639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3C857"/>
                  </a:solidFill>
                  <a:effectLst/>
                  <a:uLnTx/>
                  <a:uFillTx/>
                  <a:latin typeface="Calibri" panose="020F0502020204030204"/>
                  <a:ea typeface="+mn-ea"/>
                  <a:cs typeface="+mn-cs"/>
                </a:rPr>
                <a:t>IDENTIFY PROBLEM</a:t>
              </a:r>
            </a:p>
          </p:txBody>
        </p:sp>
      </p:grpSp>
      <p:grpSp>
        <p:nvGrpSpPr>
          <p:cNvPr id="43" name="Group 42">
            <a:extLst>
              <a:ext uri="{FF2B5EF4-FFF2-40B4-BE49-F238E27FC236}">
                <a16:creationId xmlns:a16="http://schemas.microsoft.com/office/drawing/2014/main" id="{00105D80-5BDB-0B45-98CA-AEC96BA2B68F}"/>
              </a:ext>
            </a:extLst>
          </p:cNvPr>
          <p:cNvGrpSpPr/>
          <p:nvPr/>
        </p:nvGrpSpPr>
        <p:grpSpPr>
          <a:xfrm>
            <a:off x="5437100" y="3945745"/>
            <a:ext cx="3276375" cy="2472308"/>
            <a:chOff x="3684555" y="3763489"/>
            <a:chExt cx="2342754" cy="1366119"/>
          </a:xfrm>
        </p:grpSpPr>
        <p:sp>
          <p:nvSpPr>
            <p:cNvPr id="45" name="Oval 44">
              <a:extLst>
                <a:ext uri="{FF2B5EF4-FFF2-40B4-BE49-F238E27FC236}">
                  <a16:creationId xmlns:a16="http://schemas.microsoft.com/office/drawing/2014/main" id="{ACEB82D3-66AB-CD43-965B-4EFAD41F2316}"/>
                </a:ext>
              </a:extLst>
            </p:cNvPr>
            <p:cNvSpPr/>
            <p:nvPr/>
          </p:nvSpPr>
          <p:spPr>
            <a:xfrm>
              <a:off x="3684555" y="3763489"/>
              <a:ext cx="2342754" cy="1366119"/>
            </a:xfrm>
            <a:prstGeom prst="ellipse">
              <a:avLst/>
            </a:prstGeom>
            <a:ln w="69850">
              <a:solidFill>
                <a:srgbClr val="7F447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6" name="Oval 4">
              <a:extLst>
                <a:ext uri="{FF2B5EF4-FFF2-40B4-BE49-F238E27FC236}">
                  <a16:creationId xmlns:a16="http://schemas.microsoft.com/office/drawing/2014/main" id="{BA0207EF-7F4F-8E44-B23C-ACBFACD92E97}"/>
                </a:ext>
              </a:extLst>
            </p:cNvPr>
            <p:cNvSpPr txBox="1"/>
            <p:nvPr/>
          </p:nvSpPr>
          <p:spPr>
            <a:xfrm>
              <a:off x="4027643" y="3963552"/>
              <a:ext cx="1656578" cy="96599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7F447F"/>
                  </a:solidFill>
                  <a:effectLst/>
                  <a:uLnTx/>
                  <a:uFillTx/>
                  <a:latin typeface="Calibri" panose="020F0502020204030204"/>
                  <a:ea typeface="+mn-ea"/>
                  <a:cs typeface="+mn-cs"/>
                </a:rPr>
                <a:t>IMPLEMENT SOLUTION</a:t>
              </a:r>
            </a:p>
          </p:txBody>
        </p:sp>
      </p:grpSp>
      <p:grpSp>
        <p:nvGrpSpPr>
          <p:cNvPr id="47" name="Group 46">
            <a:extLst>
              <a:ext uri="{FF2B5EF4-FFF2-40B4-BE49-F238E27FC236}">
                <a16:creationId xmlns:a16="http://schemas.microsoft.com/office/drawing/2014/main" id="{719859B8-CF4E-3A4F-AD19-79DB5F910073}"/>
              </a:ext>
            </a:extLst>
          </p:cNvPr>
          <p:cNvGrpSpPr/>
          <p:nvPr/>
        </p:nvGrpSpPr>
        <p:grpSpPr>
          <a:xfrm rot="10800000">
            <a:off x="4376188" y="4791837"/>
            <a:ext cx="1001915" cy="509748"/>
            <a:chOff x="4337110" y="3991143"/>
            <a:chExt cx="747073" cy="509748"/>
          </a:xfrm>
          <a:gradFill flip="none" rotWithShape="1">
            <a:gsLst>
              <a:gs pos="0">
                <a:srgbClr val="F3C857"/>
              </a:gs>
              <a:gs pos="100000">
                <a:srgbClr val="7F447F"/>
              </a:gs>
            </a:gsLst>
            <a:lin ang="10800000" scaled="1"/>
            <a:tileRect/>
          </a:gradFill>
        </p:grpSpPr>
        <p:sp>
          <p:nvSpPr>
            <p:cNvPr id="48" name="Right Arrow 47">
              <a:extLst>
                <a:ext uri="{FF2B5EF4-FFF2-40B4-BE49-F238E27FC236}">
                  <a16:creationId xmlns:a16="http://schemas.microsoft.com/office/drawing/2014/main" id="{FA362F07-C12E-3C44-9FB6-0CE2FF8CEB53}"/>
                </a:ext>
              </a:extLst>
            </p:cNvPr>
            <p:cNvSpPr/>
            <p:nvPr/>
          </p:nvSpPr>
          <p:spPr>
            <a:xfrm rot="10800000">
              <a:off x="4337110" y="3991143"/>
              <a:ext cx="747073" cy="509748"/>
            </a:xfrm>
            <a:prstGeom prst="rightArrow">
              <a:avLst>
                <a:gd name="adj1" fmla="val 60000"/>
                <a:gd name="adj2" fmla="val 50000"/>
              </a:avLst>
            </a:prstGeom>
            <a:grp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49" name="Right Arrow 4">
              <a:extLst>
                <a:ext uri="{FF2B5EF4-FFF2-40B4-BE49-F238E27FC236}">
                  <a16:creationId xmlns:a16="http://schemas.microsoft.com/office/drawing/2014/main" id="{74E566BB-0790-AD4B-9221-068AC622BCB6}"/>
                </a:ext>
              </a:extLst>
            </p:cNvPr>
            <p:cNvSpPr txBox="1"/>
            <p:nvPr/>
          </p:nvSpPr>
          <p:spPr>
            <a:xfrm rot="21600000">
              <a:off x="4490034" y="4093093"/>
              <a:ext cx="594149" cy="30584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a:ln>
                  <a:noFill/>
                </a:ln>
                <a:solidFill>
                  <a:srgbClr val="0D0F41">
                    <a:hueOff val="0"/>
                    <a:satOff val="0"/>
                    <a:lumOff val="0"/>
                    <a:alphaOff val="0"/>
                  </a:srgbClr>
                </a:solidFill>
                <a:effectLst/>
                <a:uLnTx/>
                <a:uFillTx/>
                <a:latin typeface="Calibri" panose="020F0502020204030204"/>
                <a:ea typeface="+mn-ea"/>
                <a:cs typeface="+mn-cs"/>
              </a:endParaRPr>
            </a:p>
          </p:txBody>
        </p:sp>
      </p:grpSp>
      <p:sp>
        <p:nvSpPr>
          <p:cNvPr id="50" name="Oval 4">
            <a:extLst>
              <a:ext uri="{FF2B5EF4-FFF2-40B4-BE49-F238E27FC236}">
                <a16:creationId xmlns:a16="http://schemas.microsoft.com/office/drawing/2014/main" id="{1E955415-F9FB-4F41-8E9D-F27DE2B7DBFB}"/>
              </a:ext>
            </a:extLst>
          </p:cNvPr>
          <p:cNvSpPr txBox="1"/>
          <p:nvPr/>
        </p:nvSpPr>
        <p:spPr>
          <a:xfrm>
            <a:off x="1780084" y="4329520"/>
            <a:ext cx="2084955" cy="1434382"/>
          </a:xfrm>
          <a:prstGeom prst="rect">
            <a:avLst/>
          </a:prstGeom>
          <a:solidFill>
            <a:schemeClr val="bg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Increase communication between families and classrooms</a:t>
            </a:r>
          </a:p>
        </p:txBody>
      </p:sp>
      <p:sp>
        <p:nvSpPr>
          <p:cNvPr id="51" name="Oval 4">
            <a:extLst>
              <a:ext uri="{FF2B5EF4-FFF2-40B4-BE49-F238E27FC236}">
                <a16:creationId xmlns:a16="http://schemas.microsoft.com/office/drawing/2014/main" id="{8E33F09D-0D12-FB46-91DA-2B8AA8EC13FE}"/>
              </a:ext>
            </a:extLst>
          </p:cNvPr>
          <p:cNvSpPr txBox="1"/>
          <p:nvPr/>
        </p:nvSpPr>
        <p:spPr>
          <a:xfrm>
            <a:off x="5916913" y="4482445"/>
            <a:ext cx="2368717" cy="1434382"/>
          </a:xfrm>
          <a:prstGeom prst="rect">
            <a:avLst/>
          </a:prstGeom>
          <a:solidFill>
            <a:schemeClr val="bg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All classroom teachers  mandated to send out a weekly classroom newsletter</a:t>
            </a:r>
          </a:p>
        </p:txBody>
      </p:sp>
      <p:sp>
        <p:nvSpPr>
          <p:cNvPr id="3" name="TextBox 2">
            <a:extLst>
              <a:ext uri="{FF2B5EF4-FFF2-40B4-BE49-F238E27FC236}">
                <a16:creationId xmlns:a16="http://schemas.microsoft.com/office/drawing/2014/main" id="{97F5C3A7-1F3F-9147-BA95-14362D499984}"/>
              </a:ext>
            </a:extLst>
          </p:cNvPr>
          <p:cNvSpPr txBox="1"/>
          <p:nvPr/>
        </p:nvSpPr>
        <p:spPr>
          <a:xfrm>
            <a:off x="8686608" y="3022122"/>
            <a:ext cx="3276375" cy="35394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D0F41"/>
                </a:solidFill>
                <a:latin typeface="Calibri" panose="020F0502020204030204"/>
              </a:rPr>
              <a:t>Are most families having this experience?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0D0F41"/>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noProof="0" dirty="0">
                <a:ln>
                  <a:noFill/>
                </a:ln>
                <a:solidFill>
                  <a:srgbClr val="0D0F41"/>
                </a:solidFill>
                <a:effectLst/>
                <a:uLnTx/>
                <a:uFillTx/>
                <a:latin typeface="Calibri" panose="020F0502020204030204"/>
                <a:ea typeface="+mn-ea"/>
                <a:cs typeface="+mn-cs"/>
              </a:rPr>
              <a:t>Do specific gaps in classroom-family communication need to be addressed?</a:t>
            </a: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7EB60C94-43C8-0E40-A972-A3049A862DFC}"/>
              </a:ext>
            </a:extLst>
          </p:cNvPr>
          <p:cNvPicPr>
            <a:picLocks noChangeAspect="1"/>
          </p:cNvPicPr>
          <p:nvPr/>
        </p:nvPicPr>
        <p:blipFill rotWithShape="1">
          <a:blip r:embed="rId3"/>
          <a:srcRect l="22607" t="16464" r="18776" b="15253"/>
          <a:stretch/>
        </p:blipFill>
        <p:spPr>
          <a:xfrm>
            <a:off x="11490263" y="6185028"/>
            <a:ext cx="701737" cy="672971"/>
          </a:xfrm>
          <a:prstGeom prst="ellipse">
            <a:avLst/>
          </a:prstGeom>
          <a:ln w="19050">
            <a:solidFill>
              <a:schemeClr val="accent2">
                <a:lumMod val="50000"/>
              </a:schemeClr>
            </a:solidFill>
          </a:ln>
        </p:spPr>
      </p:pic>
    </p:spTree>
    <p:extLst>
      <p:ext uri="{BB962C8B-B14F-4D97-AF65-F5344CB8AC3E}">
        <p14:creationId xmlns:p14="http://schemas.microsoft.com/office/powerpoint/2010/main" val="180656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78D6D-973E-EC4A-B7B4-1EAED280B040}"/>
              </a:ext>
            </a:extLst>
          </p:cNvPr>
          <p:cNvSpPr>
            <a:spLocks noGrp="1"/>
          </p:cNvSpPr>
          <p:nvPr>
            <p:ph type="title"/>
          </p:nvPr>
        </p:nvSpPr>
        <p:spPr>
          <a:xfrm>
            <a:off x="47312" y="134115"/>
            <a:ext cx="10779713" cy="845600"/>
          </a:xfrm>
        </p:spPr>
        <p:txBody>
          <a:bodyPr/>
          <a:lstStyle/>
          <a:p>
            <a:pPr algn="l"/>
            <a:r>
              <a:rPr lang="en-US" sz="3200" dirty="0"/>
              <a:t>EXAMPLE: Reviewing &amp; Analyzing School and Community Data to Develop, Inform, and Refine Tier 1</a:t>
            </a:r>
            <a:br>
              <a:rPr lang="en-US" sz="3200" dirty="0"/>
            </a:br>
            <a:br>
              <a:rPr lang="en-US" sz="3200" dirty="0"/>
            </a:br>
            <a:endParaRPr lang="en-US" sz="3200" dirty="0"/>
          </a:p>
        </p:txBody>
      </p:sp>
      <p:sp>
        <p:nvSpPr>
          <p:cNvPr id="44" name="TextBox 43">
            <a:extLst>
              <a:ext uri="{FF2B5EF4-FFF2-40B4-BE49-F238E27FC236}">
                <a16:creationId xmlns:a16="http://schemas.microsoft.com/office/drawing/2014/main" id="{41875CB1-28DB-B34F-868C-AF7F4C384564}"/>
              </a:ext>
            </a:extLst>
          </p:cNvPr>
          <p:cNvSpPr txBox="1"/>
          <p:nvPr/>
        </p:nvSpPr>
        <p:spPr>
          <a:xfrm>
            <a:off x="1635539" y="2221149"/>
            <a:ext cx="8503039" cy="267765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After</a:t>
            </a:r>
            <a:r>
              <a:rPr kumimoji="0" lang="en-US" sz="2800" b="0" i="0" u="none" strike="noStrike" kern="1200" cap="none" spc="0" normalizeH="0" noProof="0" dirty="0">
                <a:ln>
                  <a:noFill/>
                </a:ln>
                <a:solidFill>
                  <a:srgbClr val="0D0F41"/>
                </a:solidFill>
                <a:effectLst/>
                <a:uLnTx/>
                <a:uFillTx/>
                <a:latin typeface="Calibri" panose="020F0502020204030204"/>
                <a:ea typeface="+mn-ea"/>
                <a:cs typeface="+mn-cs"/>
              </a:rPr>
              <a:t> a local paper mill closed, many people in town experienced job loss and unemployment. </a:t>
            </a:r>
            <a:r>
              <a:rPr lang="en-US" sz="2800" noProof="0" dirty="0">
                <a:solidFill>
                  <a:srgbClr val="0D0F41"/>
                </a:solidFill>
                <a:latin typeface="Calibri" panose="020F0502020204030204"/>
              </a:rPr>
              <a:t>Over time, more and more students came to school without snacks and were complaining about being hungry.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graphicFrame>
        <p:nvGraphicFramePr>
          <p:cNvPr id="8" name="Diagram 7">
            <a:extLst>
              <a:ext uri="{FF2B5EF4-FFF2-40B4-BE49-F238E27FC236}">
                <a16:creationId xmlns:a16="http://schemas.microsoft.com/office/drawing/2014/main" id="{B5D3E415-611D-AE47-B285-0AE63F663C80}"/>
              </a:ext>
            </a:extLst>
          </p:cNvPr>
          <p:cNvGraphicFramePr/>
          <p:nvPr>
            <p:extLst>
              <p:ext uri="{D42A27DB-BD31-4B8C-83A1-F6EECF244321}">
                <p14:modId xmlns:p14="http://schemas.microsoft.com/office/powerpoint/2010/main" val="3092695558"/>
              </p:ext>
            </p:extLst>
          </p:nvPr>
        </p:nvGraphicFramePr>
        <p:xfrm>
          <a:off x="1168776" y="1231395"/>
          <a:ext cx="9711865" cy="5451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2" name="Picture 41" descr="A picture containing diagram&#10;&#10;Description automatically generated">
            <a:extLst>
              <a:ext uri="{FF2B5EF4-FFF2-40B4-BE49-F238E27FC236}">
                <a16:creationId xmlns:a16="http://schemas.microsoft.com/office/drawing/2014/main" id="{DE1B58F4-7E74-754A-B00E-9C6D2CFF5062}"/>
              </a:ext>
            </a:extLst>
          </p:cNvPr>
          <p:cNvPicPr>
            <a:picLocks noChangeAspect="1"/>
          </p:cNvPicPr>
          <p:nvPr/>
        </p:nvPicPr>
        <p:blipFill>
          <a:blip r:embed="rId8"/>
          <a:stretch>
            <a:fillRect/>
          </a:stretch>
        </p:blipFill>
        <p:spPr>
          <a:xfrm>
            <a:off x="4737710" y="3005473"/>
            <a:ext cx="2573995" cy="2048689"/>
          </a:xfrm>
          <a:prstGeom prst="ellipse">
            <a:avLst/>
          </a:prstGeom>
        </p:spPr>
      </p:pic>
      <p:grpSp>
        <p:nvGrpSpPr>
          <p:cNvPr id="16" name="Group 15">
            <a:extLst>
              <a:ext uri="{FF2B5EF4-FFF2-40B4-BE49-F238E27FC236}">
                <a16:creationId xmlns:a16="http://schemas.microsoft.com/office/drawing/2014/main" id="{DF096FE2-1568-AD40-84C6-50A19A936A03}"/>
              </a:ext>
            </a:extLst>
          </p:cNvPr>
          <p:cNvGrpSpPr/>
          <p:nvPr/>
        </p:nvGrpSpPr>
        <p:grpSpPr>
          <a:xfrm>
            <a:off x="7223682" y="1719230"/>
            <a:ext cx="3840480" cy="2194560"/>
            <a:chOff x="6027756" y="591672"/>
            <a:chExt cx="2212990" cy="1658499"/>
          </a:xfrm>
        </p:grpSpPr>
        <p:sp>
          <p:nvSpPr>
            <p:cNvPr id="17" name="Oval 16">
              <a:extLst>
                <a:ext uri="{FF2B5EF4-FFF2-40B4-BE49-F238E27FC236}">
                  <a16:creationId xmlns:a16="http://schemas.microsoft.com/office/drawing/2014/main" id="{64DB1639-B821-664E-A192-E2D03BF88D58}"/>
                </a:ext>
              </a:extLst>
            </p:cNvPr>
            <p:cNvSpPr/>
            <p:nvPr/>
          </p:nvSpPr>
          <p:spPr>
            <a:xfrm>
              <a:off x="6027756" y="591672"/>
              <a:ext cx="2212990" cy="1658499"/>
            </a:xfrm>
            <a:prstGeom prst="ellipse">
              <a:avLst/>
            </a:prstGeom>
            <a:ln w="63500">
              <a:solidFill>
                <a:srgbClr val="207196"/>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Oval 4">
              <a:extLst>
                <a:ext uri="{FF2B5EF4-FFF2-40B4-BE49-F238E27FC236}">
                  <a16:creationId xmlns:a16="http://schemas.microsoft.com/office/drawing/2014/main" id="{2B6F40FE-E543-7443-93C1-DCEC781A6E32}"/>
                </a:ext>
              </a:extLst>
            </p:cNvPr>
            <p:cNvSpPr txBox="1"/>
            <p:nvPr/>
          </p:nvSpPr>
          <p:spPr>
            <a:xfrm>
              <a:off x="6270258" y="764487"/>
              <a:ext cx="1779792" cy="141561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Provide universal, daily, mid-morning snacks </a:t>
              </a:r>
            </a:p>
          </p:txBody>
        </p:sp>
      </p:grpSp>
      <p:grpSp>
        <p:nvGrpSpPr>
          <p:cNvPr id="23" name="Group 22">
            <a:extLst>
              <a:ext uri="{FF2B5EF4-FFF2-40B4-BE49-F238E27FC236}">
                <a16:creationId xmlns:a16="http://schemas.microsoft.com/office/drawing/2014/main" id="{B8778365-2ED7-C844-A703-E52DA5AC7397}"/>
              </a:ext>
            </a:extLst>
          </p:cNvPr>
          <p:cNvGrpSpPr/>
          <p:nvPr/>
        </p:nvGrpSpPr>
        <p:grpSpPr>
          <a:xfrm>
            <a:off x="7321124" y="3893663"/>
            <a:ext cx="3840480" cy="2286000"/>
            <a:chOff x="6089703" y="2532575"/>
            <a:chExt cx="2311574" cy="2509075"/>
          </a:xfrm>
        </p:grpSpPr>
        <p:sp>
          <p:nvSpPr>
            <p:cNvPr id="24" name="Oval 23">
              <a:extLst>
                <a:ext uri="{FF2B5EF4-FFF2-40B4-BE49-F238E27FC236}">
                  <a16:creationId xmlns:a16="http://schemas.microsoft.com/office/drawing/2014/main" id="{CC4F66E7-2B68-4B40-8E29-15BF9ADCBB49}"/>
                </a:ext>
              </a:extLst>
            </p:cNvPr>
            <p:cNvSpPr/>
            <p:nvPr/>
          </p:nvSpPr>
          <p:spPr>
            <a:xfrm>
              <a:off x="6089703" y="2586223"/>
              <a:ext cx="2311574" cy="2408712"/>
            </a:xfrm>
            <a:prstGeom prst="ellipse">
              <a:avLst/>
            </a:prstGeom>
            <a:ln w="69850">
              <a:solidFill>
                <a:schemeClr val="accent4">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5" name="Oval 4">
              <a:extLst>
                <a:ext uri="{FF2B5EF4-FFF2-40B4-BE49-F238E27FC236}">
                  <a16:creationId xmlns:a16="http://schemas.microsoft.com/office/drawing/2014/main" id="{A9780022-8B09-EE49-A5FA-5F1BEF413568}"/>
                </a:ext>
              </a:extLst>
            </p:cNvPr>
            <p:cNvSpPr txBox="1"/>
            <p:nvPr/>
          </p:nvSpPr>
          <p:spPr>
            <a:xfrm>
              <a:off x="6250512" y="2532575"/>
              <a:ext cx="2073929" cy="25090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D0F41">
                      <a:hueOff val="0"/>
                      <a:satOff val="0"/>
                      <a:lumOff val="0"/>
                      <a:alphaOff val="0"/>
                    </a:srgbClr>
                  </a:solidFill>
                  <a:effectLst/>
                  <a:uLnTx/>
                  <a:uFillTx/>
                  <a:latin typeface="Calibri" panose="020F0502020204030204"/>
                  <a:ea typeface="+mn-ea"/>
                  <a:cs typeface="+mn-cs"/>
                </a:rPr>
                <a:t>Collaborate with the local social service agency to provide healthy snacks for all students</a:t>
              </a:r>
            </a:p>
          </p:txBody>
        </p:sp>
      </p:grpSp>
      <p:grpSp>
        <p:nvGrpSpPr>
          <p:cNvPr id="30" name="Group 29">
            <a:extLst>
              <a:ext uri="{FF2B5EF4-FFF2-40B4-BE49-F238E27FC236}">
                <a16:creationId xmlns:a16="http://schemas.microsoft.com/office/drawing/2014/main" id="{AA84B553-F509-1443-8DF5-E3674B472D87}"/>
              </a:ext>
            </a:extLst>
          </p:cNvPr>
          <p:cNvGrpSpPr/>
          <p:nvPr/>
        </p:nvGrpSpPr>
        <p:grpSpPr>
          <a:xfrm>
            <a:off x="4060511" y="4618538"/>
            <a:ext cx="3523073" cy="2658690"/>
            <a:chOff x="3675664" y="3671373"/>
            <a:chExt cx="2360536" cy="1571971"/>
          </a:xfrm>
        </p:grpSpPr>
        <p:sp>
          <p:nvSpPr>
            <p:cNvPr id="31" name="Oval 30">
              <a:extLst>
                <a:ext uri="{FF2B5EF4-FFF2-40B4-BE49-F238E27FC236}">
                  <a16:creationId xmlns:a16="http://schemas.microsoft.com/office/drawing/2014/main" id="{CED3C78A-1170-AB42-89D7-24C4F47323B2}"/>
                </a:ext>
              </a:extLst>
            </p:cNvPr>
            <p:cNvSpPr/>
            <p:nvPr/>
          </p:nvSpPr>
          <p:spPr>
            <a:xfrm>
              <a:off x="3675664" y="3671373"/>
              <a:ext cx="2360536" cy="1571971"/>
            </a:xfrm>
            <a:prstGeom prst="ellipse">
              <a:avLst/>
            </a:prstGeom>
            <a:ln w="69850">
              <a:solidFill>
                <a:srgbClr val="7F447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2" name="Oval 4">
              <a:extLst>
                <a:ext uri="{FF2B5EF4-FFF2-40B4-BE49-F238E27FC236}">
                  <a16:creationId xmlns:a16="http://schemas.microsoft.com/office/drawing/2014/main" id="{EE416FA7-2E72-E040-860A-D64CC2C60585}"/>
                </a:ext>
              </a:extLst>
            </p:cNvPr>
            <p:cNvSpPr txBox="1"/>
            <p:nvPr/>
          </p:nvSpPr>
          <p:spPr>
            <a:xfrm>
              <a:off x="3990546" y="3943137"/>
              <a:ext cx="1669152" cy="117273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200" dirty="0">
                  <a:solidFill>
                    <a:srgbClr val="0D0F41">
                      <a:hueOff val="0"/>
                      <a:satOff val="0"/>
                      <a:lumOff val="0"/>
                      <a:alphaOff val="0"/>
                    </a:srgbClr>
                  </a:solidFill>
                </a:rPr>
                <a:t>A self-serve healthy snack station was set up in each wing of the school from 9-10:30 AM</a:t>
              </a:r>
              <a:endParaRPr kumimoji="0" lang="en-US" sz="2200" b="1" i="0" u="none" strike="noStrike" kern="1200" cap="none" spc="0" normalizeH="0" baseline="0" noProof="0" dirty="0">
                <a:ln>
                  <a:noFill/>
                </a:ln>
                <a:solidFill>
                  <a:srgbClr val="7F447F"/>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23264519-E6F2-0F4E-A28C-41EF64C74A55}"/>
              </a:ext>
            </a:extLst>
          </p:cNvPr>
          <p:cNvGrpSpPr/>
          <p:nvPr/>
        </p:nvGrpSpPr>
        <p:grpSpPr>
          <a:xfrm>
            <a:off x="582487" y="3825193"/>
            <a:ext cx="3840480" cy="2194560"/>
            <a:chOff x="1553565" y="2555862"/>
            <a:chExt cx="2212990" cy="1658499"/>
          </a:xfrm>
        </p:grpSpPr>
        <p:sp>
          <p:nvSpPr>
            <p:cNvPr id="34" name="Oval 33">
              <a:extLst>
                <a:ext uri="{FF2B5EF4-FFF2-40B4-BE49-F238E27FC236}">
                  <a16:creationId xmlns:a16="http://schemas.microsoft.com/office/drawing/2014/main" id="{E7FB7470-1213-204D-ABD9-23D73039F7F6}"/>
                </a:ext>
              </a:extLst>
            </p:cNvPr>
            <p:cNvSpPr/>
            <p:nvPr/>
          </p:nvSpPr>
          <p:spPr>
            <a:xfrm>
              <a:off x="1553565" y="2555862"/>
              <a:ext cx="2212990" cy="1658499"/>
            </a:xfrm>
            <a:prstGeom prst="ellipse">
              <a:avLst/>
            </a:prstGeom>
            <a:ln w="69850">
              <a:solidFill>
                <a:srgbClr val="E89B2C"/>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5" name="Oval 4">
              <a:extLst>
                <a:ext uri="{FF2B5EF4-FFF2-40B4-BE49-F238E27FC236}">
                  <a16:creationId xmlns:a16="http://schemas.microsoft.com/office/drawing/2014/main" id="{322E3234-05C3-CF4A-BB46-F5816005D0F9}"/>
                </a:ext>
              </a:extLst>
            </p:cNvPr>
            <p:cNvSpPr txBox="1"/>
            <p:nvPr/>
          </p:nvSpPr>
          <p:spPr>
            <a:xfrm>
              <a:off x="1784014" y="2798744"/>
              <a:ext cx="1783607" cy="117273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lang="en-US" sz="2200" dirty="0">
                  <a:solidFill>
                    <a:srgbClr val="000000"/>
                  </a:solidFill>
                  <a:latin typeface="Calibri" panose="020F0502020204030204"/>
                </a:rPr>
                <a:t>Classroom teachers continued to record the number of students reporting being hungry each day </a:t>
              </a:r>
              <a:endParaRPr kumimoji="0" lang="en-US" sz="220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CCB681B9-DB2B-5D43-85FE-57EB95E33D86}"/>
              </a:ext>
            </a:extLst>
          </p:cNvPr>
          <p:cNvGrpSpPr/>
          <p:nvPr/>
        </p:nvGrpSpPr>
        <p:grpSpPr>
          <a:xfrm>
            <a:off x="645156" y="1606965"/>
            <a:ext cx="3840480" cy="2194560"/>
            <a:chOff x="1225112" y="594660"/>
            <a:chExt cx="2433872" cy="1824036"/>
          </a:xfrm>
        </p:grpSpPr>
        <p:sp>
          <p:nvSpPr>
            <p:cNvPr id="39" name="Oval 38">
              <a:extLst>
                <a:ext uri="{FF2B5EF4-FFF2-40B4-BE49-F238E27FC236}">
                  <a16:creationId xmlns:a16="http://schemas.microsoft.com/office/drawing/2014/main" id="{704BA17E-3EE4-924A-A08C-18F29D4CF203}"/>
                </a:ext>
              </a:extLst>
            </p:cNvPr>
            <p:cNvSpPr/>
            <p:nvPr/>
          </p:nvSpPr>
          <p:spPr>
            <a:xfrm>
              <a:off x="1225112" y="594660"/>
              <a:ext cx="2433872" cy="1824036"/>
            </a:xfrm>
            <a:prstGeom prst="ellipse">
              <a:avLst/>
            </a:prstGeom>
            <a:ln w="69850">
              <a:solidFill>
                <a:srgbClr val="EE3519"/>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0" name="Oval 4">
              <a:extLst>
                <a:ext uri="{FF2B5EF4-FFF2-40B4-BE49-F238E27FC236}">
                  <a16:creationId xmlns:a16="http://schemas.microsoft.com/office/drawing/2014/main" id="{CBC2AC57-93D8-2149-9984-11A7CBCF9DD7}"/>
                </a:ext>
              </a:extLst>
            </p:cNvPr>
            <p:cNvSpPr txBox="1"/>
            <p:nvPr/>
          </p:nvSpPr>
          <p:spPr>
            <a:xfrm>
              <a:off x="1437763" y="902477"/>
              <a:ext cx="2023108" cy="12897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One month after the snacks were provided, daily reports from teachers showed that students reporting being hungry were less that 5%</a:t>
              </a:r>
            </a:p>
          </p:txBody>
        </p:sp>
      </p:grpSp>
      <p:grpSp>
        <p:nvGrpSpPr>
          <p:cNvPr id="9" name="Group 8">
            <a:extLst>
              <a:ext uri="{FF2B5EF4-FFF2-40B4-BE49-F238E27FC236}">
                <a16:creationId xmlns:a16="http://schemas.microsoft.com/office/drawing/2014/main" id="{B4443B5C-BB98-5647-9AE8-9A7D09711AC9}"/>
              </a:ext>
            </a:extLst>
          </p:cNvPr>
          <p:cNvGrpSpPr/>
          <p:nvPr/>
        </p:nvGrpSpPr>
        <p:grpSpPr>
          <a:xfrm>
            <a:off x="4263170" y="910117"/>
            <a:ext cx="3523073" cy="2531714"/>
            <a:chOff x="3749437" y="-198411"/>
            <a:chExt cx="2212990" cy="1681814"/>
          </a:xfrm>
        </p:grpSpPr>
        <p:sp>
          <p:nvSpPr>
            <p:cNvPr id="10" name="Oval 9">
              <a:extLst>
                <a:ext uri="{FF2B5EF4-FFF2-40B4-BE49-F238E27FC236}">
                  <a16:creationId xmlns:a16="http://schemas.microsoft.com/office/drawing/2014/main" id="{757894D3-EE7F-3C46-83F5-9E1FF6FA4E0E}"/>
                </a:ext>
              </a:extLst>
            </p:cNvPr>
            <p:cNvSpPr/>
            <p:nvPr/>
          </p:nvSpPr>
          <p:spPr>
            <a:xfrm>
              <a:off x="3749437" y="-198411"/>
              <a:ext cx="2212990" cy="1658499"/>
            </a:xfrm>
            <a:prstGeom prst="ellipse">
              <a:avLst/>
            </a:prstGeom>
            <a:ln w="69850">
              <a:solidFill>
                <a:srgbClr val="F3C857"/>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Oval 4">
              <a:extLst>
                <a:ext uri="{FF2B5EF4-FFF2-40B4-BE49-F238E27FC236}">
                  <a16:creationId xmlns:a16="http://schemas.microsoft.com/office/drawing/2014/main" id="{3FBB1EF8-EF4B-6C4B-86A1-F8D51434F086}"/>
                </a:ext>
              </a:extLst>
            </p:cNvPr>
            <p:cNvSpPr txBox="1"/>
            <p:nvPr/>
          </p:nvSpPr>
          <p:spPr>
            <a:xfrm>
              <a:off x="3932238" y="-68080"/>
              <a:ext cx="2009952" cy="15514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200" dirty="0">
                  <a:solidFill>
                    <a:srgbClr val="000000"/>
                  </a:solidFill>
                </a:rPr>
                <a:t>Based upon teacher monitoring, s</a:t>
              </a:r>
              <a:r>
                <a:rPr lang="en-US" sz="2200" dirty="0">
                  <a:solidFill>
                    <a:srgbClr val="000000"/>
                  </a:solidFill>
                  <a:latin typeface="Calibri" panose="020F0502020204030204"/>
                </a:rPr>
                <a:t>tudents reporting hunger each day doubled compared to the previous month</a:t>
              </a:r>
              <a:endParaRPr kumimoji="0" lang="en-US" sz="220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pic>
        <p:nvPicPr>
          <p:cNvPr id="26" name="Picture 25">
            <a:extLst>
              <a:ext uri="{FF2B5EF4-FFF2-40B4-BE49-F238E27FC236}">
                <a16:creationId xmlns:a16="http://schemas.microsoft.com/office/drawing/2014/main" id="{47FD0C50-BF9F-F34A-87B6-DE80098CD316}"/>
              </a:ext>
            </a:extLst>
          </p:cNvPr>
          <p:cNvPicPr>
            <a:picLocks noChangeAspect="1"/>
          </p:cNvPicPr>
          <p:nvPr/>
        </p:nvPicPr>
        <p:blipFill rotWithShape="1">
          <a:blip r:embed="rId9"/>
          <a:srcRect l="6733" t="15855" r="11160"/>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273550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500" fill="hold"/>
                                        <p:tgtEl>
                                          <p:spTgt spid="38"/>
                                        </p:tgtEl>
                                        <p:attrNameLst>
                                          <p:attrName>ppt_w</p:attrName>
                                        </p:attrNameLst>
                                      </p:cBhvr>
                                      <p:tavLst>
                                        <p:tav tm="0">
                                          <p:val>
                                            <p:fltVal val="0"/>
                                          </p:val>
                                        </p:tav>
                                        <p:tav tm="100000">
                                          <p:val>
                                            <p:strVal val="#ppt_w"/>
                                          </p:val>
                                        </p:tav>
                                      </p:tavLst>
                                    </p:anim>
                                    <p:anim calcmode="lin" valueType="num">
                                      <p:cBhvr>
                                        <p:cTn id="52" dur="500" fill="hold"/>
                                        <p:tgtEl>
                                          <p:spTgt spid="38"/>
                                        </p:tgtEl>
                                        <p:attrNameLst>
                                          <p:attrName>ppt_h</p:attrName>
                                        </p:attrNameLst>
                                      </p:cBhvr>
                                      <p:tavLst>
                                        <p:tav tm="0">
                                          <p:val>
                                            <p:fltVal val="0"/>
                                          </p:val>
                                        </p:tav>
                                        <p:tav tm="100000">
                                          <p:val>
                                            <p:strVal val="#ppt_h"/>
                                          </p:val>
                                        </p:tav>
                                      </p:tavLst>
                                    </p:anim>
                                    <p:animEffect transition="in" filter="fade">
                                      <p:cBhvr>
                                        <p:cTn id="5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Graphic spid="8" grpId="0">
        <p:bldAsOne/>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xfrm>
            <a:off x="196983" y="214315"/>
            <a:ext cx="11167468" cy="845600"/>
          </a:xfrm>
          <a:noFill/>
        </p:spPr>
        <p:txBody>
          <a:bodyPr/>
          <a:lstStyle/>
          <a:p>
            <a:pPr eaLnBrk="1" hangingPunct="1"/>
            <a:r>
              <a:rPr lang="en-US" dirty="0">
                <a:solidFill>
                  <a:schemeClr val="bg1"/>
                </a:solidFill>
              </a:rPr>
              <a:t>ACTIVITY: Using School and Community Data for Decision-Making</a:t>
            </a:r>
            <a:endParaRPr lang="en-US" i="1" dirty="0">
              <a:solidFill>
                <a:schemeClr val="bg1"/>
              </a:solidFill>
            </a:endParaRPr>
          </a:p>
        </p:txBody>
      </p:sp>
      <p:sp>
        <p:nvSpPr>
          <p:cNvPr id="139268" name="Rectangle 3"/>
          <p:cNvSpPr>
            <a:spLocks noGrp="1" noChangeArrowheads="1"/>
          </p:cNvSpPr>
          <p:nvPr>
            <p:ph type="body" idx="4294967295"/>
          </p:nvPr>
        </p:nvSpPr>
        <p:spPr>
          <a:xfrm>
            <a:off x="261333" y="1796112"/>
            <a:ext cx="7036934" cy="4196251"/>
          </a:xfrm>
          <a:solidFill>
            <a:srgbClr val="FFFFFF"/>
          </a:solidFill>
        </p:spPr>
        <p:txBody>
          <a:bodyPr/>
          <a:lstStyle/>
          <a:p>
            <a:pPr eaLnBrk="1" hangingPunct="1">
              <a:lnSpc>
                <a:spcPct val="90000"/>
              </a:lnSpc>
            </a:pPr>
            <a:endParaRPr lang="en-US" b="1" dirty="0">
              <a:solidFill>
                <a:schemeClr val="accent6">
                  <a:lumMod val="50000"/>
                </a:schemeClr>
              </a:solidFill>
              <a:latin typeface="+mj-lt"/>
              <a:ea typeface="ＭＳ Ｐゴシック" pitchFamily="-108" charset="-128"/>
              <a:cs typeface="ＭＳ Ｐゴシック" pitchFamily="-108" charset="-128"/>
            </a:endParaRPr>
          </a:p>
          <a:p>
            <a:pPr indent="-457200">
              <a:buClr>
                <a:schemeClr val="accent5"/>
              </a:buClr>
            </a:pPr>
            <a:r>
              <a:rPr lang="en-US" dirty="0">
                <a:solidFill>
                  <a:schemeClr val="accent6">
                    <a:lumMod val="50000"/>
                  </a:schemeClr>
                </a:solidFill>
                <a:latin typeface="+mj-lt"/>
                <a:ea typeface="ＭＳ Ｐゴシック" pitchFamily="-108" charset="-128"/>
                <a:cs typeface="ＭＳ Ｐゴシック" pitchFamily="-108" charset="-128"/>
              </a:rPr>
              <a:t>Identify what school and community data is needed for your team to develop, inform, and refine Tier 1 in your school. </a:t>
            </a:r>
          </a:p>
          <a:p>
            <a:pPr indent="-457200">
              <a:buClr>
                <a:schemeClr val="accent5"/>
              </a:buClr>
            </a:pPr>
            <a:endParaRPr lang="en-US" dirty="0">
              <a:solidFill>
                <a:schemeClr val="accent6">
                  <a:lumMod val="50000"/>
                </a:schemeClr>
              </a:solidFill>
              <a:latin typeface="+mj-lt"/>
              <a:ea typeface="ＭＳ Ｐゴシック" pitchFamily="-108" charset="-128"/>
              <a:cs typeface="ＭＳ Ｐゴシック" pitchFamily="-108" charset="-128"/>
            </a:endParaRPr>
          </a:p>
          <a:p>
            <a:pPr indent="-457200">
              <a:buClr>
                <a:schemeClr val="accent5"/>
              </a:buClr>
            </a:pPr>
            <a:r>
              <a:rPr lang="en-US" dirty="0">
                <a:solidFill>
                  <a:schemeClr val="accent6">
                    <a:lumMod val="50000"/>
                  </a:schemeClr>
                </a:solidFill>
                <a:latin typeface="+mj-lt"/>
                <a:ea typeface="ＭＳ Ｐゴシック" pitchFamily="-108" charset="-128"/>
                <a:cs typeface="ＭＳ Ｐゴシック" pitchFamily="-108" charset="-128"/>
              </a:rPr>
              <a:t>Apply the decision-making steps to 1 current problem in your school.</a:t>
            </a:r>
          </a:p>
          <a:p>
            <a:pPr marL="0" indent="0">
              <a:buClr>
                <a:schemeClr val="accent5"/>
              </a:buClr>
              <a:buNone/>
            </a:pPr>
            <a:endParaRPr lang="en-US" dirty="0">
              <a:solidFill>
                <a:schemeClr val="accent6">
                  <a:lumMod val="50000"/>
                </a:schemeClr>
              </a:solidFill>
              <a:latin typeface="+mj-lt"/>
              <a:ea typeface="ＭＳ Ｐゴシック" pitchFamily="-108" charset="-128"/>
              <a:cs typeface="ＭＳ Ｐゴシック" pitchFamily="-108" charset="-128"/>
            </a:endParaRPr>
          </a:p>
          <a:p>
            <a:pPr marL="0" indent="0">
              <a:buClr>
                <a:schemeClr val="accent5"/>
              </a:buClr>
              <a:buNone/>
            </a:pPr>
            <a:r>
              <a:rPr lang="en-US" dirty="0">
                <a:solidFill>
                  <a:schemeClr val="accent6">
                    <a:lumMod val="50000"/>
                  </a:schemeClr>
                </a:solidFill>
                <a:latin typeface="+mj-lt"/>
                <a:ea typeface="ＭＳ Ｐゴシック" pitchFamily="-108" charset="-128"/>
                <a:cs typeface="ＭＳ Ｐゴシック" pitchFamily="-108" charset="-128"/>
              </a:rPr>
              <a:t>Add to your action plan, as needed.</a:t>
            </a:r>
          </a:p>
          <a:p>
            <a:pPr marL="0" indent="0">
              <a:buClr>
                <a:schemeClr val="accent5"/>
              </a:buClr>
              <a:buNone/>
            </a:pPr>
            <a:r>
              <a:rPr lang="en-US" dirty="0">
                <a:solidFill>
                  <a:schemeClr val="accent6">
                    <a:lumMod val="50000"/>
                  </a:schemeClr>
                </a:solidFill>
                <a:latin typeface="+mj-lt"/>
                <a:ea typeface="ＭＳ Ｐゴシック" pitchFamily="-108" charset="-128"/>
                <a:cs typeface="ＭＳ Ｐゴシック" pitchFamily="-108" charset="-128"/>
              </a:rPr>
              <a:t>Be prepared to share 2-3 big ideas with the group.</a:t>
            </a:r>
          </a:p>
          <a:p>
            <a:pPr marL="0" indent="0">
              <a:buClr>
                <a:schemeClr val="accent5"/>
              </a:buClr>
              <a:buNone/>
            </a:pPr>
            <a:endParaRPr lang="en-US" dirty="0">
              <a:solidFill>
                <a:schemeClr val="accent6">
                  <a:lumMod val="50000"/>
                </a:schemeClr>
              </a:solidFill>
              <a:latin typeface="+mj-lt"/>
              <a:ea typeface="ＭＳ Ｐゴシック" pitchFamily="-108" charset="-128"/>
              <a:cs typeface="ＭＳ Ｐゴシック" pitchFamily="-108" charset="-128"/>
            </a:endParaRPr>
          </a:p>
        </p:txBody>
      </p:sp>
      <p:pic>
        <p:nvPicPr>
          <p:cNvPr id="6" name="Picture 5">
            <a:extLst>
              <a:ext uri="{FF2B5EF4-FFF2-40B4-BE49-F238E27FC236}">
                <a16:creationId xmlns:a16="http://schemas.microsoft.com/office/drawing/2014/main" id="{33103A13-76C3-2646-88D4-59A7C6BE7FFE}"/>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grpSp>
        <p:nvGrpSpPr>
          <p:cNvPr id="7" name="Google Shape;6077;p67">
            <a:extLst>
              <a:ext uri="{FF2B5EF4-FFF2-40B4-BE49-F238E27FC236}">
                <a16:creationId xmlns:a16="http://schemas.microsoft.com/office/drawing/2014/main" id="{294726A4-AFE5-9048-AD8A-19CF1CA8BFA2}"/>
              </a:ext>
            </a:extLst>
          </p:cNvPr>
          <p:cNvGrpSpPr/>
          <p:nvPr/>
        </p:nvGrpSpPr>
        <p:grpSpPr>
          <a:xfrm>
            <a:off x="7977136" y="5895535"/>
            <a:ext cx="798074" cy="770227"/>
            <a:chOff x="5873617" y="2309901"/>
            <a:chExt cx="345720" cy="345720"/>
          </a:xfrm>
        </p:grpSpPr>
        <p:sp>
          <p:nvSpPr>
            <p:cNvPr id="8" name="Google Shape;6078;p67">
              <a:extLst>
                <a:ext uri="{FF2B5EF4-FFF2-40B4-BE49-F238E27FC236}">
                  <a16:creationId xmlns:a16="http://schemas.microsoft.com/office/drawing/2014/main" id="{660CF123-AAD2-3E48-8E40-622DD6B3588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9" name="Google Shape;6079;p67">
              <a:extLst>
                <a:ext uri="{FF2B5EF4-FFF2-40B4-BE49-F238E27FC236}">
                  <a16:creationId xmlns:a16="http://schemas.microsoft.com/office/drawing/2014/main" id="{6EE11E81-97F4-514D-8864-01FEFAE98579}"/>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0" name="Google Shape;6080;p67">
              <a:extLst>
                <a:ext uri="{FF2B5EF4-FFF2-40B4-BE49-F238E27FC236}">
                  <a16:creationId xmlns:a16="http://schemas.microsoft.com/office/drawing/2014/main" id="{A6464D3A-8245-7C41-98CB-6766779B263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1" name="Google Shape;6081;p67">
              <a:extLst>
                <a:ext uri="{FF2B5EF4-FFF2-40B4-BE49-F238E27FC236}">
                  <a16:creationId xmlns:a16="http://schemas.microsoft.com/office/drawing/2014/main" id="{EB0FEC63-E389-8B4B-A354-E524C9C144F7}"/>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2" name="Google Shape;6082;p67">
              <a:extLst>
                <a:ext uri="{FF2B5EF4-FFF2-40B4-BE49-F238E27FC236}">
                  <a16:creationId xmlns:a16="http://schemas.microsoft.com/office/drawing/2014/main" id="{ACF99651-49DA-1541-948F-0B9CAC8C080B}"/>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3" name="Google Shape;6083;p67">
              <a:extLst>
                <a:ext uri="{FF2B5EF4-FFF2-40B4-BE49-F238E27FC236}">
                  <a16:creationId xmlns:a16="http://schemas.microsoft.com/office/drawing/2014/main" id="{107F8B77-B64B-BC4E-A148-CCAD90B08F20}"/>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4" name="Google Shape;6084;p67">
              <a:extLst>
                <a:ext uri="{FF2B5EF4-FFF2-40B4-BE49-F238E27FC236}">
                  <a16:creationId xmlns:a16="http://schemas.microsoft.com/office/drawing/2014/main" id="{CF82CB8F-704C-494D-AADB-366BE64CB01C}"/>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5" name="Google Shape;6085;p67">
              <a:extLst>
                <a:ext uri="{FF2B5EF4-FFF2-40B4-BE49-F238E27FC236}">
                  <a16:creationId xmlns:a16="http://schemas.microsoft.com/office/drawing/2014/main" id="{C1164AFF-8BE9-3F46-8AF3-22934E2DB62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6" name="Google Shape;6086;p67">
              <a:extLst>
                <a:ext uri="{FF2B5EF4-FFF2-40B4-BE49-F238E27FC236}">
                  <a16:creationId xmlns:a16="http://schemas.microsoft.com/office/drawing/2014/main" id="{3C51E34D-26F4-EB48-AE7D-EFFC7B0FF3C7}"/>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7" name="Google Shape;6087;p67">
              <a:extLst>
                <a:ext uri="{FF2B5EF4-FFF2-40B4-BE49-F238E27FC236}">
                  <a16:creationId xmlns:a16="http://schemas.microsoft.com/office/drawing/2014/main" id="{00257A63-1579-4340-86CA-1FE272B2605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8" name="Google Shape;6088;p67">
              <a:extLst>
                <a:ext uri="{FF2B5EF4-FFF2-40B4-BE49-F238E27FC236}">
                  <a16:creationId xmlns:a16="http://schemas.microsoft.com/office/drawing/2014/main" id="{8ACE6CB4-E13C-AD46-9674-3D98A16CBD6D}"/>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9" name="Google Shape;6089;p67">
              <a:extLst>
                <a:ext uri="{FF2B5EF4-FFF2-40B4-BE49-F238E27FC236}">
                  <a16:creationId xmlns:a16="http://schemas.microsoft.com/office/drawing/2014/main" id="{BAC96E5B-154C-A54F-8D60-26F4CE99A4E8}"/>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0" name="Google Shape;6090;p67">
              <a:extLst>
                <a:ext uri="{FF2B5EF4-FFF2-40B4-BE49-F238E27FC236}">
                  <a16:creationId xmlns:a16="http://schemas.microsoft.com/office/drawing/2014/main" id="{2629F8AC-E7A6-A646-8130-20C0DFECB54C}"/>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1" name="Google Shape;6091;p67">
              <a:extLst>
                <a:ext uri="{FF2B5EF4-FFF2-40B4-BE49-F238E27FC236}">
                  <a16:creationId xmlns:a16="http://schemas.microsoft.com/office/drawing/2014/main" id="{81A6999A-206D-E24C-BAF1-52C7E29A42CA}"/>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2" name="Google Shape;6092;p67">
              <a:extLst>
                <a:ext uri="{FF2B5EF4-FFF2-40B4-BE49-F238E27FC236}">
                  <a16:creationId xmlns:a16="http://schemas.microsoft.com/office/drawing/2014/main" id="{D09A5AE3-F998-8346-9D87-313A5F8E9B6D}"/>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3" name="Google Shape;6093;p67">
              <a:extLst>
                <a:ext uri="{FF2B5EF4-FFF2-40B4-BE49-F238E27FC236}">
                  <a16:creationId xmlns:a16="http://schemas.microsoft.com/office/drawing/2014/main" id="{909D7D13-965F-0A46-957B-231B08F2E3B8}"/>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4" name="Google Shape;6094;p67">
              <a:extLst>
                <a:ext uri="{FF2B5EF4-FFF2-40B4-BE49-F238E27FC236}">
                  <a16:creationId xmlns:a16="http://schemas.microsoft.com/office/drawing/2014/main" id="{3FC50776-E90C-7042-ADB4-C3163B9A1FD0}"/>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5" name="Google Shape;6095;p67">
              <a:extLst>
                <a:ext uri="{FF2B5EF4-FFF2-40B4-BE49-F238E27FC236}">
                  <a16:creationId xmlns:a16="http://schemas.microsoft.com/office/drawing/2014/main" id="{B0040B0B-1EE3-D148-8D75-3B202CD5120C}"/>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6" name="Google Shape;6096;p67">
              <a:extLst>
                <a:ext uri="{FF2B5EF4-FFF2-40B4-BE49-F238E27FC236}">
                  <a16:creationId xmlns:a16="http://schemas.microsoft.com/office/drawing/2014/main" id="{0923C7C5-8DB3-514C-B868-CB34F9D6F9D1}"/>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27" name="TextBox 26">
            <a:extLst>
              <a:ext uri="{FF2B5EF4-FFF2-40B4-BE49-F238E27FC236}">
                <a16:creationId xmlns:a16="http://schemas.microsoft.com/office/drawing/2014/main" id="{E9C2D6D8-B2B5-2A4D-9803-18F7E5450B5E}"/>
              </a:ext>
            </a:extLst>
          </p:cNvPr>
          <p:cNvSpPr txBox="1"/>
          <p:nvPr/>
        </p:nvSpPr>
        <p:spPr>
          <a:xfrm>
            <a:off x="8755560" y="5992363"/>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10 minutes</a:t>
            </a:r>
          </a:p>
        </p:txBody>
      </p:sp>
      <p:graphicFrame>
        <p:nvGraphicFramePr>
          <p:cNvPr id="28" name="Diagram 27">
            <a:extLst>
              <a:ext uri="{FF2B5EF4-FFF2-40B4-BE49-F238E27FC236}">
                <a16:creationId xmlns:a16="http://schemas.microsoft.com/office/drawing/2014/main" id="{8F8327A0-8486-3545-9691-AA1C69E046E1}"/>
              </a:ext>
            </a:extLst>
          </p:cNvPr>
          <p:cNvGraphicFramePr/>
          <p:nvPr>
            <p:extLst>
              <p:ext uri="{D42A27DB-BD31-4B8C-83A1-F6EECF244321}">
                <p14:modId xmlns:p14="http://schemas.microsoft.com/office/powerpoint/2010/main" val="264468601"/>
              </p:ext>
            </p:extLst>
          </p:nvPr>
        </p:nvGraphicFramePr>
        <p:xfrm>
          <a:off x="6813329" y="1907603"/>
          <a:ext cx="5676940" cy="34759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9" name="Picture 28" descr="A picture containing diagram&#10;&#10;Description automatically generated">
            <a:extLst>
              <a:ext uri="{FF2B5EF4-FFF2-40B4-BE49-F238E27FC236}">
                <a16:creationId xmlns:a16="http://schemas.microsoft.com/office/drawing/2014/main" id="{3AC308CC-1F2D-AC4A-9DE2-E6D54D091F83}"/>
              </a:ext>
            </a:extLst>
          </p:cNvPr>
          <p:cNvPicPr>
            <a:picLocks noChangeAspect="1"/>
          </p:cNvPicPr>
          <p:nvPr/>
        </p:nvPicPr>
        <p:blipFill>
          <a:blip r:embed="rId9"/>
          <a:stretch>
            <a:fillRect/>
          </a:stretch>
        </p:blipFill>
        <p:spPr>
          <a:xfrm>
            <a:off x="8829653" y="3110000"/>
            <a:ext cx="1644292" cy="1308721"/>
          </a:xfrm>
          <a:prstGeom prst="ellipse">
            <a:avLst/>
          </a:prstGeom>
        </p:spPr>
      </p:pic>
    </p:spTree>
    <p:extLst>
      <p:ext uri="{BB962C8B-B14F-4D97-AF65-F5344CB8AC3E}">
        <p14:creationId xmlns:p14="http://schemas.microsoft.com/office/powerpoint/2010/main" val="3436975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p:bldAsOne/>
      </p:bldGraphic>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1000" y="274238"/>
            <a:ext cx="11746666" cy="845600"/>
          </a:xfrm>
        </p:spPr>
        <p:txBody>
          <a:bodyPr/>
          <a:lstStyle/>
          <a:p>
            <a:r>
              <a:rPr lang="en-US" b="1" dirty="0"/>
              <a:t>WHOLE GROUP DEBRIEF: Using School and Community Data for Decision-Making</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870630" y="1975242"/>
            <a:ext cx="10889902" cy="3047133"/>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problem did you identify within your school?</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lang="en-US" sz="2800" kern="0" dirty="0">
                <a:solidFill>
                  <a:srgbClr val="292C73">
                    <a:lumMod val="50000"/>
                  </a:srgbClr>
                </a:solidFill>
                <a:latin typeface="Calibri" panose="020F0502020204030204" pitchFamily="34" charset="0"/>
                <a:cs typeface="Calibri" panose="020F0502020204030204" pitchFamily="34" charset="0"/>
              </a:rPr>
              <a:t>What data was used to identify the problem?</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lang="en-US" sz="2800" kern="0" dirty="0">
                <a:solidFill>
                  <a:srgbClr val="292C73">
                    <a:lumMod val="50000"/>
                  </a:srgbClr>
                </a:solidFill>
                <a:latin typeface="Calibri" panose="020F0502020204030204" pitchFamily="34" charset="0"/>
                <a:cs typeface="Calibri" panose="020F0502020204030204" pitchFamily="34" charset="0"/>
              </a:rPr>
              <a:t>What data will be used to determine if your implemented solution has an impact?</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further support will you need to do this?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27996961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0B092B-549C-B04D-9C66-F437ADFA91CE}"/>
              </a:ext>
            </a:extLst>
          </p:cNvPr>
          <p:cNvSpPr>
            <a:spLocks noGrp="1"/>
          </p:cNvSpPr>
          <p:nvPr>
            <p:ph type="title"/>
          </p:nvPr>
        </p:nvSpPr>
        <p:spPr>
          <a:xfrm rot="-151">
            <a:off x="190606" y="2256563"/>
            <a:ext cx="5392047" cy="2344873"/>
          </a:xfrm>
        </p:spPr>
        <p:txBody>
          <a:bodyPr/>
          <a:lstStyle/>
          <a:p>
            <a:r>
              <a:rPr lang="en-US" dirty="0"/>
              <a:t>Evaluate Your Plan at Least Annually</a:t>
            </a:r>
          </a:p>
        </p:txBody>
      </p:sp>
    </p:spTree>
    <p:extLst>
      <p:ext uri="{BB962C8B-B14F-4D97-AF65-F5344CB8AC3E}">
        <p14:creationId xmlns:p14="http://schemas.microsoft.com/office/powerpoint/2010/main" val="13397551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09607B-A6BE-B544-947F-B8ECECD5C905}"/>
              </a:ext>
            </a:extLst>
          </p:cNvPr>
          <p:cNvSpPr txBox="1"/>
          <p:nvPr/>
        </p:nvSpPr>
        <p:spPr>
          <a:xfrm>
            <a:off x="1520588" y="1525728"/>
            <a:ext cx="9150823" cy="35394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endParaRPr lang="en-US" sz="2800" dirty="0"/>
          </a:p>
          <a:p>
            <a:r>
              <a:rPr lang="en-US" sz="2800" dirty="0"/>
              <a:t>Evaluating your plan provides opportunities for your team to:</a:t>
            </a:r>
          </a:p>
          <a:p>
            <a:endParaRPr lang="en-US" sz="2800" dirty="0"/>
          </a:p>
          <a:p>
            <a:pPr marL="285750" indent="-285750">
              <a:buFont typeface="Arial" panose="020B0604020202020204" pitchFamily="34" charset="0"/>
              <a:buChar char="•"/>
            </a:pPr>
            <a:r>
              <a:rPr lang="en-US" sz="2800" dirty="0"/>
              <a:t>examine whether or not outcomes were achieved</a:t>
            </a:r>
          </a:p>
          <a:p>
            <a:pPr marL="285750" indent="-285750">
              <a:buFont typeface="Arial" panose="020B0604020202020204" pitchFamily="34" charset="0"/>
              <a:buChar char="•"/>
            </a:pPr>
            <a:r>
              <a:rPr lang="en-US" sz="2800" dirty="0"/>
              <a:t>celebrate accomplishments</a:t>
            </a:r>
          </a:p>
          <a:p>
            <a:pPr marL="285750" indent="-285750">
              <a:buFont typeface="Arial" panose="020B0604020202020204" pitchFamily="34" charset="0"/>
              <a:buChar char="•"/>
            </a:pPr>
            <a:r>
              <a:rPr lang="en-US" sz="2800" dirty="0"/>
              <a:t>identify areas to strengthen</a:t>
            </a:r>
          </a:p>
          <a:p>
            <a:pPr marL="285750" indent="-285750">
              <a:buFont typeface="Arial" panose="020B0604020202020204" pitchFamily="34" charset="0"/>
              <a:buChar char="•"/>
            </a:pPr>
            <a:r>
              <a:rPr lang="en-US" sz="2800" dirty="0"/>
              <a:t>share impact and insight with partners</a:t>
            </a:r>
          </a:p>
          <a:p>
            <a:endParaRPr lang="en-US" sz="2800" dirty="0"/>
          </a:p>
        </p:txBody>
      </p:sp>
    </p:spTree>
    <p:extLst>
      <p:ext uri="{BB962C8B-B14F-4D97-AF65-F5344CB8AC3E}">
        <p14:creationId xmlns:p14="http://schemas.microsoft.com/office/powerpoint/2010/main" val="36608796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6ECF5F-7817-7641-8DB2-D5B0B51BF8C6}"/>
              </a:ext>
            </a:extLst>
          </p:cNvPr>
          <p:cNvPicPr>
            <a:picLocks noChangeAspect="1"/>
          </p:cNvPicPr>
          <p:nvPr/>
        </p:nvPicPr>
        <p:blipFill>
          <a:blip r:embed="rId3"/>
          <a:stretch>
            <a:fillRect/>
          </a:stretch>
        </p:blipFill>
        <p:spPr>
          <a:xfrm rot="20887522">
            <a:off x="4158222" y="1069137"/>
            <a:ext cx="4066763" cy="5387593"/>
          </a:xfrm>
          <a:prstGeom prst="rect">
            <a:avLst/>
          </a:prstGeom>
          <a:ln>
            <a:solidFill>
              <a:schemeClr val="tx2">
                <a:lumMod val="50000"/>
              </a:schemeClr>
            </a:solidFill>
          </a:ln>
        </p:spPr>
      </p:pic>
      <p:pic>
        <p:nvPicPr>
          <p:cNvPr id="3" name="Picture 2" descr="Chart, table&#10;&#10;Description automatically generated with medium confidence">
            <a:extLst>
              <a:ext uri="{FF2B5EF4-FFF2-40B4-BE49-F238E27FC236}">
                <a16:creationId xmlns:a16="http://schemas.microsoft.com/office/drawing/2014/main" id="{C7540E7A-68F2-CD4B-B361-33D0934CE170}"/>
              </a:ext>
            </a:extLst>
          </p:cNvPr>
          <p:cNvPicPr>
            <a:picLocks noChangeAspect="1"/>
          </p:cNvPicPr>
          <p:nvPr/>
        </p:nvPicPr>
        <p:blipFill>
          <a:blip r:embed="rId4"/>
          <a:stretch>
            <a:fillRect/>
          </a:stretch>
        </p:blipFill>
        <p:spPr>
          <a:xfrm>
            <a:off x="173642" y="1364961"/>
            <a:ext cx="4202380" cy="5254939"/>
          </a:xfrm>
          <a:prstGeom prst="rect">
            <a:avLst/>
          </a:prstGeom>
          <a:ln>
            <a:solidFill>
              <a:schemeClr val="tx2">
                <a:lumMod val="50000"/>
              </a:schemeClr>
            </a:solidFill>
          </a:ln>
        </p:spPr>
      </p:pic>
      <p:pic>
        <p:nvPicPr>
          <p:cNvPr id="10" name="Picture 9">
            <a:extLst>
              <a:ext uri="{FF2B5EF4-FFF2-40B4-BE49-F238E27FC236}">
                <a16:creationId xmlns:a16="http://schemas.microsoft.com/office/drawing/2014/main" id="{16A64269-2180-8542-BB90-51F3C9A685F6}"/>
              </a:ext>
            </a:extLst>
          </p:cNvPr>
          <p:cNvPicPr>
            <a:picLocks noChangeAspect="1"/>
          </p:cNvPicPr>
          <p:nvPr/>
        </p:nvPicPr>
        <p:blipFill>
          <a:blip r:embed="rId5"/>
          <a:stretch>
            <a:fillRect/>
          </a:stretch>
        </p:blipFill>
        <p:spPr>
          <a:xfrm>
            <a:off x="11091760" y="5785079"/>
            <a:ext cx="1100240" cy="1072921"/>
          </a:xfrm>
          <a:prstGeom prst="ellipse">
            <a:avLst/>
          </a:prstGeom>
          <a:ln w="19050">
            <a:solidFill>
              <a:schemeClr val="accent2">
                <a:lumMod val="50000"/>
              </a:schemeClr>
            </a:solidFill>
          </a:ln>
        </p:spPr>
      </p:pic>
      <p:pic>
        <p:nvPicPr>
          <p:cNvPr id="11" name="Picture 10">
            <a:extLst>
              <a:ext uri="{FF2B5EF4-FFF2-40B4-BE49-F238E27FC236}">
                <a16:creationId xmlns:a16="http://schemas.microsoft.com/office/drawing/2014/main" id="{ED58D37B-7A86-5842-8FB9-AF284D824A7C}"/>
              </a:ext>
            </a:extLst>
          </p:cNvPr>
          <p:cNvPicPr>
            <a:picLocks noChangeAspect="1"/>
          </p:cNvPicPr>
          <p:nvPr/>
        </p:nvPicPr>
        <p:blipFill rotWithShape="1">
          <a:blip r:embed="rId6"/>
          <a:srcRect l="5277" t="52609" b="-1"/>
          <a:stretch/>
        </p:blipFill>
        <p:spPr>
          <a:xfrm>
            <a:off x="8050170" y="1305483"/>
            <a:ext cx="4202380" cy="4197470"/>
          </a:xfrm>
          <a:prstGeom prst="rect">
            <a:avLst/>
          </a:prstGeom>
          <a:ln>
            <a:solidFill>
              <a:schemeClr val="bg2"/>
            </a:solidFill>
          </a:ln>
        </p:spPr>
      </p:pic>
      <p:sp>
        <p:nvSpPr>
          <p:cNvPr id="12" name="Left Arrow 11">
            <a:extLst>
              <a:ext uri="{FF2B5EF4-FFF2-40B4-BE49-F238E27FC236}">
                <a16:creationId xmlns:a16="http://schemas.microsoft.com/office/drawing/2014/main" id="{427DDD17-7FBE-BB46-B00D-36AF874DD340}"/>
              </a:ext>
            </a:extLst>
          </p:cNvPr>
          <p:cNvSpPr/>
          <p:nvPr/>
        </p:nvSpPr>
        <p:spPr>
          <a:xfrm rot="19838883">
            <a:off x="2258900" y="1516156"/>
            <a:ext cx="2777065" cy="1316741"/>
          </a:xfrm>
          <a:prstGeom prst="leftArrow">
            <a:avLst/>
          </a:prstGeom>
          <a:ln w="15875">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50000"/>
                  </a:schemeClr>
                </a:solidFill>
                <a:effectLst/>
                <a:uLnTx/>
                <a:uFillTx/>
                <a:latin typeface="Arial"/>
                <a:ea typeface="+mn-ea"/>
                <a:cs typeface="+mn-cs"/>
              </a:rPr>
              <a:t>Fidelity Data</a:t>
            </a:r>
          </a:p>
        </p:txBody>
      </p:sp>
      <p:sp>
        <p:nvSpPr>
          <p:cNvPr id="13" name="Left Arrow 12">
            <a:extLst>
              <a:ext uri="{FF2B5EF4-FFF2-40B4-BE49-F238E27FC236}">
                <a16:creationId xmlns:a16="http://schemas.microsoft.com/office/drawing/2014/main" id="{716BD2B2-07D9-1240-8920-737168419EEC}"/>
              </a:ext>
            </a:extLst>
          </p:cNvPr>
          <p:cNvSpPr/>
          <p:nvPr/>
        </p:nvSpPr>
        <p:spPr>
          <a:xfrm rot="19911406">
            <a:off x="6413745" y="366825"/>
            <a:ext cx="3136530" cy="1316741"/>
          </a:xfrm>
          <a:prstGeom prst="leftArrow">
            <a:avLst/>
          </a:prstGeom>
          <a:ln w="15875">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50000"/>
                  </a:schemeClr>
                </a:solidFill>
                <a:effectLst/>
                <a:uLnTx/>
                <a:uFillTx/>
                <a:latin typeface="Arial"/>
                <a:ea typeface="+mn-ea"/>
                <a:cs typeface="+mn-cs"/>
              </a:rPr>
              <a:t>Outcome</a:t>
            </a:r>
            <a:r>
              <a:rPr kumimoji="0" lang="en-US" sz="2800" b="1" i="0" u="none" strike="noStrike" kern="1200" cap="none" spc="0" normalizeH="0" noProof="0" dirty="0">
                <a:ln>
                  <a:noFill/>
                </a:ln>
                <a:solidFill>
                  <a:schemeClr val="accent1">
                    <a:lumMod val="50000"/>
                  </a:schemeClr>
                </a:solidFill>
                <a:effectLst/>
                <a:uLnTx/>
                <a:uFillTx/>
                <a:latin typeface="Arial"/>
                <a:ea typeface="+mn-ea"/>
                <a:cs typeface="+mn-cs"/>
              </a:rPr>
              <a:t> </a:t>
            </a:r>
            <a:r>
              <a:rPr kumimoji="0" lang="en-US" sz="2800" b="1" i="0" u="none" strike="noStrike" kern="1200" cap="none" spc="0" normalizeH="0" baseline="0" noProof="0" dirty="0">
                <a:ln>
                  <a:noFill/>
                </a:ln>
                <a:solidFill>
                  <a:schemeClr val="accent1">
                    <a:lumMod val="50000"/>
                  </a:schemeClr>
                </a:solidFill>
                <a:effectLst/>
                <a:uLnTx/>
                <a:uFillTx/>
                <a:latin typeface="Arial"/>
                <a:ea typeface="+mn-ea"/>
                <a:cs typeface="+mn-cs"/>
              </a:rPr>
              <a:t>Data</a:t>
            </a:r>
          </a:p>
        </p:txBody>
      </p:sp>
      <p:sp>
        <p:nvSpPr>
          <p:cNvPr id="14" name="Left Arrow 13">
            <a:extLst>
              <a:ext uri="{FF2B5EF4-FFF2-40B4-BE49-F238E27FC236}">
                <a16:creationId xmlns:a16="http://schemas.microsoft.com/office/drawing/2014/main" id="{89905A77-8E45-6E49-9B4D-0A3C34744349}"/>
              </a:ext>
            </a:extLst>
          </p:cNvPr>
          <p:cNvSpPr/>
          <p:nvPr/>
        </p:nvSpPr>
        <p:spPr>
          <a:xfrm rot="19911406" flipH="1">
            <a:off x="4202023" y="3943084"/>
            <a:ext cx="5425064" cy="3218865"/>
          </a:xfrm>
          <a:prstGeom prst="leftArrow">
            <a:avLst/>
          </a:prstGeom>
          <a:ln w="15875">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50000"/>
                  </a:schemeClr>
                </a:solidFill>
                <a:effectLst/>
                <a:uLnTx/>
                <a:uFillTx/>
                <a:latin typeface="Arial"/>
                <a:ea typeface="+mn-ea"/>
                <a:cs typeface="+mn-cs"/>
              </a:rPr>
              <a:t>Celebrations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accent1">
                    <a:lumMod val="50000"/>
                  </a:schemeClr>
                </a:solidFill>
                <a:latin typeface="Arial"/>
              </a:rPr>
              <a:t>Areas to Strengthen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50000"/>
                  </a:schemeClr>
                </a:solidFill>
                <a:effectLst/>
                <a:uLnTx/>
                <a:uFillTx/>
                <a:latin typeface="Arial"/>
                <a:ea typeface="+mn-ea"/>
                <a:cs typeface="+mn-cs"/>
              </a:rPr>
              <a:t>Action</a:t>
            </a:r>
            <a:r>
              <a:rPr kumimoji="0" lang="en-US" sz="2800" b="1" i="0" u="none" strike="noStrike" kern="1200" cap="none" spc="0" normalizeH="0" noProof="0" dirty="0">
                <a:ln>
                  <a:noFill/>
                </a:ln>
                <a:solidFill>
                  <a:schemeClr val="accent1">
                    <a:lumMod val="50000"/>
                  </a:schemeClr>
                </a:solidFill>
                <a:effectLst/>
                <a:uLnTx/>
                <a:uFillTx/>
                <a:latin typeface="Arial"/>
                <a:ea typeface="+mn-ea"/>
                <a:cs typeface="+mn-cs"/>
              </a:rPr>
              <a:t> Steps</a:t>
            </a:r>
            <a:endParaRPr kumimoji="0" lang="en-US" sz="2800" b="1" i="0" u="none" strike="noStrike" kern="1200" cap="none" spc="0" normalizeH="0" baseline="0" noProof="0" dirty="0">
              <a:ln>
                <a:noFill/>
              </a:ln>
              <a:solidFill>
                <a:schemeClr val="accent1">
                  <a:lumMod val="50000"/>
                </a:schemeClr>
              </a:solidFill>
              <a:effectLst/>
              <a:uLnTx/>
              <a:uFillTx/>
              <a:latin typeface="Arial"/>
              <a:ea typeface="+mn-ea"/>
              <a:cs typeface="+mn-cs"/>
            </a:endParaRPr>
          </a:p>
        </p:txBody>
      </p:sp>
      <p:sp>
        <p:nvSpPr>
          <p:cNvPr id="2" name="TextBox 1">
            <a:extLst>
              <a:ext uri="{FF2B5EF4-FFF2-40B4-BE49-F238E27FC236}">
                <a16:creationId xmlns:a16="http://schemas.microsoft.com/office/drawing/2014/main" id="{1B40E431-91AE-8F4A-AA03-7532FB9576F7}"/>
              </a:ext>
            </a:extLst>
          </p:cNvPr>
          <p:cNvSpPr txBox="1"/>
          <p:nvPr/>
        </p:nvSpPr>
        <p:spPr>
          <a:xfrm>
            <a:off x="173642" y="273722"/>
            <a:ext cx="5074594" cy="646331"/>
          </a:xfrm>
          <a:prstGeom prst="rect">
            <a:avLst/>
          </a:prstGeom>
          <a:noFill/>
        </p:spPr>
        <p:txBody>
          <a:bodyPr wrap="none" rtlCol="0">
            <a:spAutoFit/>
          </a:bodyPr>
          <a:lstStyle/>
          <a:p>
            <a:r>
              <a:rPr lang="en-US" sz="3600" b="1" dirty="0"/>
              <a:t>Annual Evaluation Report</a:t>
            </a:r>
          </a:p>
        </p:txBody>
      </p:sp>
    </p:spTree>
    <p:extLst>
      <p:ext uri="{BB962C8B-B14F-4D97-AF65-F5344CB8AC3E}">
        <p14:creationId xmlns:p14="http://schemas.microsoft.com/office/powerpoint/2010/main" val="414495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8D4E6-A6C8-7A45-9DE1-7E83355BC675}"/>
              </a:ext>
            </a:extLst>
          </p:cNvPr>
          <p:cNvSpPr>
            <a:spLocks noGrp="1"/>
          </p:cNvSpPr>
          <p:nvPr>
            <p:ph type="title"/>
          </p:nvPr>
        </p:nvSpPr>
        <p:spPr>
          <a:xfrm>
            <a:off x="192906" y="110690"/>
            <a:ext cx="10551294" cy="845600"/>
          </a:xfrm>
        </p:spPr>
        <p:txBody>
          <a:bodyPr/>
          <a:lstStyle/>
          <a:p>
            <a:pPr algn="l"/>
            <a:r>
              <a:rPr lang="en-US" dirty="0"/>
              <a:t>What data? How often? What do we use it for?</a:t>
            </a:r>
          </a:p>
        </p:txBody>
      </p:sp>
      <p:graphicFrame>
        <p:nvGraphicFramePr>
          <p:cNvPr id="3" name="Diagram 2">
            <a:extLst>
              <a:ext uri="{FF2B5EF4-FFF2-40B4-BE49-F238E27FC236}">
                <a16:creationId xmlns:a16="http://schemas.microsoft.com/office/drawing/2014/main" id="{BC0FD5B4-5F02-8F4C-B856-D67CFE959AC5}"/>
              </a:ext>
            </a:extLst>
          </p:cNvPr>
          <p:cNvGraphicFramePr/>
          <p:nvPr>
            <p:extLst>
              <p:ext uri="{D42A27DB-BD31-4B8C-83A1-F6EECF244321}">
                <p14:modId xmlns:p14="http://schemas.microsoft.com/office/powerpoint/2010/main" val="2074415568"/>
              </p:ext>
            </p:extLst>
          </p:nvPr>
        </p:nvGraphicFramePr>
        <p:xfrm>
          <a:off x="-1155032" y="994611"/>
          <a:ext cx="13347032" cy="5693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4CF70361-C99B-354C-B1CD-E6B6AF824289}"/>
              </a:ext>
            </a:extLst>
          </p:cNvPr>
          <p:cNvPicPr>
            <a:picLocks noChangeAspect="1"/>
          </p:cNvPicPr>
          <p:nvPr/>
        </p:nvPicPr>
        <p:blipFill rotWithShape="1">
          <a:blip r:embed="rId8"/>
          <a:srcRect l="15298" t="6738" r="15999" b="17357"/>
          <a:stretch/>
        </p:blipFill>
        <p:spPr>
          <a:xfrm>
            <a:off x="11146120" y="5824368"/>
            <a:ext cx="1045880" cy="1033632"/>
          </a:xfrm>
          <a:prstGeom prst="ellipse">
            <a:avLst/>
          </a:prstGeom>
          <a:ln w="19050">
            <a:solidFill>
              <a:schemeClr val="accent2">
                <a:lumMod val="50000"/>
              </a:schemeClr>
            </a:solidFill>
          </a:ln>
        </p:spPr>
      </p:pic>
    </p:spTree>
    <p:extLst>
      <p:ext uri="{BB962C8B-B14F-4D97-AF65-F5344CB8AC3E}">
        <p14:creationId xmlns:p14="http://schemas.microsoft.com/office/powerpoint/2010/main" val="29757795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xfrm>
            <a:off x="460652" y="323772"/>
            <a:ext cx="11167468" cy="845600"/>
          </a:xfrm>
          <a:noFill/>
        </p:spPr>
        <p:txBody>
          <a:bodyPr/>
          <a:lstStyle/>
          <a:p>
            <a:pPr eaLnBrk="1" hangingPunct="1"/>
            <a:r>
              <a:rPr lang="en-US" sz="4000" dirty="0">
                <a:solidFill>
                  <a:schemeClr val="bg1"/>
                </a:solidFill>
              </a:rPr>
              <a:t>DISCUSSION: Using Data for Decision-Making</a:t>
            </a:r>
          </a:p>
        </p:txBody>
      </p:sp>
      <p:sp>
        <p:nvSpPr>
          <p:cNvPr id="139268" name="Rectangle 3"/>
          <p:cNvSpPr>
            <a:spLocks noGrp="1" noChangeArrowheads="1"/>
          </p:cNvSpPr>
          <p:nvPr>
            <p:ph type="body" idx="4294967295"/>
          </p:nvPr>
        </p:nvSpPr>
        <p:spPr>
          <a:xfrm>
            <a:off x="317283" y="1403127"/>
            <a:ext cx="7150318" cy="3927284"/>
          </a:xfrm>
          <a:solidFill>
            <a:srgbClr val="FFFFFF"/>
          </a:solidFill>
        </p:spPr>
        <p:txBody>
          <a:bodyPr/>
          <a:lstStyle/>
          <a:p>
            <a:pPr marL="342900" indent="-342900">
              <a:spcAft>
                <a:spcPts val="1200"/>
              </a:spcAft>
              <a:buClr>
                <a:schemeClr val="accent5"/>
              </a:buClr>
            </a:pPr>
            <a:r>
              <a:rPr lang="en-US" dirty="0">
                <a:solidFill>
                  <a:schemeClr val="accent6">
                    <a:lumMod val="50000"/>
                  </a:schemeClr>
                </a:solidFill>
                <a:latin typeface="+mn-lt"/>
                <a:cs typeface="Calibri" panose="020F0502020204030204" pitchFamily="34" charset="0"/>
              </a:rPr>
              <a:t>What data will your team plan to report out next year?</a:t>
            </a:r>
          </a:p>
          <a:p>
            <a:pPr marL="342900" indent="-342900">
              <a:spcAft>
                <a:spcPts val="1200"/>
              </a:spcAft>
              <a:buClr>
                <a:schemeClr val="accent5"/>
              </a:buClr>
            </a:pPr>
            <a:r>
              <a:rPr lang="en-US" dirty="0">
                <a:solidFill>
                  <a:schemeClr val="accent6">
                    <a:lumMod val="50000"/>
                  </a:schemeClr>
                </a:solidFill>
                <a:latin typeface="+mn-lt"/>
                <a:cs typeface="Calibri" panose="020F0502020204030204" pitchFamily="34" charset="0"/>
              </a:rPr>
              <a:t>What systems/routines need to be strengthened to effectively support data-based decision-making?</a:t>
            </a:r>
          </a:p>
          <a:p>
            <a:pPr marL="342900" indent="-342900">
              <a:spcAft>
                <a:spcPts val="1200"/>
              </a:spcAft>
              <a:buClr>
                <a:schemeClr val="accent5"/>
              </a:buClr>
            </a:pPr>
            <a:r>
              <a:rPr lang="en-US" dirty="0">
                <a:solidFill>
                  <a:schemeClr val="accent6">
                    <a:lumMod val="50000"/>
                  </a:schemeClr>
                </a:solidFill>
                <a:latin typeface="+mn-lt"/>
                <a:cs typeface="Calibri" panose="020F0502020204030204" pitchFamily="34" charset="0"/>
              </a:rPr>
              <a:t>Add items to your action plan as needed.</a:t>
            </a:r>
          </a:p>
          <a:p>
            <a:pPr marL="342900" indent="-342900">
              <a:spcAft>
                <a:spcPts val="1200"/>
              </a:spcAft>
              <a:buClr>
                <a:schemeClr val="accent5"/>
              </a:buClr>
            </a:pPr>
            <a:r>
              <a:rPr lang="en-US" dirty="0">
                <a:solidFill>
                  <a:schemeClr val="accent6">
                    <a:lumMod val="50000"/>
                  </a:schemeClr>
                </a:solidFill>
                <a:latin typeface="+mn-lt"/>
                <a:cs typeface="Calibri" panose="020F0502020204030204" pitchFamily="34" charset="0"/>
              </a:rPr>
              <a:t>Be prepared to report out to the larger group.</a:t>
            </a:r>
          </a:p>
          <a:p>
            <a:pPr marL="0" indent="0">
              <a:buClr>
                <a:schemeClr val="accent5"/>
              </a:buClr>
              <a:buNone/>
            </a:pPr>
            <a:endParaRPr lang="en-US" dirty="0">
              <a:solidFill>
                <a:schemeClr val="accent6">
                  <a:lumMod val="50000"/>
                </a:schemeClr>
              </a:solidFill>
              <a:latin typeface="+mn-lt"/>
              <a:cs typeface="Calibri" panose="020F0502020204030204" pitchFamily="34" charset="0"/>
            </a:endParaRPr>
          </a:p>
        </p:txBody>
      </p:sp>
      <p:pic>
        <p:nvPicPr>
          <p:cNvPr id="6" name="Picture 5">
            <a:extLst>
              <a:ext uri="{FF2B5EF4-FFF2-40B4-BE49-F238E27FC236}">
                <a16:creationId xmlns:a16="http://schemas.microsoft.com/office/drawing/2014/main" id="{33103A13-76C3-2646-88D4-59A7C6BE7FFE}"/>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grpSp>
        <p:nvGrpSpPr>
          <p:cNvPr id="7" name="Google Shape;6077;p67">
            <a:extLst>
              <a:ext uri="{FF2B5EF4-FFF2-40B4-BE49-F238E27FC236}">
                <a16:creationId xmlns:a16="http://schemas.microsoft.com/office/drawing/2014/main" id="{294726A4-AFE5-9048-AD8A-19CF1CA8BFA2}"/>
              </a:ext>
            </a:extLst>
          </p:cNvPr>
          <p:cNvGrpSpPr/>
          <p:nvPr/>
        </p:nvGrpSpPr>
        <p:grpSpPr>
          <a:xfrm>
            <a:off x="3808903" y="6018734"/>
            <a:ext cx="798074" cy="770227"/>
            <a:chOff x="5873617" y="2309901"/>
            <a:chExt cx="345720" cy="345720"/>
          </a:xfrm>
        </p:grpSpPr>
        <p:sp>
          <p:nvSpPr>
            <p:cNvPr id="8" name="Google Shape;6078;p67">
              <a:extLst>
                <a:ext uri="{FF2B5EF4-FFF2-40B4-BE49-F238E27FC236}">
                  <a16:creationId xmlns:a16="http://schemas.microsoft.com/office/drawing/2014/main" id="{660CF123-AAD2-3E48-8E40-622DD6B3588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9" name="Google Shape;6079;p67">
              <a:extLst>
                <a:ext uri="{FF2B5EF4-FFF2-40B4-BE49-F238E27FC236}">
                  <a16:creationId xmlns:a16="http://schemas.microsoft.com/office/drawing/2014/main" id="{6EE11E81-97F4-514D-8864-01FEFAE98579}"/>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0" name="Google Shape;6080;p67">
              <a:extLst>
                <a:ext uri="{FF2B5EF4-FFF2-40B4-BE49-F238E27FC236}">
                  <a16:creationId xmlns:a16="http://schemas.microsoft.com/office/drawing/2014/main" id="{A6464D3A-8245-7C41-98CB-6766779B263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1" name="Google Shape;6081;p67">
              <a:extLst>
                <a:ext uri="{FF2B5EF4-FFF2-40B4-BE49-F238E27FC236}">
                  <a16:creationId xmlns:a16="http://schemas.microsoft.com/office/drawing/2014/main" id="{EB0FEC63-E389-8B4B-A354-E524C9C144F7}"/>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2" name="Google Shape;6082;p67">
              <a:extLst>
                <a:ext uri="{FF2B5EF4-FFF2-40B4-BE49-F238E27FC236}">
                  <a16:creationId xmlns:a16="http://schemas.microsoft.com/office/drawing/2014/main" id="{ACF99651-49DA-1541-948F-0B9CAC8C080B}"/>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3" name="Google Shape;6083;p67">
              <a:extLst>
                <a:ext uri="{FF2B5EF4-FFF2-40B4-BE49-F238E27FC236}">
                  <a16:creationId xmlns:a16="http://schemas.microsoft.com/office/drawing/2014/main" id="{107F8B77-B64B-BC4E-A148-CCAD90B08F20}"/>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4" name="Google Shape;6084;p67">
              <a:extLst>
                <a:ext uri="{FF2B5EF4-FFF2-40B4-BE49-F238E27FC236}">
                  <a16:creationId xmlns:a16="http://schemas.microsoft.com/office/drawing/2014/main" id="{CF82CB8F-704C-494D-AADB-366BE64CB01C}"/>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5" name="Google Shape;6085;p67">
              <a:extLst>
                <a:ext uri="{FF2B5EF4-FFF2-40B4-BE49-F238E27FC236}">
                  <a16:creationId xmlns:a16="http://schemas.microsoft.com/office/drawing/2014/main" id="{C1164AFF-8BE9-3F46-8AF3-22934E2DB62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6" name="Google Shape;6086;p67">
              <a:extLst>
                <a:ext uri="{FF2B5EF4-FFF2-40B4-BE49-F238E27FC236}">
                  <a16:creationId xmlns:a16="http://schemas.microsoft.com/office/drawing/2014/main" id="{3C51E34D-26F4-EB48-AE7D-EFFC7B0FF3C7}"/>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7" name="Google Shape;6087;p67">
              <a:extLst>
                <a:ext uri="{FF2B5EF4-FFF2-40B4-BE49-F238E27FC236}">
                  <a16:creationId xmlns:a16="http://schemas.microsoft.com/office/drawing/2014/main" id="{00257A63-1579-4340-86CA-1FE272B2605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8" name="Google Shape;6088;p67">
              <a:extLst>
                <a:ext uri="{FF2B5EF4-FFF2-40B4-BE49-F238E27FC236}">
                  <a16:creationId xmlns:a16="http://schemas.microsoft.com/office/drawing/2014/main" id="{8ACE6CB4-E13C-AD46-9674-3D98A16CBD6D}"/>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9" name="Google Shape;6089;p67">
              <a:extLst>
                <a:ext uri="{FF2B5EF4-FFF2-40B4-BE49-F238E27FC236}">
                  <a16:creationId xmlns:a16="http://schemas.microsoft.com/office/drawing/2014/main" id="{BAC96E5B-154C-A54F-8D60-26F4CE99A4E8}"/>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0" name="Google Shape;6090;p67">
              <a:extLst>
                <a:ext uri="{FF2B5EF4-FFF2-40B4-BE49-F238E27FC236}">
                  <a16:creationId xmlns:a16="http://schemas.microsoft.com/office/drawing/2014/main" id="{2629F8AC-E7A6-A646-8130-20C0DFECB54C}"/>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1" name="Google Shape;6091;p67">
              <a:extLst>
                <a:ext uri="{FF2B5EF4-FFF2-40B4-BE49-F238E27FC236}">
                  <a16:creationId xmlns:a16="http://schemas.microsoft.com/office/drawing/2014/main" id="{81A6999A-206D-E24C-BAF1-52C7E29A42CA}"/>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2" name="Google Shape;6092;p67">
              <a:extLst>
                <a:ext uri="{FF2B5EF4-FFF2-40B4-BE49-F238E27FC236}">
                  <a16:creationId xmlns:a16="http://schemas.microsoft.com/office/drawing/2014/main" id="{D09A5AE3-F998-8346-9D87-313A5F8E9B6D}"/>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3" name="Google Shape;6093;p67">
              <a:extLst>
                <a:ext uri="{FF2B5EF4-FFF2-40B4-BE49-F238E27FC236}">
                  <a16:creationId xmlns:a16="http://schemas.microsoft.com/office/drawing/2014/main" id="{909D7D13-965F-0A46-957B-231B08F2E3B8}"/>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4" name="Google Shape;6094;p67">
              <a:extLst>
                <a:ext uri="{FF2B5EF4-FFF2-40B4-BE49-F238E27FC236}">
                  <a16:creationId xmlns:a16="http://schemas.microsoft.com/office/drawing/2014/main" id="{3FC50776-E90C-7042-ADB4-C3163B9A1FD0}"/>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5" name="Google Shape;6095;p67">
              <a:extLst>
                <a:ext uri="{FF2B5EF4-FFF2-40B4-BE49-F238E27FC236}">
                  <a16:creationId xmlns:a16="http://schemas.microsoft.com/office/drawing/2014/main" id="{B0040B0B-1EE3-D148-8D75-3B202CD5120C}"/>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6" name="Google Shape;6096;p67">
              <a:extLst>
                <a:ext uri="{FF2B5EF4-FFF2-40B4-BE49-F238E27FC236}">
                  <a16:creationId xmlns:a16="http://schemas.microsoft.com/office/drawing/2014/main" id="{0923C7C5-8DB3-514C-B868-CB34F9D6F9D1}"/>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27" name="TextBox 26">
            <a:extLst>
              <a:ext uri="{FF2B5EF4-FFF2-40B4-BE49-F238E27FC236}">
                <a16:creationId xmlns:a16="http://schemas.microsoft.com/office/drawing/2014/main" id="{E9C2D6D8-B2B5-2A4D-9803-18F7E5450B5E}"/>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b="1" dirty="0">
                <a:solidFill>
                  <a:srgbClr val="FFFFFF"/>
                </a:solidFill>
                <a:latin typeface="Arial" pitchFamily="-1" charset="0"/>
                <a:ea typeface="ＭＳ Ｐゴシック" pitchFamily="-108" charset="-128"/>
              </a:rPr>
              <a:t>5</a:t>
            </a: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 minutes</a:t>
            </a:r>
          </a:p>
        </p:txBody>
      </p:sp>
      <p:graphicFrame>
        <p:nvGraphicFramePr>
          <p:cNvPr id="29" name="Diagram 28">
            <a:extLst>
              <a:ext uri="{FF2B5EF4-FFF2-40B4-BE49-F238E27FC236}">
                <a16:creationId xmlns:a16="http://schemas.microsoft.com/office/drawing/2014/main" id="{08BEC04D-856C-E247-A12D-1682F31AFFAC}"/>
              </a:ext>
            </a:extLst>
          </p:cNvPr>
          <p:cNvGraphicFramePr/>
          <p:nvPr>
            <p:extLst>
              <p:ext uri="{D42A27DB-BD31-4B8C-83A1-F6EECF244321}">
                <p14:modId xmlns:p14="http://schemas.microsoft.com/office/powerpoint/2010/main" val="2092832592"/>
              </p:ext>
            </p:extLst>
          </p:nvPr>
        </p:nvGraphicFramePr>
        <p:xfrm>
          <a:off x="4376939" y="2897719"/>
          <a:ext cx="9279467" cy="36365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311863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B572C7-FA59-444C-8E20-31900A9C2463}"/>
              </a:ext>
            </a:extLst>
          </p:cNvPr>
          <p:cNvSpPr>
            <a:spLocks noGrp="1"/>
          </p:cNvSpPr>
          <p:nvPr>
            <p:ph type="title"/>
          </p:nvPr>
        </p:nvSpPr>
        <p:spPr>
          <a:xfrm>
            <a:off x="162179" y="152400"/>
            <a:ext cx="10515600" cy="845600"/>
          </a:xfrm>
        </p:spPr>
        <p:txBody>
          <a:bodyPr/>
          <a:lstStyle/>
          <a:p>
            <a:pPr algn="l"/>
            <a:r>
              <a:rPr lang="en-US" b="1" dirty="0">
                <a:solidFill>
                  <a:schemeClr val="accent6">
                    <a:lumMod val="50000"/>
                  </a:schemeClr>
                </a:solidFill>
              </a:rPr>
              <a:t>NEPBIS SCHOOL-WIDE TRAINING MODEL</a:t>
            </a:r>
          </a:p>
        </p:txBody>
      </p:sp>
      <p:graphicFrame>
        <p:nvGraphicFramePr>
          <p:cNvPr id="7" name="Diagram 6">
            <a:extLst>
              <a:ext uri="{FF2B5EF4-FFF2-40B4-BE49-F238E27FC236}">
                <a16:creationId xmlns:a16="http://schemas.microsoft.com/office/drawing/2014/main" id="{40719751-A1D6-254D-9C15-02DAD8E5F7D5}"/>
              </a:ext>
            </a:extLst>
          </p:cNvPr>
          <p:cNvGraphicFramePr/>
          <p:nvPr/>
        </p:nvGraphicFramePr>
        <p:xfrm>
          <a:off x="151669" y="886878"/>
          <a:ext cx="11888662" cy="5971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C710E057-0E39-5848-96D1-A7D52A06BD60}"/>
              </a:ext>
            </a:extLst>
          </p:cNvPr>
          <p:cNvPicPr>
            <a:picLocks noChangeAspect="1"/>
          </p:cNvPicPr>
          <p:nvPr/>
        </p:nvPicPr>
        <p:blipFill>
          <a:blip r:embed="rId8"/>
          <a:stretch>
            <a:fillRect/>
          </a:stretch>
        </p:blipFill>
        <p:spPr>
          <a:xfrm>
            <a:off x="11410651" y="6139046"/>
            <a:ext cx="776586" cy="728479"/>
          </a:xfrm>
          <a:prstGeom prst="ellipse">
            <a:avLst/>
          </a:prstGeom>
          <a:ln w="19050">
            <a:solidFill>
              <a:schemeClr val="accent2">
                <a:lumMod val="50000"/>
              </a:schemeClr>
            </a:solidFill>
          </a:ln>
        </p:spPr>
      </p:pic>
    </p:spTree>
    <p:extLst>
      <p:ext uri="{BB962C8B-B14F-4D97-AF65-F5344CB8AC3E}">
        <p14:creationId xmlns:p14="http://schemas.microsoft.com/office/powerpoint/2010/main" val="13787424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1000" y="274238"/>
            <a:ext cx="11746666" cy="845600"/>
          </a:xfrm>
        </p:spPr>
        <p:txBody>
          <a:bodyPr/>
          <a:lstStyle/>
          <a:p>
            <a:r>
              <a:rPr lang="en-US" b="1" dirty="0"/>
              <a:t>WHOLE GROUP DEBRIEF: </a:t>
            </a:r>
            <a:br>
              <a:rPr lang="en-US" b="1" dirty="0"/>
            </a:br>
            <a:r>
              <a:rPr lang="en-US" b="1" dirty="0"/>
              <a:t>Using Data for Decision-Making</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870630" y="1975243"/>
            <a:ext cx="10889902" cy="2766090"/>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data will your team report out next year?</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lang="en-US" sz="2800" kern="0" dirty="0">
                <a:solidFill>
                  <a:srgbClr val="292C73">
                    <a:lumMod val="50000"/>
                  </a:srgbClr>
                </a:solidFill>
                <a:latin typeface="Calibri" panose="020F0502020204030204" pitchFamily="34" charset="0"/>
                <a:cs typeface="Calibri" panose="020F0502020204030204" pitchFamily="34" charset="0"/>
              </a:rPr>
              <a:t>How will you strengthen your systems/routines to support effective data-based decision-making?</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further support will you need to do this?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14081080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6AA95456-4329-5C4E-9548-673A13BC6FCD}"/>
              </a:ext>
            </a:extLst>
          </p:cNvPr>
          <p:cNvSpPr txBox="1"/>
          <p:nvPr/>
        </p:nvSpPr>
        <p:spPr>
          <a:xfrm>
            <a:off x="6595672" y="1316193"/>
            <a:ext cx="5596328" cy="289310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STEP 10: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PROMOTING SUSTAINABLITY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a:p>
            <a:pPr marR="0" lvl="0" algn="ctr" defTabSz="914400" rtl="0" eaLnBrk="1" fontAlgn="base" latinLnBrk="0" hangingPunct="1">
              <a:lnSpc>
                <a:spcPct val="100000"/>
              </a:lnSpc>
              <a:spcBef>
                <a:spcPct val="0"/>
              </a:spcBef>
              <a:spcAft>
                <a:spcPct val="0"/>
              </a:spcAft>
              <a:buClrTx/>
              <a:buSzTx/>
              <a:tabLst/>
              <a:defRPr/>
            </a:pPr>
            <a:r>
              <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How do we keep PBIS going </a:t>
            </a:r>
          </a:p>
          <a:p>
            <a:pPr marR="0" lvl="0" algn="ctr" defTabSz="914400" rtl="0" eaLnBrk="1" fontAlgn="base" latinLnBrk="0" hangingPunct="1">
              <a:lnSpc>
                <a:spcPct val="100000"/>
              </a:lnSpc>
              <a:spcBef>
                <a:spcPct val="0"/>
              </a:spcBef>
              <a:spcAft>
                <a:spcPct val="0"/>
              </a:spcAft>
              <a:buClrTx/>
              <a:buSzTx/>
              <a:tabLst/>
              <a:defRPr/>
            </a:pPr>
            <a:r>
              <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within our school?</a:t>
            </a:r>
          </a:p>
        </p:txBody>
      </p:sp>
      <p:sp>
        <p:nvSpPr>
          <p:cNvPr id="25" name="Bent-Up Arrow 24">
            <a:extLst>
              <a:ext uri="{FF2B5EF4-FFF2-40B4-BE49-F238E27FC236}">
                <a16:creationId xmlns:a16="http://schemas.microsoft.com/office/drawing/2014/main" id="{6D99024D-2090-8247-8441-3CAB96143E09}"/>
              </a:ext>
            </a:extLst>
          </p:cNvPr>
          <p:cNvSpPr/>
          <p:nvPr/>
        </p:nvSpPr>
        <p:spPr>
          <a:xfrm rot="5400000">
            <a:off x="5117956" y="6017586"/>
            <a:ext cx="713088" cy="48015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3A97BF98-8324-C942-8F53-D9406155E028}"/>
              </a:ext>
            </a:extLst>
          </p:cNvPr>
          <p:cNvSpPr/>
          <p:nvPr/>
        </p:nvSpPr>
        <p:spPr>
          <a:xfrm>
            <a:off x="5714576" y="5760725"/>
            <a:ext cx="6477424" cy="99387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plan for ongoing implementation</a:t>
            </a:r>
          </a:p>
        </p:txBody>
      </p:sp>
      <p:sp>
        <p:nvSpPr>
          <p:cNvPr id="2" name="TextBox 1">
            <a:extLst>
              <a:ext uri="{FF2B5EF4-FFF2-40B4-BE49-F238E27FC236}">
                <a16:creationId xmlns:a16="http://schemas.microsoft.com/office/drawing/2014/main" id="{2D67FA5E-2DB7-004B-BDDF-DA3D08855F29}"/>
              </a:ext>
            </a:extLst>
          </p:cNvPr>
          <p:cNvSpPr txBox="1"/>
          <p:nvPr/>
        </p:nvSpPr>
        <p:spPr>
          <a:xfrm>
            <a:off x="530088" y="1709531"/>
            <a:ext cx="6065584" cy="646331"/>
          </a:xfrm>
          <a:prstGeom prst="rect">
            <a:avLst/>
          </a:prstGeom>
          <a:noFill/>
        </p:spPr>
        <p:txBody>
          <a:bodyPr wrap="square" rtlCol="0">
            <a:spAutoFit/>
          </a:bodyPr>
          <a:lstStyle/>
          <a:p>
            <a:endParaRPr lang="en-US" dirty="0"/>
          </a:p>
          <a:p>
            <a:endParaRPr lang="en-US" dirty="0"/>
          </a:p>
        </p:txBody>
      </p:sp>
    </p:spTree>
    <p:extLst>
      <p:ext uri="{BB962C8B-B14F-4D97-AF65-F5344CB8AC3E}">
        <p14:creationId xmlns:p14="http://schemas.microsoft.com/office/powerpoint/2010/main" val="2180032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7" name="Group 6">
            <a:extLst>
              <a:ext uri="{FF2B5EF4-FFF2-40B4-BE49-F238E27FC236}">
                <a16:creationId xmlns:a16="http://schemas.microsoft.com/office/drawing/2014/main" id="{589F1953-595F-23DB-59C5-AC3994239E5A}"/>
              </a:ext>
            </a:extLst>
          </p:cNvPr>
          <p:cNvGrpSpPr/>
          <p:nvPr/>
        </p:nvGrpSpPr>
        <p:grpSpPr>
          <a:xfrm>
            <a:off x="194550" y="767798"/>
            <a:ext cx="5670331" cy="5612524"/>
            <a:chOff x="921619" y="915429"/>
            <a:chExt cx="3268589" cy="3688266"/>
          </a:xfrm>
        </p:grpSpPr>
        <p:sp>
          <p:nvSpPr>
            <p:cNvPr id="8" name="Freeform: Shape 121">
              <a:extLst>
                <a:ext uri="{FF2B5EF4-FFF2-40B4-BE49-F238E27FC236}">
                  <a16:creationId xmlns:a16="http://schemas.microsoft.com/office/drawing/2014/main" id="{D2FD1FFE-9166-1DCC-CCF7-2CA3D7D0128E}"/>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0" name="Rectangle: Rounded Corners 122" descr="Badge">
              <a:extLst>
                <a:ext uri="{FF2B5EF4-FFF2-40B4-BE49-F238E27FC236}">
                  <a16:creationId xmlns:a16="http://schemas.microsoft.com/office/drawing/2014/main" id="{3579923B-23D2-5E9D-4E72-FCC2434D5512}"/>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1" name="Freeform: Shape 123">
              <a:extLst>
                <a:ext uri="{FF2B5EF4-FFF2-40B4-BE49-F238E27FC236}">
                  <a16:creationId xmlns:a16="http://schemas.microsoft.com/office/drawing/2014/main" id="{5E2DACF0-3F54-3B6D-87E6-0C0C8604DF33}"/>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2" name="Rectangle: Rounded Corners 124" descr="Badge 3">
              <a:extLst>
                <a:ext uri="{FF2B5EF4-FFF2-40B4-BE49-F238E27FC236}">
                  <a16:creationId xmlns:a16="http://schemas.microsoft.com/office/drawing/2014/main" id="{A0F2F336-866E-BCFD-B245-E0DFECB578B2}"/>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3" name="Freeform: Shape 125">
              <a:extLst>
                <a:ext uri="{FF2B5EF4-FFF2-40B4-BE49-F238E27FC236}">
                  <a16:creationId xmlns:a16="http://schemas.microsoft.com/office/drawing/2014/main" id="{E9F64476-2DAA-1A53-C194-033BD513C248}"/>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4" name="Rectangle: Rounded Corners 126" descr="Badge 4">
              <a:extLst>
                <a:ext uri="{FF2B5EF4-FFF2-40B4-BE49-F238E27FC236}">
                  <a16:creationId xmlns:a16="http://schemas.microsoft.com/office/drawing/2014/main" id="{18DB3AD6-A28F-3909-63D6-D2A380F30DC5}"/>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15" name="Freeform: Shape 127">
              <a:extLst>
                <a:ext uri="{FF2B5EF4-FFF2-40B4-BE49-F238E27FC236}">
                  <a16:creationId xmlns:a16="http://schemas.microsoft.com/office/drawing/2014/main" id="{E58F149E-00C9-09C1-0B67-B7A6DD15A238}"/>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16" name="Rectangle: Rounded Corners 128" descr="Badge 5">
              <a:extLst>
                <a:ext uri="{FF2B5EF4-FFF2-40B4-BE49-F238E27FC236}">
                  <a16:creationId xmlns:a16="http://schemas.microsoft.com/office/drawing/2014/main" id="{2E02548B-4010-EE1F-3F07-D9FEE11FCD0F}"/>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17" name="Freeform: Shape 129">
              <a:extLst>
                <a:ext uri="{FF2B5EF4-FFF2-40B4-BE49-F238E27FC236}">
                  <a16:creationId xmlns:a16="http://schemas.microsoft.com/office/drawing/2014/main" id="{55CFA867-B331-2D0F-9DFB-ACDC321B51EC}"/>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18" name="Group 17">
            <a:extLst>
              <a:ext uri="{FF2B5EF4-FFF2-40B4-BE49-F238E27FC236}">
                <a16:creationId xmlns:a16="http://schemas.microsoft.com/office/drawing/2014/main" id="{BEBE87E7-F3DC-315C-9EFC-27DAB972CB72}"/>
              </a:ext>
            </a:extLst>
          </p:cNvPr>
          <p:cNvGrpSpPr/>
          <p:nvPr/>
        </p:nvGrpSpPr>
        <p:grpSpPr>
          <a:xfrm>
            <a:off x="6035211" y="767797"/>
            <a:ext cx="5892917" cy="5612524"/>
            <a:chOff x="4968982" y="1003563"/>
            <a:chExt cx="3744982" cy="3688266"/>
          </a:xfrm>
        </p:grpSpPr>
        <p:sp>
          <p:nvSpPr>
            <p:cNvPr id="19" name="Rectangle: Rounded Corners 108" descr="Badge 6">
              <a:extLst>
                <a:ext uri="{FF2B5EF4-FFF2-40B4-BE49-F238E27FC236}">
                  <a16:creationId xmlns:a16="http://schemas.microsoft.com/office/drawing/2014/main" id="{46D1FD53-3CCE-CF16-9BC0-E0EA2E9DCA24}"/>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0" name="Freeform: Shape 109">
              <a:extLst>
                <a:ext uri="{FF2B5EF4-FFF2-40B4-BE49-F238E27FC236}">
                  <a16:creationId xmlns:a16="http://schemas.microsoft.com/office/drawing/2014/main" id="{8D99F497-2630-1529-C169-936A72CCF177}"/>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1" name="Rectangle: Rounded Corners 110" descr="Badge 7">
              <a:extLst>
                <a:ext uri="{FF2B5EF4-FFF2-40B4-BE49-F238E27FC236}">
                  <a16:creationId xmlns:a16="http://schemas.microsoft.com/office/drawing/2014/main" id="{648DEACB-C125-368C-2275-F67304A23871}"/>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2" name="Freeform: Shape 111">
              <a:extLst>
                <a:ext uri="{FF2B5EF4-FFF2-40B4-BE49-F238E27FC236}">
                  <a16:creationId xmlns:a16="http://schemas.microsoft.com/office/drawing/2014/main" id="{C744997D-7748-85F0-B4C5-5B50A4265446}"/>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3" name="Rectangle: Rounded Corners 112" descr="Badge 8">
              <a:extLst>
                <a:ext uri="{FF2B5EF4-FFF2-40B4-BE49-F238E27FC236}">
                  <a16:creationId xmlns:a16="http://schemas.microsoft.com/office/drawing/2014/main" id="{5E76F26C-2C0B-7FCB-53AD-74F6DC285CDC}"/>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4" name="Freeform: Shape 113">
              <a:extLst>
                <a:ext uri="{FF2B5EF4-FFF2-40B4-BE49-F238E27FC236}">
                  <a16:creationId xmlns:a16="http://schemas.microsoft.com/office/drawing/2014/main" id="{7685D978-12B9-33E3-6E4E-4F2EFE19B5FD}"/>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25" name="Rectangle: Rounded Corners 114" descr="Badge 9">
              <a:extLst>
                <a:ext uri="{FF2B5EF4-FFF2-40B4-BE49-F238E27FC236}">
                  <a16:creationId xmlns:a16="http://schemas.microsoft.com/office/drawing/2014/main" id="{1F3A348D-86E3-B3D0-D463-189565E7526C}"/>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26" name="Freeform: Shape 115">
              <a:extLst>
                <a:ext uri="{FF2B5EF4-FFF2-40B4-BE49-F238E27FC236}">
                  <a16:creationId xmlns:a16="http://schemas.microsoft.com/office/drawing/2014/main" id="{3C1136DB-5271-6050-5EEF-CACA02D1810C}"/>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27" name="Rectangle: Rounded Corners 116" descr="Badge 10">
              <a:extLst>
                <a:ext uri="{FF2B5EF4-FFF2-40B4-BE49-F238E27FC236}">
                  <a16:creationId xmlns:a16="http://schemas.microsoft.com/office/drawing/2014/main" id="{6B1B6E68-F3AC-9CA1-9CE4-78184AE65B74}"/>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28" name="Freeform: Shape 117">
              <a:extLst>
                <a:ext uri="{FF2B5EF4-FFF2-40B4-BE49-F238E27FC236}">
                  <a16:creationId xmlns:a16="http://schemas.microsoft.com/office/drawing/2014/main" id="{A56BCEE3-039A-2607-8941-E7A04B33F888}"/>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29" name="TextBox 28">
            <a:extLst>
              <a:ext uri="{FF2B5EF4-FFF2-40B4-BE49-F238E27FC236}">
                <a16:creationId xmlns:a16="http://schemas.microsoft.com/office/drawing/2014/main" id="{42798F82-2900-0E33-0111-CD30FA542C86}"/>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sp>
        <p:nvSpPr>
          <p:cNvPr id="31" name="Rectangle: Rounded Corners 120" descr="Badge 1">
            <a:extLst>
              <a:ext uri="{FF2B5EF4-FFF2-40B4-BE49-F238E27FC236}">
                <a16:creationId xmlns:a16="http://schemas.microsoft.com/office/drawing/2014/main" id="{C977817F-8E39-AD6F-DD41-7E2B04E92FAD}"/>
              </a:ext>
            </a:extLst>
          </p:cNvPr>
          <p:cNvSpPr/>
          <p:nvPr/>
        </p:nvSpPr>
        <p:spPr>
          <a:xfrm>
            <a:off x="208474" y="767796"/>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pic>
        <p:nvPicPr>
          <p:cNvPr id="32" name="Picture 31">
            <a:extLst>
              <a:ext uri="{FF2B5EF4-FFF2-40B4-BE49-F238E27FC236}">
                <a16:creationId xmlns:a16="http://schemas.microsoft.com/office/drawing/2014/main" id="{6300F761-F7A6-944E-2F68-C6E0C616F7FA}"/>
              </a:ext>
            </a:extLst>
          </p:cNvPr>
          <p:cNvPicPr>
            <a:picLocks noChangeAspect="1"/>
          </p:cNvPicPr>
          <p:nvPr/>
        </p:nvPicPr>
        <p:blipFill>
          <a:blip r:embed="rId3"/>
          <a:stretch>
            <a:fillRect/>
          </a:stretch>
        </p:blipFill>
        <p:spPr>
          <a:xfrm>
            <a:off x="11201400" y="6001326"/>
            <a:ext cx="954980" cy="856674"/>
          </a:xfrm>
          <a:prstGeom prst="ellipse">
            <a:avLst/>
          </a:prstGeom>
          <a:ln w="19050">
            <a:solidFill>
              <a:schemeClr val="accent2">
                <a:lumMod val="50000"/>
              </a:schemeClr>
            </a:solidFill>
          </a:ln>
        </p:spPr>
      </p:pic>
      <p:sp>
        <p:nvSpPr>
          <p:cNvPr id="2" name="TextBox 1">
            <a:extLst>
              <a:ext uri="{FF2B5EF4-FFF2-40B4-BE49-F238E27FC236}">
                <a16:creationId xmlns:a16="http://schemas.microsoft.com/office/drawing/2014/main" id="{5328CFF4-1983-F6AA-8ED8-7CB1FEDCEDC7}"/>
              </a:ext>
            </a:extLst>
          </p:cNvPr>
          <p:cNvSpPr txBox="1"/>
          <p:nvPr/>
        </p:nvSpPr>
        <p:spPr>
          <a:xfrm>
            <a:off x="2680642" y="1551184"/>
            <a:ext cx="6759387" cy="452431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endParaRPr lang="en-US" sz="9600" dirty="0"/>
          </a:p>
          <a:p>
            <a:pPr algn="ctr"/>
            <a:r>
              <a:rPr lang="en-US" sz="9600" dirty="0"/>
              <a:t>Now what?</a:t>
            </a:r>
          </a:p>
          <a:p>
            <a:endParaRPr lang="en-US" sz="9600" dirty="0"/>
          </a:p>
        </p:txBody>
      </p:sp>
    </p:spTree>
    <p:extLst>
      <p:ext uri="{BB962C8B-B14F-4D97-AF65-F5344CB8AC3E}">
        <p14:creationId xmlns:p14="http://schemas.microsoft.com/office/powerpoint/2010/main" val="213269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B0622-1420-2A4B-8F91-185E079B526C}"/>
              </a:ext>
            </a:extLst>
          </p:cNvPr>
          <p:cNvSpPr>
            <a:spLocks noGrp="1"/>
          </p:cNvSpPr>
          <p:nvPr>
            <p:ph type="title"/>
          </p:nvPr>
        </p:nvSpPr>
        <p:spPr>
          <a:xfrm>
            <a:off x="513748" y="275814"/>
            <a:ext cx="9401217" cy="845600"/>
          </a:xfrm>
        </p:spPr>
        <p:txBody>
          <a:bodyPr/>
          <a:lstStyle/>
          <a:p>
            <a:pPr algn="l"/>
            <a:r>
              <a:rPr lang="en-US" dirty="0"/>
              <a:t>How do we keep the pieces all going?</a:t>
            </a:r>
          </a:p>
        </p:txBody>
      </p:sp>
      <p:pic>
        <p:nvPicPr>
          <p:cNvPr id="1028" name="Picture 4" descr="Person Juggling Puzzle Pieces Stock Photo - Download Image Now - iStock">
            <a:extLst>
              <a:ext uri="{FF2B5EF4-FFF2-40B4-BE49-F238E27FC236}">
                <a16:creationId xmlns:a16="http://schemas.microsoft.com/office/drawing/2014/main" id="{F52E39D3-DB21-EC4F-854D-8D6077BBB0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087" y="1290918"/>
            <a:ext cx="3870666" cy="4840941"/>
          </a:xfrm>
          <a:prstGeom prst="rect">
            <a:avLst/>
          </a:prstGeom>
          <a:noFill/>
          <a:effectLst>
            <a:softEdge rad="361878"/>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F034A53-48B1-6140-B56E-C5A3EFF761CC}"/>
              </a:ext>
            </a:extLst>
          </p:cNvPr>
          <p:cNvSpPr txBox="1"/>
          <p:nvPr/>
        </p:nvSpPr>
        <p:spPr>
          <a:xfrm>
            <a:off x="4948831" y="2434115"/>
            <a:ext cx="6048835" cy="3016210"/>
          </a:xfrm>
          <a:prstGeom prst="rect">
            <a:avLst/>
          </a:prstGeom>
          <a:noFill/>
        </p:spPr>
        <p:txBody>
          <a:bodyPr wrap="none" rtlCol="0">
            <a:spAutoFit/>
          </a:bodyPr>
          <a:lstStyle/>
          <a:p>
            <a:pPr marL="571500" indent="-571500">
              <a:spcAft>
                <a:spcPts val="1200"/>
              </a:spcAft>
              <a:buFont typeface="Arial" panose="020B0604020202020204" pitchFamily="34" charset="0"/>
              <a:buChar char="•"/>
            </a:pPr>
            <a:r>
              <a:rPr lang="en-US" sz="4000" dirty="0"/>
              <a:t>Mark your calendars</a:t>
            </a:r>
          </a:p>
          <a:p>
            <a:pPr marL="571500" indent="-571500">
              <a:spcAft>
                <a:spcPts val="1200"/>
              </a:spcAft>
              <a:buFont typeface="Arial" panose="020B0604020202020204" pitchFamily="34" charset="0"/>
              <a:buChar char="•"/>
            </a:pPr>
            <a:r>
              <a:rPr lang="en-US" sz="4000" dirty="0"/>
              <a:t>Organize resources</a:t>
            </a:r>
          </a:p>
          <a:p>
            <a:pPr marL="571500" indent="-571500">
              <a:spcAft>
                <a:spcPts val="1200"/>
              </a:spcAft>
              <a:buFont typeface="Arial" panose="020B0604020202020204" pitchFamily="34" charset="0"/>
              <a:buChar char="•"/>
            </a:pPr>
            <a:r>
              <a:rPr lang="en-US" sz="4000" dirty="0"/>
              <a:t>Work smarter, not harder</a:t>
            </a:r>
          </a:p>
          <a:p>
            <a:pPr>
              <a:spcAft>
                <a:spcPts val="1200"/>
              </a:spcAft>
            </a:pPr>
            <a:endParaRPr lang="en-US" sz="4000" dirty="0"/>
          </a:p>
        </p:txBody>
      </p:sp>
    </p:spTree>
    <p:extLst>
      <p:ext uri="{BB962C8B-B14F-4D97-AF65-F5344CB8AC3E}">
        <p14:creationId xmlns:p14="http://schemas.microsoft.com/office/powerpoint/2010/main" val="39230081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844" y="981790"/>
            <a:ext cx="10671694" cy="845600"/>
          </a:xfrm>
          <a:noFill/>
        </p:spPr>
        <p:txBody>
          <a:bodyPr anchor="ctr"/>
          <a:lstStyle/>
          <a:p>
            <a:r>
              <a:rPr lang="en-US" sz="2800" b="0" dirty="0"/>
              <a:t>Maintain a school-wide shared calendar including: </a:t>
            </a:r>
          </a:p>
        </p:txBody>
      </p:sp>
      <p:sp>
        <p:nvSpPr>
          <p:cNvPr id="13" name="Title 1">
            <a:extLst>
              <a:ext uri="{FF2B5EF4-FFF2-40B4-BE49-F238E27FC236}">
                <a16:creationId xmlns:a16="http://schemas.microsoft.com/office/drawing/2014/main" id="{F1DA5C77-5969-E243-9BC4-D3ACC2ED45CB}"/>
              </a:ext>
            </a:extLst>
          </p:cNvPr>
          <p:cNvSpPr txBox="1">
            <a:spLocks/>
          </p:cNvSpPr>
          <p:nvPr/>
        </p:nvSpPr>
        <p:spPr>
          <a:xfrm>
            <a:off x="4866791" y="5909173"/>
            <a:ext cx="7325209" cy="948827"/>
          </a:xfrm>
          <a:prstGeom prst="rect">
            <a:avLst/>
          </a:prstGeom>
        </p:spPr>
        <p:style>
          <a:lnRef idx="1">
            <a:schemeClr val="accent2"/>
          </a:lnRef>
          <a:fillRef idx="2">
            <a:schemeClr val="accent2"/>
          </a:fillRef>
          <a:effectRef idx="1">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600" b="1" i="0" u="none" strike="noStrike" cap="none">
                <a:solidFill>
                  <a:schemeClr val="accent6">
                    <a:lumMod val="50000"/>
                  </a:schemeClr>
                </a:solidFill>
                <a:latin typeface="Calibri" panose="020F0502020204030204" pitchFamily="34" charset="0"/>
                <a:ea typeface="Poppins SemiBold"/>
                <a:cs typeface="Calibri" panose="020F0502020204030204" pitchFamily="34" charset="0"/>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r>
              <a:rPr lang="en-US" sz="2400" b="0" i="1" kern="0" dirty="0"/>
              <a:t>“Time is the scarcest resource and unless it is managed nothing else can be managed.”  ~Peter F. Drucker</a:t>
            </a:r>
            <a:endParaRPr lang="en-US" sz="2400" i="1" kern="0" dirty="0"/>
          </a:p>
        </p:txBody>
      </p:sp>
      <p:graphicFrame>
        <p:nvGraphicFramePr>
          <p:cNvPr id="3" name="Diagram 2">
            <a:extLst>
              <a:ext uri="{FF2B5EF4-FFF2-40B4-BE49-F238E27FC236}">
                <a16:creationId xmlns:a16="http://schemas.microsoft.com/office/drawing/2014/main" id="{E7D74270-0B5D-3040-AF5C-11F2B38F7FEE}"/>
              </a:ext>
            </a:extLst>
          </p:cNvPr>
          <p:cNvGraphicFramePr/>
          <p:nvPr>
            <p:extLst>
              <p:ext uri="{D42A27DB-BD31-4B8C-83A1-F6EECF244321}">
                <p14:modId xmlns:p14="http://schemas.microsoft.com/office/powerpoint/2010/main" val="2720223103"/>
              </p:ext>
            </p:extLst>
          </p:nvPr>
        </p:nvGraphicFramePr>
        <p:xfrm>
          <a:off x="10181" y="472405"/>
          <a:ext cx="12181819" cy="4905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itle 1">
            <a:extLst>
              <a:ext uri="{FF2B5EF4-FFF2-40B4-BE49-F238E27FC236}">
                <a16:creationId xmlns:a16="http://schemas.microsoft.com/office/drawing/2014/main" id="{2401E5E8-9341-C748-97C5-1609854AB2F2}"/>
              </a:ext>
            </a:extLst>
          </p:cNvPr>
          <p:cNvSpPr txBox="1">
            <a:spLocks/>
          </p:cNvSpPr>
          <p:nvPr/>
        </p:nvSpPr>
        <p:spPr>
          <a:xfrm>
            <a:off x="292844" y="49605"/>
            <a:ext cx="10671694" cy="845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600" b="1" i="0" u="none" strike="noStrike" cap="none">
                <a:solidFill>
                  <a:schemeClr val="accent6">
                    <a:lumMod val="50000"/>
                  </a:schemeClr>
                </a:solidFill>
                <a:latin typeface="Calibri" panose="020F0502020204030204" pitchFamily="34" charset="0"/>
                <a:ea typeface="Poppins SemiBold"/>
                <a:cs typeface="Calibri" panose="020F0502020204030204" pitchFamily="34" charset="0"/>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r>
              <a:rPr lang="en-US" kern="0" dirty="0"/>
              <a:t>Mark your calendar!</a:t>
            </a:r>
          </a:p>
        </p:txBody>
      </p:sp>
    </p:spTree>
    <p:extLst>
      <p:ext uri="{BB962C8B-B14F-4D97-AF65-F5344CB8AC3E}">
        <p14:creationId xmlns:p14="http://schemas.microsoft.com/office/powerpoint/2010/main" val="1197920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778CB74-37BC-0247-A6B5-86D53402E31C}"/>
              </a:ext>
            </a:extLst>
          </p:cNvPr>
          <p:cNvGraphicFramePr/>
          <p:nvPr>
            <p:extLst>
              <p:ext uri="{D42A27DB-BD31-4B8C-83A1-F6EECF244321}">
                <p14:modId xmlns:p14="http://schemas.microsoft.com/office/powerpoint/2010/main" val="2888351569"/>
              </p:ext>
            </p:extLst>
          </p:nvPr>
        </p:nvGraphicFramePr>
        <p:xfrm>
          <a:off x="166234" y="1302800"/>
          <a:ext cx="6066152" cy="54197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3BD536EC-A035-C545-8BE8-D6A759C29F87}"/>
              </a:ext>
            </a:extLst>
          </p:cNvPr>
          <p:cNvSpPr>
            <a:spLocks noGrp="1"/>
          </p:cNvSpPr>
          <p:nvPr>
            <p:ph type="title"/>
          </p:nvPr>
        </p:nvSpPr>
        <p:spPr>
          <a:xfrm>
            <a:off x="166234" y="135405"/>
            <a:ext cx="9378000" cy="845600"/>
          </a:xfrm>
        </p:spPr>
        <p:txBody>
          <a:bodyPr/>
          <a:lstStyle/>
          <a:p>
            <a:r>
              <a:rPr lang="en-US" dirty="0">
                <a:solidFill>
                  <a:schemeClr val="accent6">
                    <a:lumMod val="50000"/>
                  </a:schemeClr>
                </a:solidFill>
              </a:rPr>
              <a:t>Organize Your Resources</a:t>
            </a:r>
          </a:p>
        </p:txBody>
      </p:sp>
      <p:graphicFrame>
        <p:nvGraphicFramePr>
          <p:cNvPr id="8" name="Diagram 7">
            <a:extLst>
              <a:ext uri="{FF2B5EF4-FFF2-40B4-BE49-F238E27FC236}">
                <a16:creationId xmlns:a16="http://schemas.microsoft.com/office/drawing/2014/main" id="{A3EB2539-D43A-3F4A-A04A-A08CD1D92077}"/>
              </a:ext>
            </a:extLst>
          </p:cNvPr>
          <p:cNvGraphicFramePr/>
          <p:nvPr>
            <p:extLst>
              <p:ext uri="{D42A27DB-BD31-4B8C-83A1-F6EECF244321}">
                <p14:modId xmlns:p14="http://schemas.microsoft.com/office/powerpoint/2010/main" val="2912198861"/>
              </p:ext>
            </p:extLst>
          </p:nvPr>
        </p:nvGraphicFramePr>
        <p:xfrm>
          <a:off x="6096000" y="1828486"/>
          <a:ext cx="5929765" cy="40940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6346926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10EAE-EAFC-B54D-A53F-BC0E08444D59}"/>
              </a:ext>
            </a:extLst>
          </p:cNvPr>
          <p:cNvSpPr>
            <a:spLocks noGrp="1"/>
          </p:cNvSpPr>
          <p:nvPr>
            <p:ph type="title"/>
          </p:nvPr>
        </p:nvSpPr>
        <p:spPr>
          <a:xfrm>
            <a:off x="460644" y="417780"/>
            <a:ext cx="9378000" cy="845600"/>
          </a:xfrm>
        </p:spPr>
        <p:txBody>
          <a:bodyPr/>
          <a:lstStyle/>
          <a:p>
            <a:r>
              <a:rPr lang="en-US" dirty="0"/>
              <a:t>Ensure staff have access to what they need…</a:t>
            </a:r>
          </a:p>
        </p:txBody>
      </p:sp>
      <p:pic>
        <p:nvPicPr>
          <p:cNvPr id="4" name="Picture 3" descr="A picture containing text&#10;&#10;Description automatically generated">
            <a:extLst>
              <a:ext uri="{FF2B5EF4-FFF2-40B4-BE49-F238E27FC236}">
                <a16:creationId xmlns:a16="http://schemas.microsoft.com/office/drawing/2014/main" id="{2C9E9918-C66B-6C48-A053-8B17663555A6}"/>
              </a:ext>
            </a:extLst>
          </p:cNvPr>
          <p:cNvPicPr>
            <a:picLocks noChangeAspect="1"/>
          </p:cNvPicPr>
          <p:nvPr/>
        </p:nvPicPr>
        <p:blipFill>
          <a:blip r:embed="rId2"/>
          <a:stretch>
            <a:fillRect/>
          </a:stretch>
        </p:blipFill>
        <p:spPr>
          <a:xfrm rot="21058165">
            <a:off x="687713" y="1822984"/>
            <a:ext cx="3842583" cy="4152747"/>
          </a:xfrm>
          <a:prstGeom prst="rect">
            <a:avLst/>
          </a:prstGeom>
          <a:ln>
            <a:solidFill>
              <a:schemeClr val="bg2"/>
            </a:solidFill>
          </a:ln>
        </p:spPr>
      </p:pic>
      <p:pic>
        <p:nvPicPr>
          <p:cNvPr id="6" name="Picture 5" descr="Table&#10;&#10;Description automatically generated">
            <a:extLst>
              <a:ext uri="{FF2B5EF4-FFF2-40B4-BE49-F238E27FC236}">
                <a16:creationId xmlns:a16="http://schemas.microsoft.com/office/drawing/2014/main" id="{ADF30F57-81A6-2D4C-A501-8C9641070DDF}"/>
              </a:ext>
            </a:extLst>
          </p:cNvPr>
          <p:cNvPicPr>
            <a:picLocks noChangeAspect="1"/>
          </p:cNvPicPr>
          <p:nvPr/>
        </p:nvPicPr>
        <p:blipFill>
          <a:blip r:embed="rId3"/>
          <a:stretch>
            <a:fillRect/>
          </a:stretch>
        </p:blipFill>
        <p:spPr>
          <a:xfrm>
            <a:off x="4022515" y="2113237"/>
            <a:ext cx="6960171" cy="4372415"/>
          </a:xfrm>
          <a:prstGeom prst="rect">
            <a:avLst/>
          </a:prstGeom>
          <a:ln>
            <a:solidFill>
              <a:schemeClr val="bg2"/>
            </a:solidFill>
          </a:ln>
        </p:spPr>
      </p:pic>
      <p:pic>
        <p:nvPicPr>
          <p:cNvPr id="7" name="Picture 6">
            <a:extLst>
              <a:ext uri="{FF2B5EF4-FFF2-40B4-BE49-F238E27FC236}">
                <a16:creationId xmlns:a16="http://schemas.microsoft.com/office/drawing/2014/main" id="{0C17643B-8C59-8544-947F-6176583AF2EC}"/>
              </a:ext>
            </a:extLst>
          </p:cNvPr>
          <p:cNvPicPr>
            <a:picLocks noChangeAspect="1"/>
          </p:cNvPicPr>
          <p:nvPr/>
        </p:nvPicPr>
        <p:blipFill rotWithShape="1">
          <a:blip r:embed="rId4"/>
          <a:srcRect l="6733" t="15855" r="11160"/>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9936405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Google Drive (New Logo 2020)&quot; Greeting Card by Licensed | Redbubble">
            <a:extLst>
              <a:ext uri="{FF2B5EF4-FFF2-40B4-BE49-F238E27FC236}">
                <a16:creationId xmlns:a16="http://schemas.microsoft.com/office/drawing/2014/main" id="{58134D79-315E-CD40-B460-AC20AAA309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71" b="9691"/>
          <a:stretch/>
        </p:blipFill>
        <p:spPr bwMode="auto">
          <a:xfrm>
            <a:off x="4938039" y="5377612"/>
            <a:ext cx="1329128" cy="13811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raphical user interface, application&#10;&#10;Description automatically generated">
            <a:extLst>
              <a:ext uri="{FF2B5EF4-FFF2-40B4-BE49-F238E27FC236}">
                <a16:creationId xmlns:a16="http://schemas.microsoft.com/office/drawing/2014/main" id="{38FBE2E0-9A93-DD40-967C-07CE459D47FC}"/>
              </a:ext>
            </a:extLst>
          </p:cNvPr>
          <p:cNvPicPr>
            <a:picLocks noChangeAspect="1"/>
          </p:cNvPicPr>
          <p:nvPr/>
        </p:nvPicPr>
        <p:blipFill rotWithShape="1">
          <a:blip r:embed="rId4"/>
          <a:srcRect l="26741" r="15939"/>
          <a:stretch/>
        </p:blipFill>
        <p:spPr>
          <a:xfrm>
            <a:off x="6836898" y="184160"/>
            <a:ext cx="5149230" cy="3432518"/>
          </a:xfrm>
          <a:prstGeom prst="rect">
            <a:avLst/>
          </a:prstGeom>
        </p:spPr>
      </p:pic>
      <p:pic>
        <p:nvPicPr>
          <p:cNvPr id="4098" name="Picture 2" descr="Google Classroom Logo and symbol, meaning, history, PNG">
            <a:extLst>
              <a:ext uri="{FF2B5EF4-FFF2-40B4-BE49-F238E27FC236}">
                <a16:creationId xmlns:a16="http://schemas.microsoft.com/office/drawing/2014/main" id="{81850BC9-6384-2548-863F-91F9258D00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135" r="13106"/>
          <a:stretch/>
        </p:blipFill>
        <p:spPr bwMode="auto">
          <a:xfrm>
            <a:off x="9974447" y="769163"/>
            <a:ext cx="1913207" cy="16096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ext&#10;&#10;Description automatically generated">
            <a:extLst>
              <a:ext uri="{FF2B5EF4-FFF2-40B4-BE49-F238E27FC236}">
                <a16:creationId xmlns:a16="http://schemas.microsoft.com/office/drawing/2014/main" id="{48E19282-2046-FB4E-932F-95B2AAD30C51}"/>
              </a:ext>
            </a:extLst>
          </p:cNvPr>
          <p:cNvPicPr>
            <a:picLocks noChangeAspect="1"/>
          </p:cNvPicPr>
          <p:nvPr/>
        </p:nvPicPr>
        <p:blipFill>
          <a:blip r:embed="rId6"/>
          <a:stretch>
            <a:fillRect/>
          </a:stretch>
        </p:blipFill>
        <p:spPr>
          <a:xfrm rot="20862140">
            <a:off x="2981007" y="4154383"/>
            <a:ext cx="3914064" cy="1196374"/>
          </a:xfrm>
          <a:prstGeom prst="rect">
            <a:avLst/>
          </a:prstGeom>
          <a:ln>
            <a:solidFill>
              <a:schemeClr val="bg2"/>
            </a:solidFill>
          </a:ln>
        </p:spPr>
      </p:pic>
      <p:pic>
        <p:nvPicPr>
          <p:cNvPr id="11" name="Picture 10" descr="Table&#10;&#10;Description automatically generated">
            <a:extLst>
              <a:ext uri="{FF2B5EF4-FFF2-40B4-BE49-F238E27FC236}">
                <a16:creationId xmlns:a16="http://schemas.microsoft.com/office/drawing/2014/main" id="{EEF8BC3F-508E-AC49-8F5F-B42BDB9088F7}"/>
              </a:ext>
            </a:extLst>
          </p:cNvPr>
          <p:cNvPicPr>
            <a:picLocks noChangeAspect="1"/>
          </p:cNvPicPr>
          <p:nvPr/>
        </p:nvPicPr>
        <p:blipFill>
          <a:blip r:embed="rId7"/>
          <a:stretch>
            <a:fillRect/>
          </a:stretch>
        </p:blipFill>
        <p:spPr>
          <a:xfrm>
            <a:off x="6463214" y="4346200"/>
            <a:ext cx="3938071" cy="2412609"/>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8C8B0366-97FB-5744-A57B-B2D85549FF15}"/>
              </a:ext>
            </a:extLst>
          </p:cNvPr>
          <p:cNvPicPr>
            <a:picLocks noChangeAspect="1"/>
          </p:cNvPicPr>
          <p:nvPr/>
        </p:nvPicPr>
        <p:blipFill>
          <a:blip r:embed="rId8"/>
          <a:stretch>
            <a:fillRect/>
          </a:stretch>
        </p:blipFill>
        <p:spPr>
          <a:xfrm>
            <a:off x="68075" y="187678"/>
            <a:ext cx="6027925" cy="3429000"/>
          </a:xfrm>
          <a:prstGeom prst="rect">
            <a:avLst/>
          </a:prstGeom>
          <a:ln>
            <a:solidFill>
              <a:schemeClr val="bg2"/>
            </a:solidFill>
          </a:ln>
        </p:spPr>
      </p:pic>
      <p:sp>
        <p:nvSpPr>
          <p:cNvPr id="16" name="Left Arrow 15">
            <a:extLst>
              <a:ext uri="{FF2B5EF4-FFF2-40B4-BE49-F238E27FC236}">
                <a16:creationId xmlns:a16="http://schemas.microsoft.com/office/drawing/2014/main" id="{526F1693-ED14-1F49-8D4A-4628A606A935}"/>
              </a:ext>
            </a:extLst>
          </p:cNvPr>
          <p:cNvSpPr/>
          <p:nvPr/>
        </p:nvSpPr>
        <p:spPr>
          <a:xfrm rot="1051394">
            <a:off x="9272859" y="2233914"/>
            <a:ext cx="2978757" cy="1748826"/>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t>Google Classroom </a:t>
            </a:r>
          </a:p>
          <a:p>
            <a:pPr algn="ctr"/>
            <a:r>
              <a:rPr lang="en-US" sz="2400" b="1" dirty="0"/>
              <a:t>for Staff Only</a:t>
            </a:r>
          </a:p>
        </p:txBody>
      </p:sp>
      <p:sp>
        <p:nvSpPr>
          <p:cNvPr id="17" name="Left Arrow 16">
            <a:extLst>
              <a:ext uri="{FF2B5EF4-FFF2-40B4-BE49-F238E27FC236}">
                <a16:creationId xmlns:a16="http://schemas.microsoft.com/office/drawing/2014/main" id="{CE5A49F5-C9D2-7E46-90E9-C68D875A80A7}"/>
              </a:ext>
            </a:extLst>
          </p:cNvPr>
          <p:cNvSpPr/>
          <p:nvPr/>
        </p:nvSpPr>
        <p:spPr>
          <a:xfrm flipH="1">
            <a:off x="68075" y="5109174"/>
            <a:ext cx="3938072" cy="1748826"/>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t>Shared Doc with Hyperlinks to Resources </a:t>
            </a:r>
          </a:p>
        </p:txBody>
      </p:sp>
      <p:sp>
        <p:nvSpPr>
          <p:cNvPr id="18" name="Left Arrow 17">
            <a:extLst>
              <a:ext uri="{FF2B5EF4-FFF2-40B4-BE49-F238E27FC236}">
                <a16:creationId xmlns:a16="http://schemas.microsoft.com/office/drawing/2014/main" id="{E3C5177E-B3BE-9C44-BBE9-3DA7111E494F}"/>
              </a:ext>
            </a:extLst>
          </p:cNvPr>
          <p:cNvSpPr/>
          <p:nvPr/>
        </p:nvSpPr>
        <p:spPr>
          <a:xfrm rot="19994178" flipH="1">
            <a:off x="-202308" y="1747943"/>
            <a:ext cx="4385897" cy="1748826"/>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t>Website with All Resources</a:t>
            </a:r>
          </a:p>
        </p:txBody>
      </p:sp>
      <p:pic>
        <p:nvPicPr>
          <p:cNvPr id="19" name="Picture 18">
            <a:extLst>
              <a:ext uri="{FF2B5EF4-FFF2-40B4-BE49-F238E27FC236}">
                <a16:creationId xmlns:a16="http://schemas.microsoft.com/office/drawing/2014/main" id="{2CB54753-17D5-7B4D-BCEE-32F5FE83501F}"/>
              </a:ext>
            </a:extLst>
          </p:cNvPr>
          <p:cNvPicPr>
            <a:picLocks noChangeAspect="1"/>
          </p:cNvPicPr>
          <p:nvPr/>
        </p:nvPicPr>
        <p:blipFill rotWithShape="1">
          <a:blip r:embed="rId9"/>
          <a:srcRect l="6733" t="15855" r="11160"/>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7066451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3"/>
            <a:extLst>
              <a:ext uri="{FF2B5EF4-FFF2-40B4-BE49-F238E27FC236}">
                <a16:creationId xmlns:a16="http://schemas.microsoft.com/office/drawing/2014/main" id="{DC625EFE-0767-D243-BF52-92DE517CA327}"/>
              </a:ext>
            </a:extLst>
          </p:cNvPr>
          <p:cNvPicPr>
            <a:picLocks noChangeAspect="1"/>
          </p:cNvPicPr>
          <p:nvPr/>
        </p:nvPicPr>
        <p:blipFill>
          <a:blip r:embed="rId4"/>
          <a:stretch>
            <a:fillRect/>
          </a:stretch>
        </p:blipFill>
        <p:spPr>
          <a:xfrm rot="21084402">
            <a:off x="311713" y="918747"/>
            <a:ext cx="2676332" cy="2845947"/>
          </a:xfrm>
          <a:prstGeom prst="rect">
            <a:avLst/>
          </a:prstGeom>
          <a:ln>
            <a:solidFill>
              <a:schemeClr val="bg2"/>
            </a:solidFill>
          </a:ln>
        </p:spPr>
      </p:pic>
      <p:pic>
        <p:nvPicPr>
          <p:cNvPr id="12" name="Picture 11" descr="Table&#10;&#10;Description automatically generated">
            <a:extLst>
              <a:ext uri="{FF2B5EF4-FFF2-40B4-BE49-F238E27FC236}">
                <a16:creationId xmlns:a16="http://schemas.microsoft.com/office/drawing/2014/main" id="{DC119407-AAF7-AF41-AF9E-27CFEF02EC3B}"/>
              </a:ext>
            </a:extLst>
          </p:cNvPr>
          <p:cNvPicPr>
            <a:picLocks noChangeAspect="1"/>
          </p:cNvPicPr>
          <p:nvPr/>
        </p:nvPicPr>
        <p:blipFill>
          <a:blip r:embed="rId5"/>
          <a:stretch>
            <a:fillRect/>
          </a:stretch>
        </p:blipFill>
        <p:spPr>
          <a:xfrm>
            <a:off x="2696189" y="873934"/>
            <a:ext cx="6224494" cy="2851166"/>
          </a:xfrm>
          <a:prstGeom prst="rect">
            <a:avLst/>
          </a:prstGeom>
          <a:ln>
            <a:solidFill>
              <a:schemeClr val="bg2"/>
            </a:solidFill>
          </a:ln>
        </p:spPr>
      </p:pic>
      <p:pic>
        <p:nvPicPr>
          <p:cNvPr id="18" name="Picture 17" descr="Text, letter&#10;&#10;Description automatically generated">
            <a:extLst>
              <a:ext uri="{FF2B5EF4-FFF2-40B4-BE49-F238E27FC236}">
                <a16:creationId xmlns:a16="http://schemas.microsoft.com/office/drawing/2014/main" id="{D85EB033-B23C-A74D-9D77-EEE3BB953B55}"/>
              </a:ext>
            </a:extLst>
          </p:cNvPr>
          <p:cNvPicPr>
            <a:picLocks noChangeAspect="1"/>
          </p:cNvPicPr>
          <p:nvPr/>
        </p:nvPicPr>
        <p:blipFill>
          <a:blip r:embed="rId6"/>
          <a:stretch>
            <a:fillRect/>
          </a:stretch>
        </p:blipFill>
        <p:spPr>
          <a:xfrm>
            <a:off x="5032151" y="3215129"/>
            <a:ext cx="4522931" cy="3642871"/>
          </a:xfrm>
          <a:prstGeom prst="rect">
            <a:avLst/>
          </a:prstGeom>
          <a:ln>
            <a:solidFill>
              <a:schemeClr val="bg2"/>
            </a:solidFill>
          </a:ln>
        </p:spPr>
      </p:pic>
      <p:pic>
        <p:nvPicPr>
          <p:cNvPr id="20" name="Picture 19" descr="Graphical user interface&#10;&#10;Description automatically generated with medium confidence">
            <a:extLst>
              <a:ext uri="{FF2B5EF4-FFF2-40B4-BE49-F238E27FC236}">
                <a16:creationId xmlns:a16="http://schemas.microsoft.com/office/drawing/2014/main" id="{6D8A832B-078B-A047-80FE-F1A6B3B44E4D}"/>
              </a:ext>
            </a:extLst>
          </p:cNvPr>
          <p:cNvPicPr>
            <a:picLocks noChangeAspect="1"/>
          </p:cNvPicPr>
          <p:nvPr/>
        </p:nvPicPr>
        <p:blipFill>
          <a:blip r:embed="rId7"/>
          <a:stretch>
            <a:fillRect/>
          </a:stretch>
        </p:blipFill>
        <p:spPr>
          <a:xfrm rot="647233">
            <a:off x="9523826" y="3775281"/>
            <a:ext cx="2761820" cy="2947064"/>
          </a:xfrm>
          <a:prstGeom prst="rect">
            <a:avLst/>
          </a:prstGeom>
          <a:ln>
            <a:solidFill>
              <a:schemeClr val="bg2"/>
            </a:solidFill>
          </a:ln>
        </p:spPr>
      </p:pic>
      <p:pic>
        <p:nvPicPr>
          <p:cNvPr id="2050" name="Picture 2" descr="Melrose Veterans Memorial Middle School">
            <a:extLst>
              <a:ext uri="{FF2B5EF4-FFF2-40B4-BE49-F238E27FC236}">
                <a16:creationId xmlns:a16="http://schemas.microsoft.com/office/drawing/2014/main" id="{052A4066-CCF3-4A40-AFBD-1794D6DA89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21391" y="2978427"/>
            <a:ext cx="2277137" cy="499859"/>
          </a:xfrm>
          <a:prstGeom prst="rect">
            <a:avLst/>
          </a:prstGeom>
          <a:noFill/>
          <a:extLst>
            <a:ext uri="{909E8E84-426E-40DD-AFC4-6F175D3DCCD1}">
              <a14:hiddenFill xmlns:a14="http://schemas.microsoft.com/office/drawing/2010/main">
                <a:solidFill>
                  <a:srgbClr val="FFFFFF"/>
                </a:solidFill>
              </a14:hiddenFill>
            </a:ext>
          </a:extLst>
        </p:spPr>
      </p:pic>
      <p:sp>
        <p:nvSpPr>
          <p:cNvPr id="21" name="Left Arrow 20">
            <a:extLst>
              <a:ext uri="{FF2B5EF4-FFF2-40B4-BE49-F238E27FC236}">
                <a16:creationId xmlns:a16="http://schemas.microsoft.com/office/drawing/2014/main" id="{2EA6D821-05B2-DC45-A352-6ABB10B05B35}"/>
              </a:ext>
            </a:extLst>
          </p:cNvPr>
          <p:cNvSpPr/>
          <p:nvPr/>
        </p:nvSpPr>
        <p:spPr>
          <a:xfrm>
            <a:off x="5780552" y="1107664"/>
            <a:ext cx="3940839" cy="1748826"/>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t>Student Handbook</a:t>
            </a:r>
          </a:p>
          <a:p>
            <a:pPr algn="ctr"/>
            <a:r>
              <a:rPr lang="en-US" sz="2400" dirty="0"/>
              <a:t>(Shared with Families)</a:t>
            </a:r>
          </a:p>
        </p:txBody>
      </p:sp>
      <p:sp>
        <p:nvSpPr>
          <p:cNvPr id="23" name="Left Arrow 22">
            <a:extLst>
              <a:ext uri="{FF2B5EF4-FFF2-40B4-BE49-F238E27FC236}">
                <a16:creationId xmlns:a16="http://schemas.microsoft.com/office/drawing/2014/main" id="{9F563ECF-1EFF-3A40-84CC-1E0EF9D861C5}"/>
              </a:ext>
            </a:extLst>
          </p:cNvPr>
          <p:cNvSpPr/>
          <p:nvPr/>
        </p:nvSpPr>
        <p:spPr>
          <a:xfrm flipH="1">
            <a:off x="444831" y="4374400"/>
            <a:ext cx="4522931" cy="1748826"/>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t>School Website</a:t>
            </a:r>
          </a:p>
        </p:txBody>
      </p:sp>
      <p:sp>
        <p:nvSpPr>
          <p:cNvPr id="22" name="TextBox 21">
            <a:extLst>
              <a:ext uri="{FF2B5EF4-FFF2-40B4-BE49-F238E27FC236}">
                <a16:creationId xmlns:a16="http://schemas.microsoft.com/office/drawing/2014/main" id="{D45A04B5-B34B-E448-B084-6FF831B5B0D0}"/>
              </a:ext>
            </a:extLst>
          </p:cNvPr>
          <p:cNvSpPr txBox="1"/>
          <p:nvPr/>
        </p:nvSpPr>
        <p:spPr>
          <a:xfrm>
            <a:off x="93138" y="179701"/>
            <a:ext cx="5578771" cy="584775"/>
          </a:xfrm>
          <a:prstGeom prst="rect">
            <a:avLst/>
          </a:prstGeom>
          <a:noFill/>
        </p:spPr>
        <p:txBody>
          <a:bodyPr wrap="none" rtlCol="0">
            <a:spAutoFit/>
          </a:bodyPr>
          <a:lstStyle/>
          <a:p>
            <a:r>
              <a:rPr lang="en-US" sz="3200" b="1" dirty="0"/>
              <a:t>Students and families too…</a:t>
            </a:r>
          </a:p>
        </p:txBody>
      </p:sp>
      <p:pic>
        <p:nvPicPr>
          <p:cNvPr id="25" name="Picture 24">
            <a:extLst>
              <a:ext uri="{FF2B5EF4-FFF2-40B4-BE49-F238E27FC236}">
                <a16:creationId xmlns:a16="http://schemas.microsoft.com/office/drawing/2014/main" id="{BB815054-944C-F74E-9063-4BFA0F884E0A}"/>
              </a:ext>
            </a:extLst>
          </p:cNvPr>
          <p:cNvPicPr>
            <a:picLocks noChangeAspect="1"/>
          </p:cNvPicPr>
          <p:nvPr/>
        </p:nvPicPr>
        <p:blipFill rotWithShape="1">
          <a:blip r:embed="rId9"/>
          <a:srcRect l="6733" t="15855" r="11160"/>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18215814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A picture containing text&#10;&#10;Description automatically generated">
            <a:extLst>
              <a:ext uri="{FF2B5EF4-FFF2-40B4-BE49-F238E27FC236}">
                <a16:creationId xmlns:a16="http://schemas.microsoft.com/office/drawing/2014/main" id="{22769DC3-E47B-4341-BCD9-49B84CADEF50}"/>
              </a:ext>
            </a:extLst>
          </p:cNvPr>
          <p:cNvPicPr>
            <a:picLocks noChangeAspect="1"/>
          </p:cNvPicPr>
          <p:nvPr/>
        </p:nvPicPr>
        <p:blipFill rotWithShape="1">
          <a:blip r:embed="rId3"/>
          <a:srcRect l="67589"/>
          <a:stretch/>
        </p:blipFill>
        <p:spPr>
          <a:xfrm>
            <a:off x="0" y="604911"/>
            <a:ext cx="2035513" cy="4504846"/>
          </a:xfrm>
          <a:prstGeom prst="rect">
            <a:avLst/>
          </a:prstGeom>
        </p:spPr>
      </p:pic>
      <p:pic>
        <p:nvPicPr>
          <p:cNvPr id="16" name="Picture 15" descr="A page of a book&#10;&#10;Description automatically generated with medium confidence">
            <a:extLst>
              <a:ext uri="{FF2B5EF4-FFF2-40B4-BE49-F238E27FC236}">
                <a16:creationId xmlns:a16="http://schemas.microsoft.com/office/drawing/2014/main" id="{A547B03B-A153-8C46-8CC4-507B0259FFF2}"/>
              </a:ext>
            </a:extLst>
          </p:cNvPr>
          <p:cNvPicPr>
            <a:picLocks noChangeAspect="1"/>
          </p:cNvPicPr>
          <p:nvPr/>
        </p:nvPicPr>
        <p:blipFill>
          <a:blip r:embed="rId4"/>
          <a:stretch>
            <a:fillRect/>
          </a:stretch>
        </p:blipFill>
        <p:spPr>
          <a:xfrm>
            <a:off x="1718594" y="2092112"/>
            <a:ext cx="6220821" cy="4765888"/>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A87CF542-B328-E340-AFB3-8A875FF86EC0}"/>
              </a:ext>
            </a:extLst>
          </p:cNvPr>
          <p:cNvPicPr>
            <a:picLocks noChangeAspect="1"/>
          </p:cNvPicPr>
          <p:nvPr/>
        </p:nvPicPr>
        <p:blipFill rotWithShape="1">
          <a:blip r:embed="rId3"/>
          <a:srcRect l="32582" r="34321"/>
          <a:stretch/>
        </p:blipFill>
        <p:spPr>
          <a:xfrm>
            <a:off x="7856544" y="0"/>
            <a:ext cx="2051107" cy="4785606"/>
          </a:xfrm>
          <a:prstGeom prst="rect">
            <a:avLst/>
          </a:prstGeom>
          <a:ln>
            <a:solidFill>
              <a:schemeClr val="bg2"/>
            </a:solidFill>
          </a:ln>
        </p:spPr>
      </p:pic>
      <p:pic>
        <p:nvPicPr>
          <p:cNvPr id="3" name="Picture 2" descr="A picture containing text&#10;&#10;Description automatically generated">
            <a:extLst>
              <a:ext uri="{FF2B5EF4-FFF2-40B4-BE49-F238E27FC236}">
                <a16:creationId xmlns:a16="http://schemas.microsoft.com/office/drawing/2014/main" id="{38CF94D7-95E7-C245-B80F-DC48ED18AEE2}"/>
              </a:ext>
            </a:extLst>
          </p:cNvPr>
          <p:cNvPicPr>
            <a:picLocks noChangeAspect="1"/>
          </p:cNvPicPr>
          <p:nvPr/>
        </p:nvPicPr>
        <p:blipFill rotWithShape="1">
          <a:blip r:embed="rId3"/>
          <a:srcRect r="66903"/>
          <a:stretch/>
        </p:blipFill>
        <p:spPr>
          <a:xfrm>
            <a:off x="9907651" y="393896"/>
            <a:ext cx="2284349" cy="5329805"/>
          </a:xfrm>
          <a:prstGeom prst="rect">
            <a:avLst/>
          </a:prstGeom>
          <a:ln>
            <a:solidFill>
              <a:schemeClr val="bg2"/>
            </a:solidFill>
          </a:ln>
        </p:spPr>
      </p:pic>
      <p:sp>
        <p:nvSpPr>
          <p:cNvPr id="10" name="Left Arrow 9">
            <a:extLst>
              <a:ext uri="{FF2B5EF4-FFF2-40B4-BE49-F238E27FC236}">
                <a16:creationId xmlns:a16="http://schemas.microsoft.com/office/drawing/2014/main" id="{6F03ABC8-9C5F-F645-97F7-AF9273268783}"/>
              </a:ext>
            </a:extLst>
          </p:cNvPr>
          <p:cNvSpPr/>
          <p:nvPr/>
        </p:nvSpPr>
        <p:spPr>
          <a:xfrm rot="5400000" flipH="1">
            <a:off x="3632602" y="-606432"/>
            <a:ext cx="2392803" cy="3605668"/>
          </a:xfrm>
          <a:prstGeom prst="leftArrow">
            <a:avLst>
              <a:gd name="adj1" fmla="val 50000"/>
              <a:gd name="adj2" fmla="val 49196"/>
            </a:avLst>
          </a:prstGeom>
        </p:spPr>
        <p:style>
          <a:lnRef idx="1">
            <a:schemeClr val="accent5"/>
          </a:lnRef>
          <a:fillRef idx="2">
            <a:schemeClr val="accent5"/>
          </a:fillRef>
          <a:effectRef idx="1">
            <a:schemeClr val="accent5"/>
          </a:effectRef>
          <a:fontRef idx="minor">
            <a:schemeClr val="dk1"/>
          </a:fontRef>
        </p:style>
        <p:txBody>
          <a:bodyPr vert="vert270" rtlCol="0" anchor="ctr"/>
          <a:lstStyle/>
          <a:p>
            <a:pPr algn="ctr"/>
            <a:r>
              <a:rPr lang="en-US" sz="2800" b="1" dirty="0"/>
              <a:t>Tri-fold Brochure</a:t>
            </a:r>
          </a:p>
        </p:txBody>
      </p:sp>
      <p:pic>
        <p:nvPicPr>
          <p:cNvPr id="11" name="Picture 10">
            <a:extLst>
              <a:ext uri="{FF2B5EF4-FFF2-40B4-BE49-F238E27FC236}">
                <a16:creationId xmlns:a16="http://schemas.microsoft.com/office/drawing/2014/main" id="{07873C0A-17D7-8E47-B2B9-4EF66C937433}"/>
              </a:ext>
            </a:extLst>
          </p:cNvPr>
          <p:cNvPicPr>
            <a:picLocks noChangeAspect="1"/>
          </p:cNvPicPr>
          <p:nvPr/>
        </p:nvPicPr>
        <p:blipFill rotWithShape="1">
          <a:blip r:embed="rId5"/>
          <a:srcRect l="6733" t="15855" r="11160"/>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2766513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E8EA71B-D872-591F-C192-49A9F6199034}"/>
              </a:ext>
            </a:extLst>
          </p:cNvPr>
          <p:cNvGraphicFramePr/>
          <p:nvPr/>
        </p:nvGraphicFramePr>
        <p:xfrm>
          <a:off x="-49237" y="-594360"/>
          <a:ext cx="12290474" cy="8046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85015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A3FD641E-9694-E546-BA5C-0A2C6CFB0B81}"/>
              </a:ext>
            </a:extLst>
          </p:cNvPr>
          <p:cNvGraphicFramePr/>
          <p:nvPr>
            <p:extLst>
              <p:ext uri="{D42A27DB-BD31-4B8C-83A1-F6EECF244321}">
                <p14:modId xmlns:p14="http://schemas.microsoft.com/office/powerpoint/2010/main" val="4229565982"/>
              </p:ext>
            </p:extLst>
          </p:nvPr>
        </p:nvGraphicFramePr>
        <p:xfrm>
          <a:off x="685800" y="44266"/>
          <a:ext cx="12115800" cy="6916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3B0469F6-C080-DD48-AB78-020FED0B0FDE}"/>
              </a:ext>
            </a:extLst>
          </p:cNvPr>
          <p:cNvSpPr txBox="1"/>
          <p:nvPr/>
        </p:nvSpPr>
        <p:spPr>
          <a:xfrm>
            <a:off x="381000" y="457200"/>
            <a:ext cx="3460178" cy="107721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rPr>
              <a:t>Work SMARTER,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rPr>
              <a:t>Not HARDER!</a:t>
            </a:r>
          </a:p>
        </p:txBody>
      </p:sp>
      <p:pic>
        <p:nvPicPr>
          <p:cNvPr id="5" name="Picture 4">
            <a:extLst>
              <a:ext uri="{FF2B5EF4-FFF2-40B4-BE49-F238E27FC236}">
                <a16:creationId xmlns:a16="http://schemas.microsoft.com/office/drawing/2014/main" id="{DCD827E6-E2FE-6945-9F39-3BD5A58D54BA}"/>
              </a:ext>
            </a:extLst>
          </p:cNvPr>
          <p:cNvPicPr>
            <a:picLocks noChangeAspect="1"/>
          </p:cNvPicPr>
          <p:nvPr/>
        </p:nvPicPr>
        <p:blipFill>
          <a:blip r:embed="rId8"/>
          <a:stretch>
            <a:fillRect/>
          </a:stretch>
        </p:blipFill>
        <p:spPr>
          <a:xfrm>
            <a:off x="1105604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4750195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CC4D0DD6-F3DB-47F5-9602-DB6387EFE678}"/>
              </a:ext>
            </a:extLst>
          </p:cNvPr>
          <p:cNvGrpSpPr/>
          <p:nvPr/>
        </p:nvGrpSpPr>
        <p:grpSpPr>
          <a:xfrm>
            <a:off x="137665" y="264112"/>
            <a:ext cx="11916670" cy="6162443"/>
            <a:chOff x="610009" y="1137761"/>
            <a:chExt cx="8681374" cy="3026683"/>
          </a:xfrm>
        </p:grpSpPr>
        <p:grpSp>
          <p:nvGrpSpPr>
            <p:cNvPr id="4" name="Google Shape;5106;p64">
              <a:extLst>
                <a:ext uri="{FF2B5EF4-FFF2-40B4-BE49-F238E27FC236}">
                  <a16:creationId xmlns:a16="http://schemas.microsoft.com/office/drawing/2014/main" id="{038D64C0-A1A3-44B1-BBA2-B7767CD9E691}"/>
                </a:ext>
              </a:extLst>
            </p:cNvPr>
            <p:cNvGrpSpPr/>
            <p:nvPr/>
          </p:nvGrpSpPr>
          <p:grpSpPr>
            <a:xfrm>
              <a:off x="610009" y="1137790"/>
              <a:ext cx="1203643" cy="3026654"/>
              <a:chOff x="3358415" y="3361298"/>
              <a:chExt cx="404422" cy="713189"/>
            </a:xfrm>
          </p:grpSpPr>
          <p:sp>
            <p:nvSpPr>
              <p:cNvPr id="33" name="Google Shape;5107;p64">
                <a:extLst>
                  <a:ext uri="{FF2B5EF4-FFF2-40B4-BE49-F238E27FC236}">
                    <a16:creationId xmlns:a16="http://schemas.microsoft.com/office/drawing/2014/main" id="{16E7A81E-127C-4FB7-BEB0-BB2DC3D4087E}"/>
                  </a:ext>
                </a:extLst>
              </p:cNvPr>
              <p:cNvSpPr/>
              <p:nvPr/>
            </p:nvSpPr>
            <p:spPr>
              <a:xfrm>
                <a:off x="3358415" y="3361298"/>
                <a:ext cx="404422" cy="98612"/>
              </a:xfrm>
              <a:prstGeom prst="flowChartAlternateProcess">
                <a:avLst/>
              </a:prstGeom>
              <a:solidFill>
                <a:srgbClr val="7FDCDE">
                  <a:alpha val="50000"/>
                </a:srgbClr>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Initiative/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Committee/ Team </a:t>
                </a:r>
                <a:endParaRPr kumimoji="0" sz="20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34" name="Google Shape;5108;p64">
                <a:extLst>
                  <a:ext uri="{FF2B5EF4-FFF2-40B4-BE49-F238E27FC236}">
                    <a16:creationId xmlns:a16="http://schemas.microsoft.com/office/drawing/2014/main" id="{5BAD04FF-8CCE-4F08-9DEC-1F53A38552DD}"/>
                  </a:ext>
                </a:extLst>
              </p:cNvPr>
              <p:cNvSpPr/>
              <p:nvPr/>
            </p:nvSpPr>
            <p:spPr>
              <a:xfrm>
                <a:off x="3358415" y="3490221"/>
                <a:ext cx="404422" cy="182392"/>
              </a:xfrm>
              <a:prstGeom prst="flowChartAlternateProcess">
                <a:avLst/>
              </a:prstGeom>
              <a:solidFill>
                <a:schemeClr val="tx1">
                  <a:lumMod val="10000"/>
                  <a:lumOff val="90000"/>
                </a:schemeClr>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PBIS</a:t>
                </a:r>
                <a:endParaRPr kumimoji="0" sz="24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35" name="Google Shape;5109;p64">
                <a:extLst>
                  <a:ext uri="{FF2B5EF4-FFF2-40B4-BE49-F238E27FC236}">
                    <a16:creationId xmlns:a16="http://schemas.microsoft.com/office/drawing/2014/main" id="{AA428155-94DA-4F4C-83DE-CFCC81E63F9F}"/>
                  </a:ext>
                </a:extLst>
              </p:cNvPr>
              <p:cNvSpPr/>
              <p:nvPr/>
            </p:nvSpPr>
            <p:spPr>
              <a:xfrm>
                <a:off x="3358415" y="3691250"/>
                <a:ext cx="404422"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Safety/</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Crisis Team</a:t>
                </a:r>
                <a:endParaRPr kumimoji="0" sz="24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36" name="Google Shape;5110;p64">
                <a:extLst>
                  <a:ext uri="{FF2B5EF4-FFF2-40B4-BE49-F238E27FC236}">
                    <a16:creationId xmlns:a16="http://schemas.microsoft.com/office/drawing/2014/main" id="{9969DF82-4C3C-4F7F-8FB8-4B839814BF54}"/>
                  </a:ext>
                </a:extLst>
              </p:cNvPr>
              <p:cNvSpPr/>
              <p:nvPr/>
            </p:nvSpPr>
            <p:spPr>
              <a:xfrm>
                <a:off x="3358415" y="3892095"/>
                <a:ext cx="404422" cy="182392"/>
              </a:xfrm>
              <a:prstGeom prst="flowChartAlternateProcess">
                <a:avLst/>
              </a:prstGeom>
              <a:solidFill>
                <a:schemeClr val="tx1">
                  <a:lumMod val="10000"/>
                  <a:lumOff val="90000"/>
                </a:schemeClr>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Trauma-Informed Team</a:t>
                </a:r>
                <a:endParaRPr kumimoji="0" sz="24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grpSp>
        <p:grpSp>
          <p:nvGrpSpPr>
            <p:cNvPr id="5" name="Google Shape;5113;p64">
              <a:extLst>
                <a:ext uri="{FF2B5EF4-FFF2-40B4-BE49-F238E27FC236}">
                  <a16:creationId xmlns:a16="http://schemas.microsoft.com/office/drawing/2014/main" id="{A381D1A1-DEDE-48D6-8E2E-C65516D50817}"/>
                </a:ext>
              </a:extLst>
            </p:cNvPr>
            <p:cNvGrpSpPr/>
            <p:nvPr/>
          </p:nvGrpSpPr>
          <p:grpSpPr>
            <a:xfrm>
              <a:off x="1873079" y="1137761"/>
              <a:ext cx="1312180" cy="3026654"/>
              <a:chOff x="3782802" y="3361291"/>
              <a:chExt cx="440890" cy="713189"/>
            </a:xfrm>
          </p:grpSpPr>
          <p:sp>
            <p:nvSpPr>
              <p:cNvPr id="27" name="Google Shape;5114;p64">
                <a:extLst>
                  <a:ext uri="{FF2B5EF4-FFF2-40B4-BE49-F238E27FC236}">
                    <a16:creationId xmlns:a16="http://schemas.microsoft.com/office/drawing/2014/main" id="{FAB1F134-A41A-4C27-8090-73328735B8FF}"/>
                  </a:ext>
                </a:extLst>
              </p:cNvPr>
              <p:cNvSpPr/>
              <p:nvPr/>
            </p:nvSpPr>
            <p:spPr>
              <a:xfrm>
                <a:off x="3782802" y="3361291"/>
                <a:ext cx="440890" cy="98612"/>
              </a:xfrm>
              <a:prstGeom prst="flowChartAlternateProcess">
                <a:avLst/>
              </a:prstGeom>
              <a:solidFill>
                <a:srgbClr val="7FDCDE">
                  <a:alpha val="50000"/>
                </a:srgbClr>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Purpose &amp; Strategic Goal Supported</a:t>
                </a:r>
                <a:endParaRPr kumimoji="0" sz="20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8" name="Google Shape;5115;p64">
                <a:extLst>
                  <a:ext uri="{FF2B5EF4-FFF2-40B4-BE49-F238E27FC236}">
                    <a16:creationId xmlns:a16="http://schemas.microsoft.com/office/drawing/2014/main" id="{90F0D2D3-4CF2-489A-A618-A6B977986217}"/>
                  </a:ext>
                </a:extLst>
              </p:cNvPr>
              <p:cNvSpPr/>
              <p:nvPr/>
            </p:nvSpPr>
            <p:spPr>
              <a:xfrm>
                <a:off x="3782802" y="3490214"/>
                <a:ext cx="440890"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Ensure positive, safe, predictable, &amp; consistent environment</a:t>
                </a:r>
                <a:endParaRPr kumimoji="0" sz="1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9" name="Google Shape;5116;p64">
                <a:extLst>
                  <a:ext uri="{FF2B5EF4-FFF2-40B4-BE49-F238E27FC236}">
                    <a16:creationId xmlns:a16="http://schemas.microsoft.com/office/drawing/2014/main" id="{1100B42B-9B5C-4259-B7ED-E9C30A5B76FD}"/>
                  </a:ext>
                </a:extLst>
              </p:cNvPr>
              <p:cNvSpPr/>
              <p:nvPr/>
            </p:nvSpPr>
            <p:spPr>
              <a:xfrm>
                <a:off x="3782802" y="3691243"/>
                <a:ext cx="440890"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Update protocols to ensure safe environment &amp; plan for crisis</a:t>
                </a:r>
                <a:endParaRPr kumimoji="0" sz="1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30" name="Google Shape;5117;p64">
                <a:extLst>
                  <a:ext uri="{FF2B5EF4-FFF2-40B4-BE49-F238E27FC236}">
                    <a16:creationId xmlns:a16="http://schemas.microsoft.com/office/drawing/2014/main" id="{48F637A8-1FE1-46FD-B57C-2E2C6D4FF871}"/>
                  </a:ext>
                </a:extLst>
              </p:cNvPr>
              <p:cNvSpPr/>
              <p:nvPr/>
            </p:nvSpPr>
            <p:spPr>
              <a:xfrm>
                <a:off x="3782802" y="3892088"/>
                <a:ext cx="440890"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Ensure students feel safe, supported, &amp; ready to learn</a:t>
                </a:r>
                <a:endParaRPr kumimoji="0" sz="1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grpSp>
        <p:grpSp>
          <p:nvGrpSpPr>
            <p:cNvPr id="6" name="Google Shape;5120;p64">
              <a:extLst>
                <a:ext uri="{FF2B5EF4-FFF2-40B4-BE49-F238E27FC236}">
                  <a16:creationId xmlns:a16="http://schemas.microsoft.com/office/drawing/2014/main" id="{2AD3EB4A-A5B0-4611-8131-D4E7ECEAA920}"/>
                </a:ext>
              </a:extLst>
            </p:cNvPr>
            <p:cNvGrpSpPr/>
            <p:nvPr/>
          </p:nvGrpSpPr>
          <p:grpSpPr>
            <a:xfrm>
              <a:off x="3244773" y="1137761"/>
              <a:ext cx="1478984" cy="3026654"/>
              <a:chOff x="4243691" y="3361291"/>
              <a:chExt cx="496936" cy="713189"/>
            </a:xfrm>
          </p:grpSpPr>
          <p:sp>
            <p:nvSpPr>
              <p:cNvPr id="21" name="Google Shape;5121;p64">
                <a:extLst>
                  <a:ext uri="{FF2B5EF4-FFF2-40B4-BE49-F238E27FC236}">
                    <a16:creationId xmlns:a16="http://schemas.microsoft.com/office/drawing/2014/main" id="{ABF28476-CC08-4993-B62A-CF285EE3B1C5}"/>
                  </a:ext>
                </a:extLst>
              </p:cNvPr>
              <p:cNvSpPr/>
              <p:nvPr/>
            </p:nvSpPr>
            <p:spPr>
              <a:xfrm>
                <a:off x="4243694" y="3361291"/>
                <a:ext cx="496933" cy="98612"/>
              </a:xfrm>
              <a:prstGeom prst="flowChartAlternateProcess">
                <a:avLst/>
              </a:prstGeom>
              <a:solidFill>
                <a:srgbClr val="7FDCDE">
                  <a:alpha val="50000"/>
                </a:srgbClr>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Measurable, Data-Based Outcome(s)</a:t>
                </a:r>
                <a:endParaRPr kumimoji="0" sz="20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2" name="Google Shape;5122;p64">
                <a:extLst>
                  <a:ext uri="{FF2B5EF4-FFF2-40B4-BE49-F238E27FC236}">
                    <a16:creationId xmlns:a16="http://schemas.microsoft.com/office/drawing/2014/main" id="{19B9AECC-515C-4614-B13F-496FE980D724}"/>
                  </a:ext>
                </a:extLst>
              </p:cNvPr>
              <p:cNvSpPr/>
              <p:nvPr/>
            </p:nvSpPr>
            <p:spPr>
              <a:xfrm>
                <a:off x="4243691" y="3490214"/>
                <a:ext cx="496933"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Referrals, suspensions, attendance, universal screening, school climate survey</a:t>
                </a:r>
                <a:endParaRPr kumimoji="0" sz="1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3" name="Google Shape;5123;p64">
                <a:extLst>
                  <a:ext uri="{FF2B5EF4-FFF2-40B4-BE49-F238E27FC236}">
                    <a16:creationId xmlns:a16="http://schemas.microsoft.com/office/drawing/2014/main" id="{130DB130-2311-4158-93D5-C4EA102C36E9}"/>
                  </a:ext>
                </a:extLst>
              </p:cNvPr>
              <p:cNvSpPr/>
              <p:nvPr/>
            </p:nvSpPr>
            <p:spPr>
              <a:xfrm>
                <a:off x="4243691" y="3691243"/>
                <a:ext cx="496933" cy="182392"/>
              </a:xfrm>
              <a:prstGeom prst="flowChartAlternateProcess">
                <a:avLst/>
              </a:prstGeom>
              <a:no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None</a:t>
                </a:r>
                <a:endParaRPr kumimoji="0" sz="1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4" name="Google Shape;5124;p64">
                <a:extLst>
                  <a:ext uri="{FF2B5EF4-FFF2-40B4-BE49-F238E27FC236}">
                    <a16:creationId xmlns:a16="http://schemas.microsoft.com/office/drawing/2014/main" id="{F2A78961-282A-4CDB-8588-6C49F5171B6C}"/>
                  </a:ext>
                </a:extLst>
              </p:cNvPr>
              <p:cNvSpPr/>
              <p:nvPr/>
            </p:nvSpPr>
            <p:spPr>
              <a:xfrm>
                <a:off x="4243691" y="3892088"/>
                <a:ext cx="496933"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kern="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Referral</a:t>
                </a:r>
                <a:r>
                  <a:rPr kumimoji="0" lang="en-US" sz="1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 suspensions, attendance, universal screening, school climate</a:t>
                </a:r>
              </a:p>
            </p:txBody>
          </p:sp>
        </p:grpSp>
        <p:grpSp>
          <p:nvGrpSpPr>
            <p:cNvPr id="7" name="Google Shape;5127;p64">
              <a:extLst>
                <a:ext uri="{FF2B5EF4-FFF2-40B4-BE49-F238E27FC236}">
                  <a16:creationId xmlns:a16="http://schemas.microsoft.com/office/drawing/2014/main" id="{4A764BC6-00C9-4DC1-B449-FD1A787BA59A}"/>
                </a:ext>
              </a:extLst>
            </p:cNvPr>
            <p:cNvGrpSpPr/>
            <p:nvPr/>
          </p:nvGrpSpPr>
          <p:grpSpPr>
            <a:xfrm>
              <a:off x="4791445" y="1137761"/>
              <a:ext cx="1203649" cy="3026654"/>
              <a:chOff x="4763371" y="3361291"/>
              <a:chExt cx="404424" cy="713189"/>
            </a:xfrm>
          </p:grpSpPr>
          <p:sp>
            <p:nvSpPr>
              <p:cNvPr id="15" name="Google Shape;5128;p64">
                <a:extLst>
                  <a:ext uri="{FF2B5EF4-FFF2-40B4-BE49-F238E27FC236}">
                    <a16:creationId xmlns:a16="http://schemas.microsoft.com/office/drawing/2014/main" id="{2B52FA82-EE61-4C55-B23B-71364C22E902}"/>
                  </a:ext>
                </a:extLst>
              </p:cNvPr>
              <p:cNvSpPr/>
              <p:nvPr/>
            </p:nvSpPr>
            <p:spPr>
              <a:xfrm>
                <a:off x="4763373" y="3361291"/>
                <a:ext cx="404422" cy="98612"/>
              </a:xfrm>
              <a:prstGeom prst="flowChartAlternateProcess">
                <a:avLst/>
              </a:prstGeom>
              <a:solidFill>
                <a:srgbClr val="7FDCDE">
                  <a:alpha val="50000"/>
                </a:srgbClr>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Target Group</a:t>
                </a:r>
                <a:endParaRPr kumimoji="0" sz="20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6" name="Google Shape;5129;p64">
                <a:extLst>
                  <a:ext uri="{FF2B5EF4-FFF2-40B4-BE49-F238E27FC236}">
                    <a16:creationId xmlns:a16="http://schemas.microsoft.com/office/drawing/2014/main" id="{63D1EF11-3D59-45DF-95D5-8E12B82F9B13}"/>
                  </a:ext>
                </a:extLst>
              </p:cNvPr>
              <p:cNvSpPr/>
              <p:nvPr/>
            </p:nvSpPr>
            <p:spPr>
              <a:xfrm>
                <a:off x="4763371" y="3490214"/>
                <a:ext cx="404422"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 students, staff, &amp; families</a:t>
                </a:r>
                <a:endParaRPr kumimoji="0" sz="1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7" name="Google Shape;5130;p64">
                <a:extLst>
                  <a:ext uri="{FF2B5EF4-FFF2-40B4-BE49-F238E27FC236}">
                    <a16:creationId xmlns:a16="http://schemas.microsoft.com/office/drawing/2014/main" id="{D9D83AB0-3A0E-41EA-9841-D9524C87E4CE}"/>
                  </a:ext>
                </a:extLst>
              </p:cNvPr>
              <p:cNvSpPr/>
              <p:nvPr/>
            </p:nvSpPr>
            <p:spPr>
              <a:xfrm>
                <a:off x="4763371" y="3691235"/>
                <a:ext cx="404422"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 students, staff, &amp; families</a:t>
                </a:r>
              </a:p>
            </p:txBody>
          </p:sp>
          <p:sp>
            <p:nvSpPr>
              <p:cNvPr id="18" name="Google Shape;5131;p64">
                <a:extLst>
                  <a:ext uri="{FF2B5EF4-FFF2-40B4-BE49-F238E27FC236}">
                    <a16:creationId xmlns:a16="http://schemas.microsoft.com/office/drawing/2014/main" id="{F7D9F3E8-F0D9-4D09-A550-E3A458243C5B}"/>
                  </a:ext>
                </a:extLst>
              </p:cNvPr>
              <p:cNvSpPr/>
              <p:nvPr/>
            </p:nvSpPr>
            <p:spPr>
              <a:xfrm>
                <a:off x="4763371" y="3892088"/>
                <a:ext cx="404422"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1"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 students, staff, &amp; families</a:t>
                </a:r>
              </a:p>
            </p:txBody>
          </p:sp>
        </p:grpSp>
        <p:grpSp>
          <p:nvGrpSpPr>
            <p:cNvPr id="8" name="Google Shape;5134;p64">
              <a:extLst>
                <a:ext uri="{FF2B5EF4-FFF2-40B4-BE49-F238E27FC236}">
                  <a16:creationId xmlns:a16="http://schemas.microsoft.com/office/drawing/2014/main" id="{374486FD-E15F-4E9A-800D-2F33F1117F7C}"/>
                </a:ext>
              </a:extLst>
            </p:cNvPr>
            <p:cNvGrpSpPr/>
            <p:nvPr/>
          </p:nvGrpSpPr>
          <p:grpSpPr>
            <a:xfrm>
              <a:off x="6062525" y="1137761"/>
              <a:ext cx="1312183" cy="3026654"/>
              <a:chOff x="5190449" y="3361291"/>
              <a:chExt cx="440891" cy="713189"/>
            </a:xfrm>
          </p:grpSpPr>
          <p:sp>
            <p:nvSpPr>
              <p:cNvPr id="9" name="Google Shape;5135;p64">
                <a:extLst>
                  <a:ext uri="{FF2B5EF4-FFF2-40B4-BE49-F238E27FC236}">
                    <a16:creationId xmlns:a16="http://schemas.microsoft.com/office/drawing/2014/main" id="{5835CF18-060D-4E69-A384-57702C716B89}"/>
                  </a:ext>
                </a:extLst>
              </p:cNvPr>
              <p:cNvSpPr/>
              <p:nvPr/>
            </p:nvSpPr>
            <p:spPr>
              <a:xfrm>
                <a:off x="5190450" y="3361291"/>
                <a:ext cx="440890" cy="98612"/>
              </a:xfrm>
              <a:prstGeom prst="flowChartAlternateProcess">
                <a:avLst/>
              </a:prstGeom>
              <a:solidFill>
                <a:srgbClr val="7FDCDE">
                  <a:alpha val="50000"/>
                </a:srgbClr>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Involved</a:t>
                </a:r>
                <a:endParaRPr kumimoji="0" sz="20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0" name="Google Shape;5136;p64">
                <a:extLst>
                  <a:ext uri="{FF2B5EF4-FFF2-40B4-BE49-F238E27FC236}">
                    <a16:creationId xmlns:a16="http://schemas.microsoft.com/office/drawing/2014/main" id="{D9DDC780-86EB-4654-B5CB-9DB041BA519E}"/>
                  </a:ext>
                </a:extLst>
              </p:cNvPr>
              <p:cNvSpPr/>
              <p:nvPr/>
            </p:nvSpPr>
            <p:spPr>
              <a:xfrm>
                <a:off x="5190449" y="3490214"/>
                <a:ext cx="440890"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Principal, social worker, 3 general + 1 special ed. teachers</a:t>
                </a:r>
                <a:endParaRPr kumimoji="0" sz="1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1" name="Google Shape;5137;p64">
                <a:extLst>
                  <a:ext uri="{FF2B5EF4-FFF2-40B4-BE49-F238E27FC236}">
                    <a16:creationId xmlns:a16="http://schemas.microsoft.com/office/drawing/2014/main" id="{B88A945E-378C-4410-83F1-7F5670C4075F}"/>
                  </a:ext>
                </a:extLst>
              </p:cNvPr>
              <p:cNvSpPr/>
              <p:nvPr/>
            </p:nvSpPr>
            <p:spPr>
              <a:xfrm>
                <a:off x="5190449" y="3691244"/>
                <a:ext cx="440890"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Principal, social worker, 2 general ed. teachers</a:t>
                </a:r>
                <a:endParaRPr kumimoji="0" sz="1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12" name="Google Shape;5138;p64">
                <a:extLst>
                  <a:ext uri="{FF2B5EF4-FFF2-40B4-BE49-F238E27FC236}">
                    <a16:creationId xmlns:a16="http://schemas.microsoft.com/office/drawing/2014/main" id="{AC35C763-E809-4F8C-8BB9-6D24593CC19F}"/>
                  </a:ext>
                </a:extLst>
              </p:cNvPr>
              <p:cNvSpPr/>
              <p:nvPr/>
            </p:nvSpPr>
            <p:spPr>
              <a:xfrm>
                <a:off x="5190449" y="3892088"/>
                <a:ext cx="440890" cy="18239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Principal, social worker, 2 general + 1 special ed. teachers</a:t>
                </a:r>
              </a:p>
            </p:txBody>
          </p:sp>
        </p:grpSp>
        <p:sp>
          <p:nvSpPr>
            <p:cNvPr id="39" name="Google Shape;5135;p64">
              <a:extLst>
                <a:ext uri="{FF2B5EF4-FFF2-40B4-BE49-F238E27FC236}">
                  <a16:creationId xmlns:a16="http://schemas.microsoft.com/office/drawing/2014/main" id="{1FA3B030-5248-4653-B48A-BAE447152D32}"/>
                </a:ext>
              </a:extLst>
            </p:cNvPr>
            <p:cNvSpPr/>
            <p:nvPr/>
          </p:nvSpPr>
          <p:spPr>
            <a:xfrm>
              <a:off x="7442237" y="1137778"/>
              <a:ext cx="1725404" cy="418476"/>
            </a:xfrm>
            <a:prstGeom prst="flowChartAlternateProcess">
              <a:avLst/>
            </a:prstGeom>
            <a:solidFill>
              <a:srgbClr val="7FDCDE">
                <a:alpha val="50000"/>
              </a:srgbClr>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Overlap? Modify? Eliminate?</a:t>
              </a:r>
              <a:endParaRPr kumimoji="0" sz="20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40" name="Google Shape;5136;p64">
              <a:extLst>
                <a:ext uri="{FF2B5EF4-FFF2-40B4-BE49-F238E27FC236}">
                  <a16:creationId xmlns:a16="http://schemas.microsoft.com/office/drawing/2014/main" id="{EAD59CC0-0DFA-43E1-ACF9-9A3789AE1176}"/>
                </a:ext>
              </a:extLst>
            </p:cNvPr>
            <p:cNvSpPr/>
            <p:nvPr/>
          </p:nvSpPr>
          <p:spPr>
            <a:xfrm>
              <a:off x="7435217" y="1649681"/>
              <a:ext cx="1856166" cy="774000"/>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41" name="Google Shape;5137;p64">
              <a:extLst>
                <a:ext uri="{FF2B5EF4-FFF2-40B4-BE49-F238E27FC236}">
                  <a16:creationId xmlns:a16="http://schemas.microsoft.com/office/drawing/2014/main" id="{947A091C-6BC0-4E64-BBB4-AD01FD389A39}"/>
                </a:ext>
              </a:extLst>
            </p:cNvPr>
            <p:cNvSpPr/>
            <p:nvPr/>
          </p:nvSpPr>
          <p:spPr>
            <a:xfrm>
              <a:off x="7435217" y="2538050"/>
              <a:ext cx="1856166" cy="774007"/>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Expand use of data to monitor police contacts from school &amp; safety assessments</a:t>
              </a:r>
              <a:endParaRPr kumimoji="0" sz="1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42" name="Google Shape;5138;p64">
              <a:extLst>
                <a:ext uri="{FF2B5EF4-FFF2-40B4-BE49-F238E27FC236}">
                  <a16:creationId xmlns:a16="http://schemas.microsoft.com/office/drawing/2014/main" id="{4830FAE2-1127-4A9E-AD3E-6F8549A69FA6}"/>
                </a:ext>
              </a:extLst>
            </p:cNvPr>
            <p:cNvSpPr/>
            <p:nvPr/>
          </p:nvSpPr>
          <p:spPr>
            <a:xfrm>
              <a:off x="7435217" y="3390432"/>
              <a:ext cx="1856166" cy="774002"/>
            </a:xfrm>
            <a:prstGeom prst="flowChartAlternateProcess">
              <a:avLst/>
            </a:prstGeom>
            <a:solidFill>
              <a:schemeClr val="bg1"/>
            </a:solidFill>
            <a:ln w="12700">
              <a:solidFill>
                <a:schemeClr val="accent6">
                  <a:lumMod val="60000"/>
                  <a:lumOff val="40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grpSp>
      <p:sp>
        <p:nvSpPr>
          <p:cNvPr id="3" name="Rounded Rectangle 2">
            <a:extLst>
              <a:ext uri="{FF2B5EF4-FFF2-40B4-BE49-F238E27FC236}">
                <a16:creationId xmlns:a16="http://schemas.microsoft.com/office/drawing/2014/main" id="{AE05B430-6BDD-CB42-A590-39658B840795}"/>
              </a:ext>
            </a:extLst>
          </p:cNvPr>
          <p:cNvSpPr/>
          <p:nvPr/>
        </p:nvSpPr>
        <p:spPr>
          <a:xfrm>
            <a:off x="1871445" y="1304739"/>
            <a:ext cx="7551922" cy="1704148"/>
          </a:xfrm>
          <a:prstGeom prst="roundRect">
            <a:avLst/>
          </a:prstGeom>
          <a:no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38" name="Rounded Rectangle 37">
            <a:extLst>
              <a:ext uri="{FF2B5EF4-FFF2-40B4-BE49-F238E27FC236}">
                <a16:creationId xmlns:a16="http://schemas.microsoft.com/office/drawing/2014/main" id="{8D56EFE7-6A46-0744-92E6-DE5DB230A849}"/>
              </a:ext>
            </a:extLst>
          </p:cNvPr>
          <p:cNvSpPr/>
          <p:nvPr/>
        </p:nvSpPr>
        <p:spPr>
          <a:xfrm>
            <a:off x="1837722" y="4823933"/>
            <a:ext cx="7549300" cy="1602563"/>
          </a:xfrm>
          <a:prstGeom prst="roundRect">
            <a:avLst/>
          </a:prstGeom>
          <a:no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7DB08D4D-2600-FC4B-BAEE-DCFB1F8B9139}"/>
              </a:ext>
            </a:extLst>
          </p:cNvPr>
          <p:cNvSpPr/>
          <p:nvPr/>
        </p:nvSpPr>
        <p:spPr>
          <a:xfrm>
            <a:off x="137665" y="2980648"/>
            <a:ext cx="11916670" cy="1843285"/>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i="0" u="none" strike="noStrike" kern="1200" cap="none" spc="0" normalizeH="0" baseline="0" noProof="0" dirty="0">
              <a:ln>
                <a:noFill/>
              </a:ln>
              <a:solidFill>
                <a:srgbClr val="292C73">
                  <a:lumMod val="50000"/>
                </a:srgbClr>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Arial"/>
                <a:ea typeface="+mn-ea"/>
                <a:cs typeface="+mn-cs"/>
              </a:rPr>
              <a:t>Similar purpose/goal, data-based outcome,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Arial"/>
                <a:ea typeface="+mn-ea"/>
                <a:cs typeface="+mn-cs"/>
              </a:rPr>
              <a:t>target group, staff involved!</a:t>
            </a:r>
            <a:endParaRPr kumimoji="0" lang="en-US" sz="1200" b="1" i="0" u="none" strike="noStrike" kern="1200" cap="none" spc="0" normalizeH="0" baseline="0" noProof="0" dirty="0">
              <a:ln>
                <a:noFill/>
              </a:ln>
              <a:solidFill>
                <a:srgbClr val="292C73">
                  <a:lumMod val="50000"/>
                </a:srgbClr>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292C73">
                    <a:lumMod val="50000"/>
                  </a:srgbClr>
                </a:solidFill>
                <a:effectLst/>
                <a:uLnTx/>
                <a:uFillTx/>
                <a:latin typeface="Arial"/>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292C73">
                    <a:lumMod val="50000"/>
                  </a:srgbClr>
                </a:solidFill>
                <a:effectLst/>
                <a:uLnTx/>
                <a:uFillTx/>
                <a:latin typeface="Arial"/>
                <a:ea typeface="+mn-ea"/>
                <a:cs typeface="+mn-cs"/>
              </a:rPr>
              <a:t>Can the teams be combined into one team?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Arial"/>
                <a:ea typeface="+mn-ea"/>
                <a:cs typeface="+mn-cs"/>
              </a:rPr>
              <a:t> </a:t>
            </a:r>
          </a:p>
        </p:txBody>
      </p:sp>
      <p:pic>
        <p:nvPicPr>
          <p:cNvPr id="37" name="Picture 36">
            <a:extLst>
              <a:ext uri="{FF2B5EF4-FFF2-40B4-BE49-F238E27FC236}">
                <a16:creationId xmlns:a16="http://schemas.microsoft.com/office/drawing/2014/main" id="{2FCE703B-44FD-964C-A120-3B0D7E384BA9}"/>
              </a:ext>
            </a:extLst>
          </p:cNvPr>
          <p:cNvPicPr>
            <a:picLocks noChangeAspect="1"/>
          </p:cNvPicPr>
          <p:nvPr/>
        </p:nvPicPr>
        <p:blipFill>
          <a:blip r:embed="rId3"/>
          <a:stretch>
            <a:fillRect/>
          </a:stretch>
        </p:blipFill>
        <p:spPr>
          <a:xfrm>
            <a:off x="11037788" y="5906238"/>
            <a:ext cx="1135955" cy="1019019"/>
          </a:xfrm>
          <a:prstGeom prst="ellipse">
            <a:avLst/>
          </a:prstGeom>
          <a:ln w="19050">
            <a:solidFill>
              <a:schemeClr val="accent2">
                <a:lumMod val="50000"/>
              </a:schemeClr>
            </a:solidFill>
          </a:ln>
        </p:spPr>
      </p:pic>
      <p:sp>
        <p:nvSpPr>
          <p:cNvPr id="14" name="TextBox 13">
            <a:extLst>
              <a:ext uri="{FF2B5EF4-FFF2-40B4-BE49-F238E27FC236}">
                <a16:creationId xmlns:a16="http://schemas.microsoft.com/office/drawing/2014/main" id="{03E92D66-80C3-6348-8316-4CDE1C35C06D}"/>
              </a:ext>
            </a:extLst>
          </p:cNvPr>
          <p:cNvSpPr txBox="1"/>
          <p:nvPr/>
        </p:nvSpPr>
        <p:spPr>
          <a:xfrm>
            <a:off x="239151" y="3221370"/>
            <a:ext cx="11645327"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r>
              <a:rPr lang="en-US" sz="2800" b="1" dirty="0">
                <a:solidFill>
                  <a:srgbClr val="0D0F41"/>
                </a:solidFill>
              </a:rPr>
              <a:t>Remember this from Day 1?</a:t>
            </a:r>
          </a:p>
          <a:p>
            <a:pPr lvl="0" algn="ctr"/>
            <a:endParaRPr lang="en-US" sz="2800" b="1" dirty="0">
              <a:solidFill>
                <a:srgbClr val="0D0F41"/>
              </a:solidFill>
            </a:endParaRPr>
          </a:p>
          <a:p>
            <a:pPr lvl="0" algn="ctr"/>
            <a:r>
              <a:rPr lang="en-US" sz="2800" b="1" dirty="0">
                <a:solidFill>
                  <a:srgbClr val="0D0F41"/>
                </a:solidFill>
              </a:rPr>
              <a:t>Use what you’ve learned to review, reconsider, &amp; revise as needed!</a:t>
            </a:r>
          </a:p>
        </p:txBody>
      </p:sp>
    </p:spTree>
    <p:extLst>
      <p:ext uri="{BB962C8B-B14F-4D97-AF65-F5344CB8AC3E}">
        <p14:creationId xmlns:p14="http://schemas.microsoft.com/office/powerpoint/2010/main" val="360837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with text and images&#10;&#10;Description automatically generated">
            <a:extLst>
              <a:ext uri="{FF2B5EF4-FFF2-40B4-BE49-F238E27FC236}">
                <a16:creationId xmlns:a16="http://schemas.microsoft.com/office/drawing/2014/main" id="{3F04E669-C11A-4AC9-315B-8449FD038F0F}"/>
              </a:ext>
            </a:extLst>
          </p:cNvPr>
          <p:cNvPicPr>
            <a:picLocks noChangeAspect="1"/>
          </p:cNvPicPr>
          <p:nvPr/>
        </p:nvPicPr>
        <p:blipFill>
          <a:blip r:embed="rId3">
            <a:alphaModFix amt="56000"/>
          </a:blip>
          <a:stretch>
            <a:fillRect/>
          </a:stretch>
        </p:blipFill>
        <p:spPr>
          <a:xfrm>
            <a:off x="295728" y="251654"/>
            <a:ext cx="11896271" cy="6493184"/>
          </a:xfrm>
          <a:prstGeom prst="rect">
            <a:avLst/>
          </a:prstGeom>
        </p:spPr>
      </p:pic>
      <p:graphicFrame>
        <p:nvGraphicFramePr>
          <p:cNvPr id="4" name="Diagram 3">
            <a:extLst>
              <a:ext uri="{FF2B5EF4-FFF2-40B4-BE49-F238E27FC236}">
                <a16:creationId xmlns:a16="http://schemas.microsoft.com/office/drawing/2014/main" id="{7820CCE9-192E-2741-96BD-B788CEF00257}"/>
              </a:ext>
            </a:extLst>
          </p:cNvPr>
          <p:cNvGraphicFramePr/>
          <p:nvPr>
            <p:extLst>
              <p:ext uri="{D42A27DB-BD31-4B8C-83A1-F6EECF244321}">
                <p14:modId xmlns:p14="http://schemas.microsoft.com/office/powerpoint/2010/main" val="1352275068"/>
              </p:ext>
            </p:extLst>
          </p:nvPr>
        </p:nvGraphicFramePr>
        <p:xfrm>
          <a:off x="908650" y="604909"/>
          <a:ext cx="12220752" cy="62530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970097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3F591-2D6B-0244-9EFE-86BE7C854144}"/>
              </a:ext>
            </a:extLst>
          </p:cNvPr>
          <p:cNvSpPr>
            <a:spLocks noGrp="1"/>
          </p:cNvSpPr>
          <p:nvPr>
            <p:ph type="title"/>
          </p:nvPr>
        </p:nvSpPr>
        <p:spPr>
          <a:xfrm>
            <a:off x="284396" y="329777"/>
            <a:ext cx="9378000" cy="845600"/>
          </a:xfrm>
        </p:spPr>
        <p:txBody>
          <a:bodyPr/>
          <a:lstStyle/>
          <a:p>
            <a:r>
              <a:rPr lang="en-US" dirty="0"/>
              <a:t>Planning for Rollout</a:t>
            </a:r>
          </a:p>
        </p:txBody>
      </p:sp>
      <p:pic>
        <p:nvPicPr>
          <p:cNvPr id="4" name="Graphic 3" descr="Checklist with solid fill">
            <a:extLst>
              <a:ext uri="{FF2B5EF4-FFF2-40B4-BE49-F238E27FC236}">
                <a16:creationId xmlns:a16="http://schemas.microsoft.com/office/drawing/2014/main" id="{57BD49CD-D752-D84E-AB8A-6A926DFE77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8792" y="1175377"/>
            <a:ext cx="3282789" cy="3282789"/>
          </a:xfrm>
          <a:prstGeom prst="rect">
            <a:avLst/>
          </a:prstGeom>
        </p:spPr>
      </p:pic>
      <p:sp>
        <p:nvSpPr>
          <p:cNvPr id="5" name="TextBox 4">
            <a:extLst>
              <a:ext uri="{FF2B5EF4-FFF2-40B4-BE49-F238E27FC236}">
                <a16:creationId xmlns:a16="http://schemas.microsoft.com/office/drawing/2014/main" id="{40336A91-C3A8-4E44-B766-A8E3B9C0CF57}"/>
              </a:ext>
            </a:extLst>
          </p:cNvPr>
          <p:cNvSpPr txBox="1"/>
          <p:nvPr/>
        </p:nvSpPr>
        <p:spPr>
          <a:xfrm>
            <a:off x="3562505" y="1791528"/>
            <a:ext cx="4045493" cy="3046988"/>
          </a:xfrm>
          <a:prstGeom prst="rect">
            <a:avLst/>
          </a:prstGeom>
          <a:noFill/>
        </p:spPr>
        <p:txBody>
          <a:bodyPr wrap="square" rtlCol="0">
            <a:spAutoFit/>
          </a:bodyPr>
          <a:lstStyle/>
          <a:p>
            <a:r>
              <a:rPr lang="en-US" sz="3200" dirty="0"/>
              <a:t>Consider the needs of:</a:t>
            </a:r>
          </a:p>
          <a:p>
            <a:pPr marL="457200" indent="-457200">
              <a:buClr>
                <a:schemeClr val="accent5">
                  <a:lumMod val="75000"/>
                </a:schemeClr>
              </a:buClr>
              <a:buFont typeface="Arial" panose="020B0604020202020204" pitchFamily="34" charset="0"/>
              <a:buChar char="•"/>
            </a:pPr>
            <a:r>
              <a:rPr lang="en-US" sz="3200" dirty="0"/>
              <a:t>staff </a:t>
            </a:r>
          </a:p>
          <a:p>
            <a:pPr marL="457200" indent="-457200">
              <a:buClr>
                <a:schemeClr val="accent5">
                  <a:lumMod val="75000"/>
                </a:schemeClr>
              </a:buClr>
              <a:buFont typeface="Arial" panose="020B0604020202020204" pitchFamily="34" charset="0"/>
              <a:buChar char="•"/>
            </a:pPr>
            <a:r>
              <a:rPr lang="en-US" sz="3200" dirty="0"/>
              <a:t>students</a:t>
            </a:r>
          </a:p>
          <a:p>
            <a:pPr marL="457200" indent="-457200">
              <a:buClr>
                <a:schemeClr val="accent5">
                  <a:lumMod val="75000"/>
                </a:schemeClr>
              </a:buClr>
              <a:buFont typeface="Arial" panose="020B0604020202020204" pitchFamily="34" charset="0"/>
              <a:buChar char="•"/>
            </a:pPr>
            <a:r>
              <a:rPr lang="en-US" sz="3200" dirty="0"/>
              <a:t>families</a:t>
            </a:r>
          </a:p>
          <a:p>
            <a:pPr marL="457200" indent="-457200">
              <a:buClr>
                <a:schemeClr val="accent5">
                  <a:lumMod val="75000"/>
                </a:schemeClr>
              </a:buClr>
              <a:buFont typeface="Arial" panose="020B0604020202020204" pitchFamily="34" charset="0"/>
              <a:buChar char="•"/>
            </a:pPr>
            <a:r>
              <a:rPr lang="en-US" sz="3200" dirty="0"/>
              <a:t>community</a:t>
            </a:r>
          </a:p>
          <a:p>
            <a:pPr marL="457200" indent="-457200">
              <a:buClr>
                <a:schemeClr val="accent5">
                  <a:lumMod val="75000"/>
                </a:schemeClr>
              </a:buClr>
              <a:buFont typeface="Arial" panose="020B0604020202020204" pitchFamily="34" charset="0"/>
              <a:buChar char="•"/>
            </a:pPr>
            <a:endParaRPr lang="en-US" sz="3200" dirty="0"/>
          </a:p>
        </p:txBody>
      </p:sp>
      <p:sp>
        <p:nvSpPr>
          <p:cNvPr id="6" name="TextBox 5">
            <a:extLst>
              <a:ext uri="{FF2B5EF4-FFF2-40B4-BE49-F238E27FC236}">
                <a16:creationId xmlns:a16="http://schemas.microsoft.com/office/drawing/2014/main" id="{4DC2257A-504E-4845-9AD5-57A37D71A3A7}"/>
              </a:ext>
            </a:extLst>
          </p:cNvPr>
          <p:cNvSpPr txBox="1"/>
          <p:nvPr/>
        </p:nvSpPr>
        <p:spPr>
          <a:xfrm>
            <a:off x="8146507" y="1657399"/>
            <a:ext cx="4045493" cy="255454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dirty="0"/>
              <a:t>Have you established </a:t>
            </a:r>
            <a:r>
              <a:rPr lang="en-US" sz="3200" b="1" dirty="0"/>
              <a:t>training/teaching </a:t>
            </a:r>
          </a:p>
          <a:p>
            <a:pPr algn="ctr"/>
            <a:r>
              <a:rPr lang="en-US" sz="3200" b="1" dirty="0"/>
              <a:t>content and routines </a:t>
            </a:r>
          </a:p>
          <a:p>
            <a:pPr algn="ctr"/>
            <a:r>
              <a:rPr lang="en-US" sz="3200" dirty="0"/>
              <a:t>to support each audience?</a:t>
            </a:r>
          </a:p>
        </p:txBody>
      </p:sp>
      <p:sp>
        <p:nvSpPr>
          <p:cNvPr id="7" name="TextBox 6">
            <a:extLst>
              <a:ext uri="{FF2B5EF4-FFF2-40B4-BE49-F238E27FC236}">
                <a16:creationId xmlns:a16="http://schemas.microsoft.com/office/drawing/2014/main" id="{95827631-A0C0-0B42-B21D-DA3E92971D2A}"/>
              </a:ext>
            </a:extLst>
          </p:cNvPr>
          <p:cNvSpPr txBox="1"/>
          <p:nvPr/>
        </p:nvSpPr>
        <p:spPr>
          <a:xfrm>
            <a:off x="691301" y="5144014"/>
            <a:ext cx="10809398"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dirty="0"/>
              <a:t>How will you orient students, staff, and families that arrive in your school throughout the year?</a:t>
            </a:r>
          </a:p>
        </p:txBody>
      </p:sp>
    </p:spTree>
    <p:extLst>
      <p:ext uri="{BB962C8B-B14F-4D97-AF65-F5344CB8AC3E}">
        <p14:creationId xmlns:p14="http://schemas.microsoft.com/office/powerpoint/2010/main" val="16012500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3354A-FBB4-58D8-9127-43D6424FC782}"/>
              </a:ext>
            </a:extLst>
          </p:cNvPr>
          <p:cNvSpPr>
            <a:spLocks noGrp="1"/>
          </p:cNvSpPr>
          <p:nvPr>
            <p:ph type="title"/>
          </p:nvPr>
        </p:nvSpPr>
        <p:spPr>
          <a:xfrm>
            <a:off x="248530" y="242186"/>
            <a:ext cx="9378000" cy="845600"/>
          </a:xfrm>
        </p:spPr>
        <p:txBody>
          <a:bodyPr/>
          <a:lstStyle/>
          <a:p>
            <a:r>
              <a:rPr lang="en-US" dirty="0"/>
              <a:t>Key Factors for Sustaining PBIS</a:t>
            </a:r>
          </a:p>
        </p:txBody>
      </p:sp>
      <p:graphicFrame>
        <p:nvGraphicFramePr>
          <p:cNvPr id="4" name="Diagram 3">
            <a:extLst>
              <a:ext uri="{FF2B5EF4-FFF2-40B4-BE49-F238E27FC236}">
                <a16:creationId xmlns:a16="http://schemas.microsoft.com/office/drawing/2014/main" id="{33557C08-8D54-9196-C5FC-1A01C798C9F2}"/>
              </a:ext>
            </a:extLst>
          </p:cNvPr>
          <p:cNvGraphicFramePr/>
          <p:nvPr/>
        </p:nvGraphicFramePr>
        <p:xfrm>
          <a:off x="553329" y="844625"/>
          <a:ext cx="11085342" cy="5734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99F25C2-05FC-BDF0-6387-31BD9B7AD7ED}"/>
              </a:ext>
            </a:extLst>
          </p:cNvPr>
          <p:cNvSpPr txBox="1"/>
          <p:nvPr/>
        </p:nvSpPr>
        <p:spPr>
          <a:xfrm>
            <a:off x="2490443" y="6396335"/>
            <a:ext cx="970155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McIntosh, K., Mercer, S. H., </a:t>
            </a:r>
            <a:r>
              <a:rPr kumimoji="0" lang="en-US" sz="12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Nese</a:t>
            </a: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R. N., Strickland-Cohen, M. K., &amp; </a:t>
            </a:r>
            <a:r>
              <a:rPr kumimoji="0" lang="en-US" sz="12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Hoselton</a:t>
            </a: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R. (2016). Predictors of sustained implementation of school-wide positive behavioral interventions and supports. </a:t>
            </a:r>
            <a:r>
              <a:rPr kumimoji="0" lang="en-US" sz="12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Journal of Positive Behavior Interventions</a:t>
            </a: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12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18</a:t>
            </a: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(4), 209-218.</a:t>
            </a:r>
            <a:endParaRPr kumimoji="0" lang="en-US" sz="12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8685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DA8E2-30C5-0B42-AD9D-F7B237E128DB}"/>
              </a:ext>
            </a:extLst>
          </p:cNvPr>
          <p:cNvSpPr>
            <a:spLocks noGrp="1"/>
          </p:cNvSpPr>
          <p:nvPr>
            <p:ph type="title"/>
          </p:nvPr>
        </p:nvSpPr>
        <p:spPr/>
        <p:txBody>
          <a:bodyPr/>
          <a:lstStyle/>
          <a:p>
            <a:r>
              <a:rPr lang="en-US" dirty="0"/>
              <a:t>Guidelines for Promoting Sustainability</a:t>
            </a:r>
          </a:p>
        </p:txBody>
      </p:sp>
      <p:sp>
        <p:nvSpPr>
          <p:cNvPr id="3" name="Content Placeholder 2"/>
          <p:cNvSpPr>
            <a:spLocks noGrp="1"/>
          </p:cNvSpPr>
          <p:nvPr>
            <p:ph idx="4294967295"/>
          </p:nvPr>
        </p:nvSpPr>
        <p:spPr>
          <a:xfrm>
            <a:off x="1499451" y="1539530"/>
            <a:ext cx="9585891" cy="4031276"/>
          </a:xfrm>
        </p:spPr>
        <p:style>
          <a:lnRef idx="2">
            <a:schemeClr val="accent2"/>
          </a:lnRef>
          <a:fillRef idx="1">
            <a:schemeClr val="lt1"/>
          </a:fillRef>
          <a:effectRef idx="0">
            <a:schemeClr val="accent2"/>
          </a:effectRef>
          <a:fontRef idx="minor">
            <a:schemeClr val="dk1"/>
          </a:fontRef>
        </p:style>
        <p:txBody>
          <a:bodyPr/>
          <a:lstStyle/>
          <a:p>
            <a:pPr lvl="0">
              <a:spcAft>
                <a:spcPts val="1200"/>
              </a:spcAft>
              <a:buClr>
                <a:schemeClr val="accent5">
                  <a:lumMod val="75000"/>
                </a:schemeClr>
              </a:buClr>
              <a:buSzPct val="100000"/>
              <a:buFont typeface="Arial" panose="020B0604020202020204" pitchFamily="34" charset="0"/>
              <a:buChar char="•"/>
            </a:pPr>
            <a:r>
              <a:rPr lang="en-US" sz="2400" dirty="0">
                <a:solidFill>
                  <a:schemeClr val="accent6">
                    <a:lumMod val="50000"/>
                  </a:schemeClr>
                </a:solidFill>
                <a:latin typeface="+mj-lt"/>
              </a:rPr>
              <a:t>Work as a team.</a:t>
            </a:r>
          </a:p>
          <a:p>
            <a:pPr lvl="0">
              <a:spcAft>
                <a:spcPts val="1200"/>
              </a:spcAft>
              <a:buClr>
                <a:schemeClr val="accent5">
                  <a:lumMod val="75000"/>
                </a:schemeClr>
              </a:buClr>
              <a:buSzPct val="100000"/>
              <a:buFont typeface="Arial" panose="020B0604020202020204" pitchFamily="34" charset="0"/>
              <a:buChar char="•"/>
            </a:pPr>
            <a:r>
              <a:rPr lang="en-US" sz="2400" dirty="0">
                <a:solidFill>
                  <a:schemeClr val="accent6">
                    <a:lumMod val="50000"/>
                  </a:schemeClr>
                </a:solidFill>
                <a:latin typeface="+mj-lt"/>
              </a:rPr>
              <a:t>Make decisions based upon data.</a:t>
            </a:r>
          </a:p>
          <a:p>
            <a:pPr lvl="0">
              <a:spcAft>
                <a:spcPts val="1200"/>
              </a:spcAft>
              <a:buClr>
                <a:schemeClr val="accent5">
                  <a:lumMod val="75000"/>
                </a:schemeClr>
              </a:buClr>
              <a:buSzPct val="100000"/>
              <a:buFont typeface="Arial" panose="020B0604020202020204" pitchFamily="34" charset="0"/>
              <a:buChar char="•"/>
            </a:pPr>
            <a:r>
              <a:rPr lang="en-US" sz="2400" dirty="0">
                <a:solidFill>
                  <a:schemeClr val="accent6">
                    <a:lumMod val="50000"/>
                  </a:schemeClr>
                </a:solidFill>
                <a:latin typeface="+mj-lt"/>
              </a:rPr>
              <a:t>Consider needs of </a:t>
            </a:r>
            <a:r>
              <a:rPr lang="en-US" dirty="0">
                <a:solidFill>
                  <a:schemeClr val="accent6">
                    <a:lumMod val="50000"/>
                  </a:schemeClr>
                </a:solidFill>
                <a:latin typeface="+mj-lt"/>
              </a:rPr>
              <a:t>each and every</a:t>
            </a:r>
            <a:r>
              <a:rPr lang="en-US" sz="2400" dirty="0">
                <a:solidFill>
                  <a:schemeClr val="accent6">
                    <a:lumMod val="50000"/>
                  </a:schemeClr>
                </a:solidFill>
                <a:latin typeface="+mj-lt"/>
              </a:rPr>
              <a:t> student.</a:t>
            </a:r>
          </a:p>
          <a:p>
            <a:pPr lvl="0">
              <a:spcAft>
                <a:spcPts val="1200"/>
              </a:spcAft>
              <a:buClr>
                <a:schemeClr val="accent5">
                  <a:lumMod val="75000"/>
                </a:schemeClr>
              </a:buClr>
              <a:buSzPct val="100000"/>
              <a:buFont typeface="Arial" panose="020B0604020202020204" pitchFamily="34" charset="0"/>
              <a:buChar char="•"/>
            </a:pPr>
            <a:r>
              <a:rPr lang="en-US" dirty="0">
                <a:solidFill>
                  <a:schemeClr val="accent6">
                    <a:lumMod val="50000"/>
                  </a:schemeClr>
                </a:solidFill>
                <a:latin typeface="+mj-lt"/>
              </a:rPr>
              <a:t>Support staff with implementation.</a:t>
            </a:r>
            <a:endParaRPr lang="en-US" sz="2400" dirty="0">
              <a:solidFill>
                <a:schemeClr val="accent6">
                  <a:lumMod val="50000"/>
                </a:schemeClr>
              </a:solidFill>
              <a:latin typeface="+mj-lt"/>
            </a:endParaRPr>
          </a:p>
          <a:p>
            <a:pPr lvl="0">
              <a:spcAft>
                <a:spcPts val="1200"/>
              </a:spcAft>
              <a:buClr>
                <a:schemeClr val="accent5">
                  <a:lumMod val="75000"/>
                </a:schemeClr>
              </a:buClr>
              <a:buSzPct val="100000"/>
              <a:buFont typeface="Arial" panose="020B0604020202020204" pitchFamily="34" charset="0"/>
              <a:buChar char="•"/>
            </a:pPr>
            <a:r>
              <a:rPr lang="en-US" sz="2400" dirty="0">
                <a:solidFill>
                  <a:schemeClr val="accent6">
                    <a:lumMod val="50000"/>
                  </a:schemeClr>
                </a:solidFill>
                <a:latin typeface="+mj-lt"/>
              </a:rPr>
              <a:t>Integrate PBIS activities into other initiatives and projects.</a:t>
            </a:r>
          </a:p>
          <a:p>
            <a:pPr lvl="0">
              <a:spcAft>
                <a:spcPts val="1200"/>
              </a:spcAft>
              <a:buClr>
                <a:schemeClr val="accent5">
                  <a:lumMod val="75000"/>
                </a:schemeClr>
              </a:buClr>
              <a:buSzPct val="100000"/>
              <a:buFont typeface="Arial" panose="020B0604020202020204" pitchFamily="34" charset="0"/>
              <a:buChar char="•"/>
            </a:pPr>
            <a:r>
              <a:rPr lang="en-US" sz="2400" dirty="0">
                <a:solidFill>
                  <a:schemeClr val="accent6">
                    <a:lumMod val="50000"/>
                  </a:schemeClr>
                </a:solidFill>
                <a:latin typeface="+mj-lt"/>
              </a:rPr>
              <a:t>Begin teaching, learning, and behavioral expectations on the first day.</a:t>
            </a:r>
          </a:p>
          <a:p>
            <a:pPr lvl="0">
              <a:spcAft>
                <a:spcPts val="1200"/>
              </a:spcAft>
              <a:buClr>
                <a:schemeClr val="accent5">
                  <a:lumMod val="75000"/>
                </a:schemeClr>
              </a:buClr>
              <a:buSzPct val="100000"/>
              <a:buFont typeface="Arial" panose="020B0604020202020204" pitchFamily="34" charset="0"/>
              <a:buChar char="•"/>
            </a:pPr>
            <a:r>
              <a:rPr lang="en-US" sz="2400" dirty="0">
                <a:solidFill>
                  <a:schemeClr val="accent6">
                    <a:lumMod val="50000"/>
                  </a:schemeClr>
                </a:solidFill>
                <a:latin typeface="+mj-lt"/>
              </a:rPr>
              <a:t>Involve students, staff, parents, and community</a:t>
            </a:r>
            <a:r>
              <a:rPr lang="en-US" dirty="0">
                <a:solidFill>
                  <a:schemeClr val="accent6">
                    <a:lumMod val="50000"/>
                  </a:schemeClr>
                </a:solidFill>
                <a:latin typeface="+mj-lt"/>
              </a:rPr>
              <a:t> at all steps.</a:t>
            </a:r>
            <a:endParaRPr lang="en-US" sz="2400" dirty="0">
              <a:solidFill>
                <a:schemeClr val="accent6">
                  <a:lumMod val="50000"/>
                </a:schemeClr>
              </a:solidFill>
              <a:latin typeface="+mj-lt"/>
            </a:endParaRPr>
          </a:p>
        </p:txBody>
      </p:sp>
      <p:pic>
        <p:nvPicPr>
          <p:cNvPr id="13" name="Picture 12">
            <a:extLst>
              <a:ext uri="{FF2B5EF4-FFF2-40B4-BE49-F238E27FC236}">
                <a16:creationId xmlns:a16="http://schemas.microsoft.com/office/drawing/2014/main" id="{EBCD2AA3-E0FE-1E42-9319-24A0A12126D2}"/>
              </a:ext>
            </a:extLst>
          </p:cNvPr>
          <p:cNvPicPr>
            <a:picLocks noChangeAspect="1"/>
          </p:cNvPicPr>
          <p:nvPr/>
        </p:nvPicPr>
        <p:blipFill rotWithShape="1">
          <a:blip r:embed="rId3"/>
          <a:srcRect l="9398" t="21261" r="17871" b="11318"/>
          <a:stretch/>
        </p:blipFill>
        <p:spPr>
          <a:xfrm>
            <a:off x="11008495" y="5888504"/>
            <a:ext cx="1045880" cy="969496"/>
          </a:xfrm>
          <a:prstGeom prst="ellipse">
            <a:avLst/>
          </a:prstGeom>
          <a:ln w="19050">
            <a:solidFill>
              <a:schemeClr val="accent2">
                <a:lumMod val="50000"/>
              </a:schemeClr>
            </a:solidFill>
          </a:ln>
        </p:spPr>
      </p:pic>
    </p:spTree>
    <p:extLst>
      <p:ext uri="{BB962C8B-B14F-4D97-AF65-F5344CB8AC3E}">
        <p14:creationId xmlns:p14="http://schemas.microsoft.com/office/powerpoint/2010/main" val="24523770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xfrm>
            <a:off x="460652" y="323772"/>
            <a:ext cx="11167468" cy="845600"/>
          </a:xfrm>
          <a:noFill/>
        </p:spPr>
        <p:txBody>
          <a:bodyPr/>
          <a:lstStyle/>
          <a:p>
            <a:pPr eaLnBrk="1" hangingPunct="1"/>
            <a:r>
              <a:rPr lang="en-US" sz="4000" dirty="0">
                <a:solidFill>
                  <a:schemeClr val="bg1"/>
                </a:solidFill>
              </a:rPr>
              <a:t>ACTIVITY: Promoting Sustainability</a:t>
            </a:r>
          </a:p>
        </p:txBody>
      </p:sp>
      <p:sp>
        <p:nvSpPr>
          <p:cNvPr id="139268" name="Rectangle 3"/>
          <p:cNvSpPr>
            <a:spLocks noGrp="1" noChangeArrowheads="1"/>
          </p:cNvSpPr>
          <p:nvPr>
            <p:ph type="body" idx="4294967295"/>
          </p:nvPr>
        </p:nvSpPr>
        <p:spPr>
          <a:xfrm>
            <a:off x="317283" y="1403127"/>
            <a:ext cx="7150318" cy="4547474"/>
          </a:xfrm>
          <a:solidFill>
            <a:srgbClr val="FFFFFF"/>
          </a:solidFill>
        </p:spPr>
        <p:txBody>
          <a:bodyPr/>
          <a:lstStyle/>
          <a:p>
            <a:pPr marL="0" indent="0">
              <a:spcAft>
                <a:spcPts val="1200"/>
              </a:spcAft>
              <a:buClr>
                <a:schemeClr val="accent5"/>
              </a:buClr>
              <a:buNone/>
            </a:pPr>
            <a:r>
              <a:rPr lang="en-US" dirty="0">
                <a:solidFill>
                  <a:schemeClr val="accent6">
                    <a:lumMod val="50000"/>
                  </a:schemeClr>
                </a:solidFill>
                <a:latin typeface="+mn-lt"/>
                <a:cs typeface="Calibri" panose="020F0502020204030204" pitchFamily="34" charset="0"/>
              </a:rPr>
              <a:t>As a team, </a:t>
            </a:r>
          </a:p>
          <a:p>
            <a:pPr marL="342900" indent="-342900">
              <a:spcAft>
                <a:spcPts val="1200"/>
              </a:spcAft>
              <a:buClr>
                <a:schemeClr val="accent5"/>
              </a:buClr>
            </a:pPr>
            <a:r>
              <a:rPr lang="en-US" dirty="0">
                <a:solidFill>
                  <a:schemeClr val="accent6">
                    <a:lumMod val="50000"/>
                  </a:schemeClr>
                </a:solidFill>
                <a:latin typeface="+mn-lt"/>
                <a:cs typeface="Calibri" panose="020F0502020204030204" pitchFamily="34" charset="0"/>
              </a:rPr>
              <a:t>Schedule necessary activities (meetings, teaching expectations, PD, evaluation plan, etc.).</a:t>
            </a:r>
          </a:p>
          <a:p>
            <a:pPr marL="342900" indent="-342900">
              <a:spcAft>
                <a:spcPts val="1200"/>
              </a:spcAft>
              <a:buClr>
                <a:schemeClr val="accent5"/>
              </a:buClr>
            </a:pPr>
            <a:r>
              <a:rPr lang="en-US" dirty="0">
                <a:solidFill>
                  <a:schemeClr val="accent6">
                    <a:lumMod val="50000"/>
                  </a:schemeClr>
                </a:solidFill>
                <a:latin typeface="+mn-lt"/>
                <a:cs typeface="Calibri" panose="020F0502020204030204" pitchFamily="34" charset="0"/>
              </a:rPr>
              <a:t>Organize your resources and plan documents.</a:t>
            </a:r>
          </a:p>
          <a:p>
            <a:pPr marL="342900" indent="-342900">
              <a:spcAft>
                <a:spcPts val="1200"/>
              </a:spcAft>
              <a:buClr>
                <a:schemeClr val="accent5"/>
              </a:buClr>
            </a:pPr>
            <a:r>
              <a:rPr lang="en-US" dirty="0">
                <a:solidFill>
                  <a:schemeClr val="accent6">
                    <a:lumMod val="50000"/>
                  </a:schemeClr>
                </a:solidFill>
                <a:latin typeface="+mn-lt"/>
                <a:cs typeface="Calibri" panose="020F0502020204030204" pitchFamily="34" charset="0"/>
              </a:rPr>
              <a:t>Revisit your Working Smarter matrix from Day 1 and revise as needed.</a:t>
            </a:r>
          </a:p>
          <a:p>
            <a:pPr marL="342900" indent="-342900">
              <a:spcAft>
                <a:spcPts val="1200"/>
              </a:spcAft>
              <a:buClr>
                <a:schemeClr val="accent5"/>
              </a:buClr>
            </a:pPr>
            <a:r>
              <a:rPr lang="en-US" dirty="0">
                <a:solidFill>
                  <a:schemeClr val="accent6">
                    <a:lumMod val="50000"/>
                  </a:schemeClr>
                </a:solidFill>
                <a:latin typeface="+mn-lt"/>
                <a:cs typeface="Calibri" panose="020F0502020204030204" pitchFamily="34" charset="0"/>
              </a:rPr>
              <a:t>Consider what needs still exist for rollout.</a:t>
            </a:r>
          </a:p>
          <a:p>
            <a:pPr marL="0" indent="0">
              <a:spcAft>
                <a:spcPts val="1200"/>
              </a:spcAft>
              <a:buClr>
                <a:schemeClr val="accent5"/>
              </a:buClr>
              <a:buNone/>
            </a:pPr>
            <a:r>
              <a:rPr lang="en-US" dirty="0">
                <a:solidFill>
                  <a:schemeClr val="accent6">
                    <a:lumMod val="50000"/>
                  </a:schemeClr>
                </a:solidFill>
                <a:latin typeface="+mn-lt"/>
                <a:cs typeface="Calibri" panose="020F0502020204030204" pitchFamily="34" charset="0"/>
              </a:rPr>
              <a:t>Add items to your action plan as needed.</a:t>
            </a:r>
          </a:p>
          <a:p>
            <a:pPr marL="0" indent="0">
              <a:spcAft>
                <a:spcPts val="1200"/>
              </a:spcAft>
              <a:buClr>
                <a:schemeClr val="accent5"/>
              </a:buClr>
              <a:buNone/>
            </a:pPr>
            <a:r>
              <a:rPr lang="en-US" dirty="0">
                <a:solidFill>
                  <a:schemeClr val="accent6">
                    <a:lumMod val="50000"/>
                  </a:schemeClr>
                </a:solidFill>
                <a:latin typeface="+mn-lt"/>
                <a:cs typeface="Calibri" panose="020F0502020204030204" pitchFamily="34" charset="0"/>
              </a:rPr>
              <a:t>Be prepared to report out to the larger group.</a:t>
            </a:r>
          </a:p>
          <a:p>
            <a:pPr marL="0" indent="0">
              <a:buClr>
                <a:schemeClr val="accent5"/>
              </a:buClr>
              <a:buNone/>
            </a:pPr>
            <a:endParaRPr lang="en-US" dirty="0">
              <a:solidFill>
                <a:schemeClr val="accent6">
                  <a:lumMod val="50000"/>
                </a:schemeClr>
              </a:solidFill>
              <a:latin typeface="+mn-lt"/>
              <a:cs typeface="Calibri" panose="020F0502020204030204" pitchFamily="34" charset="0"/>
            </a:endParaRPr>
          </a:p>
        </p:txBody>
      </p:sp>
      <p:pic>
        <p:nvPicPr>
          <p:cNvPr id="6" name="Picture 5">
            <a:extLst>
              <a:ext uri="{FF2B5EF4-FFF2-40B4-BE49-F238E27FC236}">
                <a16:creationId xmlns:a16="http://schemas.microsoft.com/office/drawing/2014/main" id="{33103A13-76C3-2646-88D4-59A7C6BE7FFE}"/>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grpSp>
        <p:nvGrpSpPr>
          <p:cNvPr id="7" name="Google Shape;6077;p67">
            <a:extLst>
              <a:ext uri="{FF2B5EF4-FFF2-40B4-BE49-F238E27FC236}">
                <a16:creationId xmlns:a16="http://schemas.microsoft.com/office/drawing/2014/main" id="{294726A4-AFE5-9048-AD8A-19CF1CA8BFA2}"/>
              </a:ext>
            </a:extLst>
          </p:cNvPr>
          <p:cNvGrpSpPr/>
          <p:nvPr/>
        </p:nvGrpSpPr>
        <p:grpSpPr>
          <a:xfrm>
            <a:off x="3808903" y="6018734"/>
            <a:ext cx="798074" cy="770227"/>
            <a:chOff x="5873617" y="2309901"/>
            <a:chExt cx="345720" cy="345720"/>
          </a:xfrm>
        </p:grpSpPr>
        <p:sp>
          <p:nvSpPr>
            <p:cNvPr id="8" name="Google Shape;6078;p67">
              <a:extLst>
                <a:ext uri="{FF2B5EF4-FFF2-40B4-BE49-F238E27FC236}">
                  <a16:creationId xmlns:a16="http://schemas.microsoft.com/office/drawing/2014/main" id="{660CF123-AAD2-3E48-8E40-622DD6B3588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9" name="Google Shape;6079;p67">
              <a:extLst>
                <a:ext uri="{FF2B5EF4-FFF2-40B4-BE49-F238E27FC236}">
                  <a16:creationId xmlns:a16="http://schemas.microsoft.com/office/drawing/2014/main" id="{6EE11E81-97F4-514D-8864-01FEFAE98579}"/>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0" name="Google Shape;6080;p67">
              <a:extLst>
                <a:ext uri="{FF2B5EF4-FFF2-40B4-BE49-F238E27FC236}">
                  <a16:creationId xmlns:a16="http://schemas.microsoft.com/office/drawing/2014/main" id="{A6464D3A-8245-7C41-98CB-6766779B263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1" name="Google Shape;6081;p67">
              <a:extLst>
                <a:ext uri="{FF2B5EF4-FFF2-40B4-BE49-F238E27FC236}">
                  <a16:creationId xmlns:a16="http://schemas.microsoft.com/office/drawing/2014/main" id="{EB0FEC63-E389-8B4B-A354-E524C9C144F7}"/>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2" name="Google Shape;6082;p67">
              <a:extLst>
                <a:ext uri="{FF2B5EF4-FFF2-40B4-BE49-F238E27FC236}">
                  <a16:creationId xmlns:a16="http://schemas.microsoft.com/office/drawing/2014/main" id="{ACF99651-49DA-1541-948F-0B9CAC8C080B}"/>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3" name="Google Shape;6083;p67">
              <a:extLst>
                <a:ext uri="{FF2B5EF4-FFF2-40B4-BE49-F238E27FC236}">
                  <a16:creationId xmlns:a16="http://schemas.microsoft.com/office/drawing/2014/main" id="{107F8B77-B64B-BC4E-A148-CCAD90B08F20}"/>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4" name="Google Shape;6084;p67">
              <a:extLst>
                <a:ext uri="{FF2B5EF4-FFF2-40B4-BE49-F238E27FC236}">
                  <a16:creationId xmlns:a16="http://schemas.microsoft.com/office/drawing/2014/main" id="{CF82CB8F-704C-494D-AADB-366BE64CB01C}"/>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5" name="Google Shape;6085;p67">
              <a:extLst>
                <a:ext uri="{FF2B5EF4-FFF2-40B4-BE49-F238E27FC236}">
                  <a16:creationId xmlns:a16="http://schemas.microsoft.com/office/drawing/2014/main" id="{C1164AFF-8BE9-3F46-8AF3-22934E2DB62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6" name="Google Shape;6086;p67">
              <a:extLst>
                <a:ext uri="{FF2B5EF4-FFF2-40B4-BE49-F238E27FC236}">
                  <a16:creationId xmlns:a16="http://schemas.microsoft.com/office/drawing/2014/main" id="{3C51E34D-26F4-EB48-AE7D-EFFC7B0FF3C7}"/>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7" name="Google Shape;6087;p67">
              <a:extLst>
                <a:ext uri="{FF2B5EF4-FFF2-40B4-BE49-F238E27FC236}">
                  <a16:creationId xmlns:a16="http://schemas.microsoft.com/office/drawing/2014/main" id="{00257A63-1579-4340-86CA-1FE272B2605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8" name="Google Shape;6088;p67">
              <a:extLst>
                <a:ext uri="{FF2B5EF4-FFF2-40B4-BE49-F238E27FC236}">
                  <a16:creationId xmlns:a16="http://schemas.microsoft.com/office/drawing/2014/main" id="{8ACE6CB4-E13C-AD46-9674-3D98A16CBD6D}"/>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9" name="Google Shape;6089;p67">
              <a:extLst>
                <a:ext uri="{FF2B5EF4-FFF2-40B4-BE49-F238E27FC236}">
                  <a16:creationId xmlns:a16="http://schemas.microsoft.com/office/drawing/2014/main" id="{BAC96E5B-154C-A54F-8D60-26F4CE99A4E8}"/>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0" name="Google Shape;6090;p67">
              <a:extLst>
                <a:ext uri="{FF2B5EF4-FFF2-40B4-BE49-F238E27FC236}">
                  <a16:creationId xmlns:a16="http://schemas.microsoft.com/office/drawing/2014/main" id="{2629F8AC-E7A6-A646-8130-20C0DFECB54C}"/>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1" name="Google Shape;6091;p67">
              <a:extLst>
                <a:ext uri="{FF2B5EF4-FFF2-40B4-BE49-F238E27FC236}">
                  <a16:creationId xmlns:a16="http://schemas.microsoft.com/office/drawing/2014/main" id="{81A6999A-206D-E24C-BAF1-52C7E29A42CA}"/>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2" name="Google Shape;6092;p67">
              <a:extLst>
                <a:ext uri="{FF2B5EF4-FFF2-40B4-BE49-F238E27FC236}">
                  <a16:creationId xmlns:a16="http://schemas.microsoft.com/office/drawing/2014/main" id="{D09A5AE3-F998-8346-9D87-313A5F8E9B6D}"/>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3" name="Google Shape;6093;p67">
              <a:extLst>
                <a:ext uri="{FF2B5EF4-FFF2-40B4-BE49-F238E27FC236}">
                  <a16:creationId xmlns:a16="http://schemas.microsoft.com/office/drawing/2014/main" id="{909D7D13-965F-0A46-957B-231B08F2E3B8}"/>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4" name="Google Shape;6094;p67">
              <a:extLst>
                <a:ext uri="{FF2B5EF4-FFF2-40B4-BE49-F238E27FC236}">
                  <a16:creationId xmlns:a16="http://schemas.microsoft.com/office/drawing/2014/main" id="{3FC50776-E90C-7042-ADB4-C3163B9A1FD0}"/>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5" name="Google Shape;6095;p67">
              <a:extLst>
                <a:ext uri="{FF2B5EF4-FFF2-40B4-BE49-F238E27FC236}">
                  <a16:creationId xmlns:a16="http://schemas.microsoft.com/office/drawing/2014/main" id="{B0040B0B-1EE3-D148-8D75-3B202CD5120C}"/>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6" name="Google Shape;6096;p67">
              <a:extLst>
                <a:ext uri="{FF2B5EF4-FFF2-40B4-BE49-F238E27FC236}">
                  <a16:creationId xmlns:a16="http://schemas.microsoft.com/office/drawing/2014/main" id="{0923C7C5-8DB3-514C-B868-CB34F9D6F9D1}"/>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27" name="TextBox 26">
            <a:extLst>
              <a:ext uri="{FF2B5EF4-FFF2-40B4-BE49-F238E27FC236}">
                <a16:creationId xmlns:a16="http://schemas.microsoft.com/office/drawing/2014/main" id="{E9C2D6D8-B2B5-2A4D-9803-18F7E5450B5E}"/>
              </a:ext>
            </a:extLst>
          </p:cNvPr>
          <p:cNvSpPr txBox="1"/>
          <p:nvPr/>
        </p:nvSpPr>
        <p:spPr>
          <a:xfrm>
            <a:off x="4743603" y="6166201"/>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b="1" dirty="0">
                <a:solidFill>
                  <a:srgbClr val="FFFFFF"/>
                </a:solidFill>
                <a:latin typeface="Arial" pitchFamily="-1" charset="0"/>
                <a:ea typeface="ＭＳ Ｐゴシック" pitchFamily="-108" charset="-128"/>
              </a:rPr>
              <a:t>20</a:t>
            </a: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 minutes</a:t>
            </a:r>
          </a:p>
        </p:txBody>
      </p:sp>
      <p:pic>
        <p:nvPicPr>
          <p:cNvPr id="28" name="Picture 4" descr="Person Juggling Puzzle Pieces Stock Photo - Download Image Now - iStock">
            <a:extLst>
              <a:ext uri="{FF2B5EF4-FFF2-40B4-BE49-F238E27FC236}">
                <a16:creationId xmlns:a16="http://schemas.microsoft.com/office/drawing/2014/main" id="{274E5910-F134-7441-8144-47ABEC5955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7963" y="946298"/>
            <a:ext cx="3870666" cy="4840941"/>
          </a:xfrm>
          <a:prstGeom prst="rect">
            <a:avLst/>
          </a:prstGeom>
          <a:noFill/>
          <a:effectLst>
            <a:softEdge rad="361878"/>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03418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1000" y="274238"/>
            <a:ext cx="11746666" cy="845600"/>
          </a:xfrm>
        </p:spPr>
        <p:txBody>
          <a:bodyPr/>
          <a:lstStyle/>
          <a:p>
            <a:r>
              <a:rPr lang="en-US" b="1" dirty="0"/>
              <a:t>WHOLE GROUP DEBRIEF: </a:t>
            </a:r>
            <a:br>
              <a:rPr lang="en-US" b="1" dirty="0"/>
            </a:br>
            <a:r>
              <a:rPr lang="en-US" b="1" dirty="0"/>
              <a:t>Promoting Sustainability</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919609" y="2436908"/>
            <a:ext cx="10889902" cy="2372470"/>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How did your team schedule, organize, and plan to keep PBIS going in your school?</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further support will you need to do this?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15065769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DF289-2069-0246-A678-9B0C98CF205F}"/>
              </a:ext>
            </a:extLst>
          </p:cNvPr>
          <p:cNvSpPr>
            <a:spLocks noGrp="1"/>
          </p:cNvSpPr>
          <p:nvPr>
            <p:ph type="title"/>
          </p:nvPr>
        </p:nvSpPr>
        <p:spPr>
          <a:xfrm rot="-151">
            <a:off x="463323" y="2464960"/>
            <a:ext cx="4783921" cy="2344873"/>
          </a:xfrm>
        </p:spPr>
        <p:txBody>
          <a:bodyPr/>
          <a:lstStyle/>
          <a:p>
            <a:r>
              <a:rPr lang="en-US" sz="5400" dirty="0"/>
              <a:t>Lunch</a:t>
            </a:r>
          </a:p>
        </p:txBody>
      </p:sp>
    </p:spTree>
    <p:extLst>
      <p:ext uri="{BB962C8B-B14F-4D97-AF65-F5344CB8AC3E}">
        <p14:creationId xmlns:p14="http://schemas.microsoft.com/office/powerpoint/2010/main" val="16538920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DF289-2069-0246-A678-9B0C98CF205F}"/>
              </a:ext>
            </a:extLst>
          </p:cNvPr>
          <p:cNvSpPr>
            <a:spLocks noGrp="1"/>
          </p:cNvSpPr>
          <p:nvPr>
            <p:ph type="title"/>
          </p:nvPr>
        </p:nvSpPr>
        <p:spPr>
          <a:xfrm rot="-151">
            <a:off x="463323" y="2464960"/>
            <a:ext cx="4783921" cy="2344873"/>
          </a:xfrm>
        </p:spPr>
        <p:txBody>
          <a:bodyPr/>
          <a:lstStyle/>
          <a:p>
            <a:r>
              <a:rPr lang="en-US" sz="5400" dirty="0"/>
              <a:t>Quick Review</a:t>
            </a:r>
          </a:p>
        </p:txBody>
      </p:sp>
    </p:spTree>
    <p:extLst>
      <p:ext uri="{BB962C8B-B14F-4D97-AF65-F5344CB8AC3E}">
        <p14:creationId xmlns:p14="http://schemas.microsoft.com/office/powerpoint/2010/main" val="1770176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B572C7-FA59-444C-8E20-31900A9C2463}"/>
              </a:ext>
            </a:extLst>
          </p:cNvPr>
          <p:cNvSpPr>
            <a:spLocks noGrp="1"/>
          </p:cNvSpPr>
          <p:nvPr>
            <p:ph type="title"/>
          </p:nvPr>
        </p:nvSpPr>
        <p:spPr>
          <a:xfrm>
            <a:off x="211057" y="218364"/>
            <a:ext cx="11769886" cy="845600"/>
          </a:xfrm>
        </p:spPr>
        <p:txBody>
          <a:bodyPr/>
          <a:lstStyle/>
          <a:p>
            <a:r>
              <a:rPr lang="en-US" dirty="0">
                <a:solidFill>
                  <a:schemeClr val="accent6">
                    <a:lumMod val="50000"/>
                  </a:schemeClr>
                </a:solidFill>
              </a:rPr>
              <a:t>TRAINING SCHEDULE</a:t>
            </a:r>
          </a:p>
        </p:txBody>
      </p:sp>
      <p:sp>
        <p:nvSpPr>
          <p:cNvPr id="2" name="TextBox 1">
            <a:extLst>
              <a:ext uri="{FF2B5EF4-FFF2-40B4-BE49-F238E27FC236}">
                <a16:creationId xmlns:a16="http://schemas.microsoft.com/office/drawing/2014/main" id="{0D6925F5-67CF-9549-809A-C78050A54394}"/>
              </a:ext>
            </a:extLst>
          </p:cNvPr>
          <p:cNvSpPr txBox="1"/>
          <p:nvPr/>
        </p:nvSpPr>
        <p:spPr>
          <a:xfrm>
            <a:off x="2784143" y="2988860"/>
            <a:ext cx="755533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TRAINERS: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Calibri" panose="020F0502020204030204"/>
                <a:ea typeface="ＭＳ Ｐゴシック" pitchFamily="-108" charset="-128"/>
                <a:cs typeface="+mn-cs"/>
              </a:rPr>
              <a:t>USE THIS SLIDE TO INSERT YOUR TRAINING SCHEDULE FOR THE CURRENT YEAR</a:t>
            </a:r>
          </a:p>
        </p:txBody>
      </p:sp>
      <p:pic>
        <p:nvPicPr>
          <p:cNvPr id="5" name="Picture 4">
            <a:extLst>
              <a:ext uri="{FF2B5EF4-FFF2-40B4-BE49-F238E27FC236}">
                <a16:creationId xmlns:a16="http://schemas.microsoft.com/office/drawing/2014/main" id="{52B60FD2-D886-444D-B074-B67021241BDE}"/>
              </a:ext>
            </a:extLst>
          </p:cNvPr>
          <p:cNvPicPr>
            <a:picLocks noChangeAspect="1"/>
          </p:cNvPicPr>
          <p:nvPr/>
        </p:nvPicPr>
        <p:blipFill>
          <a:blip r:embed="rId3"/>
          <a:stretch>
            <a:fillRect/>
          </a:stretch>
        </p:blipFill>
        <p:spPr>
          <a:xfrm>
            <a:off x="11201400" y="5928764"/>
            <a:ext cx="990600" cy="929235"/>
          </a:xfrm>
          <a:prstGeom prst="ellipse">
            <a:avLst/>
          </a:prstGeom>
          <a:ln w="19050">
            <a:solidFill>
              <a:schemeClr val="accent2">
                <a:lumMod val="50000"/>
              </a:schemeClr>
            </a:solidFill>
          </a:ln>
        </p:spPr>
      </p:pic>
    </p:spTree>
    <p:extLst>
      <p:ext uri="{BB962C8B-B14F-4D97-AF65-F5344CB8AC3E}">
        <p14:creationId xmlns:p14="http://schemas.microsoft.com/office/powerpoint/2010/main" val="33520901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8D4E6-A6C8-7A45-9DE1-7E83355BC675}"/>
              </a:ext>
            </a:extLst>
          </p:cNvPr>
          <p:cNvSpPr>
            <a:spLocks noGrp="1"/>
          </p:cNvSpPr>
          <p:nvPr>
            <p:ph type="title"/>
          </p:nvPr>
        </p:nvSpPr>
        <p:spPr>
          <a:xfrm>
            <a:off x="192906" y="110690"/>
            <a:ext cx="10551294" cy="845600"/>
          </a:xfrm>
        </p:spPr>
        <p:txBody>
          <a:bodyPr/>
          <a:lstStyle/>
          <a:p>
            <a:pPr algn="l"/>
            <a:r>
              <a:rPr lang="en-US" dirty="0"/>
              <a:t>What data? How often? What do we use it for?</a:t>
            </a:r>
          </a:p>
        </p:txBody>
      </p:sp>
      <p:graphicFrame>
        <p:nvGraphicFramePr>
          <p:cNvPr id="3" name="Diagram 2">
            <a:extLst>
              <a:ext uri="{FF2B5EF4-FFF2-40B4-BE49-F238E27FC236}">
                <a16:creationId xmlns:a16="http://schemas.microsoft.com/office/drawing/2014/main" id="{BC0FD5B4-5F02-8F4C-B856-D67CFE959AC5}"/>
              </a:ext>
            </a:extLst>
          </p:cNvPr>
          <p:cNvGraphicFramePr/>
          <p:nvPr>
            <p:extLst>
              <p:ext uri="{D42A27DB-BD31-4B8C-83A1-F6EECF244321}">
                <p14:modId xmlns:p14="http://schemas.microsoft.com/office/powerpoint/2010/main" val="869045746"/>
              </p:ext>
            </p:extLst>
          </p:nvPr>
        </p:nvGraphicFramePr>
        <p:xfrm>
          <a:off x="-1155032" y="994611"/>
          <a:ext cx="13347032" cy="5693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1BACFE21-F378-F7AC-24D7-00577C201D83}"/>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2692203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5F49A-0BC0-EF42-A4E4-6C6345B5DD63}"/>
              </a:ext>
            </a:extLst>
          </p:cNvPr>
          <p:cNvSpPr>
            <a:spLocks noGrp="1"/>
          </p:cNvSpPr>
          <p:nvPr>
            <p:ph type="title"/>
          </p:nvPr>
        </p:nvSpPr>
        <p:spPr>
          <a:xfrm>
            <a:off x="118426" y="234871"/>
            <a:ext cx="10977667" cy="1211792"/>
          </a:xfrm>
        </p:spPr>
        <p:txBody>
          <a:bodyPr/>
          <a:lstStyle/>
          <a:p>
            <a:pPr algn="l"/>
            <a:r>
              <a:rPr lang="en-US" sz="3200" dirty="0"/>
              <a:t>Once data routines are established… </a:t>
            </a:r>
            <a:br>
              <a:rPr lang="en-US" sz="3200" dirty="0"/>
            </a:br>
            <a:endParaRPr lang="en-US" sz="3200" dirty="0"/>
          </a:p>
        </p:txBody>
      </p:sp>
      <p:pic>
        <p:nvPicPr>
          <p:cNvPr id="4" name="Picture 3">
            <a:extLst>
              <a:ext uri="{FF2B5EF4-FFF2-40B4-BE49-F238E27FC236}">
                <a16:creationId xmlns:a16="http://schemas.microsoft.com/office/drawing/2014/main" id="{6003151C-7B70-4345-A974-FBEA23EA8E08}"/>
              </a:ext>
            </a:extLst>
          </p:cNvPr>
          <p:cNvPicPr>
            <a:picLocks noChangeAspect="1"/>
          </p:cNvPicPr>
          <p:nvPr/>
        </p:nvPicPr>
        <p:blipFill rotWithShape="1">
          <a:blip r:embed="rId3"/>
          <a:srcRect l="6561" r="6535" b="3646"/>
          <a:stretch/>
        </p:blipFill>
        <p:spPr>
          <a:xfrm>
            <a:off x="6934908" y="1446663"/>
            <a:ext cx="4816278" cy="4638682"/>
          </a:xfrm>
          <a:prstGeom prst="ellipse">
            <a:avLst/>
          </a:prstGeom>
        </p:spPr>
      </p:pic>
      <p:sp>
        <p:nvSpPr>
          <p:cNvPr id="6" name="TextBox 5">
            <a:extLst>
              <a:ext uri="{FF2B5EF4-FFF2-40B4-BE49-F238E27FC236}">
                <a16:creationId xmlns:a16="http://schemas.microsoft.com/office/drawing/2014/main" id="{74119F0C-1BEE-3842-8D60-C1E530BF09FD}"/>
              </a:ext>
            </a:extLst>
          </p:cNvPr>
          <p:cNvSpPr txBox="1"/>
          <p:nvPr/>
        </p:nvSpPr>
        <p:spPr>
          <a:xfrm>
            <a:off x="4462523" y="6286327"/>
            <a:ext cx="702609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D0F41"/>
                </a:solidFill>
                <a:effectLst/>
                <a:uLnTx/>
                <a:uFillTx/>
                <a:latin typeface="Calibri" panose="020F0502020204030204"/>
                <a:ea typeface="+mn-ea"/>
                <a:cs typeface="+mn-cs"/>
              </a:rPr>
              <a:t>…use the data to guide decision-making! </a:t>
            </a:r>
          </a:p>
        </p:txBody>
      </p:sp>
      <p:graphicFrame>
        <p:nvGraphicFramePr>
          <p:cNvPr id="7" name="Content Placeholder 3">
            <a:extLst>
              <a:ext uri="{FF2B5EF4-FFF2-40B4-BE49-F238E27FC236}">
                <a16:creationId xmlns:a16="http://schemas.microsoft.com/office/drawing/2014/main" id="{F0F1B3C9-9A39-AA40-AA7B-E65E59F5AC37}"/>
              </a:ext>
            </a:extLst>
          </p:cNvPr>
          <p:cNvGraphicFramePr>
            <a:graphicFrameLocks/>
          </p:cNvGraphicFramePr>
          <p:nvPr>
            <p:extLst>
              <p:ext uri="{D42A27DB-BD31-4B8C-83A1-F6EECF244321}">
                <p14:modId xmlns:p14="http://schemas.microsoft.com/office/powerpoint/2010/main" val="2719563682"/>
              </p:ext>
            </p:extLst>
          </p:nvPr>
        </p:nvGraphicFramePr>
        <p:xfrm>
          <a:off x="118426" y="941696"/>
          <a:ext cx="6377907" cy="53315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a:extLst>
              <a:ext uri="{FF2B5EF4-FFF2-40B4-BE49-F238E27FC236}">
                <a16:creationId xmlns:a16="http://schemas.microsoft.com/office/drawing/2014/main" id="{4271956F-E9CA-44B7-EF71-C4E173D2B22D}"/>
              </a:ext>
            </a:extLst>
          </p:cNvPr>
          <p:cNvPicPr>
            <a:picLocks noChangeAspect="1"/>
          </p:cNvPicPr>
          <p:nvPr/>
        </p:nvPicPr>
        <p:blipFill>
          <a:blip r:embed="rId9"/>
          <a:stretch>
            <a:fillRect/>
          </a:stretch>
        </p:blipFill>
        <p:spPr>
          <a:xfrm>
            <a:off x="11488615" y="6258975"/>
            <a:ext cx="667765" cy="599025"/>
          </a:xfrm>
          <a:prstGeom prst="ellipse">
            <a:avLst/>
          </a:prstGeom>
          <a:ln w="19050">
            <a:solidFill>
              <a:schemeClr val="accent2">
                <a:lumMod val="50000"/>
              </a:schemeClr>
            </a:solidFill>
          </a:ln>
        </p:spPr>
      </p:pic>
    </p:spTree>
    <p:extLst>
      <p:ext uri="{BB962C8B-B14F-4D97-AF65-F5344CB8AC3E}">
        <p14:creationId xmlns:p14="http://schemas.microsoft.com/office/powerpoint/2010/main" val="3060772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B0622-1420-2A4B-8F91-185E079B526C}"/>
              </a:ext>
            </a:extLst>
          </p:cNvPr>
          <p:cNvSpPr>
            <a:spLocks noGrp="1"/>
          </p:cNvSpPr>
          <p:nvPr>
            <p:ph type="title"/>
          </p:nvPr>
        </p:nvSpPr>
        <p:spPr>
          <a:xfrm>
            <a:off x="513748" y="275814"/>
            <a:ext cx="9401217" cy="845600"/>
          </a:xfrm>
        </p:spPr>
        <p:txBody>
          <a:bodyPr/>
          <a:lstStyle/>
          <a:p>
            <a:pPr algn="l"/>
            <a:r>
              <a:rPr lang="en-US" dirty="0"/>
              <a:t>How do we keep the pieces all going?</a:t>
            </a:r>
          </a:p>
        </p:txBody>
      </p:sp>
      <p:pic>
        <p:nvPicPr>
          <p:cNvPr id="1028" name="Picture 4" descr="Person Juggling Puzzle Pieces Stock Photo - Download Image Now - iStock">
            <a:extLst>
              <a:ext uri="{FF2B5EF4-FFF2-40B4-BE49-F238E27FC236}">
                <a16:creationId xmlns:a16="http://schemas.microsoft.com/office/drawing/2014/main" id="{F52E39D3-DB21-EC4F-854D-8D6077BBB0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087" y="1290918"/>
            <a:ext cx="3870666" cy="4840941"/>
          </a:xfrm>
          <a:prstGeom prst="rect">
            <a:avLst/>
          </a:prstGeom>
          <a:noFill/>
          <a:effectLst>
            <a:softEdge rad="361878"/>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F034A53-48B1-6140-B56E-C5A3EFF761CC}"/>
              </a:ext>
            </a:extLst>
          </p:cNvPr>
          <p:cNvSpPr txBox="1"/>
          <p:nvPr/>
        </p:nvSpPr>
        <p:spPr>
          <a:xfrm>
            <a:off x="4948831" y="2434115"/>
            <a:ext cx="6048835" cy="3016210"/>
          </a:xfrm>
          <a:prstGeom prst="rect">
            <a:avLst/>
          </a:prstGeom>
          <a:noFill/>
        </p:spPr>
        <p:txBody>
          <a:bodyPr wrap="none" rtlCol="0">
            <a:spAutoFit/>
          </a:bodyPr>
          <a:lstStyle/>
          <a:p>
            <a:pPr marL="571500" marR="0" lvl="0" indent="-5715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0D0F41"/>
                </a:solidFill>
                <a:effectLst/>
                <a:uLnTx/>
                <a:uFillTx/>
                <a:latin typeface="Calibri" panose="020F0502020204030204"/>
                <a:ea typeface="+mn-ea"/>
                <a:cs typeface="+mn-cs"/>
              </a:rPr>
              <a:t>Mark your calendars</a:t>
            </a:r>
          </a:p>
          <a:p>
            <a:pPr marL="571500" marR="0" lvl="0" indent="-5715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0D0F41"/>
                </a:solidFill>
                <a:effectLst/>
                <a:uLnTx/>
                <a:uFillTx/>
                <a:latin typeface="Calibri" panose="020F0502020204030204"/>
                <a:ea typeface="+mn-ea"/>
                <a:cs typeface="+mn-cs"/>
              </a:rPr>
              <a:t>Organize resources</a:t>
            </a:r>
          </a:p>
          <a:p>
            <a:pPr marL="571500" marR="0" lvl="0" indent="-5715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0D0F41"/>
                </a:solidFill>
                <a:effectLst/>
                <a:uLnTx/>
                <a:uFillTx/>
                <a:latin typeface="Calibri" panose="020F0502020204030204"/>
                <a:ea typeface="+mn-ea"/>
                <a:cs typeface="+mn-cs"/>
              </a:rPr>
              <a:t>Work smarter, not harder</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40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52FA551-F2F0-6738-334D-E6496FE844ED}"/>
              </a:ext>
            </a:extLst>
          </p:cNvPr>
          <p:cNvPicPr>
            <a:picLocks noChangeAspect="1"/>
          </p:cNvPicPr>
          <p:nvPr/>
        </p:nvPicPr>
        <p:blipFill>
          <a:blip r:embed="rId3"/>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7999996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3F591-2D6B-0244-9EFE-86BE7C854144}"/>
              </a:ext>
            </a:extLst>
          </p:cNvPr>
          <p:cNvSpPr>
            <a:spLocks noGrp="1"/>
          </p:cNvSpPr>
          <p:nvPr>
            <p:ph type="title"/>
          </p:nvPr>
        </p:nvSpPr>
        <p:spPr>
          <a:xfrm>
            <a:off x="284396" y="329777"/>
            <a:ext cx="9378000" cy="845600"/>
          </a:xfrm>
        </p:spPr>
        <p:txBody>
          <a:bodyPr/>
          <a:lstStyle/>
          <a:p>
            <a:r>
              <a:rPr lang="en-US" dirty="0"/>
              <a:t>Planning for Rollout</a:t>
            </a:r>
          </a:p>
        </p:txBody>
      </p:sp>
      <p:pic>
        <p:nvPicPr>
          <p:cNvPr id="4" name="Graphic 3" descr="Checklist with solid fill">
            <a:extLst>
              <a:ext uri="{FF2B5EF4-FFF2-40B4-BE49-F238E27FC236}">
                <a16:creationId xmlns:a16="http://schemas.microsoft.com/office/drawing/2014/main" id="{57BD49CD-D752-D84E-AB8A-6A926DFE77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8792" y="1175377"/>
            <a:ext cx="3282789" cy="3282789"/>
          </a:xfrm>
          <a:prstGeom prst="rect">
            <a:avLst/>
          </a:prstGeom>
        </p:spPr>
      </p:pic>
      <p:sp>
        <p:nvSpPr>
          <p:cNvPr id="5" name="TextBox 4">
            <a:extLst>
              <a:ext uri="{FF2B5EF4-FFF2-40B4-BE49-F238E27FC236}">
                <a16:creationId xmlns:a16="http://schemas.microsoft.com/office/drawing/2014/main" id="{40336A91-C3A8-4E44-B766-A8E3B9C0CF57}"/>
              </a:ext>
            </a:extLst>
          </p:cNvPr>
          <p:cNvSpPr txBox="1"/>
          <p:nvPr/>
        </p:nvSpPr>
        <p:spPr>
          <a:xfrm>
            <a:off x="3562505" y="1791528"/>
            <a:ext cx="4045493"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rPr>
              <a:t>Consider the needs of:</a:t>
            </a:r>
          </a:p>
          <a:p>
            <a:pPr marL="457200" marR="0" lvl="0" indent="-457200" algn="l" defTabSz="914400" rtl="0" eaLnBrk="1" fontAlgn="auto" latinLnBrk="0" hangingPunct="1">
              <a:lnSpc>
                <a:spcPct val="100000"/>
              </a:lnSpc>
              <a:spcBef>
                <a:spcPts val="0"/>
              </a:spcBef>
              <a:spcAft>
                <a:spcPts val="0"/>
              </a:spcAft>
              <a:buClr>
                <a:srgbClr val="00ACC2">
                  <a:lumMod val="75000"/>
                </a:srgbClr>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rPr>
              <a:t>staff </a:t>
            </a:r>
          </a:p>
          <a:p>
            <a:pPr marL="457200" marR="0" lvl="0" indent="-457200" algn="l" defTabSz="914400" rtl="0" eaLnBrk="1" fontAlgn="auto" latinLnBrk="0" hangingPunct="1">
              <a:lnSpc>
                <a:spcPct val="100000"/>
              </a:lnSpc>
              <a:spcBef>
                <a:spcPts val="0"/>
              </a:spcBef>
              <a:spcAft>
                <a:spcPts val="0"/>
              </a:spcAft>
              <a:buClr>
                <a:srgbClr val="00ACC2">
                  <a:lumMod val="75000"/>
                </a:srgbClr>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rPr>
              <a:t>students</a:t>
            </a:r>
          </a:p>
          <a:p>
            <a:pPr marL="457200" marR="0" lvl="0" indent="-457200" algn="l" defTabSz="914400" rtl="0" eaLnBrk="1" fontAlgn="auto" latinLnBrk="0" hangingPunct="1">
              <a:lnSpc>
                <a:spcPct val="100000"/>
              </a:lnSpc>
              <a:spcBef>
                <a:spcPts val="0"/>
              </a:spcBef>
              <a:spcAft>
                <a:spcPts val="0"/>
              </a:spcAft>
              <a:buClr>
                <a:srgbClr val="00ACC2">
                  <a:lumMod val="75000"/>
                </a:srgbClr>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rPr>
              <a:t>families</a:t>
            </a:r>
          </a:p>
          <a:p>
            <a:pPr marL="457200" marR="0" lvl="0" indent="-457200" algn="l" defTabSz="914400" rtl="0" eaLnBrk="1" fontAlgn="auto" latinLnBrk="0" hangingPunct="1">
              <a:lnSpc>
                <a:spcPct val="100000"/>
              </a:lnSpc>
              <a:spcBef>
                <a:spcPts val="0"/>
              </a:spcBef>
              <a:spcAft>
                <a:spcPts val="0"/>
              </a:spcAft>
              <a:buClr>
                <a:srgbClr val="00ACC2">
                  <a:lumMod val="75000"/>
                </a:srgbClr>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rPr>
              <a:t>community</a:t>
            </a:r>
          </a:p>
          <a:p>
            <a:pPr marL="457200" marR="0" lvl="0" indent="-457200" algn="l" defTabSz="914400" rtl="0" eaLnBrk="1" fontAlgn="auto" latinLnBrk="0" hangingPunct="1">
              <a:lnSpc>
                <a:spcPct val="100000"/>
              </a:lnSpc>
              <a:spcBef>
                <a:spcPts val="0"/>
              </a:spcBef>
              <a:spcAft>
                <a:spcPts val="0"/>
              </a:spcAft>
              <a:buClr>
                <a:srgbClr val="00ACC2">
                  <a:lumMod val="75000"/>
                </a:srgbClr>
              </a:buClr>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DC2257A-504E-4845-9AD5-57A37D71A3A7}"/>
              </a:ext>
            </a:extLst>
          </p:cNvPr>
          <p:cNvSpPr txBox="1"/>
          <p:nvPr/>
        </p:nvSpPr>
        <p:spPr>
          <a:xfrm>
            <a:off x="8146507" y="1657399"/>
            <a:ext cx="4045493" cy="255454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rPr>
              <a:t>Have you established </a:t>
            </a:r>
            <a:r>
              <a:rPr kumimoji="0" lang="en-US" sz="3200" b="1" i="0" u="none" strike="noStrike" kern="1200" cap="none" spc="0" normalizeH="0" baseline="0" noProof="0" dirty="0">
                <a:ln>
                  <a:noFill/>
                </a:ln>
                <a:solidFill>
                  <a:srgbClr val="0D0F41"/>
                </a:solidFill>
                <a:effectLst/>
                <a:uLnTx/>
                <a:uFillTx/>
                <a:latin typeface="Calibri" panose="020F0502020204030204"/>
                <a:ea typeface="+mn-ea"/>
                <a:cs typeface="+mn-cs"/>
              </a:rPr>
              <a:t>training/teaching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D0F41"/>
                </a:solidFill>
                <a:effectLst/>
                <a:uLnTx/>
                <a:uFillTx/>
                <a:latin typeface="Calibri" panose="020F0502020204030204"/>
                <a:ea typeface="+mn-ea"/>
                <a:cs typeface="+mn-cs"/>
              </a:rPr>
              <a:t>content and routines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rPr>
              <a:t>to support each audience?</a:t>
            </a:r>
          </a:p>
        </p:txBody>
      </p:sp>
      <p:sp>
        <p:nvSpPr>
          <p:cNvPr id="7" name="TextBox 6">
            <a:extLst>
              <a:ext uri="{FF2B5EF4-FFF2-40B4-BE49-F238E27FC236}">
                <a16:creationId xmlns:a16="http://schemas.microsoft.com/office/drawing/2014/main" id="{95827631-A0C0-0B42-B21D-DA3E92971D2A}"/>
              </a:ext>
            </a:extLst>
          </p:cNvPr>
          <p:cNvSpPr txBox="1"/>
          <p:nvPr/>
        </p:nvSpPr>
        <p:spPr>
          <a:xfrm>
            <a:off x="691301" y="5144014"/>
            <a:ext cx="10809398"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rPr>
              <a:t>How will you orient students, staff, and families that arrive in your school throughout the year?</a:t>
            </a:r>
          </a:p>
        </p:txBody>
      </p:sp>
      <p:pic>
        <p:nvPicPr>
          <p:cNvPr id="8" name="Picture 7">
            <a:extLst>
              <a:ext uri="{FF2B5EF4-FFF2-40B4-BE49-F238E27FC236}">
                <a16:creationId xmlns:a16="http://schemas.microsoft.com/office/drawing/2014/main" id="{A45B3AD3-1C6A-6344-1219-482653A28BC8}"/>
              </a:ext>
            </a:extLst>
          </p:cNvPr>
          <p:cNvPicPr>
            <a:picLocks noChangeAspect="1"/>
          </p:cNvPicPr>
          <p:nvPr/>
        </p:nvPicPr>
        <p:blipFill>
          <a:blip r:embed="rId4"/>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2401538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05600" y="2590800"/>
            <a:ext cx="518160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a:ea typeface="+mn-ea"/>
                <a:cs typeface="+mn-cs"/>
              </a:rPr>
              <a:t>Team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a:ea typeface="+mn-ea"/>
                <a:cs typeface="+mn-cs"/>
              </a:rPr>
              <a:t>Action Planning Time</a:t>
            </a:r>
          </a:p>
        </p:txBody>
      </p:sp>
    </p:spTree>
    <p:extLst>
      <p:ext uri="{BB962C8B-B14F-4D97-AF65-F5344CB8AC3E}">
        <p14:creationId xmlns:p14="http://schemas.microsoft.com/office/powerpoint/2010/main" val="6818281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E9836BA9-D6C2-5646-A2B1-91D4E7389D90}"/>
              </a:ext>
            </a:extLst>
          </p:cNvPr>
          <p:cNvSpPr txBox="1"/>
          <p:nvPr/>
        </p:nvSpPr>
        <p:spPr>
          <a:xfrm>
            <a:off x="28259" y="831829"/>
            <a:ext cx="4477714" cy="5816977"/>
          </a:xfrm>
          <a:prstGeom prst="rect">
            <a:avLst/>
          </a:prstGeom>
          <a:solidFill>
            <a:schemeClr val="tx1">
              <a:lumMod val="10000"/>
              <a:lumOff val="90000"/>
            </a:schemeClr>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buClr>
                <a:schemeClr val="accent6">
                  <a:lumMod val="50000"/>
                </a:schemeClr>
              </a:buClr>
            </a:pPr>
            <a:r>
              <a:rPr lang="en-US" sz="3200" b="1" kern="0" dirty="0">
                <a:solidFill>
                  <a:schemeClr val="accent6">
                    <a:lumMod val="50000"/>
                  </a:schemeClr>
                </a:solidFill>
                <a:latin typeface="Calibri" panose="020F0502020204030204" pitchFamily="34" charset="0"/>
                <a:cs typeface="Calibri" panose="020F0502020204030204" pitchFamily="34" charset="0"/>
              </a:rPr>
              <a:t>DAY 5</a:t>
            </a:r>
          </a:p>
          <a:p>
            <a:pPr marL="342900" indent="-342900">
              <a:buClr>
                <a:schemeClr val="accent6">
                  <a:lumMod val="50000"/>
                </a:schemeClr>
              </a:buClr>
              <a:buFont typeface="Arial" panose="020B0604020202020204" pitchFamily="34" charset="0"/>
              <a:buChar char="•"/>
            </a:pPr>
            <a:r>
              <a:rPr lang="en-US" sz="2000" b="1" kern="0" dirty="0">
                <a:solidFill>
                  <a:schemeClr val="accent6">
                    <a:lumMod val="50000"/>
                  </a:schemeClr>
                </a:solidFill>
                <a:latin typeface="Calibri" panose="020F0502020204030204" pitchFamily="34" charset="0"/>
                <a:cs typeface="Calibri" panose="020F0502020204030204" pitchFamily="34" charset="0"/>
              </a:rPr>
              <a:t>Step 8: Developing Systems to Support Staff</a:t>
            </a:r>
          </a:p>
          <a:p>
            <a:pPr>
              <a:buClr>
                <a:schemeClr val="accent6">
                  <a:lumMod val="50000"/>
                </a:schemeClr>
              </a:buClr>
            </a:pPr>
            <a:endParaRPr lang="en-US" sz="2000" b="1" kern="0" dirty="0">
              <a:solidFill>
                <a:schemeClr val="accent6">
                  <a:lumMod val="50000"/>
                </a:schemeClr>
              </a:solidFill>
              <a:latin typeface="Calibri" panose="020F0502020204030204" pitchFamily="34" charset="0"/>
              <a:cs typeface="Calibri" panose="020F0502020204030204" pitchFamily="34" charset="0"/>
            </a:endParaRPr>
          </a:p>
          <a:p>
            <a:pPr>
              <a:buClr>
                <a:schemeClr val="accent6">
                  <a:lumMod val="50000"/>
                </a:schemeClr>
              </a:buClr>
            </a:pPr>
            <a:endParaRPr lang="en-US" sz="2000" b="1" kern="0" dirty="0">
              <a:solidFill>
                <a:schemeClr val="accent6">
                  <a:lumMod val="50000"/>
                </a:schemeClr>
              </a:solidFill>
              <a:latin typeface="Calibri" panose="020F0502020204030204" pitchFamily="34" charset="0"/>
              <a:cs typeface="Calibri" panose="020F0502020204030204" pitchFamily="34" charset="0"/>
            </a:endParaRPr>
          </a:p>
          <a:p>
            <a:pPr>
              <a:buClr>
                <a:schemeClr val="accent6">
                  <a:lumMod val="50000"/>
                </a:schemeClr>
              </a:buClr>
            </a:pPr>
            <a:endParaRPr lang="en-US" sz="2000" b="1" kern="0" dirty="0">
              <a:solidFill>
                <a:schemeClr val="accent6">
                  <a:lumMod val="50000"/>
                </a:schemeClr>
              </a:solidFill>
              <a:latin typeface="Calibri" panose="020F0502020204030204" pitchFamily="34" charset="0"/>
              <a:cs typeface="Calibri" panose="020F0502020204030204" pitchFamily="34" charset="0"/>
            </a:endParaRPr>
          </a:p>
          <a:p>
            <a:pPr>
              <a:buClr>
                <a:schemeClr val="accent6">
                  <a:lumMod val="50000"/>
                </a:schemeClr>
              </a:buClr>
            </a:pPr>
            <a:endParaRPr lang="en-US" sz="2000" b="1" kern="0" dirty="0">
              <a:solidFill>
                <a:schemeClr val="accent6">
                  <a:lumMod val="50000"/>
                </a:schemeClr>
              </a:solidFill>
              <a:latin typeface="Calibri" panose="020F0502020204030204" pitchFamily="34" charset="0"/>
              <a:cs typeface="Calibri" panose="020F0502020204030204" pitchFamily="34" charset="0"/>
            </a:endParaRPr>
          </a:p>
          <a:p>
            <a:pPr>
              <a:buClr>
                <a:schemeClr val="accent6">
                  <a:lumMod val="50000"/>
                </a:schemeClr>
              </a:buClr>
            </a:pPr>
            <a:endParaRPr lang="en-US" sz="2000" b="1" kern="0" dirty="0">
              <a:solidFill>
                <a:schemeClr val="accent6">
                  <a:lumMod val="50000"/>
                </a:schemeClr>
              </a:solidFill>
              <a:latin typeface="Calibri" panose="020F0502020204030204" pitchFamily="34" charset="0"/>
              <a:cs typeface="Calibri" panose="020F0502020204030204" pitchFamily="34" charset="0"/>
            </a:endParaRPr>
          </a:p>
          <a:p>
            <a:pPr>
              <a:buClr>
                <a:schemeClr val="accent6">
                  <a:lumMod val="50000"/>
                </a:schemeClr>
              </a:buClr>
            </a:pPr>
            <a:endParaRPr lang="en-US" sz="2000" b="1" kern="0" dirty="0">
              <a:solidFill>
                <a:schemeClr val="accent6">
                  <a:lumMod val="50000"/>
                </a:schemeClr>
              </a:solidFill>
              <a:latin typeface="Calibri" panose="020F0502020204030204" pitchFamily="34" charset="0"/>
              <a:cs typeface="Calibri" panose="020F0502020204030204" pitchFamily="34" charset="0"/>
            </a:endParaRPr>
          </a:p>
          <a:p>
            <a:pPr>
              <a:buClr>
                <a:schemeClr val="accent6">
                  <a:lumMod val="50000"/>
                </a:schemeClr>
              </a:buClr>
            </a:pPr>
            <a:endParaRPr lang="en-US" sz="2000" b="1" kern="0" dirty="0">
              <a:solidFill>
                <a:schemeClr val="accent6">
                  <a:lumMod val="50000"/>
                </a:schemeClr>
              </a:solidFill>
              <a:latin typeface="Calibri" panose="020F0502020204030204" pitchFamily="34" charset="0"/>
              <a:cs typeface="Calibri" panose="020F0502020204030204" pitchFamily="34" charset="0"/>
            </a:endParaRPr>
          </a:p>
          <a:p>
            <a:pPr>
              <a:buClr>
                <a:schemeClr val="accent6">
                  <a:lumMod val="50000"/>
                </a:schemeClr>
              </a:buClr>
            </a:pPr>
            <a:endParaRPr lang="en-US" sz="2000" b="1" kern="0" dirty="0">
              <a:solidFill>
                <a:schemeClr val="accent6">
                  <a:lumMod val="50000"/>
                </a:schemeClr>
              </a:solidFill>
              <a:latin typeface="Calibri" panose="020F0502020204030204" pitchFamily="34" charset="0"/>
              <a:cs typeface="Calibri" panose="020F0502020204030204" pitchFamily="34" charset="0"/>
            </a:endParaRPr>
          </a:p>
          <a:p>
            <a:pPr>
              <a:buClr>
                <a:schemeClr val="accent6">
                  <a:lumMod val="50000"/>
                </a:schemeClr>
              </a:buClr>
            </a:pPr>
            <a:endParaRPr lang="en-US" sz="2000" b="1" kern="0" dirty="0">
              <a:solidFill>
                <a:schemeClr val="accent6">
                  <a:lumMod val="50000"/>
                </a:schemeClr>
              </a:solidFill>
              <a:latin typeface="Calibri" panose="020F0502020204030204" pitchFamily="34" charset="0"/>
              <a:cs typeface="Calibri" panose="020F0502020204030204" pitchFamily="34" charset="0"/>
            </a:endParaRPr>
          </a:p>
          <a:p>
            <a:pPr>
              <a:buClr>
                <a:schemeClr val="accent6">
                  <a:lumMod val="50000"/>
                </a:schemeClr>
              </a:buClr>
            </a:pPr>
            <a:endParaRPr lang="en-US" sz="2000" b="1" kern="0" dirty="0">
              <a:solidFill>
                <a:schemeClr val="accent6">
                  <a:lumMod val="50000"/>
                </a:schemeClr>
              </a:solidFill>
              <a:latin typeface="Calibri" panose="020F0502020204030204" pitchFamily="34" charset="0"/>
              <a:cs typeface="Calibri" panose="020F0502020204030204" pitchFamily="34" charset="0"/>
            </a:endParaRPr>
          </a:p>
          <a:p>
            <a:pPr>
              <a:buClr>
                <a:schemeClr val="accent6">
                  <a:lumMod val="50000"/>
                </a:schemeClr>
              </a:buClr>
            </a:pPr>
            <a:endParaRPr lang="en-US" sz="2000" b="1" kern="0" dirty="0">
              <a:solidFill>
                <a:schemeClr val="accent6">
                  <a:lumMod val="50000"/>
                </a:schemeClr>
              </a:solidFill>
              <a:latin typeface="Calibri" panose="020F0502020204030204" pitchFamily="34" charset="0"/>
              <a:cs typeface="Calibri" panose="020F0502020204030204" pitchFamily="34" charset="0"/>
            </a:endParaRPr>
          </a:p>
          <a:p>
            <a:pPr>
              <a:buClr>
                <a:schemeClr val="accent6">
                  <a:lumMod val="50000"/>
                </a:schemeClr>
              </a:buClr>
            </a:pPr>
            <a:endParaRPr lang="en-US" sz="2000" b="1" kern="0" dirty="0">
              <a:solidFill>
                <a:schemeClr val="accent6">
                  <a:lumMod val="50000"/>
                </a:schemeClr>
              </a:solidFill>
              <a:latin typeface="Calibri" panose="020F0502020204030204" pitchFamily="34" charset="0"/>
              <a:cs typeface="Calibri" panose="020F0502020204030204" pitchFamily="34" charset="0"/>
            </a:endParaRPr>
          </a:p>
          <a:p>
            <a:pPr>
              <a:buClr>
                <a:schemeClr val="accent6">
                  <a:lumMod val="50000"/>
                </a:schemeClr>
              </a:buClr>
            </a:pPr>
            <a:endParaRPr lang="en-US" sz="2000" b="1" kern="0" dirty="0">
              <a:solidFill>
                <a:schemeClr val="accent6">
                  <a:lumMod val="50000"/>
                </a:schemeClr>
              </a:solidFill>
              <a:latin typeface="Calibri" panose="020F0502020204030204" pitchFamily="34" charset="0"/>
              <a:cs typeface="Calibri" panose="020F0502020204030204" pitchFamily="34" charset="0"/>
            </a:endParaRPr>
          </a:p>
          <a:p>
            <a:pPr>
              <a:buClr>
                <a:schemeClr val="accent6">
                  <a:lumMod val="50000"/>
                </a:schemeClr>
              </a:buClr>
            </a:pPr>
            <a:endParaRPr lang="en-US" sz="2000" b="1" kern="0" dirty="0">
              <a:solidFill>
                <a:schemeClr val="accent6">
                  <a:lumMod val="50000"/>
                </a:schemeClr>
              </a:solidFill>
              <a:latin typeface="Calibri" panose="020F0502020204030204" pitchFamily="34" charset="0"/>
              <a:cs typeface="Calibri" panose="020F0502020204030204" pitchFamily="34" charset="0"/>
            </a:endParaRPr>
          </a:p>
          <a:p>
            <a:pPr>
              <a:buClr>
                <a:schemeClr val="accent6">
                  <a:lumMod val="50000"/>
                </a:schemeClr>
              </a:buClr>
            </a:pPr>
            <a:endParaRPr lang="en-US" sz="2000" b="1" kern="0" dirty="0">
              <a:solidFill>
                <a:schemeClr val="accent6">
                  <a:lumMod val="50000"/>
                </a:schemeClr>
              </a:solidFill>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F7C9908F-F4CC-BF46-AC27-B58470724384}"/>
              </a:ext>
            </a:extLst>
          </p:cNvPr>
          <p:cNvSpPr txBox="1"/>
          <p:nvPr/>
        </p:nvSpPr>
        <p:spPr>
          <a:xfrm>
            <a:off x="4508132" y="814757"/>
            <a:ext cx="5195457" cy="569386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Clr>
                <a:schemeClr val="accent6">
                  <a:lumMod val="50000"/>
                </a:schemeClr>
              </a:buClr>
            </a:pPr>
            <a:endParaRPr lang="en-US" sz="1200" b="1" kern="0" dirty="0">
              <a:solidFill>
                <a:schemeClr val="accent6">
                  <a:lumMod val="50000"/>
                </a:schemeClr>
              </a:solidFill>
              <a:latin typeface="Calibri" panose="020F0502020204030204" pitchFamily="34" charset="0"/>
              <a:cs typeface="Calibri" panose="020F0502020204030204" pitchFamily="34" charset="0"/>
            </a:endParaRPr>
          </a:p>
          <a:p>
            <a:pPr>
              <a:buClr>
                <a:schemeClr val="accent6">
                  <a:lumMod val="50000"/>
                </a:schemeClr>
              </a:buClr>
            </a:pPr>
            <a:endParaRPr lang="en-US" sz="1200" b="1" kern="0" dirty="0">
              <a:solidFill>
                <a:schemeClr val="accent6">
                  <a:lumMod val="50000"/>
                </a:schemeClr>
              </a:solidFill>
              <a:latin typeface="Calibri" panose="020F0502020204030204" pitchFamily="34" charset="0"/>
              <a:cs typeface="Calibri" panose="020F0502020204030204" pitchFamily="34" charset="0"/>
            </a:endParaRPr>
          </a:p>
          <a:p>
            <a:pPr>
              <a:buClr>
                <a:schemeClr val="accent6">
                  <a:lumMod val="50000"/>
                </a:schemeClr>
              </a:buClr>
            </a:pPr>
            <a:endParaRPr lang="en-US" sz="1200" b="1" kern="0" dirty="0">
              <a:solidFill>
                <a:schemeClr val="accent6">
                  <a:lumMod val="50000"/>
                </a:schemeClr>
              </a:solidFill>
              <a:latin typeface="Calibri" panose="020F0502020204030204" pitchFamily="34" charset="0"/>
              <a:cs typeface="Calibri" panose="020F0502020204030204" pitchFamily="34" charset="0"/>
            </a:endParaRPr>
          </a:p>
          <a:p>
            <a:pPr marL="182880" indent="-457200">
              <a:buClr>
                <a:schemeClr val="accent6">
                  <a:lumMod val="50000"/>
                </a:schemeClr>
              </a:buClr>
              <a:buFont typeface="Arial" panose="020B0604020202020204" pitchFamily="34" charset="0"/>
              <a:buChar char="•"/>
            </a:pPr>
            <a:r>
              <a:rPr lang="en-US" sz="2000" b="1" kern="0" dirty="0">
                <a:solidFill>
                  <a:schemeClr val="accent6">
                    <a:lumMod val="50000"/>
                  </a:schemeClr>
                </a:solidFill>
                <a:latin typeface="Calibri" panose="020F0502020204030204" pitchFamily="34" charset="0"/>
                <a:cs typeface="Calibri" panose="020F0502020204030204" pitchFamily="34" charset="0"/>
              </a:rPr>
              <a:t>Step 9: Using Data for Decision-Making</a:t>
            </a:r>
          </a:p>
          <a:p>
            <a:pPr marL="640080" lvl="2" indent="-457200">
              <a:buClr>
                <a:schemeClr val="accent6">
                  <a:lumMod val="50000"/>
                </a:schemeClr>
              </a:buClr>
              <a:buFont typeface="Arial" panose="020B0604020202020204" pitchFamily="34" charset="0"/>
              <a:buChar char="•"/>
            </a:pPr>
            <a:r>
              <a:rPr lang="en-US" sz="2000" kern="0" dirty="0">
                <a:solidFill>
                  <a:schemeClr val="accent6">
                    <a:lumMod val="50000"/>
                  </a:schemeClr>
                </a:solidFill>
                <a:latin typeface="Calibri" panose="020F0502020204030204" pitchFamily="34" charset="0"/>
                <a:cs typeface="Calibri" panose="020F0502020204030204" pitchFamily="34" charset="0"/>
              </a:rPr>
              <a:t>Student behavior data</a:t>
            </a:r>
          </a:p>
          <a:p>
            <a:pPr marL="640080" lvl="2" indent="-457200">
              <a:buClr>
                <a:schemeClr val="accent6">
                  <a:lumMod val="50000"/>
                </a:schemeClr>
              </a:buClr>
              <a:buFont typeface="Arial" panose="020B0604020202020204" pitchFamily="34" charset="0"/>
              <a:buChar char="•"/>
            </a:pPr>
            <a:endParaRPr lang="en-US" sz="2000" kern="0" dirty="0">
              <a:solidFill>
                <a:schemeClr val="accent6">
                  <a:lumMod val="50000"/>
                </a:schemeClr>
              </a:solidFill>
              <a:latin typeface="Calibri" panose="020F0502020204030204" pitchFamily="34" charset="0"/>
              <a:cs typeface="Calibri" panose="020F0502020204030204" pitchFamily="34" charset="0"/>
            </a:endParaRPr>
          </a:p>
          <a:p>
            <a:pPr marL="640080" lvl="2" indent="-457200">
              <a:buClr>
                <a:schemeClr val="accent6">
                  <a:lumMod val="50000"/>
                </a:schemeClr>
              </a:buClr>
              <a:buFont typeface="Arial" panose="020B0604020202020204" pitchFamily="34" charset="0"/>
              <a:buChar char="•"/>
            </a:pPr>
            <a:endParaRPr lang="en-US" sz="2000" kern="0" dirty="0">
              <a:solidFill>
                <a:schemeClr val="accent6">
                  <a:lumMod val="50000"/>
                </a:schemeClr>
              </a:solidFill>
              <a:latin typeface="Calibri" panose="020F0502020204030204" pitchFamily="34" charset="0"/>
              <a:cs typeface="Calibri" panose="020F0502020204030204" pitchFamily="34" charset="0"/>
            </a:endParaRPr>
          </a:p>
          <a:p>
            <a:pPr marL="640080" lvl="2" indent="-457200">
              <a:buClr>
                <a:schemeClr val="accent6">
                  <a:lumMod val="50000"/>
                </a:schemeClr>
              </a:buClr>
              <a:buFont typeface="Arial" panose="020B0604020202020204" pitchFamily="34" charset="0"/>
              <a:buChar char="•"/>
            </a:pPr>
            <a:endParaRPr lang="en-US" sz="2000" kern="0" dirty="0">
              <a:solidFill>
                <a:schemeClr val="accent6">
                  <a:lumMod val="50000"/>
                </a:schemeClr>
              </a:solidFill>
              <a:latin typeface="Calibri" panose="020F0502020204030204" pitchFamily="34" charset="0"/>
              <a:cs typeface="Calibri" panose="020F0502020204030204" pitchFamily="34" charset="0"/>
            </a:endParaRPr>
          </a:p>
          <a:p>
            <a:pPr marL="640080" lvl="2" indent="-457200">
              <a:buClr>
                <a:schemeClr val="accent6">
                  <a:lumMod val="50000"/>
                </a:schemeClr>
              </a:buClr>
              <a:buFont typeface="Arial" panose="020B0604020202020204" pitchFamily="34" charset="0"/>
              <a:buChar char="•"/>
            </a:pPr>
            <a:r>
              <a:rPr lang="en-US" sz="2000" kern="0" dirty="0">
                <a:solidFill>
                  <a:schemeClr val="accent6">
                    <a:lumMod val="50000"/>
                  </a:schemeClr>
                </a:solidFill>
                <a:latin typeface="Calibri" panose="020F0502020204030204" pitchFamily="34" charset="0"/>
                <a:cs typeface="Calibri" panose="020F0502020204030204" pitchFamily="34" charset="0"/>
              </a:rPr>
              <a:t>School and community data</a:t>
            </a:r>
          </a:p>
          <a:p>
            <a:pPr marL="640080" lvl="2" indent="-457200">
              <a:buClr>
                <a:schemeClr val="accent6">
                  <a:lumMod val="50000"/>
                </a:schemeClr>
              </a:buClr>
              <a:buFont typeface="Arial" panose="020B0604020202020204" pitchFamily="34" charset="0"/>
              <a:buChar char="•"/>
            </a:pPr>
            <a:endParaRPr lang="en-US" sz="2000" kern="0" dirty="0">
              <a:solidFill>
                <a:schemeClr val="accent6">
                  <a:lumMod val="50000"/>
                </a:schemeClr>
              </a:solidFill>
              <a:latin typeface="Calibri" panose="020F0502020204030204" pitchFamily="34" charset="0"/>
              <a:cs typeface="Calibri" panose="020F0502020204030204" pitchFamily="34" charset="0"/>
            </a:endParaRPr>
          </a:p>
          <a:p>
            <a:pPr marL="640080" lvl="2" indent="-457200">
              <a:buClr>
                <a:schemeClr val="accent6">
                  <a:lumMod val="50000"/>
                </a:schemeClr>
              </a:buClr>
              <a:buFont typeface="Arial" panose="020B0604020202020204" pitchFamily="34" charset="0"/>
              <a:buChar char="•"/>
            </a:pPr>
            <a:endParaRPr lang="en-US" sz="2000" kern="0" dirty="0">
              <a:solidFill>
                <a:schemeClr val="accent6">
                  <a:lumMod val="50000"/>
                </a:schemeClr>
              </a:solidFill>
              <a:latin typeface="Calibri" panose="020F0502020204030204" pitchFamily="34" charset="0"/>
              <a:cs typeface="Calibri" panose="020F0502020204030204" pitchFamily="34" charset="0"/>
            </a:endParaRPr>
          </a:p>
          <a:p>
            <a:pPr marL="640080" lvl="2" indent="-457200">
              <a:buClr>
                <a:schemeClr val="accent6">
                  <a:lumMod val="50000"/>
                </a:schemeClr>
              </a:buClr>
              <a:buFont typeface="Arial" panose="020B0604020202020204" pitchFamily="34" charset="0"/>
              <a:buChar char="•"/>
            </a:pPr>
            <a:endParaRPr lang="en-US" sz="2000" kern="0" dirty="0">
              <a:solidFill>
                <a:schemeClr val="accent6">
                  <a:lumMod val="50000"/>
                </a:schemeClr>
              </a:solidFill>
              <a:latin typeface="Calibri" panose="020F0502020204030204" pitchFamily="34" charset="0"/>
              <a:cs typeface="Calibri" panose="020F0502020204030204" pitchFamily="34" charset="0"/>
            </a:endParaRPr>
          </a:p>
          <a:p>
            <a:pPr marL="640080" lvl="2" indent="-457200">
              <a:buClr>
                <a:schemeClr val="accent6">
                  <a:lumMod val="50000"/>
                </a:schemeClr>
              </a:buClr>
              <a:buFont typeface="Arial" panose="020B0604020202020204" pitchFamily="34" charset="0"/>
              <a:buChar char="•"/>
            </a:pPr>
            <a:r>
              <a:rPr lang="en-US" sz="2000" kern="0" dirty="0">
                <a:solidFill>
                  <a:schemeClr val="accent6">
                    <a:lumMod val="50000"/>
                  </a:schemeClr>
                </a:solidFill>
                <a:latin typeface="Calibri" panose="020F0502020204030204" pitchFamily="34" charset="0"/>
                <a:cs typeface="Calibri" panose="020F0502020204030204" pitchFamily="34" charset="0"/>
              </a:rPr>
              <a:t>Fidelity of PBIS implementation</a:t>
            </a:r>
          </a:p>
          <a:p>
            <a:pPr marL="640080" lvl="2" indent="-457200">
              <a:buClr>
                <a:schemeClr val="accent6">
                  <a:lumMod val="50000"/>
                </a:schemeClr>
              </a:buClr>
              <a:buFont typeface="Arial" panose="020B0604020202020204" pitchFamily="34" charset="0"/>
              <a:buChar char="•"/>
            </a:pPr>
            <a:endParaRPr lang="en-US" sz="2000" kern="0" dirty="0">
              <a:solidFill>
                <a:schemeClr val="accent6">
                  <a:lumMod val="50000"/>
                </a:schemeClr>
              </a:solidFill>
              <a:latin typeface="Calibri" panose="020F0502020204030204" pitchFamily="34" charset="0"/>
              <a:cs typeface="Calibri" panose="020F0502020204030204" pitchFamily="34" charset="0"/>
            </a:endParaRPr>
          </a:p>
          <a:p>
            <a:pPr marL="640080" lvl="2" indent="-457200">
              <a:buClr>
                <a:schemeClr val="accent6">
                  <a:lumMod val="50000"/>
                </a:schemeClr>
              </a:buClr>
              <a:buFont typeface="Arial" panose="020B0604020202020204" pitchFamily="34" charset="0"/>
              <a:buChar char="•"/>
            </a:pPr>
            <a:endParaRPr lang="en-US" sz="2000" kern="0" dirty="0">
              <a:solidFill>
                <a:schemeClr val="accent6">
                  <a:lumMod val="50000"/>
                </a:schemeClr>
              </a:solidFill>
              <a:latin typeface="Calibri" panose="020F0502020204030204" pitchFamily="34" charset="0"/>
              <a:cs typeface="Calibri" panose="020F0502020204030204" pitchFamily="34" charset="0"/>
            </a:endParaRPr>
          </a:p>
          <a:p>
            <a:pPr marL="640080" lvl="2" indent="-457200">
              <a:buClr>
                <a:schemeClr val="accent6">
                  <a:lumMod val="50000"/>
                </a:schemeClr>
              </a:buClr>
              <a:buFont typeface="Arial" panose="020B0604020202020204" pitchFamily="34" charset="0"/>
              <a:buChar char="•"/>
            </a:pPr>
            <a:endParaRPr lang="en-US" sz="2000" kern="0" dirty="0">
              <a:solidFill>
                <a:schemeClr val="accent6">
                  <a:lumMod val="50000"/>
                </a:schemeClr>
              </a:solidFill>
              <a:latin typeface="Calibri" panose="020F0502020204030204" pitchFamily="34" charset="0"/>
              <a:cs typeface="Calibri" panose="020F0502020204030204" pitchFamily="34" charset="0"/>
            </a:endParaRPr>
          </a:p>
          <a:p>
            <a:pPr marL="640080" lvl="2" indent="-457200">
              <a:buClr>
                <a:schemeClr val="accent6">
                  <a:lumMod val="50000"/>
                </a:schemeClr>
              </a:buClr>
              <a:buFont typeface="Arial" panose="020B0604020202020204" pitchFamily="34" charset="0"/>
              <a:buChar char="•"/>
            </a:pPr>
            <a:r>
              <a:rPr lang="en-US" sz="2000" kern="0" dirty="0">
                <a:solidFill>
                  <a:schemeClr val="accent6">
                    <a:lumMod val="50000"/>
                  </a:schemeClr>
                </a:solidFill>
                <a:latin typeface="Calibri" panose="020F0502020204030204" pitchFamily="34" charset="0"/>
                <a:cs typeface="Calibri" panose="020F0502020204030204" pitchFamily="34" charset="0"/>
              </a:rPr>
              <a:t>Evaluation of plan </a:t>
            </a:r>
          </a:p>
          <a:p>
            <a:pPr marL="182880" indent="-457200">
              <a:buClr>
                <a:schemeClr val="accent6">
                  <a:lumMod val="50000"/>
                </a:schemeClr>
              </a:buClr>
              <a:buFont typeface="Arial" panose="020B0604020202020204" pitchFamily="34" charset="0"/>
              <a:buChar char="•"/>
            </a:pPr>
            <a:r>
              <a:rPr lang="en-US" sz="2000" b="1" kern="0" dirty="0">
                <a:solidFill>
                  <a:schemeClr val="accent6">
                    <a:lumMod val="50000"/>
                  </a:schemeClr>
                </a:solidFill>
                <a:latin typeface="Calibri" panose="020F0502020204030204" pitchFamily="34" charset="0"/>
                <a:cs typeface="Calibri" panose="020F0502020204030204" pitchFamily="34" charset="0"/>
              </a:rPr>
              <a:t>Step 10: Promoting Sustainability</a:t>
            </a:r>
          </a:p>
          <a:p>
            <a:pPr marL="939800" indent="-457200">
              <a:spcAft>
                <a:spcPts val="600"/>
              </a:spcAft>
              <a:buClr>
                <a:schemeClr val="accent6">
                  <a:lumMod val="50000"/>
                </a:schemeClr>
              </a:buClr>
            </a:pPr>
            <a:endParaRPr lang="en-US" sz="2800" b="1" kern="0" dirty="0">
              <a:solidFill>
                <a:schemeClr val="accent6">
                  <a:lumMod val="50000"/>
                </a:schemeClr>
              </a:solidFill>
            </a:endParaRPr>
          </a:p>
        </p:txBody>
      </p:sp>
      <p:sp>
        <p:nvSpPr>
          <p:cNvPr id="3" name="TextBox 2">
            <a:extLst>
              <a:ext uri="{FF2B5EF4-FFF2-40B4-BE49-F238E27FC236}">
                <a16:creationId xmlns:a16="http://schemas.microsoft.com/office/drawing/2014/main" id="{D75E173A-16B5-4C41-98F7-D329CF2CDD72}"/>
              </a:ext>
            </a:extLst>
          </p:cNvPr>
          <p:cNvSpPr txBox="1"/>
          <p:nvPr/>
        </p:nvSpPr>
        <p:spPr>
          <a:xfrm>
            <a:off x="229832" y="14398"/>
            <a:ext cx="10972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Use this time to continue working on...</a:t>
            </a:r>
          </a:p>
        </p:txBody>
      </p:sp>
      <p:pic>
        <p:nvPicPr>
          <p:cNvPr id="14" name="Picture 13">
            <a:extLst>
              <a:ext uri="{FF2B5EF4-FFF2-40B4-BE49-F238E27FC236}">
                <a16:creationId xmlns:a16="http://schemas.microsoft.com/office/drawing/2014/main" id="{39AC0EA5-0555-774D-8100-8EB620AC7BCA}"/>
              </a:ext>
            </a:extLst>
          </p:cNvPr>
          <p:cNvPicPr>
            <a:picLocks noChangeAspect="1"/>
          </p:cNvPicPr>
          <p:nvPr/>
        </p:nvPicPr>
        <p:blipFill rotWithShape="1">
          <a:blip r:embed="rId3"/>
          <a:srcRect l="14952" t="7204" r="20880" b="6394"/>
          <a:stretch/>
        </p:blipFill>
        <p:spPr>
          <a:xfrm>
            <a:off x="11050496" y="5781545"/>
            <a:ext cx="1113687" cy="1073434"/>
          </a:xfrm>
          <a:prstGeom prst="ellipse">
            <a:avLst/>
          </a:prstGeom>
          <a:ln w="19050">
            <a:solidFill>
              <a:schemeClr val="accent2">
                <a:lumMod val="50000"/>
              </a:schemeClr>
            </a:solidFill>
          </a:ln>
        </p:spPr>
      </p:pic>
      <p:grpSp>
        <p:nvGrpSpPr>
          <p:cNvPr id="16" name="Google Shape;6077;p67">
            <a:extLst>
              <a:ext uri="{FF2B5EF4-FFF2-40B4-BE49-F238E27FC236}">
                <a16:creationId xmlns:a16="http://schemas.microsoft.com/office/drawing/2014/main" id="{1F3DCAED-0405-2744-9F42-70BEA2CEC1EF}"/>
              </a:ext>
            </a:extLst>
          </p:cNvPr>
          <p:cNvGrpSpPr/>
          <p:nvPr/>
        </p:nvGrpSpPr>
        <p:grpSpPr>
          <a:xfrm>
            <a:off x="11202632" y="2155283"/>
            <a:ext cx="848691" cy="811914"/>
            <a:chOff x="5873617" y="2309901"/>
            <a:chExt cx="345720" cy="345720"/>
          </a:xfrm>
        </p:grpSpPr>
        <p:sp>
          <p:nvSpPr>
            <p:cNvPr id="17" name="Google Shape;6078;p67">
              <a:extLst>
                <a:ext uri="{FF2B5EF4-FFF2-40B4-BE49-F238E27FC236}">
                  <a16:creationId xmlns:a16="http://schemas.microsoft.com/office/drawing/2014/main" id="{0D207598-A065-674B-B9CC-FE20132C6D2F}"/>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8" name="Google Shape;6079;p67">
              <a:extLst>
                <a:ext uri="{FF2B5EF4-FFF2-40B4-BE49-F238E27FC236}">
                  <a16:creationId xmlns:a16="http://schemas.microsoft.com/office/drawing/2014/main" id="{E486C9CE-0850-8847-8322-588EDCA47784}"/>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9" name="Google Shape;6080;p67">
              <a:extLst>
                <a:ext uri="{FF2B5EF4-FFF2-40B4-BE49-F238E27FC236}">
                  <a16:creationId xmlns:a16="http://schemas.microsoft.com/office/drawing/2014/main" id="{5C353FD1-3641-C448-A194-4E94924230EB}"/>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3" name="Google Shape;6081;p67">
              <a:extLst>
                <a:ext uri="{FF2B5EF4-FFF2-40B4-BE49-F238E27FC236}">
                  <a16:creationId xmlns:a16="http://schemas.microsoft.com/office/drawing/2014/main" id="{606FA47B-2CB1-764D-A46A-AC19153D2078}"/>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6082;p67">
              <a:extLst>
                <a:ext uri="{FF2B5EF4-FFF2-40B4-BE49-F238E27FC236}">
                  <a16:creationId xmlns:a16="http://schemas.microsoft.com/office/drawing/2014/main" id="{0058FDAB-0722-D145-8703-33BCA268D76C}"/>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5" name="Google Shape;6083;p67">
              <a:extLst>
                <a:ext uri="{FF2B5EF4-FFF2-40B4-BE49-F238E27FC236}">
                  <a16:creationId xmlns:a16="http://schemas.microsoft.com/office/drawing/2014/main" id="{AB4A7AF4-8A6C-904E-8EA1-09950F79284D}"/>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6" name="Google Shape;6084;p67">
              <a:extLst>
                <a:ext uri="{FF2B5EF4-FFF2-40B4-BE49-F238E27FC236}">
                  <a16:creationId xmlns:a16="http://schemas.microsoft.com/office/drawing/2014/main" id="{405F86D4-1728-F64C-9584-C328AA502D36}"/>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7" name="Google Shape;6085;p67">
              <a:extLst>
                <a:ext uri="{FF2B5EF4-FFF2-40B4-BE49-F238E27FC236}">
                  <a16:creationId xmlns:a16="http://schemas.microsoft.com/office/drawing/2014/main" id="{F9DC0E82-00E3-884E-9BE3-2A25FE1B06BE}"/>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8" name="Google Shape;6086;p67">
              <a:extLst>
                <a:ext uri="{FF2B5EF4-FFF2-40B4-BE49-F238E27FC236}">
                  <a16:creationId xmlns:a16="http://schemas.microsoft.com/office/drawing/2014/main" id="{ED204C22-F89A-654F-A1D3-B3CA57923C2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9" name="Google Shape;6087;p67">
              <a:extLst>
                <a:ext uri="{FF2B5EF4-FFF2-40B4-BE49-F238E27FC236}">
                  <a16:creationId xmlns:a16="http://schemas.microsoft.com/office/drawing/2014/main" id="{0AE5B625-54B4-F341-9DB0-8F42013737E1}"/>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0" name="Google Shape;6088;p67">
              <a:extLst>
                <a:ext uri="{FF2B5EF4-FFF2-40B4-BE49-F238E27FC236}">
                  <a16:creationId xmlns:a16="http://schemas.microsoft.com/office/drawing/2014/main" id="{BFD01728-F6BE-B843-AD79-2C4FE6B0757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1" name="Google Shape;6089;p67">
              <a:extLst>
                <a:ext uri="{FF2B5EF4-FFF2-40B4-BE49-F238E27FC236}">
                  <a16:creationId xmlns:a16="http://schemas.microsoft.com/office/drawing/2014/main" id="{D5FF59C0-88C3-494B-8D92-5E97E061259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2" name="Google Shape;6090;p67">
              <a:extLst>
                <a:ext uri="{FF2B5EF4-FFF2-40B4-BE49-F238E27FC236}">
                  <a16:creationId xmlns:a16="http://schemas.microsoft.com/office/drawing/2014/main" id="{C8E8BA38-B05E-3F4F-B9A9-F71CC6304588}"/>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3" name="Google Shape;6091;p67">
              <a:extLst>
                <a:ext uri="{FF2B5EF4-FFF2-40B4-BE49-F238E27FC236}">
                  <a16:creationId xmlns:a16="http://schemas.microsoft.com/office/drawing/2014/main" id="{0F66991F-03C5-AE4F-A4C1-5C23214FC5CC}"/>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4" name="Google Shape;6092;p67">
              <a:extLst>
                <a:ext uri="{FF2B5EF4-FFF2-40B4-BE49-F238E27FC236}">
                  <a16:creationId xmlns:a16="http://schemas.microsoft.com/office/drawing/2014/main" id="{9D21C541-084A-CB4F-81BB-1F52D70737DE}"/>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6093;p67">
              <a:extLst>
                <a:ext uri="{FF2B5EF4-FFF2-40B4-BE49-F238E27FC236}">
                  <a16:creationId xmlns:a16="http://schemas.microsoft.com/office/drawing/2014/main" id="{C663FB24-DF12-FA4A-8021-758E43124961}"/>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6094;p67">
              <a:extLst>
                <a:ext uri="{FF2B5EF4-FFF2-40B4-BE49-F238E27FC236}">
                  <a16:creationId xmlns:a16="http://schemas.microsoft.com/office/drawing/2014/main" id="{3C90EFBB-0647-C04A-B561-0AB30BC9045D}"/>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 name="Google Shape;6095;p67">
              <a:extLst>
                <a:ext uri="{FF2B5EF4-FFF2-40B4-BE49-F238E27FC236}">
                  <a16:creationId xmlns:a16="http://schemas.microsoft.com/office/drawing/2014/main" id="{93344218-6513-FA4C-B598-B7EED1E56BF3}"/>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6096;p67">
              <a:extLst>
                <a:ext uri="{FF2B5EF4-FFF2-40B4-BE49-F238E27FC236}">
                  <a16:creationId xmlns:a16="http://schemas.microsoft.com/office/drawing/2014/main" id="{F26BEBB1-71D1-2B4F-AC8C-5FCA1838A908}"/>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9" name="TextBox 8">
            <a:extLst>
              <a:ext uri="{FF2B5EF4-FFF2-40B4-BE49-F238E27FC236}">
                <a16:creationId xmlns:a16="http://schemas.microsoft.com/office/drawing/2014/main" id="{49CA579A-BE73-FA4F-B4B6-EEECC7F85C76}"/>
              </a:ext>
            </a:extLst>
          </p:cNvPr>
          <p:cNvSpPr txBox="1"/>
          <p:nvPr/>
        </p:nvSpPr>
        <p:spPr>
          <a:xfrm>
            <a:off x="11155953" y="3188207"/>
            <a:ext cx="115771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160 mins</a:t>
            </a:r>
          </a:p>
        </p:txBody>
      </p:sp>
      <p:sp>
        <p:nvSpPr>
          <p:cNvPr id="40" name="TextBox 39">
            <a:extLst>
              <a:ext uri="{FF2B5EF4-FFF2-40B4-BE49-F238E27FC236}">
                <a16:creationId xmlns:a16="http://schemas.microsoft.com/office/drawing/2014/main" id="{1F7CB6A5-5E55-D647-BEC1-EF35BD5C7D57}"/>
              </a:ext>
            </a:extLst>
          </p:cNvPr>
          <p:cNvSpPr txBox="1"/>
          <p:nvPr/>
        </p:nvSpPr>
        <p:spPr>
          <a:xfrm>
            <a:off x="7361989" y="902508"/>
            <a:ext cx="1424172" cy="58477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 T</a:t>
            </a:r>
            <a:r>
              <a:rPr lang="en-US" sz="3200" b="1" dirty="0">
                <a:solidFill>
                  <a:srgbClr val="0D0F41"/>
                </a:solidFill>
                <a:latin typeface="Calibri" panose="020F0502020204030204" pitchFamily="34" charset="0"/>
                <a:cs typeface="Calibri" panose="020F0502020204030204" pitchFamily="34" charset="0"/>
              </a:rPr>
              <a:t>ODA</a:t>
            </a:r>
            <a:r>
              <a:rPr kumimoji="0" lang="en-US" sz="32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Y</a:t>
            </a:r>
          </a:p>
        </p:txBody>
      </p:sp>
      <p:sp>
        <p:nvSpPr>
          <p:cNvPr id="55" name="Bent-Up Arrow 54">
            <a:extLst>
              <a:ext uri="{FF2B5EF4-FFF2-40B4-BE49-F238E27FC236}">
                <a16:creationId xmlns:a16="http://schemas.microsoft.com/office/drawing/2014/main" id="{A42D78DF-E35D-234A-8CE8-7C5FBDC66C31}"/>
              </a:ext>
            </a:extLst>
          </p:cNvPr>
          <p:cNvSpPr/>
          <p:nvPr/>
        </p:nvSpPr>
        <p:spPr>
          <a:xfrm rot="5400000">
            <a:off x="4896578" y="1904265"/>
            <a:ext cx="537609"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6" name="Bent-Up Arrow 55">
            <a:extLst>
              <a:ext uri="{FF2B5EF4-FFF2-40B4-BE49-F238E27FC236}">
                <a16:creationId xmlns:a16="http://schemas.microsoft.com/office/drawing/2014/main" id="{6C793F72-9000-1342-924D-0447A67F8952}"/>
              </a:ext>
            </a:extLst>
          </p:cNvPr>
          <p:cNvSpPr/>
          <p:nvPr/>
        </p:nvSpPr>
        <p:spPr>
          <a:xfrm rot="5400000">
            <a:off x="4896578" y="3177982"/>
            <a:ext cx="537609"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7" name="Bent-Up Arrow 56">
            <a:extLst>
              <a:ext uri="{FF2B5EF4-FFF2-40B4-BE49-F238E27FC236}">
                <a16:creationId xmlns:a16="http://schemas.microsoft.com/office/drawing/2014/main" id="{16EB87A9-182C-224A-933E-C65860D9307E}"/>
              </a:ext>
            </a:extLst>
          </p:cNvPr>
          <p:cNvSpPr/>
          <p:nvPr/>
        </p:nvSpPr>
        <p:spPr>
          <a:xfrm rot="5400000">
            <a:off x="4850625" y="4389804"/>
            <a:ext cx="537609"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1" name="Rounded Rectangle 40">
            <a:extLst>
              <a:ext uri="{FF2B5EF4-FFF2-40B4-BE49-F238E27FC236}">
                <a16:creationId xmlns:a16="http://schemas.microsoft.com/office/drawing/2014/main" id="{4019A21C-E7CD-C54E-A5B9-EB43F248C355}"/>
              </a:ext>
            </a:extLst>
          </p:cNvPr>
          <p:cNvSpPr/>
          <p:nvPr/>
        </p:nvSpPr>
        <p:spPr>
          <a:xfrm>
            <a:off x="5739879" y="2030373"/>
            <a:ext cx="4182703" cy="70788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identify a schoolwide behavior problem and potential solution</a:t>
            </a:r>
          </a:p>
        </p:txBody>
      </p:sp>
      <p:sp>
        <p:nvSpPr>
          <p:cNvPr id="43" name="Rounded Rectangle 42">
            <a:extLst>
              <a:ext uri="{FF2B5EF4-FFF2-40B4-BE49-F238E27FC236}">
                <a16:creationId xmlns:a16="http://schemas.microsoft.com/office/drawing/2014/main" id="{97C9E608-BA56-6E49-9A65-0E2A07E67300}"/>
              </a:ext>
            </a:extLst>
          </p:cNvPr>
          <p:cNvSpPr/>
          <p:nvPr/>
        </p:nvSpPr>
        <p:spPr>
          <a:xfrm>
            <a:off x="5705528" y="5993384"/>
            <a:ext cx="4105001" cy="53808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plan for ongoing implementation</a:t>
            </a:r>
          </a:p>
        </p:txBody>
      </p:sp>
      <p:sp>
        <p:nvSpPr>
          <p:cNvPr id="45" name="Rounded Rectangle 44">
            <a:extLst>
              <a:ext uri="{FF2B5EF4-FFF2-40B4-BE49-F238E27FC236}">
                <a16:creationId xmlns:a16="http://schemas.microsoft.com/office/drawing/2014/main" id="{BDDF9639-ADE0-9E43-8CC2-4D11AFBAF636}"/>
              </a:ext>
            </a:extLst>
          </p:cNvPr>
          <p:cNvSpPr/>
          <p:nvPr/>
        </p:nvSpPr>
        <p:spPr>
          <a:xfrm>
            <a:off x="5738001" y="3219592"/>
            <a:ext cx="4182703" cy="845600"/>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evaluate perceptions of school climate for students, staff, families</a:t>
            </a:r>
          </a:p>
        </p:txBody>
      </p:sp>
      <p:sp>
        <p:nvSpPr>
          <p:cNvPr id="46" name="Rounded Rectangle 45">
            <a:extLst>
              <a:ext uri="{FF2B5EF4-FFF2-40B4-BE49-F238E27FC236}">
                <a16:creationId xmlns:a16="http://schemas.microsoft.com/office/drawing/2014/main" id="{87BF9939-3CB5-6F49-BFBE-E99AC72E772E}"/>
              </a:ext>
            </a:extLst>
          </p:cNvPr>
          <p:cNvSpPr/>
          <p:nvPr/>
        </p:nvSpPr>
        <p:spPr>
          <a:xfrm>
            <a:off x="5738001" y="4463945"/>
            <a:ext cx="4213139" cy="70788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assess and evaluate PBIS fidelity of implementation</a:t>
            </a:r>
          </a:p>
        </p:txBody>
      </p:sp>
      <p:sp>
        <p:nvSpPr>
          <p:cNvPr id="48" name="Bent-Up Arrow 47">
            <a:extLst>
              <a:ext uri="{FF2B5EF4-FFF2-40B4-BE49-F238E27FC236}">
                <a16:creationId xmlns:a16="http://schemas.microsoft.com/office/drawing/2014/main" id="{E28B7B08-1541-8142-B9D0-22B5DDB45962}"/>
              </a:ext>
            </a:extLst>
          </p:cNvPr>
          <p:cNvSpPr/>
          <p:nvPr/>
        </p:nvSpPr>
        <p:spPr>
          <a:xfrm rot="5400000">
            <a:off x="4901546" y="5802567"/>
            <a:ext cx="537609"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0" name="Bent-Up Arrow 49">
            <a:extLst>
              <a:ext uri="{FF2B5EF4-FFF2-40B4-BE49-F238E27FC236}">
                <a16:creationId xmlns:a16="http://schemas.microsoft.com/office/drawing/2014/main" id="{4E300DE5-A4F0-4748-AEE5-C3B69E2B31CB}"/>
              </a:ext>
            </a:extLst>
          </p:cNvPr>
          <p:cNvSpPr/>
          <p:nvPr/>
        </p:nvSpPr>
        <p:spPr>
          <a:xfrm rot="5400000">
            <a:off x="264610" y="2206093"/>
            <a:ext cx="537609"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1" name="Bent-Up Arrow 50">
            <a:extLst>
              <a:ext uri="{FF2B5EF4-FFF2-40B4-BE49-F238E27FC236}">
                <a16:creationId xmlns:a16="http://schemas.microsoft.com/office/drawing/2014/main" id="{23CDF720-403F-B647-812E-0115F210A071}"/>
              </a:ext>
            </a:extLst>
          </p:cNvPr>
          <p:cNvSpPr/>
          <p:nvPr/>
        </p:nvSpPr>
        <p:spPr>
          <a:xfrm rot="5400000">
            <a:off x="256625" y="2972382"/>
            <a:ext cx="537609"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2" name="Bent-Up Arrow 51">
            <a:extLst>
              <a:ext uri="{FF2B5EF4-FFF2-40B4-BE49-F238E27FC236}">
                <a16:creationId xmlns:a16="http://schemas.microsoft.com/office/drawing/2014/main" id="{E8E39719-AE61-4846-825B-2B17DF743E03}"/>
              </a:ext>
            </a:extLst>
          </p:cNvPr>
          <p:cNvSpPr/>
          <p:nvPr/>
        </p:nvSpPr>
        <p:spPr>
          <a:xfrm rot="5400000">
            <a:off x="243805" y="3792447"/>
            <a:ext cx="537609"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8" name="Rounded Rectangle 57">
            <a:extLst>
              <a:ext uri="{FF2B5EF4-FFF2-40B4-BE49-F238E27FC236}">
                <a16:creationId xmlns:a16="http://schemas.microsoft.com/office/drawing/2014/main" id="{4B067374-D51E-104B-BBEE-90D08042FFEF}"/>
              </a:ext>
            </a:extLst>
          </p:cNvPr>
          <p:cNvSpPr/>
          <p:nvPr/>
        </p:nvSpPr>
        <p:spPr>
          <a:xfrm>
            <a:off x="940845" y="2087590"/>
            <a:ext cx="3522754" cy="879607"/>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ensure team and action planning systems are in place</a:t>
            </a:r>
          </a:p>
        </p:txBody>
      </p:sp>
      <p:sp>
        <p:nvSpPr>
          <p:cNvPr id="59" name="Rounded Rectangle 58">
            <a:extLst>
              <a:ext uri="{FF2B5EF4-FFF2-40B4-BE49-F238E27FC236}">
                <a16:creationId xmlns:a16="http://schemas.microsoft.com/office/drawing/2014/main" id="{4FB08872-94BE-BF4C-8905-27A4B6A3B63B}"/>
              </a:ext>
            </a:extLst>
          </p:cNvPr>
          <p:cNvSpPr/>
          <p:nvPr/>
        </p:nvSpPr>
        <p:spPr>
          <a:xfrm>
            <a:off x="972277" y="3097502"/>
            <a:ext cx="3538397" cy="51748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strengthen staff engagement</a:t>
            </a:r>
          </a:p>
        </p:txBody>
      </p:sp>
      <p:sp>
        <p:nvSpPr>
          <p:cNvPr id="60" name="Rounded Rectangle 59">
            <a:extLst>
              <a:ext uri="{FF2B5EF4-FFF2-40B4-BE49-F238E27FC236}">
                <a16:creationId xmlns:a16="http://schemas.microsoft.com/office/drawing/2014/main" id="{09AEC241-DCDE-A24E-B197-C12DB81CCA9C}"/>
              </a:ext>
            </a:extLst>
          </p:cNvPr>
          <p:cNvSpPr/>
          <p:nvPr/>
        </p:nvSpPr>
        <p:spPr>
          <a:xfrm>
            <a:off x="925087" y="3790623"/>
            <a:ext cx="3510187" cy="1069500"/>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develop systems to provide professional development/coaching</a:t>
            </a:r>
          </a:p>
        </p:txBody>
      </p:sp>
      <p:sp>
        <p:nvSpPr>
          <p:cNvPr id="61" name="Rounded Rectangle 60">
            <a:extLst>
              <a:ext uri="{FF2B5EF4-FFF2-40B4-BE49-F238E27FC236}">
                <a16:creationId xmlns:a16="http://schemas.microsoft.com/office/drawing/2014/main" id="{452ABAF3-9207-BC40-897C-222BEBAF1CE1}"/>
              </a:ext>
            </a:extLst>
          </p:cNvPr>
          <p:cNvSpPr/>
          <p:nvPr/>
        </p:nvSpPr>
        <p:spPr>
          <a:xfrm>
            <a:off x="903369" y="5036928"/>
            <a:ext cx="3538398" cy="538085"/>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install a staff recognition system</a:t>
            </a:r>
          </a:p>
        </p:txBody>
      </p:sp>
      <p:sp>
        <p:nvSpPr>
          <p:cNvPr id="62" name="Rounded Rectangle 61">
            <a:extLst>
              <a:ext uri="{FF2B5EF4-FFF2-40B4-BE49-F238E27FC236}">
                <a16:creationId xmlns:a16="http://schemas.microsoft.com/office/drawing/2014/main" id="{35551B0F-BB48-5544-B245-6B7A94BB9A19}"/>
              </a:ext>
            </a:extLst>
          </p:cNvPr>
          <p:cNvSpPr/>
          <p:nvPr/>
        </p:nvSpPr>
        <p:spPr>
          <a:xfrm>
            <a:off x="947899" y="5751818"/>
            <a:ext cx="3525831" cy="53808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establish data routines</a:t>
            </a:r>
          </a:p>
        </p:txBody>
      </p:sp>
      <p:sp>
        <p:nvSpPr>
          <p:cNvPr id="63" name="Bent-Up Arrow 62">
            <a:extLst>
              <a:ext uri="{FF2B5EF4-FFF2-40B4-BE49-F238E27FC236}">
                <a16:creationId xmlns:a16="http://schemas.microsoft.com/office/drawing/2014/main" id="{CA2D0DB6-14DC-6448-B30F-CB8A951707DD}"/>
              </a:ext>
            </a:extLst>
          </p:cNvPr>
          <p:cNvSpPr/>
          <p:nvPr/>
        </p:nvSpPr>
        <p:spPr>
          <a:xfrm rot="5400000">
            <a:off x="280216" y="5574466"/>
            <a:ext cx="537609"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4" name="Bent-Up Arrow 63">
            <a:extLst>
              <a:ext uri="{FF2B5EF4-FFF2-40B4-BE49-F238E27FC236}">
                <a16:creationId xmlns:a16="http://schemas.microsoft.com/office/drawing/2014/main" id="{3BAB0CE4-2B59-5942-A631-704185B53833}"/>
              </a:ext>
            </a:extLst>
          </p:cNvPr>
          <p:cNvSpPr/>
          <p:nvPr/>
        </p:nvSpPr>
        <p:spPr>
          <a:xfrm rot="5400000">
            <a:off x="255576" y="4852498"/>
            <a:ext cx="537609"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6237678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3">
            <a:alpha val="74433"/>
          </a:schemeClr>
        </a:solidFill>
        <a:effectLst/>
      </p:bgPr>
    </p:bg>
    <p:spTree>
      <p:nvGrpSpPr>
        <p:cNvPr id="1" name=""/>
        <p:cNvGrpSpPr/>
        <p:nvPr/>
      </p:nvGrpSpPr>
      <p:grpSpPr>
        <a:xfrm>
          <a:off x="0" y="0"/>
          <a:ext cx="0" cy="0"/>
          <a:chOff x="0" y="0"/>
          <a:chExt cx="0" cy="0"/>
        </a:xfrm>
      </p:grpSpPr>
      <p:sp>
        <p:nvSpPr>
          <p:cNvPr id="37" name="Subtitle 2">
            <a:extLst>
              <a:ext uri="{FF2B5EF4-FFF2-40B4-BE49-F238E27FC236}">
                <a16:creationId xmlns:a16="http://schemas.microsoft.com/office/drawing/2014/main" id="{E9F7E8C0-6D08-8449-944D-DEDD1473519B}"/>
              </a:ext>
            </a:extLst>
          </p:cNvPr>
          <p:cNvSpPr txBox="1">
            <a:spLocks/>
          </p:cNvSpPr>
          <p:nvPr/>
        </p:nvSpPr>
        <p:spPr>
          <a:xfrm>
            <a:off x="221199" y="1058813"/>
            <a:ext cx="6563576" cy="5701719"/>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91440" indent="-457200">
              <a:spcAft>
                <a:spcPts val="2400"/>
              </a:spcAft>
              <a:buClr>
                <a:schemeClr val="accent6">
                  <a:lumMod val="50000"/>
                </a:schemeClr>
              </a:buClr>
            </a:pPr>
            <a:r>
              <a:rPr lang="en-US" b="1" kern="0" dirty="0">
                <a:solidFill>
                  <a:schemeClr val="accent6">
                    <a:lumMod val="50000"/>
                  </a:schemeClr>
                </a:solidFill>
                <a:latin typeface="+mn-lt"/>
              </a:rPr>
              <a:t>Step 9: Using Data for Decision-Making</a:t>
            </a:r>
          </a:p>
          <a:p>
            <a:pPr marL="91440" lvl="1" indent="-457200">
              <a:spcBef>
                <a:spcPts val="0"/>
              </a:spcBef>
              <a:buClr>
                <a:schemeClr val="accent6">
                  <a:lumMod val="50000"/>
                </a:schemeClr>
              </a:buClr>
            </a:pPr>
            <a:r>
              <a:rPr lang="en-US" sz="2000" kern="0" dirty="0">
                <a:solidFill>
                  <a:schemeClr val="accent6">
                    <a:lumMod val="50000"/>
                  </a:schemeClr>
                </a:solidFill>
                <a:latin typeface="+mn-lt"/>
              </a:rPr>
              <a:t>Student behavior data</a:t>
            </a:r>
          </a:p>
          <a:p>
            <a:pPr marL="91440" lvl="1" indent="-457200">
              <a:spcBef>
                <a:spcPts val="0"/>
              </a:spcBef>
              <a:buClr>
                <a:schemeClr val="accent6">
                  <a:lumMod val="50000"/>
                </a:schemeClr>
              </a:buClr>
            </a:pPr>
            <a:endParaRPr lang="en-US" sz="2000" kern="0" dirty="0">
              <a:solidFill>
                <a:schemeClr val="accent6">
                  <a:lumMod val="50000"/>
                </a:schemeClr>
              </a:solidFill>
              <a:latin typeface="+mn-lt"/>
            </a:endParaRPr>
          </a:p>
          <a:p>
            <a:pPr marL="91440" lvl="1" indent="-457200">
              <a:spcBef>
                <a:spcPts val="0"/>
              </a:spcBef>
              <a:buClr>
                <a:schemeClr val="accent6">
                  <a:lumMod val="50000"/>
                </a:schemeClr>
              </a:buClr>
            </a:pPr>
            <a:endParaRPr lang="en-US" sz="2000" kern="0" dirty="0">
              <a:solidFill>
                <a:schemeClr val="accent6">
                  <a:lumMod val="50000"/>
                </a:schemeClr>
              </a:solidFill>
              <a:latin typeface="+mn-lt"/>
            </a:endParaRPr>
          </a:p>
          <a:p>
            <a:pPr marL="91440" lvl="1" indent="-457200">
              <a:spcBef>
                <a:spcPts val="0"/>
              </a:spcBef>
              <a:buClr>
                <a:schemeClr val="accent6">
                  <a:lumMod val="50000"/>
                </a:schemeClr>
              </a:buClr>
            </a:pPr>
            <a:endParaRPr lang="en-US" sz="2000" kern="0" dirty="0">
              <a:solidFill>
                <a:schemeClr val="accent6">
                  <a:lumMod val="50000"/>
                </a:schemeClr>
              </a:solidFill>
              <a:latin typeface="+mn-lt"/>
            </a:endParaRPr>
          </a:p>
          <a:p>
            <a:pPr marL="91440" lvl="1" indent="-457200">
              <a:spcBef>
                <a:spcPts val="0"/>
              </a:spcBef>
              <a:buClr>
                <a:schemeClr val="accent6">
                  <a:lumMod val="50000"/>
                </a:schemeClr>
              </a:buClr>
            </a:pPr>
            <a:r>
              <a:rPr lang="en-US" sz="2000" kern="0" dirty="0">
                <a:solidFill>
                  <a:schemeClr val="accent6">
                    <a:lumMod val="50000"/>
                  </a:schemeClr>
                </a:solidFill>
                <a:latin typeface="+mn-lt"/>
              </a:rPr>
              <a:t>School and community data</a:t>
            </a:r>
          </a:p>
          <a:p>
            <a:pPr marL="91440" lvl="1" indent="-457200">
              <a:spcBef>
                <a:spcPts val="0"/>
              </a:spcBef>
              <a:buClr>
                <a:schemeClr val="accent6">
                  <a:lumMod val="50000"/>
                </a:schemeClr>
              </a:buClr>
            </a:pPr>
            <a:endParaRPr lang="en-US" sz="2000" kern="0" dirty="0">
              <a:solidFill>
                <a:schemeClr val="accent6">
                  <a:lumMod val="50000"/>
                </a:schemeClr>
              </a:solidFill>
              <a:latin typeface="+mn-lt"/>
            </a:endParaRPr>
          </a:p>
          <a:p>
            <a:pPr marL="91440" lvl="1" indent="-457200">
              <a:spcBef>
                <a:spcPts val="0"/>
              </a:spcBef>
              <a:buClr>
                <a:schemeClr val="accent6">
                  <a:lumMod val="50000"/>
                </a:schemeClr>
              </a:buClr>
            </a:pPr>
            <a:endParaRPr lang="en-US" sz="2000" kern="0" dirty="0">
              <a:solidFill>
                <a:schemeClr val="accent6">
                  <a:lumMod val="50000"/>
                </a:schemeClr>
              </a:solidFill>
              <a:latin typeface="+mn-lt"/>
            </a:endParaRPr>
          </a:p>
          <a:p>
            <a:pPr marL="91440" lvl="1" indent="-457200">
              <a:spcBef>
                <a:spcPts val="0"/>
              </a:spcBef>
              <a:buClr>
                <a:schemeClr val="accent6">
                  <a:lumMod val="50000"/>
                </a:schemeClr>
              </a:buClr>
            </a:pPr>
            <a:endParaRPr lang="en-US" sz="2000" kern="0" dirty="0">
              <a:solidFill>
                <a:schemeClr val="accent6">
                  <a:lumMod val="50000"/>
                </a:schemeClr>
              </a:solidFill>
              <a:latin typeface="+mn-lt"/>
            </a:endParaRPr>
          </a:p>
          <a:p>
            <a:pPr marL="91440" lvl="1" indent="-457200">
              <a:spcBef>
                <a:spcPts val="0"/>
              </a:spcBef>
              <a:buClr>
                <a:schemeClr val="accent6">
                  <a:lumMod val="50000"/>
                </a:schemeClr>
              </a:buClr>
            </a:pPr>
            <a:r>
              <a:rPr lang="en-US" sz="2000" kern="0" dirty="0">
                <a:solidFill>
                  <a:schemeClr val="accent6">
                    <a:lumMod val="50000"/>
                  </a:schemeClr>
                </a:solidFill>
                <a:latin typeface="+mn-lt"/>
              </a:rPr>
              <a:t>Fidelity of PBIS implementation</a:t>
            </a:r>
          </a:p>
          <a:p>
            <a:pPr marL="91440" lvl="1" indent="-457200">
              <a:spcBef>
                <a:spcPts val="0"/>
              </a:spcBef>
              <a:buClr>
                <a:schemeClr val="accent6">
                  <a:lumMod val="50000"/>
                </a:schemeClr>
              </a:buClr>
            </a:pPr>
            <a:endParaRPr lang="en-US" sz="2000" kern="0" dirty="0">
              <a:solidFill>
                <a:schemeClr val="accent6">
                  <a:lumMod val="50000"/>
                </a:schemeClr>
              </a:solidFill>
              <a:latin typeface="+mn-lt"/>
            </a:endParaRPr>
          </a:p>
          <a:p>
            <a:pPr marL="91440" lvl="1" indent="-457200">
              <a:spcBef>
                <a:spcPts val="0"/>
              </a:spcBef>
              <a:buClr>
                <a:schemeClr val="accent6">
                  <a:lumMod val="50000"/>
                </a:schemeClr>
              </a:buClr>
            </a:pPr>
            <a:endParaRPr lang="en-US" sz="2000" kern="0" dirty="0">
              <a:solidFill>
                <a:schemeClr val="accent6">
                  <a:lumMod val="50000"/>
                </a:schemeClr>
              </a:solidFill>
              <a:latin typeface="+mn-lt"/>
            </a:endParaRPr>
          </a:p>
          <a:p>
            <a:pPr marL="91440" lvl="1" indent="-457200">
              <a:spcBef>
                <a:spcPts val="0"/>
              </a:spcBef>
              <a:buClr>
                <a:schemeClr val="accent6">
                  <a:lumMod val="50000"/>
                </a:schemeClr>
              </a:buClr>
            </a:pPr>
            <a:endParaRPr lang="en-US" sz="2000" kern="0" dirty="0">
              <a:solidFill>
                <a:schemeClr val="accent6">
                  <a:lumMod val="50000"/>
                </a:schemeClr>
              </a:solidFill>
              <a:latin typeface="+mn-lt"/>
            </a:endParaRPr>
          </a:p>
          <a:p>
            <a:pPr marL="91440" lvl="1" indent="-457200">
              <a:spcBef>
                <a:spcPts val="0"/>
              </a:spcBef>
              <a:buClr>
                <a:schemeClr val="accent6">
                  <a:lumMod val="50000"/>
                </a:schemeClr>
              </a:buClr>
            </a:pPr>
            <a:r>
              <a:rPr lang="en-US" sz="2000" kern="0" dirty="0">
                <a:solidFill>
                  <a:schemeClr val="accent6">
                    <a:lumMod val="50000"/>
                  </a:schemeClr>
                </a:solidFill>
                <a:latin typeface="+mn-lt"/>
              </a:rPr>
              <a:t>Evaluation of plan </a:t>
            </a:r>
          </a:p>
          <a:p>
            <a:pPr marL="91440" indent="-457200">
              <a:spcAft>
                <a:spcPts val="600"/>
              </a:spcAft>
              <a:buClr>
                <a:schemeClr val="accent6">
                  <a:lumMod val="50000"/>
                </a:schemeClr>
              </a:buClr>
            </a:pPr>
            <a:r>
              <a:rPr lang="en-US" b="1" kern="0" dirty="0">
                <a:solidFill>
                  <a:schemeClr val="accent6">
                    <a:lumMod val="50000"/>
                  </a:schemeClr>
                </a:solidFill>
                <a:latin typeface="+mn-lt"/>
              </a:rPr>
              <a:t>Step 10: Promoting Sustainability</a:t>
            </a:r>
          </a:p>
          <a:p>
            <a:pPr marL="91440" indent="-457200">
              <a:buClr>
                <a:schemeClr val="accent6">
                  <a:lumMod val="50000"/>
                </a:schemeClr>
              </a:buClr>
            </a:pPr>
            <a:endParaRPr lang="en-US" b="1" kern="0" dirty="0">
              <a:solidFill>
                <a:schemeClr val="accent6">
                  <a:lumMod val="50000"/>
                </a:schemeClr>
              </a:solidFill>
              <a:latin typeface="+mn-lt"/>
            </a:endParaRPr>
          </a:p>
          <a:p>
            <a:pPr marL="91440" indent="-457200">
              <a:buClr>
                <a:schemeClr val="accent6">
                  <a:lumMod val="50000"/>
                </a:schemeClr>
              </a:buClr>
            </a:pPr>
            <a:endParaRPr lang="en-US" b="1" kern="0" dirty="0">
              <a:solidFill>
                <a:schemeClr val="accent6">
                  <a:lumMod val="50000"/>
                </a:schemeClr>
              </a:solidFill>
              <a:latin typeface="+mn-lt"/>
            </a:endParaRPr>
          </a:p>
          <a:p>
            <a:pPr marL="91440" indent="-457200">
              <a:buClr>
                <a:schemeClr val="accent6">
                  <a:lumMod val="50000"/>
                </a:schemeClr>
              </a:buClr>
            </a:pPr>
            <a:endParaRPr lang="en-US" kern="0" dirty="0">
              <a:solidFill>
                <a:schemeClr val="accent6">
                  <a:lumMod val="50000"/>
                </a:schemeClr>
              </a:solidFill>
            </a:endParaRPr>
          </a:p>
        </p:txBody>
      </p:sp>
      <p:sp>
        <p:nvSpPr>
          <p:cNvPr id="3" name="TextBox 2">
            <a:extLst>
              <a:ext uri="{FF2B5EF4-FFF2-40B4-BE49-F238E27FC236}">
                <a16:creationId xmlns:a16="http://schemas.microsoft.com/office/drawing/2014/main" id="{D75E173A-16B5-4C41-98F7-D329CF2CDD72}"/>
              </a:ext>
            </a:extLst>
          </p:cNvPr>
          <p:cNvSpPr txBox="1"/>
          <p:nvPr/>
        </p:nvSpPr>
        <p:spPr>
          <a:xfrm>
            <a:off x="152400" y="188544"/>
            <a:ext cx="10972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WHOLE GROUP DEBRIEF: Action Planning </a:t>
            </a:r>
          </a:p>
        </p:txBody>
      </p:sp>
      <p:pic>
        <p:nvPicPr>
          <p:cNvPr id="14" name="Picture 13">
            <a:extLst>
              <a:ext uri="{FF2B5EF4-FFF2-40B4-BE49-F238E27FC236}">
                <a16:creationId xmlns:a16="http://schemas.microsoft.com/office/drawing/2014/main" id="{39AC0EA5-0555-774D-8100-8EB620AC7BCA}"/>
              </a:ext>
            </a:extLst>
          </p:cNvPr>
          <p:cNvPicPr>
            <a:picLocks noChangeAspect="1"/>
          </p:cNvPicPr>
          <p:nvPr/>
        </p:nvPicPr>
        <p:blipFill rotWithShape="1">
          <a:blip r:embed="rId3"/>
          <a:srcRect l="14952" t="7204" r="20880" b="6394"/>
          <a:stretch/>
        </p:blipFill>
        <p:spPr>
          <a:xfrm>
            <a:off x="10805283" y="5505675"/>
            <a:ext cx="1246040" cy="1201003"/>
          </a:xfrm>
          <a:prstGeom prst="ellipse">
            <a:avLst/>
          </a:prstGeom>
          <a:ln w="19050">
            <a:solidFill>
              <a:schemeClr val="accent2">
                <a:lumMod val="50000"/>
              </a:schemeClr>
            </a:solidFill>
          </a:ln>
        </p:spPr>
      </p:pic>
      <p:sp>
        <p:nvSpPr>
          <p:cNvPr id="39" name="Text Placeholder 4">
            <a:extLst>
              <a:ext uri="{FF2B5EF4-FFF2-40B4-BE49-F238E27FC236}">
                <a16:creationId xmlns:a16="http://schemas.microsoft.com/office/drawing/2014/main" id="{2EA39F5D-CE61-974E-B001-8F98E5BCA5A4}"/>
              </a:ext>
            </a:extLst>
          </p:cNvPr>
          <p:cNvSpPr txBox="1">
            <a:spLocks/>
          </p:cNvSpPr>
          <p:nvPr/>
        </p:nvSpPr>
        <p:spPr>
          <a:xfrm>
            <a:off x="7038661" y="1507355"/>
            <a:ext cx="5146964" cy="3547289"/>
          </a:xfrm>
          <a:prstGeom prst="rect">
            <a:avLst/>
          </a:prstGeom>
        </p:spPr>
        <p:style>
          <a:lnRef idx="2">
            <a:schemeClr val="accent2"/>
          </a:lnRef>
          <a:fillRef idx="1">
            <a:schemeClr val="lt1"/>
          </a:fillRef>
          <a:effectRef idx="0">
            <a:schemeClr val="accent2"/>
          </a:effectRef>
          <a:fontRef idx="minor">
            <a:schemeClr val="dk1"/>
          </a:fontRef>
        </p:style>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chemeClr val="dk1"/>
                </a:solidFill>
                <a:latin typeface="+mn-lt"/>
                <a:ea typeface="+mn-ea"/>
                <a:cs typeface="+mn-cs"/>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9pPr>
          </a:lstStyle>
          <a:p>
            <a:pPr marL="0" marR="0" lvl="0" indent="0" algn="l" defTabSz="914400" rtl="0" eaLnBrk="1" fontAlgn="auto" latinLnBrk="0" hangingPunct="1">
              <a:lnSpc>
                <a:spcPct val="100000"/>
              </a:lnSpc>
              <a:spcBef>
                <a:spcPts val="0"/>
              </a:spcBef>
              <a:spcAft>
                <a:spcPts val="1800"/>
              </a:spcAft>
              <a:buClr>
                <a:srgbClr val="292C73">
                  <a:lumMod val="50000"/>
                </a:srgbClr>
              </a:buClr>
              <a:buSzPct val="80000"/>
              <a:buFont typeface="Arial"/>
              <a:buNone/>
              <a:tabLst/>
              <a:defRPr/>
            </a:pPr>
            <a:r>
              <a:rPr kumimoji="0" lang="en-US" sz="2800" b="0" i="0" u="none" strike="noStrike" kern="0" cap="none" spc="0" normalizeH="0" baseline="0" noProof="0" dirty="0">
                <a:ln>
                  <a:noFill/>
                </a:ln>
                <a:solidFill>
                  <a:srgbClr val="292C73">
                    <a:lumMod val="50000"/>
                  </a:srgbClr>
                </a:solidFill>
                <a:effectLst/>
                <a:uLnTx/>
                <a:uFillTx/>
                <a:latin typeface="Arial"/>
                <a:ea typeface="+mn-ea"/>
                <a:cs typeface="+mn-cs"/>
                <a:sym typeface="Arial"/>
              </a:rPr>
              <a:t>Share one or more team accomplishments from today.</a:t>
            </a:r>
          </a:p>
          <a:p>
            <a:pPr marL="0" marR="0" lvl="0" indent="0" algn="l" defTabSz="914400" rtl="0" eaLnBrk="1" fontAlgn="auto" latinLnBrk="0" hangingPunct="1">
              <a:lnSpc>
                <a:spcPct val="100000"/>
              </a:lnSpc>
              <a:spcBef>
                <a:spcPts val="0"/>
              </a:spcBef>
              <a:spcAft>
                <a:spcPts val="1800"/>
              </a:spcAft>
              <a:buClr>
                <a:srgbClr val="292C73">
                  <a:lumMod val="50000"/>
                </a:srgbClr>
              </a:buClr>
              <a:buSzPct val="80000"/>
              <a:buFont typeface="Arial"/>
              <a:buNone/>
              <a:tabLst/>
              <a:defRPr/>
            </a:pPr>
            <a:endParaRPr kumimoji="0" lang="en-US" sz="2800" b="0" i="0" u="none" strike="noStrike" kern="0" cap="none" spc="0" normalizeH="0" baseline="0" noProof="0" dirty="0">
              <a:ln>
                <a:noFill/>
              </a:ln>
              <a:solidFill>
                <a:srgbClr val="292C73">
                  <a:lumMod val="50000"/>
                </a:srgbClr>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ts val="0"/>
              </a:spcBef>
              <a:spcAft>
                <a:spcPts val="1800"/>
              </a:spcAft>
              <a:buClr>
                <a:srgbClr val="292C73">
                  <a:lumMod val="50000"/>
                </a:srgbClr>
              </a:buClr>
              <a:buSzPct val="80000"/>
              <a:buFont typeface="Arial"/>
              <a:buNone/>
              <a:tabLst/>
              <a:defRPr/>
            </a:pPr>
            <a:r>
              <a:rPr kumimoji="0" lang="en-US" sz="2800" b="0" i="0" u="none" strike="noStrike" kern="0" cap="none" spc="0" normalizeH="0" baseline="0" noProof="0" dirty="0">
                <a:ln>
                  <a:noFill/>
                </a:ln>
                <a:solidFill>
                  <a:srgbClr val="292C73">
                    <a:lumMod val="50000"/>
                  </a:srgbClr>
                </a:solidFill>
                <a:effectLst/>
                <a:uLnTx/>
                <a:uFillTx/>
                <a:latin typeface="Arial"/>
                <a:ea typeface="+mn-ea"/>
                <a:cs typeface="+mn-cs"/>
                <a:sym typeface="Arial"/>
              </a:rPr>
              <a:t>What further support will you need to complete these action steps? </a:t>
            </a:r>
          </a:p>
        </p:txBody>
      </p:sp>
      <p:grpSp>
        <p:nvGrpSpPr>
          <p:cNvPr id="43" name="Google Shape;6077;p67">
            <a:extLst>
              <a:ext uri="{FF2B5EF4-FFF2-40B4-BE49-F238E27FC236}">
                <a16:creationId xmlns:a16="http://schemas.microsoft.com/office/drawing/2014/main" id="{FB0F4EA4-3C4F-9149-8929-9140FE6CF0E1}"/>
              </a:ext>
            </a:extLst>
          </p:cNvPr>
          <p:cNvGrpSpPr/>
          <p:nvPr/>
        </p:nvGrpSpPr>
        <p:grpSpPr>
          <a:xfrm>
            <a:off x="7038661" y="5700219"/>
            <a:ext cx="848691" cy="811914"/>
            <a:chOff x="5873617" y="2309901"/>
            <a:chExt cx="345720" cy="345720"/>
          </a:xfrm>
        </p:grpSpPr>
        <p:sp>
          <p:nvSpPr>
            <p:cNvPr id="44" name="Google Shape;6078;p67">
              <a:extLst>
                <a:ext uri="{FF2B5EF4-FFF2-40B4-BE49-F238E27FC236}">
                  <a16:creationId xmlns:a16="http://schemas.microsoft.com/office/drawing/2014/main" id="{E63C3AF6-E1EC-DC4C-87CB-75C2FB829EC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5" name="Google Shape;6079;p67">
              <a:extLst>
                <a:ext uri="{FF2B5EF4-FFF2-40B4-BE49-F238E27FC236}">
                  <a16:creationId xmlns:a16="http://schemas.microsoft.com/office/drawing/2014/main" id="{C92FB4A5-AD58-5F49-9D42-BA91FA0BC768}"/>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6" name="Google Shape;6080;p67">
              <a:extLst>
                <a:ext uri="{FF2B5EF4-FFF2-40B4-BE49-F238E27FC236}">
                  <a16:creationId xmlns:a16="http://schemas.microsoft.com/office/drawing/2014/main" id="{7023C884-3B1C-DC45-A54C-8432D5378BC2}"/>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7" name="Google Shape;6081;p67">
              <a:extLst>
                <a:ext uri="{FF2B5EF4-FFF2-40B4-BE49-F238E27FC236}">
                  <a16:creationId xmlns:a16="http://schemas.microsoft.com/office/drawing/2014/main" id="{C62E0FED-AAB9-B04B-AB98-1D693F40449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8" name="Google Shape;6082;p67">
              <a:extLst>
                <a:ext uri="{FF2B5EF4-FFF2-40B4-BE49-F238E27FC236}">
                  <a16:creationId xmlns:a16="http://schemas.microsoft.com/office/drawing/2014/main" id="{1E240208-5CAE-0240-A162-A085D1BE902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9" name="Google Shape;6083;p67">
              <a:extLst>
                <a:ext uri="{FF2B5EF4-FFF2-40B4-BE49-F238E27FC236}">
                  <a16:creationId xmlns:a16="http://schemas.microsoft.com/office/drawing/2014/main" id="{F246B1B4-A957-0441-A903-EEFAB3B7EF46}"/>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0" name="Google Shape;6084;p67">
              <a:extLst>
                <a:ext uri="{FF2B5EF4-FFF2-40B4-BE49-F238E27FC236}">
                  <a16:creationId xmlns:a16="http://schemas.microsoft.com/office/drawing/2014/main" id="{E690EE6A-859E-8A42-99B5-7AFE9E13B20E}"/>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1" name="Google Shape;6085;p67">
              <a:extLst>
                <a:ext uri="{FF2B5EF4-FFF2-40B4-BE49-F238E27FC236}">
                  <a16:creationId xmlns:a16="http://schemas.microsoft.com/office/drawing/2014/main" id="{2EA769B8-4C5A-D94A-B40B-080F1C9F63FC}"/>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2" name="Google Shape;6086;p67">
              <a:extLst>
                <a:ext uri="{FF2B5EF4-FFF2-40B4-BE49-F238E27FC236}">
                  <a16:creationId xmlns:a16="http://schemas.microsoft.com/office/drawing/2014/main" id="{D3DDB347-FD26-C541-B7DB-0014B9F88D5D}"/>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3" name="Google Shape;6087;p67">
              <a:extLst>
                <a:ext uri="{FF2B5EF4-FFF2-40B4-BE49-F238E27FC236}">
                  <a16:creationId xmlns:a16="http://schemas.microsoft.com/office/drawing/2014/main" id="{FB39CCF0-68EF-5744-A17A-DD7FC01EF832}"/>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4" name="Google Shape;6088;p67">
              <a:extLst>
                <a:ext uri="{FF2B5EF4-FFF2-40B4-BE49-F238E27FC236}">
                  <a16:creationId xmlns:a16="http://schemas.microsoft.com/office/drawing/2014/main" id="{4334B039-2EBE-E54A-B257-5B67AF813889}"/>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5" name="Google Shape;6089;p67">
              <a:extLst>
                <a:ext uri="{FF2B5EF4-FFF2-40B4-BE49-F238E27FC236}">
                  <a16:creationId xmlns:a16="http://schemas.microsoft.com/office/drawing/2014/main" id="{49E2C54F-8DF7-2D4D-8DB6-848B0A50B17A}"/>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6" name="Google Shape;6090;p67">
              <a:extLst>
                <a:ext uri="{FF2B5EF4-FFF2-40B4-BE49-F238E27FC236}">
                  <a16:creationId xmlns:a16="http://schemas.microsoft.com/office/drawing/2014/main" id="{4EFA094F-D1BB-3B4A-8274-E954D54CD35B}"/>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7" name="Google Shape;6091;p67">
              <a:extLst>
                <a:ext uri="{FF2B5EF4-FFF2-40B4-BE49-F238E27FC236}">
                  <a16:creationId xmlns:a16="http://schemas.microsoft.com/office/drawing/2014/main" id="{997B86A3-35B3-2348-8545-BE698EAE8B3B}"/>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8" name="Google Shape;6092;p67">
              <a:extLst>
                <a:ext uri="{FF2B5EF4-FFF2-40B4-BE49-F238E27FC236}">
                  <a16:creationId xmlns:a16="http://schemas.microsoft.com/office/drawing/2014/main" id="{627C5834-2D1B-AD43-B4AA-E0E9FE57E4DA}"/>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9" name="Google Shape;6093;p67">
              <a:extLst>
                <a:ext uri="{FF2B5EF4-FFF2-40B4-BE49-F238E27FC236}">
                  <a16:creationId xmlns:a16="http://schemas.microsoft.com/office/drawing/2014/main" id="{B8B70C72-158E-BB4D-8242-FCB69CBF1DAB}"/>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0" name="Google Shape;6094;p67">
              <a:extLst>
                <a:ext uri="{FF2B5EF4-FFF2-40B4-BE49-F238E27FC236}">
                  <a16:creationId xmlns:a16="http://schemas.microsoft.com/office/drawing/2014/main" id="{F96CCFC8-3350-F64C-85EA-F8207A776FD8}"/>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1" name="Google Shape;6095;p67">
              <a:extLst>
                <a:ext uri="{FF2B5EF4-FFF2-40B4-BE49-F238E27FC236}">
                  <a16:creationId xmlns:a16="http://schemas.microsoft.com/office/drawing/2014/main" id="{8E6397A4-78FC-1446-AEBA-05587CE55E52}"/>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2" name="Google Shape;6096;p67">
              <a:extLst>
                <a:ext uri="{FF2B5EF4-FFF2-40B4-BE49-F238E27FC236}">
                  <a16:creationId xmlns:a16="http://schemas.microsoft.com/office/drawing/2014/main" id="{D9D75F40-0949-B946-ABC8-CB73947472C2}"/>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63" name="Rectangle 62">
            <a:extLst>
              <a:ext uri="{FF2B5EF4-FFF2-40B4-BE49-F238E27FC236}">
                <a16:creationId xmlns:a16="http://schemas.microsoft.com/office/drawing/2014/main" id="{4896CF71-D68A-934A-851E-E63BACAE03E4}"/>
              </a:ext>
            </a:extLst>
          </p:cNvPr>
          <p:cNvSpPr/>
          <p:nvPr/>
        </p:nvSpPr>
        <p:spPr>
          <a:xfrm>
            <a:off x="8004988" y="5877253"/>
            <a:ext cx="16315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5 minutes</a:t>
            </a:r>
          </a:p>
        </p:txBody>
      </p:sp>
      <p:sp>
        <p:nvSpPr>
          <p:cNvPr id="35" name="Bent-Up Arrow 34">
            <a:extLst>
              <a:ext uri="{FF2B5EF4-FFF2-40B4-BE49-F238E27FC236}">
                <a16:creationId xmlns:a16="http://schemas.microsoft.com/office/drawing/2014/main" id="{4F73D1FD-F433-AC49-9FAB-64F8FB6645BD}"/>
              </a:ext>
            </a:extLst>
          </p:cNvPr>
          <p:cNvSpPr/>
          <p:nvPr/>
        </p:nvSpPr>
        <p:spPr>
          <a:xfrm rot="5400000">
            <a:off x="372902" y="2208328"/>
            <a:ext cx="537609"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6" name="Bent-Up Arrow 35">
            <a:extLst>
              <a:ext uri="{FF2B5EF4-FFF2-40B4-BE49-F238E27FC236}">
                <a16:creationId xmlns:a16="http://schemas.microsoft.com/office/drawing/2014/main" id="{8CE15AA9-1E37-F140-91BF-5BE9AE5BAC56}"/>
              </a:ext>
            </a:extLst>
          </p:cNvPr>
          <p:cNvSpPr/>
          <p:nvPr/>
        </p:nvSpPr>
        <p:spPr>
          <a:xfrm rot="5400000">
            <a:off x="405113" y="3481835"/>
            <a:ext cx="537609"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4" name="Bent-Up Arrow 63">
            <a:extLst>
              <a:ext uri="{FF2B5EF4-FFF2-40B4-BE49-F238E27FC236}">
                <a16:creationId xmlns:a16="http://schemas.microsoft.com/office/drawing/2014/main" id="{2D2F6582-56D1-224F-B86D-9954ABD6AC03}"/>
              </a:ext>
            </a:extLst>
          </p:cNvPr>
          <p:cNvSpPr/>
          <p:nvPr/>
        </p:nvSpPr>
        <p:spPr>
          <a:xfrm rot="5400000">
            <a:off x="405112" y="4755342"/>
            <a:ext cx="537609"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8" name="Rounded Rectangle 37">
            <a:extLst>
              <a:ext uri="{FF2B5EF4-FFF2-40B4-BE49-F238E27FC236}">
                <a16:creationId xmlns:a16="http://schemas.microsoft.com/office/drawing/2014/main" id="{7CDAC52C-1403-AF4F-85EB-6D1868688328}"/>
              </a:ext>
            </a:extLst>
          </p:cNvPr>
          <p:cNvSpPr/>
          <p:nvPr/>
        </p:nvSpPr>
        <p:spPr>
          <a:xfrm>
            <a:off x="1085160" y="2194120"/>
            <a:ext cx="4182703" cy="70788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identify a schoolwide behavior problem and potential solution</a:t>
            </a:r>
          </a:p>
        </p:txBody>
      </p:sp>
      <p:sp>
        <p:nvSpPr>
          <p:cNvPr id="40" name="Rounded Rectangle 39">
            <a:extLst>
              <a:ext uri="{FF2B5EF4-FFF2-40B4-BE49-F238E27FC236}">
                <a16:creationId xmlns:a16="http://schemas.microsoft.com/office/drawing/2014/main" id="{74D07A29-6B02-3147-8A1D-8353C37E3F23}"/>
              </a:ext>
            </a:extLst>
          </p:cNvPr>
          <p:cNvSpPr/>
          <p:nvPr/>
        </p:nvSpPr>
        <p:spPr>
          <a:xfrm>
            <a:off x="1137202" y="6246187"/>
            <a:ext cx="4105001" cy="53808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plan for ongoing implementation</a:t>
            </a:r>
          </a:p>
        </p:txBody>
      </p:sp>
      <p:sp>
        <p:nvSpPr>
          <p:cNvPr id="41" name="Rounded Rectangle 40">
            <a:extLst>
              <a:ext uri="{FF2B5EF4-FFF2-40B4-BE49-F238E27FC236}">
                <a16:creationId xmlns:a16="http://schemas.microsoft.com/office/drawing/2014/main" id="{E3A37F3B-1A25-9D44-908C-AA031D8A27F0}"/>
              </a:ext>
            </a:extLst>
          </p:cNvPr>
          <p:cNvSpPr/>
          <p:nvPr/>
        </p:nvSpPr>
        <p:spPr>
          <a:xfrm>
            <a:off x="1126636" y="3388606"/>
            <a:ext cx="4182703" cy="845600"/>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evaluate perceptions of school climate for students, staff, families</a:t>
            </a:r>
          </a:p>
        </p:txBody>
      </p:sp>
      <p:sp>
        <p:nvSpPr>
          <p:cNvPr id="42" name="Rounded Rectangle 41">
            <a:extLst>
              <a:ext uri="{FF2B5EF4-FFF2-40B4-BE49-F238E27FC236}">
                <a16:creationId xmlns:a16="http://schemas.microsoft.com/office/drawing/2014/main" id="{2D9B40F1-85CB-B344-9115-3E99226F56C9}"/>
              </a:ext>
            </a:extLst>
          </p:cNvPr>
          <p:cNvSpPr/>
          <p:nvPr/>
        </p:nvSpPr>
        <p:spPr>
          <a:xfrm>
            <a:off x="1139050" y="4659161"/>
            <a:ext cx="4213139" cy="70788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assess and evaluate PBIS fidelity of implementation</a:t>
            </a:r>
          </a:p>
        </p:txBody>
      </p:sp>
      <p:sp>
        <p:nvSpPr>
          <p:cNvPr id="65" name="Bent-Up Arrow 64">
            <a:extLst>
              <a:ext uri="{FF2B5EF4-FFF2-40B4-BE49-F238E27FC236}">
                <a16:creationId xmlns:a16="http://schemas.microsoft.com/office/drawing/2014/main" id="{BD0460BD-46C1-E847-99DA-0D042FDDA4AB}"/>
              </a:ext>
            </a:extLst>
          </p:cNvPr>
          <p:cNvSpPr/>
          <p:nvPr/>
        </p:nvSpPr>
        <p:spPr>
          <a:xfrm rot="5400000">
            <a:off x="372901" y="6169233"/>
            <a:ext cx="537609" cy="685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716113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47164" y="1801091"/>
            <a:ext cx="5181600" cy="378565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Review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of PBIS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Getting Started Steps #1- 10</a:t>
            </a:r>
          </a:p>
        </p:txBody>
      </p:sp>
      <p:pic>
        <p:nvPicPr>
          <p:cNvPr id="3" name="Picture 2">
            <a:extLst>
              <a:ext uri="{FF2B5EF4-FFF2-40B4-BE49-F238E27FC236}">
                <a16:creationId xmlns:a16="http://schemas.microsoft.com/office/drawing/2014/main" id="{4E2A09DF-E6F8-CC42-9C13-9B333BCB990E}"/>
              </a:ext>
            </a:extLst>
          </p:cNvPr>
          <p:cNvPicPr>
            <a:picLocks noChangeAspect="1"/>
          </p:cNvPicPr>
          <p:nvPr/>
        </p:nvPicPr>
        <p:blipFill>
          <a:blip r:embed="rId3"/>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37915026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27" name="Diagram 26">
            <a:extLst>
              <a:ext uri="{FF2B5EF4-FFF2-40B4-BE49-F238E27FC236}">
                <a16:creationId xmlns:a16="http://schemas.microsoft.com/office/drawing/2014/main" id="{061A4453-BCAA-7F45-826C-B5029E1C4553}"/>
              </a:ext>
            </a:extLst>
          </p:cNvPr>
          <p:cNvGraphicFramePr/>
          <p:nvPr/>
        </p:nvGraphicFramePr>
        <p:xfrm>
          <a:off x="2093462" y="1500471"/>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1712208" y="3443313"/>
            <a:ext cx="1438441" cy="1295665"/>
          </a:xfrm>
          <a:prstGeom prst="straightConnector1">
            <a:avLst/>
          </a:prstGeom>
          <a:ln w="1905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187003" y="1914555"/>
            <a:ext cx="3050408" cy="1836337"/>
          </a:xfrm>
          <a:prstGeom prst="rect">
            <a:avLst/>
          </a:prstGeom>
          <a:solidFill>
            <a:schemeClr val="bg1"/>
          </a:solidFill>
          <a:ln w="57150">
            <a:solidFill>
              <a:srgbClr val="0972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Primary Prevention: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School-/Classroom-</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Wide Systems for</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 Students,</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&amp; Settings</a:t>
            </a:r>
          </a:p>
        </p:txBody>
      </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6139491" y="3258285"/>
            <a:ext cx="2353052" cy="742887"/>
          </a:xfrm>
          <a:prstGeom prst="straightConnector1">
            <a:avLst/>
          </a:prstGeom>
          <a:ln w="1905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8427911" y="3781980"/>
            <a:ext cx="3577086" cy="1528560"/>
          </a:xfrm>
          <a:prstGeom prst="rect">
            <a:avLst/>
          </a:prstGeom>
          <a:solidFill>
            <a:schemeClr val="bg1"/>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Secondary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Group</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At-Risk Behavior</a:t>
            </a:r>
          </a:p>
        </p:txBody>
      </p:sp>
      <p:sp>
        <p:nvSpPr>
          <p:cNvPr id="203782" name="Text Box 6"/>
          <p:cNvSpPr txBox="1">
            <a:spLocks noChangeArrowheads="1"/>
          </p:cNvSpPr>
          <p:nvPr/>
        </p:nvSpPr>
        <p:spPr bwMode="auto">
          <a:xfrm>
            <a:off x="8492543" y="1340976"/>
            <a:ext cx="3512454" cy="1836337"/>
          </a:xfrm>
          <a:prstGeom prst="rect">
            <a:avLst/>
          </a:prstGeom>
          <a:solidFill>
            <a:schemeClr val="bg1"/>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Tertiary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Individualized</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High-Risk Behavior</a:t>
            </a:r>
          </a:p>
        </p:txBody>
      </p:sp>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5579886" y="2196903"/>
            <a:ext cx="2938687" cy="0"/>
          </a:xfrm>
          <a:prstGeom prst="straightConnector1">
            <a:avLst/>
          </a:prstGeom>
          <a:ln w="190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69516"/>
            <a:ext cx="12111776" cy="763600"/>
          </a:xfrm>
        </p:spPr>
        <p:txBody>
          <a:bodyPr/>
          <a:lstStyle/>
          <a:p>
            <a:r>
              <a:rPr lang="en-US" sz="3733" dirty="0">
                <a:solidFill>
                  <a:schemeClr val="accent6">
                    <a:lumMod val="50000"/>
                  </a:schemeClr>
                </a:solidFill>
                <a:latin typeface="Poppins SemiBold" panose="020B0604020202020204" charset="0"/>
                <a:cs typeface="Poppins SemiBold" panose="020B0604020202020204" charset="0"/>
              </a:rPr>
              <a:t>Continuum of School-Wide Instructional </a:t>
            </a:r>
            <a:br>
              <a:rPr lang="en-US" sz="3733" dirty="0">
                <a:solidFill>
                  <a:schemeClr val="accent6">
                    <a:lumMod val="50000"/>
                  </a:schemeClr>
                </a:solidFill>
                <a:latin typeface="Poppins SemiBold" panose="020B0604020202020204" charset="0"/>
                <a:cs typeface="Poppins SemiBold" panose="020B0604020202020204" charset="0"/>
              </a:rPr>
            </a:br>
            <a:r>
              <a:rPr lang="en-US" sz="3733" dirty="0">
                <a:solidFill>
                  <a:schemeClr val="accent6">
                    <a:lumMod val="50000"/>
                  </a:schemeClr>
                </a:solidFill>
                <a:latin typeface="Poppins SemiBold" panose="020B0604020202020204" charset="0"/>
                <a:cs typeface="Poppins SemiBold" panose="020B0604020202020204" charset="0"/>
              </a:rPr>
              <a:t>&amp; Positive Behavior Support</a:t>
            </a:r>
          </a:p>
        </p:txBody>
      </p:sp>
      <p:sp>
        <p:nvSpPr>
          <p:cNvPr id="20" name="Text Box 4">
            <a:extLst>
              <a:ext uri="{FF2B5EF4-FFF2-40B4-BE49-F238E27FC236}">
                <a16:creationId xmlns:a16="http://schemas.microsoft.com/office/drawing/2014/main" id="{7518E0DF-2052-204C-B1E4-989A2FA28815}"/>
              </a:ext>
            </a:extLst>
          </p:cNvPr>
          <p:cNvSpPr txBox="1">
            <a:spLocks noChangeArrowheads="1"/>
          </p:cNvSpPr>
          <p:nvPr/>
        </p:nvSpPr>
        <p:spPr bwMode="auto">
          <a:xfrm>
            <a:off x="183529" y="1899166"/>
            <a:ext cx="3050408" cy="1877437"/>
          </a:xfrm>
          <a:prstGeom prst="rect">
            <a:avLst/>
          </a:prstGeom>
          <a:solidFill>
            <a:srgbClr val="D1E9C7"/>
          </a:solidFill>
          <a:ln w="76200">
            <a:solidFill>
              <a:srgbClr val="33AE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1" name="Text Box 4">
            <a:extLst>
              <a:ext uri="{FF2B5EF4-FFF2-40B4-BE49-F238E27FC236}">
                <a16:creationId xmlns:a16="http://schemas.microsoft.com/office/drawing/2014/main" id="{560698CB-48CE-2C4D-93E1-35A1A42B3818}"/>
              </a:ext>
            </a:extLst>
          </p:cNvPr>
          <p:cNvSpPr txBox="1">
            <a:spLocks noChangeArrowheads="1"/>
          </p:cNvSpPr>
          <p:nvPr/>
        </p:nvSpPr>
        <p:spPr bwMode="auto">
          <a:xfrm>
            <a:off x="8430977" y="3761346"/>
            <a:ext cx="3574020" cy="2185214"/>
          </a:xfrm>
          <a:prstGeom prst="rect">
            <a:avLst/>
          </a:prstGeom>
          <a:solidFill>
            <a:srgbClr val="FFFEC3"/>
          </a:solidFill>
          <a:ln w="76200">
            <a:solidFill>
              <a:srgbClr val="FFF1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2" name="Text Box 6">
            <a:extLst>
              <a:ext uri="{FF2B5EF4-FFF2-40B4-BE49-F238E27FC236}">
                <a16:creationId xmlns:a16="http://schemas.microsoft.com/office/drawing/2014/main" id="{416BF852-E876-8245-9D6E-3E6A2F4264C2}"/>
              </a:ext>
            </a:extLst>
          </p:cNvPr>
          <p:cNvSpPr txBox="1">
            <a:spLocks noChangeArrowheads="1"/>
          </p:cNvSpPr>
          <p:nvPr/>
        </p:nvSpPr>
        <p:spPr bwMode="auto">
          <a:xfrm>
            <a:off x="8492543" y="1149388"/>
            <a:ext cx="3512454" cy="2123658"/>
          </a:xfrm>
          <a:prstGeom prst="rect">
            <a:avLst/>
          </a:prstGeom>
          <a:solidFill>
            <a:srgbClr val="FFCFC4"/>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intensive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5" name="TextBox 24">
            <a:extLst>
              <a:ext uri="{FF2B5EF4-FFF2-40B4-BE49-F238E27FC236}">
                <a16:creationId xmlns:a16="http://schemas.microsoft.com/office/drawing/2014/main" id="{0EED0463-92CD-FE4F-AF41-8B9A7B2CEA1D}"/>
              </a:ext>
            </a:extLst>
          </p:cNvPr>
          <p:cNvSpPr txBox="1"/>
          <p:nvPr/>
        </p:nvSpPr>
        <p:spPr>
          <a:xfrm>
            <a:off x="3426508" y="4410708"/>
            <a:ext cx="3292469" cy="1200329"/>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Students</a:t>
            </a:r>
          </a:p>
        </p:txBody>
      </p:sp>
      <p:sp>
        <p:nvSpPr>
          <p:cNvPr id="26" name="TextBox 25">
            <a:extLst>
              <a:ext uri="{FF2B5EF4-FFF2-40B4-BE49-F238E27FC236}">
                <a16:creationId xmlns:a16="http://schemas.microsoft.com/office/drawing/2014/main" id="{F0B91ECD-9A90-FE4D-AAFB-B4F65C655076}"/>
              </a:ext>
            </a:extLst>
          </p:cNvPr>
          <p:cNvSpPr txBox="1"/>
          <p:nvPr/>
        </p:nvSpPr>
        <p:spPr>
          <a:xfrm>
            <a:off x="4021520" y="3024219"/>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4389045" y="2064476"/>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pic>
        <p:nvPicPr>
          <p:cNvPr id="18" name="Picture 17">
            <a:extLst>
              <a:ext uri="{FF2B5EF4-FFF2-40B4-BE49-F238E27FC236}">
                <a16:creationId xmlns:a16="http://schemas.microsoft.com/office/drawing/2014/main" id="{5A0258B0-B85F-6D40-87FF-255A2A11BE64}"/>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4052993351"/>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3291973" y="703560"/>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2650157" y="761848"/>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4806213" y="5756583"/>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5340413" y="2837243"/>
            <a:ext cx="1767845" cy="843945"/>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Equity</a:t>
            </a:r>
          </a:p>
        </p:txBody>
      </p:sp>
      <p:sp>
        <p:nvSpPr>
          <p:cNvPr id="3" name="Title 2">
            <a:extLst>
              <a:ext uri="{FF2B5EF4-FFF2-40B4-BE49-F238E27FC236}">
                <a16:creationId xmlns:a16="http://schemas.microsoft.com/office/drawing/2014/main" id="{64FD2648-8BAB-DB44-87F0-DA94FC92B9F8}"/>
              </a:ext>
            </a:extLst>
          </p:cNvPr>
          <p:cNvSpPr>
            <a:spLocks noGrp="1"/>
          </p:cNvSpPr>
          <p:nvPr>
            <p:ph type="title"/>
          </p:nvPr>
        </p:nvSpPr>
        <p:spPr>
          <a:xfrm>
            <a:off x="420518" y="243290"/>
            <a:ext cx="9378000" cy="845600"/>
          </a:xfrm>
        </p:spPr>
        <p:txBody>
          <a:bodyPr/>
          <a:lstStyle/>
          <a:p>
            <a:r>
              <a:rPr lang="en-US" b="1" dirty="0">
                <a:solidFill>
                  <a:schemeClr val="accent6">
                    <a:lumMod val="50000"/>
                  </a:schemeClr>
                </a:solidFill>
              </a:rPr>
              <a:t>Critical Features</a:t>
            </a:r>
          </a:p>
        </p:txBody>
      </p:sp>
      <p:pic>
        <p:nvPicPr>
          <p:cNvPr id="10" name="Picture 9">
            <a:extLst>
              <a:ext uri="{FF2B5EF4-FFF2-40B4-BE49-F238E27FC236}">
                <a16:creationId xmlns:a16="http://schemas.microsoft.com/office/drawing/2014/main" id="{FF6A73DC-A492-884C-9852-1792BD69B73D}"/>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44302847"/>
      </p:ext>
    </p:extLst>
  </p:cSld>
  <p:clrMapOvr>
    <a:masterClrMapping/>
  </p:clrMapOvr>
</p:sld>
</file>

<file path=ppt/theme/theme1.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10.xml><?xml version="1.0" encoding="utf-8"?>
<a:theme xmlns:a="http://schemas.openxmlformats.org/drawingml/2006/main" name="7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5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6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8.xml><?xml version="1.0" encoding="utf-8"?>
<a:theme xmlns:a="http://schemas.openxmlformats.org/drawingml/2006/main" name="5_Ophthalmology Center by Slidesgo">
  <a:themeElements>
    <a:clrScheme name="Custom 3">
      <a:dk1>
        <a:srgbClr val="000000"/>
      </a:dk1>
      <a:lt1>
        <a:srgbClr val="FFFFFF"/>
      </a:lt1>
      <a:dk2>
        <a:srgbClr val="373545"/>
      </a:dk2>
      <a:lt2>
        <a:srgbClr val="DCD8DC"/>
      </a:lt2>
      <a:accent1>
        <a:srgbClr val="AD84C6"/>
      </a:accent1>
      <a:accent2>
        <a:srgbClr val="8784C7"/>
      </a:accent2>
      <a:accent3>
        <a:srgbClr val="5D739A"/>
      </a:accent3>
      <a:accent4>
        <a:srgbClr val="766DBE"/>
      </a:accent4>
      <a:accent5>
        <a:srgbClr val="84ACB6"/>
      </a:accent5>
      <a:accent6>
        <a:srgbClr val="6F8183"/>
      </a:accent6>
      <a:hlink>
        <a:srgbClr val="69A020"/>
      </a:hlink>
      <a:folHlink>
        <a:srgbClr val="8C8C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9.xml><?xml version="1.0" encoding="utf-8"?>
<a:theme xmlns:a="http://schemas.openxmlformats.org/drawingml/2006/main" name="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35408</TotalTime>
  <Words>5738</Words>
  <Application>Microsoft Macintosh PowerPoint</Application>
  <PresentationFormat>Widescreen</PresentationFormat>
  <Paragraphs>1103</Paragraphs>
  <Slides>113</Slides>
  <Notes>103</Notes>
  <HiddenSlides>4</HiddenSlides>
  <MMClips>0</MMClips>
  <ScaleCrop>false</ScaleCrop>
  <HeadingPairs>
    <vt:vector size="6" baseType="variant">
      <vt:variant>
        <vt:lpstr>Fonts Used</vt:lpstr>
      </vt:variant>
      <vt:variant>
        <vt:i4>18</vt:i4>
      </vt:variant>
      <vt:variant>
        <vt:lpstr>Theme</vt:lpstr>
      </vt:variant>
      <vt:variant>
        <vt:i4>15</vt:i4>
      </vt:variant>
      <vt:variant>
        <vt:lpstr>Slide Titles</vt:lpstr>
      </vt:variant>
      <vt:variant>
        <vt:i4>113</vt:i4>
      </vt:variant>
    </vt:vector>
  </HeadingPairs>
  <TitlesOfParts>
    <vt:vector size="146" baseType="lpstr">
      <vt:lpstr>Arial</vt:lpstr>
      <vt:lpstr>Britannic Bold</vt:lpstr>
      <vt:lpstr>Calibri</vt:lpstr>
      <vt:lpstr>Fira Sans Extra Condensed Medium</vt:lpstr>
      <vt:lpstr>Franklin Gothic Book</vt:lpstr>
      <vt:lpstr>Franklin Gothic Medium</vt:lpstr>
      <vt:lpstr>Hind Vadodara</vt:lpstr>
      <vt:lpstr>Montserrat SemiBold</vt:lpstr>
      <vt:lpstr>Nunito Light</vt:lpstr>
      <vt:lpstr>Open Sans</vt:lpstr>
      <vt:lpstr>Open Sans SemiBold</vt:lpstr>
      <vt:lpstr>Oswald</vt:lpstr>
      <vt:lpstr>Poppins</vt:lpstr>
      <vt:lpstr>Poppins Medium</vt:lpstr>
      <vt:lpstr>Poppins SemiBold</vt:lpstr>
      <vt:lpstr>Raleway Thin</vt:lpstr>
      <vt:lpstr>Roboto Condensed Light</vt:lpstr>
      <vt:lpstr>Times New Roman</vt:lpstr>
      <vt:lpstr>Ophthalmology Center by Slidesgo</vt:lpstr>
      <vt:lpstr>1_Ophthalmology Center by Slidesgo</vt:lpstr>
      <vt:lpstr>9_Ophthalmology Center by Slidesgo</vt:lpstr>
      <vt:lpstr>10_Ophthalmology Center by Slidesgo</vt:lpstr>
      <vt:lpstr>11_Ophthalmology Center by Slidesgo</vt:lpstr>
      <vt:lpstr>6_Ophthalmology Center by Slidesgo</vt:lpstr>
      <vt:lpstr>12_Ophthalmology Center by Slidesgo</vt:lpstr>
      <vt:lpstr>5_Ophthalmology Center by Slidesgo</vt:lpstr>
      <vt:lpstr>2_Ophthalmology Center by Slidesgo</vt:lpstr>
      <vt:lpstr>7_Ophthalmology Center by Slidesgo</vt:lpstr>
      <vt:lpstr>8_Ophthalmology Center by Slidesgo</vt:lpstr>
      <vt:lpstr>15_Ophthalmology Center by Slidesgo</vt:lpstr>
      <vt:lpstr>13_Ophthalmology Center by Slidesgo</vt:lpstr>
      <vt:lpstr>16_Ophthalmology Center by Slidesgo</vt:lpstr>
      <vt:lpstr>14_Ophthalmology Center by Slidesgo</vt:lpstr>
      <vt:lpstr>TRAINER INFORMATION</vt:lpstr>
      <vt:lpstr>TRAINER NOTES</vt:lpstr>
      <vt:lpstr>SAMPLE AGENDA</vt:lpstr>
      <vt:lpstr>NEPBIS  School-Wide  Team Training </vt:lpstr>
      <vt:lpstr>  POSITIVE BEHAVIOR INTERVENTIONS &amp; SUPPORTS  (PBIS)</vt:lpstr>
      <vt:lpstr>Who's here?</vt:lpstr>
      <vt:lpstr>NEPBIS SCHOOL-WIDE TRAINING MODEL</vt:lpstr>
      <vt:lpstr>PowerPoint Presentation</vt:lpstr>
      <vt:lpstr>TRAINING SCHEDULE</vt:lpstr>
      <vt:lpstr>nepbis.org</vt:lpstr>
      <vt:lpstr>WEBSITES</vt:lpstr>
      <vt:lpstr>LEGEND</vt:lpstr>
      <vt:lpstr>PowerPoint Presentation</vt:lpstr>
      <vt:lpstr>EXPECTATIONS</vt:lpstr>
      <vt:lpstr>AGENDA AND ACTION STEPS</vt:lpstr>
      <vt:lpstr> Quick  Review </vt:lpstr>
      <vt:lpstr>Continuum of School-Wide Instructional  &amp; Positive Behavior Support</vt:lpstr>
      <vt:lpstr>Critical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Use Data for Decision Making?</vt:lpstr>
      <vt:lpstr>Why use data for decision-making? </vt:lpstr>
      <vt:lpstr>PowerPoint Presentation</vt:lpstr>
      <vt:lpstr>Once data routines are established…  </vt:lpstr>
      <vt:lpstr>PowerPoint Presentation</vt:lpstr>
      <vt:lpstr>PowerPoint Presentation</vt:lpstr>
      <vt:lpstr>What data? How often? What do we use it for?</vt:lpstr>
      <vt:lpstr>Assess Fidelity of PBIS Implementation at Least Annually</vt:lpstr>
      <vt:lpstr>Tiered Fidelity Inventory (TFI)</vt:lpstr>
      <vt:lpstr>ACTIVITY: Assess Fidelity of PBIS Implementation at Least Annually</vt:lpstr>
      <vt:lpstr>WHOLE GROUP DEBRIEF: Assess Fidelity of PBIS Implementation at Least Annually</vt:lpstr>
      <vt:lpstr>Review Student Behavior Data at Least Monthly</vt:lpstr>
      <vt:lpstr>Gather Incidents</vt:lpstr>
      <vt:lpstr>Average Referrals Per day Per Month</vt:lpstr>
      <vt:lpstr>Referrals by Problem Behavior</vt:lpstr>
      <vt:lpstr>Triangle Report</vt:lpstr>
      <vt:lpstr>PowerPoint Presentation</vt:lpstr>
      <vt:lpstr>PowerPoint Presentation</vt:lpstr>
      <vt:lpstr>EXAMPLE: Reviewing &amp; Analyzing School-wide Behavior Data to Develop, Inform, and Refine Tier 1  </vt:lpstr>
      <vt:lpstr>NON-EXAMPLE: Reviewing &amp; Analyzing School-wide Behavior Data to Develop, Inform, and Refine Tier 1  </vt:lpstr>
      <vt:lpstr>EXAMPLE: Reviewing &amp; Analyzing School-wide Behavior Data to Develop, Inform, and Refine Tier 1  </vt:lpstr>
      <vt:lpstr>ACTIVITY: Using School-wide Behavior Data for Decision-Making</vt:lpstr>
      <vt:lpstr>WHOLE GROUP DEBRIEF:  Using School-wide Behavior Data for Decision-Making</vt:lpstr>
      <vt:lpstr>Break</vt:lpstr>
      <vt:lpstr>Use School and Community Data Regularly</vt:lpstr>
      <vt:lpstr>Sources of data in school</vt:lpstr>
      <vt:lpstr>School Climate Survey</vt:lpstr>
      <vt:lpstr>Sources of community data </vt:lpstr>
      <vt:lpstr>EXAMPLE: Reviewing &amp; Analyzing School and Community Data to Develop, Inform, and Refine Tier 1  </vt:lpstr>
      <vt:lpstr>NON-EXAMPLE: Reviewing &amp; Analyzing School &amp; Community Data to Develop, Inform, and Refine Tier 1  </vt:lpstr>
      <vt:lpstr>EXAMPLE: Reviewing &amp; Analyzing School and Community Data to Develop, Inform, and Refine Tier 1  </vt:lpstr>
      <vt:lpstr>ACTIVITY: Using School and Community Data for Decision-Making</vt:lpstr>
      <vt:lpstr>WHOLE GROUP DEBRIEF: Using School and Community Data for Decision-Making</vt:lpstr>
      <vt:lpstr>Evaluate Your Plan at Least Annually</vt:lpstr>
      <vt:lpstr>PowerPoint Presentation</vt:lpstr>
      <vt:lpstr>PowerPoint Presentation</vt:lpstr>
      <vt:lpstr>What data? How often? What do we use it for?</vt:lpstr>
      <vt:lpstr>DISCUSSION: Using Data for Decision-Making</vt:lpstr>
      <vt:lpstr>WHOLE GROUP DEBRIEF:  Using Data for Decision-Making</vt:lpstr>
      <vt:lpstr>PowerPoint Presentation</vt:lpstr>
      <vt:lpstr>PowerPoint Presentation</vt:lpstr>
      <vt:lpstr>How do we keep the pieces all going?</vt:lpstr>
      <vt:lpstr>Maintain a school-wide shared calendar including: </vt:lpstr>
      <vt:lpstr>Organize Your Resources</vt:lpstr>
      <vt:lpstr>Ensure staff have access to what they need…</vt:lpstr>
      <vt:lpstr>PowerPoint Presentation</vt:lpstr>
      <vt:lpstr>PowerPoint Presentation</vt:lpstr>
      <vt:lpstr>PowerPoint Presentation</vt:lpstr>
      <vt:lpstr>PowerPoint Presentation</vt:lpstr>
      <vt:lpstr>PowerPoint Presentation</vt:lpstr>
      <vt:lpstr>PowerPoint Presentation</vt:lpstr>
      <vt:lpstr>Planning for Rollout</vt:lpstr>
      <vt:lpstr>Key Factors for Sustaining PBIS</vt:lpstr>
      <vt:lpstr>Guidelines for Promoting Sustainability</vt:lpstr>
      <vt:lpstr>ACTIVITY: Promoting Sustainability</vt:lpstr>
      <vt:lpstr>WHOLE GROUP DEBRIEF:  Promoting Sustainability</vt:lpstr>
      <vt:lpstr>Lunch</vt:lpstr>
      <vt:lpstr>Quick Review</vt:lpstr>
      <vt:lpstr>What data? How often? What do we use it for?</vt:lpstr>
      <vt:lpstr>Once data routines are established…  </vt:lpstr>
      <vt:lpstr>How do we keep the pieces all going?</vt:lpstr>
      <vt:lpstr>Planning for Rollout</vt:lpstr>
      <vt:lpstr>PowerPoint Presentation</vt:lpstr>
      <vt:lpstr>PowerPoint Presentation</vt:lpstr>
      <vt:lpstr>PowerPoint Presentation</vt:lpstr>
      <vt:lpstr>PowerPoint Presentation</vt:lpstr>
      <vt:lpstr>Continuum of School-Wide Instructional  &amp; Positive Behavior Support</vt:lpstr>
      <vt:lpstr>Critical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Robbie, Karen</dc:creator>
  <cp:lastModifiedBy>Robbie, Karen</cp:lastModifiedBy>
  <cp:revision>135</cp:revision>
  <dcterms:created xsi:type="dcterms:W3CDTF">2021-12-07T21:19:55Z</dcterms:created>
  <dcterms:modified xsi:type="dcterms:W3CDTF">2023-09-26T15:55:09Z</dcterms:modified>
</cp:coreProperties>
</file>