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7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8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8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8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01.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02.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08.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09.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0" r:id="rId5"/>
    <p:sldMasterId id="2147483734" r:id="rId6"/>
    <p:sldMasterId id="2147483760" r:id="rId7"/>
    <p:sldMasterId id="2147483777" r:id="rId8"/>
    <p:sldMasterId id="2147483820" r:id="rId9"/>
    <p:sldMasterId id="2147483838" r:id="rId10"/>
    <p:sldMasterId id="2147483852" r:id="rId11"/>
    <p:sldMasterId id="2147483879" r:id="rId12"/>
    <p:sldMasterId id="2147483935" r:id="rId13"/>
    <p:sldMasterId id="2147484097" r:id="rId14"/>
  </p:sldMasterIdLst>
  <p:notesMasterIdLst>
    <p:notesMasterId r:id="rId142"/>
  </p:notesMasterIdLst>
  <p:sldIdLst>
    <p:sldId id="4698" r:id="rId15"/>
    <p:sldId id="4386" r:id="rId16"/>
    <p:sldId id="4191" r:id="rId17"/>
    <p:sldId id="4115" r:id="rId18"/>
    <p:sldId id="3364" r:id="rId19"/>
    <p:sldId id="4081" r:id="rId20"/>
    <p:sldId id="4116" r:id="rId21"/>
    <p:sldId id="4723" r:id="rId22"/>
    <p:sldId id="4117" r:id="rId23"/>
    <p:sldId id="4118" r:id="rId24"/>
    <p:sldId id="4120" r:id="rId25"/>
    <p:sldId id="3384" r:id="rId26"/>
    <p:sldId id="4192" r:id="rId27"/>
    <p:sldId id="3213" r:id="rId28"/>
    <p:sldId id="4193" r:id="rId29"/>
    <p:sldId id="4209" r:id="rId30"/>
    <p:sldId id="4379" r:id="rId31"/>
    <p:sldId id="4380" r:id="rId32"/>
    <p:sldId id="4381" r:id="rId33"/>
    <p:sldId id="4724" r:id="rId34"/>
    <p:sldId id="3372" r:id="rId35"/>
    <p:sldId id="4145" r:id="rId36"/>
    <p:sldId id="4146" r:id="rId37"/>
    <p:sldId id="4150" r:id="rId38"/>
    <p:sldId id="4725" r:id="rId39"/>
    <p:sldId id="4726" r:id="rId40"/>
    <p:sldId id="4727" r:id="rId41"/>
    <p:sldId id="4487" r:id="rId42"/>
    <p:sldId id="4488" r:id="rId43"/>
    <p:sldId id="4690" r:id="rId44"/>
    <p:sldId id="4539" r:id="rId45"/>
    <p:sldId id="3138" r:id="rId46"/>
    <p:sldId id="4558" r:id="rId47"/>
    <p:sldId id="4171" r:id="rId48"/>
    <p:sldId id="4581" r:id="rId49"/>
    <p:sldId id="1325" r:id="rId50"/>
    <p:sldId id="4582" r:id="rId51"/>
    <p:sldId id="4565" r:id="rId52"/>
    <p:sldId id="4600" r:id="rId53"/>
    <p:sldId id="4599" r:id="rId54"/>
    <p:sldId id="4584" r:id="rId55"/>
    <p:sldId id="4567" r:id="rId56"/>
    <p:sldId id="4570" r:id="rId57"/>
    <p:sldId id="4590" r:id="rId58"/>
    <p:sldId id="1075" r:id="rId59"/>
    <p:sldId id="4566" r:id="rId60"/>
    <p:sldId id="4591" r:id="rId61"/>
    <p:sldId id="1041" r:id="rId62"/>
    <p:sldId id="1128" r:id="rId63"/>
    <p:sldId id="4592" r:id="rId64"/>
    <p:sldId id="4583" r:id="rId65"/>
    <p:sldId id="4571" r:id="rId66"/>
    <p:sldId id="4094" r:id="rId67"/>
    <p:sldId id="1043" r:id="rId68"/>
    <p:sldId id="4717" r:id="rId69"/>
    <p:sldId id="3495" r:id="rId70"/>
    <p:sldId id="4719" r:id="rId71"/>
    <p:sldId id="4574" r:id="rId72"/>
    <p:sldId id="4587" r:id="rId73"/>
    <p:sldId id="4580" r:id="rId74"/>
    <p:sldId id="4577" r:id="rId75"/>
    <p:sldId id="4720" r:id="rId76"/>
    <p:sldId id="4588" r:id="rId77"/>
    <p:sldId id="4578" r:id="rId78"/>
    <p:sldId id="4589" r:id="rId79"/>
    <p:sldId id="4718" r:id="rId80"/>
    <p:sldId id="4721" r:id="rId81"/>
    <p:sldId id="4579" r:id="rId82"/>
    <p:sldId id="4593" r:id="rId83"/>
    <p:sldId id="1129" r:id="rId84"/>
    <p:sldId id="1052" r:id="rId85"/>
    <p:sldId id="4594" r:id="rId86"/>
    <p:sldId id="4529" r:id="rId87"/>
    <p:sldId id="4585" r:id="rId88"/>
    <p:sldId id="4722" r:id="rId89"/>
    <p:sldId id="4598" r:id="rId90"/>
    <p:sldId id="4601" r:id="rId91"/>
    <p:sldId id="896" r:id="rId92"/>
    <p:sldId id="4597" r:id="rId93"/>
    <p:sldId id="4595" r:id="rId94"/>
    <p:sldId id="4596" r:id="rId95"/>
    <p:sldId id="4586" r:id="rId96"/>
    <p:sldId id="4638" r:id="rId97"/>
    <p:sldId id="4639" r:id="rId98"/>
    <p:sldId id="4657" r:id="rId99"/>
    <p:sldId id="4637" r:id="rId100"/>
    <p:sldId id="4642" r:id="rId101"/>
    <p:sldId id="3259" r:id="rId102"/>
    <p:sldId id="4647" r:id="rId103"/>
    <p:sldId id="4648" r:id="rId104"/>
    <p:sldId id="4645" r:id="rId105"/>
    <p:sldId id="4649" r:id="rId106"/>
    <p:sldId id="3380" r:id="rId107"/>
    <p:sldId id="4616" r:id="rId108"/>
    <p:sldId id="4682" r:id="rId109"/>
    <p:sldId id="1162" r:id="rId110"/>
    <p:sldId id="828" r:id="rId111"/>
    <p:sldId id="4650" r:id="rId112"/>
    <p:sldId id="4651" r:id="rId113"/>
    <p:sldId id="4530" r:id="rId114"/>
    <p:sldId id="4537" r:id="rId115"/>
    <p:sldId id="4683" r:id="rId116"/>
    <p:sldId id="4684" r:id="rId117"/>
    <p:sldId id="4686" r:id="rId118"/>
    <p:sldId id="4687" r:id="rId119"/>
    <p:sldId id="4688" r:id="rId120"/>
    <p:sldId id="4689" r:id="rId121"/>
    <p:sldId id="4368" r:id="rId122"/>
    <p:sldId id="4369" r:id="rId123"/>
    <p:sldId id="4364" r:id="rId124"/>
    <p:sldId id="4378" r:id="rId125"/>
    <p:sldId id="4461" r:id="rId126"/>
    <p:sldId id="4462" r:id="rId127"/>
    <p:sldId id="4463" r:id="rId128"/>
    <p:sldId id="4728" r:id="rId129"/>
    <p:sldId id="4729" r:id="rId130"/>
    <p:sldId id="4730" r:id="rId131"/>
    <p:sldId id="4731" r:id="rId132"/>
    <p:sldId id="4732" r:id="rId133"/>
    <p:sldId id="4142" r:id="rId134"/>
    <p:sldId id="4733" r:id="rId135"/>
    <p:sldId id="4734" r:id="rId136"/>
    <p:sldId id="4735" r:id="rId137"/>
    <p:sldId id="4375" r:id="rId138"/>
    <p:sldId id="4736" r:id="rId139"/>
    <p:sldId id="4692" r:id="rId140"/>
    <p:sldId id="4148"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EC5E9474-2289-7848-97A1-CCEB71CB503C}">
          <p14:sldIdLst>
            <p14:sldId id="4698"/>
            <p14:sldId id="4386"/>
            <p14:sldId id="4191"/>
          </p14:sldIdLst>
        </p14:section>
        <p14:section name="Introduction and Welcome (10 minutes)" id="{6DDE01E4-717A-174C-AFB3-7E447128E350}">
          <p14:sldIdLst>
            <p14:sldId id="4115"/>
            <p14:sldId id="3364"/>
            <p14:sldId id="4081"/>
            <p14:sldId id="4116"/>
            <p14:sldId id="4723"/>
            <p14:sldId id="4117"/>
            <p14:sldId id="4118"/>
            <p14:sldId id="4120"/>
            <p14:sldId id="3384"/>
            <p14:sldId id="4192"/>
            <p14:sldId id="3213"/>
            <p14:sldId id="4193"/>
          </p14:sldIdLst>
        </p14:section>
        <p14:section name="Quick Review and Sharing (20 minutes)" id="{17CACDFB-D082-BC40-B0DA-4CD904FEC10D}">
          <p14:sldIdLst>
            <p14:sldId id="4209"/>
            <p14:sldId id="4379"/>
            <p14:sldId id="4380"/>
            <p14:sldId id="4381"/>
            <p14:sldId id="4724"/>
            <p14:sldId id="3372"/>
            <p14:sldId id="4145"/>
            <p14:sldId id="4146"/>
            <p14:sldId id="4150"/>
            <p14:sldId id="4725"/>
            <p14:sldId id="4726"/>
            <p14:sldId id="4727"/>
            <p14:sldId id="4487"/>
            <p14:sldId id="4488"/>
            <p14:sldId id="4690"/>
          </p14:sldIdLst>
        </p14:section>
        <p14:section name="Step #8: Developing Systems to Support Staff (180 minutes)" id="{74ABD941-30CD-854F-AC05-F8F713DD22C9}">
          <p14:sldIdLst>
            <p14:sldId id="4539"/>
            <p14:sldId id="3138"/>
            <p14:sldId id="4558"/>
            <p14:sldId id="4171"/>
            <p14:sldId id="4581"/>
            <p14:sldId id="1325"/>
            <p14:sldId id="4582"/>
            <p14:sldId id="4565"/>
            <p14:sldId id="4600"/>
            <p14:sldId id="4599"/>
            <p14:sldId id="4584"/>
            <p14:sldId id="4567"/>
            <p14:sldId id="4570"/>
            <p14:sldId id="4590"/>
            <p14:sldId id="1075"/>
            <p14:sldId id="4566"/>
            <p14:sldId id="4591"/>
            <p14:sldId id="1041"/>
            <p14:sldId id="1128"/>
            <p14:sldId id="4592"/>
            <p14:sldId id="4583"/>
            <p14:sldId id="4571"/>
            <p14:sldId id="4094"/>
            <p14:sldId id="1043"/>
            <p14:sldId id="4717"/>
            <p14:sldId id="3495"/>
            <p14:sldId id="4719"/>
            <p14:sldId id="4574"/>
            <p14:sldId id="4587"/>
            <p14:sldId id="4580"/>
            <p14:sldId id="4577"/>
            <p14:sldId id="4720"/>
            <p14:sldId id="4588"/>
            <p14:sldId id="4578"/>
            <p14:sldId id="4589"/>
            <p14:sldId id="4718"/>
            <p14:sldId id="4721"/>
            <p14:sldId id="4579"/>
            <p14:sldId id="4593"/>
            <p14:sldId id="1129"/>
            <p14:sldId id="1052"/>
            <p14:sldId id="4594"/>
            <p14:sldId id="4529"/>
            <p14:sldId id="4585"/>
            <p14:sldId id="4722"/>
            <p14:sldId id="4598"/>
            <p14:sldId id="4601"/>
            <p14:sldId id="896"/>
            <p14:sldId id="4597"/>
            <p14:sldId id="4595"/>
            <p14:sldId id="4596"/>
            <p14:sldId id="4586"/>
            <p14:sldId id="4638"/>
            <p14:sldId id="4639"/>
            <p14:sldId id="4657"/>
            <p14:sldId id="4637"/>
            <p14:sldId id="4642"/>
            <p14:sldId id="3259"/>
            <p14:sldId id="4647"/>
            <p14:sldId id="4648"/>
            <p14:sldId id="4645"/>
            <p14:sldId id="4649"/>
            <p14:sldId id="3380"/>
            <p14:sldId id="4616"/>
            <p14:sldId id="4682"/>
            <p14:sldId id="1162"/>
            <p14:sldId id="828"/>
            <p14:sldId id="4650"/>
            <p14:sldId id="4651"/>
          </p14:sldIdLst>
        </p14:section>
        <p14:section name="Lunch (30 minutes)" id="{21D81DBC-43EB-174B-B2BE-24AAA46F6CD5}">
          <p14:sldIdLst>
            <p14:sldId id="4530"/>
          </p14:sldIdLst>
        </p14:section>
        <p14:section name="Quick Review (15 minutes)" id="{2D72D8EE-D5F7-5C4F-A6EB-D8D026E650D3}">
          <p14:sldIdLst>
            <p14:sldId id="4537"/>
            <p14:sldId id="4683"/>
            <p14:sldId id="4684"/>
            <p14:sldId id="4686"/>
            <p14:sldId id="4687"/>
            <p14:sldId id="4688"/>
            <p14:sldId id="4689"/>
          </p14:sldIdLst>
        </p14:section>
        <p14:section name="Team Time (150 minutes)" id="{60749B0C-E841-474B-8B99-AF7705975D45}">
          <p14:sldIdLst>
            <p14:sldId id="4368"/>
            <p14:sldId id="4369"/>
            <p14:sldId id="4364"/>
          </p14:sldIdLst>
        </p14:section>
        <p14:section name="Wrap Up (15 minutes)" id="{0C911B54-7ED8-A540-B1D7-4FB639EA09CF}">
          <p14:sldIdLst>
            <p14:sldId id="4378"/>
            <p14:sldId id="4461"/>
            <p14:sldId id="4462"/>
            <p14:sldId id="4463"/>
            <p14:sldId id="4728"/>
            <p14:sldId id="4729"/>
            <p14:sldId id="4730"/>
            <p14:sldId id="4731"/>
            <p14:sldId id="4732"/>
            <p14:sldId id="4142"/>
            <p14:sldId id="4733"/>
            <p14:sldId id="4734"/>
            <p14:sldId id="4735"/>
            <p14:sldId id="4375"/>
            <p14:sldId id="4736"/>
            <p14:sldId id="4692"/>
            <p14:sldId id="41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00843E"/>
    <a:srgbClr val="FFBAC6"/>
    <a:srgbClr val="FFE3E2"/>
    <a:srgbClr val="FFDFED"/>
    <a:srgbClr val="000000"/>
    <a:srgbClr val="7F447F"/>
    <a:srgbClr val="F3C857"/>
    <a:srgbClr val="EE3519"/>
    <a:srgbClr val="E89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3"/>
    <p:restoredTop sz="93525"/>
  </p:normalViewPr>
  <p:slideViewPr>
    <p:cSldViewPr snapToGrid="0" snapToObjects="1">
      <p:cViewPr varScale="1">
        <p:scale>
          <a:sx n="93" d="100"/>
          <a:sy n="93" d="100"/>
        </p:scale>
        <p:origin x="592" y="208"/>
      </p:cViewPr>
      <p:guideLst/>
    </p:cSldViewPr>
  </p:slideViewPr>
  <p:notesTextViewPr>
    <p:cViewPr>
      <p:scale>
        <a:sx n="1" d="1"/>
        <a:sy n="1" d="1"/>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viewProps" Target="viewProps.xml"/></Relationships>
</file>

<file path=ppt/diagrams/_rels/data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33.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33.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alpha val="50307"/>
          </a:schemeClr>
        </a:solidFill>
        <a:ln>
          <a:solidFill>
            <a:srgbClr val="CD6D9F"/>
          </a:solidFill>
        </a:ln>
      </dgm:spPr>
      <dgm:t>
        <a:bodyPr/>
        <a:lstStyle/>
        <a:p>
          <a:r>
            <a:rPr lang="en-US" sz="2200" dirty="0">
              <a:solidFill>
                <a:schemeClr val="accent6">
                  <a:lumMod val="50000"/>
                </a:schemeClr>
              </a:solidFill>
            </a:rPr>
            <a:t>Promoting and Sustaining </a:t>
          </a:r>
          <a:r>
            <a:rPr lang="en-US" sz="2200">
              <a:solidFill>
                <a:schemeClr val="accent6">
                  <a:lumMod val="50000"/>
                </a:schemeClr>
              </a:solidFill>
            </a:rPr>
            <a:t>Staff Engagement</a:t>
          </a:r>
          <a:endParaRPr lang="en-US" sz="2200" dirty="0">
            <a:solidFill>
              <a:schemeClr val="accent6">
                <a:lumMod val="50000"/>
              </a:schemeClr>
            </a:solidFill>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DC66BA9-C992-064A-A6CE-2BCD2DD59127}">
      <dgm:prSet custT="1"/>
      <dgm:spPr>
        <a:solidFill>
          <a:schemeClr val="bg1">
            <a:alpha val="50307"/>
          </a:schemeClr>
        </a:solidFill>
        <a:ln>
          <a:solidFill>
            <a:srgbClr val="CD6D9F"/>
          </a:solidFill>
        </a:ln>
      </dgm:spPr>
      <dgm:t>
        <a:bodyPr/>
        <a:lstStyle/>
        <a:p>
          <a:r>
            <a:rPr lang="en-US" sz="2800" b="1" dirty="0">
              <a:solidFill>
                <a:schemeClr val="accent6">
                  <a:lumMod val="50000"/>
                </a:schemeClr>
              </a:solidFill>
            </a:rPr>
            <a:t>Team-Based Implementation</a:t>
          </a:r>
          <a:endParaRPr lang="en-US" sz="2800" b="1" dirty="0"/>
        </a:p>
      </dgm:t>
    </dgm:pt>
    <dgm:pt modelId="{DB628131-2FE1-8D44-B307-91F33FCA4F41}" type="parTrans" cxnId="{CF5D9EFA-2C33-1645-8A39-5570200E4688}">
      <dgm:prSet/>
      <dgm:spPr/>
      <dgm:t>
        <a:bodyPr/>
        <a:lstStyle/>
        <a:p>
          <a:endParaRPr lang="en-US" sz="2200"/>
        </a:p>
      </dgm:t>
    </dgm:pt>
    <dgm:pt modelId="{4D9B726A-375B-1846-88E9-2AC4C60F322F}" type="sibTrans" cxnId="{CF5D9EFA-2C33-1645-8A39-5570200E4688}">
      <dgm:prSet/>
      <dgm:spPr>
        <a:solidFill>
          <a:srgbClr val="FFD4DF"/>
        </a:solidFill>
      </dgm:spPr>
      <dgm:t>
        <a:bodyPr/>
        <a:lstStyle/>
        <a:p>
          <a:endParaRPr lang="en-US" sz="22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F119F55-4A37-6A41-91F0-D1DF5F496F49}" type="pres">
      <dgm:prSet presAssocID="{EDC66BA9-C992-064A-A6CE-2BCD2DD59127}" presName="gear1" presStyleLbl="node1" presStyleIdx="0" presStyleCnt="1" custScaleX="123728" custScaleY="113390" custLinFactNeighborX="-5273" custLinFactNeighborY="3618">
        <dgm:presLayoutVars>
          <dgm:chMax val="1"/>
          <dgm:bulletEnabled val="1"/>
        </dgm:presLayoutVars>
      </dgm:prSet>
      <dgm:spPr/>
    </dgm:pt>
    <dgm:pt modelId="{B8621D44-C707-354F-A968-B8933D70DC49}" type="pres">
      <dgm:prSet presAssocID="{EDC66BA9-C992-064A-A6CE-2BCD2DD59127}" presName="gear1srcNode" presStyleLbl="node1" presStyleIdx="0" presStyleCnt="1"/>
      <dgm:spPr/>
    </dgm:pt>
    <dgm:pt modelId="{9F2D43E6-9113-8947-B2CF-09EDE319D42C}" type="pres">
      <dgm:prSet presAssocID="{EDC66BA9-C992-064A-A6CE-2BCD2DD59127}" presName="gear1dstNode" presStyleLbl="node1" presStyleIdx="0" presStyleCnt="1"/>
      <dgm:spPr/>
    </dgm:pt>
    <dgm:pt modelId="{ADE3D283-E347-534C-A7E4-142E92F8B8F6}" type="pres">
      <dgm:prSet presAssocID="{4D9B726A-375B-1846-88E9-2AC4C60F322F}" presName="connector1" presStyleLbl="sibTrans2D1" presStyleIdx="0" presStyleCnt="1" custScaleX="110751" custScaleY="124797" custLinFactNeighborX="-3810" custLinFactNeighborY="8066"/>
      <dgm:spPr/>
    </dgm:pt>
  </dgm:ptLst>
  <dgm:cxnLst>
    <dgm:cxn modelId="{A718A538-58BE-2D43-9B30-761E14FF5B9F}" type="presOf" srcId="{EDC66BA9-C992-064A-A6CE-2BCD2DD59127}" destId="{DF119F55-4A37-6A41-91F0-D1DF5F496F49}" srcOrd="0" destOrd="0" presId="urn:microsoft.com/office/officeart/2005/8/layout/gear1"/>
    <dgm:cxn modelId="{35639941-FED0-BA47-AA9E-CC5EED5CBE33}" type="presOf" srcId="{4D9B726A-375B-1846-88E9-2AC4C60F322F}" destId="{ADE3D283-E347-534C-A7E4-142E92F8B8F6}" srcOrd="0" destOrd="0" presId="urn:microsoft.com/office/officeart/2005/8/layout/gear1"/>
    <dgm:cxn modelId="{07D604B8-E712-5349-934C-EA4859A52B00}" type="presOf" srcId="{EDC66BA9-C992-064A-A6CE-2BCD2DD59127}" destId="{9F2D43E6-9113-8947-B2CF-09EDE319D42C}" srcOrd="2"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0BCF60F2-2AA7-0A4D-9E2D-B159E22D7869}" type="presOf" srcId="{EDC66BA9-C992-064A-A6CE-2BCD2DD59127}" destId="{B8621D44-C707-354F-A968-B8933D70DC49}" srcOrd="1" destOrd="0" presId="urn:microsoft.com/office/officeart/2005/8/layout/gear1"/>
    <dgm:cxn modelId="{CF5D9EFA-2C33-1645-8A39-5570200E4688}" srcId="{8463EAC5-A36B-264F-871F-4F402287C443}" destId="{EDC66BA9-C992-064A-A6CE-2BCD2DD59127}" srcOrd="0" destOrd="0" parTransId="{DB628131-2FE1-8D44-B307-91F33FCA4F41}" sibTransId="{4D9B726A-375B-1846-88E9-2AC4C60F322F}"/>
    <dgm:cxn modelId="{9E3DC754-6DF2-BD46-BE1B-5CA9C05B4635}" type="presParOf" srcId="{75F25639-B4E2-184B-9CF5-6778AFDFDF66}" destId="{DF119F55-4A37-6A41-91F0-D1DF5F496F49}" srcOrd="0" destOrd="0" presId="urn:microsoft.com/office/officeart/2005/8/layout/gear1"/>
    <dgm:cxn modelId="{73F66281-5C3E-6945-BAA7-E16A76DBDB48}" type="presParOf" srcId="{75F25639-B4E2-184B-9CF5-6778AFDFDF66}" destId="{B8621D44-C707-354F-A968-B8933D70DC49}" srcOrd="1" destOrd="0" presId="urn:microsoft.com/office/officeart/2005/8/layout/gear1"/>
    <dgm:cxn modelId="{CA6CAB3D-4031-7046-AA7E-F1A981F0C02B}" type="presParOf" srcId="{75F25639-B4E2-184B-9CF5-6778AFDFDF66}" destId="{9F2D43E6-9113-8947-B2CF-09EDE319D42C}" srcOrd="2" destOrd="0" presId="urn:microsoft.com/office/officeart/2005/8/layout/gear1"/>
    <dgm:cxn modelId="{B962017E-7603-1648-A79E-0EEE77A57E23}" type="presParOf" srcId="{75F25639-B4E2-184B-9CF5-6778AFDFDF66}" destId="{ADE3D283-E347-534C-A7E4-142E92F8B8F6}" srcOrd="3"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DC66BA9-C992-064A-A6CE-2BCD2DD59127}">
      <dgm:prSet custT="1"/>
      <dgm:spPr>
        <a:solidFill>
          <a:schemeClr val="bg1">
            <a:alpha val="50307"/>
          </a:schemeClr>
        </a:solidFill>
        <a:ln>
          <a:solidFill>
            <a:srgbClr val="CD6D9F"/>
          </a:solidFill>
        </a:ln>
      </dgm:spPr>
      <dgm:t>
        <a:bodyPr/>
        <a:lstStyle/>
        <a:p>
          <a:r>
            <a:rPr lang="en-US" sz="2800" b="1" dirty="0">
              <a:solidFill>
                <a:schemeClr val="accent6">
                  <a:lumMod val="50000"/>
                </a:schemeClr>
              </a:solidFill>
            </a:rPr>
            <a:t>Continuous</a:t>
          </a:r>
          <a:r>
            <a:rPr lang="en-US" sz="2800" b="1" baseline="0" dirty="0">
              <a:solidFill>
                <a:schemeClr val="accent6">
                  <a:lumMod val="50000"/>
                </a:schemeClr>
              </a:solidFill>
            </a:rPr>
            <a:t> Action Planning</a:t>
          </a:r>
          <a:endParaRPr lang="en-US" sz="2800" b="1" dirty="0">
            <a:solidFill>
              <a:schemeClr val="accent6">
                <a:lumMod val="50000"/>
              </a:schemeClr>
            </a:solidFill>
          </a:endParaRPr>
        </a:p>
      </dgm:t>
    </dgm:pt>
    <dgm:pt modelId="{DB628131-2FE1-8D44-B307-91F33FCA4F41}" type="parTrans" cxnId="{CF5D9EFA-2C33-1645-8A39-5570200E4688}">
      <dgm:prSet/>
      <dgm:spPr/>
      <dgm:t>
        <a:bodyPr/>
        <a:lstStyle/>
        <a:p>
          <a:endParaRPr lang="en-US" sz="2200"/>
        </a:p>
      </dgm:t>
    </dgm:pt>
    <dgm:pt modelId="{4D9B726A-375B-1846-88E9-2AC4C60F322F}" type="sibTrans" cxnId="{CF5D9EFA-2C33-1645-8A39-5570200E4688}">
      <dgm:prSet/>
      <dgm:spPr>
        <a:solidFill>
          <a:srgbClr val="FFD4DF"/>
        </a:solidFill>
      </dgm:spPr>
      <dgm:t>
        <a:bodyPr/>
        <a:lstStyle/>
        <a:p>
          <a:endParaRPr lang="en-US" sz="22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F119F55-4A37-6A41-91F0-D1DF5F496F49}" type="pres">
      <dgm:prSet presAssocID="{EDC66BA9-C992-064A-A6CE-2BCD2DD59127}" presName="gear1" presStyleLbl="node1" presStyleIdx="0" presStyleCnt="1" custScaleX="123728" custScaleY="113390" custLinFactNeighborX="-5273" custLinFactNeighborY="3618">
        <dgm:presLayoutVars>
          <dgm:chMax val="1"/>
          <dgm:bulletEnabled val="1"/>
        </dgm:presLayoutVars>
      </dgm:prSet>
      <dgm:spPr/>
    </dgm:pt>
    <dgm:pt modelId="{B8621D44-C707-354F-A968-B8933D70DC49}" type="pres">
      <dgm:prSet presAssocID="{EDC66BA9-C992-064A-A6CE-2BCD2DD59127}" presName="gear1srcNode" presStyleLbl="node1" presStyleIdx="0" presStyleCnt="1"/>
      <dgm:spPr/>
    </dgm:pt>
    <dgm:pt modelId="{9F2D43E6-9113-8947-B2CF-09EDE319D42C}" type="pres">
      <dgm:prSet presAssocID="{EDC66BA9-C992-064A-A6CE-2BCD2DD59127}" presName="gear1dstNode" presStyleLbl="node1" presStyleIdx="0" presStyleCnt="1"/>
      <dgm:spPr/>
    </dgm:pt>
    <dgm:pt modelId="{ADE3D283-E347-534C-A7E4-142E92F8B8F6}" type="pres">
      <dgm:prSet presAssocID="{4D9B726A-375B-1846-88E9-2AC4C60F322F}" presName="connector1" presStyleLbl="sibTrans2D1" presStyleIdx="0" presStyleCnt="1" custScaleX="110751" custScaleY="124797" custLinFactNeighborX="-3810" custLinFactNeighborY="8066"/>
      <dgm:spPr/>
    </dgm:pt>
  </dgm:ptLst>
  <dgm:cxnLst>
    <dgm:cxn modelId="{A718A538-58BE-2D43-9B30-761E14FF5B9F}" type="presOf" srcId="{EDC66BA9-C992-064A-A6CE-2BCD2DD59127}" destId="{DF119F55-4A37-6A41-91F0-D1DF5F496F49}" srcOrd="0" destOrd="0" presId="urn:microsoft.com/office/officeart/2005/8/layout/gear1"/>
    <dgm:cxn modelId="{35639941-FED0-BA47-AA9E-CC5EED5CBE33}" type="presOf" srcId="{4D9B726A-375B-1846-88E9-2AC4C60F322F}" destId="{ADE3D283-E347-534C-A7E4-142E92F8B8F6}" srcOrd="0" destOrd="0" presId="urn:microsoft.com/office/officeart/2005/8/layout/gear1"/>
    <dgm:cxn modelId="{07D604B8-E712-5349-934C-EA4859A52B00}" type="presOf" srcId="{EDC66BA9-C992-064A-A6CE-2BCD2DD59127}" destId="{9F2D43E6-9113-8947-B2CF-09EDE319D42C}" srcOrd="2"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0BCF60F2-2AA7-0A4D-9E2D-B159E22D7869}" type="presOf" srcId="{EDC66BA9-C992-064A-A6CE-2BCD2DD59127}" destId="{B8621D44-C707-354F-A968-B8933D70DC49}" srcOrd="1" destOrd="0" presId="urn:microsoft.com/office/officeart/2005/8/layout/gear1"/>
    <dgm:cxn modelId="{CF5D9EFA-2C33-1645-8A39-5570200E4688}" srcId="{8463EAC5-A36B-264F-871F-4F402287C443}" destId="{EDC66BA9-C992-064A-A6CE-2BCD2DD59127}" srcOrd="0" destOrd="0" parTransId="{DB628131-2FE1-8D44-B307-91F33FCA4F41}" sibTransId="{4D9B726A-375B-1846-88E9-2AC4C60F322F}"/>
    <dgm:cxn modelId="{9E3DC754-6DF2-BD46-BE1B-5CA9C05B4635}" type="presParOf" srcId="{75F25639-B4E2-184B-9CF5-6778AFDFDF66}" destId="{DF119F55-4A37-6A41-91F0-D1DF5F496F49}" srcOrd="0" destOrd="0" presId="urn:microsoft.com/office/officeart/2005/8/layout/gear1"/>
    <dgm:cxn modelId="{73F66281-5C3E-6945-BAA7-E16A76DBDB48}" type="presParOf" srcId="{75F25639-B4E2-184B-9CF5-6778AFDFDF66}" destId="{B8621D44-C707-354F-A968-B8933D70DC49}" srcOrd="1" destOrd="0" presId="urn:microsoft.com/office/officeart/2005/8/layout/gear1"/>
    <dgm:cxn modelId="{CA6CAB3D-4031-7046-AA7E-F1A981F0C02B}" type="presParOf" srcId="{75F25639-B4E2-184B-9CF5-6778AFDFDF66}" destId="{9F2D43E6-9113-8947-B2CF-09EDE319D42C}" srcOrd="2" destOrd="0" presId="urn:microsoft.com/office/officeart/2005/8/layout/gear1"/>
    <dgm:cxn modelId="{B962017E-7603-1648-A79E-0EEE77A57E23}" type="presParOf" srcId="{75F25639-B4E2-184B-9CF5-6778AFDFDF66}" destId="{ADE3D283-E347-534C-A7E4-142E92F8B8F6}" srcOrd="3"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DC66BA9-C992-064A-A6CE-2BCD2DD59127}">
      <dgm:prSet custT="1"/>
      <dgm:spPr>
        <a:solidFill>
          <a:schemeClr val="bg1">
            <a:alpha val="50307"/>
          </a:schemeClr>
        </a:solidFill>
        <a:ln>
          <a:solidFill>
            <a:srgbClr val="CD6D9F"/>
          </a:solidFill>
        </a:ln>
      </dgm:spPr>
      <dgm:t>
        <a:bodyPr/>
        <a:lstStyle/>
        <a:p>
          <a:r>
            <a:rPr lang="en-US" sz="2800" b="1" dirty="0">
              <a:solidFill>
                <a:schemeClr val="accent6">
                  <a:lumMod val="50000"/>
                </a:schemeClr>
              </a:solidFill>
            </a:rPr>
            <a:t>Promoting</a:t>
          </a:r>
          <a:r>
            <a:rPr lang="en-US" sz="2800" b="1" baseline="0" dirty="0">
              <a:solidFill>
                <a:schemeClr val="accent6">
                  <a:lumMod val="50000"/>
                </a:schemeClr>
              </a:solidFill>
            </a:rPr>
            <a:t> and Sustaining Staff</a:t>
          </a:r>
        </a:p>
        <a:p>
          <a:r>
            <a:rPr lang="en-US" sz="2800" b="1" baseline="0" dirty="0">
              <a:solidFill>
                <a:schemeClr val="accent6">
                  <a:lumMod val="50000"/>
                </a:schemeClr>
              </a:solidFill>
            </a:rPr>
            <a:t>Engagement</a:t>
          </a:r>
          <a:endParaRPr lang="en-US" sz="2800" b="1" dirty="0">
            <a:solidFill>
              <a:schemeClr val="accent6">
                <a:lumMod val="50000"/>
              </a:schemeClr>
            </a:solidFill>
          </a:endParaRPr>
        </a:p>
      </dgm:t>
    </dgm:pt>
    <dgm:pt modelId="{DB628131-2FE1-8D44-B307-91F33FCA4F41}" type="parTrans" cxnId="{CF5D9EFA-2C33-1645-8A39-5570200E4688}">
      <dgm:prSet/>
      <dgm:spPr/>
      <dgm:t>
        <a:bodyPr/>
        <a:lstStyle/>
        <a:p>
          <a:endParaRPr lang="en-US" sz="2200"/>
        </a:p>
      </dgm:t>
    </dgm:pt>
    <dgm:pt modelId="{4D9B726A-375B-1846-88E9-2AC4C60F322F}" type="sibTrans" cxnId="{CF5D9EFA-2C33-1645-8A39-5570200E4688}">
      <dgm:prSet/>
      <dgm:spPr>
        <a:solidFill>
          <a:srgbClr val="FFD4DF"/>
        </a:solidFill>
      </dgm:spPr>
      <dgm:t>
        <a:bodyPr/>
        <a:lstStyle/>
        <a:p>
          <a:endParaRPr lang="en-US" sz="22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F119F55-4A37-6A41-91F0-D1DF5F496F49}" type="pres">
      <dgm:prSet presAssocID="{EDC66BA9-C992-064A-A6CE-2BCD2DD59127}" presName="gear1" presStyleLbl="node1" presStyleIdx="0" presStyleCnt="1" custScaleX="123728" custScaleY="113390" custLinFactNeighborX="-5273" custLinFactNeighborY="3618">
        <dgm:presLayoutVars>
          <dgm:chMax val="1"/>
          <dgm:bulletEnabled val="1"/>
        </dgm:presLayoutVars>
      </dgm:prSet>
      <dgm:spPr/>
    </dgm:pt>
    <dgm:pt modelId="{B8621D44-C707-354F-A968-B8933D70DC49}" type="pres">
      <dgm:prSet presAssocID="{EDC66BA9-C992-064A-A6CE-2BCD2DD59127}" presName="gear1srcNode" presStyleLbl="node1" presStyleIdx="0" presStyleCnt="1"/>
      <dgm:spPr/>
    </dgm:pt>
    <dgm:pt modelId="{9F2D43E6-9113-8947-B2CF-09EDE319D42C}" type="pres">
      <dgm:prSet presAssocID="{EDC66BA9-C992-064A-A6CE-2BCD2DD59127}" presName="gear1dstNode" presStyleLbl="node1" presStyleIdx="0" presStyleCnt="1"/>
      <dgm:spPr/>
    </dgm:pt>
    <dgm:pt modelId="{ADE3D283-E347-534C-A7E4-142E92F8B8F6}" type="pres">
      <dgm:prSet presAssocID="{4D9B726A-375B-1846-88E9-2AC4C60F322F}" presName="connector1" presStyleLbl="sibTrans2D1" presStyleIdx="0" presStyleCnt="1" custScaleX="110751" custScaleY="124797" custLinFactNeighborX="-3810" custLinFactNeighborY="8066"/>
      <dgm:spPr/>
    </dgm:pt>
  </dgm:ptLst>
  <dgm:cxnLst>
    <dgm:cxn modelId="{A718A538-58BE-2D43-9B30-761E14FF5B9F}" type="presOf" srcId="{EDC66BA9-C992-064A-A6CE-2BCD2DD59127}" destId="{DF119F55-4A37-6A41-91F0-D1DF5F496F49}" srcOrd="0" destOrd="0" presId="urn:microsoft.com/office/officeart/2005/8/layout/gear1"/>
    <dgm:cxn modelId="{35639941-FED0-BA47-AA9E-CC5EED5CBE33}" type="presOf" srcId="{4D9B726A-375B-1846-88E9-2AC4C60F322F}" destId="{ADE3D283-E347-534C-A7E4-142E92F8B8F6}" srcOrd="0" destOrd="0" presId="urn:microsoft.com/office/officeart/2005/8/layout/gear1"/>
    <dgm:cxn modelId="{07D604B8-E712-5349-934C-EA4859A52B00}" type="presOf" srcId="{EDC66BA9-C992-064A-A6CE-2BCD2DD59127}" destId="{9F2D43E6-9113-8947-B2CF-09EDE319D42C}" srcOrd="2"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0BCF60F2-2AA7-0A4D-9E2D-B159E22D7869}" type="presOf" srcId="{EDC66BA9-C992-064A-A6CE-2BCD2DD59127}" destId="{B8621D44-C707-354F-A968-B8933D70DC49}" srcOrd="1" destOrd="0" presId="urn:microsoft.com/office/officeart/2005/8/layout/gear1"/>
    <dgm:cxn modelId="{CF5D9EFA-2C33-1645-8A39-5570200E4688}" srcId="{8463EAC5-A36B-264F-871F-4F402287C443}" destId="{EDC66BA9-C992-064A-A6CE-2BCD2DD59127}" srcOrd="0" destOrd="0" parTransId="{DB628131-2FE1-8D44-B307-91F33FCA4F41}" sibTransId="{4D9B726A-375B-1846-88E9-2AC4C60F322F}"/>
    <dgm:cxn modelId="{9E3DC754-6DF2-BD46-BE1B-5CA9C05B4635}" type="presParOf" srcId="{75F25639-B4E2-184B-9CF5-6778AFDFDF66}" destId="{DF119F55-4A37-6A41-91F0-D1DF5F496F49}" srcOrd="0" destOrd="0" presId="urn:microsoft.com/office/officeart/2005/8/layout/gear1"/>
    <dgm:cxn modelId="{73F66281-5C3E-6945-BAA7-E16A76DBDB48}" type="presParOf" srcId="{75F25639-B4E2-184B-9CF5-6778AFDFDF66}" destId="{B8621D44-C707-354F-A968-B8933D70DC49}" srcOrd="1" destOrd="0" presId="urn:microsoft.com/office/officeart/2005/8/layout/gear1"/>
    <dgm:cxn modelId="{CA6CAB3D-4031-7046-AA7E-F1A981F0C02B}" type="presParOf" srcId="{75F25639-B4E2-184B-9CF5-6778AFDFDF66}" destId="{9F2D43E6-9113-8947-B2CF-09EDE319D42C}" srcOrd="2" destOrd="0" presId="urn:microsoft.com/office/officeart/2005/8/layout/gear1"/>
    <dgm:cxn modelId="{B962017E-7603-1648-A79E-0EEE77A57E23}" type="presParOf" srcId="{75F25639-B4E2-184B-9CF5-6778AFDFDF66}" destId="{ADE3D283-E347-534C-A7E4-142E92F8B8F6}" srcOrd="3"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F9FFEC7-D843-A84E-8BFD-8AD2FBC3D58F}" type="doc">
      <dgm:prSet loTypeId="urn:microsoft.com/office/officeart/2008/layout/AscendingPictureAccentProcess" loCatId="" qsTypeId="urn:microsoft.com/office/officeart/2005/8/quickstyle/simple1" qsCatId="simple" csTypeId="urn:microsoft.com/office/officeart/2005/8/colors/accent2_3" csCatId="accent2" phldr="1"/>
      <dgm:spPr/>
      <dgm:t>
        <a:bodyPr/>
        <a:lstStyle/>
        <a:p>
          <a:endParaRPr lang="en-US"/>
        </a:p>
      </dgm:t>
    </dgm:pt>
    <dgm:pt modelId="{26B1A30F-64D2-264A-BB83-CC9811F485FC}">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t>Develop a common purpose</a:t>
          </a:r>
        </a:p>
      </dgm:t>
    </dgm:pt>
    <dgm:pt modelId="{F97200EB-6DC7-0F45-B063-12C67AC7A7E8}" type="parTrans" cxnId="{3F83DDEE-B025-FE40-99C9-153A5CB202B2}">
      <dgm:prSet/>
      <dgm:spPr/>
      <dgm:t>
        <a:bodyPr/>
        <a:lstStyle/>
        <a:p>
          <a:endParaRPr lang="en-US" sz="2800"/>
        </a:p>
      </dgm:t>
    </dgm:pt>
    <dgm:pt modelId="{C534A0EE-8E10-9E44-8405-C02DF8C15D88}" type="sibTrans" cxnId="{3F83DDEE-B025-FE40-99C9-153A5CB202B2}">
      <dgm:prSet/>
      <dgm:spPr/>
      <dgm:t>
        <a:bodyPr/>
        <a:lstStyle/>
        <a:p>
          <a:endParaRPr lang="en-US" sz="2800"/>
        </a:p>
      </dgm:t>
    </dgm:pt>
    <dgm:pt modelId="{075B1463-FB8B-E04F-8A9E-C7DF08C12D84}">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t>Continually engage staff, student and family voices in co-designing and actively revising the framework </a:t>
          </a:r>
        </a:p>
      </dgm:t>
    </dgm:pt>
    <dgm:pt modelId="{95404701-C959-1E40-AB35-0ED0050F82BB}" type="parTrans" cxnId="{C18ED5F3-1956-F74D-9196-0AD24016E507}">
      <dgm:prSet/>
      <dgm:spPr/>
      <dgm:t>
        <a:bodyPr/>
        <a:lstStyle/>
        <a:p>
          <a:endParaRPr lang="en-US" sz="2800"/>
        </a:p>
      </dgm:t>
    </dgm:pt>
    <dgm:pt modelId="{38D608A5-9961-A949-8A6F-58762FAA869C}" type="sibTrans" cxnId="{C18ED5F3-1956-F74D-9196-0AD24016E507}">
      <dgm:prSet/>
      <dgm:spPr/>
      <dgm:t>
        <a:bodyPr/>
        <a:lstStyle/>
        <a:p>
          <a:endParaRPr lang="en-US" sz="2800"/>
        </a:p>
      </dgm:t>
    </dgm:pt>
    <dgm:pt modelId="{DB5BCED4-B7BA-7C46-BA78-ED330783E750}">
      <dgm:prSet custT="1">
        <dgm:style>
          <a:lnRef idx="2">
            <a:schemeClr val="accent2"/>
          </a:lnRef>
          <a:fillRef idx="1">
            <a:schemeClr val="lt1"/>
          </a:fillRef>
          <a:effectRef idx="0">
            <a:schemeClr val="accent2"/>
          </a:effectRef>
          <a:fontRef idx="minor">
            <a:schemeClr val="dk1"/>
          </a:fontRef>
        </dgm:style>
      </dgm:prSet>
      <dgm:spPr/>
      <dgm:t>
        <a:bodyPr/>
        <a:lstStyle/>
        <a:p>
          <a:r>
            <a:rPr lang="en-US" sz="2800" dirty="0"/>
            <a:t>Share data to support initial and continual need for PBIS</a:t>
          </a:r>
        </a:p>
      </dgm:t>
    </dgm:pt>
    <dgm:pt modelId="{77DEBCA2-5210-E742-9094-ED300FD058C0}" type="parTrans" cxnId="{E6CAB2FD-7316-3A4E-82B2-50700E4FBDDE}">
      <dgm:prSet/>
      <dgm:spPr/>
      <dgm:t>
        <a:bodyPr/>
        <a:lstStyle/>
        <a:p>
          <a:endParaRPr lang="en-US" sz="2800"/>
        </a:p>
      </dgm:t>
    </dgm:pt>
    <dgm:pt modelId="{476D08B8-DE69-0743-B6CC-5956D40242C9}" type="sibTrans" cxnId="{E6CAB2FD-7316-3A4E-82B2-50700E4FBDDE}">
      <dgm:prSet/>
      <dgm:spPr/>
      <dgm:t>
        <a:bodyPr/>
        <a:lstStyle/>
        <a:p>
          <a:endParaRPr lang="en-US" sz="2800"/>
        </a:p>
      </dgm:t>
    </dgm:pt>
    <dgm:pt modelId="{DFA3C701-5291-2D4D-96FD-A2C3B895D0CE}" type="pres">
      <dgm:prSet presAssocID="{9F9FFEC7-D843-A84E-8BFD-8AD2FBC3D58F}" presName="Name0" presStyleCnt="0">
        <dgm:presLayoutVars>
          <dgm:chMax val="7"/>
          <dgm:chPref val="7"/>
          <dgm:dir/>
        </dgm:presLayoutVars>
      </dgm:prSet>
      <dgm:spPr/>
    </dgm:pt>
    <dgm:pt modelId="{259AA6E4-412F-CE41-A62D-94DAD280EA4C}" type="pres">
      <dgm:prSet presAssocID="{9F9FFEC7-D843-A84E-8BFD-8AD2FBC3D58F}" presName="dot1" presStyleLbl="alignNode1" presStyleIdx="0" presStyleCnt="12"/>
      <dgm:spPr/>
    </dgm:pt>
    <dgm:pt modelId="{90FB902F-33D2-F641-A81C-4E44090BBA2D}" type="pres">
      <dgm:prSet presAssocID="{9F9FFEC7-D843-A84E-8BFD-8AD2FBC3D58F}" presName="dot2" presStyleLbl="alignNode1" presStyleIdx="1" presStyleCnt="12"/>
      <dgm:spPr/>
    </dgm:pt>
    <dgm:pt modelId="{658EB72E-D9A2-3349-B395-438FF8C869ED}" type="pres">
      <dgm:prSet presAssocID="{9F9FFEC7-D843-A84E-8BFD-8AD2FBC3D58F}" presName="dot3" presStyleLbl="alignNode1" presStyleIdx="2" presStyleCnt="12"/>
      <dgm:spPr/>
    </dgm:pt>
    <dgm:pt modelId="{7930AD4A-1FB2-A642-8EE5-C1A9CB8254DB}" type="pres">
      <dgm:prSet presAssocID="{9F9FFEC7-D843-A84E-8BFD-8AD2FBC3D58F}" presName="dot4" presStyleLbl="alignNode1" presStyleIdx="3" presStyleCnt="12"/>
      <dgm:spPr/>
    </dgm:pt>
    <dgm:pt modelId="{19EF359F-169C-C243-A54A-7C00B49C389A}" type="pres">
      <dgm:prSet presAssocID="{9F9FFEC7-D843-A84E-8BFD-8AD2FBC3D58F}" presName="dot5" presStyleLbl="alignNode1" presStyleIdx="4" presStyleCnt="12"/>
      <dgm:spPr/>
    </dgm:pt>
    <dgm:pt modelId="{FC88EA7D-8866-CE46-853A-3436AC713F88}" type="pres">
      <dgm:prSet presAssocID="{9F9FFEC7-D843-A84E-8BFD-8AD2FBC3D58F}" presName="dotArrow1" presStyleLbl="alignNode1" presStyleIdx="5" presStyleCnt="12"/>
      <dgm:spPr/>
    </dgm:pt>
    <dgm:pt modelId="{D865BED2-B849-C846-8088-DF713CD7EB97}" type="pres">
      <dgm:prSet presAssocID="{9F9FFEC7-D843-A84E-8BFD-8AD2FBC3D58F}" presName="dotArrow2" presStyleLbl="alignNode1" presStyleIdx="6" presStyleCnt="12"/>
      <dgm:spPr/>
    </dgm:pt>
    <dgm:pt modelId="{11D9E1BD-F471-8E4B-B987-A6B78616B45D}" type="pres">
      <dgm:prSet presAssocID="{9F9FFEC7-D843-A84E-8BFD-8AD2FBC3D58F}" presName="dotArrow3" presStyleLbl="alignNode1" presStyleIdx="7" presStyleCnt="12"/>
      <dgm:spPr/>
    </dgm:pt>
    <dgm:pt modelId="{55F4741C-A531-BE4D-9D20-79D09E2D0D13}" type="pres">
      <dgm:prSet presAssocID="{9F9FFEC7-D843-A84E-8BFD-8AD2FBC3D58F}" presName="dotArrow4" presStyleLbl="alignNode1" presStyleIdx="8" presStyleCnt="12"/>
      <dgm:spPr/>
    </dgm:pt>
    <dgm:pt modelId="{444B7A40-11C4-FA4E-B8A7-49ED7B1770D2}" type="pres">
      <dgm:prSet presAssocID="{9F9FFEC7-D843-A84E-8BFD-8AD2FBC3D58F}" presName="dotArrow5" presStyleLbl="alignNode1" presStyleIdx="9" presStyleCnt="12"/>
      <dgm:spPr/>
    </dgm:pt>
    <dgm:pt modelId="{8CD43451-7D84-8742-B48D-2C690356C7E8}" type="pres">
      <dgm:prSet presAssocID="{9F9FFEC7-D843-A84E-8BFD-8AD2FBC3D58F}" presName="dotArrow6" presStyleLbl="alignNode1" presStyleIdx="10" presStyleCnt="12"/>
      <dgm:spPr/>
    </dgm:pt>
    <dgm:pt modelId="{8CFD5F0A-366F-924D-8CCD-9151DE38B227}" type="pres">
      <dgm:prSet presAssocID="{9F9FFEC7-D843-A84E-8BFD-8AD2FBC3D58F}" presName="dotArrow7" presStyleLbl="alignNode1" presStyleIdx="11" presStyleCnt="12"/>
      <dgm:spPr/>
    </dgm:pt>
    <dgm:pt modelId="{425AAB46-D31F-924A-88E8-23EE66CA857A}" type="pres">
      <dgm:prSet presAssocID="{26B1A30F-64D2-264A-BB83-CC9811F485FC}" presName="parTx1" presStyleLbl="node1" presStyleIdx="0" presStyleCnt="3" custScaleX="216847" custScaleY="200859" custLinFactY="708" custLinFactNeighborX="51832" custLinFactNeighborY="100000"/>
      <dgm:spPr/>
    </dgm:pt>
    <dgm:pt modelId="{8DF87638-E0F4-BF49-8579-459CF4F3B249}" type="pres">
      <dgm:prSet presAssocID="{C534A0EE-8E10-9E44-8405-C02DF8C15D88}" presName="picture1" presStyleCnt="0"/>
      <dgm:spPr/>
    </dgm:pt>
    <dgm:pt modelId="{3EB07B1B-158D-184E-9570-1F58E0AED43D}" type="pres">
      <dgm:prSet presAssocID="{C534A0EE-8E10-9E44-8405-C02DF8C15D88}" presName="imageRepeatNode" presStyleLbl="fgImgPlace1" presStyleIdx="0" presStyleCnt="3" custLinFactNeighborX="6845" custLinFactNeighborY="11469"/>
      <dgm:spPr/>
    </dgm:pt>
    <dgm:pt modelId="{A10673D4-FC10-2B43-B517-4E587C6B8721}" type="pres">
      <dgm:prSet presAssocID="{075B1463-FB8B-E04F-8A9E-C7DF08C12D84}" presName="parTx2" presStyleLbl="node1" presStyleIdx="1" presStyleCnt="3" custScaleX="236760" custScaleY="209367" custLinFactNeighborX="64114" custLinFactNeighborY="-4689"/>
      <dgm:spPr/>
    </dgm:pt>
    <dgm:pt modelId="{1DE0A576-0209-3E41-A8F7-6A6769338B30}" type="pres">
      <dgm:prSet presAssocID="{38D608A5-9961-A949-8A6F-58762FAA869C}" presName="picture2" presStyleCnt="0"/>
      <dgm:spPr/>
    </dgm:pt>
    <dgm:pt modelId="{0ADA4115-42AD-4E4F-B6DC-858081211ED4}" type="pres">
      <dgm:prSet presAssocID="{38D608A5-9961-A949-8A6F-58762FAA869C}" presName="imageRepeatNode" presStyleLbl="fgImgPlace1" presStyleIdx="1" presStyleCnt="3"/>
      <dgm:spPr/>
    </dgm:pt>
    <dgm:pt modelId="{D9C0753B-6D18-504E-966F-84A102B0288B}" type="pres">
      <dgm:prSet presAssocID="{DB5BCED4-B7BA-7C46-BA78-ED330783E750}" presName="parTx3" presStyleLbl="node1" presStyleIdx="2" presStyleCnt="3" custScaleX="193785" custScaleY="202646" custLinFactNeighborX="61835" custLinFactNeighborY="-57810"/>
      <dgm:spPr/>
    </dgm:pt>
    <dgm:pt modelId="{F850A4E8-A5EB-7F4F-B0DB-C5E73C3C6F1F}" type="pres">
      <dgm:prSet presAssocID="{476D08B8-DE69-0743-B6CC-5956D40242C9}" presName="picture3" presStyleCnt="0"/>
      <dgm:spPr/>
    </dgm:pt>
    <dgm:pt modelId="{8D7ABD33-889E-734F-AA27-7FDBFF785F27}" type="pres">
      <dgm:prSet presAssocID="{476D08B8-DE69-0743-B6CC-5956D40242C9}" presName="imageRepeatNode" presStyleLbl="fgImgPlace1" presStyleIdx="2" presStyleCnt="3"/>
      <dgm:spPr/>
    </dgm:pt>
  </dgm:ptLst>
  <dgm:cxnLst>
    <dgm:cxn modelId="{DF9C1D06-E682-E840-A165-D8B4A3AEA0F4}" type="presOf" srcId="{075B1463-FB8B-E04F-8A9E-C7DF08C12D84}" destId="{A10673D4-FC10-2B43-B517-4E587C6B8721}" srcOrd="0" destOrd="0" presId="urn:microsoft.com/office/officeart/2008/layout/AscendingPictureAccentProcess"/>
    <dgm:cxn modelId="{410C7C0E-4248-2540-8546-DD5F2EA73880}" type="presOf" srcId="{9F9FFEC7-D843-A84E-8BFD-8AD2FBC3D58F}" destId="{DFA3C701-5291-2D4D-96FD-A2C3B895D0CE}" srcOrd="0" destOrd="0" presId="urn:microsoft.com/office/officeart/2008/layout/AscendingPictureAccentProcess"/>
    <dgm:cxn modelId="{230F1525-54BA-464C-B25D-516A8F8B7E58}" type="presOf" srcId="{C534A0EE-8E10-9E44-8405-C02DF8C15D88}" destId="{3EB07B1B-158D-184E-9570-1F58E0AED43D}" srcOrd="0" destOrd="0" presId="urn:microsoft.com/office/officeart/2008/layout/AscendingPictureAccentProcess"/>
    <dgm:cxn modelId="{A0EE84CC-933A-564B-9A33-1FB72762CF98}" type="presOf" srcId="{26B1A30F-64D2-264A-BB83-CC9811F485FC}" destId="{425AAB46-D31F-924A-88E8-23EE66CA857A}" srcOrd="0" destOrd="0" presId="urn:microsoft.com/office/officeart/2008/layout/AscendingPictureAccentProcess"/>
    <dgm:cxn modelId="{0A0908DA-B8B1-994F-B53E-68BD793FB283}" type="presOf" srcId="{DB5BCED4-B7BA-7C46-BA78-ED330783E750}" destId="{D9C0753B-6D18-504E-966F-84A102B0288B}" srcOrd="0" destOrd="0" presId="urn:microsoft.com/office/officeart/2008/layout/AscendingPictureAccentProcess"/>
    <dgm:cxn modelId="{E817FCE4-970D-8746-A123-196C8BB1374E}" type="presOf" srcId="{476D08B8-DE69-0743-B6CC-5956D40242C9}" destId="{8D7ABD33-889E-734F-AA27-7FDBFF785F27}" srcOrd="0" destOrd="0" presId="urn:microsoft.com/office/officeart/2008/layout/AscendingPictureAccentProcess"/>
    <dgm:cxn modelId="{8E98EDE9-C5E3-2446-9C5F-37C5587E3E79}" type="presOf" srcId="{38D608A5-9961-A949-8A6F-58762FAA869C}" destId="{0ADA4115-42AD-4E4F-B6DC-858081211ED4}" srcOrd="0" destOrd="0" presId="urn:microsoft.com/office/officeart/2008/layout/AscendingPictureAccentProcess"/>
    <dgm:cxn modelId="{3F83DDEE-B025-FE40-99C9-153A5CB202B2}" srcId="{9F9FFEC7-D843-A84E-8BFD-8AD2FBC3D58F}" destId="{26B1A30F-64D2-264A-BB83-CC9811F485FC}" srcOrd="0" destOrd="0" parTransId="{F97200EB-6DC7-0F45-B063-12C67AC7A7E8}" sibTransId="{C534A0EE-8E10-9E44-8405-C02DF8C15D88}"/>
    <dgm:cxn modelId="{C18ED5F3-1956-F74D-9196-0AD24016E507}" srcId="{9F9FFEC7-D843-A84E-8BFD-8AD2FBC3D58F}" destId="{075B1463-FB8B-E04F-8A9E-C7DF08C12D84}" srcOrd="1" destOrd="0" parTransId="{95404701-C959-1E40-AB35-0ED0050F82BB}" sibTransId="{38D608A5-9961-A949-8A6F-58762FAA869C}"/>
    <dgm:cxn modelId="{E6CAB2FD-7316-3A4E-82B2-50700E4FBDDE}" srcId="{9F9FFEC7-D843-A84E-8BFD-8AD2FBC3D58F}" destId="{DB5BCED4-B7BA-7C46-BA78-ED330783E750}" srcOrd="2" destOrd="0" parTransId="{77DEBCA2-5210-E742-9094-ED300FD058C0}" sibTransId="{476D08B8-DE69-0743-B6CC-5956D40242C9}"/>
    <dgm:cxn modelId="{0317B965-FD88-2740-9F1F-25A06F839790}" type="presParOf" srcId="{DFA3C701-5291-2D4D-96FD-A2C3B895D0CE}" destId="{259AA6E4-412F-CE41-A62D-94DAD280EA4C}" srcOrd="0" destOrd="0" presId="urn:microsoft.com/office/officeart/2008/layout/AscendingPictureAccentProcess"/>
    <dgm:cxn modelId="{D060F072-24C0-5A4E-83A0-DAE9CDD620E5}" type="presParOf" srcId="{DFA3C701-5291-2D4D-96FD-A2C3B895D0CE}" destId="{90FB902F-33D2-F641-A81C-4E44090BBA2D}" srcOrd="1" destOrd="0" presId="urn:microsoft.com/office/officeart/2008/layout/AscendingPictureAccentProcess"/>
    <dgm:cxn modelId="{A4572807-D45C-464D-B089-9E5ED0FC7EDE}" type="presParOf" srcId="{DFA3C701-5291-2D4D-96FD-A2C3B895D0CE}" destId="{658EB72E-D9A2-3349-B395-438FF8C869ED}" srcOrd="2" destOrd="0" presId="urn:microsoft.com/office/officeart/2008/layout/AscendingPictureAccentProcess"/>
    <dgm:cxn modelId="{2F322E41-089B-C042-A13A-87BA6E4E8A0D}" type="presParOf" srcId="{DFA3C701-5291-2D4D-96FD-A2C3B895D0CE}" destId="{7930AD4A-1FB2-A642-8EE5-C1A9CB8254DB}" srcOrd="3" destOrd="0" presId="urn:microsoft.com/office/officeart/2008/layout/AscendingPictureAccentProcess"/>
    <dgm:cxn modelId="{BA31C1FC-A44E-3540-A03A-E6401037043C}" type="presParOf" srcId="{DFA3C701-5291-2D4D-96FD-A2C3B895D0CE}" destId="{19EF359F-169C-C243-A54A-7C00B49C389A}" srcOrd="4" destOrd="0" presId="urn:microsoft.com/office/officeart/2008/layout/AscendingPictureAccentProcess"/>
    <dgm:cxn modelId="{19EC75F0-1F8A-444A-8119-679CA8317C8D}" type="presParOf" srcId="{DFA3C701-5291-2D4D-96FD-A2C3B895D0CE}" destId="{FC88EA7D-8866-CE46-853A-3436AC713F88}" srcOrd="5" destOrd="0" presId="urn:microsoft.com/office/officeart/2008/layout/AscendingPictureAccentProcess"/>
    <dgm:cxn modelId="{5936D61A-E81A-E248-A4C4-7EB69A60FFD8}" type="presParOf" srcId="{DFA3C701-5291-2D4D-96FD-A2C3B895D0CE}" destId="{D865BED2-B849-C846-8088-DF713CD7EB97}" srcOrd="6" destOrd="0" presId="urn:microsoft.com/office/officeart/2008/layout/AscendingPictureAccentProcess"/>
    <dgm:cxn modelId="{48F9A942-5BD7-9040-9896-9D934502D261}" type="presParOf" srcId="{DFA3C701-5291-2D4D-96FD-A2C3B895D0CE}" destId="{11D9E1BD-F471-8E4B-B987-A6B78616B45D}" srcOrd="7" destOrd="0" presId="urn:microsoft.com/office/officeart/2008/layout/AscendingPictureAccentProcess"/>
    <dgm:cxn modelId="{5F9E8BB7-4553-3944-B64A-09EDBAF83381}" type="presParOf" srcId="{DFA3C701-5291-2D4D-96FD-A2C3B895D0CE}" destId="{55F4741C-A531-BE4D-9D20-79D09E2D0D13}" srcOrd="8" destOrd="0" presId="urn:microsoft.com/office/officeart/2008/layout/AscendingPictureAccentProcess"/>
    <dgm:cxn modelId="{3B71934D-8582-2043-B298-E5D61FFC5D6E}" type="presParOf" srcId="{DFA3C701-5291-2D4D-96FD-A2C3B895D0CE}" destId="{444B7A40-11C4-FA4E-B8A7-49ED7B1770D2}" srcOrd="9" destOrd="0" presId="urn:microsoft.com/office/officeart/2008/layout/AscendingPictureAccentProcess"/>
    <dgm:cxn modelId="{53C91DFD-6B10-F048-A15B-ED851A393A44}" type="presParOf" srcId="{DFA3C701-5291-2D4D-96FD-A2C3B895D0CE}" destId="{8CD43451-7D84-8742-B48D-2C690356C7E8}" srcOrd="10" destOrd="0" presId="urn:microsoft.com/office/officeart/2008/layout/AscendingPictureAccentProcess"/>
    <dgm:cxn modelId="{302855DE-6F3F-3045-8C41-D6D060BB6471}" type="presParOf" srcId="{DFA3C701-5291-2D4D-96FD-A2C3B895D0CE}" destId="{8CFD5F0A-366F-924D-8CCD-9151DE38B227}" srcOrd="11" destOrd="0" presId="urn:microsoft.com/office/officeart/2008/layout/AscendingPictureAccentProcess"/>
    <dgm:cxn modelId="{FD2FD0E4-5E5E-D14A-A9D8-09110EE08B4A}" type="presParOf" srcId="{DFA3C701-5291-2D4D-96FD-A2C3B895D0CE}" destId="{425AAB46-D31F-924A-88E8-23EE66CA857A}" srcOrd="12" destOrd="0" presId="urn:microsoft.com/office/officeart/2008/layout/AscendingPictureAccentProcess"/>
    <dgm:cxn modelId="{81EE9F81-88A5-C844-B013-6DF3732DECFF}" type="presParOf" srcId="{DFA3C701-5291-2D4D-96FD-A2C3B895D0CE}" destId="{8DF87638-E0F4-BF49-8579-459CF4F3B249}" srcOrd="13" destOrd="0" presId="urn:microsoft.com/office/officeart/2008/layout/AscendingPictureAccentProcess"/>
    <dgm:cxn modelId="{C6472001-A282-3940-878A-0B9C77BF03D0}" type="presParOf" srcId="{8DF87638-E0F4-BF49-8579-459CF4F3B249}" destId="{3EB07B1B-158D-184E-9570-1F58E0AED43D}" srcOrd="0" destOrd="0" presId="urn:microsoft.com/office/officeart/2008/layout/AscendingPictureAccentProcess"/>
    <dgm:cxn modelId="{60D37F49-AAC2-F347-98AD-2B449FE39DDA}" type="presParOf" srcId="{DFA3C701-5291-2D4D-96FD-A2C3B895D0CE}" destId="{A10673D4-FC10-2B43-B517-4E587C6B8721}" srcOrd="14" destOrd="0" presId="urn:microsoft.com/office/officeart/2008/layout/AscendingPictureAccentProcess"/>
    <dgm:cxn modelId="{F8A1F831-9704-0C47-A472-2DC15F65A036}" type="presParOf" srcId="{DFA3C701-5291-2D4D-96FD-A2C3B895D0CE}" destId="{1DE0A576-0209-3E41-A8F7-6A6769338B30}" srcOrd="15" destOrd="0" presId="urn:microsoft.com/office/officeart/2008/layout/AscendingPictureAccentProcess"/>
    <dgm:cxn modelId="{16141440-9590-0E4B-B23A-BBECC0A4FA62}" type="presParOf" srcId="{1DE0A576-0209-3E41-A8F7-6A6769338B30}" destId="{0ADA4115-42AD-4E4F-B6DC-858081211ED4}" srcOrd="0" destOrd="0" presId="urn:microsoft.com/office/officeart/2008/layout/AscendingPictureAccentProcess"/>
    <dgm:cxn modelId="{88705B0A-B80E-6E45-A599-508337AB2BA1}" type="presParOf" srcId="{DFA3C701-5291-2D4D-96FD-A2C3B895D0CE}" destId="{D9C0753B-6D18-504E-966F-84A102B0288B}" srcOrd="16" destOrd="0" presId="urn:microsoft.com/office/officeart/2008/layout/AscendingPictureAccentProcess"/>
    <dgm:cxn modelId="{256611F4-D233-2D47-9822-92020576B839}" type="presParOf" srcId="{DFA3C701-5291-2D4D-96FD-A2C3B895D0CE}" destId="{F850A4E8-A5EB-7F4F-B0DB-C5E73C3C6F1F}" srcOrd="17" destOrd="0" presId="urn:microsoft.com/office/officeart/2008/layout/AscendingPictureAccentProcess"/>
    <dgm:cxn modelId="{2B4D7945-72FE-484A-92BA-AAAAB253382B}" type="presParOf" srcId="{F850A4E8-A5EB-7F4F-B0DB-C5E73C3C6F1F}" destId="{8D7ABD33-889E-734F-AA27-7FDBFF785F27}"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0431B3-2FC8-CE44-BD2E-260F72FC31EA}" type="doc">
      <dgm:prSet loTypeId="urn:microsoft.com/office/officeart/2005/8/layout/radial4" loCatId="" qsTypeId="urn:microsoft.com/office/officeart/2005/8/quickstyle/simple3" qsCatId="simple" csTypeId="urn:microsoft.com/office/officeart/2005/8/colors/accent2_2" csCatId="accent2" phldr="1"/>
      <dgm:spPr/>
      <dgm:t>
        <a:bodyPr/>
        <a:lstStyle/>
        <a:p>
          <a:endParaRPr lang="en-US"/>
        </a:p>
      </dgm:t>
    </dgm:pt>
    <dgm:pt modelId="{484BB1BF-1768-0D4A-9315-0558C043024F}">
      <dgm:prSet phldrT="[Text]" custT="1"/>
      <dgm:spPr>
        <a:ln>
          <a:solidFill>
            <a:schemeClr val="accent6">
              <a:lumMod val="50000"/>
            </a:schemeClr>
          </a:solidFill>
        </a:ln>
      </dgm:spPr>
      <dgm:t>
        <a:bodyPr/>
        <a:lstStyle/>
        <a:p>
          <a:r>
            <a:rPr lang="en-US" sz="2000" b="1" dirty="0"/>
            <a:t>Purpose Statement</a:t>
          </a:r>
        </a:p>
      </dgm:t>
    </dgm:pt>
    <dgm:pt modelId="{B4767F67-3274-754E-9FE7-66A1E169A898}" type="parTrans" cxnId="{6DAE0F9E-977E-BD46-8AE7-CCF5CE09D7EA}">
      <dgm:prSet/>
      <dgm:spPr/>
      <dgm:t>
        <a:bodyPr/>
        <a:lstStyle/>
        <a:p>
          <a:endParaRPr lang="en-US" sz="2000"/>
        </a:p>
      </dgm:t>
    </dgm:pt>
    <dgm:pt modelId="{AFEDA215-EBE4-564E-858D-33903E633C57}" type="sibTrans" cxnId="{6DAE0F9E-977E-BD46-8AE7-CCF5CE09D7EA}">
      <dgm:prSet/>
      <dgm:spPr/>
      <dgm:t>
        <a:bodyPr/>
        <a:lstStyle/>
        <a:p>
          <a:endParaRPr lang="en-US" sz="2000"/>
        </a:p>
      </dgm:t>
    </dgm:pt>
    <dgm:pt modelId="{433B3C77-12A0-5E4B-950E-0B62CC616D02}">
      <dgm:prSet phldrT="[Text]" custT="1"/>
      <dgm:spPr>
        <a:ln>
          <a:solidFill>
            <a:schemeClr val="accent6">
              <a:lumMod val="50000"/>
            </a:schemeClr>
          </a:solidFill>
        </a:ln>
      </dgm:spPr>
      <dgm:t>
        <a:bodyPr/>
        <a:lstStyle/>
        <a:p>
          <a:r>
            <a:rPr lang="en-US" sz="2000" dirty="0"/>
            <a:t>Action Plan Outcome Goals</a:t>
          </a:r>
        </a:p>
      </dgm:t>
    </dgm:pt>
    <dgm:pt modelId="{D3222A88-6C23-244C-866E-6931F0696AB5}" type="parTrans" cxnId="{F75218EB-9D20-4A4E-8C3C-385F5905E0C2}">
      <dgm:prSet/>
      <dgm:spPr>
        <a:solidFill>
          <a:schemeClr val="accent5">
            <a:lumMod val="75000"/>
          </a:schemeClr>
        </a:solidFill>
      </dgm:spPr>
      <dgm:t>
        <a:bodyPr/>
        <a:lstStyle/>
        <a:p>
          <a:endParaRPr lang="en-US" sz="2000"/>
        </a:p>
      </dgm:t>
    </dgm:pt>
    <dgm:pt modelId="{979F96C2-8D7C-9C46-9C4C-1CE49C48F3D7}" type="sibTrans" cxnId="{F75218EB-9D20-4A4E-8C3C-385F5905E0C2}">
      <dgm:prSet/>
      <dgm:spPr/>
      <dgm:t>
        <a:bodyPr/>
        <a:lstStyle/>
        <a:p>
          <a:endParaRPr lang="en-US" sz="2000"/>
        </a:p>
      </dgm:t>
    </dgm:pt>
    <dgm:pt modelId="{EE66D7A5-DAE6-8E47-8D0A-3DCDDA1C8653}">
      <dgm:prSet phldrT="[Text]" custT="1"/>
      <dgm:spPr>
        <a:ln>
          <a:solidFill>
            <a:schemeClr val="accent6">
              <a:lumMod val="50000"/>
            </a:schemeClr>
          </a:solidFill>
        </a:ln>
      </dgm:spPr>
      <dgm:t>
        <a:bodyPr/>
        <a:lstStyle/>
        <a:p>
          <a:r>
            <a:rPr lang="en-US" sz="2000" dirty="0"/>
            <a:t>School/District Improvement Plans</a:t>
          </a:r>
        </a:p>
      </dgm:t>
    </dgm:pt>
    <dgm:pt modelId="{5719329C-9401-7441-B6E9-4B7FB536E46C}" type="parTrans" cxnId="{90DD74D4-7023-B24C-A170-90DDAD1FBD1F}">
      <dgm:prSet/>
      <dgm:spPr>
        <a:solidFill>
          <a:schemeClr val="accent5">
            <a:lumMod val="75000"/>
          </a:schemeClr>
        </a:solidFill>
      </dgm:spPr>
      <dgm:t>
        <a:bodyPr/>
        <a:lstStyle/>
        <a:p>
          <a:endParaRPr lang="en-US" sz="2000"/>
        </a:p>
      </dgm:t>
    </dgm:pt>
    <dgm:pt modelId="{D9526B6C-4CCB-8249-8302-B1DA9B4BE6C4}" type="sibTrans" cxnId="{90DD74D4-7023-B24C-A170-90DDAD1FBD1F}">
      <dgm:prSet/>
      <dgm:spPr/>
      <dgm:t>
        <a:bodyPr/>
        <a:lstStyle/>
        <a:p>
          <a:endParaRPr lang="en-US" sz="2000"/>
        </a:p>
      </dgm:t>
    </dgm:pt>
    <dgm:pt modelId="{7CFFC42E-5DFA-044E-8B24-704E533830ED}">
      <dgm:prSet phldrT="[Text]" custT="1"/>
      <dgm:spPr>
        <a:ln>
          <a:solidFill>
            <a:schemeClr val="accent6">
              <a:lumMod val="50000"/>
            </a:schemeClr>
          </a:solidFill>
        </a:ln>
      </dgm:spPr>
      <dgm:t>
        <a:bodyPr/>
        <a:lstStyle/>
        <a:p>
          <a:r>
            <a:rPr lang="en-US" sz="2000" dirty="0"/>
            <a:t>Working Smarter Matrix (e.g. resource allocation)</a:t>
          </a:r>
        </a:p>
      </dgm:t>
    </dgm:pt>
    <dgm:pt modelId="{603521F3-17A7-5845-BF61-ACD18229773E}" type="parTrans" cxnId="{DCE3E663-57C9-9A40-92E3-E181DA99B460}">
      <dgm:prSet/>
      <dgm:spPr>
        <a:solidFill>
          <a:schemeClr val="accent5">
            <a:lumMod val="75000"/>
          </a:schemeClr>
        </a:solidFill>
      </dgm:spPr>
      <dgm:t>
        <a:bodyPr/>
        <a:lstStyle/>
        <a:p>
          <a:endParaRPr lang="en-US" sz="2000"/>
        </a:p>
      </dgm:t>
    </dgm:pt>
    <dgm:pt modelId="{7CDDA8D4-68A4-644F-915C-54DB781F8310}" type="sibTrans" cxnId="{DCE3E663-57C9-9A40-92E3-E181DA99B460}">
      <dgm:prSet/>
      <dgm:spPr/>
      <dgm:t>
        <a:bodyPr/>
        <a:lstStyle/>
        <a:p>
          <a:endParaRPr lang="en-US" sz="2000"/>
        </a:p>
      </dgm:t>
    </dgm:pt>
    <dgm:pt modelId="{759BB375-FCEE-514C-891F-CA0907D9E027}" type="pres">
      <dgm:prSet presAssocID="{6C0431B3-2FC8-CE44-BD2E-260F72FC31EA}" presName="cycle" presStyleCnt="0">
        <dgm:presLayoutVars>
          <dgm:chMax val="1"/>
          <dgm:dir/>
          <dgm:animLvl val="ctr"/>
          <dgm:resizeHandles val="exact"/>
        </dgm:presLayoutVars>
      </dgm:prSet>
      <dgm:spPr/>
    </dgm:pt>
    <dgm:pt modelId="{3421C60E-D694-084E-A695-EABAA6263F13}" type="pres">
      <dgm:prSet presAssocID="{484BB1BF-1768-0D4A-9315-0558C043024F}" presName="centerShape" presStyleLbl="node0" presStyleIdx="0" presStyleCnt="1"/>
      <dgm:spPr/>
    </dgm:pt>
    <dgm:pt modelId="{10E0F60B-8581-034B-A8C2-FDB95BB8D436}" type="pres">
      <dgm:prSet presAssocID="{D3222A88-6C23-244C-866E-6931F0696AB5}" presName="parTrans" presStyleLbl="bgSibTrans2D1" presStyleIdx="0" presStyleCnt="3"/>
      <dgm:spPr/>
    </dgm:pt>
    <dgm:pt modelId="{82F4CC55-A5C3-A34C-B2A1-2102C121BF0A}" type="pres">
      <dgm:prSet presAssocID="{433B3C77-12A0-5E4B-950E-0B62CC616D02}" presName="node" presStyleLbl="node1" presStyleIdx="0" presStyleCnt="3">
        <dgm:presLayoutVars>
          <dgm:bulletEnabled val="1"/>
        </dgm:presLayoutVars>
      </dgm:prSet>
      <dgm:spPr/>
    </dgm:pt>
    <dgm:pt modelId="{0BF5ED51-E8E2-5447-A230-031EC8AA3D81}" type="pres">
      <dgm:prSet presAssocID="{5719329C-9401-7441-B6E9-4B7FB536E46C}" presName="parTrans" presStyleLbl="bgSibTrans2D1" presStyleIdx="1" presStyleCnt="3"/>
      <dgm:spPr/>
    </dgm:pt>
    <dgm:pt modelId="{B02F135C-88F5-264E-B80C-FAE3D8F57097}" type="pres">
      <dgm:prSet presAssocID="{EE66D7A5-DAE6-8E47-8D0A-3DCDDA1C8653}" presName="node" presStyleLbl="node1" presStyleIdx="1" presStyleCnt="3" custScaleX="115042" custRadScaleRad="102700" custRadScaleInc="-1992">
        <dgm:presLayoutVars>
          <dgm:bulletEnabled val="1"/>
        </dgm:presLayoutVars>
      </dgm:prSet>
      <dgm:spPr/>
    </dgm:pt>
    <dgm:pt modelId="{925BA9E5-A464-2E4F-A93A-58F346662380}" type="pres">
      <dgm:prSet presAssocID="{603521F3-17A7-5845-BF61-ACD18229773E}" presName="parTrans" presStyleLbl="bgSibTrans2D1" presStyleIdx="2" presStyleCnt="3"/>
      <dgm:spPr/>
    </dgm:pt>
    <dgm:pt modelId="{B4297BB2-47F6-A940-AEFC-5EC48AB69D37}" type="pres">
      <dgm:prSet presAssocID="{7CFFC42E-5DFA-044E-8B24-704E533830ED}" presName="node" presStyleLbl="node1" presStyleIdx="2" presStyleCnt="3">
        <dgm:presLayoutVars>
          <dgm:bulletEnabled val="1"/>
        </dgm:presLayoutVars>
      </dgm:prSet>
      <dgm:spPr/>
    </dgm:pt>
  </dgm:ptLst>
  <dgm:cxnLst>
    <dgm:cxn modelId="{FD953A10-18BC-BC4E-9516-7DAC81D29404}" type="presOf" srcId="{D3222A88-6C23-244C-866E-6931F0696AB5}" destId="{10E0F60B-8581-034B-A8C2-FDB95BB8D436}" srcOrd="0" destOrd="0" presId="urn:microsoft.com/office/officeart/2005/8/layout/radial4"/>
    <dgm:cxn modelId="{7D9E821D-7365-A245-8B45-714A8E25BD2F}" type="presOf" srcId="{433B3C77-12A0-5E4B-950E-0B62CC616D02}" destId="{82F4CC55-A5C3-A34C-B2A1-2102C121BF0A}" srcOrd="0" destOrd="0" presId="urn:microsoft.com/office/officeart/2005/8/layout/radial4"/>
    <dgm:cxn modelId="{001A0731-C3B3-B74D-B78E-002CF5D5DA38}" type="presOf" srcId="{484BB1BF-1768-0D4A-9315-0558C043024F}" destId="{3421C60E-D694-084E-A695-EABAA6263F13}" srcOrd="0" destOrd="0" presId="urn:microsoft.com/office/officeart/2005/8/layout/radial4"/>
    <dgm:cxn modelId="{DCE3E663-57C9-9A40-92E3-E181DA99B460}" srcId="{484BB1BF-1768-0D4A-9315-0558C043024F}" destId="{7CFFC42E-5DFA-044E-8B24-704E533830ED}" srcOrd="2" destOrd="0" parTransId="{603521F3-17A7-5845-BF61-ACD18229773E}" sibTransId="{7CDDA8D4-68A4-644F-915C-54DB781F8310}"/>
    <dgm:cxn modelId="{73586684-C70A-AE40-8EC4-E14B5671C20D}" type="presOf" srcId="{5719329C-9401-7441-B6E9-4B7FB536E46C}" destId="{0BF5ED51-E8E2-5447-A230-031EC8AA3D81}" srcOrd="0" destOrd="0" presId="urn:microsoft.com/office/officeart/2005/8/layout/radial4"/>
    <dgm:cxn modelId="{309D1099-6C56-D34D-A33C-D0D99236E149}" type="presOf" srcId="{EE66D7A5-DAE6-8E47-8D0A-3DCDDA1C8653}" destId="{B02F135C-88F5-264E-B80C-FAE3D8F57097}" srcOrd="0" destOrd="0" presId="urn:microsoft.com/office/officeart/2005/8/layout/radial4"/>
    <dgm:cxn modelId="{6DAE0F9E-977E-BD46-8AE7-CCF5CE09D7EA}" srcId="{6C0431B3-2FC8-CE44-BD2E-260F72FC31EA}" destId="{484BB1BF-1768-0D4A-9315-0558C043024F}" srcOrd="0" destOrd="0" parTransId="{B4767F67-3274-754E-9FE7-66A1E169A898}" sibTransId="{AFEDA215-EBE4-564E-858D-33903E633C57}"/>
    <dgm:cxn modelId="{AF546DC8-CFB0-094A-AC9F-CC4E43872EDC}" type="presOf" srcId="{7CFFC42E-5DFA-044E-8B24-704E533830ED}" destId="{B4297BB2-47F6-A940-AEFC-5EC48AB69D37}" srcOrd="0" destOrd="0" presId="urn:microsoft.com/office/officeart/2005/8/layout/radial4"/>
    <dgm:cxn modelId="{90DD74D4-7023-B24C-A170-90DDAD1FBD1F}" srcId="{484BB1BF-1768-0D4A-9315-0558C043024F}" destId="{EE66D7A5-DAE6-8E47-8D0A-3DCDDA1C8653}" srcOrd="1" destOrd="0" parTransId="{5719329C-9401-7441-B6E9-4B7FB536E46C}" sibTransId="{D9526B6C-4CCB-8249-8302-B1DA9B4BE6C4}"/>
    <dgm:cxn modelId="{0AB4A6DA-D603-9747-8810-1936B32AAB09}" type="presOf" srcId="{6C0431B3-2FC8-CE44-BD2E-260F72FC31EA}" destId="{759BB375-FCEE-514C-891F-CA0907D9E027}" srcOrd="0" destOrd="0" presId="urn:microsoft.com/office/officeart/2005/8/layout/radial4"/>
    <dgm:cxn modelId="{F75218EB-9D20-4A4E-8C3C-385F5905E0C2}" srcId="{484BB1BF-1768-0D4A-9315-0558C043024F}" destId="{433B3C77-12A0-5E4B-950E-0B62CC616D02}" srcOrd="0" destOrd="0" parTransId="{D3222A88-6C23-244C-866E-6931F0696AB5}" sibTransId="{979F96C2-8D7C-9C46-9C4C-1CE49C48F3D7}"/>
    <dgm:cxn modelId="{ECC0CEFD-6079-7449-AF43-2B0898C8560C}" type="presOf" srcId="{603521F3-17A7-5845-BF61-ACD18229773E}" destId="{925BA9E5-A464-2E4F-A93A-58F346662380}" srcOrd="0" destOrd="0" presId="urn:microsoft.com/office/officeart/2005/8/layout/radial4"/>
    <dgm:cxn modelId="{5C6D641B-AFB1-954E-A4A0-49334574A4BD}" type="presParOf" srcId="{759BB375-FCEE-514C-891F-CA0907D9E027}" destId="{3421C60E-D694-084E-A695-EABAA6263F13}" srcOrd="0" destOrd="0" presId="urn:microsoft.com/office/officeart/2005/8/layout/radial4"/>
    <dgm:cxn modelId="{2986878F-745E-C545-AC97-E98A7BC585D7}" type="presParOf" srcId="{759BB375-FCEE-514C-891F-CA0907D9E027}" destId="{10E0F60B-8581-034B-A8C2-FDB95BB8D436}" srcOrd="1" destOrd="0" presId="urn:microsoft.com/office/officeart/2005/8/layout/radial4"/>
    <dgm:cxn modelId="{C4DE746B-B458-6B45-8FBC-E4F1AF1986AC}" type="presParOf" srcId="{759BB375-FCEE-514C-891F-CA0907D9E027}" destId="{82F4CC55-A5C3-A34C-B2A1-2102C121BF0A}" srcOrd="2" destOrd="0" presId="urn:microsoft.com/office/officeart/2005/8/layout/radial4"/>
    <dgm:cxn modelId="{4D887D6A-B163-A34C-82F3-EEAED87B116A}" type="presParOf" srcId="{759BB375-FCEE-514C-891F-CA0907D9E027}" destId="{0BF5ED51-E8E2-5447-A230-031EC8AA3D81}" srcOrd="3" destOrd="0" presId="urn:microsoft.com/office/officeart/2005/8/layout/radial4"/>
    <dgm:cxn modelId="{B9B8B952-D889-8A40-A182-58582175671A}" type="presParOf" srcId="{759BB375-FCEE-514C-891F-CA0907D9E027}" destId="{B02F135C-88F5-264E-B80C-FAE3D8F57097}" srcOrd="4" destOrd="0" presId="urn:microsoft.com/office/officeart/2005/8/layout/radial4"/>
    <dgm:cxn modelId="{71C99607-532A-8044-8B47-32EAA765D03F}" type="presParOf" srcId="{759BB375-FCEE-514C-891F-CA0907D9E027}" destId="{925BA9E5-A464-2E4F-A93A-58F346662380}" srcOrd="5" destOrd="0" presId="urn:microsoft.com/office/officeart/2005/8/layout/radial4"/>
    <dgm:cxn modelId="{0B5860D8-0C8A-D54E-89AF-862991478038}" type="presParOf" srcId="{759BB375-FCEE-514C-891F-CA0907D9E027}" destId="{B4297BB2-47F6-A940-AEFC-5EC48AB69D37}" srcOrd="6" destOrd="0" presId="urn:microsoft.com/office/officeart/2005/8/layout/radial4"/>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DC76717-EC43-0E40-BECC-9B63AD4A0933}"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07750C44-76AD-FF48-8365-CC62F42FAADB}">
      <dgm:prSet phldrT="[Text]" custT="1"/>
      <dgm:spPr>
        <a:solidFill>
          <a:srgbClr val="FFD4DF"/>
        </a:solidFill>
      </dgm:spPr>
      <dgm:t>
        <a:bodyPr/>
        <a:lstStyle/>
        <a:p>
          <a:r>
            <a:rPr lang="en-US" sz="2800" dirty="0"/>
            <a:t>Schoolwide Teaching Matrix </a:t>
          </a:r>
        </a:p>
      </dgm:t>
    </dgm:pt>
    <dgm:pt modelId="{4007CE3E-AF95-BE41-9EE8-7DE2B1F59180}" type="parTrans" cxnId="{BA47615F-3CCC-F746-9247-2EB7ED1157E5}">
      <dgm:prSet/>
      <dgm:spPr/>
      <dgm:t>
        <a:bodyPr/>
        <a:lstStyle/>
        <a:p>
          <a:endParaRPr lang="en-US" sz="2800"/>
        </a:p>
      </dgm:t>
    </dgm:pt>
    <dgm:pt modelId="{A119DCCF-D2FB-5648-909F-362DC7B4B073}" type="sibTrans" cxnId="{BA47615F-3CCC-F746-9247-2EB7ED1157E5}">
      <dgm:prSet/>
      <dgm:spPr/>
      <dgm:t>
        <a:bodyPr/>
        <a:lstStyle/>
        <a:p>
          <a:endParaRPr lang="en-US" sz="2800"/>
        </a:p>
      </dgm:t>
    </dgm:pt>
    <dgm:pt modelId="{9A0484FF-71F5-D243-8DBB-1AE45F84EB7F}">
      <dgm:prSet phldrT="[Text]" custT="1"/>
      <dgm:spPr>
        <a:ln>
          <a:solidFill>
            <a:srgbClr val="CD6D9F"/>
          </a:solidFill>
        </a:ln>
      </dgm:spPr>
      <dgm:t>
        <a:bodyPr/>
        <a:lstStyle/>
        <a:p>
          <a:r>
            <a:rPr lang="en-US" sz="2800" b="1" dirty="0"/>
            <a:t>TEAM</a:t>
          </a:r>
          <a:r>
            <a:rPr lang="en-US" sz="2800" dirty="0"/>
            <a:t> develops a draft at a team training</a:t>
          </a:r>
        </a:p>
      </dgm:t>
    </dgm:pt>
    <dgm:pt modelId="{C426DB45-4E52-7142-B9CA-72C3E9092312}" type="parTrans" cxnId="{EC3C8FD9-1A8B-EE40-AE45-6A611EE73219}">
      <dgm:prSet/>
      <dgm:spPr/>
      <dgm:t>
        <a:bodyPr/>
        <a:lstStyle/>
        <a:p>
          <a:endParaRPr lang="en-US" sz="2800"/>
        </a:p>
      </dgm:t>
    </dgm:pt>
    <dgm:pt modelId="{77A0B5C8-B909-3943-9963-58E5C1CDA33C}" type="sibTrans" cxnId="{EC3C8FD9-1A8B-EE40-AE45-6A611EE73219}">
      <dgm:prSet/>
      <dgm:spPr/>
      <dgm:t>
        <a:bodyPr/>
        <a:lstStyle/>
        <a:p>
          <a:endParaRPr lang="en-US" sz="2800"/>
        </a:p>
      </dgm:t>
    </dgm:pt>
    <dgm:pt modelId="{A4B94521-0EFC-B04D-BACD-1302E898C226}">
      <dgm:prSet phldrT="[Text]" custT="1"/>
      <dgm:spPr>
        <a:ln>
          <a:solidFill>
            <a:srgbClr val="CD6D9F"/>
          </a:solidFill>
        </a:ln>
      </dgm:spPr>
      <dgm:t>
        <a:bodyPr/>
        <a:lstStyle/>
        <a:p>
          <a:r>
            <a:rPr lang="en-US" sz="2800" b="1" dirty="0"/>
            <a:t>STAFF</a:t>
          </a:r>
          <a:r>
            <a:rPr lang="en-US" sz="2800" dirty="0"/>
            <a:t> review the draft and provide input</a:t>
          </a:r>
        </a:p>
      </dgm:t>
    </dgm:pt>
    <dgm:pt modelId="{9DBA1929-1985-7F4B-BBA0-0FA763B974D1}" type="parTrans" cxnId="{63D6DDDC-A358-3541-83BE-AC5DB7569AEC}">
      <dgm:prSet/>
      <dgm:spPr/>
      <dgm:t>
        <a:bodyPr/>
        <a:lstStyle/>
        <a:p>
          <a:endParaRPr lang="en-US" sz="2800"/>
        </a:p>
      </dgm:t>
    </dgm:pt>
    <dgm:pt modelId="{A65D229B-4EDB-1F44-868E-B593726DB1F8}" type="sibTrans" cxnId="{63D6DDDC-A358-3541-83BE-AC5DB7569AEC}">
      <dgm:prSet/>
      <dgm:spPr/>
      <dgm:t>
        <a:bodyPr/>
        <a:lstStyle/>
        <a:p>
          <a:endParaRPr lang="en-US" sz="2800"/>
        </a:p>
      </dgm:t>
    </dgm:pt>
    <dgm:pt modelId="{319199E4-B234-BD4D-B4E8-0A1345C6103C}">
      <dgm:prSet phldrT="[Text]" custT="1"/>
      <dgm:spPr>
        <a:ln>
          <a:solidFill>
            <a:srgbClr val="CD6D9F"/>
          </a:solidFill>
        </a:ln>
      </dgm:spPr>
      <dgm:t>
        <a:bodyPr/>
        <a:lstStyle/>
        <a:p>
          <a:r>
            <a:rPr lang="en-US" sz="2800" b="1" dirty="0"/>
            <a:t>STUDENTS</a:t>
          </a:r>
          <a:r>
            <a:rPr lang="en-US" sz="2800" dirty="0"/>
            <a:t> compare school expectations to home and community expectations</a:t>
          </a:r>
        </a:p>
      </dgm:t>
    </dgm:pt>
    <dgm:pt modelId="{DDF1C0FA-6E14-4647-9E11-2BFCADB9E4CC}" type="parTrans" cxnId="{9E08F78F-ADC3-AA42-BA65-F5F04665B7D0}">
      <dgm:prSet/>
      <dgm:spPr/>
      <dgm:t>
        <a:bodyPr/>
        <a:lstStyle/>
        <a:p>
          <a:endParaRPr lang="en-US" sz="2800"/>
        </a:p>
      </dgm:t>
    </dgm:pt>
    <dgm:pt modelId="{FD152CD7-C169-9742-83AE-F4054313169D}" type="sibTrans" cxnId="{9E08F78F-ADC3-AA42-BA65-F5F04665B7D0}">
      <dgm:prSet/>
      <dgm:spPr/>
      <dgm:t>
        <a:bodyPr/>
        <a:lstStyle/>
        <a:p>
          <a:endParaRPr lang="en-US" sz="2800"/>
        </a:p>
      </dgm:t>
    </dgm:pt>
    <dgm:pt modelId="{EC077DAA-1479-1F4C-B86B-B1775B0FEFEC}">
      <dgm:prSet phldrT="[Text]" custT="1"/>
      <dgm:spPr>
        <a:ln>
          <a:solidFill>
            <a:srgbClr val="CD6D9F"/>
          </a:solidFill>
        </a:ln>
      </dgm:spPr>
      <dgm:t>
        <a:bodyPr/>
        <a:lstStyle/>
        <a:p>
          <a:r>
            <a:rPr lang="en-US" sz="2800" dirty="0"/>
            <a:t> </a:t>
          </a:r>
          <a:r>
            <a:rPr lang="en-US" sz="2800" b="1" dirty="0"/>
            <a:t>FAMILY</a:t>
          </a:r>
          <a:r>
            <a:rPr lang="en-US" sz="2800" dirty="0"/>
            <a:t> advisory group provides feedback about cultural relevancy </a:t>
          </a:r>
        </a:p>
      </dgm:t>
    </dgm:pt>
    <dgm:pt modelId="{D6E1FD6A-C2B5-4B43-ACC4-6F3321EB06AB}" type="parTrans" cxnId="{8762546D-5E06-6B4E-9319-9BFDCFE50562}">
      <dgm:prSet/>
      <dgm:spPr/>
      <dgm:t>
        <a:bodyPr/>
        <a:lstStyle/>
        <a:p>
          <a:endParaRPr lang="en-US" sz="2800"/>
        </a:p>
      </dgm:t>
    </dgm:pt>
    <dgm:pt modelId="{C0C5C147-B90D-6A40-BD1F-B385168A0BCE}" type="sibTrans" cxnId="{8762546D-5E06-6B4E-9319-9BFDCFE50562}">
      <dgm:prSet/>
      <dgm:spPr/>
      <dgm:t>
        <a:bodyPr/>
        <a:lstStyle/>
        <a:p>
          <a:endParaRPr lang="en-US" sz="2800"/>
        </a:p>
      </dgm:t>
    </dgm:pt>
    <dgm:pt modelId="{70FF55F5-0F18-A34B-8DB6-5DF7E38D4BF2}" type="pres">
      <dgm:prSet presAssocID="{8DC76717-EC43-0E40-BECC-9B63AD4A0933}" presName="diagram" presStyleCnt="0">
        <dgm:presLayoutVars>
          <dgm:chMax val="1"/>
          <dgm:dir/>
          <dgm:animLvl val="ctr"/>
          <dgm:resizeHandles val="exact"/>
        </dgm:presLayoutVars>
      </dgm:prSet>
      <dgm:spPr/>
    </dgm:pt>
    <dgm:pt modelId="{BFA421A4-1E3F-F445-8E87-EA1836D522F2}" type="pres">
      <dgm:prSet presAssocID="{8DC76717-EC43-0E40-BECC-9B63AD4A0933}" presName="matrix" presStyleCnt="0"/>
      <dgm:spPr/>
    </dgm:pt>
    <dgm:pt modelId="{8D9CFBEF-3406-074C-9864-179BD4472AE1}" type="pres">
      <dgm:prSet presAssocID="{8DC76717-EC43-0E40-BECC-9B63AD4A0933}" presName="tile1" presStyleLbl="node1" presStyleIdx="0" presStyleCnt="4"/>
      <dgm:spPr/>
    </dgm:pt>
    <dgm:pt modelId="{1149B1C1-B739-FE46-8569-3C6AF0EA25E2}" type="pres">
      <dgm:prSet presAssocID="{8DC76717-EC43-0E40-BECC-9B63AD4A0933}" presName="tile1text" presStyleLbl="node1" presStyleIdx="0" presStyleCnt="4">
        <dgm:presLayoutVars>
          <dgm:chMax val="0"/>
          <dgm:chPref val="0"/>
          <dgm:bulletEnabled val="1"/>
        </dgm:presLayoutVars>
      </dgm:prSet>
      <dgm:spPr/>
    </dgm:pt>
    <dgm:pt modelId="{2F75CCEA-D5E0-A64C-8302-235CF730EDBC}" type="pres">
      <dgm:prSet presAssocID="{8DC76717-EC43-0E40-BECC-9B63AD4A0933}" presName="tile2" presStyleLbl="node1" presStyleIdx="1" presStyleCnt="4" custLinFactNeighborX="245" custLinFactNeighborY="525"/>
      <dgm:spPr/>
    </dgm:pt>
    <dgm:pt modelId="{F7ABEE1B-A289-8048-BEFD-D6C7444127A3}" type="pres">
      <dgm:prSet presAssocID="{8DC76717-EC43-0E40-BECC-9B63AD4A0933}" presName="tile2text" presStyleLbl="node1" presStyleIdx="1" presStyleCnt="4">
        <dgm:presLayoutVars>
          <dgm:chMax val="0"/>
          <dgm:chPref val="0"/>
          <dgm:bulletEnabled val="1"/>
        </dgm:presLayoutVars>
      </dgm:prSet>
      <dgm:spPr/>
    </dgm:pt>
    <dgm:pt modelId="{CFFEDB06-E3D2-EE4E-9CCD-016F53165A9E}" type="pres">
      <dgm:prSet presAssocID="{8DC76717-EC43-0E40-BECC-9B63AD4A0933}" presName="tile3" presStyleLbl="node1" presStyleIdx="2" presStyleCnt="4"/>
      <dgm:spPr/>
    </dgm:pt>
    <dgm:pt modelId="{1382556A-3D33-494E-ABE1-48033852174F}" type="pres">
      <dgm:prSet presAssocID="{8DC76717-EC43-0E40-BECC-9B63AD4A0933}" presName="tile3text" presStyleLbl="node1" presStyleIdx="2" presStyleCnt="4">
        <dgm:presLayoutVars>
          <dgm:chMax val="0"/>
          <dgm:chPref val="0"/>
          <dgm:bulletEnabled val="1"/>
        </dgm:presLayoutVars>
      </dgm:prSet>
      <dgm:spPr/>
    </dgm:pt>
    <dgm:pt modelId="{84900377-9554-824B-B979-0EF478590B98}" type="pres">
      <dgm:prSet presAssocID="{8DC76717-EC43-0E40-BECC-9B63AD4A0933}" presName="tile4" presStyleLbl="node1" presStyleIdx="3" presStyleCnt="4"/>
      <dgm:spPr/>
    </dgm:pt>
    <dgm:pt modelId="{CF97F724-FCA4-E94D-94DA-50E97241054B}" type="pres">
      <dgm:prSet presAssocID="{8DC76717-EC43-0E40-BECC-9B63AD4A0933}" presName="tile4text" presStyleLbl="node1" presStyleIdx="3" presStyleCnt="4">
        <dgm:presLayoutVars>
          <dgm:chMax val="0"/>
          <dgm:chPref val="0"/>
          <dgm:bulletEnabled val="1"/>
        </dgm:presLayoutVars>
      </dgm:prSet>
      <dgm:spPr/>
    </dgm:pt>
    <dgm:pt modelId="{6189F9AD-7E9B-7447-BAE1-C518950B7B8F}" type="pres">
      <dgm:prSet presAssocID="{8DC76717-EC43-0E40-BECC-9B63AD4A0933}" presName="centerTile" presStyleLbl="fgShp" presStyleIdx="0" presStyleCnt="1" custScaleX="115665" custScaleY="123887">
        <dgm:presLayoutVars>
          <dgm:chMax val="0"/>
          <dgm:chPref val="0"/>
        </dgm:presLayoutVars>
      </dgm:prSet>
      <dgm:spPr/>
    </dgm:pt>
  </dgm:ptLst>
  <dgm:cxnLst>
    <dgm:cxn modelId="{CFE5470F-CE0B-684B-B2AF-DC2F5A03DC0C}" type="presOf" srcId="{8DC76717-EC43-0E40-BECC-9B63AD4A0933}" destId="{70FF55F5-0F18-A34B-8DB6-5DF7E38D4BF2}" srcOrd="0" destOrd="0" presId="urn:microsoft.com/office/officeart/2005/8/layout/matrix1"/>
    <dgm:cxn modelId="{9E991E18-ADFF-5A4E-B4B9-7070A94E4B56}" type="presOf" srcId="{07750C44-76AD-FF48-8365-CC62F42FAADB}" destId="{6189F9AD-7E9B-7447-BAE1-C518950B7B8F}" srcOrd="0" destOrd="0" presId="urn:microsoft.com/office/officeart/2005/8/layout/matrix1"/>
    <dgm:cxn modelId="{9CC0452E-30EB-9548-8D06-9B75D2ED77DF}" type="presOf" srcId="{9A0484FF-71F5-D243-8DBB-1AE45F84EB7F}" destId="{1149B1C1-B739-FE46-8569-3C6AF0EA25E2}" srcOrd="1" destOrd="0" presId="urn:microsoft.com/office/officeart/2005/8/layout/matrix1"/>
    <dgm:cxn modelId="{A14E4436-AC40-034D-91C0-E42AA19829CE}" type="presOf" srcId="{A4B94521-0EFC-B04D-BACD-1302E898C226}" destId="{F7ABEE1B-A289-8048-BEFD-D6C7444127A3}" srcOrd="1" destOrd="0" presId="urn:microsoft.com/office/officeart/2005/8/layout/matrix1"/>
    <dgm:cxn modelId="{BA47615F-3CCC-F746-9247-2EB7ED1157E5}" srcId="{8DC76717-EC43-0E40-BECC-9B63AD4A0933}" destId="{07750C44-76AD-FF48-8365-CC62F42FAADB}" srcOrd="0" destOrd="0" parTransId="{4007CE3E-AF95-BE41-9EE8-7DE2B1F59180}" sibTransId="{A119DCCF-D2FB-5648-909F-362DC7B4B073}"/>
    <dgm:cxn modelId="{8762546D-5E06-6B4E-9319-9BFDCFE50562}" srcId="{07750C44-76AD-FF48-8365-CC62F42FAADB}" destId="{EC077DAA-1479-1F4C-B86B-B1775B0FEFEC}" srcOrd="3" destOrd="0" parTransId="{D6E1FD6A-C2B5-4B43-ACC4-6F3321EB06AB}" sibTransId="{C0C5C147-B90D-6A40-BD1F-B385168A0BCE}"/>
    <dgm:cxn modelId="{111C0F82-7FF4-1D49-8020-868C855BD641}" type="presOf" srcId="{A4B94521-0EFC-B04D-BACD-1302E898C226}" destId="{2F75CCEA-D5E0-A64C-8302-235CF730EDBC}" srcOrd="0" destOrd="0" presId="urn:microsoft.com/office/officeart/2005/8/layout/matrix1"/>
    <dgm:cxn modelId="{9E08F78F-ADC3-AA42-BA65-F5F04665B7D0}" srcId="{07750C44-76AD-FF48-8365-CC62F42FAADB}" destId="{319199E4-B234-BD4D-B4E8-0A1345C6103C}" srcOrd="2" destOrd="0" parTransId="{DDF1C0FA-6E14-4647-9E11-2BFCADB9E4CC}" sibTransId="{FD152CD7-C169-9742-83AE-F4054313169D}"/>
    <dgm:cxn modelId="{CF1C9A92-8676-1341-83AB-EDD50DD32982}" type="presOf" srcId="{319199E4-B234-BD4D-B4E8-0A1345C6103C}" destId="{1382556A-3D33-494E-ABE1-48033852174F}" srcOrd="1" destOrd="0" presId="urn:microsoft.com/office/officeart/2005/8/layout/matrix1"/>
    <dgm:cxn modelId="{4963F4A7-421F-BC44-A741-B6E97E2C68B5}" type="presOf" srcId="{EC077DAA-1479-1F4C-B86B-B1775B0FEFEC}" destId="{84900377-9554-824B-B979-0EF478590B98}" srcOrd="0" destOrd="0" presId="urn:microsoft.com/office/officeart/2005/8/layout/matrix1"/>
    <dgm:cxn modelId="{3BC923CF-B055-CD44-81AD-51D217FFB6C0}" type="presOf" srcId="{9A0484FF-71F5-D243-8DBB-1AE45F84EB7F}" destId="{8D9CFBEF-3406-074C-9864-179BD4472AE1}" srcOrd="0" destOrd="0" presId="urn:microsoft.com/office/officeart/2005/8/layout/matrix1"/>
    <dgm:cxn modelId="{EC3C8FD9-1A8B-EE40-AE45-6A611EE73219}" srcId="{07750C44-76AD-FF48-8365-CC62F42FAADB}" destId="{9A0484FF-71F5-D243-8DBB-1AE45F84EB7F}" srcOrd="0" destOrd="0" parTransId="{C426DB45-4E52-7142-B9CA-72C3E9092312}" sibTransId="{77A0B5C8-B909-3943-9963-58E5C1CDA33C}"/>
    <dgm:cxn modelId="{63D6DDDC-A358-3541-83BE-AC5DB7569AEC}" srcId="{07750C44-76AD-FF48-8365-CC62F42FAADB}" destId="{A4B94521-0EFC-B04D-BACD-1302E898C226}" srcOrd="1" destOrd="0" parTransId="{9DBA1929-1985-7F4B-BBA0-0FA763B974D1}" sibTransId="{A65D229B-4EDB-1F44-868E-B593726DB1F8}"/>
    <dgm:cxn modelId="{99CD04F3-1DFC-E446-875E-5361F2E72F35}" type="presOf" srcId="{319199E4-B234-BD4D-B4E8-0A1345C6103C}" destId="{CFFEDB06-E3D2-EE4E-9CCD-016F53165A9E}" srcOrd="0" destOrd="0" presId="urn:microsoft.com/office/officeart/2005/8/layout/matrix1"/>
    <dgm:cxn modelId="{0DED88FB-CAFB-784D-8C2E-190B2C15E2A3}" type="presOf" srcId="{EC077DAA-1479-1F4C-B86B-B1775B0FEFEC}" destId="{CF97F724-FCA4-E94D-94DA-50E97241054B}" srcOrd="1" destOrd="0" presId="urn:microsoft.com/office/officeart/2005/8/layout/matrix1"/>
    <dgm:cxn modelId="{F1E27A65-6F42-C847-833F-0ACDE6724640}" type="presParOf" srcId="{70FF55F5-0F18-A34B-8DB6-5DF7E38D4BF2}" destId="{BFA421A4-1E3F-F445-8E87-EA1836D522F2}" srcOrd="0" destOrd="0" presId="urn:microsoft.com/office/officeart/2005/8/layout/matrix1"/>
    <dgm:cxn modelId="{91295695-EE2D-294F-9BF1-A7F7AA4CE163}" type="presParOf" srcId="{BFA421A4-1E3F-F445-8E87-EA1836D522F2}" destId="{8D9CFBEF-3406-074C-9864-179BD4472AE1}" srcOrd="0" destOrd="0" presId="urn:microsoft.com/office/officeart/2005/8/layout/matrix1"/>
    <dgm:cxn modelId="{59881575-7654-8D49-A850-59E080A125F2}" type="presParOf" srcId="{BFA421A4-1E3F-F445-8E87-EA1836D522F2}" destId="{1149B1C1-B739-FE46-8569-3C6AF0EA25E2}" srcOrd="1" destOrd="0" presId="urn:microsoft.com/office/officeart/2005/8/layout/matrix1"/>
    <dgm:cxn modelId="{9895AF79-39EB-0A44-AA5B-B55D0D064AB6}" type="presParOf" srcId="{BFA421A4-1E3F-F445-8E87-EA1836D522F2}" destId="{2F75CCEA-D5E0-A64C-8302-235CF730EDBC}" srcOrd="2" destOrd="0" presId="urn:microsoft.com/office/officeart/2005/8/layout/matrix1"/>
    <dgm:cxn modelId="{72F14C0E-D63F-C547-8EE9-C94F0A3DC0BF}" type="presParOf" srcId="{BFA421A4-1E3F-F445-8E87-EA1836D522F2}" destId="{F7ABEE1B-A289-8048-BEFD-D6C7444127A3}" srcOrd="3" destOrd="0" presId="urn:microsoft.com/office/officeart/2005/8/layout/matrix1"/>
    <dgm:cxn modelId="{82582820-AAB8-C347-91CE-4D4A7B4F4757}" type="presParOf" srcId="{BFA421A4-1E3F-F445-8E87-EA1836D522F2}" destId="{CFFEDB06-E3D2-EE4E-9CCD-016F53165A9E}" srcOrd="4" destOrd="0" presId="urn:microsoft.com/office/officeart/2005/8/layout/matrix1"/>
    <dgm:cxn modelId="{8F34E290-AB51-DF4C-9B46-157B8FF6EFDC}" type="presParOf" srcId="{BFA421A4-1E3F-F445-8E87-EA1836D522F2}" destId="{1382556A-3D33-494E-ABE1-48033852174F}" srcOrd="5" destOrd="0" presId="urn:microsoft.com/office/officeart/2005/8/layout/matrix1"/>
    <dgm:cxn modelId="{C3ED0F22-9B40-784D-BD8C-07357779C8E4}" type="presParOf" srcId="{BFA421A4-1E3F-F445-8E87-EA1836D522F2}" destId="{84900377-9554-824B-B979-0EF478590B98}" srcOrd="6" destOrd="0" presId="urn:microsoft.com/office/officeart/2005/8/layout/matrix1"/>
    <dgm:cxn modelId="{F8BB5752-7381-6649-A598-63C3CAA86945}" type="presParOf" srcId="{BFA421A4-1E3F-F445-8E87-EA1836D522F2}" destId="{CF97F724-FCA4-E94D-94DA-50E97241054B}" srcOrd="7" destOrd="0" presId="urn:microsoft.com/office/officeart/2005/8/layout/matrix1"/>
    <dgm:cxn modelId="{1496EECB-50A6-9143-AEA1-F86ECD276CEB}" type="presParOf" srcId="{70FF55F5-0F18-A34B-8DB6-5DF7E38D4BF2}" destId="{6189F9AD-7E9B-7447-BAE1-C518950B7B8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DC66BA9-C992-064A-A6CE-2BCD2DD59127}">
      <dgm:prSet custT="1"/>
      <dgm:spPr>
        <a:solidFill>
          <a:schemeClr val="bg1">
            <a:alpha val="50307"/>
          </a:schemeClr>
        </a:solidFill>
        <a:ln>
          <a:solidFill>
            <a:srgbClr val="CD6D9F"/>
          </a:solidFill>
        </a:ln>
      </dgm:spPr>
      <dgm:t>
        <a:bodyPr/>
        <a:lstStyle/>
        <a:p>
          <a:r>
            <a:rPr lang="en-US" sz="2800" b="1" baseline="0" dirty="0">
              <a:solidFill>
                <a:schemeClr val="accent6">
                  <a:lumMod val="50000"/>
                </a:schemeClr>
              </a:solidFill>
            </a:rPr>
            <a:t>Embedded and Ongoing Professional Development</a:t>
          </a:r>
          <a:endParaRPr lang="en-US" sz="2800" b="1" dirty="0">
            <a:solidFill>
              <a:schemeClr val="accent6">
                <a:lumMod val="50000"/>
              </a:schemeClr>
            </a:solidFill>
          </a:endParaRPr>
        </a:p>
      </dgm:t>
    </dgm:pt>
    <dgm:pt modelId="{DB628131-2FE1-8D44-B307-91F33FCA4F41}" type="parTrans" cxnId="{CF5D9EFA-2C33-1645-8A39-5570200E4688}">
      <dgm:prSet/>
      <dgm:spPr/>
      <dgm:t>
        <a:bodyPr/>
        <a:lstStyle/>
        <a:p>
          <a:endParaRPr lang="en-US" sz="2200"/>
        </a:p>
      </dgm:t>
    </dgm:pt>
    <dgm:pt modelId="{4D9B726A-375B-1846-88E9-2AC4C60F322F}" type="sibTrans" cxnId="{CF5D9EFA-2C33-1645-8A39-5570200E4688}">
      <dgm:prSet/>
      <dgm:spPr>
        <a:solidFill>
          <a:srgbClr val="FFD4DF"/>
        </a:solidFill>
      </dgm:spPr>
      <dgm:t>
        <a:bodyPr/>
        <a:lstStyle/>
        <a:p>
          <a:endParaRPr lang="en-US" sz="22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F119F55-4A37-6A41-91F0-D1DF5F496F49}" type="pres">
      <dgm:prSet presAssocID="{EDC66BA9-C992-064A-A6CE-2BCD2DD59127}" presName="gear1" presStyleLbl="node1" presStyleIdx="0" presStyleCnt="1" custScaleX="123728" custScaleY="113390" custLinFactNeighborX="-5273" custLinFactNeighborY="3618">
        <dgm:presLayoutVars>
          <dgm:chMax val="1"/>
          <dgm:bulletEnabled val="1"/>
        </dgm:presLayoutVars>
      </dgm:prSet>
      <dgm:spPr/>
    </dgm:pt>
    <dgm:pt modelId="{B8621D44-C707-354F-A968-B8933D70DC49}" type="pres">
      <dgm:prSet presAssocID="{EDC66BA9-C992-064A-A6CE-2BCD2DD59127}" presName="gear1srcNode" presStyleLbl="node1" presStyleIdx="0" presStyleCnt="1"/>
      <dgm:spPr/>
    </dgm:pt>
    <dgm:pt modelId="{9F2D43E6-9113-8947-B2CF-09EDE319D42C}" type="pres">
      <dgm:prSet presAssocID="{EDC66BA9-C992-064A-A6CE-2BCD2DD59127}" presName="gear1dstNode" presStyleLbl="node1" presStyleIdx="0" presStyleCnt="1"/>
      <dgm:spPr/>
    </dgm:pt>
    <dgm:pt modelId="{ADE3D283-E347-534C-A7E4-142E92F8B8F6}" type="pres">
      <dgm:prSet presAssocID="{4D9B726A-375B-1846-88E9-2AC4C60F322F}" presName="connector1" presStyleLbl="sibTrans2D1" presStyleIdx="0" presStyleCnt="1" custScaleX="110751" custScaleY="124797" custLinFactNeighborX="-3810" custLinFactNeighborY="8066"/>
      <dgm:spPr/>
    </dgm:pt>
  </dgm:ptLst>
  <dgm:cxnLst>
    <dgm:cxn modelId="{A718A538-58BE-2D43-9B30-761E14FF5B9F}" type="presOf" srcId="{EDC66BA9-C992-064A-A6CE-2BCD2DD59127}" destId="{DF119F55-4A37-6A41-91F0-D1DF5F496F49}" srcOrd="0" destOrd="0" presId="urn:microsoft.com/office/officeart/2005/8/layout/gear1"/>
    <dgm:cxn modelId="{35639941-FED0-BA47-AA9E-CC5EED5CBE33}" type="presOf" srcId="{4D9B726A-375B-1846-88E9-2AC4C60F322F}" destId="{ADE3D283-E347-534C-A7E4-142E92F8B8F6}" srcOrd="0" destOrd="0" presId="urn:microsoft.com/office/officeart/2005/8/layout/gear1"/>
    <dgm:cxn modelId="{07D604B8-E712-5349-934C-EA4859A52B00}" type="presOf" srcId="{EDC66BA9-C992-064A-A6CE-2BCD2DD59127}" destId="{9F2D43E6-9113-8947-B2CF-09EDE319D42C}" srcOrd="2"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0BCF60F2-2AA7-0A4D-9E2D-B159E22D7869}" type="presOf" srcId="{EDC66BA9-C992-064A-A6CE-2BCD2DD59127}" destId="{B8621D44-C707-354F-A968-B8933D70DC49}" srcOrd="1" destOrd="0" presId="urn:microsoft.com/office/officeart/2005/8/layout/gear1"/>
    <dgm:cxn modelId="{CF5D9EFA-2C33-1645-8A39-5570200E4688}" srcId="{8463EAC5-A36B-264F-871F-4F402287C443}" destId="{EDC66BA9-C992-064A-A6CE-2BCD2DD59127}" srcOrd="0" destOrd="0" parTransId="{DB628131-2FE1-8D44-B307-91F33FCA4F41}" sibTransId="{4D9B726A-375B-1846-88E9-2AC4C60F322F}"/>
    <dgm:cxn modelId="{9E3DC754-6DF2-BD46-BE1B-5CA9C05B4635}" type="presParOf" srcId="{75F25639-B4E2-184B-9CF5-6778AFDFDF66}" destId="{DF119F55-4A37-6A41-91F0-D1DF5F496F49}" srcOrd="0" destOrd="0" presId="urn:microsoft.com/office/officeart/2005/8/layout/gear1"/>
    <dgm:cxn modelId="{73F66281-5C3E-6945-BAA7-E16A76DBDB48}" type="presParOf" srcId="{75F25639-B4E2-184B-9CF5-6778AFDFDF66}" destId="{B8621D44-C707-354F-A968-B8933D70DC49}" srcOrd="1" destOrd="0" presId="urn:microsoft.com/office/officeart/2005/8/layout/gear1"/>
    <dgm:cxn modelId="{CA6CAB3D-4031-7046-AA7E-F1A981F0C02B}" type="presParOf" srcId="{75F25639-B4E2-184B-9CF5-6778AFDFDF66}" destId="{9F2D43E6-9113-8947-B2CF-09EDE319D42C}" srcOrd="2" destOrd="0" presId="urn:microsoft.com/office/officeart/2005/8/layout/gear1"/>
    <dgm:cxn modelId="{B962017E-7603-1648-A79E-0EEE77A57E23}" type="presParOf" srcId="{75F25639-B4E2-184B-9CF5-6778AFDFDF66}" destId="{ADE3D283-E347-534C-A7E4-142E92F8B8F6}" srcOrd="3"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3ACBEB-A8D1-B140-99FE-20F7D73EE322}"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A021D60-FA16-364B-85A7-4A05A1CA181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t>REACT</a:t>
          </a:r>
          <a:r>
            <a:rPr lang="en-US" sz="2800" dirty="0"/>
            <a:t> to problem behavior</a:t>
          </a:r>
        </a:p>
      </dgm:t>
    </dgm:pt>
    <dgm:pt modelId="{F5B7ACDE-39B4-C74A-A24F-8DD80C76BC0A}" type="parTrans" cxnId="{F8F3E2C3-6789-044A-8427-058635ED337B}">
      <dgm:prSet/>
      <dgm:spPr/>
      <dgm:t>
        <a:bodyPr/>
        <a:lstStyle/>
        <a:p>
          <a:endParaRPr lang="en-US"/>
        </a:p>
      </dgm:t>
    </dgm:pt>
    <dgm:pt modelId="{77F7B0FD-D2DC-1140-9A2E-96F5E4233C92}" type="sibTrans" cxnId="{F8F3E2C3-6789-044A-8427-058635ED337B}">
      <dgm:prSet/>
      <dgm:spPr/>
      <dgm:t>
        <a:bodyPr/>
        <a:lstStyle/>
        <a:p>
          <a:endParaRPr lang="en-US"/>
        </a:p>
      </dgm:t>
    </dgm:pt>
    <dgm:pt modelId="{24F41D14-D747-CB41-8590-649D890336B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Select and </a:t>
          </a:r>
          <a:r>
            <a:rPr lang="en-US" sz="2800" b="1" dirty="0"/>
            <a:t>ADD</a:t>
          </a:r>
          <a:r>
            <a:rPr lang="en-US" sz="2800" dirty="0"/>
            <a:t> Practice</a:t>
          </a:r>
        </a:p>
      </dgm:t>
    </dgm:pt>
    <dgm:pt modelId="{861AB593-6DC3-E548-9AA0-5F60569A1818}" type="parTrans" cxnId="{6859BE93-38DD-764C-82EB-36D7ADE3EECA}">
      <dgm:prSet/>
      <dgm:spPr/>
      <dgm:t>
        <a:bodyPr/>
        <a:lstStyle/>
        <a:p>
          <a:endParaRPr lang="en-US"/>
        </a:p>
      </dgm:t>
    </dgm:pt>
    <dgm:pt modelId="{E74258E9-7F51-6841-B3C8-7665D0F43CEA}" type="sibTrans" cxnId="{6859BE93-38DD-764C-82EB-36D7ADE3EECA}">
      <dgm:prSet/>
      <dgm:spPr/>
      <dgm:t>
        <a:bodyPr/>
        <a:lstStyle/>
        <a:p>
          <a:endParaRPr lang="en-US"/>
        </a:p>
      </dgm:t>
    </dgm:pt>
    <dgm:pt modelId="{48D7FA09-E5FD-AB45-A334-60496B06686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Hire </a:t>
          </a:r>
          <a:r>
            <a:rPr lang="en-US" sz="2800" b="1" dirty="0"/>
            <a:t>EXPERT</a:t>
          </a:r>
          <a:r>
            <a:rPr lang="en-US" sz="2800" dirty="0"/>
            <a:t> to Train Practice</a:t>
          </a:r>
        </a:p>
      </dgm:t>
    </dgm:pt>
    <dgm:pt modelId="{5E510F9F-9280-D443-BA72-F30B828929E2}" type="parTrans" cxnId="{92CF943A-966D-BE4D-B954-ACA524A2F16D}">
      <dgm:prSet/>
      <dgm:spPr/>
      <dgm:t>
        <a:bodyPr/>
        <a:lstStyle/>
        <a:p>
          <a:endParaRPr lang="en-US"/>
        </a:p>
      </dgm:t>
    </dgm:pt>
    <dgm:pt modelId="{0761EAF9-4A75-374E-BDEA-0BA26E037710}" type="sibTrans" cxnId="{92CF943A-966D-BE4D-B954-ACA524A2F16D}">
      <dgm:prSet/>
      <dgm:spPr/>
      <dgm:t>
        <a:bodyPr/>
        <a:lstStyle/>
        <a:p>
          <a:endParaRPr lang="en-US"/>
        </a:p>
      </dgm:t>
    </dgm:pt>
    <dgm:pt modelId="{C90D0742-F5C8-7649-BD54-28219BCED1F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Expect, but </a:t>
          </a:r>
          <a:r>
            <a:rPr lang="en-US" sz="2800" b="1" dirty="0"/>
            <a:t>HOPE</a:t>
          </a:r>
          <a:r>
            <a:rPr lang="en-US" sz="2800" dirty="0"/>
            <a:t> for, Implementation</a:t>
          </a:r>
        </a:p>
      </dgm:t>
    </dgm:pt>
    <dgm:pt modelId="{E9FE0D70-5D40-0E4D-9488-3118F9E1A066}" type="parTrans" cxnId="{BEFDAF8C-52DA-DB4F-857F-D92C9AF3800F}">
      <dgm:prSet/>
      <dgm:spPr/>
      <dgm:t>
        <a:bodyPr/>
        <a:lstStyle/>
        <a:p>
          <a:endParaRPr lang="en-US"/>
        </a:p>
      </dgm:t>
    </dgm:pt>
    <dgm:pt modelId="{1EB424D4-3B77-0E4A-9BA7-0C78C98D6FD1}" type="sibTrans" cxnId="{BEFDAF8C-52DA-DB4F-857F-D92C9AF3800F}">
      <dgm:prSet/>
      <dgm:spPr/>
      <dgm:t>
        <a:bodyPr/>
        <a:lstStyle/>
        <a:p>
          <a:endParaRPr lang="en-US"/>
        </a:p>
      </dgm:t>
    </dgm:pt>
    <dgm:pt modelId="{75C3B98C-030B-1D48-ADC7-FB021EC02CE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t>WAIT</a:t>
          </a:r>
          <a:r>
            <a:rPr lang="en-US" sz="2800" dirty="0"/>
            <a:t> for New Problem</a:t>
          </a:r>
        </a:p>
      </dgm:t>
    </dgm:pt>
    <dgm:pt modelId="{AF63D85C-12B5-AA4E-8662-1FA70EF2F7A4}" type="parTrans" cxnId="{0E283F7B-FF18-7342-8D65-4265DA901917}">
      <dgm:prSet/>
      <dgm:spPr/>
      <dgm:t>
        <a:bodyPr/>
        <a:lstStyle/>
        <a:p>
          <a:endParaRPr lang="en-US"/>
        </a:p>
      </dgm:t>
    </dgm:pt>
    <dgm:pt modelId="{13371542-2018-D947-8C31-CBE33CD76345}" type="sibTrans" cxnId="{0E283F7B-FF18-7342-8D65-4265DA901917}">
      <dgm:prSet/>
      <dgm:spPr/>
      <dgm:t>
        <a:bodyPr/>
        <a:lstStyle/>
        <a:p>
          <a:endParaRPr lang="en-US"/>
        </a:p>
      </dgm:t>
    </dgm:pt>
    <dgm:pt modelId="{BAEB1AD5-3D4A-9E46-8460-BAE33624D410}" type="pres">
      <dgm:prSet presAssocID="{583ACBEB-A8D1-B140-99FE-20F7D73EE322}" presName="cycle" presStyleCnt="0">
        <dgm:presLayoutVars>
          <dgm:dir/>
          <dgm:resizeHandles val="exact"/>
        </dgm:presLayoutVars>
      </dgm:prSet>
      <dgm:spPr/>
    </dgm:pt>
    <dgm:pt modelId="{DE81F4D8-5402-B04F-BB18-D7F2406F82B3}" type="pres">
      <dgm:prSet presAssocID="{9A021D60-FA16-364B-85A7-4A05A1CA1810}" presName="dummy" presStyleCnt="0"/>
      <dgm:spPr/>
    </dgm:pt>
    <dgm:pt modelId="{12A15722-D8AD-234C-BD0B-2A6997668D9F}" type="pres">
      <dgm:prSet presAssocID="{9A021D60-FA16-364B-85A7-4A05A1CA1810}" presName="node" presStyleLbl="revTx" presStyleIdx="0" presStyleCnt="5" custScaleX="217723" custRadScaleRad="115270" custRadScaleInc="44221">
        <dgm:presLayoutVars>
          <dgm:bulletEnabled val="1"/>
        </dgm:presLayoutVars>
      </dgm:prSet>
      <dgm:spPr/>
    </dgm:pt>
    <dgm:pt modelId="{202FF1B2-F290-A349-8064-1A883F351908}" type="pres">
      <dgm:prSet presAssocID="{77F7B0FD-D2DC-1140-9A2E-96F5E4233C92}" presName="sibTrans" presStyleLbl="node1" presStyleIdx="0" presStyleCnt="5"/>
      <dgm:spPr/>
    </dgm:pt>
    <dgm:pt modelId="{A14A86CA-CDEA-B44A-991D-C1E87369CB08}" type="pres">
      <dgm:prSet presAssocID="{24F41D14-D747-CB41-8590-649D890336BF}" presName="dummy" presStyleCnt="0"/>
      <dgm:spPr/>
    </dgm:pt>
    <dgm:pt modelId="{0251FA28-4767-BB45-AA7D-238C7F48DA28}" type="pres">
      <dgm:prSet presAssocID="{24F41D14-D747-CB41-8590-649D890336BF}" presName="node" presStyleLbl="revTx" presStyleIdx="1" presStyleCnt="5" custScaleX="217723" custRadScaleRad="129489" custRadScaleInc="-8324">
        <dgm:presLayoutVars>
          <dgm:bulletEnabled val="1"/>
        </dgm:presLayoutVars>
      </dgm:prSet>
      <dgm:spPr/>
    </dgm:pt>
    <dgm:pt modelId="{E1369111-B86A-BA44-927D-B09B92901119}" type="pres">
      <dgm:prSet presAssocID="{E74258E9-7F51-6841-B3C8-7665D0F43CEA}" presName="sibTrans" presStyleLbl="node1" presStyleIdx="1" presStyleCnt="5" custLinFactNeighborX="798" custLinFactNeighborY="2925"/>
      <dgm:spPr/>
    </dgm:pt>
    <dgm:pt modelId="{E818217A-2033-6744-8149-D4093FEF12FA}" type="pres">
      <dgm:prSet presAssocID="{48D7FA09-E5FD-AB45-A334-60496B06686F}" presName="dummy" presStyleCnt="0"/>
      <dgm:spPr/>
    </dgm:pt>
    <dgm:pt modelId="{CA9CF669-B161-4644-BE8D-501C2D277504}" type="pres">
      <dgm:prSet presAssocID="{48D7FA09-E5FD-AB45-A334-60496B06686F}" presName="node" presStyleLbl="revTx" presStyleIdx="2" presStyleCnt="5" custScaleX="217723" custScaleY="86555" custRadScaleRad="106775" custRadScaleInc="206">
        <dgm:presLayoutVars>
          <dgm:bulletEnabled val="1"/>
        </dgm:presLayoutVars>
      </dgm:prSet>
      <dgm:spPr/>
    </dgm:pt>
    <dgm:pt modelId="{617DFB52-1EE5-2841-8F37-A12EF1E86001}" type="pres">
      <dgm:prSet presAssocID="{0761EAF9-4A75-374E-BDEA-0BA26E037710}" presName="sibTrans" presStyleLbl="node1" presStyleIdx="2" presStyleCnt="5" custLinFactNeighborX="-2763" custLinFactNeighborY="1596"/>
      <dgm:spPr/>
    </dgm:pt>
    <dgm:pt modelId="{0DE43E8C-707F-1348-8C2E-F8AB90F434A2}" type="pres">
      <dgm:prSet presAssocID="{C90D0742-F5C8-7649-BD54-28219BCED1F7}" presName="dummy" presStyleCnt="0"/>
      <dgm:spPr/>
    </dgm:pt>
    <dgm:pt modelId="{8017A058-7D03-1043-B969-111F8D20670D}" type="pres">
      <dgm:prSet presAssocID="{C90D0742-F5C8-7649-BD54-28219BCED1F7}" presName="node" presStyleLbl="revTx" presStyleIdx="3" presStyleCnt="5" custScaleX="217723" custRadScaleRad="122692" custRadScaleInc="21959">
        <dgm:presLayoutVars>
          <dgm:bulletEnabled val="1"/>
        </dgm:presLayoutVars>
      </dgm:prSet>
      <dgm:spPr/>
    </dgm:pt>
    <dgm:pt modelId="{5538C982-6891-0E47-A0A1-D19AD2CB31A1}" type="pres">
      <dgm:prSet presAssocID="{1EB424D4-3B77-0E4A-9BA7-0C78C98D6FD1}" presName="sibTrans" presStyleLbl="node1" presStyleIdx="3" presStyleCnt="5"/>
      <dgm:spPr/>
    </dgm:pt>
    <dgm:pt modelId="{7029AFFC-9AE0-5E4D-A645-F1C197ADA078}" type="pres">
      <dgm:prSet presAssocID="{75C3B98C-030B-1D48-ADC7-FB021EC02CEF}" presName="dummy" presStyleCnt="0"/>
      <dgm:spPr/>
    </dgm:pt>
    <dgm:pt modelId="{778E407B-84C3-3D46-8D2B-A4088AD27AA6}" type="pres">
      <dgm:prSet presAssocID="{75C3B98C-030B-1D48-ADC7-FB021EC02CEF}" presName="node" presStyleLbl="revTx" presStyleIdx="4" presStyleCnt="5" custScaleX="217723" custRadScaleRad="114360" custRadScaleInc="-39552">
        <dgm:presLayoutVars>
          <dgm:bulletEnabled val="1"/>
        </dgm:presLayoutVars>
      </dgm:prSet>
      <dgm:spPr/>
    </dgm:pt>
    <dgm:pt modelId="{E81B3326-6819-9342-80B8-3108EFF53CF0}" type="pres">
      <dgm:prSet presAssocID="{13371542-2018-D947-8C31-CBE33CD76345}" presName="sibTrans" presStyleLbl="node1" presStyleIdx="4" presStyleCnt="5"/>
      <dgm:spPr/>
    </dgm:pt>
  </dgm:ptLst>
  <dgm:cxnLst>
    <dgm:cxn modelId="{9B520C06-147D-3F4C-9C40-E2E2C626FBF6}" type="presOf" srcId="{48D7FA09-E5FD-AB45-A334-60496B06686F}" destId="{CA9CF669-B161-4644-BE8D-501C2D277504}" srcOrd="0" destOrd="0" presId="urn:microsoft.com/office/officeart/2005/8/layout/cycle1"/>
    <dgm:cxn modelId="{A40D1A2C-1565-824F-A012-4F6BB432D24A}" type="presOf" srcId="{9A021D60-FA16-364B-85A7-4A05A1CA1810}" destId="{12A15722-D8AD-234C-BD0B-2A6997668D9F}" srcOrd="0" destOrd="0" presId="urn:microsoft.com/office/officeart/2005/8/layout/cycle1"/>
    <dgm:cxn modelId="{4DBD402C-5B26-A448-8D4C-5F2FD04045EA}" type="presOf" srcId="{75C3B98C-030B-1D48-ADC7-FB021EC02CEF}" destId="{778E407B-84C3-3D46-8D2B-A4088AD27AA6}" srcOrd="0" destOrd="0" presId="urn:microsoft.com/office/officeart/2005/8/layout/cycle1"/>
    <dgm:cxn modelId="{92CF943A-966D-BE4D-B954-ACA524A2F16D}" srcId="{583ACBEB-A8D1-B140-99FE-20F7D73EE322}" destId="{48D7FA09-E5FD-AB45-A334-60496B06686F}" srcOrd="2" destOrd="0" parTransId="{5E510F9F-9280-D443-BA72-F30B828929E2}" sibTransId="{0761EAF9-4A75-374E-BDEA-0BA26E037710}"/>
    <dgm:cxn modelId="{E8D8DB51-49B9-9143-9383-9E24A12834F1}" type="presOf" srcId="{1EB424D4-3B77-0E4A-9BA7-0C78C98D6FD1}" destId="{5538C982-6891-0E47-A0A1-D19AD2CB31A1}" srcOrd="0" destOrd="0" presId="urn:microsoft.com/office/officeart/2005/8/layout/cycle1"/>
    <dgm:cxn modelId="{0E283F7B-FF18-7342-8D65-4265DA901917}" srcId="{583ACBEB-A8D1-B140-99FE-20F7D73EE322}" destId="{75C3B98C-030B-1D48-ADC7-FB021EC02CEF}" srcOrd="4" destOrd="0" parTransId="{AF63D85C-12B5-AA4E-8662-1FA70EF2F7A4}" sibTransId="{13371542-2018-D947-8C31-CBE33CD76345}"/>
    <dgm:cxn modelId="{BEFDAF8C-52DA-DB4F-857F-D92C9AF3800F}" srcId="{583ACBEB-A8D1-B140-99FE-20F7D73EE322}" destId="{C90D0742-F5C8-7649-BD54-28219BCED1F7}" srcOrd="3" destOrd="0" parTransId="{E9FE0D70-5D40-0E4D-9488-3118F9E1A066}" sibTransId="{1EB424D4-3B77-0E4A-9BA7-0C78C98D6FD1}"/>
    <dgm:cxn modelId="{061E6E8E-02A7-3245-9771-3D046116B346}" type="presOf" srcId="{E74258E9-7F51-6841-B3C8-7665D0F43CEA}" destId="{E1369111-B86A-BA44-927D-B09B92901119}" srcOrd="0" destOrd="0" presId="urn:microsoft.com/office/officeart/2005/8/layout/cycle1"/>
    <dgm:cxn modelId="{6859BE93-38DD-764C-82EB-36D7ADE3EECA}" srcId="{583ACBEB-A8D1-B140-99FE-20F7D73EE322}" destId="{24F41D14-D747-CB41-8590-649D890336BF}" srcOrd="1" destOrd="0" parTransId="{861AB593-6DC3-E548-9AA0-5F60569A1818}" sibTransId="{E74258E9-7F51-6841-B3C8-7665D0F43CEA}"/>
    <dgm:cxn modelId="{E0E68E9A-CBBD-2640-A4CC-147B8B1DE47C}" type="presOf" srcId="{77F7B0FD-D2DC-1140-9A2E-96F5E4233C92}" destId="{202FF1B2-F290-A349-8064-1A883F351908}" srcOrd="0" destOrd="0" presId="urn:microsoft.com/office/officeart/2005/8/layout/cycle1"/>
    <dgm:cxn modelId="{4FDF88B4-B15C-A648-9826-C4B4B3187CE2}" type="presOf" srcId="{24F41D14-D747-CB41-8590-649D890336BF}" destId="{0251FA28-4767-BB45-AA7D-238C7F48DA28}" srcOrd="0" destOrd="0" presId="urn:microsoft.com/office/officeart/2005/8/layout/cycle1"/>
    <dgm:cxn modelId="{F8F3E2C3-6789-044A-8427-058635ED337B}" srcId="{583ACBEB-A8D1-B140-99FE-20F7D73EE322}" destId="{9A021D60-FA16-364B-85A7-4A05A1CA1810}" srcOrd="0" destOrd="0" parTransId="{F5B7ACDE-39B4-C74A-A24F-8DD80C76BC0A}" sibTransId="{77F7B0FD-D2DC-1140-9A2E-96F5E4233C92}"/>
    <dgm:cxn modelId="{F7B913C5-860E-CC4B-8CD4-D670E08438DF}" type="presOf" srcId="{583ACBEB-A8D1-B140-99FE-20F7D73EE322}" destId="{BAEB1AD5-3D4A-9E46-8460-BAE33624D410}" srcOrd="0" destOrd="0" presId="urn:microsoft.com/office/officeart/2005/8/layout/cycle1"/>
    <dgm:cxn modelId="{2FEA87D6-4785-2A4C-8786-A77731D0DC82}" type="presOf" srcId="{0761EAF9-4A75-374E-BDEA-0BA26E037710}" destId="{617DFB52-1EE5-2841-8F37-A12EF1E86001}" srcOrd="0" destOrd="0" presId="urn:microsoft.com/office/officeart/2005/8/layout/cycle1"/>
    <dgm:cxn modelId="{0C12F2E5-3A1E-5445-BFD7-E5E3AA24ED8A}" type="presOf" srcId="{13371542-2018-D947-8C31-CBE33CD76345}" destId="{E81B3326-6819-9342-80B8-3108EFF53CF0}" srcOrd="0" destOrd="0" presId="urn:microsoft.com/office/officeart/2005/8/layout/cycle1"/>
    <dgm:cxn modelId="{1A62D9EB-AD63-E946-85B8-04D31A8E8E00}" type="presOf" srcId="{C90D0742-F5C8-7649-BD54-28219BCED1F7}" destId="{8017A058-7D03-1043-B969-111F8D20670D}" srcOrd="0" destOrd="0" presId="urn:microsoft.com/office/officeart/2005/8/layout/cycle1"/>
    <dgm:cxn modelId="{D7AFD6B8-29D5-2349-9EEA-A9E32F0B8AAD}" type="presParOf" srcId="{BAEB1AD5-3D4A-9E46-8460-BAE33624D410}" destId="{DE81F4D8-5402-B04F-BB18-D7F2406F82B3}" srcOrd="0" destOrd="0" presId="urn:microsoft.com/office/officeart/2005/8/layout/cycle1"/>
    <dgm:cxn modelId="{0317B91C-3B78-7044-88B7-C42B8690A914}" type="presParOf" srcId="{BAEB1AD5-3D4A-9E46-8460-BAE33624D410}" destId="{12A15722-D8AD-234C-BD0B-2A6997668D9F}" srcOrd="1" destOrd="0" presId="urn:microsoft.com/office/officeart/2005/8/layout/cycle1"/>
    <dgm:cxn modelId="{F5E11FF6-CC08-8A46-B3B0-F226740A943D}" type="presParOf" srcId="{BAEB1AD5-3D4A-9E46-8460-BAE33624D410}" destId="{202FF1B2-F290-A349-8064-1A883F351908}" srcOrd="2" destOrd="0" presId="urn:microsoft.com/office/officeart/2005/8/layout/cycle1"/>
    <dgm:cxn modelId="{D676A7EF-5596-654E-9C20-416FD0FA0BBA}" type="presParOf" srcId="{BAEB1AD5-3D4A-9E46-8460-BAE33624D410}" destId="{A14A86CA-CDEA-B44A-991D-C1E87369CB08}" srcOrd="3" destOrd="0" presId="urn:microsoft.com/office/officeart/2005/8/layout/cycle1"/>
    <dgm:cxn modelId="{E7554CA3-BFE4-FF44-8B23-7B30D6FF2CF1}" type="presParOf" srcId="{BAEB1AD5-3D4A-9E46-8460-BAE33624D410}" destId="{0251FA28-4767-BB45-AA7D-238C7F48DA28}" srcOrd="4" destOrd="0" presId="urn:microsoft.com/office/officeart/2005/8/layout/cycle1"/>
    <dgm:cxn modelId="{9F19D4B7-C75F-DB47-9A5B-DD179D974904}" type="presParOf" srcId="{BAEB1AD5-3D4A-9E46-8460-BAE33624D410}" destId="{E1369111-B86A-BA44-927D-B09B92901119}" srcOrd="5" destOrd="0" presId="urn:microsoft.com/office/officeart/2005/8/layout/cycle1"/>
    <dgm:cxn modelId="{0124DCA2-37DC-B642-A04D-A7AABF2B8567}" type="presParOf" srcId="{BAEB1AD5-3D4A-9E46-8460-BAE33624D410}" destId="{E818217A-2033-6744-8149-D4093FEF12FA}" srcOrd="6" destOrd="0" presId="urn:microsoft.com/office/officeart/2005/8/layout/cycle1"/>
    <dgm:cxn modelId="{191740E6-5825-B64B-95C5-AB5C66C0BF80}" type="presParOf" srcId="{BAEB1AD5-3D4A-9E46-8460-BAE33624D410}" destId="{CA9CF669-B161-4644-BE8D-501C2D277504}" srcOrd="7" destOrd="0" presId="urn:microsoft.com/office/officeart/2005/8/layout/cycle1"/>
    <dgm:cxn modelId="{0A4DA41B-AD59-4D48-9EBE-3FDD3B4B4C4C}" type="presParOf" srcId="{BAEB1AD5-3D4A-9E46-8460-BAE33624D410}" destId="{617DFB52-1EE5-2841-8F37-A12EF1E86001}" srcOrd="8" destOrd="0" presId="urn:microsoft.com/office/officeart/2005/8/layout/cycle1"/>
    <dgm:cxn modelId="{14DE5175-56B4-5648-92BA-29CDD90AFB3C}" type="presParOf" srcId="{BAEB1AD5-3D4A-9E46-8460-BAE33624D410}" destId="{0DE43E8C-707F-1348-8C2E-F8AB90F434A2}" srcOrd="9" destOrd="0" presId="urn:microsoft.com/office/officeart/2005/8/layout/cycle1"/>
    <dgm:cxn modelId="{225D6985-7C03-BA41-8125-2CE70EF52105}" type="presParOf" srcId="{BAEB1AD5-3D4A-9E46-8460-BAE33624D410}" destId="{8017A058-7D03-1043-B969-111F8D20670D}" srcOrd="10" destOrd="0" presId="urn:microsoft.com/office/officeart/2005/8/layout/cycle1"/>
    <dgm:cxn modelId="{7B7AE829-8944-D841-AAF5-64B90C1A1F2F}" type="presParOf" srcId="{BAEB1AD5-3D4A-9E46-8460-BAE33624D410}" destId="{5538C982-6891-0E47-A0A1-D19AD2CB31A1}" srcOrd="11" destOrd="0" presId="urn:microsoft.com/office/officeart/2005/8/layout/cycle1"/>
    <dgm:cxn modelId="{C787F988-8048-D945-A6A0-30198E8A439A}" type="presParOf" srcId="{BAEB1AD5-3D4A-9E46-8460-BAE33624D410}" destId="{7029AFFC-9AE0-5E4D-A645-F1C197ADA078}" srcOrd="12" destOrd="0" presId="urn:microsoft.com/office/officeart/2005/8/layout/cycle1"/>
    <dgm:cxn modelId="{AF5BA2F5-EFED-654D-BE11-B08BF4B295A6}" type="presParOf" srcId="{BAEB1AD5-3D4A-9E46-8460-BAE33624D410}" destId="{778E407B-84C3-3D46-8D2B-A4088AD27AA6}" srcOrd="13" destOrd="0" presId="urn:microsoft.com/office/officeart/2005/8/layout/cycle1"/>
    <dgm:cxn modelId="{9448A0C0-43A3-6B4C-9DB7-1964A3A3AB5B}" type="presParOf" srcId="{BAEB1AD5-3D4A-9E46-8460-BAE33624D410}" destId="{E81B3326-6819-9342-80B8-3108EFF53CF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a:t>Expectations Matrix</a:t>
          </a:r>
          <a:endParaRPr lang="en-US" sz="280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a:t>Lesson Plans and Teaching Schedule</a:t>
          </a:r>
          <a:endParaRPr lang="en-US" sz="280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Acknowledgement Procedures</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b="0" i="0" dirty="0"/>
            <a:t>Consequence Procedures</a:t>
          </a:r>
          <a:endParaRPr lang="en-US" sz="2800" dirty="0"/>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Discipline Flowchart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A student scenario is provided and a team member performs a “think aloud” to model her interaction with a student. </a:t>
          </a:r>
          <a:r>
            <a:rPr lang="en-US" sz="2200" b="1" i="1" dirty="0"/>
            <a:t>(I do)</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5A1F0428-0ACB-F048-B278-0BA5B157B007}">
      <dgm:prSet custT="1"/>
      <dgm:spPr/>
      <dgm:t>
        <a:bodyPr/>
        <a:lstStyle/>
        <a:p>
          <a:r>
            <a:rPr lang="en-US" sz="2200" dirty="0"/>
            <a:t>Additional examples and non-examples of student-staff interactions are provided with opportunities for questions to be asked.</a:t>
          </a:r>
        </a:p>
      </dgm:t>
    </dgm:pt>
    <dgm:pt modelId="{40ED2C65-E8C5-E540-9196-CE0DC726B01C}" type="parTrans" cxnId="{03B02A12-D3B4-824F-B6A6-0C7732BC546C}">
      <dgm:prSet/>
      <dgm:spPr/>
      <dgm:t>
        <a:bodyPr/>
        <a:lstStyle/>
        <a:p>
          <a:endParaRPr lang="en-US" sz="2200"/>
        </a:p>
      </dgm:t>
    </dgm:pt>
    <dgm:pt modelId="{DDA4B21F-6F46-CE4C-BDF0-24B4AA789D8C}" type="sibTrans" cxnId="{03B02A12-D3B4-824F-B6A6-0C7732BC546C}">
      <dgm:prSet/>
      <dgm:spPr/>
      <dgm:t>
        <a:bodyPr/>
        <a:lstStyle/>
        <a:p>
          <a:endParaRPr lang="en-US" sz="2200"/>
        </a:p>
      </dgm:t>
    </dgm:pt>
    <dgm:pt modelId="{1B32F500-58F8-7B45-AF9B-2B6E97609BE1}">
      <dgm:prSet custT="1"/>
      <dgm:spPr/>
      <dgm:t>
        <a:bodyPr/>
        <a:lstStyle/>
        <a:p>
          <a:r>
            <a:rPr lang="en-US" sz="2200" dirty="0"/>
            <a:t>Another scenario is provided and small groups of staff discuss how to use the flowchart as a guide to their response.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scenario is provided. Each staff member writes down how they would respond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laminated copies of the Discipline Flowchart and are asked to focus on using it </a:t>
          </a:r>
          <a:r>
            <a:rPr lang="en-US" sz="2200" b="1" dirty="0"/>
            <a:t>during dismissal time</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1B520068-F0F4-104F-99C0-B8693C5EEFD2}" type="pres">
      <dgm:prSet presAssocID="{5A1F0428-0ACB-F048-B278-0BA5B157B007}" presName="text_3" presStyleLbl="node1" presStyleIdx="2" presStyleCnt="6" custScaleY="128805">
        <dgm:presLayoutVars>
          <dgm:bulletEnabled val="1"/>
        </dgm:presLayoutVars>
      </dgm:prSet>
      <dgm:spPr/>
    </dgm:pt>
    <dgm:pt modelId="{258FEF77-8606-C84F-AC1A-9F0083B7C620}" type="pres">
      <dgm:prSet presAssocID="{5A1F0428-0ACB-F048-B278-0BA5B157B007}" presName="accent_3" presStyleCnt="0"/>
      <dgm:spPr/>
    </dgm:pt>
    <dgm:pt modelId="{EBAE9EC1-074A-ED45-8161-C54EFDB5B11B}" type="pres">
      <dgm:prSet presAssocID="{5A1F0428-0ACB-F048-B278-0BA5B157B007}" presName="accentRepeatNode" presStyleLbl="solidFgAcc1" presStyleIdx="2" presStyleCnt="6"/>
      <dgm:spPr/>
    </dgm:pt>
    <dgm:pt modelId="{320FCB41-C79A-7C4F-BD3E-0EB42DE5B44C}" type="pres">
      <dgm:prSet presAssocID="{1B32F500-58F8-7B45-AF9B-2B6E97609BE1}" presName="text_4" presStyleLbl="node1" presStyleIdx="3" presStyleCnt="6" custScaleY="128805">
        <dgm:presLayoutVars>
          <dgm:bulletEnabled val="1"/>
        </dgm:presLayoutVars>
      </dgm:prSet>
      <dgm:spPr/>
    </dgm:pt>
    <dgm:pt modelId="{E0E63A32-D97F-D442-8162-03A593B0661B}"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57308F72-6DB5-184B-84A0-8FD18E4E96E1}" type="pres">
      <dgm:prSet presAssocID="{722A7D51-852D-5441-B163-FC7465499F25}" presName="text_5" presStyleLbl="node1" presStyleIdx="4" presStyleCnt="6" custScaleY="128805">
        <dgm:presLayoutVars>
          <dgm:bulletEnabled val="1"/>
        </dgm:presLayoutVars>
      </dgm:prSet>
      <dgm:spPr/>
    </dgm:pt>
    <dgm:pt modelId="{6DEE0F72-2717-DB40-BF61-2D42A8D4B2BE}"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AC9003F3-91E9-AA45-A66A-D30BCB32D489}" type="pres">
      <dgm:prSet presAssocID="{3D668436-7BC4-2646-9124-4F53117D8DE8}" presName="text_6" presStyleLbl="node1" presStyleIdx="5" presStyleCnt="6" custScaleY="128805">
        <dgm:presLayoutVars>
          <dgm:bulletEnabled val="1"/>
        </dgm:presLayoutVars>
      </dgm:prSet>
      <dgm:spPr/>
    </dgm:pt>
    <dgm:pt modelId="{57500BFA-1B0A-D144-B022-1C1EEF53A760}"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3B02A12-D3B4-824F-B6A6-0C7732BC546C}" srcId="{3BE836D9-9DD7-0D45-85D1-0CB483F5D5D6}" destId="{5A1F0428-0ACB-F048-B278-0BA5B157B007}" srcOrd="2" destOrd="0" parTransId="{40ED2C65-E8C5-E540-9196-CE0DC726B01C}" sibTransId="{DDA4B21F-6F46-CE4C-BDF0-24B4AA789D8C}"/>
    <dgm:cxn modelId="{058AEE40-B028-BD4C-A4CD-4FB03AFBD4A6}" type="presOf" srcId="{E9AEF667-0663-874E-B6E5-044C77E1AC32}" destId="{D53FB332-C28E-4B41-AE28-E610DC22B7C2}" srcOrd="0" destOrd="0" presId="urn:microsoft.com/office/officeart/2008/layout/VerticalCurvedList"/>
    <dgm:cxn modelId="{F5F59841-DF3B-634B-B942-E0BEF54A6B2E}" srcId="{3BE836D9-9DD7-0D45-85D1-0CB483F5D5D6}" destId="{DA008D25-3834-E64B-913E-54BAF06CDD07}" srcOrd="0" destOrd="0" parTransId="{13506B4B-61F4-8840-B079-694E40264168}" sibTransId="{E9AEF667-0663-874E-B6E5-044C77E1AC32}"/>
    <dgm:cxn modelId="{57666C4A-F974-BD45-BC99-B16DD3036921}" type="presOf" srcId="{5FEDB0E8-725D-8C4E-878B-E085B456A9A0}" destId="{5A41FFFE-BFFC-8446-99A0-A064FFC1E9FC}" srcOrd="0" destOrd="0" presId="urn:microsoft.com/office/officeart/2008/layout/VerticalCurvedList"/>
    <dgm:cxn modelId="{E075D15C-4412-2D45-AE96-E6DDACC84D2D}" type="presOf" srcId="{1B32F500-58F8-7B45-AF9B-2B6E97609BE1}" destId="{320FCB41-C79A-7C4F-BD3E-0EB42DE5B44C}"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40381580-23E1-334C-BA1E-2FBA45FFB3C9}" type="presOf" srcId="{722A7D51-852D-5441-B163-FC7465499F25}" destId="{57308F72-6DB5-184B-84A0-8FD18E4E96E1}"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94A44DC4-22C1-D346-9868-29AD1CA39185}" type="presOf" srcId="{3D668436-7BC4-2646-9124-4F53117D8DE8}" destId="{AC9003F3-91E9-AA45-A66A-D30BCB32D489}"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E1DCDE-5A4B-4B48-A295-0C8EDE107188}" type="presOf" srcId="{5A1F0428-0ACB-F048-B278-0BA5B157B007}" destId="{1B520068-F0F4-104F-99C0-B8693C5EEFD2}"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B94F74E3-207A-EA42-AFCA-95BFB7996C4D}" type="presParOf" srcId="{711F528F-1013-8C49-A162-59D9444D059F}" destId="{1B520068-F0F4-104F-99C0-B8693C5EEFD2}" srcOrd="5" destOrd="0" presId="urn:microsoft.com/office/officeart/2008/layout/VerticalCurvedList"/>
    <dgm:cxn modelId="{2DA7592E-253A-9042-814D-9DA402C4FAE0}" type="presParOf" srcId="{711F528F-1013-8C49-A162-59D9444D059F}" destId="{258FEF77-8606-C84F-AC1A-9F0083B7C620}" srcOrd="6" destOrd="0" presId="urn:microsoft.com/office/officeart/2008/layout/VerticalCurvedList"/>
    <dgm:cxn modelId="{7732D863-407A-C042-A6B7-A9D95BA0B655}" type="presParOf" srcId="{258FEF77-8606-C84F-AC1A-9F0083B7C620}" destId="{EBAE9EC1-074A-ED45-8161-C54EFDB5B11B}" srcOrd="0" destOrd="0" presId="urn:microsoft.com/office/officeart/2008/layout/VerticalCurvedList"/>
    <dgm:cxn modelId="{95422429-8DF3-924F-9469-A0647EBE2315}" type="presParOf" srcId="{711F528F-1013-8C49-A162-59D9444D059F}" destId="{320FCB41-C79A-7C4F-BD3E-0EB42DE5B44C}" srcOrd="7" destOrd="0" presId="urn:microsoft.com/office/officeart/2008/layout/VerticalCurvedList"/>
    <dgm:cxn modelId="{CA37A099-D480-C24C-9A58-0087ACB65DA5}" type="presParOf" srcId="{711F528F-1013-8C49-A162-59D9444D059F}" destId="{E0E63A32-D97F-D442-8162-03A593B0661B}" srcOrd="8" destOrd="0" presId="urn:microsoft.com/office/officeart/2008/layout/VerticalCurvedList"/>
    <dgm:cxn modelId="{C15F4D6B-AC10-D247-8B15-DE48AEA46739}" type="presParOf" srcId="{E0E63A32-D97F-D442-8162-03A593B0661B}" destId="{70DE7CED-40B1-1E49-8460-02DCC267BD45}" srcOrd="0" destOrd="0" presId="urn:microsoft.com/office/officeart/2008/layout/VerticalCurvedList"/>
    <dgm:cxn modelId="{56E42E15-BF92-994F-BB86-7E66B3AA77B2}" type="presParOf" srcId="{711F528F-1013-8C49-A162-59D9444D059F}" destId="{57308F72-6DB5-184B-84A0-8FD18E4E96E1}" srcOrd="9" destOrd="0" presId="urn:microsoft.com/office/officeart/2008/layout/VerticalCurvedList"/>
    <dgm:cxn modelId="{6B41F3E9-B909-564E-BC46-7EAEABF09D63}" type="presParOf" srcId="{711F528F-1013-8C49-A162-59D9444D059F}" destId="{6DEE0F72-2717-DB40-BF61-2D42A8D4B2BE}" srcOrd="10" destOrd="0" presId="urn:microsoft.com/office/officeart/2008/layout/VerticalCurvedList"/>
    <dgm:cxn modelId="{29C30140-5CB0-B144-BBE8-A819437E0446}" type="presParOf" srcId="{6DEE0F72-2717-DB40-BF61-2D42A8D4B2BE}" destId="{FA36AE01-6D7A-C844-AAB6-F0A29DD0F4C9}" srcOrd="0" destOrd="0" presId="urn:microsoft.com/office/officeart/2008/layout/VerticalCurvedList"/>
    <dgm:cxn modelId="{7737EC2C-9BBC-EF44-8B3F-65F3012E1F71}" type="presParOf" srcId="{711F528F-1013-8C49-A162-59D9444D059F}" destId="{AC9003F3-91E9-AA45-A66A-D30BCB32D489}" srcOrd="11" destOrd="0" presId="urn:microsoft.com/office/officeart/2008/layout/VerticalCurvedList"/>
    <dgm:cxn modelId="{0DA42315-90B0-834D-A60C-AFAD6A402EF2}" type="presParOf" srcId="{711F528F-1013-8C49-A162-59D9444D059F}" destId="{57500BFA-1B0A-D144-B022-1C1EEF53A760}" srcOrd="12" destOrd="0" presId="urn:microsoft.com/office/officeart/2008/layout/VerticalCurvedList"/>
    <dgm:cxn modelId="{2A548414-F932-564E-9D5B-6E3FA1CBC318}" type="presParOf" srcId="{57500BFA-1B0A-D144-B022-1C1EEF53A760}"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1" dirty="0"/>
            <a:t>Coaching/</a:t>
          </a:r>
        </a:p>
        <a:p>
          <a:r>
            <a:rPr lang="en-US" sz="3600" b="1"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6A47F55-3D71-1C4A-A8C0-ABF96699570D}" type="doc">
      <dgm:prSet loTypeId="urn:microsoft.com/office/officeart/2005/8/layout/hList2" loCatId="" qsTypeId="urn:microsoft.com/office/officeart/2005/8/quickstyle/simple1" qsCatId="simple" csTypeId="urn:microsoft.com/office/officeart/2005/8/colors/accent2_1" csCatId="accent2" phldr="1"/>
      <dgm:spPr/>
      <dgm:t>
        <a:bodyPr/>
        <a:lstStyle/>
        <a:p>
          <a:endParaRPr lang="en-US"/>
        </a:p>
      </dgm:t>
    </dgm:pt>
    <dgm:pt modelId="{27BDFB75-B805-474E-904F-DCC29D916C6C}">
      <dgm:prSet phldrT="[Text]" custT="1"/>
      <dgm:spPr/>
      <dgm:t>
        <a:bodyPr/>
        <a:lstStyle/>
        <a:p>
          <a:r>
            <a:rPr lang="en-US" sz="4000" b="1" dirty="0"/>
            <a:t>COACH</a:t>
          </a:r>
        </a:p>
      </dgm:t>
    </dgm:pt>
    <dgm:pt modelId="{7FE07A7D-C030-D943-A332-2E3CF0D9CD61}" type="parTrans" cxnId="{1E836FDC-CC51-3348-86C7-ADB41E899FA0}">
      <dgm:prSet/>
      <dgm:spPr/>
      <dgm:t>
        <a:bodyPr/>
        <a:lstStyle/>
        <a:p>
          <a:endParaRPr lang="en-US"/>
        </a:p>
      </dgm:t>
    </dgm:pt>
    <dgm:pt modelId="{7F51A34A-6AAE-9B4C-8F16-9C242795A2A7}" type="sibTrans" cxnId="{1E836FDC-CC51-3348-86C7-ADB41E899FA0}">
      <dgm:prSet/>
      <dgm:spPr/>
      <dgm:t>
        <a:bodyPr/>
        <a:lstStyle/>
        <a:p>
          <a:endParaRPr lang="en-US"/>
        </a:p>
      </dgm:t>
    </dgm:pt>
    <dgm:pt modelId="{D071A1CA-FBE8-444B-AA36-8BDCC221A65A}">
      <dgm:prSet phldrT="[Text]" custT="1"/>
      <dgm:spPr/>
      <dgm:t>
        <a:bodyPr/>
        <a:lstStyle/>
        <a:p>
          <a:r>
            <a:rPr lang="en-US" sz="2400" dirty="0"/>
            <a:t>School/district coach conducts walkthrough observations and provides specific, supportive feedback </a:t>
          </a:r>
        </a:p>
      </dgm:t>
    </dgm:pt>
    <dgm:pt modelId="{90893629-4424-3043-97F2-1E01D54500EC}" type="parTrans" cxnId="{3F746E3A-A134-8646-8560-521B46BC3FC1}">
      <dgm:prSet/>
      <dgm:spPr/>
      <dgm:t>
        <a:bodyPr/>
        <a:lstStyle/>
        <a:p>
          <a:endParaRPr lang="en-US"/>
        </a:p>
      </dgm:t>
    </dgm:pt>
    <dgm:pt modelId="{308D95E5-7F70-3746-B205-481EDEA350AF}" type="sibTrans" cxnId="{3F746E3A-A134-8646-8560-521B46BC3FC1}">
      <dgm:prSet/>
      <dgm:spPr/>
      <dgm:t>
        <a:bodyPr/>
        <a:lstStyle/>
        <a:p>
          <a:endParaRPr lang="en-US"/>
        </a:p>
      </dgm:t>
    </dgm:pt>
    <dgm:pt modelId="{80926E9B-F59D-D94C-B2F2-B41FA8F540B1}">
      <dgm:prSet phldrT="[Text]" custT="1"/>
      <dgm:spPr/>
      <dgm:t>
        <a:bodyPr/>
        <a:lstStyle/>
        <a:p>
          <a:r>
            <a:rPr lang="en-US" sz="2400" dirty="0"/>
            <a:t>Mentors assigned to new educators provide feedback on use of PBIS practices </a:t>
          </a:r>
        </a:p>
      </dgm:t>
    </dgm:pt>
    <dgm:pt modelId="{3E8ABA31-A259-F54E-ABCF-2520F3E3B17C}" type="parTrans" cxnId="{B8132B7E-B3E5-5B42-B681-E86E809CFA69}">
      <dgm:prSet/>
      <dgm:spPr/>
      <dgm:t>
        <a:bodyPr/>
        <a:lstStyle/>
        <a:p>
          <a:endParaRPr lang="en-US"/>
        </a:p>
      </dgm:t>
    </dgm:pt>
    <dgm:pt modelId="{C7BF56EC-6E58-0D4A-8600-6DCD1B7C8DFC}" type="sibTrans" cxnId="{B8132B7E-B3E5-5B42-B681-E86E809CFA69}">
      <dgm:prSet/>
      <dgm:spPr/>
      <dgm:t>
        <a:bodyPr/>
        <a:lstStyle/>
        <a:p>
          <a:endParaRPr lang="en-US"/>
        </a:p>
      </dgm:t>
    </dgm:pt>
    <dgm:pt modelId="{C2E36843-608B-0B45-BA42-8C5EFE4B0B94}">
      <dgm:prSet phldrT="[Text]" custT="1"/>
      <dgm:spPr/>
      <dgm:t>
        <a:bodyPr/>
        <a:lstStyle/>
        <a:p>
          <a:r>
            <a:rPr lang="en-US" sz="4000" b="1" dirty="0"/>
            <a:t>PEER</a:t>
          </a:r>
        </a:p>
      </dgm:t>
    </dgm:pt>
    <dgm:pt modelId="{41DEFE87-890E-D24F-A466-FEC482B3FC15}" type="parTrans" cxnId="{BCB56AB6-653C-1E4A-85A7-2D3D0E7192D9}">
      <dgm:prSet/>
      <dgm:spPr/>
      <dgm:t>
        <a:bodyPr/>
        <a:lstStyle/>
        <a:p>
          <a:endParaRPr lang="en-US"/>
        </a:p>
      </dgm:t>
    </dgm:pt>
    <dgm:pt modelId="{E3EFD68B-4BB5-964E-8BB5-9F347C59F726}" type="sibTrans" cxnId="{BCB56AB6-653C-1E4A-85A7-2D3D0E7192D9}">
      <dgm:prSet/>
      <dgm:spPr/>
      <dgm:t>
        <a:bodyPr/>
        <a:lstStyle/>
        <a:p>
          <a:endParaRPr lang="en-US"/>
        </a:p>
      </dgm:t>
    </dgm:pt>
    <dgm:pt modelId="{10C670A9-6B12-FD4C-8DE7-D0A881E24F92}">
      <dgm:prSet phldrT="[Text]" custT="1"/>
      <dgm:spPr/>
      <dgm:t>
        <a:bodyPr/>
        <a:lstStyle/>
        <a:p>
          <a:r>
            <a:rPr lang="en-US" sz="2400" dirty="0"/>
            <a:t>Educator pairs visit each other during instruction to gather data on specific practices and provide specific feedback/ support to one another</a:t>
          </a:r>
        </a:p>
      </dgm:t>
    </dgm:pt>
    <dgm:pt modelId="{CD56B15C-CD28-8A43-82FD-0836444ED8FC}" type="parTrans" cxnId="{CCAED0B8-DF7D-0D42-9C1A-78E83F34B91F}">
      <dgm:prSet/>
      <dgm:spPr/>
      <dgm:t>
        <a:bodyPr/>
        <a:lstStyle/>
        <a:p>
          <a:endParaRPr lang="en-US"/>
        </a:p>
      </dgm:t>
    </dgm:pt>
    <dgm:pt modelId="{1352BC91-5302-B346-9C90-C2F2FDD8087B}" type="sibTrans" cxnId="{CCAED0B8-DF7D-0D42-9C1A-78E83F34B91F}">
      <dgm:prSet/>
      <dgm:spPr/>
      <dgm:t>
        <a:bodyPr/>
        <a:lstStyle/>
        <a:p>
          <a:endParaRPr lang="en-US"/>
        </a:p>
      </dgm:t>
    </dgm:pt>
    <dgm:pt modelId="{DBC2DE12-947D-C14C-A58D-3EB7009C9840}">
      <dgm:prSet phldrT="[Text]" custT="1"/>
      <dgm:spPr/>
      <dgm:t>
        <a:bodyPr/>
        <a:lstStyle/>
        <a:p>
          <a:r>
            <a:rPr lang="en-US" sz="2400" dirty="0"/>
            <a:t>Communities of Practice are created to review critical features, share experiences, gather examples of core PBIS practices</a:t>
          </a:r>
        </a:p>
      </dgm:t>
    </dgm:pt>
    <dgm:pt modelId="{4648D9B2-E976-8947-8148-B0B3AF02377F}" type="parTrans" cxnId="{262C3966-AD93-6749-B13B-BDE3815555D2}">
      <dgm:prSet/>
      <dgm:spPr/>
      <dgm:t>
        <a:bodyPr/>
        <a:lstStyle/>
        <a:p>
          <a:endParaRPr lang="en-US"/>
        </a:p>
      </dgm:t>
    </dgm:pt>
    <dgm:pt modelId="{6E2AE802-1A43-E744-BF66-7FB61DED0E8B}" type="sibTrans" cxnId="{262C3966-AD93-6749-B13B-BDE3815555D2}">
      <dgm:prSet/>
      <dgm:spPr/>
      <dgm:t>
        <a:bodyPr/>
        <a:lstStyle/>
        <a:p>
          <a:endParaRPr lang="en-US"/>
        </a:p>
      </dgm:t>
    </dgm:pt>
    <dgm:pt modelId="{95E8D4ED-7BB5-2F4C-9D45-846E19ED774B}">
      <dgm:prSet phldrT="[Text]" custT="1"/>
      <dgm:spPr/>
      <dgm:t>
        <a:bodyPr/>
        <a:lstStyle/>
        <a:p>
          <a:r>
            <a:rPr lang="en-US" sz="4000" b="1" dirty="0"/>
            <a:t>SELF</a:t>
          </a:r>
        </a:p>
      </dgm:t>
    </dgm:pt>
    <dgm:pt modelId="{7B37175D-D9C4-5946-8D71-0D865B49A63A}" type="parTrans" cxnId="{8C1ED745-E35E-6941-B105-778A34D73D90}">
      <dgm:prSet/>
      <dgm:spPr/>
      <dgm:t>
        <a:bodyPr/>
        <a:lstStyle/>
        <a:p>
          <a:endParaRPr lang="en-US"/>
        </a:p>
      </dgm:t>
    </dgm:pt>
    <dgm:pt modelId="{393E2F54-6C1A-CE41-9555-F05C7C8267AD}" type="sibTrans" cxnId="{8C1ED745-E35E-6941-B105-778A34D73D90}">
      <dgm:prSet/>
      <dgm:spPr/>
      <dgm:t>
        <a:bodyPr/>
        <a:lstStyle/>
        <a:p>
          <a:endParaRPr lang="en-US"/>
        </a:p>
      </dgm:t>
    </dgm:pt>
    <dgm:pt modelId="{DAB431AE-D536-C842-AEE7-42DEBB6EE727}">
      <dgm:prSet phldrT="[Text]" custT="1"/>
      <dgm:spPr/>
      <dgm:t>
        <a:bodyPr/>
        <a:lstStyle/>
        <a:p>
          <a:r>
            <a:rPr lang="en-US" sz="2400" dirty="0"/>
            <a:t>Individuals commit to being a coach and providing support for 1 identified practice</a:t>
          </a:r>
        </a:p>
      </dgm:t>
    </dgm:pt>
    <dgm:pt modelId="{43FBFBDA-195C-9C45-A7FC-7BE025738233}" type="parTrans" cxnId="{D321BA07-284C-6145-9ABE-F987C6B02624}">
      <dgm:prSet/>
      <dgm:spPr/>
      <dgm:t>
        <a:bodyPr/>
        <a:lstStyle/>
        <a:p>
          <a:endParaRPr lang="en-US"/>
        </a:p>
      </dgm:t>
    </dgm:pt>
    <dgm:pt modelId="{9C742A2A-4BA6-5844-A7F4-69F931159369}" type="sibTrans" cxnId="{D321BA07-284C-6145-9ABE-F987C6B02624}">
      <dgm:prSet/>
      <dgm:spPr/>
      <dgm:t>
        <a:bodyPr/>
        <a:lstStyle/>
        <a:p>
          <a:endParaRPr lang="en-US"/>
        </a:p>
      </dgm:t>
    </dgm:pt>
    <dgm:pt modelId="{F0A4D155-B17A-3E4C-AF80-E889D88C059C}">
      <dgm:prSet phldrT="[Text]" custT="1"/>
      <dgm:spPr/>
      <dgm:t>
        <a:bodyPr/>
        <a:lstStyle/>
        <a:p>
          <a:r>
            <a:rPr lang="en-US" sz="2400" dirty="0"/>
            <a:t>Educators choose 1 practice to set goals for themselves, self-monitor (with a provided data collection tool) and self-reinforce when they meet their goal</a:t>
          </a:r>
        </a:p>
      </dgm:t>
    </dgm:pt>
    <dgm:pt modelId="{A34CADE0-5DF5-D84F-A84F-7F328E40CDF2}" type="parTrans" cxnId="{73144CB3-8EF9-6840-8E8F-8E4FF556F64F}">
      <dgm:prSet/>
      <dgm:spPr/>
      <dgm:t>
        <a:bodyPr/>
        <a:lstStyle/>
        <a:p>
          <a:endParaRPr lang="en-US"/>
        </a:p>
      </dgm:t>
    </dgm:pt>
    <dgm:pt modelId="{198521DB-4B34-8B43-8616-0EE58A138DCF}" type="sibTrans" cxnId="{73144CB3-8EF9-6840-8E8F-8E4FF556F64F}">
      <dgm:prSet/>
      <dgm:spPr/>
      <dgm:t>
        <a:bodyPr/>
        <a:lstStyle/>
        <a:p>
          <a:endParaRPr lang="en-US"/>
        </a:p>
      </dgm:t>
    </dgm:pt>
    <dgm:pt modelId="{FD6B5071-C70E-204D-A464-B86C6311C298}" type="pres">
      <dgm:prSet presAssocID="{66A47F55-3D71-1C4A-A8C0-ABF96699570D}" presName="linearFlow" presStyleCnt="0">
        <dgm:presLayoutVars>
          <dgm:dir/>
          <dgm:animLvl val="lvl"/>
          <dgm:resizeHandles/>
        </dgm:presLayoutVars>
      </dgm:prSet>
      <dgm:spPr/>
    </dgm:pt>
    <dgm:pt modelId="{DD87339F-A019-F84B-9262-D835071F072F}" type="pres">
      <dgm:prSet presAssocID="{27BDFB75-B805-474E-904F-DCC29D916C6C}" presName="compositeNode" presStyleCnt="0">
        <dgm:presLayoutVars>
          <dgm:bulletEnabled val="1"/>
        </dgm:presLayoutVars>
      </dgm:prSet>
      <dgm:spPr/>
    </dgm:pt>
    <dgm:pt modelId="{7A63B0D5-C718-A443-A30E-86DAFB85CEC0}" type="pres">
      <dgm:prSet presAssocID="{27BDFB75-B805-474E-904F-DCC29D916C6C}" presName="image" presStyleLbl="fgImgPlace1" presStyleIdx="0" presStyleCnt="3" custLinFactNeighborX="-7419" custLinFactNeighborY="407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917DAC40-7DA5-634E-B883-340FD0793949}" type="pres">
      <dgm:prSet presAssocID="{27BDFB75-B805-474E-904F-DCC29D916C6C}" presName="childNode" presStyleLbl="node1" presStyleIdx="0" presStyleCnt="3" custScaleX="107384" custLinFactNeighborX="8280" custLinFactNeighborY="6168">
        <dgm:presLayoutVars>
          <dgm:bulletEnabled val="1"/>
        </dgm:presLayoutVars>
      </dgm:prSet>
      <dgm:spPr/>
    </dgm:pt>
    <dgm:pt modelId="{27FA25A2-BC11-7646-A126-CE3458B09172}" type="pres">
      <dgm:prSet presAssocID="{27BDFB75-B805-474E-904F-DCC29D916C6C}" presName="parentNode" presStyleLbl="revTx" presStyleIdx="0" presStyleCnt="3" custLinFactNeighborX="17668" custLinFactNeighborY="9675">
        <dgm:presLayoutVars>
          <dgm:chMax val="0"/>
          <dgm:bulletEnabled val="1"/>
        </dgm:presLayoutVars>
      </dgm:prSet>
      <dgm:spPr/>
    </dgm:pt>
    <dgm:pt modelId="{7DC0954F-1E3C-0446-AF9E-D2CCC56C8780}" type="pres">
      <dgm:prSet presAssocID="{7F51A34A-6AAE-9B4C-8F16-9C242795A2A7}" presName="sibTrans" presStyleCnt="0"/>
      <dgm:spPr/>
    </dgm:pt>
    <dgm:pt modelId="{ED2F93B0-3A4F-6A40-B0EB-06FB9F6A986F}" type="pres">
      <dgm:prSet presAssocID="{C2E36843-608B-0B45-BA42-8C5EFE4B0B94}" presName="compositeNode" presStyleCnt="0">
        <dgm:presLayoutVars>
          <dgm:bulletEnabled val="1"/>
        </dgm:presLayoutVars>
      </dgm:prSet>
      <dgm:spPr/>
    </dgm:pt>
    <dgm:pt modelId="{72662DDC-314B-7848-B611-44103D5E7146}" type="pres">
      <dgm:prSet presAssocID="{C2E36843-608B-0B45-BA42-8C5EFE4B0B94}" presName="image" presStyleLbl="fgImgPlace1" presStyleIdx="1" presStyleCnt="3" custLinFactNeighborX="-23545" custLinFactNeighborY="12116"/>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94BABCAE-BD5F-C648-A90E-07F09456A9FE}" type="pres">
      <dgm:prSet presAssocID="{C2E36843-608B-0B45-BA42-8C5EFE4B0B94}" presName="childNode" presStyleLbl="node1" presStyleIdx="1" presStyleCnt="3" custScaleX="133477" custScaleY="101329" custLinFactNeighborX="12186" custLinFactNeighborY="5833">
        <dgm:presLayoutVars>
          <dgm:bulletEnabled val="1"/>
        </dgm:presLayoutVars>
      </dgm:prSet>
      <dgm:spPr/>
    </dgm:pt>
    <dgm:pt modelId="{F2AFA66E-1CCD-AA4F-A8BE-81E375D3AEBD}" type="pres">
      <dgm:prSet presAssocID="{C2E36843-608B-0B45-BA42-8C5EFE4B0B94}" presName="parentNode" presStyleLbl="revTx" presStyleIdx="1" presStyleCnt="3" custLinFactNeighborX="-47091" custLinFactNeighborY="7540">
        <dgm:presLayoutVars>
          <dgm:chMax val="0"/>
          <dgm:bulletEnabled val="1"/>
        </dgm:presLayoutVars>
      </dgm:prSet>
      <dgm:spPr/>
    </dgm:pt>
    <dgm:pt modelId="{D0CFE4FB-6ADC-C343-B0E7-F532D82ABA23}" type="pres">
      <dgm:prSet presAssocID="{E3EFD68B-4BB5-964E-8BB5-9F347C59F726}" presName="sibTrans" presStyleCnt="0"/>
      <dgm:spPr/>
    </dgm:pt>
    <dgm:pt modelId="{B8B63A6A-330E-7F4C-B2C7-6DE524A1DBC3}" type="pres">
      <dgm:prSet presAssocID="{95E8D4ED-7BB5-2F4C-9D45-846E19ED774B}" presName="compositeNode" presStyleCnt="0">
        <dgm:presLayoutVars>
          <dgm:bulletEnabled val="1"/>
        </dgm:presLayoutVars>
      </dgm:prSet>
      <dgm:spPr/>
    </dgm:pt>
    <dgm:pt modelId="{DA68EC2F-2132-F447-AD84-EB861FFDEBA7}" type="pres">
      <dgm:prSet presAssocID="{95E8D4ED-7BB5-2F4C-9D45-846E19ED774B}" presName="image" presStyleLbl="fgImgPlace1" presStyleIdx="2" presStyleCnt="3" custLinFactNeighborX="-21918" custLinFactNeighborY="-334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D83C8A2D-2F8E-874A-967B-5FC87B40695E}" type="pres">
      <dgm:prSet presAssocID="{95E8D4ED-7BB5-2F4C-9D45-846E19ED774B}" presName="childNode" presStyleLbl="node1" presStyleIdx="2" presStyleCnt="3" custScaleX="115520" custScaleY="102510" custLinFactNeighborX="3613" custLinFactNeighborY="3783">
        <dgm:presLayoutVars>
          <dgm:bulletEnabled val="1"/>
        </dgm:presLayoutVars>
      </dgm:prSet>
      <dgm:spPr/>
    </dgm:pt>
    <dgm:pt modelId="{A8CA273E-F9DD-D94D-9965-190B27B20969}" type="pres">
      <dgm:prSet presAssocID="{95E8D4ED-7BB5-2F4C-9D45-846E19ED774B}" presName="parentNode" presStyleLbl="revTx" presStyleIdx="2" presStyleCnt="3" custLinFactNeighborX="-21489" custLinFactNeighborY="1726">
        <dgm:presLayoutVars>
          <dgm:chMax val="0"/>
          <dgm:bulletEnabled val="1"/>
        </dgm:presLayoutVars>
      </dgm:prSet>
      <dgm:spPr/>
    </dgm:pt>
  </dgm:ptLst>
  <dgm:cxnLst>
    <dgm:cxn modelId="{D321BA07-284C-6145-9ABE-F987C6B02624}" srcId="{95E8D4ED-7BB5-2F4C-9D45-846E19ED774B}" destId="{DAB431AE-D536-C842-AEE7-42DEBB6EE727}" srcOrd="0" destOrd="0" parTransId="{43FBFBDA-195C-9C45-A7FC-7BE025738233}" sibTransId="{9C742A2A-4BA6-5844-A7F4-69F931159369}"/>
    <dgm:cxn modelId="{EB9B400B-919C-D64E-8946-4ACAF9119A08}" type="presOf" srcId="{C2E36843-608B-0B45-BA42-8C5EFE4B0B94}" destId="{F2AFA66E-1CCD-AA4F-A8BE-81E375D3AEBD}" srcOrd="0" destOrd="0" presId="urn:microsoft.com/office/officeart/2005/8/layout/hList2"/>
    <dgm:cxn modelId="{E5E77910-BB18-FA44-9CDB-D16E0B9BA51B}" type="presOf" srcId="{F0A4D155-B17A-3E4C-AF80-E889D88C059C}" destId="{D83C8A2D-2F8E-874A-967B-5FC87B40695E}" srcOrd="0" destOrd="1" presId="urn:microsoft.com/office/officeart/2005/8/layout/hList2"/>
    <dgm:cxn modelId="{F9D55D32-A47A-674B-8F79-3E8063275786}" type="presOf" srcId="{95E8D4ED-7BB5-2F4C-9D45-846E19ED774B}" destId="{A8CA273E-F9DD-D94D-9965-190B27B20969}" srcOrd="0" destOrd="0" presId="urn:microsoft.com/office/officeart/2005/8/layout/hList2"/>
    <dgm:cxn modelId="{3F746E3A-A134-8646-8560-521B46BC3FC1}" srcId="{27BDFB75-B805-474E-904F-DCC29D916C6C}" destId="{D071A1CA-FBE8-444B-AA36-8BDCC221A65A}" srcOrd="0" destOrd="0" parTransId="{90893629-4424-3043-97F2-1E01D54500EC}" sibTransId="{308D95E5-7F70-3746-B205-481EDEA350AF}"/>
    <dgm:cxn modelId="{8C1ED745-E35E-6941-B105-778A34D73D90}" srcId="{66A47F55-3D71-1C4A-A8C0-ABF96699570D}" destId="{95E8D4ED-7BB5-2F4C-9D45-846E19ED774B}" srcOrd="2" destOrd="0" parTransId="{7B37175D-D9C4-5946-8D71-0D865B49A63A}" sibTransId="{393E2F54-6C1A-CE41-9555-F05C7C8267AD}"/>
    <dgm:cxn modelId="{78126C46-3F45-0840-8A97-231E09B98F57}" type="presOf" srcId="{DBC2DE12-947D-C14C-A58D-3EB7009C9840}" destId="{94BABCAE-BD5F-C648-A90E-07F09456A9FE}" srcOrd="0" destOrd="1" presId="urn:microsoft.com/office/officeart/2005/8/layout/hList2"/>
    <dgm:cxn modelId="{77450254-1E3E-8E4B-AE85-A3F1D9D80396}" type="presOf" srcId="{66A47F55-3D71-1C4A-A8C0-ABF96699570D}" destId="{FD6B5071-C70E-204D-A464-B86C6311C298}" srcOrd="0" destOrd="0" presId="urn:microsoft.com/office/officeart/2005/8/layout/hList2"/>
    <dgm:cxn modelId="{262C3966-AD93-6749-B13B-BDE3815555D2}" srcId="{C2E36843-608B-0B45-BA42-8C5EFE4B0B94}" destId="{DBC2DE12-947D-C14C-A58D-3EB7009C9840}" srcOrd="1" destOrd="0" parTransId="{4648D9B2-E976-8947-8148-B0B3AF02377F}" sibTransId="{6E2AE802-1A43-E744-BF66-7FB61DED0E8B}"/>
    <dgm:cxn modelId="{8AE4B578-C718-F848-A5BA-7E2A6F00795D}" type="presOf" srcId="{DAB431AE-D536-C842-AEE7-42DEBB6EE727}" destId="{D83C8A2D-2F8E-874A-967B-5FC87B40695E}" srcOrd="0" destOrd="0" presId="urn:microsoft.com/office/officeart/2005/8/layout/hList2"/>
    <dgm:cxn modelId="{B8132B7E-B3E5-5B42-B681-E86E809CFA69}" srcId="{27BDFB75-B805-474E-904F-DCC29D916C6C}" destId="{80926E9B-F59D-D94C-B2F2-B41FA8F540B1}" srcOrd="1" destOrd="0" parTransId="{3E8ABA31-A259-F54E-ABCF-2520F3E3B17C}" sibTransId="{C7BF56EC-6E58-0D4A-8600-6DCD1B7C8DFC}"/>
    <dgm:cxn modelId="{6DE35B83-A9BD-8F41-B573-7EC6A5069973}" type="presOf" srcId="{27BDFB75-B805-474E-904F-DCC29D916C6C}" destId="{27FA25A2-BC11-7646-A126-CE3458B09172}" srcOrd="0" destOrd="0" presId="urn:microsoft.com/office/officeart/2005/8/layout/hList2"/>
    <dgm:cxn modelId="{E23E76A1-1C4B-734E-B70A-E28A3E48B19F}" type="presOf" srcId="{10C670A9-6B12-FD4C-8DE7-D0A881E24F92}" destId="{94BABCAE-BD5F-C648-A90E-07F09456A9FE}" srcOrd="0" destOrd="0" presId="urn:microsoft.com/office/officeart/2005/8/layout/hList2"/>
    <dgm:cxn modelId="{73144CB3-8EF9-6840-8E8F-8E4FF556F64F}" srcId="{95E8D4ED-7BB5-2F4C-9D45-846E19ED774B}" destId="{F0A4D155-B17A-3E4C-AF80-E889D88C059C}" srcOrd="1" destOrd="0" parTransId="{A34CADE0-5DF5-D84F-A84F-7F328E40CDF2}" sibTransId="{198521DB-4B34-8B43-8616-0EE58A138DCF}"/>
    <dgm:cxn modelId="{BCB56AB6-653C-1E4A-85A7-2D3D0E7192D9}" srcId="{66A47F55-3D71-1C4A-A8C0-ABF96699570D}" destId="{C2E36843-608B-0B45-BA42-8C5EFE4B0B94}" srcOrd="1" destOrd="0" parTransId="{41DEFE87-890E-D24F-A466-FEC482B3FC15}" sibTransId="{E3EFD68B-4BB5-964E-8BB5-9F347C59F726}"/>
    <dgm:cxn modelId="{CCAED0B8-DF7D-0D42-9C1A-78E83F34B91F}" srcId="{C2E36843-608B-0B45-BA42-8C5EFE4B0B94}" destId="{10C670A9-6B12-FD4C-8DE7-D0A881E24F92}" srcOrd="0" destOrd="0" parTransId="{CD56B15C-CD28-8A43-82FD-0836444ED8FC}" sibTransId="{1352BC91-5302-B346-9C90-C2F2FDD8087B}"/>
    <dgm:cxn modelId="{1E836FDC-CC51-3348-86C7-ADB41E899FA0}" srcId="{66A47F55-3D71-1C4A-A8C0-ABF96699570D}" destId="{27BDFB75-B805-474E-904F-DCC29D916C6C}" srcOrd="0" destOrd="0" parTransId="{7FE07A7D-C030-D943-A332-2E3CF0D9CD61}" sibTransId="{7F51A34A-6AAE-9B4C-8F16-9C242795A2A7}"/>
    <dgm:cxn modelId="{DAB34EEC-3BE8-0E48-80C7-22E610576311}" type="presOf" srcId="{80926E9B-F59D-D94C-B2F2-B41FA8F540B1}" destId="{917DAC40-7DA5-634E-B883-340FD0793949}" srcOrd="0" destOrd="1" presId="urn:microsoft.com/office/officeart/2005/8/layout/hList2"/>
    <dgm:cxn modelId="{F8F7F8F8-F576-864F-967D-F8BA8AAA6CEB}" type="presOf" srcId="{D071A1CA-FBE8-444B-AA36-8BDCC221A65A}" destId="{917DAC40-7DA5-634E-B883-340FD0793949}" srcOrd="0" destOrd="0" presId="urn:microsoft.com/office/officeart/2005/8/layout/hList2"/>
    <dgm:cxn modelId="{4F1DF541-6EAF-2A4C-8E46-6B80B057EF46}" type="presParOf" srcId="{FD6B5071-C70E-204D-A464-B86C6311C298}" destId="{DD87339F-A019-F84B-9262-D835071F072F}" srcOrd="0" destOrd="0" presId="urn:microsoft.com/office/officeart/2005/8/layout/hList2"/>
    <dgm:cxn modelId="{AE901834-E94F-914E-B428-6AFFC111C31C}" type="presParOf" srcId="{DD87339F-A019-F84B-9262-D835071F072F}" destId="{7A63B0D5-C718-A443-A30E-86DAFB85CEC0}" srcOrd="0" destOrd="0" presId="urn:microsoft.com/office/officeart/2005/8/layout/hList2"/>
    <dgm:cxn modelId="{94AFB94B-D6CE-4A4C-99B8-BBD104CFDD81}" type="presParOf" srcId="{DD87339F-A019-F84B-9262-D835071F072F}" destId="{917DAC40-7DA5-634E-B883-340FD0793949}" srcOrd="1" destOrd="0" presId="urn:microsoft.com/office/officeart/2005/8/layout/hList2"/>
    <dgm:cxn modelId="{69C64F79-9572-0B48-A54B-5AF2167A420B}" type="presParOf" srcId="{DD87339F-A019-F84B-9262-D835071F072F}" destId="{27FA25A2-BC11-7646-A126-CE3458B09172}" srcOrd="2" destOrd="0" presId="urn:microsoft.com/office/officeart/2005/8/layout/hList2"/>
    <dgm:cxn modelId="{FD145CFF-78F4-D44D-8B3F-EAFA694E1D5D}" type="presParOf" srcId="{FD6B5071-C70E-204D-A464-B86C6311C298}" destId="{7DC0954F-1E3C-0446-AF9E-D2CCC56C8780}" srcOrd="1" destOrd="0" presId="urn:microsoft.com/office/officeart/2005/8/layout/hList2"/>
    <dgm:cxn modelId="{96345391-7B78-444B-BDC3-FADB57E930E9}" type="presParOf" srcId="{FD6B5071-C70E-204D-A464-B86C6311C298}" destId="{ED2F93B0-3A4F-6A40-B0EB-06FB9F6A986F}" srcOrd="2" destOrd="0" presId="urn:microsoft.com/office/officeart/2005/8/layout/hList2"/>
    <dgm:cxn modelId="{3789F8A2-A9F2-B647-8513-C1206AF2BF56}" type="presParOf" srcId="{ED2F93B0-3A4F-6A40-B0EB-06FB9F6A986F}" destId="{72662DDC-314B-7848-B611-44103D5E7146}" srcOrd="0" destOrd="0" presId="urn:microsoft.com/office/officeart/2005/8/layout/hList2"/>
    <dgm:cxn modelId="{D9805B2E-C774-4445-8560-9F29515C3310}" type="presParOf" srcId="{ED2F93B0-3A4F-6A40-B0EB-06FB9F6A986F}" destId="{94BABCAE-BD5F-C648-A90E-07F09456A9FE}" srcOrd="1" destOrd="0" presId="urn:microsoft.com/office/officeart/2005/8/layout/hList2"/>
    <dgm:cxn modelId="{310CA690-9D61-6346-BDFA-09FFB14C6DE8}" type="presParOf" srcId="{ED2F93B0-3A4F-6A40-B0EB-06FB9F6A986F}" destId="{F2AFA66E-1CCD-AA4F-A8BE-81E375D3AEBD}" srcOrd="2" destOrd="0" presId="urn:microsoft.com/office/officeart/2005/8/layout/hList2"/>
    <dgm:cxn modelId="{821CEAA1-1F96-E54F-9E1B-A1CCC9312B31}" type="presParOf" srcId="{FD6B5071-C70E-204D-A464-B86C6311C298}" destId="{D0CFE4FB-6ADC-C343-B0E7-F532D82ABA23}" srcOrd="3" destOrd="0" presId="urn:microsoft.com/office/officeart/2005/8/layout/hList2"/>
    <dgm:cxn modelId="{9A044826-3397-3E45-8703-6BC666203F14}" type="presParOf" srcId="{FD6B5071-C70E-204D-A464-B86C6311C298}" destId="{B8B63A6A-330E-7F4C-B2C7-6DE524A1DBC3}" srcOrd="4" destOrd="0" presId="urn:microsoft.com/office/officeart/2005/8/layout/hList2"/>
    <dgm:cxn modelId="{3B7571CD-FF24-934E-B5CD-D02CFA15AE12}" type="presParOf" srcId="{B8B63A6A-330E-7F4C-B2C7-6DE524A1DBC3}" destId="{DA68EC2F-2132-F447-AD84-EB861FFDEBA7}" srcOrd="0" destOrd="0" presId="urn:microsoft.com/office/officeart/2005/8/layout/hList2"/>
    <dgm:cxn modelId="{3F149E85-54D0-DB47-9C41-6D1A5407720F}" type="presParOf" srcId="{B8B63A6A-330E-7F4C-B2C7-6DE524A1DBC3}" destId="{D83C8A2D-2F8E-874A-967B-5FC87B40695E}" srcOrd="1" destOrd="0" presId="urn:microsoft.com/office/officeart/2005/8/layout/hList2"/>
    <dgm:cxn modelId="{B86E97D2-EF9D-1349-BE19-6505D41FAB45}" type="presParOf" srcId="{B8B63A6A-330E-7F4C-B2C7-6DE524A1DBC3}" destId="{A8CA273E-F9DD-D94D-9965-190B27B2096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D1C74BE-CEBD-444F-AB14-55F78E9480E9}" type="doc">
      <dgm:prSet loTypeId="urn:microsoft.com/office/officeart/2005/8/layout/default" loCatId="" qsTypeId="urn:microsoft.com/office/officeart/2005/8/quickstyle/simple1" qsCatId="simple" csTypeId="urn:microsoft.com/office/officeart/2005/8/colors/accent2_1" csCatId="accent2" phldr="1"/>
      <dgm:spPr/>
    </dgm:pt>
    <dgm:pt modelId="{C1719241-288D-784D-80AF-99E368D1864F}">
      <dgm:prSet phldrT="[Text]"/>
      <dgm:spPr/>
      <dgm:t>
        <a:bodyPr/>
        <a:lstStyle/>
        <a:p>
          <a:r>
            <a:rPr lang="en-US" dirty="0"/>
            <a:t>For 8 weeks, a weekly email is sent out to staff reminding them to use the discipline flowchart when responding to student behavior incidents.</a:t>
          </a:r>
        </a:p>
      </dgm:t>
    </dgm:pt>
    <dgm:pt modelId="{433D5075-D649-F64A-AFED-8A33AE337F8F}" type="parTrans" cxnId="{CD703678-4741-EA4C-A9AE-CFEAEA8B5784}">
      <dgm:prSet/>
      <dgm:spPr/>
      <dgm:t>
        <a:bodyPr/>
        <a:lstStyle/>
        <a:p>
          <a:endParaRPr lang="en-US"/>
        </a:p>
      </dgm:t>
    </dgm:pt>
    <dgm:pt modelId="{5F0652F6-42C6-D54E-832E-CAD0702542FC}" type="sibTrans" cxnId="{CD703678-4741-EA4C-A9AE-CFEAEA8B5784}">
      <dgm:prSet/>
      <dgm:spPr/>
      <dgm:t>
        <a:bodyPr/>
        <a:lstStyle/>
        <a:p>
          <a:endParaRPr lang="en-US"/>
        </a:p>
      </dgm:t>
    </dgm:pt>
    <dgm:pt modelId="{588FF86F-9B22-F741-AB5B-CC42F3B0D947}">
      <dgm:prSet phldrT="[Text]"/>
      <dgm:spPr/>
      <dgm:t>
        <a:bodyPr/>
        <a:lstStyle/>
        <a:p>
          <a:r>
            <a:rPr lang="en-US" dirty="0"/>
            <a:t>During grade level/ department meetings, teams discuss using the discipline flowchart and what works well and how to overcome barriers. </a:t>
          </a:r>
        </a:p>
      </dgm:t>
    </dgm:pt>
    <dgm:pt modelId="{6799A855-1BCD-A54C-A58E-4858A0870EBD}" type="parTrans" cxnId="{CFEFA1F7-810E-2E49-9E7D-6FF90F102E63}">
      <dgm:prSet/>
      <dgm:spPr/>
      <dgm:t>
        <a:bodyPr/>
        <a:lstStyle/>
        <a:p>
          <a:endParaRPr lang="en-US"/>
        </a:p>
      </dgm:t>
    </dgm:pt>
    <dgm:pt modelId="{21488E7E-F421-4A41-BD5F-2AA024D8A0E3}" type="sibTrans" cxnId="{CFEFA1F7-810E-2E49-9E7D-6FF90F102E63}">
      <dgm:prSet/>
      <dgm:spPr/>
      <dgm:t>
        <a:bodyPr/>
        <a:lstStyle/>
        <a:p>
          <a:endParaRPr lang="en-US"/>
        </a:p>
      </dgm:t>
    </dgm:pt>
    <dgm:pt modelId="{D583C337-682E-7B4C-818E-DC7394D077F4}">
      <dgm:prSet phldrT="[Text]"/>
      <dgm:spPr/>
      <dgm:t>
        <a:bodyPr/>
        <a:lstStyle/>
        <a:p>
          <a:r>
            <a:rPr lang="en-US" dirty="0"/>
            <a:t>When staff follow the flowchart procedures for office-supported incidents, the administrator provides specific praise to the staff member.</a:t>
          </a:r>
        </a:p>
      </dgm:t>
    </dgm:pt>
    <dgm:pt modelId="{0F5C6AD3-30C2-9442-A43A-621B80F8D00C}" type="parTrans" cxnId="{B1453E69-D46F-AF45-833F-1CD9D427B769}">
      <dgm:prSet/>
      <dgm:spPr/>
      <dgm:t>
        <a:bodyPr/>
        <a:lstStyle/>
        <a:p>
          <a:endParaRPr lang="en-US"/>
        </a:p>
      </dgm:t>
    </dgm:pt>
    <dgm:pt modelId="{DB51EB0B-E3B3-7441-A611-D611294DF932}" type="sibTrans" cxnId="{B1453E69-D46F-AF45-833F-1CD9D427B769}">
      <dgm:prSet/>
      <dgm:spPr/>
      <dgm:t>
        <a:bodyPr/>
        <a:lstStyle/>
        <a:p>
          <a:endParaRPr lang="en-US"/>
        </a:p>
      </dgm:t>
    </dgm:pt>
    <dgm:pt modelId="{01E67E15-6ABF-BA41-8639-5B61B6F12539}" type="pres">
      <dgm:prSet presAssocID="{BD1C74BE-CEBD-444F-AB14-55F78E9480E9}" presName="diagram" presStyleCnt="0">
        <dgm:presLayoutVars>
          <dgm:dir/>
          <dgm:resizeHandles val="exact"/>
        </dgm:presLayoutVars>
      </dgm:prSet>
      <dgm:spPr/>
    </dgm:pt>
    <dgm:pt modelId="{53FACA7D-8800-A147-BC2A-6FBE61B1DFA0}" type="pres">
      <dgm:prSet presAssocID="{C1719241-288D-784D-80AF-99E368D1864F}" presName="node" presStyleLbl="node1" presStyleIdx="0" presStyleCnt="3">
        <dgm:presLayoutVars>
          <dgm:bulletEnabled val="1"/>
        </dgm:presLayoutVars>
      </dgm:prSet>
      <dgm:spPr/>
    </dgm:pt>
    <dgm:pt modelId="{0E2AA6A1-4738-A84C-B8DC-77C114C01602}" type="pres">
      <dgm:prSet presAssocID="{5F0652F6-42C6-D54E-832E-CAD0702542FC}" presName="sibTrans" presStyleCnt="0"/>
      <dgm:spPr/>
    </dgm:pt>
    <dgm:pt modelId="{DCA968B9-39E0-0E45-8239-A96AEA6FB71B}" type="pres">
      <dgm:prSet presAssocID="{588FF86F-9B22-F741-AB5B-CC42F3B0D947}" presName="node" presStyleLbl="node1" presStyleIdx="1" presStyleCnt="3">
        <dgm:presLayoutVars>
          <dgm:bulletEnabled val="1"/>
        </dgm:presLayoutVars>
      </dgm:prSet>
      <dgm:spPr/>
    </dgm:pt>
    <dgm:pt modelId="{C523DFC4-5F96-6247-955E-89A8AD9535A0}" type="pres">
      <dgm:prSet presAssocID="{21488E7E-F421-4A41-BD5F-2AA024D8A0E3}" presName="sibTrans" presStyleCnt="0"/>
      <dgm:spPr/>
    </dgm:pt>
    <dgm:pt modelId="{ADB98D37-EEA8-1F43-9190-68F9455E8874}" type="pres">
      <dgm:prSet presAssocID="{D583C337-682E-7B4C-818E-DC7394D077F4}" presName="node" presStyleLbl="node1" presStyleIdx="2" presStyleCnt="3" custScaleX="120804">
        <dgm:presLayoutVars>
          <dgm:bulletEnabled val="1"/>
        </dgm:presLayoutVars>
      </dgm:prSet>
      <dgm:spPr/>
    </dgm:pt>
  </dgm:ptLst>
  <dgm:cxnLst>
    <dgm:cxn modelId="{811F951E-85B3-B641-B74C-510C21D08341}" type="presOf" srcId="{BD1C74BE-CEBD-444F-AB14-55F78E9480E9}" destId="{01E67E15-6ABF-BA41-8639-5B61B6F12539}" srcOrd="0" destOrd="0" presId="urn:microsoft.com/office/officeart/2005/8/layout/default"/>
    <dgm:cxn modelId="{24875541-59EB-5E46-92FE-15CA39C4E40F}" type="presOf" srcId="{588FF86F-9B22-F741-AB5B-CC42F3B0D947}" destId="{DCA968B9-39E0-0E45-8239-A96AEA6FB71B}" srcOrd="0" destOrd="0" presId="urn:microsoft.com/office/officeart/2005/8/layout/default"/>
    <dgm:cxn modelId="{E0FC385F-5292-2A46-B2FF-F259B882C150}" type="presOf" srcId="{C1719241-288D-784D-80AF-99E368D1864F}" destId="{53FACA7D-8800-A147-BC2A-6FBE61B1DFA0}" srcOrd="0" destOrd="0" presId="urn:microsoft.com/office/officeart/2005/8/layout/default"/>
    <dgm:cxn modelId="{B1453E69-D46F-AF45-833F-1CD9D427B769}" srcId="{BD1C74BE-CEBD-444F-AB14-55F78E9480E9}" destId="{D583C337-682E-7B4C-818E-DC7394D077F4}" srcOrd="2" destOrd="0" parTransId="{0F5C6AD3-30C2-9442-A43A-621B80F8D00C}" sibTransId="{DB51EB0B-E3B3-7441-A611-D611294DF932}"/>
    <dgm:cxn modelId="{CD703678-4741-EA4C-A9AE-CFEAEA8B5784}" srcId="{BD1C74BE-CEBD-444F-AB14-55F78E9480E9}" destId="{C1719241-288D-784D-80AF-99E368D1864F}" srcOrd="0" destOrd="0" parTransId="{433D5075-D649-F64A-AFED-8A33AE337F8F}" sibTransId="{5F0652F6-42C6-D54E-832E-CAD0702542FC}"/>
    <dgm:cxn modelId="{F321D1C4-BF0F-1F41-BC5E-97E165908826}" type="presOf" srcId="{D583C337-682E-7B4C-818E-DC7394D077F4}" destId="{ADB98D37-EEA8-1F43-9190-68F9455E8874}" srcOrd="0" destOrd="0" presId="urn:microsoft.com/office/officeart/2005/8/layout/default"/>
    <dgm:cxn modelId="{CFEFA1F7-810E-2E49-9E7D-6FF90F102E63}" srcId="{BD1C74BE-CEBD-444F-AB14-55F78E9480E9}" destId="{588FF86F-9B22-F741-AB5B-CC42F3B0D947}" srcOrd="1" destOrd="0" parTransId="{6799A855-1BCD-A54C-A58E-4858A0870EBD}" sibTransId="{21488E7E-F421-4A41-BD5F-2AA024D8A0E3}"/>
    <dgm:cxn modelId="{0765841E-8559-9248-B172-F1F1894B3F02}" type="presParOf" srcId="{01E67E15-6ABF-BA41-8639-5B61B6F12539}" destId="{53FACA7D-8800-A147-BC2A-6FBE61B1DFA0}" srcOrd="0" destOrd="0" presId="urn:microsoft.com/office/officeart/2005/8/layout/default"/>
    <dgm:cxn modelId="{24385442-ABC1-7745-B64E-C440CE7F2B12}" type="presParOf" srcId="{01E67E15-6ABF-BA41-8639-5B61B6F12539}" destId="{0E2AA6A1-4738-A84C-B8DC-77C114C01602}" srcOrd="1" destOrd="0" presId="urn:microsoft.com/office/officeart/2005/8/layout/default"/>
    <dgm:cxn modelId="{627A4EDC-9FBF-2644-ACA4-24E1958FBDC1}" type="presParOf" srcId="{01E67E15-6ABF-BA41-8639-5B61B6F12539}" destId="{DCA968B9-39E0-0E45-8239-A96AEA6FB71B}" srcOrd="2" destOrd="0" presId="urn:microsoft.com/office/officeart/2005/8/layout/default"/>
    <dgm:cxn modelId="{90A658AC-18D2-244F-ADB0-56AE351DB293}" type="presParOf" srcId="{01E67E15-6ABF-BA41-8639-5B61B6F12539}" destId="{C523DFC4-5F96-6247-955E-89A8AD9535A0}" srcOrd="3" destOrd="0" presId="urn:microsoft.com/office/officeart/2005/8/layout/default"/>
    <dgm:cxn modelId="{5039A26A-DB28-A44B-975A-1B051B1FAC94}" type="presParOf" srcId="{01E67E15-6ABF-BA41-8639-5B61B6F12539}" destId="{ADB98D37-EEA8-1F43-9190-68F9455E8874}"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0"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1"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171BDE8-0FE4-F743-BCE3-3AFC868D766F}"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AD87190B-2F08-674E-A6F8-13C79830BE64}">
      <dgm:prSet phldrT="[Text]" custT="1"/>
      <dgm:spPr/>
      <dgm:t>
        <a:bodyPr/>
        <a:lstStyle/>
        <a:p>
          <a:r>
            <a:rPr lang="en-US" sz="2800" dirty="0"/>
            <a:t>After 3 months of a trial period, the Leadership Team shows staff referral data and compares before and after PBIS implementation.</a:t>
          </a:r>
        </a:p>
      </dgm:t>
    </dgm:pt>
    <dgm:pt modelId="{4781645C-48A8-8D45-9CCD-5EF58705C344}" type="parTrans" cxnId="{BF049FCB-6BCD-2C4B-A45B-F9DE80EC7CB9}">
      <dgm:prSet/>
      <dgm:spPr/>
      <dgm:t>
        <a:bodyPr/>
        <a:lstStyle/>
        <a:p>
          <a:endParaRPr lang="en-US"/>
        </a:p>
      </dgm:t>
    </dgm:pt>
    <dgm:pt modelId="{554796C3-156C-A14D-98BF-88E90D972541}" type="sibTrans" cxnId="{BF049FCB-6BCD-2C4B-A45B-F9DE80EC7CB9}">
      <dgm:prSet/>
      <dgm:spPr/>
      <dgm:t>
        <a:bodyPr/>
        <a:lstStyle/>
        <a:p>
          <a:endParaRPr lang="en-US"/>
        </a:p>
      </dgm:t>
    </dgm:pt>
    <dgm:pt modelId="{545280AC-838C-8B4B-8390-B9AFAFA84540}">
      <dgm:prSet phldrT="[Text]" custT="1"/>
      <dgm:spPr/>
      <dgm:t>
        <a:bodyPr/>
        <a:lstStyle/>
        <a:p>
          <a:r>
            <a:rPr lang="en-US" sz="2800" dirty="0"/>
            <a:t>Staff receive specific, supportive feedback and targeted coaching support, as needed, to promote consistency with following procedures.</a:t>
          </a:r>
        </a:p>
      </dgm:t>
    </dgm:pt>
    <dgm:pt modelId="{B763172D-5159-AF41-9CD9-2D1A7532A9D9}" type="parTrans" cxnId="{904711D1-A2AE-7549-8CDF-0F0435294291}">
      <dgm:prSet/>
      <dgm:spPr/>
      <dgm:t>
        <a:bodyPr/>
        <a:lstStyle/>
        <a:p>
          <a:endParaRPr lang="en-US"/>
        </a:p>
      </dgm:t>
    </dgm:pt>
    <dgm:pt modelId="{7ECDED40-3385-9041-B732-9175C9CEFEC2}" type="sibTrans" cxnId="{904711D1-A2AE-7549-8CDF-0F0435294291}">
      <dgm:prSet/>
      <dgm:spPr/>
      <dgm:t>
        <a:bodyPr/>
        <a:lstStyle/>
        <a:p>
          <a:endParaRPr lang="en-US"/>
        </a:p>
      </dgm:t>
    </dgm:pt>
    <dgm:pt modelId="{90CD24F9-26AC-924B-BFDE-7EFB3EED2864}" type="pres">
      <dgm:prSet presAssocID="{C171BDE8-0FE4-F743-BCE3-3AFC868D766F}" presName="diagram" presStyleCnt="0">
        <dgm:presLayoutVars>
          <dgm:dir/>
          <dgm:resizeHandles val="exact"/>
        </dgm:presLayoutVars>
      </dgm:prSet>
      <dgm:spPr/>
    </dgm:pt>
    <dgm:pt modelId="{BE22DEFF-29C9-8F45-A348-80C63B3A48F6}" type="pres">
      <dgm:prSet presAssocID="{AD87190B-2F08-674E-A6F8-13C79830BE64}" presName="node" presStyleLbl="node1" presStyleIdx="0" presStyleCnt="2" custScaleX="123155" custLinFactNeighborX="-46912" custLinFactNeighborY="7652">
        <dgm:presLayoutVars>
          <dgm:bulletEnabled val="1"/>
        </dgm:presLayoutVars>
      </dgm:prSet>
      <dgm:spPr/>
    </dgm:pt>
    <dgm:pt modelId="{DDC7EF50-AA0C-454D-8F7D-47FDA6BCEFB3}" type="pres">
      <dgm:prSet presAssocID="{554796C3-156C-A14D-98BF-88E90D972541}" presName="sibTrans" presStyleCnt="0"/>
      <dgm:spPr/>
    </dgm:pt>
    <dgm:pt modelId="{425006F6-97E6-8642-99E9-D96B1148A37C}" type="pres">
      <dgm:prSet presAssocID="{545280AC-838C-8B4B-8390-B9AFAFA84540}" presName="node" presStyleLbl="node1" presStyleIdx="1" presStyleCnt="2" custScaleX="123155" custLinFactNeighborX="43899" custLinFactNeighborY="-4560">
        <dgm:presLayoutVars>
          <dgm:bulletEnabled val="1"/>
        </dgm:presLayoutVars>
      </dgm:prSet>
      <dgm:spPr/>
    </dgm:pt>
  </dgm:ptLst>
  <dgm:cxnLst>
    <dgm:cxn modelId="{0E13610E-DAD8-3943-95F4-69D7A381BF90}" type="presOf" srcId="{AD87190B-2F08-674E-A6F8-13C79830BE64}" destId="{BE22DEFF-29C9-8F45-A348-80C63B3A48F6}" srcOrd="0" destOrd="0" presId="urn:microsoft.com/office/officeart/2005/8/layout/default"/>
    <dgm:cxn modelId="{16F4ACBD-5BEE-4749-8AC2-D0CD3A87E36A}" type="presOf" srcId="{545280AC-838C-8B4B-8390-B9AFAFA84540}" destId="{425006F6-97E6-8642-99E9-D96B1148A37C}" srcOrd="0" destOrd="0" presId="urn:microsoft.com/office/officeart/2005/8/layout/default"/>
    <dgm:cxn modelId="{624762CB-C422-F044-B61B-7321106A39C8}" type="presOf" srcId="{C171BDE8-0FE4-F743-BCE3-3AFC868D766F}" destId="{90CD24F9-26AC-924B-BFDE-7EFB3EED2864}" srcOrd="0" destOrd="0" presId="urn:microsoft.com/office/officeart/2005/8/layout/default"/>
    <dgm:cxn modelId="{BF049FCB-6BCD-2C4B-A45B-F9DE80EC7CB9}" srcId="{C171BDE8-0FE4-F743-BCE3-3AFC868D766F}" destId="{AD87190B-2F08-674E-A6F8-13C79830BE64}" srcOrd="0" destOrd="0" parTransId="{4781645C-48A8-8D45-9CCD-5EF58705C344}" sibTransId="{554796C3-156C-A14D-98BF-88E90D972541}"/>
    <dgm:cxn modelId="{904711D1-A2AE-7549-8CDF-0F0435294291}" srcId="{C171BDE8-0FE4-F743-BCE3-3AFC868D766F}" destId="{545280AC-838C-8B4B-8390-B9AFAFA84540}" srcOrd="1" destOrd="0" parTransId="{B763172D-5159-AF41-9CD9-2D1A7532A9D9}" sibTransId="{7ECDED40-3385-9041-B732-9175C9CEFEC2}"/>
    <dgm:cxn modelId="{875069E0-C7CD-4B45-A2C6-1761A7DF75B2}" type="presParOf" srcId="{90CD24F9-26AC-924B-BFDE-7EFB3EED2864}" destId="{BE22DEFF-29C9-8F45-A348-80C63B3A48F6}" srcOrd="0" destOrd="0" presId="urn:microsoft.com/office/officeart/2005/8/layout/default"/>
    <dgm:cxn modelId="{2328405B-907A-D14A-ABA0-46267F461CB6}" type="presParOf" srcId="{90CD24F9-26AC-924B-BFDE-7EFB3EED2864}" destId="{DDC7EF50-AA0C-454D-8F7D-47FDA6BCEFB3}" srcOrd="1" destOrd="0" presId="urn:microsoft.com/office/officeart/2005/8/layout/default"/>
    <dgm:cxn modelId="{A7C420B2-CBE6-8248-8208-D961DFCE725A}" type="presParOf" srcId="{90CD24F9-26AC-924B-BFDE-7EFB3EED2864}" destId="{425006F6-97E6-8642-99E9-D96B1148A37C}"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58B18B3-6368-1946-9D54-5854C8B2A498}" type="doc">
      <dgm:prSet loTypeId="urn:microsoft.com/office/officeart/2005/8/layout/bProcess3" loCatId="pyramid" qsTypeId="urn:microsoft.com/office/officeart/2005/8/quickstyle/simple1" qsCatId="simple" csTypeId="urn:microsoft.com/office/officeart/2005/8/colors/accent2_1" csCatId="accent2" phldr="1"/>
      <dgm:spPr/>
      <dgm:t>
        <a:bodyPr/>
        <a:lstStyle/>
        <a:p>
          <a:endParaRPr lang="en-US"/>
        </a:p>
      </dgm:t>
    </dgm:pt>
    <dgm:pt modelId="{E0D81ED9-4A28-3249-A9BE-841054133173}">
      <dgm:prSet phldrT="[Text]"/>
      <dgm:spPr/>
      <dgm:t>
        <a:bodyPr/>
        <a:lstStyle/>
        <a:p>
          <a:r>
            <a:rPr lang="en-US" b="1" dirty="0">
              <a:solidFill>
                <a:schemeClr val="accent5">
                  <a:lumMod val="50000"/>
                </a:schemeClr>
              </a:solidFill>
            </a:rPr>
            <a:t>FIRST...</a:t>
          </a:r>
        </a:p>
      </dgm:t>
    </dgm:pt>
    <dgm:pt modelId="{AA76786F-DDB8-AE4E-9C7E-61D5EA00552A}" type="parTrans" cxnId="{DDE31D3B-7066-414A-A90E-A04527503A81}">
      <dgm:prSet/>
      <dgm:spPr/>
      <dgm:t>
        <a:bodyPr/>
        <a:lstStyle/>
        <a:p>
          <a:endParaRPr lang="en-US"/>
        </a:p>
      </dgm:t>
    </dgm:pt>
    <dgm:pt modelId="{D438B1E4-5A82-0046-BA99-F9A910CE0EA2}" type="sibTrans" cxnId="{DDE31D3B-7066-414A-A90E-A04527503A81}">
      <dgm:prSet/>
      <dgm:spPr>
        <a:ln w="79375">
          <a:solidFill>
            <a:schemeClr val="accent5">
              <a:lumMod val="50000"/>
            </a:schemeClr>
          </a:solidFill>
        </a:ln>
      </dgm:spPr>
      <dgm:t>
        <a:bodyPr/>
        <a:lstStyle/>
        <a:p>
          <a:endParaRPr lang="en-US">
            <a:solidFill>
              <a:schemeClr val="accent5">
                <a:lumMod val="50000"/>
              </a:schemeClr>
            </a:solidFill>
          </a:endParaRPr>
        </a:p>
      </dgm:t>
    </dgm:pt>
    <dgm:pt modelId="{88E74F4B-F032-DD46-9F87-18DB7B872ACF}">
      <dgm:prSet phldrT="[Text]"/>
      <dgm:spPr/>
      <dgm:t>
        <a:bodyPr/>
        <a:lstStyle/>
        <a:p>
          <a:r>
            <a:rPr lang="en-US" b="1" dirty="0">
              <a:solidFill>
                <a:schemeClr val="accent5">
                  <a:lumMod val="50000"/>
                </a:schemeClr>
              </a:solidFill>
            </a:rPr>
            <a:t>THEN...</a:t>
          </a:r>
        </a:p>
      </dgm:t>
    </dgm:pt>
    <dgm:pt modelId="{43966257-8912-214A-9B8A-C321C5C15BB3}" type="parTrans" cxnId="{B7291027-B807-3941-B1F2-5A674F961548}">
      <dgm:prSet/>
      <dgm:spPr/>
      <dgm:t>
        <a:bodyPr/>
        <a:lstStyle/>
        <a:p>
          <a:endParaRPr lang="en-US"/>
        </a:p>
      </dgm:t>
    </dgm:pt>
    <dgm:pt modelId="{55D4A85B-FD9D-FC4F-9EAB-BBA74111F07D}" type="sibTrans" cxnId="{B7291027-B807-3941-B1F2-5A674F961548}">
      <dgm:prSet/>
      <dgm:spPr/>
      <dgm:t>
        <a:bodyPr/>
        <a:lstStyle/>
        <a:p>
          <a:endParaRPr lang="en-US"/>
        </a:p>
      </dgm:t>
    </dgm:pt>
    <dgm:pt modelId="{461C0F77-7B91-934A-BBE0-A608A9CCDDAC}">
      <dgm:prSet phldrT="[Text]"/>
      <dgm:spPr/>
      <dgm:t>
        <a:bodyPr/>
        <a:lstStyle/>
        <a:p>
          <a:r>
            <a:rPr lang="en-US" dirty="0"/>
            <a:t>Provide explicit training, coaching/prompting, and performance feedback</a:t>
          </a:r>
        </a:p>
      </dgm:t>
    </dgm:pt>
    <dgm:pt modelId="{23A6895D-DF1E-6F48-9107-2F0DA637CE71}" type="parTrans" cxnId="{6366BC1B-3AE2-564B-BB78-1BDC5F11138A}">
      <dgm:prSet/>
      <dgm:spPr/>
      <dgm:t>
        <a:bodyPr/>
        <a:lstStyle/>
        <a:p>
          <a:endParaRPr lang="en-US"/>
        </a:p>
      </dgm:t>
    </dgm:pt>
    <dgm:pt modelId="{483B50A8-AB65-3344-BF8D-DAD11AA16E4D}" type="sibTrans" cxnId="{6366BC1B-3AE2-564B-BB78-1BDC5F11138A}">
      <dgm:prSet/>
      <dgm:spPr/>
      <dgm:t>
        <a:bodyPr/>
        <a:lstStyle/>
        <a:p>
          <a:endParaRPr lang="en-US"/>
        </a:p>
      </dgm:t>
    </dgm:pt>
    <dgm:pt modelId="{CE2EF37A-A3F6-3B44-9EAB-A1A7B63E3F06}">
      <dgm:prSet phldrT="[Text]"/>
      <dgm:spPr/>
      <dgm:t>
        <a:bodyPr/>
        <a:lstStyle/>
        <a:p>
          <a:r>
            <a:rPr lang="en-US" dirty="0"/>
            <a:t>Consider adding PBIS practices in evaluation procedures</a:t>
          </a:r>
        </a:p>
      </dgm:t>
    </dgm:pt>
    <dgm:pt modelId="{1DF78126-FB95-C24B-AE07-632C40EB25BD}" type="parTrans" cxnId="{8EE824EB-2C4A-7945-8E1E-7AE464B7D24D}">
      <dgm:prSet/>
      <dgm:spPr/>
      <dgm:t>
        <a:bodyPr/>
        <a:lstStyle/>
        <a:p>
          <a:endParaRPr lang="en-US"/>
        </a:p>
      </dgm:t>
    </dgm:pt>
    <dgm:pt modelId="{258FA3C6-0FE5-574D-88E4-ECBE4A3E18CB}" type="sibTrans" cxnId="{8EE824EB-2C4A-7945-8E1E-7AE464B7D24D}">
      <dgm:prSet/>
      <dgm:spPr/>
      <dgm:t>
        <a:bodyPr/>
        <a:lstStyle/>
        <a:p>
          <a:endParaRPr lang="en-US"/>
        </a:p>
      </dgm:t>
    </dgm:pt>
    <dgm:pt modelId="{F98E95F2-D69A-9C46-9D34-0D7764ADA3FE}" type="pres">
      <dgm:prSet presAssocID="{658B18B3-6368-1946-9D54-5854C8B2A498}" presName="Name0" presStyleCnt="0">
        <dgm:presLayoutVars>
          <dgm:dir/>
          <dgm:resizeHandles val="exact"/>
        </dgm:presLayoutVars>
      </dgm:prSet>
      <dgm:spPr/>
    </dgm:pt>
    <dgm:pt modelId="{82DF06FC-69E1-1A43-9581-29D0BA858C28}" type="pres">
      <dgm:prSet presAssocID="{E0D81ED9-4A28-3249-A9BE-841054133173}" presName="node" presStyleLbl="node1" presStyleIdx="0" presStyleCnt="2">
        <dgm:presLayoutVars>
          <dgm:bulletEnabled val="1"/>
        </dgm:presLayoutVars>
      </dgm:prSet>
      <dgm:spPr/>
    </dgm:pt>
    <dgm:pt modelId="{210F4447-B818-E645-9752-53F770592D1F}" type="pres">
      <dgm:prSet presAssocID="{D438B1E4-5A82-0046-BA99-F9A910CE0EA2}" presName="sibTrans" presStyleLbl="sibTrans1D1" presStyleIdx="0" presStyleCnt="1"/>
      <dgm:spPr/>
    </dgm:pt>
    <dgm:pt modelId="{5CC23C7B-3B95-5C4B-94E1-90A5E530DA70}" type="pres">
      <dgm:prSet presAssocID="{D438B1E4-5A82-0046-BA99-F9A910CE0EA2}" presName="connectorText" presStyleLbl="sibTrans1D1" presStyleIdx="0" presStyleCnt="1"/>
      <dgm:spPr/>
    </dgm:pt>
    <dgm:pt modelId="{5CA3EF1C-1AC4-7A49-BAEA-05D5F6DAEE1E}" type="pres">
      <dgm:prSet presAssocID="{88E74F4B-F032-DD46-9F87-18DB7B872ACF}" presName="node" presStyleLbl="node1" presStyleIdx="1" presStyleCnt="2" custLinFactNeighborX="279" custLinFactNeighborY="-753">
        <dgm:presLayoutVars>
          <dgm:bulletEnabled val="1"/>
        </dgm:presLayoutVars>
      </dgm:prSet>
      <dgm:spPr/>
    </dgm:pt>
  </dgm:ptLst>
  <dgm:cxnLst>
    <dgm:cxn modelId="{2F6E8405-2922-254A-BBE3-5A75A1016DB9}" type="presOf" srcId="{461C0F77-7B91-934A-BBE0-A608A9CCDDAC}" destId="{82DF06FC-69E1-1A43-9581-29D0BA858C28}" srcOrd="0" destOrd="1" presId="urn:microsoft.com/office/officeart/2005/8/layout/bProcess3"/>
    <dgm:cxn modelId="{DA1A8C0C-E957-F348-9861-0CFE5B96590F}" type="presOf" srcId="{E0D81ED9-4A28-3249-A9BE-841054133173}" destId="{82DF06FC-69E1-1A43-9581-29D0BA858C28}" srcOrd="0" destOrd="0" presId="urn:microsoft.com/office/officeart/2005/8/layout/bProcess3"/>
    <dgm:cxn modelId="{ADD44210-51A3-364B-9BEE-659E481BCA1C}" type="presOf" srcId="{658B18B3-6368-1946-9D54-5854C8B2A498}" destId="{F98E95F2-D69A-9C46-9D34-0D7764ADA3FE}" srcOrd="0" destOrd="0" presId="urn:microsoft.com/office/officeart/2005/8/layout/bProcess3"/>
    <dgm:cxn modelId="{6366BC1B-3AE2-564B-BB78-1BDC5F11138A}" srcId="{E0D81ED9-4A28-3249-A9BE-841054133173}" destId="{461C0F77-7B91-934A-BBE0-A608A9CCDDAC}" srcOrd="0" destOrd="0" parTransId="{23A6895D-DF1E-6F48-9107-2F0DA637CE71}" sibTransId="{483B50A8-AB65-3344-BF8D-DAD11AA16E4D}"/>
    <dgm:cxn modelId="{B7291027-B807-3941-B1F2-5A674F961548}" srcId="{658B18B3-6368-1946-9D54-5854C8B2A498}" destId="{88E74F4B-F032-DD46-9F87-18DB7B872ACF}" srcOrd="1" destOrd="0" parTransId="{43966257-8912-214A-9B8A-C321C5C15BB3}" sibTransId="{55D4A85B-FD9D-FC4F-9EAB-BBA74111F07D}"/>
    <dgm:cxn modelId="{DDE31D3B-7066-414A-A90E-A04527503A81}" srcId="{658B18B3-6368-1946-9D54-5854C8B2A498}" destId="{E0D81ED9-4A28-3249-A9BE-841054133173}" srcOrd="0" destOrd="0" parTransId="{AA76786F-DDB8-AE4E-9C7E-61D5EA00552A}" sibTransId="{D438B1E4-5A82-0046-BA99-F9A910CE0EA2}"/>
    <dgm:cxn modelId="{CBD03A80-4071-E642-8A0F-8114F5E8D490}" type="presOf" srcId="{D438B1E4-5A82-0046-BA99-F9A910CE0EA2}" destId="{210F4447-B818-E645-9752-53F770592D1F}" srcOrd="0" destOrd="0" presId="urn:microsoft.com/office/officeart/2005/8/layout/bProcess3"/>
    <dgm:cxn modelId="{7B11A290-0A84-E84D-8891-8688FA7F5FD6}" type="presOf" srcId="{D438B1E4-5A82-0046-BA99-F9A910CE0EA2}" destId="{5CC23C7B-3B95-5C4B-94E1-90A5E530DA70}" srcOrd="1" destOrd="0" presId="urn:microsoft.com/office/officeart/2005/8/layout/bProcess3"/>
    <dgm:cxn modelId="{E446D197-2D06-1B48-BEFF-A57CE8030287}" type="presOf" srcId="{CE2EF37A-A3F6-3B44-9EAB-A1A7B63E3F06}" destId="{5CA3EF1C-1AC4-7A49-BAEA-05D5F6DAEE1E}" srcOrd="0" destOrd="1" presId="urn:microsoft.com/office/officeart/2005/8/layout/bProcess3"/>
    <dgm:cxn modelId="{51C068DC-03C7-5545-B04A-EED8466C39A1}" type="presOf" srcId="{88E74F4B-F032-DD46-9F87-18DB7B872ACF}" destId="{5CA3EF1C-1AC4-7A49-BAEA-05D5F6DAEE1E}" srcOrd="0" destOrd="0" presId="urn:microsoft.com/office/officeart/2005/8/layout/bProcess3"/>
    <dgm:cxn modelId="{8EE824EB-2C4A-7945-8E1E-7AE464B7D24D}" srcId="{88E74F4B-F032-DD46-9F87-18DB7B872ACF}" destId="{CE2EF37A-A3F6-3B44-9EAB-A1A7B63E3F06}" srcOrd="0" destOrd="0" parTransId="{1DF78126-FB95-C24B-AE07-632C40EB25BD}" sibTransId="{258FA3C6-0FE5-574D-88E4-ECBE4A3E18CB}"/>
    <dgm:cxn modelId="{7756F9DF-ECFA-BA45-9365-5360CD06E8B4}" type="presParOf" srcId="{F98E95F2-D69A-9C46-9D34-0D7764ADA3FE}" destId="{82DF06FC-69E1-1A43-9581-29D0BA858C28}" srcOrd="0" destOrd="0" presId="urn:microsoft.com/office/officeart/2005/8/layout/bProcess3"/>
    <dgm:cxn modelId="{32DCA696-33C5-A646-B66B-730D366CD0DB}" type="presParOf" srcId="{F98E95F2-D69A-9C46-9D34-0D7764ADA3FE}" destId="{210F4447-B818-E645-9752-53F770592D1F}" srcOrd="1" destOrd="0" presId="urn:microsoft.com/office/officeart/2005/8/layout/bProcess3"/>
    <dgm:cxn modelId="{96B496D7-EEFA-9A42-8C78-8FC852B6D244}" type="presParOf" srcId="{210F4447-B818-E645-9752-53F770592D1F}" destId="{5CC23C7B-3B95-5C4B-94E1-90A5E530DA70}" srcOrd="0" destOrd="0" presId="urn:microsoft.com/office/officeart/2005/8/layout/bProcess3"/>
    <dgm:cxn modelId="{807CC8F7-2530-4148-92C6-CA8922A3938B}" type="presParOf" srcId="{F98E95F2-D69A-9C46-9D34-0D7764ADA3FE}" destId="{5CA3EF1C-1AC4-7A49-BAEA-05D5F6DAEE1E}" srcOrd="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9E0CD5E-D987-064D-A3DF-8CE549EFDA07}" type="doc">
      <dgm:prSet loTypeId="urn:microsoft.com/office/officeart/2005/8/layout/vList3" loCatId="" qsTypeId="urn:microsoft.com/office/officeart/2005/8/quickstyle/simple1" qsCatId="simple" csTypeId="urn:microsoft.com/office/officeart/2005/8/colors/accent2_1" csCatId="accent2" phldr="1"/>
      <dgm:spPr/>
    </dgm:pt>
    <dgm:pt modelId="{2F5764AA-ED49-704C-9592-63A5E2832867}">
      <dgm:prSet phldrT="[Text]"/>
      <dgm:spPr/>
      <dgm:t>
        <a:bodyPr/>
        <a:lstStyle/>
        <a:p>
          <a:r>
            <a:rPr lang="en-US" dirty="0"/>
            <a:t>Gather positive-to-corrective educator/student interaction ratio data</a:t>
          </a:r>
        </a:p>
      </dgm:t>
    </dgm:pt>
    <dgm:pt modelId="{FF862E92-E0D5-C24F-A0D1-C0B6B4786EFB}" type="parTrans" cxnId="{2B7A627A-E259-1546-859E-B350C1477650}">
      <dgm:prSet/>
      <dgm:spPr/>
      <dgm:t>
        <a:bodyPr/>
        <a:lstStyle/>
        <a:p>
          <a:endParaRPr lang="en-US"/>
        </a:p>
      </dgm:t>
    </dgm:pt>
    <dgm:pt modelId="{6AC6DC5D-40BA-FA49-8EB4-7770272928EE}" type="sibTrans" cxnId="{2B7A627A-E259-1546-859E-B350C1477650}">
      <dgm:prSet/>
      <dgm:spPr/>
      <dgm:t>
        <a:bodyPr/>
        <a:lstStyle/>
        <a:p>
          <a:endParaRPr lang="en-US"/>
        </a:p>
      </dgm:t>
    </dgm:pt>
    <dgm:pt modelId="{5E1DF61E-6C82-274B-B6B5-D193C466B410}">
      <dgm:prSet phldrT="[Text]"/>
      <dgm:spPr/>
      <dgm:t>
        <a:bodyPr/>
        <a:lstStyle/>
        <a:p>
          <a:r>
            <a:rPr lang="en-US" dirty="0"/>
            <a:t>Share amount of time spent actively supervising during cafeteria duty</a:t>
          </a:r>
        </a:p>
      </dgm:t>
    </dgm:pt>
    <dgm:pt modelId="{CC7A0434-66CB-6B4D-974A-84DFE160D662}" type="parTrans" cxnId="{F5A377D0-A551-0C43-9D59-F4D3AFD7EB75}">
      <dgm:prSet/>
      <dgm:spPr/>
      <dgm:t>
        <a:bodyPr/>
        <a:lstStyle/>
        <a:p>
          <a:endParaRPr lang="en-US"/>
        </a:p>
      </dgm:t>
    </dgm:pt>
    <dgm:pt modelId="{185BA241-1A49-E54D-AA3F-6651006E6F74}" type="sibTrans" cxnId="{F5A377D0-A551-0C43-9D59-F4D3AFD7EB75}">
      <dgm:prSet/>
      <dgm:spPr/>
      <dgm:t>
        <a:bodyPr/>
        <a:lstStyle/>
        <a:p>
          <a:endParaRPr lang="en-US"/>
        </a:p>
      </dgm:t>
    </dgm:pt>
    <dgm:pt modelId="{7BBB26BB-2339-DB45-8DFE-7616C7F3D8B3}">
      <dgm:prSet phldrT="[Text]"/>
      <dgm:spPr/>
      <dgm:t>
        <a:bodyPr/>
        <a:lstStyle/>
        <a:p>
          <a:r>
            <a:rPr lang="en-US" dirty="0"/>
            <a:t> Count number of specific praise statements provided during a lesson</a:t>
          </a:r>
        </a:p>
      </dgm:t>
    </dgm:pt>
    <dgm:pt modelId="{E645ACDF-8C50-EE45-88F7-0C0285665B0F}" type="parTrans" cxnId="{D5B6D9A4-638C-7F45-A2E6-50F837E29FFC}">
      <dgm:prSet/>
      <dgm:spPr/>
      <dgm:t>
        <a:bodyPr/>
        <a:lstStyle/>
        <a:p>
          <a:endParaRPr lang="en-US"/>
        </a:p>
      </dgm:t>
    </dgm:pt>
    <dgm:pt modelId="{F9F9CC69-DAB3-B24F-8CE6-E0E48C1D6873}" type="sibTrans" cxnId="{D5B6D9A4-638C-7F45-A2E6-50F837E29FFC}">
      <dgm:prSet/>
      <dgm:spPr/>
      <dgm:t>
        <a:bodyPr/>
        <a:lstStyle/>
        <a:p>
          <a:endParaRPr lang="en-US"/>
        </a:p>
      </dgm:t>
    </dgm:pt>
    <dgm:pt modelId="{FB11B405-ED4B-7645-AA8D-3AAF689D821F}" type="pres">
      <dgm:prSet presAssocID="{99E0CD5E-D987-064D-A3DF-8CE549EFDA07}" presName="linearFlow" presStyleCnt="0">
        <dgm:presLayoutVars>
          <dgm:dir/>
          <dgm:resizeHandles val="exact"/>
        </dgm:presLayoutVars>
      </dgm:prSet>
      <dgm:spPr/>
    </dgm:pt>
    <dgm:pt modelId="{FFE3E8DE-11DC-694E-9160-22CE599B1D0F}" type="pres">
      <dgm:prSet presAssocID="{2F5764AA-ED49-704C-9592-63A5E2832867}" presName="composite" presStyleCnt="0"/>
      <dgm:spPr/>
    </dgm:pt>
    <dgm:pt modelId="{959EF403-AF09-834B-9323-30C7F2DE62EC}" type="pres">
      <dgm:prSet presAssocID="{2F5764AA-ED49-704C-9592-63A5E2832867}" presName="imgShp" presStyleLbl="fgImgPlace1" presStyleIdx="0" presStyleCnt="3"/>
      <dgm:spPr>
        <a:blipFill rotWithShape="1">
          <a:blip xmlns:r="http://schemas.openxmlformats.org/officeDocument/2006/relationships" r:embed="rId1"/>
          <a:srcRect/>
          <a:stretch>
            <a:fillRect l="-7000" r="-7000"/>
          </a:stretch>
        </a:blipFill>
      </dgm:spPr>
    </dgm:pt>
    <dgm:pt modelId="{BD476789-354A-4846-9518-499CBC264890}" type="pres">
      <dgm:prSet presAssocID="{2F5764AA-ED49-704C-9592-63A5E2832867}" presName="txShp" presStyleLbl="node1" presStyleIdx="0" presStyleCnt="3" custLinFactNeighborX="-887" custLinFactNeighborY="5597">
        <dgm:presLayoutVars>
          <dgm:bulletEnabled val="1"/>
        </dgm:presLayoutVars>
      </dgm:prSet>
      <dgm:spPr/>
    </dgm:pt>
    <dgm:pt modelId="{A8B98504-63E2-B745-947E-764E4537ABF0}" type="pres">
      <dgm:prSet presAssocID="{6AC6DC5D-40BA-FA49-8EB4-7770272928EE}" presName="spacing" presStyleCnt="0"/>
      <dgm:spPr/>
    </dgm:pt>
    <dgm:pt modelId="{A831A390-C94D-1E48-B958-8E946C13064C}" type="pres">
      <dgm:prSet presAssocID="{5E1DF61E-6C82-274B-B6B5-D193C466B410}" presName="composite" presStyleCnt="0"/>
      <dgm:spPr/>
    </dgm:pt>
    <dgm:pt modelId="{8769CF31-0FCC-2245-A9E1-912BD318AB20}" type="pres">
      <dgm:prSet presAssocID="{5E1DF61E-6C82-274B-B6B5-D193C466B410}" presName="imgShp" presStyleLbl="fgImgPlace1" presStyleIdx="1" presStyleCnt="3"/>
      <dgm:spPr>
        <a:blipFill rotWithShape="1">
          <a:blip xmlns:r="http://schemas.openxmlformats.org/officeDocument/2006/relationships" r:embed="rId1"/>
          <a:srcRect/>
          <a:stretch>
            <a:fillRect l="-7000" r="-7000"/>
          </a:stretch>
        </a:blipFill>
      </dgm:spPr>
    </dgm:pt>
    <dgm:pt modelId="{462074F9-517C-7A42-89E4-05F6908A9E71}" type="pres">
      <dgm:prSet presAssocID="{5E1DF61E-6C82-274B-B6B5-D193C466B410}" presName="txShp" presStyleLbl="node1" presStyleIdx="1" presStyleCnt="3">
        <dgm:presLayoutVars>
          <dgm:bulletEnabled val="1"/>
        </dgm:presLayoutVars>
      </dgm:prSet>
      <dgm:spPr/>
    </dgm:pt>
    <dgm:pt modelId="{167FB5A4-922E-F74C-891E-20AC4DAA4630}" type="pres">
      <dgm:prSet presAssocID="{185BA241-1A49-E54D-AA3F-6651006E6F74}" presName="spacing" presStyleCnt="0"/>
      <dgm:spPr/>
    </dgm:pt>
    <dgm:pt modelId="{0759CDD4-26AC-584B-B53E-87855791B424}" type="pres">
      <dgm:prSet presAssocID="{7BBB26BB-2339-DB45-8DFE-7616C7F3D8B3}" presName="composite" presStyleCnt="0"/>
      <dgm:spPr/>
    </dgm:pt>
    <dgm:pt modelId="{118BD7B6-7B20-9F44-AB05-E343CB25A040}" type="pres">
      <dgm:prSet presAssocID="{7BBB26BB-2339-DB45-8DFE-7616C7F3D8B3}" presName="imgShp" presStyleLbl="fgImgPlace1" presStyleIdx="2" presStyleCnt="3"/>
      <dgm:spPr>
        <a:blipFill rotWithShape="1">
          <a:blip xmlns:r="http://schemas.openxmlformats.org/officeDocument/2006/relationships" r:embed="rId1"/>
          <a:srcRect/>
          <a:stretch>
            <a:fillRect l="-7000" r="-7000"/>
          </a:stretch>
        </a:blipFill>
      </dgm:spPr>
    </dgm:pt>
    <dgm:pt modelId="{93A421A9-9E89-8648-94DB-7F9183490D7B}" type="pres">
      <dgm:prSet presAssocID="{7BBB26BB-2339-DB45-8DFE-7616C7F3D8B3}" presName="txShp" presStyleLbl="node1" presStyleIdx="2" presStyleCnt="3">
        <dgm:presLayoutVars>
          <dgm:bulletEnabled val="1"/>
        </dgm:presLayoutVars>
      </dgm:prSet>
      <dgm:spPr/>
    </dgm:pt>
  </dgm:ptLst>
  <dgm:cxnLst>
    <dgm:cxn modelId="{BFDEDB48-F0F4-2A49-876C-5B2E780F9668}" type="presOf" srcId="{7BBB26BB-2339-DB45-8DFE-7616C7F3D8B3}" destId="{93A421A9-9E89-8648-94DB-7F9183490D7B}" srcOrd="0" destOrd="0" presId="urn:microsoft.com/office/officeart/2005/8/layout/vList3"/>
    <dgm:cxn modelId="{F0F5C856-A408-7C40-963C-54B79EF04F17}" type="presOf" srcId="{5E1DF61E-6C82-274B-B6B5-D193C466B410}" destId="{462074F9-517C-7A42-89E4-05F6908A9E71}" srcOrd="0" destOrd="0" presId="urn:microsoft.com/office/officeart/2005/8/layout/vList3"/>
    <dgm:cxn modelId="{3E74DA73-D287-F44D-A9F6-61C01DBDFDE9}" type="presOf" srcId="{2F5764AA-ED49-704C-9592-63A5E2832867}" destId="{BD476789-354A-4846-9518-499CBC264890}" srcOrd="0" destOrd="0" presId="urn:microsoft.com/office/officeart/2005/8/layout/vList3"/>
    <dgm:cxn modelId="{2B7A627A-E259-1546-859E-B350C1477650}" srcId="{99E0CD5E-D987-064D-A3DF-8CE549EFDA07}" destId="{2F5764AA-ED49-704C-9592-63A5E2832867}" srcOrd="0" destOrd="0" parTransId="{FF862E92-E0D5-C24F-A0D1-C0B6B4786EFB}" sibTransId="{6AC6DC5D-40BA-FA49-8EB4-7770272928EE}"/>
    <dgm:cxn modelId="{7E38EA95-5EDA-7244-85F9-97718BDFC161}" type="presOf" srcId="{99E0CD5E-D987-064D-A3DF-8CE549EFDA07}" destId="{FB11B405-ED4B-7645-AA8D-3AAF689D821F}" srcOrd="0" destOrd="0" presId="urn:microsoft.com/office/officeart/2005/8/layout/vList3"/>
    <dgm:cxn modelId="{D5B6D9A4-638C-7F45-A2E6-50F837E29FFC}" srcId="{99E0CD5E-D987-064D-A3DF-8CE549EFDA07}" destId="{7BBB26BB-2339-DB45-8DFE-7616C7F3D8B3}" srcOrd="2" destOrd="0" parTransId="{E645ACDF-8C50-EE45-88F7-0C0285665B0F}" sibTransId="{F9F9CC69-DAB3-B24F-8CE6-E0E48C1D6873}"/>
    <dgm:cxn modelId="{F5A377D0-A551-0C43-9D59-F4D3AFD7EB75}" srcId="{99E0CD5E-D987-064D-A3DF-8CE549EFDA07}" destId="{5E1DF61E-6C82-274B-B6B5-D193C466B410}" srcOrd="1" destOrd="0" parTransId="{CC7A0434-66CB-6B4D-974A-84DFE160D662}" sibTransId="{185BA241-1A49-E54D-AA3F-6651006E6F74}"/>
    <dgm:cxn modelId="{EC122EC6-E1C6-B94A-A84F-2FA189D5C8F9}" type="presParOf" srcId="{FB11B405-ED4B-7645-AA8D-3AAF689D821F}" destId="{FFE3E8DE-11DC-694E-9160-22CE599B1D0F}" srcOrd="0" destOrd="0" presId="urn:microsoft.com/office/officeart/2005/8/layout/vList3"/>
    <dgm:cxn modelId="{6F395EE8-D778-FD48-9DF7-636C58BA3CA8}" type="presParOf" srcId="{FFE3E8DE-11DC-694E-9160-22CE599B1D0F}" destId="{959EF403-AF09-834B-9323-30C7F2DE62EC}" srcOrd="0" destOrd="0" presId="urn:microsoft.com/office/officeart/2005/8/layout/vList3"/>
    <dgm:cxn modelId="{FC3696B6-AC1B-8849-A2A0-7A5B54F2564D}" type="presParOf" srcId="{FFE3E8DE-11DC-694E-9160-22CE599B1D0F}" destId="{BD476789-354A-4846-9518-499CBC264890}" srcOrd="1" destOrd="0" presId="urn:microsoft.com/office/officeart/2005/8/layout/vList3"/>
    <dgm:cxn modelId="{BAF67A7D-D501-104E-BFFA-CE5AB4281977}" type="presParOf" srcId="{FB11B405-ED4B-7645-AA8D-3AAF689D821F}" destId="{A8B98504-63E2-B745-947E-764E4537ABF0}" srcOrd="1" destOrd="0" presId="urn:microsoft.com/office/officeart/2005/8/layout/vList3"/>
    <dgm:cxn modelId="{70F20831-2189-8D43-BA22-087D6C8F0382}" type="presParOf" srcId="{FB11B405-ED4B-7645-AA8D-3AAF689D821F}" destId="{A831A390-C94D-1E48-B958-8E946C13064C}" srcOrd="2" destOrd="0" presId="urn:microsoft.com/office/officeart/2005/8/layout/vList3"/>
    <dgm:cxn modelId="{A99F0961-9F1D-FB49-9C32-A98ACE1176BC}" type="presParOf" srcId="{A831A390-C94D-1E48-B958-8E946C13064C}" destId="{8769CF31-0FCC-2245-A9E1-912BD318AB20}" srcOrd="0" destOrd="0" presId="urn:microsoft.com/office/officeart/2005/8/layout/vList3"/>
    <dgm:cxn modelId="{C3A6F70B-69B5-4349-8DAF-1D0170011579}" type="presParOf" srcId="{A831A390-C94D-1E48-B958-8E946C13064C}" destId="{462074F9-517C-7A42-89E4-05F6908A9E71}" srcOrd="1" destOrd="0" presId="urn:microsoft.com/office/officeart/2005/8/layout/vList3"/>
    <dgm:cxn modelId="{C0F3B55D-AFD9-F142-AC60-E13E8680A7A7}" type="presParOf" srcId="{FB11B405-ED4B-7645-AA8D-3AAF689D821F}" destId="{167FB5A4-922E-F74C-891E-20AC4DAA4630}" srcOrd="3" destOrd="0" presId="urn:microsoft.com/office/officeart/2005/8/layout/vList3"/>
    <dgm:cxn modelId="{5364D764-EF57-DE4B-A4F3-A4AAC2C91A61}" type="presParOf" srcId="{FB11B405-ED4B-7645-AA8D-3AAF689D821F}" destId="{0759CDD4-26AC-584B-B53E-87855791B424}" srcOrd="4" destOrd="0" presId="urn:microsoft.com/office/officeart/2005/8/layout/vList3"/>
    <dgm:cxn modelId="{69AA05C3-37A3-5342-B22A-B278571F53CD}" type="presParOf" srcId="{0759CDD4-26AC-584B-B53E-87855791B424}" destId="{118BD7B6-7B20-9F44-AB05-E343CB25A040}" srcOrd="0" destOrd="0" presId="urn:microsoft.com/office/officeart/2005/8/layout/vList3"/>
    <dgm:cxn modelId="{9CEBE477-5A69-FC40-BE65-269079759C92}" type="presParOf" srcId="{0759CDD4-26AC-584B-B53E-87855791B424}" destId="{93A421A9-9E89-8648-94DB-7F9183490D7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DC66BA9-C992-064A-A6CE-2BCD2DD59127}">
      <dgm:prSet custT="1"/>
      <dgm:spPr>
        <a:solidFill>
          <a:schemeClr val="bg1">
            <a:alpha val="50307"/>
          </a:schemeClr>
        </a:solidFill>
        <a:ln>
          <a:solidFill>
            <a:srgbClr val="CD6D9F"/>
          </a:solidFill>
        </a:ln>
      </dgm:spPr>
      <dgm:t>
        <a:bodyPr/>
        <a:lstStyle/>
        <a:p>
          <a:r>
            <a:rPr lang="en-US" sz="2800" b="1" dirty="0">
              <a:solidFill>
                <a:schemeClr val="accent6">
                  <a:lumMod val="50000"/>
                </a:schemeClr>
              </a:solidFill>
            </a:rPr>
            <a:t>Staff Recognition</a:t>
          </a:r>
        </a:p>
      </dgm:t>
    </dgm:pt>
    <dgm:pt modelId="{DB628131-2FE1-8D44-B307-91F33FCA4F41}" type="parTrans" cxnId="{CF5D9EFA-2C33-1645-8A39-5570200E4688}">
      <dgm:prSet/>
      <dgm:spPr/>
      <dgm:t>
        <a:bodyPr/>
        <a:lstStyle/>
        <a:p>
          <a:endParaRPr lang="en-US" sz="2200"/>
        </a:p>
      </dgm:t>
    </dgm:pt>
    <dgm:pt modelId="{4D9B726A-375B-1846-88E9-2AC4C60F322F}" type="sibTrans" cxnId="{CF5D9EFA-2C33-1645-8A39-5570200E4688}">
      <dgm:prSet/>
      <dgm:spPr>
        <a:solidFill>
          <a:srgbClr val="FFD4DF"/>
        </a:solidFill>
      </dgm:spPr>
      <dgm:t>
        <a:bodyPr/>
        <a:lstStyle/>
        <a:p>
          <a:endParaRPr lang="en-US" sz="22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F119F55-4A37-6A41-91F0-D1DF5F496F49}" type="pres">
      <dgm:prSet presAssocID="{EDC66BA9-C992-064A-A6CE-2BCD2DD59127}" presName="gear1" presStyleLbl="node1" presStyleIdx="0" presStyleCnt="1" custScaleX="123728" custScaleY="113390" custLinFactNeighborX="-5273" custLinFactNeighborY="3618">
        <dgm:presLayoutVars>
          <dgm:chMax val="1"/>
          <dgm:bulletEnabled val="1"/>
        </dgm:presLayoutVars>
      </dgm:prSet>
      <dgm:spPr/>
    </dgm:pt>
    <dgm:pt modelId="{B8621D44-C707-354F-A968-B8933D70DC49}" type="pres">
      <dgm:prSet presAssocID="{EDC66BA9-C992-064A-A6CE-2BCD2DD59127}" presName="gear1srcNode" presStyleLbl="node1" presStyleIdx="0" presStyleCnt="1"/>
      <dgm:spPr/>
    </dgm:pt>
    <dgm:pt modelId="{9F2D43E6-9113-8947-B2CF-09EDE319D42C}" type="pres">
      <dgm:prSet presAssocID="{EDC66BA9-C992-064A-A6CE-2BCD2DD59127}" presName="gear1dstNode" presStyleLbl="node1" presStyleIdx="0" presStyleCnt="1"/>
      <dgm:spPr/>
    </dgm:pt>
    <dgm:pt modelId="{ADE3D283-E347-534C-A7E4-142E92F8B8F6}" type="pres">
      <dgm:prSet presAssocID="{4D9B726A-375B-1846-88E9-2AC4C60F322F}" presName="connector1" presStyleLbl="sibTrans2D1" presStyleIdx="0" presStyleCnt="1" custScaleX="110751" custScaleY="124797" custLinFactNeighborX="-3810" custLinFactNeighborY="8066"/>
      <dgm:spPr/>
    </dgm:pt>
  </dgm:ptLst>
  <dgm:cxnLst>
    <dgm:cxn modelId="{A718A538-58BE-2D43-9B30-761E14FF5B9F}" type="presOf" srcId="{EDC66BA9-C992-064A-A6CE-2BCD2DD59127}" destId="{DF119F55-4A37-6A41-91F0-D1DF5F496F49}" srcOrd="0" destOrd="0" presId="urn:microsoft.com/office/officeart/2005/8/layout/gear1"/>
    <dgm:cxn modelId="{35639941-FED0-BA47-AA9E-CC5EED5CBE33}" type="presOf" srcId="{4D9B726A-375B-1846-88E9-2AC4C60F322F}" destId="{ADE3D283-E347-534C-A7E4-142E92F8B8F6}" srcOrd="0" destOrd="0" presId="urn:microsoft.com/office/officeart/2005/8/layout/gear1"/>
    <dgm:cxn modelId="{07D604B8-E712-5349-934C-EA4859A52B00}" type="presOf" srcId="{EDC66BA9-C992-064A-A6CE-2BCD2DD59127}" destId="{9F2D43E6-9113-8947-B2CF-09EDE319D42C}" srcOrd="2"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0BCF60F2-2AA7-0A4D-9E2D-B159E22D7869}" type="presOf" srcId="{EDC66BA9-C992-064A-A6CE-2BCD2DD59127}" destId="{B8621D44-C707-354F-A968-B8933D70DC49}" srcOrd="1" destOrd="0" presId="urn:microsoft.com/office/officeart/2005/8/layout/gear1"/>
    <dgm:cxn modelId="{CF5D9EFA-2C33-1645-8A39-5570200E4688}" srcId="{8463EAC5-A36B-264F-871F-4F402287C443}" destId="{EDC66BA9-C992-064A-A6CE-2BCD2DD59127}" srcOrd="0" destOrd="0" parTransId="{DB628131-2FE1-8D44-B307-91F33FCA4F41}" sibTransId="{4D9B726A-375B-1846-88E9-2AC4C60F322F}"/>
    <dgm:cxn modelId="{9E3DC754-6DF2-BD46-BE1B-5CA9C05B4635}" type="presParOf" srcId="{75F25639-B4E2-184B-9CF5-6778AFDFDF66}" destId="{DF119F55-4A37-6A41-91F0-D1DF5F496F49}" srcOrd="0" destOrd="0" presId="urn:microsoft.com/office/officeart/2005/8/layout/gear1"/>
    <dgm:cxn modelId="{73F66281-5C3E-6945-BAA7-E16A76DBDB48}" type="presParOf" srcId="{75F25639-B4E2-184B-9CF5-6778AFDFDF66}" destId="{B8621D44-C707-354F-A968-B8933D70DC49}" srcOrd="1" destOrd="0" presId="urn:microsoft.com/office/officeart/2005/8/layout/gear1"/>
    <dgm:cxn modelId="{CA6CAB3D-4031-7046-AA7E-F1A981F0C02B}" type="presParOf" srcId="{75F25639-B4E2-184B-9CF5-6778AFDFDF66}" destId="{9F2D43E6-9113-8947-B2CF-09EDE319D42C}" srcOrd="2" destOrd="0" presId="urn:microsoft.com/office/officeart/2005/8/layout/gear1"/>
    <dgm:cxn modelId="{B962017E-7603-1648-A79E-0EEE77A57E23}" type="presParOf" srcId="{75F25639-B4E2-184B-9CF5-6778AFDFDF66}" destId="{ADE3D283-E347-534C-A7E4-142E92F8B8F6}" srcOrd="3"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EDC66BA9-C992-064A-A6CE-2BCD2DD59127}">
      <dgm:prSet custT="1"/>
      <dgm:spPr>
        <a:solidFill>
          <a:schemeClr val="bg1">
            <a:alpha val="50307"/>
          </a:schemeClr>
        </a:solidFill>
        <a:ln>
          <a:solidFill>
            <a:srgbClr val="CD6D9F"/>
          </a:solidFill>
        </a:ln>
      </dgm:spPr>
      <dgm:t>
        <a:bodyPr/>
        <a:lstStyle/>
        <a:p>
          <a:r>
            <a:rPr lang="en-US" sz="2800" b="1" baseline="0" dirty="0">
              <a:solidFill>
                <a:schemeClr val="accent6">
                  <a:lumMod val="50000"/>
                </a:schemeClr>
              </a:solidFill>
            </a:rPr>
            <a:t>Data </a:t>
          </a:r>
        </a:p>
        <a:p>
          <a:r>
            <a:rPr lang="en-US" sz="2800" b="1" baseline="0" dirty="0">
              <a:solidFill>
                <a:schemeClr val="accent6">
                  <a:lumMod val="50000"/>
                </a:schemeClr>
              </a:solidFill>
            </a:rPr>
            <a:t>Routines</a:t>
          </a:r>
          <a:endParaRPr lang="en-US" sz="2800" b="1" dirty="0">
            <a:solidFill>
              <a:schemeClr val="accent6">
                <a:lumMod val="50000"/>
              </a:schemeClr>
            </a:solidFill>
          </a:endParaRPr>
        </a:p>
      </dgm:t>
    </dgm:pt>
    <dgm:pt modelId="{DB628131-2FE1-8D44-B307-91F33FCA4F41}" type="parTrans" cxnId="{CF5D9EFA-2C33-1645-8A39-5570200E4688}">
      <dgm:prSet/>
      <dgm:spPr/>
      <dgm:t>
        <a:bodyPr/>
        <a:lstStyle/>
        <a:p>
          <a:endParaRPr lang="en-US" sz="2200"/>
        </a:p>
      </dgm:t>
    </dgm:pt>
    <dgm:pt modelId="{4D9B726A-375B-1846-88E9-2AC4C60F322F}" type="sibTrans" cxnId="{CF5D9EFA-2C33-1645-8A39-5570200E4688}">
      <dgm:prSet/>
      <dgm:spPr>
        <a:solidFill>
          <a:srgbClr val="FFD4DF"/>
        </a:solidFill>
      </dgm:spPr>
      <dgm:t>
        <a:bodyPr/>
        <a:lstStyle/>
        <a:p>
          <a:endParaRPr lang="en-US" sz="22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F119F55-4A37-6A41-91F0-D1DF5F496F49}" type="pres">
      <dgm:prSet presAssocID="{EDC66BA9-C992-064A-A6CE-2BCD2DD59127}" presName="gear1" presStyleLbl="node1" presStyleIdx="0" presStyleCnt="1" custScaleX="123728" custScaleY="113390" custLinFactNeighborX="-5273" custLinFactNeighborY="3618">
        <dgm:presLayoutVars>
          <dgm:chMax val="1"/>
          <dgm:bulletEnabled val="1"/>
        </dgm:presLayoutVars>
      </dgm:prSet>
      <dgm:spPr/>
    </dgm:pt>
    <dgm:pt modelId="{B8621D44-C707-354F-A968-B8933D70DC49}" type="pres">
      <dgm:prSet presAssocID="{EDC66BA9-C992-064A-A6CE-2BCD2DD59127}" presName="gear1srcNode" presStyleLbl="node1" presStyleIdx="0" presStyleCnt="1"/>
      <dgm:spPr/>
    </dgm:pt>
    <dgm:pt modelId="{9F2D43E6-9113-8947-B2CF-09EDE319D42C}" type="pres">
      <dgm:prSet presAssocID="{EDC66BA9-C992-064A-A6CE-2BCD2DD59127}" presName="gear1dstNode" presStyleLbl="node1" presStyleIdx="0" presStyleCnt="1"/>
      <dgm:spPr/>
    </dgm:pt>
    <dgm:pt modelId="{ADE3D283-E347-534C-A7E4-142E92F8B8F6}" type="pres">
      <dgm:prSet presAssocID="{4D9B726A-375B-1846-88E9-2AC4C60F322F}" presName="connector1" presStyleLbl="sibTrans2D1" presStyleIdx="0" presStyleCnt="1" custScaleX="110751" custScaleY="124797" custLinFactNeighborX="-3810" custLinFactNeighborY="8066"/>
      <dgm:spPr/>
    </dgm:pt>
  </dgm:ptLst>
  <dgm:cxnLst>
    <dgm:cxn modelId="{A718A538-58BE-2D43-9B30-761E14FF5B9F}" type="presOf" srcId="{EDC66BA9-C992-064A-A6CE-2BCD2DD59127}" destId="{DF119F55-4A37-6A41-91F0-D1DF5F496F49}" srcOrd="0" destOrd="0" presId="urn:microsoft.com/office/officeart/2005/8/layout/gear1"/>
    <dgm:cxn modelId="{35639941-FED0-BA47-AA9E-CC5EED5CBE33}" type="presOf" srcId="{4D9B726A-375B-1846-88E9-2AC4C60F322F}" destId="{ADE3D283-E347-534C-A7E4-142E92F8B8F6}" srcOrd="0" destOrd="0" presId="urn:microsoft.com/office/officeart/2005/8/layout/gear1"/>
    <dgm:cxn modelId="{07D604B8-E712-5349-934C-EA4859A52B00}" type="presOf" srcId="{EDC66BA9-C992-064A-A6CE-2BCD2DD59127}" destId="{9F2D43E6-9113-8947-B2CF-09EDE319D42C}" srcOrd="2"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0BCF60F2-2AA7-0A4D-9E2D-B159E22D7869}" type="presOf" srcId="{EDC66BA9-C992-064A-A6CE-2BCD2DD59127}" destId="{B8621D44-C707-354F-A968-B8933D70DC49}" srcOrd="1" destOrd="0" presId="urn:microsoft.com/office/officeart/2005/8/layout/gear1"/>
    <dgm:cxn modelId="{CF5D9EFA-2C33-1645-8A39-5570200E4688}" srcId="{8463EAC5-A36B-264F-871F-4F402287C443}" destId="{EDC66BA9-C992-064A-A6CE-2BCD2DD59127}" srcOrd="0" destOrd="0" parTransId="{DB628131-2FE1-8D44-B307-91F33FCA4F41}" sibTransId="{4D9B726A-375B-1846-88E9-2AC4C60F322F}"/>
    <dgm:cxn modelId="{9E3DC754-6DF2-BD46-BE1B-5CA9C05B4635}" type="presParOf" srcId="{75F25639-B4E2-184B-9CF5-6778AFDFDF66}" destId="{DF119F55-4A37-6A41-91F0-D1DF5F496F49}" srcOrd="0" destOrd="0" presId="urn:microsoft.com/office/officeart/2005/8/layout/gear1"/>
    <dgm:cxn modelId="{73F66281-5C3E-6945-BAA7-E16A76DBDB48}" type="presParOf" srcId="{75F25639-B4E2-184B-9CF5-6778AFDFDF66}" destId="{B8621D44-C707-354F-A968-B8933D70DC49}" srcOrd="1" destOrd="0" presId="urn:microsoft.com/office/officeart/2005/8/layout/gear1"/>
    <dgm:cxn modelId="{CA6CAB3D-4031-7046-AA7E-F1A981F0C02B}" type="presParOf" srcId="{75F25639-B4E2-184B-9CF5-6778AFDFDF66}" destId="{9F2D43E6-9113-8947-B2CF-09EDE319D42C}" srcOrd="2" destOrd="0" presId="urn:microsoft.com/office/officeart/2005/8/layout/gear1"/>
    <dgm:cxn modelId="{B962017E-7603-1648-A79E-0EEE77A57E23}" type="presParOf" srcId="{75F25639-B4E2-184B-9CF5-6778AFDFDF66}" destId="{ADE3D283-E347-534C-A7E4-142E92F8B8F6}" srcOrd="3"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1C0E09E-C8B8-4B4A-95E0-B1600EB6BBAA}">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Data</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4CB7E2DE-5456-5C4A-989F-8871A549463B}">
      <dgm:prSet phldrT="[Text]"/>
      <dgm:spPr>
        <a:solidFill>
          <a:srgbClr val="92D050">
            <a:alpha val="49804"/>
          </a:srgbClr>
        </a:solidFill>
        <a:ln>
          <a:solidFill>
            <a:srgbClr val="467827"/>
          </a:solidFill>
        </a:ln>
      </dgm:spPr>
      <dgm:t>
        <a:bodyPr/>
        <a:lstStyle/>
        <a:p>
          <a:r>
            <a:rPr lang="en-US" b="1" dirty="0">
              <a:solidFill>
                <a:schemeClr val="accent6">
                  <a:lumMod val="50000"/>
                </a:schemeClr>
              </a:solidFill>
              <a:latin typeface="Calibri" panose="020F0502020204030204" pitchFamily="34" charset="0"/>
              <a:cs typeface="Calibri" panose="020F0502020204030204" pitchFamily="34" charset="0"/>
            </a:rPr>
            <a:t>Data</a:t>
          </a:r>
        </a:p>
      </dgm:t>
    </dgm:pt>
    <dgm:pt modelId="{186AA19E-DAD5-564D-9E1D-A0F090DF3EFF}" type="parTrans" cxnId="{68F76265-2BEC-B74E-9E8B-0A275C3C3B30}">
      <dgm:prSet/>
      <dgm:spPr/>
      <dgm:t>
        <a:bodyPr/>
        <a:lstStyle/>
        <a:p>
          <a:endParaRPr lang="en-US"/>
        </a:p>
      </dgm:t>
    </dgm:pt>
    <dgm:pt modelId="{44F5E360-C7E2-3849-9FEA-5D5F10C38A14}" type="sibTrans" cxnId="{68F76265-2BEC-B74E-9E8B-0A275C3C3B30}">
      <dgm:prSet/>
      <dgm:spPr/>
      <dgm:t>
        <a:bodyPr/>
        <a:lstStyle/>
        <a:p>
          <a:endParaRPr lang="en-US"/>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865E3B53-7EE5-504E-9DA9-7508BED8BB1E}" type="pres">
      <dgm:prSet presAssocID="{4CB7E2DE-5456-5C4A-989F-8871A549463B}" presName="circ3" presStyleLbl="vennNode1" presStyleIdx="2" presStyleCnt="3"/>
      <dgm:spPr/>
    </dgm:pt>
    <dgm:pt modelId="{2A1B9868-0CD9-0648-B398-4FCAF492ED6E}" type="pres">
      <dgm:prSet presAssocID="{4CB7E2DE-5456-5C4A-989F-8871A549463B}" presName="circ3Tx" presStyleLbl="revTx" presStyleIdx="0" presStyleCnt="0">
        <dgm:presLayoutVars>
          <dgm:chMax val="0"/>
          <dgm:chPref val="0"/>
          <dgm:bulletEnabled val="1"/>
        </dgm:presLayoutVars>
      </dgm:prSet>
      <dgm:spPr/>
    </dgm:pt>
  </dgm:ptLst>
  <dgm:cxnLst>
    <dgm:cxn modelId="{6408DE24-B14D-4D0C-AE9C-EC91B33C03E6}" type="presOf" srcId="{99696BB9-944D-427D-909C-E38BC490423B}" destId="{7F4E77B5-7786-4118-B7D6-0D4B7BA24A29}" srcOrd="0" destOrd="0" presId="urn:microsoft.com/office/officeart/2005/8/layout/venn1"/>
    <dgm:cxn modelId="{68F76265-2BEC-B74E-9E8B-0A275C3C3B30}" srcId="{99696BB9-944D-427D-909C-E38BC490423B}" destId="{4CB7E2DE-5456-5C4A-989F-8871A549463B}" srcOrd="2" destOrd="0" parTransId="{186AA19E-DAD5-564D-9E1D-A0F090DF3EFF}" sibTransId="{44F5E360-C7E2-3849-9FEA-5D5F10C38A14}"/>
    <dgm:cxn modelId="{089B6B67-C7A7-415A-9E28-0C4098595C59}" type="presOf" srcId="{9A322D1E-BF15-43C2-B9D4-2E40BE535569}" destId="{A7ADD6DF-9E47-4436-8F51-EE2A03365BEC}" srcOrd="0" destOrd="0" presId="urn:microsoft.com/office/officeart/2005/8/layout/venn1"/>
    <dgm:cxn modelId="{6645C668-B30D-7B43-A77F-33B4CC67E9D7}" type="presOf" srcId="{4CB7E2DE-5456-5C4A-989F-8871A549463B}" destId="{865E3B53-7EE5-504E-9DA9-7508BED8BB1E}" srcOrd="0" destOrd="0" presId="urn:microsoft.com/office/officeart/2005/8/layout/venn1"/>
    <dgm:cxn modelId="{BEA3297F-BFB7-7149-9060-507A007E175A}" type="presOf" srcId="{4CB7E2DE-5456-5C4A-989F-8871A549463B}" destId="{2A1B9868-0CD9-0648-B398-4FCAF492ED6E}" srcOrd="1"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832182D7-71E5-C940-8A6A-5B336252D762}" type="presParOf" srcId="{7F4E77B5-7786-4118-B7D6-0D4B7BA24A29}" destId="{865E3B53-7EE5-504E-9DA9-7508BED8BB1E}" srcOrd="4" destOrd="0" presId="urn:microsoft.com/office/officeart/2005/8/layout/venn1"/>
    <dgm:cxn modelId="{60964A2E-EF64-474E-9124-9BCDCA0ABEBA}" type="presParOf" srcId="{7F4E77B5-7786-4118-B7D6-0D4B7BA24A29}" destId="{2A1B9868-0CD9-0648-B398-4FCAF492ED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Is the plan resulting in progress towards our goals (student benefit)</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97032"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97032" custScaleY="131728" custRadScaleRad="156014" custRadScaleInc="22070">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97032" custScaleY="131728" custRadScaleRad="149333" custRadScaleInc="-30342">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97032"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97032" custScaleY="131728" custRadScaleRad="153862" custRadScaleInc="31178">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97032" custScaleY="131728" custRadScaleRad="157682" custRadScaleInc="-2294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8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000">
            <a:latin typeface="+mn-lt"/>
          </a:endParaRPr>
        </a:p>
      </dgm:t>
    </dgm:pt>
    <dgm:pt modelId="{F583D975-FA0D-6146-B3C5-0F511ABE9770}" type="sibTrans" cxnId="{B2B3733C-0140-E940-B940-5EA2BF95EDF8}">
      <dgm:prSet/>
      <dgm:spPr/>
      <dgm:t>
        <a:bodyPr/>
        <a:lstStyle/>
        <a:p>
          <a:endParaRPr lang="en-US" sz="20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Outcome</a:t>
          </a:r>
          <a:r>
            <a:rPr lang="en-US" sz="2400" dirty="0">
              <a:latin typeface="+mn-lt"/>
            </a:rPr>
            <a:t> data tied to goals</a:t>
          </a:r>
        </a:p>
      </dgm:t>
    </dgm:pt>
    <dgm:pt modelId="{1018C983-4880-9B42-9472-0605F0B41F6C}" type="parTrans" cxnId="{DD5D9782-4C96-EA44-BB54-F324DC6C13AF}">
      <dgm:prSet/>
      <dgm:spPr/>
      <dgm:t>
        <a:bodyPr/>
        <a:lstStyle/>
        <a:p>
          <a:endParaRPr lang="en-US" sz="2000">
            <a:latin typeface="+mn-lt"/>
          </a:endParaRPr>
        </a:p>
      </dgm:t>
    </dgm:pt>
    <dgm:pt modelId="{405C6025-A8E2-ED4F-B289-47A3D37F8148}" type="sibTrans" cxnId="{DD5D9782-4C96-EA44-BB54-F324DC6C13AF}">
      <dgm:prSet/>
      <dgm:spPr/>
      <dgm:t>
        <a:bodyPr/>
        <a:lstStyle/>
        <a:p>
          <a:endParaRPr lang="en-US" sz="20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Fidelity</a:t>
          </a:r>
          <a:r>
            <a:rPr lang="en-US" sz="2400" dirty="0">
              <a:latin typeface="+mn-lt"/>
            </a:rPr>
            <a:t> data tied to evaluation plan</a:t>
          </a:r>
        </a:p>
      </dgm:t>
    </dgm:pt>
    <dgm:pt modelId="{47F916F9-9928-7F41-88E9-BE4472E77011}" type="parTrans" cxnId="{21A69AE9-F7C2-6B4E-AFFA-66455A45F662}">
      <dgm:prSet/>
      <dgm:spPr/>
      <dgm:t>
        <a:bodyPr/>
        <a:lstStyle/>
        <a:p>
          <a:endParaRPr lang="en-US" sz="2000">
            <a:latin typeface="+mn-lt"/>
          </a:endParaRPr>
        </a:p>
      </dgm:t>
    </dgm:pt>
    <dgm:pt modelId="{3CE35A85-8CAA-274A-A5F9-015CADACFCD3}" type="sibTrans" cxnId="{21A69AE9-F7C2-6B4E-AFFA-66455A45F662}">
      <dgm:prSet/>
      <dgm:spPr/>
      <dgm:t>
        <a:bodyPr/>
        <a:lstStyle/>
        <a:p>
          <a:endParaRPr lang="en-US" sz="2000">
            <a:latin typeface="+mn-lt"/>
          </a:endParaRPr>
        </a:p>
      </dgm:t>
    </dgm:pt>
    <dgm:pt modelId="{12CD1F39-5E82-D144-9B42-36570F4ACD23}">
      <dgm:prSet phldrT="[Text]" custT="1"/>
      <dgm:spPr/>
      <dgm:t>
        <a:bodyPr/>
        <a:lstStyle/>
        <a:p>
          <a:r>
            <a:rPr lang="en-US" sz="28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000">
            <a:latin typeface="+mn-lt"/>
          </a:endParaRPr>
        </a:p>
      </dgm:t>
    </dgm:pt>
    <dgm:pt modelId="{90BB0C94-3A45-094A-932F-F47F0A570ADE}" type="sibTrans" cxnId="{EFBB5D58-19D1-C347-8676-BA7D17CCC51F}">
      <dgm:prSet/>
      <dgm:spPr/>
      <dgm:t>
        <a:bodyPr/>
        <a:lstStyle/>
        <a:p>
          <a:endParaRPr lang="en-US" sz="20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2000">
            <a:latin typeface="+mn-lt"/>
          </a:endParaRPr>
        </a:p>
      </dgm:t>
    </dgm:pt>
    <dgm:pt modelId="{B688B071-F064-944D-915B-5BB1512C70B2}" type="sibTrans" cxnId="{D50E20CD-49A9-984E-8758-C918E8EF1155}">
      <dgm:prSet/>
      <dgm:spPr/>
      <dgm:t>
        <a:bodyPr/>
        <a:lstStyle/>
        <a:p>
          <a:endParaRPr lang="en-US" sz="2000">
            <a:latin typeface="+mn-lt"/>
          </a:endParaRPr>
        </a:p>
      </dgm:t>
    </dgm:pt>
    <dgm:pt modelId="{96D568D9-140D-4948-8D68-2C24475B5845}">
      <dgm:prSet phldrT="[Text]" custT="1"/>
      <dgm:spPr/>
      <dgm:t>
        <a:bodyPr/>
        <a:lstStyle/>
        <a:p>
          <a:r>
            <a:rPr lang="en-US" sz="28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000">
            <a:latin typeface="+mn-lt"/>
          </a:endParaRPr>
        </a:p>
      </dgm:t>
    </dgm:pt>
    <dgm:pt modelId="{97635F6C-48FE-6748-8C90-F758180572D9}" type="sibTrans" cxnId="{38CE85CF-0DF8-4747-8F87-7BE0674EF0A5}">
      <dgm:prSet/>
      <dgm:spPr/>
      <dgm:t>
        <a:bodyPr/>
        <a:lstStyle/>
        <a:p>
          <a:endParaRPr lang="en-US" sz="20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2000">
            <a:latin typeface="+mn-lt"/>
          </a:endParaRPr>
        </a:p>
      </dgm:t>
    </dgm:pt>
    <dgm:pt modelId="{D5269EA7-9FBD-EF49-ACA5-A2BC7AC50CC8}" type="sibTrans" cxnId="{0F294B92-CC66-A848-88FC-FC3AFBFC26DA}">
      <dgm:prSet/>
      <dgm:spPr/>
      <dgm:t>
        <a:bodyPr/>
        <a:lstStyle/>
        <a:p>
          <a:endParaRPr lang="en-US" sz="20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What format will facilitate decision making?</a:t>
          </a:r>
        </a:p>
      </dgm:t>
    </dgm:pt>
    <dgm:pt modelId="{0647389C-5D01-B14B-B5AE-99BB19985BBC}" type="parTrans" cxnId="{0CBA1B7D-7381-3740-9E31-0419432C9586}">
      <dgm:prSet/>
      <dgm:spPr/>
      <dgm:t>
        <a:bodyPr/>
        <a:lstStyle/>
        <a:p>
          <a:endParaRPr lang="en-US" sz="2000">
            <a:latin typeface="+mn-lt"/>
          </a:endParaRPr>
        </a:p>
      </dgm:t>
    </dgm:pt>
    <dgm:pt modelId="{4E1DD986-D9B5-0F4F-8D38-71E53E41A74C}" type="sibTrans" cxnId="{0CBA1B7D-7381-3740-9E31-0419432C9586}">
      <dgm:prSet/>
      <dgm:spPr/>
      <dgm:t>
        <a:bodyPr/>
        <a:lstStyle/>
        <a:p>
          <a:endParaRPr lang="en-US" sz="2000">
            <a:latin typeface="+mn-lt"/>
          </a:endParaRPr>
        </a:p>
      </dgm:t>
    </dgm:pt>
    <dgm:pt modelId="{F27D9962-ABA1-A447-BF69-65D2E9F8B9C8}">
      <dgm:prSet phldrT="[Text]" custT="1"/>
      <dgm:spPr/>
      <dgm:t>
        <a:bodyPr/>
        <a:lstStyle/>
        <a:p>
          <a:r>
            <a:rPr lang="en-US" sz="28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000">
            <a:latin typeface="+mn-lt"/>
          </a:endParaRPr>
        </a:p>
      </dgm:t>
    </dgm:pt>
    <dgm:pt modelId="{166A0AEE-BB14-9B45-9CEE-6FC1A030FE83}" type="sibTrans" cxnId="{7A690CDB-F663-044E-9457-60F8360F5AC1}">
      <dgm:prSet/>
      <dgm:spPr/>
      <dgm:t>
        <a:bodyPr/>
        <a:lstStyle/>
        <a:p>
          <a:endParaRPr lang="en-US" sz="20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2000">
            <a:latin typeface="+mn-lt"/>
          </a:endParaRPr>
        </a:p>
      </dgm:t>
    </dgm:pt>
    <dgm:pt modelId="{992CC1F4-4A4A-2A4D-92E7-97AD1FB6F86C}" type="sibTrans" cxnId="{52E03FFB-C951-FF45-A507-849CB73D2BE6}">
      <dgm:prSet/>
      <dgm:spPr/>
      <dgm:t>
        <a:bodyPr/>
        <a:lstStyle/>
        <a:p>
          <a:endParaRPr lang="en-US" sz="20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4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200">
            <a:latin typeface="+mn-lt"/>
          </a:endParaRPr>
        </a:p>
      </dgm:t>
    </dgm:pt>
    <dgm:pt modelId="{F583D975-FA0D-6146-B3C5-0F511ABE9770}" type="sibTrans" cxnId="{B2B3733C-0140-E940-B940-5EA2BF95EDF8}">
      <dgm:prSet/>
      <dgm:spPr/>
      <dgm:t>
        <a:bodyPr/>
        <a:lstStyle/>
        <a:p>
          <a:endParaRPr lang="en-US" sz="22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Office discipline referrals</a:t>
          </a:r>
        </a:p>
      </dgm:t>
    </dgm:pt>
    <dgm:pt modelId="{1018C983-4880-9B42-9472-0605F0B41F6C}" type="parTrans" cxnId="{DD5D9782-4C96-EA44-BB54-F324DC6C13AF}">
      <dgm:prSet/>
      <dgm:spPr/>
      <dgm:t>
        <a:bodyPr/>
        <a:lstStyle/>
        <a:p>
          <a:endParaRPr lang="en-US" sz="2200">
            <a:latin typeface="+mn-lt"/>
          </a:endParaRPr>
        </a:p>
      </dgm:t>
    </dgm:pt>
    <dgm:pt modelId="{405C6025-A8E2-ED4F-B289-47A3D37F8148}" type="sibTrans" cxnId="{DD5D9782-4C96-EA44-BB54-F324DC6C13AF}">
      <dgm:prSet/>
      <dgm:spPr/>
      <dgm:t>
        <a:bodyPr/>
        <a:lstStyle/>
        <a:p>
          <a:endParaRPr lang="en-US" sz="2200">
            <a:latin typeface="+mn-lt"/>
          </a:endParaRPr>
        </a:p>
      </dgm:t>
    </dgm:pt>
    <dgm:pt modelId="{12CD1F39-5E82-D144-9B42-36570F4ACD23}">
      <dgm:prSet phldrT="[Text]" custT="1"/>
      <dgm:spPr/>
      <dgm:t>
        <a:bodyPr/>
        <a:lstStyle/>
        <a:p>
          <a:r>
            <a:rPr lang="en-US" sz="24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200">
            <a:latin typeface="+mn-lt"/>
          </a:endParaRPr>
        </a:p>
      </dgm:t>
    </dgm:pt>
    <dgm:pt modelId="{90BB0C94-3A45-094A-932F-F47F0A570ADE}" type="sibTrans" cxnId="{EFBB5D58-19D1-C347-8676-BA7D17CCC51F}">
      <dgm:prSet/>
      <dgm:spPr/>
      <dgm:t>
        <a:bodyPr/>
        <a:lstStyle/>
        <a:p>
          <a:endParaRPr lang="en-US" sz="22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200" dirty="0">
              <a:latin typeface="+mn-lt"/>
            </a:rPr>
            <a:t>PBIS</a:t>
          </a:r>
          <a:r>
            <a:rPr lang="en-US" sz="2200" baseline="0" dirty="0">
              <a:latin typeface="+mn-lt"/>
            </a:rPr>
            <a:t> Leadership Team</a:t>
          </a:r>
          <a:endParaRPr lang="en-US" sz="2200" dirty="0">
            <a:latin typeface="+mn-lt"/>
          </a:endParaRPr>
        </a:p>
      </dgm:t>
    </dgm:pt>
    <dgm:pt modelId="{23AD32AD-1313-A848-90C2-52569CBC4097}" type="parTrans" cxnId="{D50E20CD-49A9-984E-8758-C918E8EF1155}">
      <dgm:prSet/>
      <dgm:spPr/>
      <dgm:t>
        <a:bodyPr/>
        <a:lstStyle/>
        <a:p>
          <a:endParaRPr lang="en-US" sz="2200">
            <a:latin typeface="+mn-lt"/>
          </a:endParaRPr>
        </a:p>
      </dgm:t>
    </dgm:pt>
    <dgm:pt modelId="{B688B071-F064-944D-915B-5BB1512C70B2}" type="sibTrans" cxnId="{D50E20CD-49A9-984E-8758-C918E8EF1155}">
      <dgm:prSet/>
      <dgm:spPr/>
      <dgm:t>
        <a:bodyPr/>
        <a:lstStyle/>
        <a:p>
          <a:endParaRPr lang="en-US" sz="2200">
            <a:latin typeface="+mn-lt"/>
          </a:endParaRPr>
        </a:p>
      </dgm:t>
    </dgm:pt>
    <dgm:pt modelId="{96D568D9-140D-4948-8D68-2C24475B5845}">
      <dgm:prSet phldrT="[Text]" custT="1"/>
      <dgm:spPr/>
      <dgm:t>
        <a:bodyPr/>
        <a:lstStyle/>
        <a:p>
          <a:r>
            <a:rPr lang="en-US" sz="24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200">
            <a:latin typeface="+mn-lt"/>
          </a:endParaRPr>
        </a:p>
      </dgm:t>
    </dgm:pt>
    <dgm:pt modelId="{97635F6C-48FE-6748-8C90-F758180572D9}" type="sibTrans" cxnId="{38CE85CF-0DF8-4747-8F87-7BE0674EF0A5}">
      <dgm:prSet/>
      <dgm:spPr/>
      <dgm:t>
        <a:bodyPr/>
        <a:lstStyle/>
        <a:p>
          <a:endParaRPr lang="en-US" sz="22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Team’s data analyst provides monthly report  at meeting</a:t>
          </a:r>
        </a:p>
      </dgm:t>
    </dgm:pt>
    <dgm:pt modelId="{B2CD5766-6CD6-F44E-99D9-BEB5CCDF0EB7}" type="parTrans" cxnId="{0F294B92-CC66-A848-88FC-FC3AFBFC26DA}">
      <dgm:prSet/>
      <dgm:spPr/>
      <dgm:t>
        <a:bodyPr/>
        <a:lstStyle/>
        <a:p>
          <a:endParaRPr lang="en-US" sz="2200">
            <a:latin typeface="+mn-lt"/>
          </a:endParaRPr>
        </a:p>
      </dgm:t>
    </dgm:pt>
    <dgm:pt modelId="{D5269EA7-9FBD-EF49-ACA5-A2BC7AC50CC8}" type="sibTrans" cxnId="{0F294B92-CC66-A848-88FC-FC3AFBFC26DA}">
      <dgm:prSet/>
      <dgm:spPr/>
      <dgm:t>
        <a:bodyPr/>
        <a:lstStyle/>
        <a:p>
          <a:endParaRPr lang="en-US" sz="22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Core SWIS reports reviewed </a:t>
          </a:r>
          <a:r>
            <a:rPr lang="en-US" sz="2200" baseline="0" dirty="0">
              <a:latin typeface="+mn-lt"/>
            </a:rPr>
            <a:t>each month and compared to previous years</a:t>
          </a:r>
          <a:endParaRPr lang="en-US" sz="2200" dirty="0">
            <a:latin typeface="+mn-lt"/>
          </a:endParaRPr>
        </a:p>
      </dgm:t>
    </dgm:pt>
    <dgm:pt modelId="{0647389C-5D01-B14B-B5AE-99BB19985BBC}" type="parTrans" cxnId="{0CBA1B7D-7381-3740-9E31-0419432C9586}">
      <dgm:prSet/>
      <dgm:spPr/>
      <dgm:t>
        <a:bodyPr/>
        <a:lstStyle/>
        <a:p>
          <a:endParaRPr lang="en-US" sz="2200">
            <a:latin typeface="+mn-lt"/>
          </a:endParaRPr>
        </a:p>
      </dgm:t>
    </dgm:pt>
    <dgm:pt modelId="{4E1DD986-D9B5-0F4F-8D38-71E53E41A74C}" type="sibTrans" cxnId="{0CBA1B7D-7381-3740-9E31-0419432C9586}">
      <dgm:prSet/>
      <dgm:spPr/>
      <dgm:t>
        <a:bodyPr/>
        <a:lstStyle/>
        <a:p>
          <a:endParaRPr lang="en-US" sz="2200">
            <a:latin typeface="+mn-lt"/>
          </a:endParaRPr>
        </a:p>
      </dgm:t>
    </dgm:pt>
    <dgm:pt modelId="{F27D9962-ABA1-A447-BF69-65D2E9F8B9C8}">
      <dgm:prSet phldrT="[Text]" custT="1"/>
      <dgm:spPr/>
      <dgm:t>
        <a:bodyPr/>
        <a:lstStyle/>
        <a:p>
          <a:r>
            <a:rPr lang="en-US" sz="24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200">
            <a:latin typeface="+mn-lt"/>
          </a:endParaRPr>
        </a:p>
      </dgm:t>
    </dgm:pt>
    <dgm:pt modelId="{166A0AEE-BB14-9B45-9CEE-6FC1A030FE83}" type="sibTrans" cxnId="{7A690CDB-F663-044E-9457-60F8360F5AC1}">
      <dgm:prSet/>
      <dgm:spPr/>
      <dgm:t>
        <a:bodyPr/>
        <a:lstStyle/>
        <a:p>
          <a:endParaRPr lang="en-US" sz="2200">
            <a:latin typeface="+mn-lt"/>
          </a:endParaRPr>
        </a:p>
      </dgm:t>
    </dgm:pt>
    <dgm:pt modelId="{874E6173-AEC7-2442-8EDF-D4A0925AD22B}">
      <dgm:prSet custT="1"/>
      <dgm:spPr/>
      <dgm:t>
        <a:bodyPr/>
        <a:lstStyle/>
        <a:p>
          <a:r>
            <a:rPr lang="en-US" sz="2200" dirty="0"/>
            <a:t>Staff trained and coached on completing referral forms and following discipline procedures</a:t>
          </a:r>
        </a:p>
      </dgm:t>
    </dgm:pt>
    <dgm:pt modelId="{34BEDBEA-A7B6-0043-AF9E-798634907F45}" type="parTrans" cxnId="{370FF425-2184-134B-A494-4E8654A635F9}">
      <dgm:prSet/>
      <dgm:spPr/>
      <dgm:t>
        <a:bodyPr/>
        <a:lstStyle/>
        <a:p>
          <a:endParaRPr lang="en-US"/>
        </a:p>
      </dgm:t>
    </dgm:pt>
    <dgm:pt modelId="{1D034E13-5C9C-3F46-B9E5-D91A61B32523}" type="sibTrans" cxnId="{370FF425-2184-134B-A494-4E8654A635F9}">
      <dgm:prSet/>
      <dgm:spPr/>
      <dgm:t>
        <a:bodyPr/>
        <a:lstStyle/>
        <a:p>
          <a:endParaRPr lang="en-US"/>
        </a:p>
      </dgm:t>
    </dgm:pt>
    <dgm:pt modelId="{15F9DD70-4E80-6847-BDBD-862AA33E8552}">
      <dgm:prSet custT="1"/>
      <dgm:spPr/>
      <dgm:t>
        <a:bodyPr/>
        <a:lstStyle/>
        <a:p>
          <a:r>
            <a:rPr lang="en-US" sz="2200" dirty="0"/>
            <a:t>Data shown to whole staff to determine if it matches their perceptions</a:t>
          </a:r>
        </a:p>
      </dgm:t>
    </dgm:pt>
    <dgm:pt modelId="{D690748A-3E6F-8445-A20D-7C23A9963952}" type="parTrans" cxnId="{F7716497-EACE-1D49-B67F-87D8578B8CAA}">
      <dgm:prSet/>
      <dgm:spPr/>
      <dgm:t>
        <a:bodyPr/>
        <a:lstStyle/>
        <a:p>
          <a:endParaRPr lang="en-US"/>
        </a:p>
      </dgm:t>
    </dgm:pt>
    <dgm:pt modelId="{BF0F3DFE-8723-0A4A-B0E3-5F6FCC9331CE}" type="sibTrans" cxnId="{F7716497-EACE-1D49-B67F-87D8578B8CAA}">
      <dgm:prSet/>
      <dgm:spPr/>
      <dgm:t>
        <a:bodyPr/>
        <a:lstStyle/>
        <a:p>
          <a:endParaRPr lang="en-US"/>
        </a:p>
      </dgm:t>
    </dgm:pt>
    <dgm:pt modelId="{4A4A179A-B41D-C94F-997A-B7911BDE24EB}" type="pres">
      <dgm:prSet presAssocID="{2791F9CD-D0F4-5946-9D5E-17F72CF170AE}" presName="Name0" presStyleCnt="0">
        <dgm:presLayoutVars>
          <dgm:dir/>
          <dgm:resizeHandles val="exact"/>
        </dgm:presLayoutVars>
      </dgm:prSet>
      <dgm:spPr/>
    </dgm:pt>
    <dgm:pt modelId="{A0408552-5AA8-E444-A162-A77AE997A808}" type="pres">
      <dgm:prSet presAssocID="{3D4C08D2-D613-A143-9CE3-CD3C44BB3A0E}" presName="node" presStyleLbl="node1" presStyleIdx="0" presStyleCnt="4">
        <dgm:presLayoutVars>
          <dgm:bulletEnabled val="1"/>
        </dgm:presLayoutVars>
      </dgm:prSet>
      <dgm:spPr/>
    </dgm:pt>
    <dgm:pt modelId="{B59F1463-E9F2-7349-A49F-E2CBD75AA51B}" type="pres">
      <dgm:prSet presAssocID="{F583D975-FA0D-6146-B3C5-0F511ABE9770}" presName="sibTrans" presStyleCnt="0"/>
      <dgm:spPr/>
    </dgm:pt>
    <dgm:pt modelId="{DF9616CE-8524-F340-AFA1-124735DB1451}" type="pres">
      <dgm:prSet presAssocID="{F27D9962-ABA1-A447-BF69-65D2E9F8B9C8}" presName="node" presStyleLbl="node1" presStyleIdx="1" presStyleCnt="4" custScaleX="96854">
        <dgm:presLayoutVars>
          <dgm:bulletEnabled val="1"/>
        </dgm:presLayoutVars>
      </dgm:prSet>
      <dgm:spPr/>
    </dgm:pt>
    <dgm:pt modelId="{AAE9D5C5-20CC-AA40-9BFC-9D9ACEF5D807}" type="pres">
      <dgm:prSet presAssocID="{166A0AEE-BB14-9B45-9CEE-6FC1A030FE83}" presName="sibTrans" presStyleCnt="0"/>
      <dgm:spPr/>
    </dgm:pt>
    <dgm:pt modelId="{A5365078-2C91-0F40-84DD-4E1E4795CF5A}" type="pres">
      <dgm:prSet presAssocID="{12CD1F39-5E82-D144-9B42-36570F4ACD23}" presName="node" presStyleLbl="node1" presStyleIdx="2" presStyleCnt="4">
        <dgm:presLayoutVars>
          <dgm:bulletEnabled val="1"/>
        </dgm:presLayoutVars>
      </dgm:prSet>
      <dgm:spPr/>
    </dgm:pt>
    <dgm:pt modelId="{53206905-8DAC-8F42-BA9C-D344E426F15E}" type="pres">
      <dgm:prSet presAssocID="{90BB0C94-3A45-094A-932F-F47F0A570ADE}" presName="sibTrans" presStyleCnt="0"/>
      <dgm:spPr/>
    </dgm:pt>
    <dgm:pt modelId="{61015FBD-3AF4-864C-BC22-0122486CDF9B}" type="pres">
      <dgm:prSet presAssocID="{96D568D9-140D-4948-8D68-2C24475B5845}" presName="node" presStyleLbl="node1" presStyleIdx="3" presStyleCnt="4">
        <dgm:presLayoutVars>
          <dgm:bulletEnabled val="1"/>
        </dgm:presLayoutVars>
      </dgm:prSet>
      <dgm:spPr/>
    </dgm:pt>
  </dgm:ptLst>
  <dgm:cxnLst>
    <dgm:cxn modelId="{0F13B712-FA25-A64C-989D-F28193436DFF}" type="presOf" srcId="{2791F9CD-D0F4-5946-9D5E-17F72CF170AE}" destId="{4A4A179A-B41D-C94F-997A-B7911BDE24EB}" srcOrd="0" destOrd="0" presId="urn:microsoft.com/office/officeart/2005/8/layout/hList6"/>
    <dgm:cxn modelId="{2FE57720-5855-0C4D-BCF1-7D9C3B32B5FD}" type="presOf" srcId="{F27D9962-ABA1-A447-BF69-65D2E9F8B9C8}" destId="{DF9616CE-8524-F340-AFA1-124735DB1451}" srcOrd="0" destOrd="0" presId="urn:microsoft.com/office/officeart/2005/8/layout/hList6"/>
    <dgm:cxn modelId="{370FF425-2184-134B-A494-4E8654A635F9}" srcId="{F27D9962-ABA1-A447-BF69-65D2E9F8B9C8}" destId="{874E6173-AEC7-2442-8EDF-D4A0925AD22B}" srcOrd="0" destOrd="0" parTransId="{34BEDBEA-A7B6-0043-AF9E-798634907F45}" sibTransId="{1D034E13-5C9C-3F46-B9E5-D91A61B32523}"/>
    <dgm:cxn modelId="{B2B3733C-0140-E940-B940-5EA2BF95EDF8}" srcId="{2791F9CD-D0F4-5946-9D5E-17F72CF170AE}" destId="{3D4C08D2-D613-A143-9CE3-CD3C44BB3A0E}" srcOrd="0" destOrd="0" parTransId="{0A3AB4CA-CA6C-094A-A9C8-364219186F5A}" sibTransId="{F583D975-FA0D-6146-B3C5-0F511ABE9770}"/>
    <dgm:cxn modelId="{EFBB5D58-19D1-C347-8676-BA7D17CCC51F}" srcId="{2791F9CD-D0F4-5946-9D5E-17F72CF170AE}" destId="{12CD1F39-5E82-D144-9B42-36570F4ACD23}" srcOrd="2" destOrd="0" parTransId="{DBBDDF38-2E94-0649-B940-B016BE5B6424}" sibTransId="{90BB0C94-3A45-094A-932F-F47F0A570ADE}"/>
    <dgm:cxn modelId="{CA604E5F-9210-3A43-9E17-88FBDF2AE85A}" type="presOf" srcId="{9F8A7C8C-326F-DE41-B093-1B4204283CAE}" destId="{A5365078-2C91-0F40-84DD-4E1E4795CF5A}" srcOrd="0" destOrd="1" presId="urn:microsoft.com/office/officeart/2005/8/layout/hList6"/>
    <dgm:cxn modelId="{8300D064-03EB-6A47-8684-5B9D2F13524F}" type="presOf" srcId="{29B844F6-451C-D646-A703-019DECF5BD74}" destId="{61015FBD-3AF4-864C-BC22-0122486CDF9B}" srcOrd="0" destOrd="2"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470A137F-3292-8949-AD8F-492624E00940}" type="presOf" srcId="{771E4A75-E810-1C49-BEEE-E19EB4E2B104}" destId="{A0408552-5AA8-E444-A162-A77AE997A808}" srcOrd="0" destOrd="1" presId="urn:microsoft.com/office/officeart/2005/8/layout/hList6"/>
    <dgm:cxn modelId="{DD5D9782-4C96-EA44-BB54-F324DC6C13AF}" srcId="{3D4C08D2-D613-A143-9CE3-CD3C44BB3A0E}" destId="{771E4A75-E810-1C49-BEEE-E19EB4E2B104}" srcOrd="0" destOrd="0" parTransId="{1018C983-4880-9B42-9472-0605F0B41F6C}" sibTransId="{405C6025-A8E2-ED4F-B289-47A3D37F8148}"/>
    <dgm:cxn modelId="{0B9D288C-F0E0-C14D-9EE1-07E58B6B8554}" type="presOf" srcId="{15F9DD70-4E80-6847-BDBD-862AA33E8552}" destId="{DF9616CE-8524-F340-AFA1-124735DB1451}" srcOrd="0" destOrd="2"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5BB88C96-68AF-DE4B-9B7F-BE042AE37FBF}" type="presOf" srcId="{96D568D9-140D-4948-8D68-2C24475B5845}" destId="{61015FBD-3AF4-864C-BC22-0122486CDF9B}" srcOrd="0" destOrd="0" presId="urn:microsoft.com/office/officeart/2005/8/layout/hList6"/>
    <dgm:cxn modelId="{F7716497-EACE-1D49-B67F-87D8578B8CAA}" srcId="{F27D9962-ABA1-A447-BF69-65D2E9F8B9C8}" destId="{15F9DD70-4E80-6847-BDBD-862AA33E8552}" srcOrd="1" destOrd="0" parTransId="{D690748A-3E6F-8445-A20D-7C23A9963952}" sibTransId="{BF0F3DFE-8723-0A4A-B0E3-5F6FCC9331CE}"/>
    <dgm:cxn modelId="{569707AA-C659-0E4B-B6AC-5B8A14317C74}" type="presOf" srcId="{12CD1F39-5E82-D144-9B42-36570F4ACD23}" destId="{A5365078-2C91-0F40-84DD-4E1E4795CF5A}" srcOrd="0" destOrd="0"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38CE85CF-0DF8-4747-8F87-7BE0674EF0A5}" srcId="{2791F9CD-D0F4-5946-9D5E-17F72CF170AE}" destId="{96D568D9-140D-4948-8D68-2C24475B5845}" srcOrd="3" destOrd="0" parTransId="{BAFD1EC0-DE69-CD47-A247-B3B878712C7C}" sibTransId="{97635F6C-48FE-6748-8C90-F758180572D9}"/>
    <dgm:cxn modelId="{563156D1-313F-1043-99A7-32BABEBCDE66}" type="presOf" srcId="{84ECE5D9-3C50-D140-B5A2-3EA0A25EB8E4}" destId="{61015FBD-3AF4-864C-BC22-0122486CDF9B}" srcOrd="0" destOrd="1" presId="urn:microsoft.com/office/officeart/2005/8/layout/hList6"/>
    <dgm:cxn modelId="{926114D5-6C0F-3942-AAEC-0467F04530CE}" type="presOf" srcId="{3D4C08D2-D613-A143-9CE3-CD3C44BB3A0E}" destId="{A0408552-5AA8-E444-A162-A77AE997A808}"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6D2E1CDE-CC2C-BA4A-97F4-AE77758BCBFC}" type="presOf" srcId="{874E6173-AEC7-2442-8EDF-D4A0925AD22B}" destId="{DF9616CE-8524-F340-AFA1-124735DB1451}" srcOrd="0" destOrd="1" presId="urn:microsoft.com/office/officeart/2005/8/layout/hList6"/>
    <dgm:cxn modelId="{4AF5ACA3-B238-0C46-890A-5987958111CF}" type="presParOf" srcId="{4A4A179A-B41D-C94F-997A-B7911BDE24EB}" destId="{A0408552-5AA8-E444-A162-A77AE997A808}" srcOrd="0" destOrd="0" presId="urn:microsoft.com/office/officeart/2005/8/layout/hList6"/>
    <dgm:cxn modelId="{D05E5880-1569-284C-A59F-9205E735B613}" type="presParOf" srcId="{4A4A179A-B41D-C94F-997A-B7911BDE24EB}" destId="{B59F1463-E9F2-7349-A49F-E2CBD75AA51B}" srcOrd="1" destOrd="0" presId="urn:microsoft.com/office/officeart/2005/8/layout/hList6"/>
    <dgm:cxn modelId="{E0208D24-D896-0042-9908-C811D7C2F61A}" type="presParOf" srcId="{4A4A179A-B41D-C94F-997A-B7911BDE24EB}" destId="{DF9616CE-8524-F340-AFA1-124735DB1451}" srcOrd="2" destOrd="0" presId="urn:microsoft.com/office/officeart/2005/8/layout/hList6"/>
    <dgm:cxn modelId="{E5A5A837-0808-FC42-9A62-03802E97AD92}" type="presParOf" srcId="{4A4A179A-B41D-C94F-997A-B7911BDE24EB}" destId="{AAE9D5C5-20CC-AA40-9BFC-9D9ACEF5D807}" srcOrd="3" destOrd="0" presId="urn:microsoft.com/office/officeart/2005/8/layout/hList6"/>
    <dgm:cxn modelId="{B4156565-F916-ED4C-A9A7-C2D652E6389B}" type="presParOf" srcId="{4A4A179A-B41D-C94F-997A-B7911BDE24EB}" destId="{A5365078-2C91-0F40-84DD-4E1E4795CF5A}" srcOrd="4" destOrd="0" presId="urn:microsoft.com/office/officeart/2005/8/layout/hList6"/>
    <dgm:cxn modelId="{11C35983-1F5F-BD44-8085-EB2E754E5B47}" type="presParOf" srcId="{4A4A179A-B41D-C94F-997A-B7911BDE24EB}" destId="{53206905-8DAC-8F42-BA9C-D344E426F15E}" srcOrd="5" destOrd="0" presId="urn:microsoft.com/office/officeart/2005/8/layout/hList6"/>
    <dgm:cxn modelId="{E17A9C87-55C7-5548-B1B8-1616CF5860CA}" type="presParOf" srcId="{4A4A179A-B41D-C94F-997A-B7911BDE24EB}" destId="{61015FBD-3AF4-864C-BC22-0122486CDF9B}"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77088E6-E505-EC4E-8224-F44F04DF025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US"/>
        </a:p>
      </dgm:t>
    </dgm:pt>
    <dgm:pt modelId="{7ECF3E2E-200B-3549-B7C3-9365696A2116}">
      <dgm:prSet phldrT="[Text]" custT="1"/>
      <dgm:spPr/>
      <dgm:t>
        <a:bodyPr/>
        <a:lstStyle/>
        <a:p>
          <a:r>
            <a:rPr lang="en-US" sz="2800" dirty="0"/>
            <a:t>September</a:t>
          </a:r>
        </a:p>
      </dgm:t>
    </dgm:pt>
    <dgm:pt modelId="{7E2BDD23-F9D7-1E42-BDE6-E0D487BB6776}" type="parTrans" cxnId="{D0392EB4-5E07-814B-8C8D-AC58D32C1347}">
      <dgm:prSet/>
      <dgm:spPr/>
      <dgm:t>
        <a:bodyPr/>
        <a:lstStyle/>
        <a:p>
          <a:endParaRPr lang="en-US"/>
        </a:p>
      </dgm:t>
    </dgm:pt>
    <dgm:pt modelId="{475661CF-0034-9848-BEFD-F7942860C63B}" type="sibTrans" cxnId="{D0392EB4-5E07-814B-8C8D-AC58D32C1347}">
      <dgm:prSet/>
      <dgm:spPr/>
      <dgm:t>
        <a:bodyPr/>
        <a:lstStyle/>
        <a:p>
          <a:endParaRPr lang="en-US"/>
        </a:p>
      </dgm:t>
    </dgm:pt>
    <dgm:pt modelId="{041A79E3-E3FF-B340-B46F-CA7902E90E6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Student</a:t>
          </a:r>
          <a:r>
            <a:rPr lang="en-US" sz="2800" baseline="0" dirty="0"/>
            <a:t> Behavior Data System Established</a:t>
          </a:r>
          <a:endParaRPr lang="en-US" sz="2800" dirty="0"/>
        </a:p>
      </dgm:t>
    </dgm:pt>
    <dgm:pt modelId="{14726F8A-13D1-FA4E-B9AE-4CA1F03647FC}" type="parTrans" cxnId="{775EB705-76DC-6846-ADD2-DFD86A2D0F17}">
      <dgm:prSet/>
      <dgm:spPr/>
      <dgm:t>
        <a:bodyPr/>
        <a:lstStyle/>
        <a:p>
          <a:endParaRPr lang="en-US"/>
        </a:p>
      </dgm:t>
    </dgm:pt>
    <dgm:pt modelId="{A3E37FF7-608C-C94A-A90A-66A79F64F2C5}" type="sibTrans" cxnId="{775EB705-76DC-6846-ADD2-DFD86A2D0F17}">
      <dgm:prSet/>
      <dgm:spPr/>
      <dgm:t>
        <a:bodyPr/>
        <a:lstStyle/>
        <a:p>
          <a:endParaRPr lang="en-US"/>
        </a:p>
      </dgm:t>
    </dgm:pt>
    <dgm:pt modelId="{259BD8FC-5C9D-8147-9E74-C6A40F4A5735}">
      <dgm:prSet phldrT="[Text]" custT="1"/>
      <dgm:spPr/>
      <dgm:t>
        <a:bodyPr/>
        <a:lstStyle/>
        <a:p>
          <a:r>
            <a:rPr lang="en-US" sz="2800" dirty="0"/>
            <a:t>June</a:t>
          </a:r>
        </a:p>
      </dgm:t>
    </dgm:pt>
    <dgm:pt modelId="{991964A0-8CC9-8E40-AF14-745DFDCFF26F}" type="parTrans" cxnId="{B78EB96C-CC8C-764B-8081-917F933F9943}">
      <dgm:prSet/>
      <dgm:spPr/>
      <dgm:t>
        <a:bodyPr/>
        <a:lstStyle/>
        <a:p>
          <a:endParaRPr lang="en-US"/>
        </a:p>
      </dgm:t>
    </dgm:pt>
    <dgm:pt modelId="{DD875A5B-CEC7-6845-A639-9C1F260FE022}" type="sibTrans" cxnId="{B78EB96C-CC8C-764B-8081-917F933F9943}">
      <dgm:prSet/>
      <dgm:spPr/>
      <dgm:t>
        <a:bodyPr/>
        <a:lstStyle/>
        <a:p>
          <a:endParaRPr lang="en-US"/>
        </a:p>
      </dgm:t>
    </dgm:pt>
    <dgm:pt modelId="{A86C3046-4E6C-7F4B-9D9B-81E455C2460D}">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Referral data for the year shared at a PBIS Leadership meeting for the first time all year</a:t>
          </a:r>
        </a:p>
      </dgm:t>
    </dgm:pt>
    <dgm:pt modelId="{16DD94AE-0F72-7946-9C12-8D36BA1D0573}" type="parTrans" cxnId="{EB56E909-58A1-394C-BEAD-78F7FDA7B558}">
      <dgm:prSet/>
      <dgm:spPr/>
      <dgm:t>
        <a:bodyPr/>
        <a:lstStyle/>
        <a:p>
          <a:endParaRPr lang="en-US"/>
        </a:p>
      </dgm:t>
    </dgm:pt>
    <dgm:pt modelId="{F74CF0ED-0E57-B942-8151-155EBAF08BC9}" type="sibTrans" cxnId="{EB56E909-58A1-394C-BEAD-78F7FDA7B558}">
      <dgm:prSet/>
      <dgm:spPr/>
      <dgm:t>
        <a:bodyPr/>
        <a:lstStyle/>
        <a:p>
          <a:endParaRPr lang="en-US"/>
        </a:p>
      </dgm:t>
    </dgm:pt>
    <dgm:pt modelId="{61FCCB37-4E94-1E42-8008-66C310D59BBF}" type="pres">
      <dgm:prSet presAssocID="{577088E6-E505-EC4E-8224-F44F04DF025C}" presName="theList" presStyleCnt="0">
        <dgm:presLayoutVars>
          <dgm:dir/>
          <dgm:animLvl val="lvl"/>
          <dgm:resizeHandles val="exact"/>
        </dgm:presLayoutVars>
      </dgm:prSet>
      <dgm:spPr/>
    </dgm:pt>
    <dgm:pt modelId="{EA363577-EA22-C644-9E32-784CE578020C}" type="pres">
      <dgm:prSet presAssocID="{7ECF3E2E-200B-3549-B7C3-9365696A2116}" presName="compNode" presStyleCnt="0"/>
      <dgm:spPr/>
    </dgm:pt>
    <dgm:pt modelId="{2625101D-BC13-D14D-97D5-149A310AD5C4}" type="pres">
      <dgm:prSet presAssocID="{7ECF3E2E-200B-3549-B7C3-9365696A2116}" presName="noGeometry" presStyleCnt="0"/>
      <dgm:spPr/>
    </dgm:pt>
    <dgm:pt modelId="{B14D6CB3-63AC-2440-8C44-F1207F4FBED0}" type="pres">
      <dgm:prSet presAssocID="{7ECF3E2E-200B-3549-B7C3-9365696A2116}" presName="childTextVisible" presStyleLbl="bgAccFollowNode1" presStyleIdx="0" presStyleCnt="2" custScaleX="83163">
        <dgm:presLayoutVars>
          <dgm:bulletEnabled val="1"/>
        </dgm:presLayoutVars>
      </dgm:prSet>
      <dgm:spPr/>
    </dgm:pt>
    <dgm:pt modelId="{1461C114-F7F3-3A4D-8DDA-43B43C43BF24}" type="pres">
      <dgm:prSet presAssocID="{7ECF3E2E-200B-3549-B7C3-9365696A2116}" presName="childTextHidden" presStyleLbl="bgAccFollowNode1" presStyleIdx="0" presStyleCnt="2"/>
      <dgm:spPr/>
    </dgm:pt>
    <dgm:pt modelId="{F7F17A39-35D1-984F-94FC-F8E5CC9273FA}" type="pres">
      <dgm:prSet presAssocID="{7ECF3E2E-200B-3549-B7C3-9365696A2116}" presName="parentText" presStyleLbl="node1" presStyleIdx="0" presStyleCnt="2" custScaleX="108487" custScaleY="106415">
        <dgm:presLayoutVars>
          <dgm:chMax val="1"/>
          <dgm:bulletEnabled val="1"/>
        </dgm:presLayoutVars>
      </dgm:prSet>
      <dgm:spPr/>
    </dgm:pt>
    <dgm:pt modelId="{E953C1AF-5CB6-DD4F-BB9A-2994CB59C5DD}" type="pres">
      <dgm:prSet presAssocID="{7ECF3E2E-200B-3549-B7C3-9365696A2116}" presName="aSpace" presStyleCnt="0"/>
      <dgm:spPr/>
    </dgm:pt>
    <dgm:pt modelId="{86239914-DDF8-5F4D-911D-59E933EFB90B}" type="pres">
      <dgm:prSet presAssocID="{259BD8FC-5C9D-8147-9E74-C6A40F4A5735}" presName="compNode" presStyleCnt="0"/>
      <dgm:spPr/>
    </dgm:pt>
    <dgm:pt modelId="{C4ACEFAF-0E94-DF43-BDB5-D8FB7DE09AD6}" type="pres">
      <dgm:prSet presAssocID="{259BD8FC-5C9D-8147-9E74-C6A40F4A5735}" presName="noGeometry" presStyleCnt="0"/>
      <dgm:spPr/>
    </dgm:pt>
    <dgm:pt modelId="{E3F491DE-E6F6-8148-B855-A96EA6CB78EE}" type="pres">
      <dgm:prSet presAssocID="{259BD8FC-5C9D-8147-9E74-C6A40F4A5735}" presName="childTextVisible" presStyleLbl="bgAccFollowNode1" presStyleIdx="1" presStyleCnt="2" custScaleX="121930" custLinFactNeighborX="-10098">
        <dgm:presLayoutVars>
          <dgm:bulletEnabled val="1"/>
        </dgm:presLayoutVars>
      </dgm:prSet>
      <dgm:spPr/>
    </dgm:pt>
    <dgm:pt modelId="{B04B4823-AA12-5043-AED3-CFB44746BD09}" type="pres">
      <dgm:prSet presAssocID="{259BD8FC-5C9D-8147-9E74-C6A40F4A5735}" presName="childTextHidden" presStyleLbl="bgAccFollowNode1" presStyleIdx="1" presStyleCnt="2"/>
      <dgm:spPr/>
    </dgm:pt>
    <dgm:pt modelId="{CD1F69C6-F7CD-E64E-8A90-7B5AB55E2F3A}" type="pres">
      <dgm:prSet presAssocID="{259BD8FC-5C9D-8147-9E74-C6A40F4A5735}" presName="parentText" presStyleLbl="node1" presStyleIdx="1" presStyleCnt="2" custLinFactNeighborX="-28852" custLinFactNeighborY="2885">
        <dgm:presLayoutVars>
          <dgm:chMax val="1"/>
          <dgm:bulletEnabled val="1"/>
        </dgm:presLayoutVars>
      </dgm:prSet>
      <dgm:spPr/>
    </dgm:pt>
  </dgm:ptLst>
  <dgm:cxnLst>
    <dgm:cxn modelId="{A43FD901-3534-3E44-80AD-2FB254944B9D}" type="presOf" srcId="{7ECF3E2E-200B-3549-B7C3-9365696A2116}" destId="{F7F17A39-35D1-984F-94FC-F8E5CC9273FA}" srcOrd="0" destOrd="0" presId="urn:microsoft.com/office/officeart/2005/8/layout/hProcess6"/>
    <dgm:cxn modelId="{775EB705-76DC-6846-ADD2-DFD86A2D0F17}" srcId="{7ECF3E2E-200B-3549-B7C3-9365696A2116}" destId="{041A79E3-E3FF-B340-B46F-CA7902E90E6F}" srcOrd="0" destOrd="0" parTransId="{14726F8A-13D1-FA4E-B9AE-4CA1F03647FC}" sibTransId="{A3E37FF7-608C-C94A-A90A-66A79F64F2C5}"/>
    <dgm:cxn modelId="{EB56E909-58A1-394C-BEAD-78F7FDA7B558}" srcId="{259BD8FC-5C9D-8147-9E74-C6A40F4A5735}" destId="{A86C3046-4E6C-7F4B-9D9B-81E455C2460D}" srcOrd="0" destOrd="0" parTransId="{16DD94AE-0F72-7946-9C12-8D36BA1D0573}" sibTransId="{F74CF0ED-0E57-B942-8151-155EBAF08BC9}"/>
    <dgm:cxn modelId="{BE3A6C51-EED2-5A4E-B99E-32B8252BDD4E}" type="presOf" srcId="{577088E6-E505-EC4E-8224-F44F04DF025C}" destId="{61FCCB37-4E94-1E42-8008-66C310D59BBF}" srcOrd="0" destOrd="0" presId="urn:microsoft.com/office/officeart/2005/8/layout/hProcess6"/>
    <dgm:cxn modelId="{2DCAD955-619C-264E-9A57-B9831C8FB940}" type="presOf" srcId="{259BD8FC-5C9D-8147-9E74-C6A40F4A5735}" destId="{CD1F69C6-F7CD-E64E-8A90-7B5AB55E2F3A}" srcOrd="0" destOrd="0" presId="urn:microsoft.com/office/officeart/2005/8/layout/hProcess6"/>
    <dgm:cxn modelId="{A1A54858-1EC5-F548-AC0A-97D2300189E6}" type="presOf" srcId="{A86C3046-4E6C-7F4B-9D9B-81E455C2460D}" destId="{E3F491DE-E6F6-8148-B855-A96EA6CB78EE}" srcOrd="0" destOrd="0" presId="urn:microsoft.com/office/officeart/2005/8/layout/hProcess6"/>
    <dgm:cxn modelId="{B78EB96C-CC8C-764B-8081-917F933F9943}" srcId="{577088E6-E505-EC4E-8224-F44F04DF025C}" destId="{259BD8FC-5C9D-8147-9E74-C6A40F4A5735}" srcOrd="1" destOrd="0" parTransId="{991964A0-8CC9-8E40-AF14-745DFDCFF26F}" sibTransId="{DD875A5B-CEC7-6845-A639-9C1F260FE022}"/>
    <dgm:cxn modelId="{1FB2C197-6E63-124F-B3F7-C7A7880AE901}" type="presOf" srcId="{041A79E3-E3FF-B340-B46F-CA7902E90E6F}" destId="{B14D6CB3-63AC-2440-8C44-F1207F4FBED0}" srcOrd="0" destOrd="0" presId="urn:microsoft.com/office/officeart/2005/8/layout/hProcess6"/>
    <dgm:cxn modelId="{AA347EB2-9D94-CC48-B79A-81C630BFDB50}" type="presOf" srcId="{041A79E3-E3FF-B340-B46F-CA7902E90E6F}" destId="{1461C114-F7F3-3A4D-8DDA-43B43C43BF24}" srcOrd="1" destOrd="0" presId="urn:microsoft.com/office/officeart/2005/8/layout/hProcess6"/>
    <dgm:cxn modelId="{D0392EB4-5E07-814B-8C8D-AC58D32C1347}" srcId="{577088E6-E505-EC4E-8224-F44F04DF025C}" destId="{7ECF3E2E-200B-3549-B7C3-9365696A2116}" srcOrd="0" destOrd="0" parTransId="{7E2BDD23-F9D7-1E42-BDE6-E0D487BB6776}" sibTransId="{475661CF-0034-9848-BEFD-F7942860C63B}"/>
    <dgm:cxn modelId="{BA598BC4-419A-BD45-888B-1C30BA8C9075}" type="presOf" srcId="{A86C3046-4E6C-7F4B-9D9B-81E455C2460D}" destId="{B04B4823-AA12-5043-AED3-CFB44746BD09}" srcOrd="1" destOrd="0" presId="urn:microsoft.com/office/officeart/2005/8/layout/hProcess6"/>
    <dgm:cxn modelId="{A236C73F-C6D1-F34C-9817-6663D5676FFD}" type="presParOf" srcId="{61FCCB37-4E94-1E42-8008-66C310D59BBF}" destId="{EA363577-EA22-C644-9E32-784CE578020C}" srcOrd="0" destOrd="0" presId="urn:microsoft.com/office/officeart/2005/8/layout/hProcess6"/>
    <dgm:cxn modelId="{39F12AC4-1BCA-8B4C-8868-C88A9464D177}" type="presParOf" srcId="{EA363577-EA22-C644-9E32-784CE578020C}" destId="{2625101D-BC13-D14D-97D5-149A310AD5C4}" srcOrd="0" destOrd="0" presId="urn:microsoft.com/office/officeart/2005/8/layout/hProcess6"/>
    <dgm:cxn modelId="{AFEAA724-3945-0048-8DA7-1EA97DB7FB7F}" type="presParOf" srcId="{EA363577-EA22-C644-9E32-784CE578020C}" destId="{B14D6CB3-63AC-2440-8C44-F1207F4FBED0}" srcOrd="1" destOrd="0" presId="urn:microsoft.com/office/officeart/2005/8/layout/hProcess6"/>
    <dgm:cxn modelId="{511E80D3-93BF-4F41-845B-64DF78F5C6DF}" type="presParOf" srcId="{EA363577-EA22-C644-9E32-784CE578020C}" destId="{1461C114-F7F3-3A4D-8DDA-43B43C43BF24}" srcOrd="2" destOrd="0" presId="urn:microsoft.com/office/officeart/2005/8/layout/hProcess6"/>
    <dgm:cxn modelId="{4189CB85-DC5E-FA43-A4F7-F562C9B3706E}" type="presParOf" srcId="{EA363577-EA22-C644-9E32-784CE578020C}" destId="{F7F17A39-35D1-984F-94FC-F8E5CC9273FA}" srcOrd="3" destOrd="0" presId="urn:microsoft.com/office/officeart/2005/8/layout/hProcess6"/>
    <dgm:cxn modelId="{99EBB588-FE60-634E-B641-2F013AC70441}" type="presParOf" srcId="{61FCCB37-4E94-1E42-8008-66C310D59BBF}" destId="{E953C1AF-5CB6-DD4F-BB9A-2994CB59C5DD}" srcOrd="1" destOrd="0" presId="urn:microsoft.com/office/officeart/2005/8/layout/hProcess6"/>
    <dgm:cxn modelId="{0F2B551F-57B5-E047-B0AF-A60783EF7993}" type="presParOf" srcId="{61FCCB37-4E94-1E42-8008-66C310D59BBF}" destId="{86239914-DDF8-5F4D-911D-59E933EFB90B}" srcOrd="2" destOrd="0" presId="urn:microsoft.com/office/officeart/2005/8/layout/hProcess6"/>
    <dgm:cxn modelId="{8E12084A-8E9D-1042-9AAB-F68B673F17BE}" type="presParOf" srcId="{86239914-DDF8-5F4D-911D-59E933EFB90B}" destId="{C4ACEFAF-0E94-DF43-BDB5-D8FB7DE09AD6}" srcOrd="0" destOrd="0" presId="urn:microsoft.com/office/officeart/2005/8/layout/hProcess6"/>
    <dgm:cxn modelId="{8C72691A-5405-ED4D-AC02-34F500825EE4}" type="presParOf" srcId="{86239914-DDF8-5F4D-911D-59E933EFB90B}" destId="{E3F491DE-E6F6-8148-B855-A96EA6CB78EE}" srcOrd="1" destOrd="0" presId="urn:microsoft.com/office/officeart/2005/8/layout/hProcess6"/>
    <dgm:cxn modelId="{F43C8A68-8812-AF49-9537-A513B8D15C37}" type="presParOf" srcId="{86239914-DDF8-5F4D-911D-59E933EFB90B}" destId="{B04B4823-AA12-5043-AED3-CFB44746BD09}" srcOrd="2" destOrd="0" presId="urn:microsoft.com/office/officeart/2005/8/layout/hProcess6"/>
    <dgm:cxn modelId="{0123FE52-8FD3-9847-9EA9-9F378F75D00B}" type="presParOf" srcId="{86239914-DDF8-5F4D-911D-59E933EFB90B}" destId="{CD1F69C6-F7CD-E64E-8A90-7B5AB55E2F3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4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400">
            <a:latin typeface="+mn-lt"/>
          </a:endParaRPr>
        </a:p>
      </dgm:t>
    </dgm:pt>
    <dgm:pt modelId="{F583D975-FA0D-6146-B3C5-0F511ABE9770}" type="sibTrans" cxnId="{B2B3733C-0140-E940-B940-5EA2BF95EDF8}">
      <dgm:prSet/>
      <dgm:spPr/>
      <dgm:t>
        <a:bodyPr/>
        <a:lstStyle/>
        <a:p>
          <a:endParaRPr lang="en-US" sz="24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Student attendance records</a:t>
          </a:r>
        </a:p>
      </dgm:t>
    </dgm:pt>
    <dgm:pt modelId="{1018C983-4880-9B42-9472-0605F0B41F6C}" type="parTrans" cxnId="{DD5D9782-4C96-EA44-BB54-F324DC6C13AF}">
      <dgm:prSet/>
      <dgm:spPr/>
      <dgm:t>
        <a:bodyPr/>
        <a:lstStyle/>
        <a:p>
          <a:endParaRPr lang="en-US" sz="2400">
            <a:latin typeface="+mn-lt"/>
          </a:endParaRPr>
        </a:p>
      </dgm:t>
    </dgm:pt>
    <dgm:pt modelId="{405C6025-A8E2-ED4F-B289-47A3D37F8148}" type="sibTrans" cxnId="{DD5D9782-4C96-EA44-BB54-F324DC6C13AF}">
      <dgm:prSet/>
      <dgm:spPr/>
      <dgm:t>
        <a:bodyPr/>
        <a:lstStyle/>
        <a:p>
          <a:endParaRPr lang="en-US" sz="2400">
            <a:latin typeface="+mn-lt"/>
          </a:endParaRPr>
        </a:p>
      </dgm:t>
    </dgm:pt>
    <dgm:pt modelId="{12CD1F39-5E82-D144-9B42-36570F4ACD23}">
      <dgm:prSet phldrT="[Text]" custT="1"/>
      <dgm:spPr/>
      <dgm:t>
        <a:bodyPr/>
        <a:lstStyle/>
        <a:p>
          <a:r>
            <a:rPr lang="en-US" sz="24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400">
            <a:latin typeface="+mn-lt"/>
          </a:endParaRPr>
        </a:p>
      </dgm:t>
    </dgm:pt>
    <dgm:pt modelId="{90BB0C94-3A45-094A-932F-F47F0A570ADE}" type="sibTrans" cxnId="{EFBB5D58-19D1-C347-8676-BA7D17CCC51F}">
      <dgm:prSet/>
      <dgm:spPr/>
      <dgm:t>
        <a:bodyPr/>
        <a:lstStyle/>
        <a:p>
          <a:endParaRPr lang="en-US" sz="24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a:latin typeface="+mn-lt"/>
            </a:rPr>
            <a:t>PBIS</a:t>
          </a:r>
          <a:r>
            <a:rPr lang="en-US" sz="2400" baseline="0" dirty="0">
              <a:latin typeface="+mn-lt"/>
            </a:rPr>
            <a:t> Leadership Team</a:t>
          </a:r>
          <a:endParaRPr lang="en-US" sz="2400" dirty="0">
            <a:latin typeface="+mn-lt"/>
          </a:endParaRPr>
        </a:p>
      </dgm:t>
    </dgm:pt>
    <dgm:pt modelId="{23AD32AD-1313-A848-90C2-52569CBC4097}" type="parTrans" cxnId="{D50E20CD-49A9-984E-8758-C918E8EF1155}">
      <dgm:prSet/>
      <dgm:spPr/>
      <dgm:t>
        <a:bodyPr/>
        <a:lstStyle/>
        <a:p>
          <a:endParaRPr lang="en-US" sz="2400">
            <a:latin typeface="+mn-lt"/>
          </a:endParaRPr>
        </a:p>
      </dgm:t>
    </dgm:pt>
    <dgm:pt modelId="{B688B071-F064-944D-915B-5BB1512C70B2}" type="sibTrans" cxnId="{D50E20CD-49A9-984E-8758-C918E8EF1155}">
      <dgm:prSet/>
      <dgm:spPr/>
      <dgm:t>
        <a:bodyPr/>
        <a:lstStyle/>
        <a:p>
          <a:endParaRPr lang="en-US" sz="2400">
            <a:latin typeface="+mn-lt"/>
          </a:endParaRPr>
        </a:p>
      </dgm:t>
    </dgm:pt>
    <dgm:pt modelId="{96D568D9-140D-4948-8D68-2C24475B5845}">
      <dgm:prSet phldrT="[Text]" custT="1"/>
      <dgm:spPr/>
      <dgm:t>
        <a:bodyPr/>
        <a:lstStyle/>
        <a:p>
          <a:r>
            <a:rPr lang="en-US" sz="24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400">
            <a:latin typeface="+mn-lt"/>
          </a:endParaRPr>
        </a:p>
      </dgm:t>
    </dgm:pt>
    <dgm:pt modelId="{97635F6C-48FE-6748-8C90-F758180572D9}" type="sibTrans" cxnId="{38CE85CF-0DF8-4747-8F87-7BE0674EF0A5}">
      <dgm:prSet/>
      <dgm:spPr/>
      <dgm:t>
        <a:bodyPr/>
        <a:lstStyle/>
        <a:p>
          <a:endParaRPr lang="en-US" sz="24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Team’s data analyst provides monthly report  at meeting</a:t>
          </a:r>
        </a:p>
      </dgm:t>
    </dgm:pt>
    <dgm:pt modelId="{B2CD5766-6CD6-F44E-99D9-BEB5CCDF0EB7}" type="parTrans" cxnId="{0F294B92-CC66-A848-88FC-FC3AFBFC26DA}">
      <dgm:prSet/>
      <dgm:spPr/>
      <dgm:t>
        <a:bodyPr/>
        <a:lstStyle/>
        <a:p>
          <a:endParaRPr lang="en-US" sz="2400">
            <a:latin typeface="+mn-lt"/>
          </a:endParaRPr>
        </a:p>
      </dgm:t>
    </dgm:pt>
    <dgm:pt modelId="{D5269EA7-9FBD-EF49-ACA5-A2BC7AC50CC8}" type="sibTrans" cxnId="{0F294B92-CC66-A848-88FC-FC3AFBFC26DA}">
      <dgm:prSet/>
      <dgm:spPr/>
      <dgm:t>
        <a:bodyPr/>
        <a:lstStyle/>
        <a:p>
          <a:endParaRPr lang="en-US" sz="24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Table</a:t>
          </a:r>
          <a:r>
            <a:rPr lang="en-US" sz="2200" baseline="0" dirty="0">
              <a:latin typeface="+mn-lt"/>
            </a:rPr>
            <a:t> of students who have missed more than 5%, 10%, 20% of cumulative school days</a:t>
          </a:r>
          <a:endParaRPr lang="en-US" sz="2200" dirty="0">
            <a:latin typeface="+mn-lt"/>
          </a:endParaRPr>
        </a:p>
      </dgm:t>
    </dgm:pt>
    <dgm:pt modelId="{0647389C-5D01-B14B-B5AE-99BB19985BBC}" type="parTrans" cxnId="{0CBA1B7D-7381-3740-9E31-0419432C9586}">
      <dgm:prSet/>
      <dgm:spPr/>
      <dgm:t>
        <a:bodyPr/>
        <a:lstStyle/>
        <a:p>
          <a:endParaRPr lang="en-US" sz="2400">
            <a:latin typeface="+mn-lt"/>
          </a:endParaRPr>
        </a:p>
      </dgm:t>
    </dgm:pt>
    <dgm:pt modelId="{4E1DD986-D9B5-0F4F-8D38-71E53E41A74C}" type="sibTrans" cxnId="{0CBA1B7D-7381-3740-9E31-0419432C9586}">
      <dgm:prSet/>
      <dgm:spPr/>
      <dgm:t>
        <a:bodyPr/>
        <a:lstStyle/>
        <a:p>
          <a:endParaRPr lang="en-US" sz="2400">
            <a:latin typeface="+mn-lt"/>
          </a:endParaRPr>
        </a:p>
      </dgm:t>
    </dgm:pt>
    <dgm:pt modelId="{F27D9962-ABA1-A447-BF69-65D2E9F8B9C8}">
      <dgm:prSet phldrT="[Text]" custT="1"/>
      <dgm:spPr/>
      <dgm:t>
        <a:bodyPr/>
        <a:lstStyle/>
        <a:p>
          <a:r>
            <a:rPr lang="en-US" sz="24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400">
            <a:latin typeface="+mn-lt"/>
          </a:endParaRPr>
        </a:p>
      </dgm:t>
    </dgm:pt>
    <dgm:pt modelId="{166A0AEE-BB14-9B45-9CEE-6FC1A030FE83}" type="sibTrans" cxnId="{7A690CDB-F663-044E-9457-60F8360F5AC1}">
      <dgm:prSet/>
      <dgm:spPr/>
      <dgm:t>
        <a:bodyPr/>
        <a:lstStyle/>
        <a:p>
          <a:endParaRPr lang="en-US" sz="24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Completed by homeroom staff and checked by administrative assistant daily</a:t>
          </a:r>
        </a:p>
      </dgm:t>
    </dgm:pt>
    <dgm:pt modelId="{637A9AA9-53FF-AD4D-8DE9-70059FA8F2FF}" type="parTrans" cxnId="{52E03FFB-C951-FF45-A507-849CB73D2BE6}">
      <dgm:prSet/>
      <dgm:spPr/>
      <dgm:t>
        <a:bodyPr/>
        <a:lstStyle/>
        <a:p>
          <a:endParaRPr lang="en-US" sz="2400">
            <a:latin typeface="+mn-lt"/>
          </a:endParaRPr>
        </a:p>
      </dgm:t>
    </dgm:pt>
    <dgm:pt modelId="{992CC1F4-4A4A-2A4D-92E7-97AD1FB6F86C}" type="sibTrans" cxnId="{52E03FFB-C951-FF45-A507-849CB73D2BE6}">
      <dgm:prSet/>
      <dgm:spPr/>
      <dgm:t>
        <a:bodyPr/>
        <a:lstStyle/>
        <a:p>
          <a:endParaRPr lang="en-US" sz="2400">
            <a:latin typeface="+mn-lt"/>
          </a:endParaRPr>
        </a:p>
      </dgm:t>
    </dgm:pt>
    <dgm:pt modelId="{559ABC9A-B22B-9D48-B619-B51B295E324A}" type="pres">
      <dgm:prSet presAssocID="{2791F9CD-D0F4-5946-9D5E-17F72CF170AE}" presName="Name0" presStyleCnt="0">
        <dgm:presLayoutVars>
          <dgm:dir/>
          <dgm:resizeHandles val="exact"/>
        </dgm:presLayoutVars>
      </dgm:prSet>
      <dgm:spPr/>
    </dgm:pt>
    <dgm:pt modelId="{3BB876B8-78D5-4C4F-A872-77A409D1F583}" type="pres">
      <dgm:prSet presAssocID="{3D4C08D2-D613-A143-9CE3-CD3C44BB3A0E}" presName="node" presStyleLbl="node1" presStyleIdx="0" presStyleCnt="4">
        <dgm:presLayoutVars>
          <dgm:bulletEnabled val="1"/>
        </dgm:presLayoutVars>
      </dgm:prSet>
      <dgm:spPr/>
    </dgm:pt>
    <dgm:pt modelId="{E7C42713-3523-0C41-B1EB-18E86C068506}" type="pres">
      <dgm:prSet presAssocID="{F583D975-FA0D-6146-B3C5-0F511ABE9770}" presName="sibTrans" presStyleCnt="0"/>
      <dgm:spPr/>
    </dgm:pt>
    <dgm:pt modelId="{548C6E34-7CA2-8A4F-B1E6-318E12C7EE62}" type="pres">
      <dgm:prSet presAssocID="{F27D9962-ABA1-A447-BF69-65D2E9F8B9C8}" presName="node" presStyleLbl="node1" presStyleIdx="1" presStyleCnt="4">
        <dgm:presLayoutVars>
          <dgm:bulletEnabled val="1"/>
        </dgm:presLayoutVars>
      </dgm:prSet>
      <dgm:spPr/>
    </dgm:pt>
    <dgm:pt modelId="{34EB4257-68D5-E240-BC03-401813F630AF}" type="pres">
      <dgm:prSet presAssocID="{166A0AEE-BB14-9B45-9CEE-6FC1A030FE83}" presName="sibTrans" presStyleCnt="0"/>
      <dgm:spPr/>
    </dgm:pt>
    <dgm:pt modelId="{F0A65E43-DB27-2247-8909-DBAB2E57AE0C}" type="pres">
      <dgm:prSet presAssocID="{12CD1F39-5E82-D144-9B42-36570F4ACD23}" presName="node" presStyleLbl="node1" presStyleIdx="2" presStyleCnt="4">
        <dgm:presLayoutVars>
          <dgm:bulletEnabled val="1"/>
        </dgm:presLayoutVars>
      </dgm:prSet>
      <dgm:spPr/>
    </dgm:pt>
    <dgm:pt modelId="{9270554C-BEA8-944C-A490-21143669EF68}" type="pres">
      <dgm:prSet presAssocID="{90BB0C94-3A45-094A-932F-F47F0A570ADE}" presName="sibTrans" presStyleCnt="0"/>
      <dgm:spPr/>
    </dgm:pt>
    <dgm:pt modelId="{4495F10B-5D19-A849-B113-B491612F8A9C}" type="pres">
      <dgm:prSet presAssocID="{96D568D9-140D-4948-8D68-2C24475B5845}" presName="node" presStyleLbl="node1" presStyleIdx="3" presStyleCnt="4">
        <dgm:presLayoutVars>
          <dgm:bulletEnabled val="1"/>
        </dgm:presLayoutVars>
      </dgm:prSet>
      <dgm:spPr/>
    </dgm:pt>
  </dgm:ptLst>
  <dgm:cxnLst>
    <dgm:cxn modelId="{23662123-204A-5E46-9D4E-0B30AA6D14A3}" type="presOf" srcId="{84ECE5D9-3C50-D140-B5A2-3EA0A25EB8E4}" destId="{4495F10B-5D19-A849-B113-B491612F8A9C}" srcOrd="0" destOrd="1" presId="urn:microsoft.com/office/officeart/2005/8/layout/hList6"/>
    <dgm:cxn modelId="{B557B637-F14D-594D-A18A-B02AFACC61BC}" type="presOf" srcId="{93BE5D4D-5866-3345-A3A3-86E8CF2B4A5A}" destId="{548C6E34-7CA2-8A4F-B1E6-318E12C7EE6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2470AB43-528D-4848-ABB0-F656633AE83D}" type="presOf" srcId="{3D4C08D2-D613-A143-9CE3-CD3C44BB3A0E}" destId="{3BB876B8-78D5-4C4F-A872-77A409D1F583}"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B209115A-1B38-2A49-A212-D933824DECEF}" type="presOf" srcId="{771E4A75-E810-1C49-BEEE-E19EB4E2B104}" destId="{3BB876B8-78D5-4C4F-A872-77A409D1F583}" srcOrd="0" destOrd="1" presId="urn:microsoft.com/office/officeart/2005/8/layout/hList6"/>
    <dgm:cxn modelId="{B21B1D79-86B3-AA46-9DDE-C59130676056}" type="presOf" srcId="{2791F9CD-D0F4-5946-9D5E-17F72CF170AE}" destId="{559ABC9A-B22B-9D48-B619-B51B295E324A}"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A57FBF87-4F3E-7E4E-82DE-690C3F9DBD44}" type="presOf" srcId="{96D568D9-140D-4948-8D68-2C24475B5845}" destId="{4495F10B-5D19-A849-B113-B491612F8A9C}" srcOrd="0" destOrd="0"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417F869A-0A52-8643-9437-854138565267}" type="presOf" srcId="{29B844F6-451C-D646-A703-019DECF5BD74}" destId="{4495F10B-5D19-A849-B113-B491612F8A9C}" srcOrd="0" destOrd="2" presId="urn:microsoft.com/office/officeart/2005/8/layout/hList6"/>
    <dgm:cxn modelId="{BFF52BA4-7397-4948-9FA6-D408A9BE63DF}" type="presOf" srcId="{12CD1F39-5E82-D144-9B42-36570F4ACD23}" destId="{F0A65E43-DB27-2247-8909-DBAB2E57AE0C}" srcOrd="0" destOrd="0" presId="urn:microsoft.com/office/officeart/2005/8/layout/hList6"/>
    <dgm:cxn modelId="{6608F9AB-015D-7F44-858D-6C8B904C229C}" type="presOf" srcId="{9F8A7C8C-326F-DE41-B093-1B4204283CAE}" destId="{F0A65E43-DB27-2247-8909-DBAB2E57AE0C}" srcOrd="0" destOrd="1" presId="urn:microsoft.com/office/officeart/2005/8/layout/hList6"/>
    <dgm:cxn modelId="{02587DC7-C2D8-1845-A63D-C87ED3F2C667}" type="presOf" srcId="{F27D9962-ABA1-A447-BF69-65D2E9F8B9C8}" destId="{548C6E34-7CA2-8A4F-B1E6-318E12C7EE62}" srcOrd="0" destOrd="0"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38CE85CF-0DF8-4747-8F87-7BE0674EF0A5}" srcId="{2791F9CD-D0F4-5946-9D5E-17F72CF170AE}" destId="{96D568D9-140D-4948-8D68-2C24475B5845}" srcOrd="3" destOrd="0" parTransId="{BAFD1EC0-DE69-CD47-A247-B3B878712C7C}" sibTransId="{97635F6C-48FE-6748-8C90-F758180572D9}"/>
    <dgm:cxn modelId="{7A690CDB-F663-044E-9457-60F8360F5AC1}" srcId="{2791F9CD-D0F4-5946-9D5E-17F72CF170AE}" destId="{F27D9962-ABA1-A447-BF69-65D2E9F8B9C8}" srcOrd="1" destOrd="0" parTransId="{2D5CE993-CF5C-664C-84C3-6435AD223DBC}" sibTransId="{166A0AEE-BB14-9B45-9CEE-6FC1A030FE83}"/>
    <dgm:cxn modelId="{52E03FFB-C951-FF45-A507-849CB73D2BE6}" srcId="{F27D9962-ABA1-A447-BF69-65D2E9F8B9C8}" destId="{93BE5D4D-5866-3345-A3A3-86E8CF2B4A5A}" srcOrd="0" destOrd="0" parTransId="{637A9AA9-53FF-AD4D-8DE9-70059FA8F2FF}" sibTransId="{992CC1F4-4A4A-2A4D-92E7-97AD1FB6F86C}"/>
    <dgm:cxn modelId="{E51E632F-5FC7-E44B-941F-C306083512CB}" type="presParOf" srcId="{559ABC9A-B22B-9D48-B619-B51B295E324A}" destId="{3BB876B8-78D5-4C4F-A872-77A409D1F583}" srcOrd="0" destOrd="0" presId="urn:microsoft.com/office/officeart/2005/8/layout/hList6"/>
    <dgm:cxn modelId="{C037E498-154B-1849-BC50-4EBBC9E8EAA4}" type="presParOf" srcId="{559ABC9A-B22B-9D48-B619-B51B295E324A}" destId="{E7C42713-3523-0C41-B1EB-18E86C068506}" srcOrd="1" destOrd="0" presId="urn:microsoft.com/office/officeart/2005/8/layout/hList6"/>
    <dgm:cxn modelId="{B9C939C2-4843-0746-ABD6-5014EF931F96}" type="presParOf" srcId="{559ABC9A-B22B-9D48-B619-B51B295E324A}" destId="{548C6E34-7CA2-8A4F-B1E6-318E12C7EE62}" srcOrd="2" destOrd="0" presId="urn:microsoft.com/office/officeart/2005/8/layout/hList6"/>
    <dgm:cxn modelId="{B50E99ED-2DD8-2342-A4B2-6C652A4544FB}" type="presParOf" srcId="{559ABC9A-B22B-9D48-B619-B51B295E324A}" destId="{34EB4257-68D5-E240-BC03-401813F630AF}" srcOrd="3" destOrd="0" presId="urn:microsoft.com/office/officeart/2005/8/layout/hList6"/>
    <dgm:cxn modelId="{090FC2CD-E6EC-3F4C-97B4-4B2C25FEFFEC}" type="presParOf" srcId="{559ABC9A-B22B-9D48-B619-B51B295E324A}" destId="{F0A65E43-DB27-2247-8909-DBAB2E57AE0C}" srcOrd="4" destOrd="0" presId="urn:microsoft.com/office/officeart/2005/8/layout/hList6"/>
    <dgm:cxn modelId="{AC60F601-C4F8-AA4E-953E-28FE0AFEE144}" type="presParOf" srcId="{559ABC9A-B22B-9D48-B619-B51B295E324A}" destId="{9270554C-BEA8-944C-A490-21143669EF68}" srcOrd="5" destOrd="0" presId="urn:microsoft.com/office/officeart/2005/8/layout/hList6"/>
    <dgm:cxn modelId="{52DBB9E9-9B0D-A341-A787-AC296CB033E9}" type="presParOf" srcId="{559ABC9A-B22B-9D48-B619-B51B295E324A}" destId="{4495F10B-5D19-A849-B113-B491612F8A9C}"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8954"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F9FFEC7-D843-A84E-8BFD-8AD2FBC3D58F}" type="doc">
      <dgm:prSet loTypeId="urn:microsoft.com/office/officeart/2008/layout/AscendingPictureAccentProcess" loCatId="" qsTypeId="urn:microsoft.com/office/officeart/2005/8/quickstyle/simple1" qsCatId="simple" csTypeId="urn:microsoft.com/office/officeart/2005/8/colors/accent2_3" csCatId="accent2" phldr="1"/>
      <dgm:spPr/>
      <dgm:t>
        <a:bodyPr/>
        <a:lstStyle/>
        <a:p>
          <a:endParaRPr lang="en-US"/>
        </a:p>
      </dgm:t>
    </dgm:pt>
    <dgm:pt modelId="{26B1A30F-64D2-264A-BB83-CC9811F485FC}">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t>Develop a common purpose</a:t>
          </a:r>
        </a:p>
      </dgm:t>
    </dgm:pt>
    <dgm:pt modelId="{F97200EB-6DC7-0F45-B063-12C67AC7A7E8}" type="parTrans" cxnId="{3F83DDEE-B025-FE40-99C9-153A5CB202B2}">
      <dgm:prSet/>
      <dgm:spPr/>
      <dgm:t>
        <a:bodyPr/>
        <a:lstStyle/>
        <a:p>
          <a:endParaRPr lang="en-US" sz="2800"/>
        </a:p>
      </dgm:t>
    </dgm:pt>
    <dgm:pt modelId="{C534A0EE-8E10-9E44-8405-C02DF8C15D88}" type="sibTrans" cxnId="{3F83DDEE-B025-FE40-99C9-153A5CB202B2}">
      <dgm:prSet/>
      <dgm:spPr/>
      <dgm:t>
        <a:bodyPr/>
        <a:lstStyle/>
        <a:p>
          <a:endParaRPr lang="en-US" sz="2800"/>
        </a:p>
      </dgm:t>
    </dgm:pt>
    <dgm:pt modelId="{075B1463-FB8B-E04F-8A9E-C7DF08C12D84}">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t>Continually engage staff, student and family voices in co-designing and actively revising the framework </a:t>
          </a:r>
        </a:p>
      </dgm:t>
    </dgm:pt>
    <dgm:pt modelId="{95404701-C959-1E40-AB35-0ED0050F82BB}" type="parTrans" cxnId="{C18ED5F3-1956-F74D-9196-0AD24016E507}">
      <dgm:prSet/>
      <dgm:spPr/>
      <dgm:t>
        <a:bodyPr/>
        <a:lstStyle/>
        <a:p>
          <a:endParaRPr lang="en-US" sz="2800"/>
        </a:p>
      </dgm:t>
    </dgm:pt>
    <dgm:pt modelId="{38D608A5-9961-A949-8A6F-58762FAA869C}" type="sibTrans" cxnId="{C18ED5F3-1956-F74D-9196-0AD24016E507}">
      <dgm:prSet/>
      <dgm:spPr/>
      <dgm:t>
        <a:bodyPr/>
        <a:lstStyle/>
        <a:p>
          <a:endParaRPr lang="en-US" sz="2800"/>
        </a:p>
      </dgm:t>
    </dgm:pt>
    <dgm:pt modelId="{DB5BCED4-B7BA-7C46-BA78-ED330783E750}">
      <dgm:prSet custT="1">
        <dgm:style>
          <a:lnRef idx="2">
            <a:schemeClr val="accent2"/>
          </a:lnRef>
          <a:fillRef idx="1">
            <a:schemeClr val="lt1"/>
          </a:fillRef>
          <a:effectRef idx="0">
            <a:schemeClr val="accent2"/>
          </a:effectRef>
          <a:fontRef idx="minor">
            <a:schemeClr val="dk1"/>
          </a:fontRef>
        </dgm:style>
      </dgm:prSet>
      <dgm:spPr/>
      <dgm:t>
        <a:bodyPr/>
        <a:lstStyle/>
        <a:p>
          <a:r>
            <a:rPr lang="en-US" sz="2800" dirty="0"/>
            <a:t>Share data to support initial and continual need for PBIS</a:t>
          </a:r>
        </a:p>
      </dgm:t>
    </dgm:pt>
    <dgm:pt modelId="{77DEBCA2-5210-E742-9094-ED300FD058C0}" type="parTrans" cxnId="{E6CAB2FD-7316-3A4E-82B2-50700E4FBDDE}">
      <dgm:prSet/>
      <dgm:spPr/>
      <dgm:t>
        <a:bodyPr/>
        <a:lstStyle/>
        <a:p>
          <a:endParaRPr lang="en-US" sz="2800"/>
        </a:p>
      </dgm:t>
    </dgm:pt>
    <dgm:pt modelId="{476D08B8-DE69-0743-B6CC-5956D40242C9}" type="sibTrans" cxnId="{E6CAB2FD-7316-3A4E-82B2-50700E4FBDDE}">
      <dgm:prSet/>
      <dgm:spPr/>
      <dgm:t>
        <a:bodyPr/>
        <a:lstStyle/>
        <a:p>
          <a:endParaRPr lang="en-US" sz="2800"/>
        </a:p>
      </dgm:t>
    </dgm:pt>
    <dgm:pt modelId="{DFA3C701-5291-2D4D-96FD-A2C3B895D0CE}" type="pres">
      <dgm:prSet presAssocID="{9F9FFEC7-D843-A84E-8BFD-8AD2FBC3D58F}" presName="Name0" presStyleCnt="0">
        <dgm:presLayoutVars>
          <dgm:chMax val="7"/>
          <dgm:chPref val="7"/>
          <dgm:dir/>
        </dgm:presLayoutVars>
      </dgm:prSet>
      <dgm:spPr/>
    </dgm:pt>
    <dgm:pt modelId="{259AA6E4-412F-CE41-A62D-94DAD280EA4C}" type="pres">
      <dgm:prSet presAssocID="{9F9FFEC7-D843-A84E-8BFD-8AD2FBC3D58F}" presName="dot1" presStyleLbl="alignNode1" presStyleIdx="0" presStyleCnt="12"/>
      <dgm:spPr/>
    </dgm:pt>
    <dgm:pt modelId="{90FB902F-33D2-F641-A81C-4E44090BBA2D}" type="pres">
      <dgm:prSet presAssocID="{9F9FFEC7-D843-A84E-8BFD-8AD2FBC3D58F}" presName="dot2" presStyleLbl="alignNode1" presStyleIdx="1" presStyleCnt="12"/>
      <dgm:spPr/>
    </dgm:pt>
    <dgm:pt modelId="{658EB72E-D9A2-3349-B395-438FF8C869ED}" type="pres">
      <dgm:prSet presAssocID="{9F9FFEC7-D843-A84E-8BFD-8AD2FBC3D58F}" presName="dot3" presStyleLbl="alignNode1" presStyleIdx="2" presStyleCnt="12"/>
      <dgm:spPr/>
    </dgm:pt>
    <dgm:pt modelId="{7930AD4A-1FB2-A642-8EE5-C1A9CB8254DB}" type="pres">
      <dgm:prSet presAssocID="{9F9FFEC7-D843-A84E-8BFD-8AD2FBC3D58F}" presName="dot4" presStyleLbl="alignNode1" presStyleIdx="3" presStyleCnt="12"/>
      <dgm:spPr/>
    </dgm:pt>
    <dgm:pt modelId="{19EF359F-169C-C243-A54A-7C00B49C389A}" type="pres">
      <dgm:prSet presAssocID="{9F9FFEC7-D843-A84E-8BFD-8AD2FBC3D58F}" presName="dot5" presStyleLbl="alignNode1" presStyleIdx="4" presStyleCnt="12"/>
      <dgm:spPr/>
    </dgm:pt>
    <dgm:pt modelId="{FC88EA7D-8866-CE46-853A-3436AC713F88}" type="pres">
      <dgm:prSet presAssocID="{9F9FFEC7-D843-A84E-8BFD-8AD2FBC3D58F}" presName="dotArrow1" presStyleLbl="alignNode1" presStyleIdx="5" presStyleCnt="12"/>
      <dgm:spPr/>
    </dgm:pt>
    <dgm:pt modelId="{D865BED2-B849-C846-8088-DF713CD7EB97}" type="pres">
      <dgm:prSet presAssocID="{9F9FFEC7-D843-A84E-8BFD-8AD2FBC3D58F}" presName="dotArrow2" presStyleLbl="alignNode1" presStyleIdx="6" presStyleCnt="12"/>
      <dgm:spPr/>
    </dgm:pt>
    <dgm:pt modelId="{11D9E1BD-F471-8E4B-B987-A6B78616B45D}" type="pres">
      <dgm:prSet presAssocID="{9F9FFEC7-D843-A84E-8BFD-8AD2FBC3D58F}" presName="dotArrow3" presStyleLbl="alignNode1" presStyleIdx="7" presStyleCnt="12"/>
      <dgm:spPr/>
    </dgm:pt>
    <dgm:pt modelId="{55F4741C-A531-BE4D-9D20-79D09E2D0D13}" type="pres">
      <dgm:prSet presAssocID="{9F9FFEC7-D843-A84E-8BFD-8AD2FBC3D58F}" presName="dotArrow4" presStyleLbl="alignNode1" presStyleIdx="8" presStyleCnt="12"/>
      <dgm:spPr/>
    </dgm:pt>
    <dgm:pt modelId="{444B7A40-11C4-FA4E-B8A7-49ED7B1770D2}" type="pres">
      <dgm:prSet presAssocID="{9F9FFEC7-D843-A84E-8BFD-8AD2FBC3D58F}" presName="dotArrow5" presStyleLbl="alignNode1" presStyleIdx="9" presStyleCnt="12"/>
      <dgm:spPr/>
    </dgm:pt>
    <dgm:pt modelId="{8CD43451-7D84-8742-B48D-2C690356C7E8}" type="pres">
      <dgm:prSet presAssocID="{9F9FFEC7-D843-A84E-8BFD-8AD2FBC3D58F}" presName="dotArrow6" presStyleLbl="alignNode1" presStyleIdx="10" presStyleCnt="12"/>
      <dgm:spPr/>
    </dgm:pt>
    <dgm:pt modelId="{8CFD5F0A-366F-924D-8CCD-9151DE38B227}" type="pres">
      <dgm:prSet presAssocID="{9F9FFEC7-D843-A84E-8BFD-8AD2FBC3D58F}" presName="dotArrow7" presStyleLbl="alignNode1" presStyleIdx="11" presStyleCnt="12"/>
      <dgm:spPr/>
    </dgm:pt>
    <dgm:pt modelId="{425AAB46-D31F-924A-88E8-23EE66CA857A}" type="pres">
      <dgm:prSet presAssocID="{26B1A30F-64D2-264A-BB83-CC9811F485FC}" presName="parTx1" presStyleLbl="node1" presStyleIdx="0" presStyleCnt="3" custScaleX="216847" custScaleY="200859" custLinFactY="708" custLinFactNeighborX="51832" custLinFactNeighborY="100000"/>
      <dgm:spPr/>
    </dgm:pt>
    <dgm:pt modelId="{8DF87638-E0F4-BF49-8579-459CF4F3B249}" type="pres">
      <dgm:prSet presAssocID="{C534A0EE-8E10-9E44-8405-C02DF8C15D88}" presName="picture1" presStyleCnt="0"/>
      <dgm:spPr/>
    </dgm:pt>
    <dgm:pt modelId="{3EB07B1B-158D-184E-9570-1F58E0AED43D}" type="pres">
      <dgm:prSet presAssocID="{C534A0EE-8E10-9E44-8405-C02DF8C15D88}" presName="imageRepeatNode" presStyleLbl="fgImgPlace1" presStyleIdx="0" presStyleCnt="3" custLinFactNeighborX="6845" custLinFactNeighborY="11469"/>
      <dgm:spPr/>
    </dgm:pt>
    <dgm:pt modelId="{A10673D4-FC10-2B43-B517-4E587C6B8721}" type="pres">
      <dgm:prSet presAssocID="{075B1463-FB8B-E04F-8A9E-C7DF08C12D84}" presName="parTx2" presStyleLbl="node1" presStyleIdx="1" presStyleCnt="3" custScaleX="227229" custScaleY="209367" custLinFactNeighborX="64114" custLinFactNeighborY="-4689"/>
      <dgm:spPr/>
    </dgm:pt>
    <dgm:pt modelId="{1DE0A576-0209-3E41-A8F7-6A6769338B30}" type="pres">
      <dgm:prSet presAssocID="{38D608A5-9961-A949-8A6F-58762FAA869C}" presName="picture2" presStyleCnt="0"/>
      <dgm:spPr/>
    </dgm:pt>
    <dgm:pt modelId="{0ADA4115-42AD-4E4F-B6DC-858081211ED4}" type="pres">
      <dgm:prSet presAssocID="{38D608A5-9961-A949-8A6F-58762FAA869C}" presName="imageRepeatNode" presStyleLbl="fgImgPlace1" presStyleIdx="1" presStyleCnt="3"/>
      <dgm:spPr/>
    </dgm:pt>
    <dgm:pt modelId="{D9C0753B-6D18-504E-966F-84A102B0288B}" type="pres">
      <dgm:prSet presAssocID="{DB5BCED4-B7BA-7C46-BA78-ED330783E750}" presName="parTx3" presStyleLbl="node1" presStyleIdx="2" presStyleCnt="3" custScaleX="193785" custScaleY="202646" custLinFactNeighborX="61835" custLinFactNeighborY="-57810"/>
      <dgm:spPr/>
    </dgm:pt>
    <dgm:pt modelId="{F850A4E8-A5EB-7F4F-B0DB-C5E73C3C6F1F}" type="pres">
      <dgm:prSet presAssocID="{476D08B8-DE69-0743-B6CC-5956D40242C9}" presName="picture3" presStyleCnt="0"/>
      <dgm:spPr/>
    </dgm:pt>
    <dgm:pt modelId="{8D7ABD33-889E-734F-AA27-7FDBFF785F27}" type="pres">
      <dgm:prSet presAssocID="{476D08B8-DE69-0743-B6CC-5956D40242C9}" presName="imageRepeatNode" presStyleLbl="fgImgPlace1" presStyleIdx="2" presStyleCnt="3"/>
      <dgm:spPr/>
    </dgm:pt>
  </dgm:ptLst>
  <dgm:cxnLst>
    <dgm:cxn modelId="{DF9C1D06-E682-E840-A165-D8B4A3AEA0F4}" type="presOf" srcId="{075B1463-FB8B-E04F-8A9E-C7DF08C12D84}" destId="{A10673D4-FC10-2B43-B517-4E587C6B8721}" srcOrd="0" destOrd="0" presId="urn:microsoft.com/office/officeart/2008/layout/AscendingPictureAccentProcess"/>
    <dgm:cxn modelId="{410C7C0E-4248-2540-8546-DD5F2EA73880}" type="presOf" srcId="{9F9FFEC7-D843-A84E-8BFD-8AD2FBC3D58F}" destId="{DFA3C701-5291-2D4D-96FD-A2C3B895D0CE}" srcOrd="0" destOrd="0" presId="urn:microsoft.com/office/officeart/2008/layout/AscendingPictureAccentProcess"/>
    <dgm:cxn modelId="{230F1525-54BA-464C-B25D-516A8F8B7E58}" type="presOf" srcId="{C534A0EE-8E10-9E44-8405-C02DF8C15D88}" destId="{3EB07B1B-158D-184E-9570-1F58E0AED43D}" srcOrd="0" destOrd="0" presId="urn:microsoft.com/office/officeart/2008/layout/AscendingPictureAccentProcess"/>
    <dgm:cxn modelId="{A0EE84CC-933A-564B-9A33-1FB72762CF98}" type="presOf" srcId="{26B1A30F-64D2-264A-BB83-CC9811F485FC}" destId="{425AAB46-D31F-924A-88E8-23EE66CA857A}" srcOrd="0" destOrd="0" presId="urn:microsoft.com/office/officeart/2008/layout/AscendingPictureAccentProcess"/>
    <dgm:cxn modelId="{0A0908DA-B8B1-994F-B53E-68BD793FB283}" type="presOf" srcId="{DB5BCED4-B7BA-7C46-BA78-ED330783E750}" destId="{D9C0753B-6D18-504E-966F-84A102B0288B}" srcOrd="0" destOrd="0" presId="urn:microsoft.com/office/officeart/2008/layout/AscendingPictureAccentProcess"/>
    <dgm:cxn modelId="{E817FCE4-970D-8746-A123-196C8BB1374E}" type="presOf" srcId="{476D08B8-DE69-0743-B6CC-5956D40242C9}" destId="{8D7ABD33-889E-734F-AA27-7FDBFF785F27}" srcOrd="0" destOrd="0" presId="urn:microsoft.com/office/officeart/2008/layout/AscendingPictureAccentProcess"/>
    <dgm:cxn modelId="{8E98EDE9-C5E3-2446-9C5F-37C5587E3E79}" type="presOf" srcId="{38D608A5-9961-A949-8A6F-58762FAA869C}" destId="{0ADA4115-42AD-4E4F-B6DC-858081211ED4}" srcOrd="0" destOrd="0" presId="urn:microsoft.com/office/officeart/2008/layout/AscendingPictureAccentProcess"/>
    <dgm:cxn modelId="{3F83DDEE-B025-FE40-99C9-153A5CB202B2}" srcId="{9F9FFEC7-D843-A84E-8BFD-8AD2FBC3D58F}" destId="{26B1A30F-64D2-264A-BB83-CC9811F485FC}" srcOrd="0" destOrd="0" parTransId="{F97200EB-6DC7-0F45-B063-12C67AC7A7E8}" sibTransId="{C534A0EE-8E10-9E44-8405-C02DF8C15D88}"/>
    <dgm:cxn modelId="{C18ED5F3-1956-F74D-9196-0AD24016E507}" srcId="{9F9FFEC7-D843-A84E-8BFD-8AD2FBC3D58F}" destId="{075B1463-FB8B-E04F-8A9E-C7DF08C12D84}" srcOrd="1" destOrd="0" parTransId="{95404701-C959-1E40-AB35-0ED0050F82BB}" sibTransId="{38D608A5-9961-A949-8A6F-58762FAA869C}"/>
    <dgm:cxn modelId="{E6CAB2FD-7316-3A4E-82B2-50700E4FBDDE}" srcId="{9F9FFEC7-D843-A84E-8BFD-8AD2FBC3D58F}" destId="{DB5BCED4-B7BA-7C46-BA78-ED330783E750}" srcOrd="2" destOrd="0" parTransId="{77DEBCA2-5210-E742-9094-ED300FD058C0}" sibTransId="{476D08B8-DE69-0743-B6CC-5956D40242C9}"/>
    <dgm:cxn modelId="{0317B965-FD88-2740-9F1F-25A06F839790}" type="presParOf" srcId="{DFA3C701-5291-2D4D-96FD-A2C3B895D0CE}" destId="{259AA6E4-412F-CE41-A62D-94DAD280EA4C}" srcOrd="0" destOrd="0" presId="urn:microsoft.com/office/officeart/2008/layout/AscendingPictureAccentProcess"/>
    <dgm:cxn modelId="{D060F072-24C0-5A4E-83A0-DAE9CDD620E5}" type="presParOf" srcId="{DFA3C701-5291-2D4D-96FD-A2C3B895D0CE}" destId="{90FB902F-33D2-F641-A81C-4E44090BBA2D}" srcOrd="1" destOrd="0" presId="urn:microsoft.com/office/officeart/2008/layout/AscendingPictureAccentProcess"/>
    <dgm:cxn modelId="{A4572807-D45C-464D-B089-9E5ED0FC7EDE}" type="presParOf" srcId="{DFA3C701-5291-2D4D-96FD-A2C3B895D0CE}" destId="{658EB72E-D9A2-3349-B395-438FF8C869ED}" srcOrd="2" destOrd="0" presId="urn:microsoft.com/office/officeart/2008/layout/AscendingPictureAccentProcess"/>
    <dgm:cxn modelId="{2F322E41-089B-C042-A13A-87BA6E4E8A0D}" type="presParOf" srcId="{DFA3C701-5291-2D4D-96FD-A2C3B895D0CE}" destId="{7930AD4A-1FB2-A642-8EE5-C1A9CB8254DB}" srcOrd="3" destOrd="0" presId="urn:microsoft.com/office/officeart/2008/layout/AscendingPictureAccentProcess"/>
    <dgm:cxn modelId="{BA31C1FC-A44E-3540-A03A-E6401037043C}" type="presParOf" srcId="{DFA3C701-5291-2D4D-96FD-A2C3B895D0CE}" destId="{19EF359F-169C-C243-A54A-7C00B49C389A}" srcOrd="4" destOrd="0" presId="urn:microsoft.com/office/officeart/2008/layout/AscendingPictureAccentProcess"/>
    <dgm:cxn modelId="{19EC75F0-1F8A-444A-8119-679CA8317C8D}" type="presParOf" srcId="{DFA3C701-5291-2D4D-96FD-A2C3B895D0CE}" destId="{FC88EA7D-8866-CE46-853A-3436AC713F88}" srcOrd="5" destOrd="0" presId="urn:microsoft.com/office/officeart/2008/layout/AscendingPictureAccentProcess"/>
    <dgm:cxn modelId="{5936D61A-E81A-E248-A4C4-7EB69A60FFD8}" type="presParOf" srcId="{DFA3C701-5291-2D4D-96FD-A2C3B895D0CE}" destId="{D865BED2-B849-C846-8088-DF713CD7EB97}" srcOrd="6" destOrd="0" presId="urn:microsoft.com/office/officeart/2008/layout/AscendingPictureAccentProcess"/>
    <dgm:cxn modelId="{48F9A942-5BD7-9040-9896-9D934502D261}" type="presParOf" srcId="{DFA3C701-5291-2D4D-96FD-A2C3B895D0CE}" destId="{11D9E1BD-F471-8E4B-B987-A6B78616B45D}" srcOrd="7" destOrd="0" presId="urn:microsoft.com/office/officeart/2008/layout/AscendingPictureAccentProcess"/>
    <dgm:cxn modelId="{5F9E8BB7-4553-3944-B64A-09EDBAF83381}" type="presParOf" srcId="{DFA3C701-5291-2D4D-96FD-A2C3B895D0CE}" destId="{55F4741C-A531-BE4D-9D20-79D09E2D0D13}" srcOrd="8" destOrd="0" presId="urn:microsoft.com/office/officeart/2008/layout/AscendingPictureAccentProcess"/>
    <dgm:cxn modelId="{3B71934D-8582-2043-B298-E5D61FFC5D6E}" type="presParOf" srcId="{DFA3C701-5291-2D4D-96FD-A2C3B895D0CE}" destId="{444B7A40-11C4-FA4E-B8A7-49ED7B1770D2}" srcOrd="9" destOrd="0" presId="urn:microsoft.com/office/officeart/2008/layout/AscendingPictureAccentProcess"/>
    <dgm:cxn modelId="{53C91DFD-6B10-F048-A15B-ED851A393A44}" type="presParOf" srcId="{DFA3C701-5291-2D4D-96FD-A2C3B895D0CE}" destId="{8CD43451-7D84-8742-B48D-2C690356C7E8}" srcOrd="10" destOrd="0" presId="urn:microsoft.com/office/officeart/2008/layout/AscendingPictureAccentProcess"/>
    <dgm:cxn modelId="{302855DE-6F3F-3045-8C41-D6D060BB6471}" type="presParOf" srcId="{DFA3C701-5291-2D4D-96FD-A2C3B895D0CE}" destId="{8CFD5F0A-366F-924D-8CCD-9151DE38B227}" srcOrd="11" destOrd="0" presId="urn:microsoft.com/office/officeart/2008/layout/AscendingPictureAccentProcess"/>
    <dgm:cxn modelId="{FD2FD0E4-5E5E-D14A-A9D8-09110EE08B4A}" type="presParOf" srcId="{DFA3C701-5291-2D4D-96FD-A2C3B895D0CE}" destId="{425AAB46-D31F-924A-88E8-23EE66CA857A}" srcOrd="12" destOrd="0" presId="urn:microsoft.com/office/officeart/2008/layout/AscendingPictureAccentProcess"/>
    <dgm:cxn modelId="{81EE9F81-88A5-C844-B013-6DF3732DECFF}" type="presParOf" srcId="{DFA3C701-5291-2D4D-96FD-A2C3B895D0CE}" destId="{8DF87638-E0F4-BF49-8579-459CF4F3B249}" srcOrd="13" destOrd="0" presId="urn:microsoft.com/office/officeart/2008/layout/AscendingPictureAccentProcess"/>
    <dgm:cxn modelId="{C6472001-A282-3940-878A-0B9C77BF03D0}" type="presParOf" srcId="{8DF87638-E0F4-BF49-8579-459CF4F3B249}" destId="{3EB07B1B-158D-184E-9570-1F58E0AED43D}" srcOrd="0" destOrd="0" presId="urn:microsoft.com/office/officeart/2008/layout/AscendingPictureAccentProcess"/>
    <dgm:cxn modelId="{60D37F49-AAC2-F347-98AD-2B449FE39DDA}" type="presParOf" srcId="{DFA3C701-5291-2D4D-96FD-A2C3B895D0CE}" destId="{A10673D4-FC10-2B43-B517-4E587C6B8721}" srcOrd="14" destOrd="0" presId="urn:microsoft.com/office/officeart/2008/layout/AscendingPictureAccentProcess"/>
    <dgm:cxn modelId="{F8A1F831-9704-0C47-A472-2DC15F65A036}" type="presParOf" srcId="{DFA3C701-5291-2D4D-96FD-A2C3B895D0CE}" destId="{1DE0A576-0209-3E41-A8F7-6A6769338B30}" srcOrd="15" destOrd="0" presId="urn:microsoft.com/office/officeart/2008/layout/AscendingPictureAccentProcess"/>
    <dgm:cxn modelId="{16141440-9590-0E4B-B23A-BBECC0A4FA62}" type="presParOf" srcId="{1DE0A576-0209-3E41-A8F7-6A6769338B30}" destId="{0ADA4115-42AD-4E4F-B6DC-858081211ED4}" srcOrd="0" destOrd="0" presId="urn:microsoft.com/office/officeart/2008/layout/AscendingPictureAccentProcess"/>
    <dgm:cxn modelId="{88705B0A-B80E-6E45-A599-508337AB2BA1}" type="presParOf" srcId="{DFA3C701-5291-2D4D-96FD-A2C3B895D0CE}" destId="{D9C0753B-6D18-504E-966F-84A102B0288B}" srcOrd="16" destOrd="0" presId="urn:microsoft.com/office/officeart/2008/layout/AscendingPictureAccentProcess"/>
    <dgm:cxn modelId="{256611F4-D233-2D47-9822-92020576B839}" type="presParOf" srcId="{DFA3C701-5291-2D4D-96FD-A2C3B895D0CE}" destId="{F850A4E8-A5EB-7F4F-B0DB-C5E73C3C6F1F}" srcOrd="17" destOrd="0" presId="urn:microsoft.com/office/officeart/2008/layout/AscendingPictureAccentProcess"/>
    <dgm:cxn modelId="{2B4D7945-72FE-484A-92BA-AAAAB253382B}" type="presParOf" srcId="{F850A4E8-A5EB-7F4F-B0DB-C5E73C3C6F1F}" destId="{8D7ABD33-889E-734F-AA27-7FDBFF785F27}" srcOrd="0" destOrd="0" presId="urn:microsoft.com/office/officeart/2008/layout/AscendingPictureAccent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8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000">
            <a:latin typeface="+mn-lt"/>
          </a:endParaRPr>
        </a:p>
      </dgm:t>
    </dgm:pt>
    <dgm:pt modelId="{F583D975-FA0D-6146-B3C5-0F511ABE9770}" type="sibTrans" cxnId="{B2B3733C-0140-E940-B940-5EA2BF95EDF8}">
      <dgm:prSet/>
      <dgm:spPr/>
      <dgm:t>
        <a:bodyPr/>
        <a:lstStyle/>
        <a:p>
          <a:endParaRPr lang="en-US" sz="20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Outcome</a:t>
          </a:r>
          <a:r>
            <a:rPr lang="en-US" sz="2400" dirty="0">
              <a:latin typeface="+mn-lt"/>
            </a:rPr>
            <a:t> data tied to goals</a:t>
          </a:r>
        </a:p>
      </dgm:t>
    </dgm:pt>
    <dgm:pt modelId="{1018C983-4880-9B42-9472-0605F0B41F6C}" type="parTrans" cxnId="{DD5D9782-4C96-EA44-BB54-F324DC6C13AF}">
      <dgm:prSet/>
      <dgm:spPr/>
      <dgm:t>
        <a:bodyPr/>
        <a:lstStyle/>
        <a:p>
          <a:endParaRPr lang="en-US" sz="2000">
            <a:latin typeface="+mn-lt"/>
          </a:endParaRPr>
        </a:p>
      </dgm:t>
    </dgm:pt>
    <dgm:pt modelId="{405C6025-A8E2-ED4F-B289-47A3D37F8148}" type="sibTrans" cxnId="{DD5D9782-4C96-EA44-BB54-F324DC6C13AF}">
      <dgm:prSet/>
      <dgm:spPr/>
      <dgm:t>
        <a:bodyPr/>
        <a:lstStyle/>
        <a:p>
          <a:endParaRPr lang="en-US" sz="20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Fidelity</a:t>
          </a:r>
          <a:r>
            <a:rPr lang="en-US" sz="2400" dirty="0">
              <a:latin typeface="+mn-lt"/>
            </a:rPr>
            <a:t> data tied to evaluation plan</a:t>
          </a:r>
        </a:p>
      </dgm:t>
    </dgm:pt>
    <dgm:pt modelId="{47F916F9-9928-7F41-88E9-BE4472E77011}" type="parTrans" cxnId="{21A69AE9-F7C2-6B4E-AFFA-66455A45F662}">
      <dgm:prSet/>
      <dgm:spPr/>
      <dgm:t>
        <a:bodyPr/>
        <a:lstStyle/>
        <a:p>
          <a:endParaRPr lang="en-US" sz="2000">
            <a:latin typeface="+mn-lt"/>
          </a:endParaRPr>
        </a:p>
      </dgm:t>
    </dgm:pt>
    <dgm:pt modelId="{3CE35A85-8CAA-274A-A5F9-015CADACFCD3}" type="sibTrans" cxnId="{21A69AE9-F7C2-6B4E-AFFA-66455A45F662}">
      <dgm:prSet/>
      <dgm:spPr/>
      <dgm:t>
        <a:bodyPr/>
        <a:lstStyle/>
        <a:p>
          <a:endParaRPr lang="en-US" sz="2000">
            <a:latin typeface="+mn-lt"/>
          </a:endParaRPr>
        </a:p>
      </dgm:t>
    </dgm:pt>
    <dgm:pt modelId="{12CD1F39-5E82-D144-9B42-36570F4ACD23}">
      <dgm:prSet phldrT="[Text]" custT="1"/>
      <dgm:spPr/>
      <dgm:t>
        <a:bodyPr/>
        <a:lstStyle/>
        <a:p>
          <a:r>
            <a:rPr lang="en-US" sz="28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000">
            <a:latin typeface="+mn-lt"/>
          </a:endParaRPr>
        </a:p>
      </dgm:t>
    </dgm:pt>
    <dgm:pt modelId="{90BB0C94-3A45-094A-932F-F47F0A570ADE}" type="sibTrans" cxnId="{EFBB5D58-19D1-C347-8676-BA7D17CCC51F}">
      <dgm:prSet/>
      <dgm:spPr/>
      <dgm:t>
        <a:bodyPr/>
        <a:lstStyle/>
        <a:p>
          <a:endParaRPr lang="en-US" sz="20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2000">
            <a:latin typeface="+mn-lt"/>
          </a:endParaRPr>
        </a:p>
      </dgm:t>
    </dgm:pt>
    <dgm:pt modelId="{B688B071-F064-944D-915B-5BB1512C70B2}" type="sibTrans" cxnId="{D50E20CD-49A9-984E-8758-C918E8EF1155}">
      <dgm:prSet/>
      <dgm:spPr/>
      <dgm:t>
        <a:bodyPr/>
        <a:lstStyle/>
        <a:p>
          <a:endParaRPr lang="en-US" sz="2000">
            <a:latin typeface="+mn-lt"/>
          </a:endParaRPr>
        </a:p>
      </dgm:t>
    </dgm:pt>
    <dgm:pt modelId="{96D568D9-140D-4948-8D68-2C24475B5845}">
      <dgm:prSet phldrT="[Text]" custT="1"/>
      <dgm:spPr/>
      <dgm:t>
        <a:bodyPr/>
        <a:lstStyle/>
        <a:p>
          <a:r>
            <a:rPr lang="en-US" sz="28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000">
            <a:latin typeface="+mn-lt"/>
          </a:endParaRPr>
        </a:p>
      </dgm:t>
    </dgm:pt>
    <dgm:pt modelId="{97635F6C-48FE-6748-8C90-F758180572D9}" type="sibTrans" cxnId="{38CE85CF-0DF8-4747-8F87-7BE0674EF0A5}">
      <dgm:prSet/>
      <dgm:spPr/>
      <dgm:t>
        <a:bodyPr/>
        <a:lstStyle/>
        <a:p>
          <a:endParaRPr lang="en-US" sz="20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2000">
            <a:latin typeface="+mn-lt"/>
          </a:endParaRPr>
        </a:p>
      </dgm:t>
    </dgm:pt>
    <dgm:pt modelId="{D5269EA7-9FBD-EF49-ACA5-A2BC7AC50CC8}" type="sibTrans" cxnId="{0F294B92-CC66-A848-88FC-FC3AFBFC26DA}">
      <dgm:prSet/>
      <dgm:spPr/>
      <dgm:t>
        <a:bodyPr/>
        <a:lstStyle/>
        <a:p>
          <a:endParaRPr lang="en-US" sz="20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What format will facilitate decision making?</a:t>
          </a:r>
        </a:p>
      </dgm:t>
    </dgm:pt>
    <dgm:pt modelId="{0647389C-5D01-B14B-B5AE-99BB19985BBC}" type="parTrans" cxnId="{0CBA1B7D-7381-3740-9E31-0419432C9586}">
      <dgm:prSet/>
      <dgm:spPr/>
      <dgm:t>
        <a:bodyPr/>
        <a:lstStyle/>
        <a:p>
          <a:endParaRPr lang="en-US" sz="2000">
            <a:latin typeface="+mn-lt"/>
          </a:endParaRPr>
        </a:p>
      </dgm:t>
    </dgm:pt>
    <dgm:pt modelId="{4E1DD986-D9B5-0F4F-8D38-71E53E41A74C}" type="sibTrans" cxnId="{0CBA1B7D-7381-3740-9E31-0419432C9586}">
      <dgm:prSet/>
      <dgm:spPr/>
      <dgm:t>
        <a:bodyPr/>
        <a:lstStyle/>
        <a:p>
          <a:endParaRPr lang="en-US" sz="2000">
            <a:latin typeface="+mn-lt"/>
          </a:endParaRPr>
        </a:p>
      </dgm:t>
    </dgm:pt>
    <dgm:pt modelId="{F27D9962-ABA1-A447-BF69-65D2E9F8B9C8}">
      <dgm:prSet phldrT="[Text]" custT="1"/>
      <dgm:spPr/>
      <dgm:t>
        <a:bodyPr/>
        <a:lstStyle/>
        <a:p>
          <a:r>
            <a:rPr lang="en-US" sz="28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000">
            <a:latin typeface="+mn-lt"/>
          </a:endParaRPr>
        </a:p>
      </dgm:t>
    </dgm:pt>
    <dgm:pt modelId="{166A0AEE-BB14-9B45-9CEE-6FC1A030FE83}" type="sibTrans" cxnId="{7A690CDB-F663-044E-9457-60F8360F5AC1}">
      <dgm:prSet/>
      <dgm:spPr/>
      <dgm:t>
        <a:bodyPr/>
        <a:lstStyle/>
        <a:p>
          <a:endParaRPr lang="en-US" sz="20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2000">
            <a:latin typeface="+mn-lt"/>
          </a:endParaRPr>
        </a:p>
      </dgm:t>
    </dgm:pt>
    <dgm:pt modelId="{992CC1F4-4A4A-2A4D-92E7-97AD1FB6F86C}" type="sibTrans" cxnId="{52E03FFB-C951-FF45-A507-849CB73D2BE6}">
      <dgm:prSet/>
      <dgm:spPr/>
      <dgm:t>
        <a:bodyPr/>
        <a:lstStyle/>
        <a:p>
          <a:endParaRPr lang="en-US" sz="20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81617682-8DCD-0948-A6AB-F1D69DC0EBFB}" type="pres">
      <dgm:prSet presAssocID="{A69EC133-825B-0144-BE5F-59E0014FB4AA}" presName="parTrans" presStyleLbl="bgSibTrans2D1" presStyleIdx="0" presStyleCnt="4"/>
      <dgm:spPr/>
    </dgm:pt>
    <dgm:pt modelId="{AE87E840-04EF-994F-9A43-56094511F6F6}" type="pres">
      <dgm:prSet presAssocID="{D424EE7E-4F03-2F47-81AB-539255655742}" presName="node" presStyleLbl="node1" presStyleIdx="0" presStyleCnt="4">
        <dgm:presLayoutVars>
          <dgm:bulletEnabled val="1"/>
        </dgm:presLayoutVars>
      </dgm:prSet>
      <dgm:spPr/>
    </dgm:pt>
    <dgm:pt modelId="{7ED28D52-F430-7A47-AC6A-7E6F32B47734}" type="pres">
      <dgm:prSet presAssocID="{BD5E79D6-9ADD-714A-9867-A8FDD05E226D}" presName="parTrans" presStyleLbl="bgSibTrans2D1" presStyleIdx="1" presStyleCnt="4"/>
      <dgm:spPr/>
    </dgm:pt>
    <dgm:pt modelId="{DE04828F-0717-9D4B-8E3F-D3010BFE5BF3}" type="pres">
      <dgm:prSet presAssocID="{28C68FBD-42F6-3049-BF5C-A9B969A00D74}" presName="node" presStyleLbl="node1" presStyleIdx="1" presStyleCnt="4">
        <dgm:presLayoutVars>
          <dgm:bulletEnabled val="1"/>
        </dgm:presLayoutVars>
      </dgm:prSet>
      <dgm:spPr/>
    </dgm:pt>
    <dgm:pt modelId="{7FB9A40E-B9E1-C54A-8F30-F9F9CC82E5C9}" type="pres">
      <dgm:prSet presAssocID="{26041BAF-2A9A-BC45-A2C0-30BFA2A6EF7D}" presName="parTrans" presStyleLbl="bgSibTrans2D1" presStyleIdx="2" presStyleCnt="4"/>
      <dgm:spPr/>
    </dgm:pt>
    <dgm:pt modelId="{092BF23C-C7C1-F64D-90EF-1CC807973528}" type="pres">
      <dgm:prSet presAssocID="{15E7F9B4-7A0E-8A48-AB34-C1B74F6DBEC8}"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6CE9D70A-1FEF-104E-B4CE-446D654FC870}" type="presOf" srcId="{5DA374A3-A344-F943-BD36-1BC8B1E3703A}" destId="{D2C13644-B4A1-8544-8DA0-BF1C389F1195}" srcOrd="0" destOrd="0" presId="urn:microsoft.com/office/officeart/2005/8/layout/radial4"/>
    <dgm:cxn modelId="{B62F4C0D-7B28-F243-859D-27719BAADB58}" type="presOf" srcId="{15E7F9B4-7A0E-8A48-AB34-C1B74F6DBEC8}" destId="{092BF23C-C7C1-F64D-90EF-1CC807973528}" srcOrd="0" destOrd="0" presId="urn:microsoft.com/office/officeart/2005/8/layout/radial4"/>
    <dgm:cxn modelId="{C4A1A11F-AA3B-2E4E-BEE1-9F3A5354FBB4}" srcId="{7E457FF0-2101-864A-A5FB-7B3C149F20E4}" destId="{D424EE7E-4F03-2F47-81AB-539255655742}" srcOrd="0"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FEA0424A-38DD-F142-8485-7958ACD5B3C0}"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49D0D363-87A5-6448-AEFD-A10D0D1D2997}" type="presOf" srcId="{26041BAF-2A9A-BC45-A2C0-30BFA2A6EF7D}" destId="{7FB9A40E-B9E1-C54A-8F30-F9F9CC82E5C9}" srcOrd="0" destOrd="0" presId="urn:microsoft.com/office/officeart/2005/8/layout/radial4"/>
    <dgm:cxn modelId="{0381E873-BC1C-5F46-A771-A0BA2AE29CA6}" type="presOf" srcId="{D424EE7E-4F03-2F47-81AB-539255655742}" destId="{AE87E840-04EF-994F-9A43-56094511F6F6}" srcOrd="0" destOrd="0" presId="urn:microsoft.com/office/officeart/2005/8/layout/radial4"/>
    <dgm:cxn modelId="{D7F80889-15F3-384B-8BBB-645337C55632}" type="presOf" srcId="{A69EC133-825B-0144-BE5F-59E0014FB4AA}" destId="{81617682-8DCD-0948-A6AB-F1D69DC0EBFB}" srcOrd="0" destOrd="0" presId="urn:microsoft.com/office/officeart/2005/8/layout/radial4"/>
    <dgm:cxn modelId="{B5A6189C-DE73-0145-8C95-53262148B602}" srcId="{7E457FF0-2101-864A-A5FB-7B3C149F20E4}" destId="{28C68FBD-42F6-3049-BF5C-A9B969A00D74}" srcOrd="1" destOrd="0" parTransId="{BD5E79D6-9ADD-714A-9867-A8FDD05E226D}" sibTransId="{C3CFC1A6-6ECB-B54E-AEB0-FCD467D06971}"/>
    <dgm:cxn modelId="{94D5D2A5-FEEA-254D-8DF3-97D0226ED110}" srcId="{7E457FF0-2101-864A-A5FB-7B3C149F20E4}" destId="{15E7F9B4-7A0E-8A48-AB34-C1B74F6DBEC8}" srcOrd="2" destOrd="0" parTransId="{26041BAF-2A9A-BC45-A2C0-30BFA2A6EF7D}" sibTransId="{4863EF95-C89E-3148-AB26-DFE1436957D4}"/>
    <dgm:cxn modelId="{FBBF50D3-393B-CA40-912B-62488D3744DF}" type="presOf" srcId="{BD5E79D6-9ADD-714A-9867-A8FDD05E226D}" destId="{7ED28D52-F430-7A47-AC6A-7E6F32B47734}" srcOrd="0" destOrd="0" presId="urn:microsoft.com/office/officeart/2005/8/layout/radial4"/>
    <dgm:cxn modelId="{BACE1EDD-5F96-CB4A-AF24-D682E86B8F3C}" type="presOf" srcId="{3503D06A-282E-BE4B-914E-E20AD0543C1F}" destId="{3F933EE9-D469-6241-BF53-A027F1F59D01}"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02CE95F4-8942-764A-A969-2459CEF27846}" type="presOf" srcId="{28C68FBD-42F6-3049-BF5C-A9B969A00D74}" destId="{DE04828F-0717-9D4B-8E3F-D3010BFE5BF3}" srcOrd="0" destOrd="0" presId="urn:microsoft.com/office/officeart/2005/8/layout/radial4"/>
    <dgm:cxn modelId="{9729D413-50C9-434D-8203-DB2E02122F82}" type="presParOf" srcId="{C5785AE8-8CF9-9F44-95AB-18D2038F1C15}" destId="{B60A7C11-013A-7149-A95F-20C1089B1478}" srcOrd="0" destOrd="0" presId="urn:microsoft.com/office/officeart/2005/8/layout/radial4"/>
    <dgm:cxn modelId="{6A4E9320-5B12-EC4D-A288-4A6264CE7570}" type="presParOf" srcId="{C5785AE8-8CF9-9F44-95AB-18D2038F1C15}" destId="{81617682-8DCD-0948-A6AB-F1D69DC0EBFB}" srcOrd="1" destOrd="0" presId="urn:microsoft.com/office/officeart/2005/8/layout/radial4"/>
    <dgm:cxn modelId="{071B984E-F16E-5541-843C-415FCF5400D6}" type="presParOf" srcId="{C5785AE8-8CF9-9F44-95AB-18D2038F1C15}" destId="{AE87E840-04EF-994F-9A43-56094511F6F6}" srcOrd="2" destOrd="0" presId="urn:microsoft.com/office/officeart/2005/8/layout/radial4"/>
    <dgm:cxn modelId="{3B6CDF9C-53AB-3D48-9377-6C92CC703B19}" type="presParOf" srcId="{C5785AE8-8CF9-9F44-95AB-18D2038F1C15}" destId="{7ED28D52-F430-7A47-AC6A-7E6F32B47734}" srcOrd="3" destOrd="0" presId="urn:microsoft.com/office/officeart/2005/8/layout/radial4"/>
    <dgm:cxn modelId="{298C73EA-EC21-0441-8B46-F8FDB80BF42D}" type="presParOf" srcId="{C5785AE8-8CF9-9F44-95AB-18D2038F1C15}" destId="{DE04828F-0717-9D4B-8E3F-D3010BFE5BF3}" srcOrd="4" destOrd="0" presId="urn:microsoft.com/office/officeart/2005/8/layout/radial4"/>
    <dgm:cxn modelId="{4413921C-0432-E443-8A5B-3570174B4BA7}" type="presParOf" srcId="{C5785AE8-8CF9-9F44-95AB-18D2038F1C15}" destId="{7FB9A40E-B9E1-C54A-8F30-F9F9CC82E5C9}" srcOrd="5" destOrd="0" presId="urn:microsoft.com/office/officeart/2005/8/layout/radial4"/>
    <dgm:cxn modelId="{25404CBE-1334-C944-B03B-E0E7834A66CC}" type="presParOf" srcId="{C5785AE8-8CF9-9F44-95AB-18D2038F1C15}" destId="{092BF23C-C7C1-F64D-90EF-1CC807973528}" srcOrd="6" destOrd="0" presId="urn:microsoft.com/office/officeart/2005/8/layout/radial4"/>
    <dgm:cxn modelId="{8A3D824C-973A-AC44-8F86-9D5B3D245949}" type="presParOf" srcId="{C5785AE8-8CF9-9F44-95AB-18D2038F1C15}" destId="{D2C13644-B4A1-8544-8DA0-BF1C389F1195}" srcOrd="7" destOrd="0" presId="urn:microsoft.com/office/officeart/2005/8/layout/radial4"/>
    <dgm:cxn modelId="{2DE96CE7-3F7D-ED4E-9E95-9E1632E2497A}"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alpha val="50307"/>
          </a:schemeClr>
        </a:solidFill>
        <a:ln>
          <a:solidFill>
            <a:srgbClr val="CD6D9F"/>
          </a:solidFill>
        </a:ln>
      </dgm:spPr>
      <dgm:t>
        <a:bodyPr/>
        <a:lstStyle/>
        <a:p>
          <a:r>
            <a:rPr lang="en-US" sz="2200" dirty="0">
              <a:solidFill>
                <a:schemeClr val="accent6">
                  <a:lumMod val="50000"/>
                </a:schemeClr>
              </a:solidFill>
            </a:rPr>
            <a:t>Promoting and Sustaining </a:t>
          </a:r>
          <a:r>
            <a:rPr lang="en-US" sz="2200">
              <a:solidFill>
                <a:schemeClr val="accent6">
                  <a:lumMod val="50000"/>
                </a:schemeClr>
              </a:solidFill>
            </a:rPr>
            <a:t>Staff Engagement</a:t>
          </a:r>
          <a:endParaRPr lang="en-US" sz="2200" dirty="0">
            <a:solidFill>
              <a:schemeClr val="accent6">
                <a:lumMod val="50000"/>
              </a:schemeClr>
            </a:solidFill>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a:t>
          </a:r>
          <a:r>
            <a:rPr lang="en-US" sz="2200" kern="1200">
              <a:solidFill>
                <a:schemeClr val="accent6">
                  <a:lumMod val="50000"/>
                </a:schemeClr>
              </a:solidFill>
            </a:rPr>
            <a:t>Staff Engagement</a:t>
          </a:r>
          <a:endParaRPr lang="en-US" sz="2200" kern="1200" dirty="0">
            <a:solidFill>
              <a:schemeClr val="accent6">
                <a:lumMod val="50000"/>
              </a:schemeClr>
            </a:solidFill>
          </a:endParaRP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19F55-4A37-6A41-91F0-D1DF5F496F49}">
      <dsp:nvSpPr>
        <dsp:cNvPr id="0" name=""/>
        <dsp:cNvSpPr/>
      </dsp:nvSpPr>
      <dsp:spPr>
        <a:xfrm>
          <a:off x="772953" y="1608592"/>
          <a:ext cx="4023038" cy="3686896"/>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Team-Based Implementation</a:t>
          </a:r>
          <a:endParaRPr lang="en-US" sz="2800" b="1" kern="1200" dirty="0"/>
        </a:p>
      </dsp:txBody>
      <dsp:txXfrm>
        <a:off x="1556640" y="2472230"/>
        <a:ext cx="2455664" cy="1895140"/>
      </dsp:txXfrm>
    </dsp:sp>
    <dsp:sp modelId="{ADE3D283-E347-534C-A7E4-142E92F8B8F6}">
      <dsp:nvSpPr>
        <dsp:cNvPr id="0" name=""/>
        <dsp:cNvSpPr/>
      </dsp:nvSpPr>
      <dsp:spPr>
        <a:xfrm>
          <a:off x="1168399" y="952119"/>
          <a:ext cx="4429339" cy="4991090"/>
        </a:xfrm>
        <a:prstGeom prst="circularArrow">
          <a:avLst>
            <a:gd name="adj1" fmla="val 4878"/>
            <a:gd name="adj2" fmla="val 312630"/>
            <a:gd name="adj3" fmla="val 3252116"/>
            <a:gd name="adj4" fmla="val 15078578"/>
            <a:gd name="adj5" fmla="val 569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19F55-4A37-6A41-91F0-D1DF5F496F49}">
      <dsp:nvSpPr>
        <dsp:cNvPr id="0" name=""/>
        <dsp:cNvSpPr/>
      </dsp:nvSpPr>
      <dsp:spPr>
        <a:xfrm>
          <a:off x="772953" y="1608592"/>
          <a:ext cx="4023038" cy="3686896"/>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Continuous</a:t>
          </a:r>
          <a:r>
            <a:rPr lang="en-US" sz="2800" b="1" kern="1200" baseline="0" dirty="0">
              <a:solidFill>
                <a:schemeClr val="accent6">
                  <a:lumMod val="50000"/>
                </a:schemeClr>
              </a:solidFill>
            </a:rPr>
            <a:t> Action Planning</a:t>
          </a:r>
          <a:endParaRPr lang="en-US" sz="2800" b="1" kern="1200" dirty="0">
            <a:solidFill>
              <a:schemeClr val="accent6">
                <a:lumMod val="50000"/>
              </a:schemeClr>
            </a:solidFill>
          </a:endParaRPr>
        </a:p>
      </dsp:txBody>
      <dsp:txXfrm>
        <a:off x="1556640" y="2472230"/>
        <a:ext cx="2455664" cy="1895140"/>
      </dsp:txXfrm>
    </dsp:sp>
    <dsp:sp modelId="{ADE3D283-E347-534C-A7E4-142E92F8B8F6}">
      <dsp:nvSpPr>
        <dsp:cNvPr id="0" name=""/>
        <dsp:cNvSpPr/>
      </dsp:nvSpPr>
      <dsp:spPr>
        <a:xfrm>
          <a:off x="1168399" y="952119"/>
          <a:ext cx="4429339" cy="4991090"/>
        </a:xfrm>
        <a:prstGeom prst="circularArrow">
          <a:avLst>
            <a:gd name="adj1" fmla="val 4878"/>
            <a:gd name="adj2" fmla="val 312630"/>
            <a:gd name="adj3" fmla="val 3252116"/>
            <a:gd name="adj4" fmla="val 15078578"/>
            <a:gd name="adj5" fmla="val 569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19F55-4A37-6A41-91F0-D1DF5F496F49}">
      <dsp:nvSpPr>
        <dsp:cNvPr id="0" name=""/>
        <dsp:cNvSpPr/>
      </dsp:nvSpPr>
      <dsp:spPr>
        <a:xfrm>
          <a:off x="772953" y="1608592"/>
          <a:ext cx="4023038" cy="3686896"/>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Promoting</a:t>
          </a:r>
          <a:r>
            <a:rPr lang="en-US" sz="2800" b="1" kern="1200" baseline="0" dirty="0">
              <a:solidFill>
                <a:schemeClr val="accent6">
                  <a:lumMod val="50000"/>
                </a:schemeClr>
              </a:solidFill>
            </a:rPr>
            <a:t> and Sustaining Staff</a:t>
          </a:r>
        </a:p>
        <a:p>
          <a:pPr marL="0" lvl="0" indent="0" algn="ctr" defTabSz="1244600">
            <a:lnSpc>
              <a:spcPct val="90000"/>
            </a:lnSpc>
            <a:spcBef>
              <a:spcPct val="0"/>
            </a:spcBef>
            <a:spcAft>
              <a:spcPct val="35000"/>
            </a:spcAft>
            <a:buNone/>
          </a:pPr>
          <a:r>
            <a:rPr lang="en-US" sz="2800" b="1" kern="1200" baseline="0" dirty="0">
              <a:solidFill>
                <a:schemeClr val="accent6">
                  <a:lumMod val="50000"/>
                </a:schemeClr>
              </a:solidFill>
            </a:rPr>
            <a:t>Engagement</a:t>
          </a:r>
          <a:endParaRPr lang="en-US" sz="2800" b="1" kern="1200" dirty="0">
            <a:solidFill>
              <a:schemeClr val="accent6">
                <a:lumMod val="50000"/>
              </a:schemeClr>
            </a:solidFill>
          </a:endParaRPr>
        </a:p>
      </dsp:txBody>
      <dsp:txXfrm>
        <a:off x="1556640" y="2472230"/>
        <a:ext cx="2455664" cy="1895140"/>
      </dsp:txXfrm>
    </dsp:sp>
    <dsp:sp modelId="{ADE3D283-E347-534C-A7E4-142E92F8B8F6}">
      <dsp:nvSpPr>
        <dsp:cNvPr id="0" name=""/>
        <dsp:cNvSpPr/>
      </dsp:nvSpPr>
      <dsp:spPr>
        <a:xfrm>
          <a:off x="1168399" y="952119"/>
          <a:ext cx="4429339" cy="4991090"/>
        </a:xfrm>
        <a:prstGeom prst="circularArrow">
          <a:avLst>
            <a:gd name="adj1" fmla="val 4878"/>
            <a:gd name="adj2" fmla="val 312630"/>
            <a:gd name="adj3" fmla="val 3252116"/>
            <a:gd name="adj4" fmla="val 15078578"/>
            <a:gd name="adj5" fmla="val 569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AA6E4-412F-CE41-A62D-94DAD280EA4C}">
      <dsp:nvSpPr>
        <dsp:cNvPr id="0" name=""/>
        <dsp:cNvSpPr/>
      </dsp:nvSpPr>
      <dsp:spPr>
        <a:xfrm>
          <a:off x="4917634" y="4249958"/>
          <a:ext cx="117254" cy="117254"/>
        </a:xfrm>
        <a:prstGeom prst="ellips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B902F-33D2-F641-A81C-4E44090BBA2D}">
      <dsp:nvSpPr>
        <dsp:cNvPr id="0" name=""/>
        <dsp:cNvSpPr/>
      </dsp:nvSpPr>
      <dsp:spPr>
        <a:xfrm>
          <a:off x="4696609" y="4356357"/>
          <a:ext cx="117254" cy="117254"/>
        </a:xfrm>
        <a:prstGeom prst="ellipse">
          <a:avLst/>
        </a:prstGeom>
        <a:solidFill>
          <a:schemeClr val="accent2">
            <a:shade val="80000"/>
            <a:hueOff val="27292"/>
            <a:satOff val="-5001"/>
            <a:lumOff val="3353"/>
            <a:alphaOff val="0"/>
          </a:schemeClr>
        </a:solidFill>
        <a:ln w="25400" cap="flat" cmpd="sng" algn="ctr">
          <a:solidFill>
            <a:schemeClr val="accent2">
              <a:shade val="80000"/>
              <a:hueOff val="27292"/>
              <a:satOff val="-5001"/>
              <a:lumOff val="3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8EB72E-D9A2-3349-B395-438FF8C869ED}">
      <dsp:nvSpPr>
        <dsp:cNvPr id="0" name=""/>
        <dsp:cNvSpPr/>
      </dsp:nvSpPr>
      <dsp:spPr>
        <a:xfrm>
          <a:off x="4465032" y="4440400"/>
          <a:ext cx="117254" cy="117254"/>
        </a:xfrm>
        <a:prstGeom prst="ellipse">
          <a:avLst/>
        </a:prstGeom>
        <a:solidFill>
          <a:schemeClr val="accent2">
            <a:shade val="80000"/>
            <a:hueOff val="54584"/>
            <a:satOff val="-10003"/>
            <a:lumOff val="6705"/>
            <a:alphaOff val="0"/>
          </a:schemeClr>
        </a:solidFill>
        <a:ln w="25400" cap="flat" cmpd="sng" algn="ctr">
          <a:solidFill>
            <a:schemeClr val="accent2">
              <a:shade val="80000"/>
              <a:hueOff val="54584"/>
              <a:satOff val="-10003"/>
              <a:lumOff val="6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0AD4A-1FB2-A642-8EE5-C1A9CB8254DB}">
      <dsp:nvSpPr>
        <dsp:cNvPr id="0" name=""/>
        <dsp:cNvSpPr/>
      </dsp:nvSpPr>
      <dsp:spPr>
        <a:xfrm>
          <a:off x="5978786" y="3018294"/>
          <a:ext cx="117254" cy="117254"/>
        </a:xfrm>
        <a:prstGeom prst="ellipse">
          <a:avLst/>
        </a:prstGeom>
        <a:solidFill>
          <a:schemeClr val="accent2">
            <a:shade val="80000"/>
            <a:hueOff val="81876"/>
            <a:satOff val="-15004"/>
            <a:lumOff val="10058"/>
            <a:alphaOff val="0"/>
          </a:schemeClr>
        </a:solidFill>
        <a:ln w="25400" cap="flat" cmpd="sng" algn="ctr">
          <a:solidFill>
            <a:schemeClr val="accent2">
              <a:shade val="80000"/>
              <a:hueOff val="81876"/>
              <a:satOff val="-15004"/>
              <a:lumOff val="10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EF359F-169C-C243-A54A-7C00B49C389A}">
      <dsp:nvSpPr>
        <dsp:cNvPr id="0" name=""/>
        <dsp:cNvSpPr/>
      </dsp:nvSpPr>
      <dsp:spPr>
        <a:xfrm>
          <a:off x="5889673" y="3234818"/>
          <a:ext cx="117254" cy="117254"/>
        </a:xfrm>
        <a:prstGeom prst="ellipse">
          <a:avLst/>
        </a:prstGeom>
        <a:solidFill>
          <a:schemeClr val="accent2">
            <a:shade val="80000"/>
            <a:hueOff val="109168"/>
            <a:satOff val="-20005"/>
            <a:lumOff val="13410"/>
            <a:alphaOff val="0"/>
          </a:schemeClr>
        </a:solidFill>
        <a:ln w="25400" cap="flat" cmpd="sng" algn="ctr">
          <a:solidFill>
            <a:schemeClr val="accent2">
              <a:shade val="80000"/>
              <a:hueOff val="109168"/>
              <a:satOff val="-20005"/>
              <a:lumOff val="134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8EA7D-8866-CE46-853A-3436AC713F88}">
      <dsp:nvSpPr>
        <dsp:cNvPr id="0" name=""/>
        <dsp:cNvSpPr/>
      </dsp:nvSpPr>
      <dsp:spPr>
        <a:xfrm>
          <a:off x="5826356" y="1388357"/>
          <a:ext cx="117254" cy="117254"/>
        </a:xfrm>
        <a:prstGeom prst="ellipse">
          <a:avLst/>
        </a:prstGeom>
        <a:solidFill>
          <a:schemeClr val="accent2">
            <a:shade val="80000"/>
            <a:hueOff val="136461"/>
            <a:satOff val="-25006"/>
            <a:lumOff val="16763"/>
            <a:alphaOff val="0"/>
          </a:schemeClr>
        </a:solidFill>
        <a:ln w="25400" cap="flat" cmpd="sng" algn="ctr">
          <a:solidFill>
            <a:schemeClr val="accent2">
              <a:shade val="80000"/>
              <a:hueOff val="136461"/>
              <a:satOff val="-25006"/>
              <a:lumOff val="167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65BED2-B849-C846-8088-DF713CD7EB97}">
      <dsp:nvSpPr>
        <dsp:cNvPr id="0" name=""/>
        <dsp:cNvSpPr/>
      </dsp:nvSpPr>
      <dsp:spPr>
        <a:xfrm>
          <a:off x="5989339" y="1284856"/>
          <a:ext cx="117254" cy="117254"/>
        </a:xfrm>
        <a:prstGeom prst="ellipse">
          <a:avLst/>
        </a:prstGeom>
        <a:solidFill>
          <a:schemeClr val="accent2">
            <a:shade val="80000"/>
            <a:hueOff val="163753"/>
            <a:satOff val="-30008"/>
            <a:lumOff val="20115"/>
            <a:alphaOff val="0"/>
          </a:schemeClr>
        </a:solidFill>
        <a:ln w="25400" cap="flat" cmpd="sng" algn="ctr">
          <a:solidFill>
            <a:schemeClr val="accent2">
              <a:shade val="80000"/>
              <a:hueOff val="163753"/>
              <a:satOff val="-30008"/>
              <a:lumOff val="201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D9E1BD-F471-8E4B-B987-A6B78616B45D}">
      <dsp:nvSpPr>
        <dsp:cNvPr id="0" name=""/>
        <dsp:cNvSpPr/>
      </dsp:nvSpPr>
      <dsp:spPr>
        <a:xfrm>
          <a:off x="6152323" y="1181355"/>
          <a:ext cx="117254" cy="117254"/>
        </a:xfrm>
        <a:prstGeom prst="ellipse">
          <a:avLst/>
        </a:prstGeom>
        <a:solidFill>
          <a:schemeClr val="accent2">
            <a:shade val="80000"/>
            <a:hueOff val="191045"/>
            <a:satOff val="-35009"/>
            <a:lumOff val="23468"/>
            <a:alphaOff val="0"/>
          </a:schemeClr>
        </a:solidFill>
        <a:ln w="25400" cap="flat" cmpd="sng" algn="ctr">
          <a:solidFill>
            <a:schemeClr val="accent2">
              <a:shade val="80000"/>
              <a:hueOff val="191045"/>
              <a:satOff val="-35009"/>
              <a:lumOff val="234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F4741C-A531-BE4D-9D20-79D09E2D0D13}">
      <dsp:nvSpPr>
        <dsp:cNvPr id="0" name=""/>
        <dsp:cNvSpPr/>
      </dsp:nvSpPr>
      <dsp:spPr>
        <a:xfrm>
          <a:off x="6315307" y="1284856"/>
          <a:ext cx="117254" cy="117254"/>
        </a:xfrm>
        <a:prstGeom prst="ellipse">
          <a:avLst/>
        </a:prstGeom>
        <a:solidFill>
          <a:schemeClr val="accent2">
            <a:shade val="80000"/>
            <a:hueOff val="218337"/>
            <a:satOff val="-40010"/>
            <a:lumOff val="26820"/>
            <a:alphaOff val="0"/>
          </a:schemeClr>
        </a:solidFill>
        <a:ln w="25400" cap="flat" cmpd="sng" algn="ctr">
          <a:solidFill>
            <a:schemeClr val="accent2">
              <a:shade val="80000"/>
              <a:hueOff val="218337"/>
              <a:satOff val="-40010"/>
              <a:lumOff val="268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B7A40-11C4-FA4E-B8A7-49ED7B1770D2}">
      <dsp:nvSpPr>
        <dsp:cNvPr id="0" name=""/>
        <dsp:cNvSpPr/>
      </dsp:nvSpPr>
      <dsp:spPr>
        <a:xfrm>
          <a:off x="6478290" y="1388357"/>
          <a:ext cx="117254" cy="117254"/>
        </a:xfrm>
        <a:prstGeom prst="ellipse">
          <a:avLst/>
        </a:prstGeom>
        <a:solidFill>
          <a:schemeClr val="accent2">
            <a:shade val="80000"/>
            <a:hueOff val="245629"/>
            <a:satOff val="-45011"/>
            <a:lumOff val="30173"/>
            <a:alphaOff val="0"/>
          </a:schemeClr>
        </a:solidFill>
        <a:ln w="25400" cap="flat" cmpd="sng" algn="ctr">
          <a:solidFill>
            <a:schemeClr val="accent2">
              <a:shade val="80000"/>
              <a:hueOff val="245629"/>
              <a:satOff val="-45011"/>
              <a:lumOff val="301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43451-7D84-8742-B48D-2C690356C7E8}">
      <dsp:nvSpPr>
        <dsp:cNvPr id="0" name=""/>
        <dsp:cNvSpPr/>
      </dsp:nvSpPr>
      <dsp:spPr>
        <a:xfrm>
          <a:off x="6152323" y="1399535"/>
          <a:ext cx="117254" cy="117254"/>
        </a:xfrm>
        <a:prstGeom prst="ellipse">
          <a:avLst/>
        </a:prstGeom>
        <a:solidFill>
          <a:schemeClr val="accent2">
            <a:shade val="80000"/>
            <a:hueOff val="272921"/>
            <a:satOff val="-50013"/>
            <a:lumOff val="33525"/>
            <a:alphaOff val="0"/>
          </a:schemeClr>
        </a:solidFill>
        <a:ln w="25400" cap="flat" cmpd="sng" algn="ctr">
          <a:solidFill>
            <a:schemeClr val="accent2">
              <a:shade val="80000"/>
              <a:hueOff val="272921"/>
              <a:satOff val="-50013"/>
              <a:lumOff val="335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D5F0A-366F-924D-8CCD-9151DE38B227}">
      <dsp:nvSpPr>
        <dsp:cNvPr id="0" name=""/>
        <dsp:cNvSpPr/>
      </dsp:nvSpPr>
      <dsp:spPr>
        <a:xfrm>
          <a:off x="6152323" y="1618130"/>
          <a:ext cx="117254" cy="117254"/>
        </a:xfrm>
        <a:prstGeom prst="ellipse">
          <a:avLst/>
        </a:prstGeom>
        <a:solidFill>
          <a:schemeClr val="accent2">
            <a:shade val="80000"/>
            <a:hueOff val="300213"/>
            <a:satOff val="-55014"/>
            <a:lumOff val="36878"/>
            <a:alphaOff val="0"/>
          </a:schemeClr>
        </a:solidFill>
        <a:ln w="25400" cap="flat" cmpd="sng" algn="ctr">
          <a:solidFill>
            <a:schemeClr val="accent2">
              <a:shade val="80000"/>
              <a:hueOff val="300213"/>
              <a:satOff val="-55014"/>
              <a:lumOff val="368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AAB46-D31F-924A-88E8-23EE66CA857A}">
      <dsp:nvSpPr>
        <dsp:cNvPr id="0" name=""/>
        <dsp:cNvSpPr/>
      </dsp:nvSpPr>
      <dsp:spPr>
        <a:xfrm>
          <a:off x="3726706" y="5030842"/>
          <a:ext cx="5484446" cy="1362104"/>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534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Develop a common purpose</a:t>
          </a:r>
        </a:p>
      </dsp:txBody>
      <dsp:txXfrm>
        <a:off x="3793198" y="5097334"/>
        <a:ext cx="5351462" cy="1229120"/>
      </dsp:txXfrm>
    </dsp:sp>
    <dsp:sp modelId="{3EB07B1B-158D-184E-9570-1F58E0AED43D}">
      <dsp:nvSpPr>
        <dsp:cNvPr id="0" name=""/>
        <dsp:cNvSpPr/>
      </dsp:nvSpPr>
      <dsp:spPr>
        <a:xfrm>
          <a:off x="3272496" y="4159461"/>
          <a:ext cx="1172544" cy="1172461"/>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0673D4-FC10-2B43-B517-4E587C6B8721}">
      <dsp:nvSpPr>
        <dsp:cNvPr id="0" name=""/>
        <dsp:cNvSpPr/>
      </dsp:nvSpPr>
      <dsp:spPr>
        <a:xfrm>
          <a:off x="5412427" y="3406667"/>
          <a:ext cx="5988081" cy="14198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534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Continually engage staff, student and family voices in co-designing and actively revising the framework </a:t>
          </a:r>
        </a:p>
      </dsp:txBody>
      <dsp:txXfrm>
        <a:off x="5481736" y="3475976"/>
        <a:ext cx="5849463" cy="1281182"/>
      </dsp:txXfrm>
    </dsp:sp>
    <dsp:sp modelId="{0ADA4115-42AD-4E4F-B6DC-858081211ED4}">
      <dsp:nvSpPr>
        <dsp:cNvPr id="0" name=""/>
        <dsp:cNvSpPr/>
      </dsp:nvSpPr>
      <dsp:spPr>
        <a:xfrm>
          <a:off x="4819140" y="3144404"/>
          <a:ext cx="1172544" cy="1172461"/>
        </a:xfrm>
        <a:prstGeom prst="ellipse">
          <a:avLst/>
        </a:prstGeom>
        <a:solidFill>
          <a:schemeClr val="accent2">
            <a:tint val="50000"/>
            <a:hueOff val="26508"/>
            <a:satOff val="-1598"/>
            <a:lumOff val="59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0753B-6D18-504E-966F-84A102B0288B}">
      <dsp:nvSpPr>
        <dsp:cNvPr id="0" name=""/>
        <dsp:cNvSpPr/>
      </dsp:nvSpPr>
      <dsp:spPr>
        <a:xfrm>
          <a:off x="6645155" y="1733642"/>
          <a:ext cx="4901167" cy="137422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534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Share data to support initial and continual need for PBIS</a:t>
          </a:r>
        </a:p>
      </dsp:txBody>
      <dsp:txXfrm>
        <a:off x="6712239" y="1800726"/>
        <a:ext cx="4766999" cy="1240055"/>
      </dsp:txXfrm>
    </dsp:sp>
    <dsp:sp modelId="{8D7ABD33-889E-734F-AA27-7FDBFF785F27}">
      <dsp:nvSpPr>
        <dsp:cNvPr id="0" name=""/>
        <dsp:cNvSpPr/>
      </dsp:nvSpPr>
      <dsp:spPr>
        <a:xfrm>
          <a:off x="5566051" y="1808824"/>
          <a:ext cx="1172544" cy="1172461"/>
        </a:xfrm>
        <a:prstGeom prst="ellipse">
          <a:avLst/>
        </a:prstGeom>
        <a:solidFill>
          <a:schemeClr val="accent2">
            <a:tint val="50000"/>
            <a:hueOff val="53015"/>
            <a:satOff val="-3197"/>
            <a:lumOff val="1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C60E-D694-084E-A695-EABAA6263F13}">
      <dsp:nvSpPr>
        <dsp:cNvPr id="0" name=""/>
        <dsp:cNvSpPr/>
      </dsp:nvSpPr>
      <dsp:spPr>
        <a:xfrm>
          <a:off x="3031617" y="2679437"/>
          <a:ext cx="2242566" cy="224256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Purpose Statement</a:t>
          </a:r>
        </a:p>
      </dsp:txBody>
      <dsp:txXfrm>
        <a:off x="3360033" y="3007853"/>
        <a:ext cx="1585734" cy="1585734"/>
      </dsp:txXfrm>
    </dsp:sp>
    <dsp:sp modelId="{10E0F60B-8581-034B-A8C2-FDB95BB8D436}">
      <dsp:nvSpPr>
        <dsp:cNvPr id="0" name=""/>
        <dsp:cNvSpPr/>
      </dsp:nvSpPr>
      <dsp:spPr>
        <a:xfrm rot="12900000">
          <a:off x="1583887" y="2285969"/>
          <a:ext cx="1724218" cy="639131"/>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2F4CC55-A5C3-A34C-B2A1-2102C121BF0A}">
      <dsp:nvSpPr>
        <dsp:cNvPr id="0" name=""/>
        <dsp:cNvSpPr/>
      </dsp:nvSpPr>
      <dsp:spPr>
        <a:xfrm>
          <a:off x="674579" y="1258874"/>
          <a:ext cx="2130437" cy="170435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Action Plan Outcome Goals</a:t>
          </a:r>
        </a:p>
      </dsp:txBody>
      <dsp:txXfrm>
        <a:off x="724498" y="1308793"/>
        <a:ext cx="2030599" cy="1604512"/>
      </dsp:txXfrm>
    </dsp:sp>
    <dsp:sp modelId="{0BF5ED51-E8E2-5447-A230-031EC8AA3D81}">
      <dsp:nvSpPr>
        <dsp:cNvPr id="0" name=""/>
        <dsp:cNvSpPr/>
      </dsp:nvSpPr>
      <dsp:spPr>
        <a:xfrm rot="16126436">
          <a:off x="3244574" y="1396112"/>
          <a:ext cx="1727401" cy="639131"/>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02F135C-88F5-264E-B80C-FAE3D8F57097}">
      <dsp:nvSpPr>
        <dsp:cNvPr id="0" name=""/>
        <dsp:cNvSpPr/>
      </dsp:nvSpPr>
      <dsp:spPr>
        <a:xfrm>
          <a:off x="2864345" y="0"/>
          <a:ext cx="2450898" cy="170435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School/District Improvement Plans</a:t>
          </a:r>
        </a:p>
      </dsp:txBody>
      <dsp:txXfrm>
        <a:off x="2914264" y="49919"/>
        <a:ext cx="2351060" cy="1604512"/>
      </dsp:txXfrm>
    </dsp:sp>
    <dsp:sp modelId="{925BA9E5-A464-2E4F-A93A-58F346662380}">
      <dsp:nvSpPr>
        <dsp:cNvPr id="0" name=""/>
        <dsp:cNvSpPr/>
      </dsp:nvSpPr>
      <dsp:spPr>
        <a:xfrm rot="19500000">
          <a:off x="4997693" y="2285969"/>
          <a:ext cx="1724218" cy="639131"/>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4297BB2-47F6-A940-AEFC-5EC48AB69D37}">
      <dsp:nvSpPr>
        <dsp:cNvPr id="0" name=""/>
        <dsp:cNvSpPr/>
      </dsp:nvSpPr>
      <dsp:spPr>
        <a:xfrm>
          <a:off x="5500782" y="1258874"/>
          <a:ext cx="2130437" cy="170435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Working Smarter Matrix (e.g. resource allocation)</a:t>
          </a:r>
        </a:p>
      </dsp:txBody>
      <dsp:txXfrm>
        <a:off x="5550701" y="1308793"/>
        <a:ext cx="2030599" cy="16045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FBEF-3406-074C-9864-179BD4472AE1}">
      <dsp:nvSpPr>
        <dsp:cNvPr id="0" name=""/>
        <dsp:cNvSpPr/>
      </dsp:nvSpPr>
      <dsp:spPr>
        <a:xfrm rot="16200000">
          <a:off x="1366364" y="-136636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TEAM</a:t>
          </a:r>
          <a:r>
            <a:rPr lang="en-US" sz="2800" kern="1200" dirty="0"/>
            <a:t> develops a draft at a team training</a:t>
          </a:r>
        </a:p>
      </dsp:txBody>
      <dsp:txXfrm rot="5400000">
        <a:off x="0" y="0"/>
        <a:ext cx="4770948" cy="1528664"/>
      </dsp:txXfrm>
    </dsp:sp>
    <dsp:sp modelId="{2F75CCEA-D5E0-A64C-8302-235CF730EDBC}">
      <dsp:nvSpPr>
        <dsp:cNvPr id="0" name=""/>
        <dsp:cNvSpPr/>
      </dsp:nvSpPr>
      <dsp:spPr>
        <a:xfrm>
          <a:off x="4770948" y="10700"/>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r>
            <a:rPr lang="en-US" sz="2800" kern="1200" dirty="0"/>
            <a:t> review the draft and provide input</a:t>
          </a:r>
        </a:p>
      </dsp:txBody>
      <dsp:txXfrm>
        <a:off x="4770948" y="10700"/>
        <a:ext cx="4770948" cy="1528664"/>
      </dsp:txXfrm>
    </dsp:sp>
    <dsp:sp modelId="{CFFEDB06-E3D2-EE4E-9CCD-016F53165A9E}">
      <dsp:nvSpPr>
        <dsp:cNvPr id="0" name=""/>
        <dsp:cNvSpPr/>
      </dsp:nvSpPr>
      <dsp:spPr>
        <a:xfrm rot="10800000">
          <a:off x="0" y="2038219"/>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STUDENTS</a:t>
          </a:r>
          <a:r>
            <a:rPr lang="en-US" sz="2800" kern="1200" dirty="0"/>
            <a:t> compare school expectations to home and community expectations</a:t>
          </a:r>
        </a:p>
      </dsp:txBody>
      <dsp:txXfrm rot="10800000">
        <a:off x="0" y="2547773"/>
        <a:ext cx="4770948" cy="1528664"/>
      </dsp:txXfrm>
    </dsp:sp>
    <dsp:sp modelId="{84900377-9554-824B-B979-0EF478590B98}">
      <dsp:nvSpPr>
        <dsp:cNvPr id="0" name=""/>
        <dsp:cNvSpPr/>
      </dsp:nvSpPr>
      <dsp:spPr>
        <a:xfrm rot="5400000">
          <a:off x="6137313" y="67185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FAMILY</a:t>
          </a:r>
          <a:r>
            <a:rPr lang="en-US" sz="2800" kern="1200" dirty="0"/>
            <a:t> advisory group provides feedback about cultural relevancy </a:t>
          </a:r>
        </a:p>
      </dsp:txBody>
      <dsp:txXfrm rot="-5400000">
        <a:off x="4770948" y="2547773"/>
        <a:ext cx="4770948" cy="1528664"/>
      </dsp:txXfrm>
    </dsp:sp>
    <dsp:sp modelId="{6189F9AD-7E9B-7447-BAE1-C518950B7B8F}">
      <dsp:nvSpPr>
        <dsp:cNvPr id="0" name=""/>
        <dsp:cNvSpPr/>
      </dsp:nvSpPr>
      <dsp:spPr>
        <a:xfrm>
          <a:off x="3115453" y="1406946"/>
          <a:ext cx="3310990" cy="1262544"/>
        </a:xfrm>
        <a:prstGeom prst="roundRect">
          <a:avLst/>
        </a:prstGeom>
        <a:solidFill>
          <a:srgbClr val="FFD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Schoolwide Teaching Matrix </a:t>
          </a:r>
        </a:p>
      </dsp:txBody>
      <dsp:txXfrm>
        <a:off x="3177085" y="1468578"/>
        <a:ext cx="3187726" cy="11392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19F55-4A37-6A41-91F0-D1DF5F496F49}">
      <dsp:nvSpPr>
        <dsp:cNvPr id="0" name=""/>
        <dsp:cNvSpPr/>
      </dsp:nvSpPr>
      <dsp:spPr>
        <a:xfrm>
          <a:off x="772953" y="1608592"/>
          <a:ext cx="4023038" cy="3686896"/>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baseline="0" dirty="0">
              <a:solidFill>
                <a:schemeClr val="accent6">
                  <a:lumMod val="50000"/>
                </a:schemeClr>
              </a:solidFill>
            </a:rPr>
            <a:t>Embedded and Ongoing Professional Development</a:t>
          </a:r>
          <a:endParaRPr lang="en-US" sz="2800" b="1" kern="1200" dirty="0">
            <a:solidFill>
              <a:schemeClr val="accent6">
                <a:lumMod val="50000"/>
              </a:schemeClr>
            </a:solidFill>
          </a:endParaRPr>
        </a:p>
      </dsp:txBody>
      <dsp:txXfrm>
        <a:off x="1556640" y="2472230"/>
        <a:ext cx="2455664" cy="1895140"/>
      </dsp:txXfrm>
    </dsp:sp>
    <dsp:sp modelId="{ADE3D283-E347-534C-A7E4-142E92F8B8F6}">
      <dsp:nvSpPr>
        <dsp:cNvPr id="0" name=""/>
        <dsp:cNvSpPr/>
      </dsp:nvSpPr>
      <dsp:spPr>
        <a:xfrm>
          <a:off x="1168399" y="952119"/>
          <a:ext cx="4429339" cy="4991090"/>
        </a:xfrm>
        <a:prstGeom prst="circularArrow">
          <a:avLst>
            <a:gd name="adj1" fmla="val 4878"/>
            <a:gd name="adj2" fmla="val 312630"/>
            <a:gd name="adj3" fmla="val 3252116"/>
            <a:gd name="adj4" fmla="val 15078578"/>
            <a:gd name="adj5" fmla="val 569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15722-D8AD-234C-BD0B-2A6997668D9F}">
      <dsp:nvSpPr>
        <dsp:cNvPr id="0" name=""/>
        <dsp:cNvSpPr/>
      </dsp:nvSpPr>
      <dsp:spPr>
        <a:xfrm>
          <a:off x="5320556" y="114893"/>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REACT</a:t>
          </a:r>
          <a:r>
            <a:rPr lang="en-US" sz="2800" kern="1200" dirty="0"/>
            <a:t> to problem behavior</a:t>
          </a:r>
        </a:p>
      </dsp:txBody>
      <dsp:txXfrm>
        <a:off x="5320556" y="114893"/>
        <a:ext cx="2758269" cy="1266871"/>
      </dsp:txXfrm>
    </dsp:sp>
    <dsp:sp modelId="{202FF1B2-F290-A349-8064-1A883F351908}">
      <dsp:nvSpPr>
        <dsp:cNvPr id="0" name=""/>
        <dsp:cNvSpPr/>
      </dsp:nvSpPr>
      <dsp:spPr>
        <a:xfrm>
          <a:off x="3190947" y="420198"/>
          <a:ext cx="4754130" cy="4754130"/>
        </a:xfrm>
        <a:prstGeom prst="circularArrow">
          <a:avLst>
            <a:gd name="adj1" fmla="val 5196"/>
            <a:gd name="adj2" fmla="val 335633"/>
            <a:gd name="adj3" fmla="val 20841074"/>
            <a:gd name="adj4" fmla="val 1907119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51FA28-4767-BB45-AA7D-238C7F48DA28}">
      <dsp:nvSpPr>
        <dsp:cNvPr id="0" name=""/>
        <dsp:cNvSpPr/>
      </dsp:nvSpPr>
      <dsp:spPr>
        <a:xfrm>
          <a:off x="6179122" y="2538183"/>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Select and </a:t>
          </a:r>
          <a:r>
            <a:rPr lang="en-US" sz="2800" b="1" kern="1200" dirty="0"/>
            <a:t>ADD</a:t>
          </a:r>
          <a:r>
            <a:rPr lang="en-US" sz="2800" kern="1200" dirty="0"/>
            <a:t> Practice</a:t>
          </a:r>
        </a:p>
      </dsp:txBody>
      <dsp:txXfrm>
        <a:off x="6179122" y="2538183"/>
        <a:ext cx="2758269" cy="1266871"/>
      </dsp:txXfrm>
    </dsp:sp>
    <dsp:sp modelId="{E1369111-B86A-BA44-927D-B09B92901119}">
      <dsp:nvSpPr>
        <dsp:cNvPr id="0" name=""/>
        <dsp:cNvSpPr/>
      </dsp:nvSpPr>
      <dsp:spPr>
        <a:xfrm>
          <a:off x="3916866" y="-273782"/>
          <a:ext cx="4754130" cy="4754130"/>
        </a:xfrm>
        <a:prstGeom prst="circularArrow">
          <a:avLst>
            <a:gd name="adj1" fmla="val 5196"/>
            <a:gd name="adj2" fmla="val 335633"/>
            <a:gd name="adj3" fmla="val 4976670"/>
            <a:gd name="adj4" fmla="val 364617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CF669-B161-4644-BE8D-501C2D277504}">
      <dsp:nvSpPr>
        <dsp:cNvPr id="0" name=""/>
        <dsp:cNvSpPr/>
      </dsp:nvSpPr>
      <dsp:spPr>
        <a:xfrm>
          <a:off x="3551530" y="4022916"/>
          <a:ext cx="2758269" cy="109654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Hire </a:t>
          </a:r>
          <a:r>
            <a:rPr lang="en-US" sz="2800" b="1" kern="1200" dirty="0"/>
            <a:t>EXPERT</a:t>
          </a:r>
          <a:r>
            <a:rPr lang="en-US" sz="2800" kern="1200" dirty="0"/>
            <a:t> to Train Practice</a:t>
          </a:r>
        </a:p>
      </dsp:txBody>
      <dsp:txXfrm>
        <a:off x="3551530" y="4022916"/>
        <a:ext cx="2758269" cy="1096540"/>
      </dsp:txXfrm>
    </dsp:sp>
    <dsp:sp modelId="{617DFB52-1EE5-2841-8F37-A12EF1E86001}">
      <dsp:nvSpPr>
        <dsp:cNvPr id="0" name=""/>
        <dsp:cNvSpPr/>
      </dsp:nvSpPr>
      <dsp:spPr>
        <a:xfrm>
          <a:off x="1491405" y="-292708"/>
          <a:ext cx="4754130" cy="4754130"/>
        </a:xfrm>
        <a:prstGeom prst="circularArrow">
          <a:avLst>
            <a:gd name="adj1" fmla="val 5196"/>
            <a:gd name="adj2" fmla="val 335633"/>
            <a:gd name="adj3" fmla="val 7469566"/>
            <a:gd name="adj4" fmla="val 613620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7A058-7D03-1043-B969-111F8D20670D}">
      <dsp:nvSpPr>
        <dsp:cNvPr id="0" name=""/>
        <dsp:cNvSpPr/>
      </dsp:nvSpPr>
      <dsp:spPr>
        <a:xfrm>
          <a:off x="1028976" y="2355480"/>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Expect, but </a:t>
          </a:r>
          <a:r>
            <a:rPr lang="en-US" sz="2800" b="1" kern="1200" dirty="0"/>
            <a:t>HOPE</a:t>
          </a:r>
          <a:r>
            <a:rPr lang="en-US" sz="2800" kern="1200" dirty="0"/>
            <a:t> for, Implementation</a:t>
          </a:r>
        </a:p>
      </dsp:txBody>
      <dsp:txXfrm>
        <a:off x="1028976" y="2355480"/>
        <a:ext cx="2758269" cy="1266871"/>
      </dsp:txXfrm>
    </dsp:sp>
    <dsp:sp modelId="{5538C982-6891-0E47-A0A1-D19AD2CB31A1}">
      <dsp:nvSpPr>
        <dsp:cNvPr id="0" name=""/>
        <dsp:cNvSpPr/>
      </dsp:nvSpPr>
      <dsp:spPr>
        <a:xfrm>
          <a:off x="2056933" y="273247"/>
          <a:ext cx="4754130" cy="4754130"/>
        </a:xfrm>
        <a:prstGeom prst="circularArrow">
          <a:avLst>
            <a:gd name="adj1" fmla="val 5196"/>
            <a:gd name="adj2" fmla="val 335633"/>
            <a:gd name="adj3" fmla="val 12725030"/>
            <a:gd name="adj4" fmla="val 11282065"/>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E407B-84C3-3D46-8D2B-A4088AD27AA6}">
      <dsp:nvSpPr>
        <dsp:cNvPr id="0" name=""/>
        <dsp:cNvSpPr/>
      </dsp:nvSpPr>
      <dsp:spPr>
        <a:xfrm>
          <a:off x="1833082" y="94112"/>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WAIT</a:t>
          </a:r>
          <a:r>
            <a:rPr lang="en-US" sz="2800" kern="1200" dirty="0"/>
            <a:t> for New Problem</a:t>
          </a:r>
        </a:p>
      </dsp:txBody>
      <dsp:txXfrm>
        <a:off x="1833082" y="94112"/>
        <a:ext cx="2758269" cy="1266871"/>
      </dsp:txXfrm>
    </dsp:sp>
    <dsp:sp modelId="{E81B3326-6819-9342-80B8-3108EFF53CF0}">
      <dsp:nvSpPr>
        <dsp:cNvPr id="0" name=""/>
        <dsp:cNvSpPr/>
      </dsp:nvSpPr>
      <dsp:spPr>
        <a:xfrm>
          <a:off x="2593010" y="-286994"/>
          <a:ext cx="4754130" cy="4754130"/>
        </a:xfrm>
        <a:prstGeom prst="circularArrow">
          <a:avLst>
            <a:gd name="adj1" fmla="val 5196"/>
            <a:gd name="adj2" fmla="val 335633"/>
            <a:gd name="adj3" fmla="val 17097508"/>
            <a:gd name="adj4" fmla="val 1506725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Expectations Matrix</a:t>
          </a:r>
          <a:endParaRPr lang="en-US" sz="2800" kern="120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Lesson Plans and Teaching Schedule</a:t>
          </a:r>
          <a:endParaRPr lang="en-US" sz="2800" kern="1200"/>
        </a:p>
      </dsp:txBody>
      <dsp:txXfrm>
        <a:off x="7457514" y="387007"/>
        <a:ext cx="3389779" cy="2033867"/>
      </dsp:txXfrm>
    </dsp:sp>
    <dsp:sp modelId="{821A1B4D-67DE-9D49-8DE6-90D73609696F}">
      <dsp:nvSpPr>
        <dsp:cNvPr id="0" name=""/>
        <dsp:cNvSpPr/>
      </dsp:nvSpPr>
      <dsp:spPr>
        <a:xfrm>
          <a:off x="1864378"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Acknowledgement Procedures</a:t>
          </a:r>
          <a:endParaRPr lang="en-US" sz="2800" kern="1200" dirty="0"/>
        </a:p>
      </dsp:txBody>
      <dsp:txXfrm>
        <a:off x="1864378" y="2759853"/>
        <a:ext cx="3389779" cy="2033867"/>
      </dsp:txXfrm>
    </dsp:sp>
    <dsp:sp modelId="{2C85F27A-1DD4-E749-887B-0B669099A295}">
      <dsp:nvSpPr>
        <dsp:cNvPr id="0" name=""/>
        <dsp:cNvSpPr/>
      </dsp:nvSpPr>
      <dsp:spPr>
        <a:xfrm>
          <a:off x="5593135"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Consequence Procedures</a:t>
          </a:r>
          <a:endParaRPr lang="en-US" sz="2800" kern="1200" dirty="0"/>
        </a:p>
      </dsp:txBody>
      <dsp:txXfrm>
        <a:off x="5593135" y="2759853"/>
        <a:ext cx="3389779" cy="203386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Discipline Flowchart </a:t>
          </a:r>
          <a:r>
            <a:rPr lang="en-US" sz="2200" kern="1200" dirty="0"/>
            <a:t>(developed with staff input) to </a:t>
          </a:r>
          <a:r>
            <a:rPr lang="en-US" sz="2200" b="1" i="1" kern="1200" dirty="0"/>
            <a:t>ALL</a:t>
          </a:r>
          <a:r>
            <a:rPr lang="en-US" sz="2200" kern="1200" dirty="0"/>
            <a:t> staff.</a:t>
          </a:r>
        </a:p>
      </dsp:txBody>
      <dsp:txXfrm>
        <a:off x="486773" y="228014"/>
        <a:ext cx="9595333"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 student scenario is provided and a team member performs a “think aloud” to model her interaction with a student. </a:t>
          </a:r>
          <a:r>
            <a:rPr lang="en-US" sz="2200" b="1" i="1" kern="1200" dirty="0"/>
            <a:t>(I do)</a:t>
          </a:r>
          <a:endParaRPr lang="en-US" sz="2200" b="1" kern="1200" dirty="0"/>
        </a:p>
      </dsp:txBody>
      <dsp:txXfrm>
        <a:off x="1013375" y="1188182"/>
        <a:ext cx="9068731"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520068-F0F4-104F-99C0-B8693C5EEFD2}">
      <dsp:nvSpPr>
        <dsp:cNvPr id="0" name=""/>
        <dsp:cNvSpPr/>
      </dsp:nvSpPr>
      <dsp:spPr>
        <a:xfrm>
          <a:off x="1254177" y="214835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Additional examples and non-examples of student-staff interactions are provided with opportunities for questions to be asked.</a:t>
          </a:r>
        </a:p>
      </dsp:txBody>
      <dsp:txXfrm>
        <a:off x="1254177" y="2148350"/>
        <a:ext cx="8827928" cy="824600"/>
      </dsp:txXfrm>
    </dsp:sp>
    <dsp:sp modelId="{EBAE9EC1-074A-ED45-8161-C54EFDB5B11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FCB41-C79A-7C4F-BD3E-0EB42DE5B44C}">
      <dsp:nvSpPr>
        <dsp:cNvPr id="0" name=""/>
        <dsp:cNvSpPr/>
      </dsp:nvSpPr>
      <dsp:spPr>
        <a:xfrm>
          <a:off x="1254177" y="310791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scenario is provided and small groups of staff discuss how to use the flowchart as a guide to their response. </a:t>
          </a:r>
          <a:r>
            <a:rPr lang="en-US" sz="2200" b="1" i="1" kern="1200" dirty="0"/>
            <a:t>(We do)</a:t>
          </a:r>
          <a:endParaRPr lang="en-US" sz="2200" b="1" kern="1200" dirty="0"/>
        </a:p>
      </dsp:txBody>
      <dsp:txXfrm>
        <a:off x="1254177" y="3107910"/>
        <a:ext cx="8827928" cy="824600"/>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308F72-6DB5-184B-84A0-8FD18E4E96E1}">
      <dsp:nvSpPr>
        <dsp:cNvPr id="0" name=""/>
        <dsp:cNvSpPr/>
      </dsp:nvSpPr>
      <dsp:spPr>
        <a:xfrm>
          <a:off x="1013375" y="4068078"/>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scenario is provided. Each staff member writes down how they would respond and then shares the response with a colleague. </a:t>
          </a:r>
          <a:r>
            <a:rPr lang="en-US" sz="2200" b="1" kern="1200" dirty="0"/>
            <a:t>(</a:t>
          </a:r>
          <a:r>
            <a:rPr lang="en-US" sz="2200" b="1" i="1" kern="1200" dirty="0"/>
            <a:t>You do)</a:t>
          </a:r>
        </a:p>
      </dsp:txBody>
      <dsp:txXfrm>
        <a:off x="1013375" y="4068078"/>
        <a:ext cx="9068731" cy="824600"/>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003F3-91E9-AA45-A66A-D30BCB32D489}">
      <dsp:nvSpPr>
        <dsp:cNvPr id="0" name=""/>
        <dsp:cNvSpPr/>
      </dsp:nvSpPr>
      <dsp:spPr>
        <a:xfrm>
          <a:off x="486773" y="5028246"/>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laminated copies of the Discipline Flowchart and are asked to focus on using it </a:t>
          </a:r>
          <a:r>
            <a:rPr lang="en-US" sz="2200" b="1" kern="1200" dirty="0"/>
            <a:t>during dismissal time</a:t>
          </a:r>
          <a:r>
            <a:rPr lang="en-US" sz="2200" kern="1200" dirty="0"/>
            <a:t>.</a:t>
          </a:r>
        </a:p>
      </dsp:txBody>
      <dsp:txXfrm>
        <a:off x="486773" y="5028246"/>
        <a:ext cx="9595333" cy="824600"/>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Coaching/</a:t>
          </a:r>
        </a:p>
        <a:p>
          <a:pPr marL="0" lvl="0" indent="0" algn="ctr" defTabSz="1600200">
            <a:lnSpc>
              <a:spcPct val="90000"/>
            </a:lnSpc>
            <a:spcBef>
              <a:spcPct val="0"/>
            </a:spcBef>
            <a:spcAft>
              <a:spcPct val="35000"/>
            </a:spcAft>
            <a:buNone/>
          </a:pPr>
          <a:r>
            <a:rPr lang="en-US" sz="3600" b="1"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A25A2-BC11-7646-A126-CE3458B09172}">
      <dsp:nvSpPr>
        <dsp:cNvPr id="0" name=""/>
        <dsp:cNvSpPr/>
      </dsp:nvSpPr>
      <dsp:spPr>
        <a:xfrm rot="16200000">
          <a:off x="-2064323" y="3847860"/>
          <a:ext cx="5270958" cy="548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3834" bIns="0" numCol="1" spcCol="1270" anchor="t" anchorCtr="0">
          <a:noAutofit/>
        </a:bodyPr>
        <a:lstStyle/>
        <a:p>
          <a:pPr marL="0" lvl="0" indent="0" algn="r" defTabSz="1778000">
            <a:lnSpc>
              <a:spcPct val="90000"/>
            </a:lnSpc>
            <a:spcBef>
              <a:spcPct val="0"/>
            </a:spcBef>
            <a:spcAft>
              <a:spcPct val="35000"/>
            </a:spcAft>
            <a:buNone/>
          </a:pPr>
          <a:r>
            <a:rPr lang="en-US" sz="4000" b="1" kern="1200" dirty="0"/>
            <a:t>COACH</a:t>
          </a:r>
        </a:p>
      </dsp:txBody>
      <dsp:txXfrm>
        <a:off x="-2064323" y="3847860"/>
        <a:ext cx="5270958" cy="548598"/>
      </dsp:txXfrm>
    </dsp:sp>
    <dsp:sp modelId="{917DAC40-7DA5-634E-B883-340FD0793949}">
      <dsp:nvSpPr>
        <dsp:cNvPr id="0" name=""/>
        <dsp:cNvSpPr/>
      </dsp:nvSpPr>
      <dsp:spPr>
        <a:xfrm>
          <a:off x="873900" y="1397452"/>
          <a:ext cx="2934379" cy="527095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83834"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School/district coach conducts walkthrough observations and provides specific, supportive feedback </a:t>
          </a:r>
        </a:p>
        <a:p>
          <a:pPr marL="228600" lvl="1" indent="-228600" algn="l" defTabSz="1066800">
            <a:lnSpc>
              <a:spcPct val="90000"/>
            </a:lnSpc>
            <a:spcBef>
              <a:spcPct val="0"/>
            </a:spcBef>
            <a:spcAft>
              <a:spcPct val="15000"/>
            </a:spcAft>
            <a:buChar char="•"/>
          </a:pPr>
          <a:r>
            <a:rPr lang="en-US" sz="2400" kern="1200" dirty="0"/>
            <a:t>Mentors assigned to new educators provide feedback on use of PBIS practices </a:t>
          </a:r>
        </a:p>
      </dsp:txBody>
      <dsp:txXfrm>
        <a:off x="873900" y="1397452"/>
        <a:ext cx="2934379" cy="5270958"/>
      </dsp:txXfrm>
    </dsp:sp>
    <dsp:sp modelId="{7A63B0D5-C718-A443-A30E-86DAFB85CEC0}">
      <dsp:nvSpPr>
        <dsp:cNvPr id="0" name=""/>
        <dsp:cNvSpPr/>
      </dsp:nvSpPr>
      <dsp:spPr>
        <a:xfrm>
          <a:off x="118529" y="392867"/>
          <a:ext cx="1097197" cy="1097197"/>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FA66E-1CCD-AA4F-A8BE-81E375D3AEBD}">
      <dsp:nvSpPr>
        <dsp:cNvPr id="0" name=""/>
        <dsp:cNvSpPr/>
      </dsp:nvSpPr>
      <dsp:spPr>
        <a:xfrm rot="16200000">
          <a:off x="1670131" y="3830950"/>
          <a:ext cx="5270958" cy="548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3834" bIns="0" numCol="1" spcCol="1270" anchor="t" anchorCtr="0">
          <a:noAutofit/>
        </a:bodyPr>
        <a:lstStyle/>
        <a:p>
          <a:pPr marL="0" lvl="0" indent="0" algn="r" defTabSz="1778000">
            <a:lnSpc>
              <a:spcPct val="90000"/>
            </a:lnSpc>
            <a:spcBef>
              <a:spcPct val="0"/>
            </a:spcBef>
            <a:spcAft>
              <a:spcPct val="35000"/>
            </a:spcAft>
            <a:buNone/>
          </a:pPr>
          <a:r>
            <a:rPr lang="en-US" sz="4000" b="1" kern="1200" dirty="0"/>
            <a:t>PEER</a:t>
          </a:r>
        </a:p>
      </dsp:txBody>
      <dsp:txXfrm>
        <a:off x="1670131" y="3830950"/>
        <a:ext cx="5270958" cy="548598"/>
      </dsp:txXfrm>
    </dsp:sp>
    <dsp:sp modelId="{94BABCAE-BD5F-C648-A90E-07F09456A9FE}">
      <dsp:nvSpPr>
        <dsp:cNvPr id="0" name=""/>
        <dsp:cNvSpPr/>
      </dsp:nvSpPr>
      <dsp:spPr>
        <a:xfrm>
          <a:off x="4713848" y="1344769"/>
          <a:ext cx="3647397" cy="53410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83834"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Educator pairs visit each other during instruction to gather data on specific practices and provide specific feedback/ support to one another</a:t>
          </a:r>
        </a:p>
        <a:p>
          <a:pPr marL="228600" lvl="1" indent="-228600" algn="l" defTabSz="1066800">
            <a:lnSpc>
              <a:spcPct val="90000"/>
            </a:lnSpc>
            <a:spcBef>
              <a:spcPct val="0"/>
            </a:spcBef>
            <a:spcAft>
              <a:spcPct val="15000"/>
            </a:spcAft>
            <a:buChar char="•"/>
          </a:pPr>
          <a:r>
            <a:rPr lang="en-US" sz="2400" kern="1200" dirty="0"/>
            <a:t>Communities of Practice are created to review critical features, share experiences, gather examples of core PBIS practices</a:t>
          </a:r>
        </a:p>
      </dsp:txBody>
      <dsp:txXfrm>
        <a:off x="4713848" y="1344769"/>
        <a:ext cx="3647397" cy="5341009"/>
      </dsp:txXfrm>
    </dsp:sp>
    <dsp:sp modelId="{72662DDC-314B-7848-B611-44103D5E7146}">
      <dsp:nvSpPr>
        <dsp:cNvPr id="0" name=""/>
        <dsp:cNvSpPr/>
      </dsp:nvSpPr>
      <dsp:spPr>
        <a:xfrm>
          <a:off x="4031316" y="481126"/>
          <a:ext cx="1097197" cy="1097197"/>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A273E-F9DD-D94D-9965-190B27B20969}">
      <dsp:nvSpPr>
        <dsp:cNvPr id="0" name=""/>
        <dsp:cNvSpPr/>
      </dsp:nvSpPr>
      <dsp:spPr>
        <a:xfrm rot="16200000">
          <a:off x="6256814" y="3524496"/>
          <a:ext cx="5270958" cy="548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3834" bIns="0" numCol="1" spcCol="1270" anchor="t" anchorCtr="0">
          <a:noAutofit/>
        </a:bodyPr>
        <a:lstStyle/>
        <a:p>
          <a:pPr marL="0" lvl="0" indent="0" algn="r" defTabSz="1778000">
            <a:lnSpc>
              <a:spcPct val="90000"/>
            </a:lnSpc>
            <a:spcBef>
              <a:spcPct val="0"/>
            </a:spcBef>
            <a:spcAft>
              <a:spcPct val="35000"/>
            </a:spcAft>
            <a:buNone/>
          </a:pPr>
          <a:r>
            <a:rPr lang="en-US" sz="4000" b="1" kern="1200" dirty="0"/>
            <a:t>SELF</a:t>
          </a:r>
        </a:p>
      </dsp:txBody>
      <dsp:txXfrm>
        <a:off x="6256814" y="3524496"/>
        <a:ext cx="5270958" cy="548598"/>
      </dsp:txXfrm>
    </dsp:sp>
    <dsp:sp modelId="{D83C8A2D-2F8E-874A-967B-5FC87B40695E}">
      <dsp:nvSpPr>
        <dsp:cNvPr id="0" name=""/>
        <dsp:cNvSpPr/>
      </dsp:nvSpPr>
      <dsp:spPr>
        <a:xfrm>
          <a:off x="9171159" y="1205590"/>
          <a:ext cx="3156703" cy="540325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83834"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Individuals commit to being a coach and providing support for 1 identified practice</a:t>
          </a:r>
        </a:p>
        <a:p>
          <a:pPr marL="228600" lvl="1" indent="-228600" algn="l" defTabSz="1066800">
            <a:lnSpc>
              <a:spcPct val="90000"/>
            </a:lnSpc>
            <a:spcBef>
              <a:spcPct val="0"/>
            </a:spcBef>
            <a:spcAft>
              <a:spcPct val="15000"/>
            </a:spcAft>
            <a:buChar char="•"/>
          </a:pPr>
          <a:r>
            <a:rPr lang="en-US" sz="2400" kern="1200" dirty="0"/>
            <a:t>Educators choose 1 practice to set goals for themselves, self-monitor (with a provided data collection tool) and self-reinforce when they meet their goal</a:t>
          </a:r>
        </a:p>
      </dsp:txBody>
      <dsp:txXfrm>
        <a:off x="9171159" y="1205590"/>
        <a:ext cx="3156703" cy="5403259"/>
      </dsp:txXfrm>
    </dsp:sp>
    <dsp:sp modelId="{DA68EC2F-2132-F447-AD84-EB861FFDEBA7}">
      <dsp:nvSpPr>
        <dsp:cNvPr id="0" name=""/>
        <dsp:cNvSpPr/>
      </dsp:nvSpPr>
      <dsp:spPr>
        <a:xfrm>
          <a:off x="8495398" y="311488"/>
          <a:ext cx="1097197" cy="1097197"/>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ACA7D-8800-A147-BC2A-6FBE61B1DFA0}">
      <dsp:nvSpPr>
        <dsp:cNvPr id="0" name=""/>
        <dsp:cNvSpPr/>
      </dsp:nvSpPr>
      <dsp:spPr>
        <a:xfrm>
          <a:off x="1154"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For 8 weeks, a weekly email is sent out to staff reminding them to use the discipline flowchart when responding to student behavior incidents.</a:t>
          </a:r>
        </a:p>
      </dsp:txBody>
      <dsp:txXfrm>
        <a:off x="1154" y="44100"/>
        <a:ext cx="4503786" cy="2702271"/>
      </dsp:txXfrm>
    </dsp:sp>
    <dsp:sp modelId="{DCA968B9-39E0-0E45-8239-A96AEA6FB71B}">
      <dsp:nvSpPr>
        <dsp:cNvPr id="0" name=""/>
        <dsp:cNvSpPr/>
      </dsp:nvSpPr>
      <dsp:spPr>
        <a:xfrm>
          <a:off x="4955319"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During grade level/ department meetings, teams discuss using the discipline flowchart and what works well and how to overcome barriers. </a:t>
          </a:r>
        </a:p>
      </dsp:txBody>
      <dsp:txXfrm>
        <a:off x="4955319" y="44100"/>
        <a:ext cx="4503786" cy="2702271"/>
      </dsp:txXfrm>
    </dsp:sp>
    <dsp:sp modelId="{ADB98D37-EEA8-1F43-9190-68F9455E8874}">
      <dsp:nvSpPr>
        <dsp:cNvPr id="0" name=""/>
        <dsp:cNvSpPr/>
      </dsp:nvSpPr>
      <dsp:spPr>
        <a:xfrm>
          <a:off x="2009753" y="3196751"/>
          <a:ext cx="5440754"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When staff follow the flowchart procedures for office-supported incidents, the administrator provides specific praise to the staff member.</a:t>
          </a:r>
        </a:p>
      </dsp:txBody>
      <dsp:txXfrm>
        <a:off x="2009753" y="3196751"/>
        <a:ext cx="5440754" cy="2702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2DEFF-29C9-8F45-A348-80C63B3A48F6}">
      <dsp:nvSpPr>
        <dsp:cNvPr id="0" name=""/>
        <dsp:cNvSpPr/>
      </dsp:nvSpPr>
      <dsp:spPr>
        <a:xfrm>
          <a:off x="0" y="217081"/>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After 3 months of a trial period, the Leadership Team shows staff referral data and compares before and after PBIS implementation.</a:t>
          </a:r>
        </a:p>
      </dsp:txBody>
      <dsp:txXfrm>
        <a:off x="0" y="217081"/>
        <a:ext cx="5814526" cy="2832784"/>
      </dsp:txXfrm>
    </dsp:sp>
    <dsp:sp modelId="{425006F6-97E6-8642-99E9-D96B1148A37C}">
      <dsp:nvSpPr>
        <dsp:cNvPr id="0" name=""/>
        <dsp:cNvSpPr/>
      </dsp:nvSpPr>
      <dsp:spPr>
        <a:xfrm>
          <a:off x="3674421" y="3176057"/>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Staff receive specific, supportive feedback and targeted coaching support, as needed, to promote consistency with following procedures.</a:t>
          </a:r>
        </a:p>
      </dsp:txBody>
      <dsp:txXfrm>
        <a:off x="3674421" y="3176057"/>
        <a:ext cx="5814526" cy="283278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4447-B818-E645-9752-53F770592D1F}">
      <dsp:nvSpPr>
        <dsp:cNvPr id="0" name=""/>
        <dsp:cNvSpPr/>
      </dsp:nvSpPr>
      <dsp:spPr>
        <a:xfrm>
          <a:off x="2329927" y="2289438"/>
          <a:ext cx="91440" cy="830440"/>
        </a:xfrm>
        <a:custGeom>
          <a:avLst/>
          <a:gdLst/>
          <a:ahLst/>
          <a:cxnLst/>
          <a:rect l="0" t="0" r="0" b="0"/>
          <a:pathLst>
            <a:path>
              <a:moveTo>
                <a:pt x="45720" y="0"/>
              </a:moveTo>
              <a:lnTo>
                <a:pt x="45720" y="432320"/>
              </a:lnTo>
              <a:lnTo>
                <a:pt x="56374" y="432320"/>
              </a:lnTo>
              <a:lnTo>
                <a:pt x="56374" y="830440"/>
              </a:lnTo>
            </a:path>
          </a:pathLst>
        </a:custGeom>
        <a:noFill/>
        <a:ln w="79375" cap="flat" cmpd="sng" algn="ctr">
          <a:solidFill>
            <a:schemeClr val="accent5">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5">
                <a:lumMod val="50000"/>
              </a:schemeClr>
            </a:solidFill>
          </a:endParaRPr>
        </a:p>
      </dsp:txBody>
      <dsp:txXfrm>
        <a:off x="2354119" y="2700267"/>
        <a:ext cx="43055" cy="8782"/>
      </dsp:txXfrm>
    </dsp:sp>
    <dsp:sp modelId="{82DF06FC-69E1-1A43-9581-29D0BA858C28}">
      <dsp:nvSpPr>
        <dsp:cNvPr id="0" name=""/>
        <dsp:cNvSpPr/>
      </dsp:nvSpPr>
      <dsp:spPr>
        <a:xfrm>
          <a:off x="466313" y="38"/>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l" defTabSz="1377950">
            <a:lnSpc>
              <a:spcPct val="90000"/>
            </a:lnSpc>
            <a:spcBef>
              <a:spcPct val="0"/>
            </a:spcBef>
            <a:spcAft>
              <a:spcPct val="35000"/>
            </a:spcAft>
            <a:buNone/>
          </a:pPr>
          <a:r>
            <a:rPr lang="en-US" sz="3100" b="1" kern="1200" dirty="0">
              <a:solidFill>
                <a:schemeClr val="accent5">
                  <a:lumMod val="50000"/>
                </a:schemeClr>
              </a:solidFill>
            </a:rPr>
            <a:t>FIRST...</a:t>
          </a:r>
        </a:p>
        <a:p>
          <a:pPr marL="228600" lvl="1" indent="-228600" algn="l" defTabSz="1066800">
            <a:lnSpc>
              <a:spcPct val="90000"/>
            </a:lnSpc>
            <a:spcBef>
              <a:spcPct val="0"/>
            </a:spcBef>
            <a:spcAft>
              <a:spcPct val="15000"/>
            </a:spcAft>
            <a:buChar char="•"/>
          </a:pPr>
          <a:r>
            <a:rPr lang="en-US" sz="2400" kern="1200" dirty="0"/>
            <a:t>Provide explicit training, coaching/prompting, and performance feedback</a:t>
          </a:r>
        </a:p>
      </dsp:txBody>
      <dsp:txXfrm>
        <a:off x="466313" y="38"/>
        <a:ext cx="3818667" cy="2291200"/>
      </dsp:txXfrm>
    </dsp:sp>
    <dsp:sp modelId="{5CA3EF1C-1AC4-7A49-BAEA-05D5F6DAEE1E}">
      <dsp:nvSpPr>
        <dsp:cNvPr id="0" name=""/>
        <dsp:cNvSpPr/>
      </dsp:nvSpPr>
      <dsp:spPr>
        <a:xfrm>
          <a:off x="476967" y="3152279"/>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l" defTabSz="1377950">
            <a:lnSpc>
              <a:spcPct val="90000"/>
            </a:lnSpc>
            <a:spcBef>
              <a:spcPct val="0"/>
            </a:spcBef>
            <a:spcAft>
              <a:spcPct val="35000"/>
            </a:spcAft>
            <a:buNone/>
          </a:pPr>
          <a:r>
            <a:rPr lang="en-US" sz="3100" b="1" kern="1200" dirty="0">
              <a:solidFill>
                <a:schemeClr val="accent5">
                  <a:lumMod val="50000"/>
                </a:schemeClr>
              </a:solidFill>
            </a:rPr>
            <a:t>THEN...</a:t>
          </a:r>
        </a:p>
        <a:p>
          <a:pPr marL="228600" lvl="1" indent="-228600" algn="l" defTabSz="1066800">
            <a:lnSpc>
              <a:spcPct val="90000"/>
            </a:lnSpc>
            <a:spcBef>
              <a:spcPct val="0"/>
            </a:spcBef>
            <a:spcAft>
              <a:spcPct val="15000"/>
            </a:spcAft>
            <a:buChar char="•"/>
          </a:pPr>
          <a:r>
            <a:rPr lang="en-US" sz="2400" kern="1200" dirty="0"/>
            <a:t>Consider adding PBIS practices in evaluation procedures</a:t>
          </a:r>
        </a:p>
      </dsp:txBody>
      <dsp:txXfrm>
        <a:off x="476967" y="3152279"/>
        <a:ext cx="3818667" cy="22912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6789-354A-4846-9518-499CBC264890}">
      <dsp:nvSpPr>
        <dsp:cNvPr id="0" name=""/>
        <dsp:cNvSpPr/>
      </dsp:nvSpPr>
      <dsp:spPr>
        <a:xfrm rot="10800000">
          <a:off x="1718477" y="54976"/>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Gather positive-to-corrective educator/student interaction ratio data</a:t>
          </a:r>
        </a:p>
      </dsp:txBody>
      <dsp:txXfrm rot="10800000">
        <a:off x="1963134" y="54976"/>
        <a:ext cx="5820205" cy="978628"/>
      </dsp:txXfrm>
    </dsp:sp>
    <dsp:sp modelId="{959EF403-AF09-834B-9323-30C7F2DE62EC}">
      <dsp:nvSpPr>
        <dsp:cNvPr id="0" name=""/>
        <dsp:cNvSpPr/>
      </dsp:nvSpPr>
      <dsp:spPr>
        <a:xfrm>
          <a:off x="1282958" y="202"/>
          <a:ext cx="978628" cy="978628"/>
        </a:xfrm>
        <a:prstGeom prst="ellipse">
          <a:avLst/>
        </a:prstGeom>
        <a:blipFill rotWithShape="1">
          <a:blip xmlns:r="http://schemas.openxmlformats.org/officeDocument/2006/relationships" r:embed="rId1"/>
          <a:srcRect/>
          <a:stretch>
            <a:fillRect l="-7000" r="-7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074F9-517C-7A42-89E4-05F6908A9E71}">
      <dsp:nvSpPr>
        <dsp:cNvPr id="0" name=""/>
        <dsp:cNvSpPr/>
      </dsp:nvSpPr>
      <dsp:spPr>
        <a:xfrm rot="10800000">
          <a:off x="1772272" y="12588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Share amount of time spent actively supervising during cafeteria duty</a:t>
          </a:r>
        </a:p>
      </dsp:txBody>
      <dsp:txXfrm rot="10800000">
        <a:off x="2016929" y="1258803"/>
        <a:ext cx="5820205" cy="978628"/>
      </dsp:txXfrm>
    </dsp:sp>
    <dsp:sp modelId="{8769CF31-0FCC-2245-A9E1-912BD318AB20}">
      <dsp:nvSpPr>
        <dsp:cNvPr id="0" name=""/>
        <dsp:cNvSpPr/>
      </dsp:nvSpPr>
      <dsp:spPr>
        <a:xfrm>
          <a:off x="1282958" y="1258803"/>
          <a:ext cx="978628" cy="978628"/>
        </a:xfrm>
        <a:prstGeom prst="ellipse">
          <a:avLst/>
        </a:prstGeom>
        <a:blipFill rotWithShape="1">
          <a:blip xmlns:r="http://schemas.openxmlformats.org/officeDocument/2006/relationships" r:embed="rId1"/>
          <a:srcRect/>
          <a:stretch>
            <a:fillRect l="-7000" r="-7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A421A9-9E89-8648-94DB-7F9183490D7B}">
      <dsp:nvSpPr>
        <dsp:cNvPr id="0" name=""/>
        <dsp:cNvSpPr/>
      </dsp:nvSpPr>
      <dsp:spPr>
        <a:xfrm rot="10800000">
          <a:off x="1772272" y="25174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 Count number of specific praise statements provided during a lesson</a:t>
          </a:r>
        </a:p>
      </dsp:txBody>
      <dsp:txXfrm rot="10800000">
        <a:off x="2016929" y="2517403"/>
        <a:ext cx="5820205" cy="978628"/>
      </dsp:txXfrm>
    </dsp:sp>
    <dsp:sp modelId="{118BD7B6-7B20-9F44-AB05-E343CB25A040}">
      <dsp:nvSpPr>
        <dsp:cNvPr id="0" name=""/>
        <dsp:cNvSpPr/>
      </dsp:nvSpPr>
      <dsp:spPr>
        <a:xfrm>
          <a:off x="1282958" y="2517403"/>
          <a:ext cx="978628" cy="978628"/>
        </a:xfrm>
        <a:prstGeom prst="ellipse">
          <a:avLst/>
        </a:prstGeom>
        <a:blipFill rotWithShape="1">
          <a:blip xmlns:r="http://schemas.openxmlformats.org/officeDocument/2006/relationships" r:embed="rId1"/>
          <a:srcRect/>
          <a:stretch>
            <a:fillRect l="-7000" r="-7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19F55-4A37-6A41-91F0-D1DF5F496F49}">
      <dsp:nvSpPr>
        <dsp:cNvPr id="0" name=""/>
        <dsp:cNvSpPr/>
      </dsp:nvSpPr>
      <dsp:spPr>
        <a:xfrm>
          <a:off x="772953" y="1608592"/>
          <a:ext cx="4023038" cy="3686896"/>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Staff Recognition</a:t>
          </a:r>
        </a:p>
      </dsp:txBody>
      <dsp:txXfrm>
        <a:off x="1556640" y="2472230"/>
        <a:ext cx="2455664" cy="1895140"/>
      </dsp:txXfrm>
    </dsp:sp>
    <dsp:sp modelId="{ADE3D283-E347-534C-A7E4-142E92F8B8F6}">
      <dsp:nvSpPr>
        <dsp:cNvPr id="0" name=""/>
        <dsp:cNvSpPr/>
      </dsp:nvSpPr>
      <dsp:spPr>
        <a:xfrm>
          <a:off x="1168399" y="952119"/>
          <a:ext cx="4429339" cy="4991090"/>
        </a:xfrm>
        <a:prstGeom prst="circularArrow">
          <a:avLst>
            <a:gd name="adj1" fmla="val 4878"/>
            <a:gd name="adj2" fmla="val 312630"/>
            <a:gd name="adj3" fmla="val 3252116"/>
            <a:gd name="adj4" fmla="val 15078578"/>
            <a:gd name="adj5" fmla="val 569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19F55-4A37-6A41-91F0-D1DF5F496F49}">
      <dsp:nvSpPr>
        <dsp:cNvPr id="0" name=""/>
        <dsp:cNvSpPr/>
      </dsp:nvSpPr>
      <dsp:spPr>
        <a:xfrm>
          <a:off x="772953" y="1608592"/>
          <a:ext cx="4023038" cy="3686896"/>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baseline="0" dirty="0">
              <a:solidFill>
                <a:schemeClr val="accent6">
                  <a:lumMod val="50000"/>
                </a:schemeClr>
              </a:solidFill>
            </a:rPr>
            <a:t>Data </a:t>
          </a:r>
        </a:p>
        <a:p>
          <a:pPr marL="0" lvl="0" indent="0" algn="ctr" defTabSz="1244600">
            <a:lnSpc>
              <a:spcPct val="90000"/>
            </a:lnSpc>
            <a:spcBef>
              <a:spcPct val="0"/>
            </a:spcBef>
            <a:spcAft>
              <a:spcPct val="35000"/>
            </a:spcAft>
            <a:buNone/>
          </a:pPr>
          <a:r>
            <a:rPr lang="en-US" sz="2800" b="1" kern="1200" baseline="0" dirty="0">
              <a:solidFill>
                <a:schemeClr val="accent6">
                  <a:lumMod val="50000"/>
                </a:schemeClr>
              </a:solidFill>
            </a:rPr>
            <a:t>Routines</a:t>
          </a:r>
          <a:endParaRPr lang="en-US" sz="2800" b="1" kern="1200" dirty="0">
            <a:solidFill>
              <a:schemeClr val="accent6">
                <a:lumMod val="50000"/>
              </a:schemeClr>
            </a:solidFill>
          </a:endParaRPr>
        </a:p>
      </dsp:txBody>
      <dsp:txXfrm>
        <a:off x="1556640" y="2472230"/>
        <a:ext cx="2455664" cy="1895140"/>
      </dsp:txXfrm>
    </dsp:sp>
    <dsp:sp modelId="{ADE3D283-E347-534C-A7E4-142E92F8B8F6}">
      <dsp:nvSpPr>
        <dsp:cNvPr id="0" name=""/>
        <dsp:cNvSpPr/>
      </dsp:nvSpPr>
      <dsp:spPr>
        <a:xfrm>
          <a:off x="1168399" y="952119"/>
          <a:ext cx="4429339" cy="4991090"/>
        </a:xfrm>
        <a:prstGeom prst="circularArrow">
          <a:avLst>
            <a:gd name="adj1" fmla="val 4878"/>
            <a:gd name="adj2" fmla="val 312630"/>
            <a:gd name="adj3" fmla="val 3252116"/>
            <a:gd name="adj4" fmla="val 15078578"/>
            <a:gd name="adj5" fmla="val 569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Data</a:t>
          </a:r>
        </a:p>
      </dsp:txBody>
      <dsp:txXfrm>
        <a:off x="4068277" y="2680475"/>
        <a:ext cx="1778748" cy="1630519"/>
      </dsp:txXfrm>
    </dsp:sp>
    <dsp:sp modelId="{865E3B53-7EE5-504E-9DA9-7508BED8BB1E}">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Is the plan resulting in progress towards our goals (student benefit)</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5017280" y="-215389"/>
          <a:ext cx="2705748" cy="1808959"/>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413528" y="49527"/>
        <a:ext cx="1913252" cy="1279127"/>
      </dsp:txXfrm>
    </dsp:sp>
    <dsp:sp modelId="{5CF0EFAD-4292-5040-856F-77896DFEC55C}">
      <dsp:nvSpPr>
        <dsp:cNvPr id="0" name=""/>
        <dsp:cNvSpPr/>
      </dsp:nvSpPr>
      <dsp:spPr>
        <a:xfrm rot="893728">
          <a:off x="7719727" y="848354"/>
          <a:ext cx="240764" cy="46347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0941" y="931766"/>
        <a:ext cx="168535" cy="278083"/>
      </dsp:txXfrm>
    </dsp:sp>
    <dsp:sp modelId="{DB5D9CF6-BA5B-2145-A434-AFA26D760F45}">
      <dsp:nvSpPr>
        <dsp:cNvPr id="0" name=""/>
        <dsp:cNvSpPr/>
      </dsp:nvSpPr>
      <dsp:spPr>
        <a:xfrm>
          <a:off x="7970361" y="570114"/>
          <a:ext cx="2705748" cy="1808959"/>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366609" y="835030"/>
        <a:ext cx="1913252" cy="1279127"/>
      </dsp:txXfrm>
    </dsp:sp>
    <dsp:sp modelId="{BF90B3B7-77E2-984B-8B2E-625CD9FBAFF3}">
      <dsp:nvSpPr>
        <dsp:cNvPr id="0" name=""/>
        <dsp:cNvSpPr/>
      </dsp:nvSpPr>
      <dsp:spPr>
        <a:xfrm rot="5510260">
          <a:off x="9135205" y="2421885"/>
          <a:ext cx="300403" cy="46347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181710" y="2469543"/>
        <a:ext cx="210282" cy="278083"/>
      </dsp:txXfrm>
    </dsp:sp>
    <dsp:sp modelId="{C32FA3E6-9E9F-EB46-A65D-36665AC07129}">
      <dsp:nvSpPr>
        <dsp:cNvPr id="0" name=""/>
        <dsp:cNvSpPr/>
      </dsp:nvSpPr>
      <dsp:spPr>
        <a:xfrm>
          <a:off x="7894159" y="2945166"/>
          <a:ext cx="2705748" cy="1808959"/>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290407" y="3210082"/>
        <a:ext cx="1913252" cy="1279127"/>
      </dsp:txXfrm>
    </dsp:sp>
    <dsp:sp modelId="{0CF17757-B07D-054A-B418-CB7B36892AA2}">
      <dsp:nvSpPr>
        <dsp:cNvPr id="0" name=""/>
        <dsp:cNvSpPr/>
      </dsp:nvSpPr>
      <dsp:spPr>
        <a:xfrm rot="9688799">
          <a:off x="7687517" y="4097462"/>
          <a:ext cx="255886" cy="46347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762295" y="4177965"/>
        <a:ext cx="179120" cy="278083"/>
      </dsp:txXfrm>
    </dsp:sp>
    <dsp:sp modelId="{091E9CC4-2CB9-FD48-9FBD-31619B416DEB}">
      <dsp:nvSpPr>
        <dsp:cNvPr id="0" name=""/>
        <dsp:cNvSpPr/>
      </dsp:nvSpPr>
      <dsp:spPr>
        <a:xfrm>
          <a:off x="5017280" y="3908873"/>
          <a:ext cx="2705748" cy="1808959"/>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413528" y="4173789"/>
        <a:ext cx="1913252" cy="1279127"/>
      </dsp:txXfrm>
    </dsp:sp>
    <dsp:sp modelId="{0D1B13E9-8A44-7A45-B56A-A5F6E426FA42}">
      <dsp:nvSpPr>
        <dsp:cNvPr id="0" name=""/>
        <dsp:cNvSpPr/>
      </dsp:nvSpPr>
      <dsp:spPr>
        <a:xfrm rot="11857620">
          <a:off x="4747455" y="4112430"/>
          <a:ext cx="292100" cy="46347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833028" y="4218393"/>
        <a:ext cx="204470" cy="278083"/>
      </dsp:txXfrm>
    </dsp:sp>
    <dsp:sp modelId="{7229F0E0-C4E2-644E-AA8E-CE2194486FC4}">
      <dsp:nvSpPr>
        <dsp:cNvPr id="0" name=""/>
        <dsp:cNvSpPr/>
      </dsp:nvSpPr>
      <dsp:spPr>
        <a:xfrm>
          <a:off x="2048224" y="2965493"/>
          <a:ext cx="2705748" cy="1808959"/>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444472" y="3230409"/>
        <a:ext cx="1913252" cy="1279127"/>
      </dsp:txXfrm>
    </dsp:sp>
    <dsp:sp modelId="{35DA2999-DAB3-AE42-915A-1717F659C38D}">
      <dsp:nvSpPr>
        <dsp:cNvPr id="0" name=""/>
        <dsp:cNvSpPr/>
      </dsp:nvSpPr>
      <dsp:spPr>
        <a:xfrm rot="16169195">
          <a:off x="3235031" y="2449347"/>
          <a:ext cx="310828" cy="46347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282073" y="2588664"/>
        <a:ext cx="217580" cy="278083"/>
      </dsp:txXfrm>
    </dsp:sp>
    <dsp:sp modelId="{80553F29-EC6B-9645-A7F8-7B924A485269}">
      <dsp:nvSpPr>
        <dsp:cNvPr id="0" name=""/>
        <dsp:cNvSpPr/>
      </dsp:nvSpPr>
      <dsp:spPr>
        <a:xfrm>
          <a:off x="2026759" y="570122"/>
          <a:ext cx="2705748" cy="1808959"/>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423007" y="835038"/>
        <a:ext cx="1913252" cy="1279127"/>
      </dsp:txXfrm>
    </dsp:sp>
    <dsp:sp modelId="{50F2030A-1787-804F-BE8C-B0F6AA0647D5}">
      <dsp:nvSpPr>
        <dsp:cNvPr id="0" name=""/>
        <dsp:cNvSpPr/>
      </dsp:nvSpPr>
      <dsp:spPr>
        <a:xfrm rot="20716964">
          <a:off x="4738444" y="851969"/>
          <a:ext cx="258735" cy="46347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39717" y="954524"/>
        <a:ext cx="181115" cy="27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601795"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u="sng" kern="1200" dirty="0">
              <a:latin typeface="+mn-lt"/>
            </a:rPr>
            <a:t>Outcome</a:t>
          </a:r>
          <a:r>
            <a:rPr lang="en-US" sz="2400" kern="1200" dirty="0">
              <a:latin typeface="+mn-lt"/>
            </a:rPr>
            <a:t> data tied to goals</a:t>
          </a:r>
        </a:p>
        <a:p>
          <a:pPr marL="228600" lvl="1" indent="-228600" algn="l" defTabSz="1066800">
            <a:lnSpc>
              <a:spcPct val="90000"/>
            </a:lnSpc>
            <a:spcBef>
              <a:spcPct val="0"/>
            </a:spcBef>
            <a:spcAft>
              <a:spcPct val="15000"/>
            </a:spcAft>
            <a:buChar char="•"/>
          </a:pPr>
          <a:r>
            <a:rPr lang="en-US" sz="2400" u="sng" kern="1200" dirty="0">
              <a:latin typeface="+mn-lt"/>
            </a:rPr>
            <a:t>Fidelity</a:t>
          </a:r>
          <a:r>
            <a:rPr lang="en-US" sz="2400" kern="1200" dirty="0">
              <a:latin typeface="+mn-lt"/>
            </a:rPr>
            <a:t> data tied to evaluation plan</a:t>
          </a:r>
        </a:p>
      </dsp:txBody>
      <dsp:txXfrm rot="5400000">
        <a:off x="2856" y="1202368"/>
        <a:ext cx="2802536" cy="3607102"/>
      </dsp:txXfrm>
    </dsp:sp>
    <dsp:sp modelId="{95A1AAE3-B487-AD4F-B2F3-95E009D11518}">
      <dsp:nvSpPr>
        <dsp:cNvPr id="0" name=""/>
        <dsp:cNvSpPr/>
      </dsp:nvSpPr>
      <dsp:spPr>
        <a:xfrm rot="16200000">
          <a:off x="1410931"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Consider staff training &amp; engagement, systems, response rates</a:t>
          </a:r>
        </a:p>
      </dsp:txBody>
      <dsp:txXfrm rot="5400000">
        <a:off x="3015582" y="1202368"/>
        <a:ext cx="2802536" cy="3607102"/>
      </dsp:txXfrm>
    </dsp:sp>
    <dsp:sp modelId="{D5BD51B8-4B02-7941-9BFF-319E0E9B1EB5}">
      <dsp:nvSpPr>
        <dsp:cNvPr id="0" name=""/>
        <dsp:cNvSpPr/>
      </dsp:nvSpPr>
      <dsp:spPr>
        <a:xfrm rot="16200000">
          <a:off x="4423659"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3. Identify the RIGHT people</a:t>
          </a:r>
        </a:p>
        <a:p>
          <a:pPr marL="228600" lvl="1" indent="-228600" algn="l" defTabSz="1066800" rtl="0">
            <a:lnSpc>
              <a:spcPct val="90000"/>
            </a:lnSpc>
            <a:spcBef>
              <a:spcPct val="0"/>
            </a:spcBef>
            <a:spcAft>
              <a:spcPct val="15000"/>
            </a:spcAft>
            <a:buChar char="•"/>
          </a:pPr>
          <a:r>
            <a:rPr lang="en-US" sz="2400" kern="1200" dirty="0">
              <a:latin typeface="+mn-lt"/>
            </a:rPr>
            <a:t>Who needs to see these data to inform decisions? (e.g., PBIS team, grade level teams, family groups, other committees?)</a:t>
          </a:r>
        </a:p>
      </dsp:txBody>
      <dsp:txXfrm rot="5400000">
        <a:off x="6028310" y="1202368"/>
        <a:ext cx="2802536" cy="3607102"/>
      </dsp:txXfrm>
    </dsp:sp>
    <dsp:sp modelId="{8F318A4E-E3E8-6E48-B1BC-EE1B598A3002}">
      <dsp:nvSpPr>
        <dsp:cNvPr id="0" name=""/>
        <dsp:cNvSpPr/>
      </dsp:nvSpPr>
      <dsp:spPr>
        <a:xfrm rot="16200000">
          <a:off x="7436386"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4. Identify the RIGHT time &amp; format</a:t>
          </a:r>
        </a:p>
        <a:p>
          <a:pPr marL="228600" lvl="1" indent="-228600" algn="l" defTabSz="1066800">
            <a:lnSpc>
              <a:spcPct val="90000"/>
            </a:lnSpc>
            <a:spcBef>
              <a:spcPct val="0"/>
            </a:spcBef>
            <a:spcAft>
              <a:spcPct val="15000"/>
            </a:spcAft>
            <a:buChar char="•"/>
          </a:pPr>
          <a:r>
            <a:rPr lang="en-US" sz="2400" kern="1200" dirty="0">
              <a:latin typeface="+mn-lt"/>
            </a:rPr>
            <a:t>When/how often should these data be reviewed to inform decisions?</a:t>
          </a:r>
        </a:p>
        <a:p>
          <a:pPr marL="228600" lvl="1" indent="-228600" algn="l" defTabSz="1066800">
            <a:lnSpc>
              <a:spcPct val="90000"/>
            </a:lnSpc>
            <a:spcBef>
              <a:spcPct val="0"/>
            </a:spcBef>
            <a:spcAft>
              <a:spcPct val="15000"/>
            </a:spcAft>
            <a:buChar char="•"/>
          </a:pPr>
          <a:r>
            <a:rPr lang="en-US" sz="2400" kern="1200" dirty="0">
              <a:latin typeface="+mn-lt"/>
            </a:rPr>
            <a:t>What format will facilitate decision making?</a:t>
          </a:r>
        </a:p>
      </dsp:txBody>
      <dsp:txXfrm rot="5400000">
        <a:off x="9041037" y="1202368"/>
        <a:ext cx="2802536" cy="360710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08552-5AA8-E444-A162-A77AE997A808}">
      <dsp:nvSpPr>
        <dsp:cNvPr id="0" name=""/>
        <dsp:cNvSpPr/>
      </dsp:nvSpPr>
      <dsp:spPr>
        <a:xfrm rot="16200000">
          <a:off x="-1559439"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cs typeface="Hind Vadodara" panose="020B0604020202020204" charset="0"/>
            </a:rPr>
            <a:t>1. Identify the RIGHT data</a:t>
          </a:r>
        </a:p>
        <a:p>
          <a:pPr marL="228600" lvl="1" indent="-228600" algn="l" defTabSz="977900">
            <a:lnSpc>
              <a:spcPct val="90000"/>
            </a:lnSpc>
            <a:spcBef>
              <a:spcPct val="0"/>
            </a:spcBef>
            <a:spcAft>
              <a:spcPct val="15000"/>
            </a:spcAft>
            <a:buChar char="•"/>
          </a:pPr>
          <a:r>
            <a:rPr lang="en-US" sz="2200" kern="1200" dirty="0">
              <a:latin typeface="+mn-lt"/>
            </a:rPr>
            <a:t>Office discipline referrals</a:t>
          </a:r>
        </a:p>
      </dsp:txBody>
      <dsp:txXfrm rot="5400000">
        <a:off x="4621" y="1206649"/>
        <a:ext cx="2905125" cy="3619948"/>
      </dsp:txXfrm>
    </dsp:sp>
    <dsp:sp modelId="{DF9616CE-8524-F340-AFA1-124735DB1451}">
      <dsp:nvSpPr>
        <dsp:cNvPr id="0" name=""/>
        <dsp:cNvSpPr/>
      </dsp:nvSpPr>
      <dsp:spPr>
        <a:xfrm rot="16200000">
          <a:off x="1517872" y="1609758"/>
          <a:ext cx="6033246" cy="2813729"/>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2. Assess data integrity</a:t>
          </a:r>
        </a:p>
        <a:p>
          <a:pPr marL="228600" lvl="1" indent="-228600" algn="l" defTabSz="977900">
            <a:lnSpc>
              <a:spcPct val="90000"/>
            </a:lnSpc>
            <a:spcBef>
              <a:spcPct val="0"/>
            </a:spcBef>
            <a:spcAft>
              <a:spcPct val="15000"/>
            </a:spcAft>
            <a:buChar char="•"/>
          </a:pPr>
          <a:r>
            <a:rPr lang="en-US" sz="2200" kern="1200" dirty="0"/>
            <a:t>Staff trained and coached on completing referral forms and following discipline procedures</a:t>
          </a:r>
        </a:p>
        <a:p>
          <a:pPr marL="228600" lvl="1" indent="-228600" algn="l" defTabSz="977900">
            <a:lnSpc>
              <a:spcPct val="90000"/>
            </a:lnSpc>
            <a:spcBef>
              <a:spcPct val="0"/>
            </a:spcBef>
            <a:spcAft>
              <a:spcPct val="15000"/>
            </a:spcAft>
            <a:buChar char="•"/>
          </a:pPr>
          <a:r>
            <a:rPr lang="en-US" sz="2200" kern="1200" dirty="0"/>
            <a:t>Data shown to whole staff to determine if it matches their perceptions</a:t>
          </a:r>
        </a:p>
      </dsp:txBody>
      <dsp:txXfrm rot="5400000">
        <a:off x="3127630" y="1206649"/>
        <a:ext cx="2813729" cy="3619948"/>
      </dsp:txXfrm>
    </dsp:sp>
    <dsp:sp modelId="{A5365078-2C91-0F40-84DD-4E1E4795CF5A}">
      <dsp:nvSpPr>
        <dsp:cNvPr id="0" name=""/>
        <dsp:cNvSpPr/>
      </dsp:nvSpPr>
      <dsp:spPr>
        <a:xfrm rot="16200000">
          <a:off x="4595184"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3. Identify the RIGHT people</a:t>
          </a:r>
        </a:p>
        <a:p>
          <a:pPr marL="228600" lvl="1" indent="-228600" algn="l" defTabSz="977900" rtl="0">
            <a:lnSpc>
              <a:spcPct val="90000"/>
            </a:lnSpc>
            <a:spcBef>
              <a:spcPct val="0"/>
            </a:spcBef>
            <a:spcAft>
              <a:spcPct val="15000"/>
            </a:spcAft>
            <a:buChar char="•"/>
          </a:pPr>
          <a:r>
            <a:rPr lang="en-US" sz="2200" kern="1200" dirty="0">
              <a:latin typeface="+mn-lt"/>
            </a:rPr>
            <a:t>PBIS</a:t>
          </a:r>
          <a:r>
            <a:rPr lang="en-US" sz="2200" kern="1200" baseline="0" dirty="0">
              <a:latin typeface="+mn-lt"/>
            </a:rPr>
            <a:t> Leadership Team</a:t>
          </a:r>
          <a:endParaRPr lang="en-US" sz="2200" kern="1200" dirty="0">
            <a:latin typeface="+mn-lt"/>
          </a:endParaRPr>
        </a:p>
      </dsp:txBody>
      <dsp:txXfrm rot="5400000">
        <a:off x="6159244" y="1206649"/>
        <a:ext cx="2905125" cy="3619948"/>
      </dsp:txXfrm>
    </dsp:sp>
    <dsp:sp modelId="{61015FBD-3AF4-864C-BC22-0122486CDF9B}">
      <dsp:nvSpPr>
        <dsp:cNvPr id="0" name=""/>
        <dsp:cNvSpPr/>
      </dsp:nvSpPr>
      <dsp:spPr>
        <a:xfrm rot="16200000">
          <a:off x="7718193"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4. Identify the RIGHT time &amp; format</a:t>
          </a:r>
        </a:p>
        <a:p>
          <a:pPr marL="228600" lvl="1" indent="-228600" algn="l" defTabSz="977900">
            <a:lnSpc>
              <a:spcPct val="90000"/>
            </a:lnSpc>
            <a:spcBef>
              <a:spcPct val="0"/>
            </a:spcBef>
            <a:spcAft>
              <a:spcPct val="15000"/>
            </a:spcAft>
            <a:buChar char="•"/>
          </a:pPr>
          <a:r>
            <a:rPr lang="en-US" sz="2200" kern="1200" dirty="0">
              <a:latin typeface="+mn-lt"/>
            </a:rPr>
            <a:t>Team’s data analyst provides monthly report  at meeting</a:t>
          </a:r>
        </a:p>
        <a:p>
          <a:pPr marL="228600" lvl="1" indent="-228600" algn="l" defTabSz="977900">
            <a:lnSpc>
              <a:spcPct val="90000"/>
            </a:lnSpc>
            <a:spcBef>
              <a:spcPct val="0"/>
            </a:spcBef>
            <a:spcAft>
              <a:spcPct val="15000"/>
            </a:spcAft>
            <a:buChar char="•"/>
          </a:pPr>
          <a:r>
            <a:rPr lang="en-US" sz="2200" kern="1200" dirty="0">
              <a:latin typeface="+mn-lt"/>
            </a:rPr>
            <a:t>Core SWIS reports reviewed </a:t>
          </a:r>
          <a:r>
            <a:rPr lang="en-US" sz="2200" kern="1200" baseline="0" dirty="0">
              <a:latin typeface="+mn-lt"/>
            </a:rPr>
            <a:t>each month and compared to previous years</a:t>
          </a:r>
          <a:endParaRPr lang="en-US" sz="2200" kern="1200" dirty="0">
            <a:latin typeface="+mn-lt"/>
          </a:endParaRPr>
        </a:p>
      </dsp:txBody>
      <dsp:txXfrm rot="5400000">
        <a:off x="9282253" y="1206649"/>
        <a:ext cx="2905125" cy="361994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D6CB3-63AC-2440-8C44-F1207F4FBED0}">
      <dsp:nvSpPr>
        <dsp:cNvPr id="0" name=""/>
        <dsp:cNvSpPr/>
      </dsp:nvSpPr>
      <dsp:spPr>
        <a:xfrm>
          <a:off x="1589909" y="1602027"/>
          <a:ext cx="3713181" cy="3902923"/>
        </a:xfrm>
        <a:prstGeom prst="rightArrow">
          <a:avLst>
            <a:gd name="adj1" fmla="val 70000"/>
            <a:gd name="adj2" fmla="val 5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Student</a:t>
          </a:r>
          <a:r>
            <a:rPr lang="en-US" sz="2800" kern="1200" baseline="0" dirty="0"/>
            <a:t> Behavior Data System Established</a:t>
          </a:r>
          <a:endParaRPr lang="en-US" sz="2800" kern="1200" dirty="0"/>
        </a:p>
      </dsp:txBody>
      <dsp:txXfrm>
        <a:off x="2518204" y="2187465"/>
        <a:ext cx="1810176" cy="2732047"/>
      </dsp:txXfrm>
    </dsp:sp>
    <dsp:sp modelId="{F7F17A39-35D1-984F-94FC-F8E5CC9273FA}">
      <dsp:nvSpPr>
        <dsp:cNvPr id="0" name=""/>
        <dsp:cNvSpPr/>
      </dsp:nvSpPr>
      <dsp:spPr>
        <a:xfrm>
          <a:off x="3057" y="2365646"/>
          <a:ext cx="2421942" cy="2375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September</a:t>
          </a:r>
        </a:p>
      </dsp:txBody>
      <dsp:txXfrm>
        <a:off x="357742" y="2713557"/>
        <a:ext cx="1712572" cy="1679863"/>
      </dsp:txXfrm>
    </dsp:sp>
    <dsp:sp modelId="{E3F491DE-E6F6-8148-B855-A96EA6CB78EE}">
      <dsp:nvSpPr>
        <dsp:cNvPr id="0" name=""/>
        <dsp:cNvSpPr/>
      </dsp:nvSpPr>
      <dsp:spPr>
        <a:xfrm>
          <a:off x="6133816" y="1602027"/>
          <a:ext cx="5444106" cy="3902923"/>
        </a:xfrm>
        <a:prstGeom prst="rightArrow">
          <a:avLst>
            <a:gd name="adj1" fmla="val 70000"/>
            <a:gd name="adj2" fmla="val 5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Referral data for the year shared at a PBIS Leadership meeting for the first time all year</a:t>
          </a:r>
        </a:p>
      </dsp:txBody>
      <dsp:txXfrm>
        <a:off x="7494842" y="2187465"/>
        <a:ext cx="2717056" cy="2732047"/>
      </dsp:txXfrm>
    </dsp:sp>
    <dsp:sp modelId="{CD1F69C6-F7CD-E64E-8A90-7B5AB55E2F3A}">
      <dsp:nvSpPr>
        <dsp:cNvPr id="0" name=""/>
        <dsp:cNvSpPr/>
      </dsp:nvSpPr>
      <dsp:spPr>
        <a:xfrm>
          <a:off x="5313918" y="2501659"/>
          <a:ext cx="2232472" cy="2232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June</a:t>
          </a:r>
        </a:p>
      </dsp:txBody>
      <dsp:txXfrm>
        <a:off x="5640856" y="2828597"/>
        <a:ext cx="1578596" cy="157859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876B8-78D5-4C4F-A872-77A409D1F583}">
      <dsp:nvSpPr>
        <dsp:cNvPr id="0" name=""/>
        <dsp:cNvSpPr/>
      </dsp:nvSpPr>
      <dsp:spPr>
        <a:xfrm rot="16200000">
          <a:off x="-1361165" y="1364038"/>
          <a:ext cx="5547814" cy="28197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kern="1200" dirty="0">
              <a:latin typeface="+mn-lt"/>
            </a:rPr>
            <a:t>Student attendance records</a:t>
          </a:r>
        </a:p>
      </dsp:txBody>
      <dsp:txXfrm rot="5400000">
        <a:off x="2874" y="1109562"/>
        <a:ext cx="2819736" cy="3328688"/>
      </dsp:txXfrm>
    </dsp:sp>
    <dsp:sp modelId="{548C6E34-7CA2-8A4F-B1E6-318E12C7EE62}">
      <dsp:nvSpPr>
        <dsp:cNvPr id="0" name=""/>
        <dsp:cNvSpPr/>
      </dsp:nvSpPr>
      <dsp:spPr>
        <a:xfrm rot="16200000">
          <a:off x="1670050" y="1364038"/>
          <a:ext cx="5547814" cy="28197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Completed by homeroom staff and checked by administrative assistant daily</a:t>
          </a:r>
        </a:p>
      </dsp:txBody>
      <dsp:txXfrm rot="5400000">
        <a:off x="3034089" y="1109562"/>
        <a:ext cx="2819736" cy="3328688"/>
      </dsp:txXfrm>
    </dsp:sp>
    <dsp:sp modelId="{F0A65E43-DB27-2247-8909-DBAB2E57AE0C}">
      <dsp:nvSpPr>
        <dsp:cNvPr id="0" name=""/>
        <dsp:cNvSpPr/>
      </dsp:nvSpPr>
      <dsp:spPr>
        <a:xfrm rot="16200000">
          <a:off x="4701267" y="1364038"/>
          <a:ext cx="5547814" cy="28197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3. Identify the RIGHT people</a:t>
          </a:r>
        </a:p>
        <a:p>
          <a:pPr marL="228600" lvl="1" indent="-228600" algn="l" defTabSz="1066800" rtl="0">
            <a:lnSpc>
              <a:spcPct val="90000"/>
            </a:lnSpc>
            <a:spcBef>
              <a:spcPct val="0"/>
            </a:spcBef>
            <a:spcAft>
              <a:spcPct val="15000"/>
            </a:spcAft>
            <a:buChar char="•"/>
          </a:pPr>
          <a:r>
            <a:rPr lang="en-US" sz="2400" kern="1200" dirty="0">
              <a:latin typeface="+mn-lt"/>
            </a:rPr>
            <a:t>PBIS</a:t>
          </a:r>
          <a:r>
            <a:rPr lang="en-US" sz="2400" kern="1200" baseline="0" dirty="0">
              <a:latin typeface="+mn-lt"/>
            </a:rPr>
            <a:t> Leadership Team</a:t>
          </a:r>
          <a:endParaRPr lang="en-US" sz="2400" kern="1200" dirty="0">
            <a:latin typeface="+mn-lt"/>
          </a:endParaRPr>
        </a:p>
      </dsp:txBody>
      <dsp:txXfrm rot="5400000">
        <a:off x="6065306" y="1109562"/>
        <a:ext cx="2819736" cy="3328688"/>
      </dsp:txXfrm>
    </dsp:sp>
    <dsp:sp modelId="{4495F10B-5D19-A849-B113-B491612F8A9C}">
      <dsp:nvSpPr>
        <dsp:cNvPr id="0" name=""/>
        <dsp:cNvSpPr/>
      </dsp:nvSpPr>
      <dsp:spPr>
        <a:xfrm rot="16200000">
          <a:off x="7732483" y="1364038"/>
          <a:ext cx="5547814" cy="28197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4. Identify the RIGHT time &amp; format</a:t>
          </a:r>
        </a:p>
        <a:p>
          <a:pPr marL="228600" lvl="1" indent="-228600" algn="l" defTabSz="977900">
            <a:lnSpc>
              <a:spcPct val="90000"/>
            </a:lnSpc>
            <a:spcBef>
              <a:spcPct val="0"/>
            </a:spcBef>
            <a:spcAft>
              <a:spcPct val="15000"/>
            </a:spcAft>
            <a:buChar char="•"/>
          </a:pPr>
          <a:r>
            <a:rPr lang="en-US" sz="2200" kern="1200" dirty="0">
              <a:latin typeface="+mn-lt"/>
            </a:rPr>
            <a:t>Team’s data analyst provides monthly report  at meeting</a:t>
          </a:r>
        </a:p>
        <a:p>
          <a:pPr marL="228600" lvl="1" indent="-228600" algn="l" defTabSz="977900">
            <a:lnSpc>
              <a:spcPct val="90000"/>
            </a:lnSpc>
            <a:spcBef>
              <a:spcPct val="0"/>
            </a:spcBef>
            <a:spcAft>
              <a:spcPct val="15000"/>
            </a:spcAft>
            <a:buChar char="•"/>
          </a:pPr>
          <a:r>
            <a:rPr lang="en-US" sz="2200" kern="1200" dirty="0">
              <a:latin typeface="+mn-lt"/>
            </a:rPr>
            <a:t>Table</a:t>
          </a:r>
          <a:r>
            <a:rPr lang="en-US" sz="2200" kern="1200" baseline="0" dirty="0">
              <a:latin typeface="+mn-lt"/>
            </a:rPr>
            <a:t> of students who have missed more than 5%, 10%, 20% of cumulative school days</a:t>
          </a:r>
          <a:endParaRPr lang="en-US" sz="2200" kern="1200" dirty="0">
            <a:latin typeface="+mn-lt"/>
          </a:endParaRPr>
        </a:p>
      </dsp:txBody>
      <dsp:txXfrm rot="5400000">
        <a:off x="9096522" y="1109562"/>
        <a:ext cx="2819736" cy="332868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03676"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465182"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AA6E4-412F-CE41-A62D-94DAD280EA4C}">
      <dsp:nvSpPr>
        <dsp:cNvPr id="0" name=""/>
        <dsp:cNvSpPr/>
      </dsp:nvSpPr>
      <dsp:spPr>
        <a:xfrm>
          <a:off x="4980238" y="4208333"/>
          <a:ext cx="116106" cy="116106"/>
        </a:xfrm>
        <a:prstGeom prst="ellips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B902F-33D2-F641-A81C-4E44090BBA2D}">
      <dsp:nvSpPr>
        <dsp:cNvPr id="0" name=""/>
        <dsp:cNvSpPr/>
      </dsp:nvSpPr>
      <dsp:spPr>
        <a:xfrm>
          <a:off x="4761378" y="4313690"/>
          <a:ext cx="116106" cy="116106"/>
        </a:xfrm>
        <a:prstGeom prst="ellipse">
          <a:avLst/>
        </a:prstGeom>
        <a:solidFill>
          <a:schemeClr val="accent2">
            <a:shade val="80000"/>
            <a:hueOff val="27292"/>
            <a:satOff val="-5001"/>
            <a:lumOff val="3353"/>
            <a:alphaOff val="0"/>
          </a:schemeClr>
        </a:solidFill>
        <a:ln w="25400" cap="flat" cmpd="sng" algn="ctr">
          <a:solidFill>
            <a:schemeClr val="accent2">
              <a:shade val="80000"/>
              <a:hueOff val="27292"/>
              <a:satOff val="-5001"/>
              <a:lumOff val="3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8EB72E-D9A2-3349-B395-438FF8C869ED}">
      <dsp:nvSpPr>
        <dsp:cNvPr id="0" name=""/>
        <dsp:cNvSpPr/>
      </dsp:nvSpPr>
      <dsp:spPr>
        <a:xfrm>
          <a:off x="4532068" y="4396910"/>
          <a:ext cx="116106" cy="116106"/>
        </a:xfrm>
        <a:prstGeom prst="ellipse">
          <a:avLst/>
        </a:prstGeom>
        <a:solidFill>
          <a:schemeClr val="accent2">
            <a:shade val="80000"/>
            <a:hueOff val="54584"/>
            <a:satOff val="-10003"/>
            <a:lumOff val="6705"/>
            <a:alphaOff val="0"/>
          </a:schemeClr>
        </a:solidFill>
        <a:ln w="25400" cap="flat" cmpd="sng" algn="ctr">
          <a:solidFill>
            <a:schemeClr val="accent2">
              <a:shade val="80000"/>
              <a:hueOff val="54584"/>
              <a:satOff val="-10003"/>
              <a:lumOff val="6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0AD4A-1FB2-A642-8EE5-C1A9CB8254DB}">
      <dsp:nvSpPr>
        <dsp:cNvPr id="0" name=""/>
        <dsp:cNvSpPr/>
      </dsp:nvSpPr>
      <dsp:spPr>
        <a:xfrm>
          <a:off x="6030997" y="2988732"/>
          <a:ext cx="116106" cy="116106"/>
        </a:xfrm>
        <a:prstGeom prst="ellipse">
          <a:avLst/>
        </a:prstGeom>
        <a:solidFill>
          <a:schemeClr val="accent2">
            <a:shade val="80000"/>
            <a:hueOff val="81876"/>
            <a:satOff val="-15004"/>
            <a:lumOff val="10058"/>
            <a:alphaOff val="0"/>
          </a:schemeClr>
        </a:solidFill>
        <a:ln w="25400" cap="flat" cmpd="sng" algn="ctr">
          <a:solidFill>
            <a:schemeClr val="accent2">
              <a:shade val="80000"/>
              <a:hueOff val="81876"/>
              <a:satOff val="-15004"/>
              <a:lumOff val="10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EF359F-169C-C243-A54A-7C00B49C389A}">
      <dsp:nvSpPr>
        <dsp:cNvPr id="0" name=""/>
        <dsp:cNvSpPr/>
      </dsp:nvSpPr>
      <dsp:spPr>
        <a:xfrm>
          <a:off x="5942756" y="3203136"/>
          <a:ext cx="116106" cy="116106"/>
        </a:xfrm>
        <a:prstGeom prst="ellipse">
          <a:avLst/>
        </a:prstGeom>
        <a:solidFill>
          <a:schemeClr val="accent2">
            <a:shade val="80000"/>
            <a:hueOff val="109168"/>
            <a:satOff val="-20005"/>
            <a:lumOff val="13410"/>
            <a:alphaOff val="0"/>
          </a:schemeClr>
        </a:solidFill>
        <a:ln w="25400" cap="flat" cmpd="sng" algn="ctr">
          <a:solidFill>
            <a:schemeClr val="accent2">
              <a:shade val="80000"/>
              <a:hueOff val="109168"/>
              <a:satOff val="-20005"/>
              <a:lumOff val="134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8EA7D-8866-CE46-853A-3436AC713F88}">
      <dsp:nvSpPr>
        <dsp:cNvPr id="0" name=""/>
        <dsp:cNvSpPr/>
      </dsp:nvSpPr>
      <dsp:spPr>
        <a:xfrm>
          <a:off x="5880059" y="1374759"/>
          <a:ext cx="116106" cy="116106"/>
        </a:xfrm>
        <a:prstGeom prst="ellipse">
          <a:avLst/>
        </a:prstGeom>
        <a:solidFill>
          <a:schemeClr val="accent2">
            <a:shade val="80000"/>
            <a:hueOff val="136461"/>
            <a:satOff val="-25006"/>
            <a:lumOff val="16763"/>
            <a:alphaOff val="0"/>
          </a:schemeClr>
        </a:solidFill>
        <a:ln w="25400" cap="flat" cmpd="sng" algn="ctr">
          <a:solidFill>
            <a:schemeClr val="accent2">
              <a:shade val="80000"/>
              <a:hueOff val="136461"/>
              <a:satOff val="-25006"/>
              <a:lumOff val="167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65BED2-B849-C846-8088-DF713CD7EB97}">
      <dsp:nvSpPr>
        <dsp:cNvPr id="0" name=""/>
        <dsp:cNvSpPr/>
      </dsp:nvSpPr>
      <dsp:spPr>
        <a:xfrm>
          <a:off x="6041447" y="1272272"/>
          <a:ext cx="116106" cy="116106"/>
        </a:xfrm>
        <a:prstGeom prst="ellipse">
          <a:avLst/>
        </a:prstGeom>
        <a:solidFill>
          <a:schemeClr val="accent2">
            <a:shade val="80000"/>
            <a:hueOff val="163753"/>
            <a:satOff val="-30008"/>
            <a:lumOff val="20115"/>
            <a:alphaOff val="0"/>
          </a:schemeClr>
        </a:solidFill>
        <a:ln w="25400" cap="flat" cmpd="sng" algn="ctr">
          <a:solidFill>
            <a:schemeClr val="accent2">
              <a:shade val="80000"/>
              <a:hueOff val="163753"/>
              <a:satOff val="-30008"/>
              <a:lumOff val="201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D9E1BD-F471-8E4B-B987-A6B78616B45D}">
      <dsp:nvSpPr>
        <dsp:cNvPr id="0" name=""/>
        <dsp:cNvSpPr/>
      </dsp:nvSpPr>
      <dsp:spPr>
        <a:xfrm>
          <a:off x="6202834" y="1169784"/>
          <a:ext cx="116106" cy="116106"/>
        </a:xfrm>
        <a:prstGeom prst="ellipse">
          <a:avLst/>
        </a:prstGeom>
        <a:solidFill>
          <a:schemeClr val="accent2">
            <a:shade val="80000"/>
            <a:hueOff val="191045"/>
            <a:satOff val="-35009"/>
            <a:lumOff val="23468"/>
            <a:alphaOff val="0"/>
          </a:schemeClr>
        </a:solidFill>
        <a:ln w="25400" cap="flat" cmpd="sng" algn="ctr">
          <a:solidFill>
            <a:schemeClr val="accent2">
              <a:shade val="80000"/>
              <a:hueOff val="191045"/>
              <a:satOff val="-35009"/>
              <a:lumOff val="234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F4741C-A531-BE4D-9D20-79D09E2D0D13}">
      <dsp:nvSpPr>
        <dsp:cNvPr id="0" name=""/>
        <dsp:cNvSpPr/>
      </dsp:nvSpPr>
      <dsp:spPr>
        <a:xfrm>
          <a:off x="6364221" y="1272272"/>
          <a:ext cx="116106" cy="116106"/>
        </a:xfrm>
        <a:prstGeom prst="ellipse">
          <a:avLst/>
        </a:prstGeom>
        <a:solidFill>
          <a:schemeClr val="accent2">
            <a:shade val="80000"/>
            <a:hueOff val="218337"/>
            <a:satOff val="-40010"/>
            <a:lumOff val="26820"/>
            <a:alphaOff val="0"/>
          </a:schemeClr>
        </a:solidFill>
        <a:ln w="25400" cap="flat" cmpd="sng" algn="ctr">
          <a:solidFill>
            <a:schemeClr val="accent2">
              <a:shade val="80000"/>
              <a:hueOff val="218337"/>
              <a:satOff val="-40010"/>
              <a:lumOff val="268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B7A40-11C4-FA4E-B8A7-49ED7B1770D2}">
      <dsp:nvSpPr>
        <dsp:cNvPr id="0" name=""/>
        <dsp:cNvSpPr/>
      </dsp:nvSpPr>
      <dsp:spPr>
        <a:xfrm>
          <a:off x="6525609" y="1374759"/>
          <a:ext cx="116106" cy="116106"/>
        </a:xfrm>
        <a:prstGeom prst="ellipse">
          <a:avLst/>
        </a:prstGeom>
        <a:solidFill>
          <a:schemeClr val="accent2">
            <a:shade val="80000"/>
            <a:hueOff val="245629"/>
            <a:satOff val="-45011"/>
            <a:lumOff val="30173"/>
            <a:alphaOff val="0"/>
          </a:schemeClr>
        </a:solidFill>
        <a:ln w="25400" cap="flat" cmpd="sng" algn="ctr">
          <a:solidFill>
            <a:schemeClr val="accent2">
              <a:shade val="80000"/>
              <a:hueOff val="245629"/>
              <a:satOff val="-45011"/>
              <a:lumOff val="301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43451-7D84-8742-B48D-2C690356C7E8}">
      <dsp:nvSpPr>
        <dsp:cNvPr id="0" name=""/>
        <dsp:cNvSpPr/>
      </dsp:nvSpPr>
      <dsp:spPr>
        <a:xfrm>
          <a:off x="6202834" y="1385828"/>
          <a:ext cx="116106" cy="116106"/>
        </a:xfrm>
        <a:prstGeom prst="ellipse">
          <a:avLst/>
        </a:prstGeom>
        <a:solidFill>
          <a:schemeClr val="accent2">
            <a:shade val="80000"/>
            <a:hueOff val="272921"/>
            <a:satOff val="-50013"/>
            <a:lumOff val="33525"/>
            <a:alphaOff val="0"/>
          </a:schemeClr>
        </a:solidFill>
        <a:ln w="25400" cap="flat" cmpd="sng" algn="ctr">
          <a:solidFill>
            <a:schemeClr val="accent2">
              <a:shade val="80000"/>
              <a:hueOff val="272921"/>
              <a:satOff val="-50013"/>
              <a:lumOff val="335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D5F0A-366F-924D-8CCD-9151DE38B227}">
      <dsp:nvSpPr>
        <dsp:cNvPr id="0" name=""/>
        <dsp:cNvSpPr/>
      </dsp:nvSpPr>
      <dsp:spPr>
        <a:xfrm>
          <a:off x="6202834" y="1602281"/>
          <a:ext cx="116106" cy="116106"/>
        </a:xfrm>
        <a:prstGeom prst="ellipse">
          <a:avLst/>
        </a:prstGeom>
        <a:solidFill>
          <a:schemeClr val="accent2">
            <a:shade val="80000"/>
            <a:hueOff val="300213"/>
            <a:satOff val="-55014"/>
            <a:lumOff val="36878"/>
            <a:alphaOff val="0"/>
          </a:schemeClr>
        </a:solidFill>
        <a:ln w="25400" cap="flat" cmpd="sng" algn="ctr">
          <a:solidFill>
            <a:schemeClr val="accent2">
              <a:shade val="80000"/>
              <a:hueOff val="300213"/>
              <a:satOff val="-55014"/>
              <a:lumOff val="368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AAB46-D31F-924A-88E8-23EE66CA857A}">
      <dsp:nvSpPr>
        <dsp:cNvPr id="0" name=""/>
        <dsp:cNvSpPr/>
      </dsp:nvSpPr>
      <dsp:spPr>
        <a:xfrm>
          <a:off x="3800974" y="4981569"/>
          <a:ext cx="5430730" cy="1348764"/>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009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Develop a common purpose</a:t>
          </a:r>
        </a:p>
      </dsp:txBody>
      <dsp:txXfrm>
        <a:off x="3866815" y="5047410"/>
        <a:ext cx="5299048" cy="1217082"/>
      </dsp:txXfrm>
    </dsp:sp>
    <dsp:sp modelId="{3EB07B1B-158D-184E-9570-1F58E0AED43D}">
      <dsp:nvSpPr>
        <dsp:cNvPr id="0" name=""/>
        <dsp:cNvSpPr/>
      </dsp:nvSpPr>
      <dsp:spPr>
        <a:xfrm>
          <a:off x="3351212" y="4118723"/>
          <a:ext cx="1161060" cy="1160978"/>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0673D4-FC10-2B43-B517-4E587C6B8721}">
      <dsp:nvSpPr>
        <dsp:cNvPr id="0" name=""/>
        <dsp:cNvSpPr/>
      </dsp:nvSpPr>
      <dsp:spPr>
        <a:xfrm>
          <a:off x="5589532" y="3373301"/>
          <a:ext cx="5690738" cy="1405895"/>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009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Continually engage staff, student and family voices in co-designing and actively revising the framework </a:t>
          </a:r>
        </a:p>
      </dsp:txBody>
      <dsp:txXfrm>
        <a:off x="5658162" y="3441931"/>
        <a:ext cx="5553478" cy="1268635"/>
      </dsp:txXfrm>
    </dsp:sp>
    <dsp:sp modelId="{0ADA4115-42AD-4E4F-B6DC-858081211ED4}">
      <dsp:nvSpPr>
        <dsp:cNvPr id="0" name=""/>
        <dsp:cNvSpPr/>
      </dsp:nvSpPr>
      <dsp:spPr>
        <a:xfrm>
          <a:off x="4882709" y="3113607"/>
          <a:ext cx="1161060" cy="1160978"/>
        </a:xfrm>
        <a:prstGeom prst="ellipse">
          <a:avLst/>
        </a:prstGeom>
        <a:solidFill>
          <a:schemeClr val="accent2">
            <a:tint val="50000"/>
            <a:hueOff val="26508"/>
            <a:satOff val="-1598"/>
            <a:lumOff val="59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0753B-6D18-504E-966F-84A102B0288B}">
      <dsp:nvSpPr>
        <dsp:cNvPr id="0" name=""/>
        <dsp:cNvSpPr/>
      </dsp:nvSpPr>
      <dsp:spPr>
        <a:xfrm>
          <a:off x="6690839" y="1716662"/>
          <a:ext cx="4853164" cy="136076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009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Share data to support initial and continual need for PBIS</a:t>
          </a:r>
        </a:p>
      </dsp:txBody>
      <dsp:txXfrm>
        <a:off x="6757266" y="1783089"/>
        <a:ext cx="4720310" cy="1227909"/>
      </dsp:txXfrm>
    </dsp:sp>
    <dsp:sp modelId="{8D7ABD33-889E-734F-AA27-7FDBFF785F27}">
      <dsp:nvSpPr>
        <dsp:cNvPr id="0" name=""/>
        <dsp:cNvSpPr/>
      </dsp:nvSpPr>
      <dsp:spPr>
        <a:xfrm>
          <a:off x="5622304" y="1791108"/>
          <a:ext cx="1161060" cy="1160978"/>
        </a:xfrm>
        <a:prstGeom prst="ellipse">
          <a:avLst/>
        </a:prstGeom>
        <a:solidFill>
          <a:schemeClr val="accent2">
            <a:tint val="50000"/>
            <a:hueOff val="53015"/>
            <a:satOff val="-3197"/>
            <a:lumOff val="1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601795"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u="sng" kern="1200" dirty="0">
              <a:latin typeface="+mn-lt"/>
            </a:rPr>
            <a:t>Outcome</a:t>
          </a:r>
          <a:r>
            <a:rPr lang="en-US" sz="2400" kern="1200" dirty="0">
              <a:latin typeface="+mn-lt"/>
            </a:rPr>
            <a:t> data tied to goals</a:t>
          </a:r>
        </a:p>
        <a:p>
          <a:pPr marL="228600" lvl="1" indent="-228600" algn="l" defTabSz="1066800">
            <a:lnSpc>
              <a:spcPct val="90000"/>
            </a:lnSpc>
            <a:spcBef>
              <a:spcPct val="0"/>
            </a:spcBef>
            <a:spcAft>
              <a:spcPct val="15000"/>
            </a:spcAft>
            <a:buChar char="•"/>
          </a:pPr>
          <a:r>
            <a:rPr lang="en-US" sz="2400" u="sng" kern="1200" dirty="0">
              <a:latin typeface="+mn-lt"/>
            </a:rPr>
            <a:t>Fidelity</a:t>
          </a:r>
          <a:r>
            <a:rPr lang="en-US" sz="2400" kern="1200" dirty="0">
              <a:latin typeface="+mn-lt"/>
            </a:rPr>
            <a:t> data tied to evaluation plan</a:t>
          </a:r>
        </a:p>
      </dsp:txBody>
      <dsp:txXfrm rot="5400000">
        <a:off x="2856" y="1202368"/>
        <a:ext cx="2802536" cy="3607102"/>
      </dsp:txXfrm>
    </dsp:sp>
    <dsp:sp modelId="{95A1AAE3-B487-AD4F-B2F3-95E009D11518}">
      <dsp:nvSpPr>
        <dsp:cNvPr id="0" name=""/>
        <dsp:cNvSpPr/>
      </dsp:nvSpPr>
      <dsp:spPr>
        <a:xfrm rot="16200000">
          <a:off x="1410931"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Consider staff training &amp; engagement, systems, response rates</a:t>
          </a:r>
        </a:p>
      </dsp:txBody>
      <dsp:txXfrm rot="5400000">
        <a:off x="3015582" y="1202368"/>
        <a:ext cx="2802536" cy="3607102"/>
      </dsp:txXfrm>
    </dsp:sp>
    <dsp:sp modelId="{D5BD51B8-4B02-7941-9BFF-319E0E9B1EB5}">
      <dsp:nvSpPr>
        <dsp:cNvPr id="0" name=""/>
        <dsp:cNvSpPr/>
      </dsp:nvSpPr>
      <dsp:spPr>
        <a:xfrm rot="16200000">
          <a:off x="4423659"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3. Identify the RIGHT people</a:t>
          </a:r>
        </a:p>
        <a:p>
          <a:pPr marL="228600" lvl="1" indent="-228600" algn="l" defTabSz="1066800" rtl="0">
            <a:lnSpc>
              <a:spcPct val="90000"/>
            </a:lnSpc>
            <a:spcBef>
              <a:spcPct val="0"/>
            </a:spcBef>
            <a:spcAft>
              <a:spcPct val="15000"/>
            </a:spcAft>
            <a:buChar char="•"/>
          </a:pPr>
          <a:r>
            <a:rPr lang="en-US" sz="2400" kern="1200" dirty="0">
              <a:latin typeface="+mn-lt"/>
            </a:rPr>
            <a:t>Who needs to see these data to inform decisions? (e.g., PBIS team, grade level teams, family groups, other committees?)</a:t>
          </a:r>
        </a:p>
      </dsp:txBody>
      <dsp:txXfrm rot="5400000">
        <a:off x="6028310" y="1202368"/>
        <a:ext cx="2802536" cy="3607102"/>
      </dsp:txXfrm>
    </dsp:sp>
    <dsp:sp modelId="{8F318A4E-E3E8-6E48-B1BC-EE1B598A3002}">
      <dsp:nvSpPr>
        <dsp:cNvPr id="0" name=""/>
        <dsp:cNvSpPr/>
      </dsp:nvSpPr>
      <dsp:spPr>
        <a:xfrm rot="16200000">
          <a:off x="7436386"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4. Identify the RIGHT time &amp; format</a:t>
          </a:r>
        </a:p>
        <a:p>
          <a:pPr marL="228600" lvl="1" indent="-228600" algn="l" defTabSz="1066800">
            <a:lnSpc>
              <a:spcPct val="90000"/>
            </a:lnSpc>
            <a:spcBef>
              <a:spcPct val="0"/>
            </a:spcBef>
            <a:spcAft>
              <a:spcPct val="15000"/>
            </a:spcAft>
            <a:buChar char="•"/>
          </a:pPr>
          <a:r>
            <a:rPr lang="en-US" sz="2400" kern="1200" dirty="0">
              <a:latin typeface="+mn-lt"/>
            </a:rPr>
            <a:t>When/how often should these data be reviewed to inform decisions?</a:t>
          </a:r>
        </a:p>
        <a:p>
          <a:pPr marL="228600" lvl="1" indent="-228600" algn="l" defTabSz="1066800">
            <a:lnSpc>
              <a:spcPct val="90000"/>
            </a:lnSpc>
            <a:spcBef>
              <a:spcPct val="0"/>
            </a:spcBef>
            <a:spcAft>
              <a:spcPct val="15000"/>
            </a:spcAft>
            <a:buChar char="•"/>
          </a:pPr>
          <a:r>
            <a:rPr lang="en-US" sz="2400" kern="1200" dirty="0">
              <a:latin typeface="+mn-lt"/>
            </a:rPr>
            <a:t>What format will facilitate decision making?</a:t>
          </a:r>
        </a:p>
      </dsp:txBody>
      <dsp:txXfrm rot="5400000">
        <a:off x="9041037" y="1202368"/>
        <a:ext cx="2802536" cy="360710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81617682-8DCD-0948-A6AB-F1D69DC0EBFB}">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2419053" y="2147011"/>
        <a:ext cx="2272047" cy="1795296"/>
      </dsp:txXfrm>
    </dsp:sp>
    <dsp:sp modelId="{7ED28D52-F430-7A47-AC6A-7E6F32B47734}">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4173092" y="56629"/>
        <a:ext cx="2272047" cy="1795296"/>
      </dsp:txXfrm>
    </dsp:sp>
    <dsp:sp modelId="{7FB9A40E-B9E1-C54A-8F30-F9F9CC82E5C9}">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a:t>
          </a:r>
          <a:r>
            <a:rPr lang="en-US" sz="2200" kern="1200">
              <a:solidFill>
                <a:schemeClr val="accent6">
                  <a:lumMod val="50000"/>
                </a:schemeClr>
              </a:solidFill>
            </a:rPr>
            <a:t>Staff Engagement</a:t>
          </a:r>
          <a:endParaRPr lang="en-US" sz="2200" kern="1200" dirty="0">
            <a:solidFill>
              <a:schemeClr val="accent6">
                <a:lumMod val="50000"/>
              </a:schemeClr>
            </a:solidFill>
          </a:endParaRP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3890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3149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1B11B8-3610-4FF8-93BA-DFC88B12CA8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37588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13</a:t>
            </a:fld>
            <a:endParaRPr lang="en-US"/>
          </a:p>
        </p:txBody>
      </p:sp>
    </p:spTree>
    <p:extLst>
      <p:ext uri="{BB962C8B-B14F-4D97-AF65-F5344CB8AC3E}">
        <p14:creationId xmlns:p14="http://schemas.microsoft.com/office/powerpoint/2010/main" val="7768905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978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71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92705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592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244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384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33</a:t>
            </a:fld>
            <a:endParaRPr lang="en-US"/>
          </a:p>
        </p:txBody>
      </p:sp>
    </p:spTree>
    <p:extLst>
      <p:ext uri="{BB962C8B-B14F-4D97-AF65-F5344CB8AC3E}">
        <p14:creationId xmlns:p14="http://schemas.microsoft.com/office/powerpoint/2010/main" val="2279081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096395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7704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6468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536543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788207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651937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0377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418177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42</a:t>
            </a:fld>
            <a:endParaRPr lang="en-US"/>
          </a:p>
        </p:txBody>
      </p:sp>
    </p:spTree>
    <p:extLst>
      <p:ext uri="{BB962C8B-B14F-4D97-AF65-F5344CB8AC3E}">
        <p14:creationId xmlns:p14="http://schemas.microsoft.com/office/powerpoint/2010/main" val="1859876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43</a:t>
            </a:fld>
            <a:endParaRPr lang="en-US"/>
          </a:p>
        </p:txBody>
      </p:sp>
    </p:spTree>
    <p:extLst>
      <p:ext uri="{BB962C8B-B14F-4D97-AF65-F5344CB8AC3E}">
        <p14:creationId xmlns:p14="http://schemas.microsoft.com/office/powerpoint/2010/main" val="3865039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44</a:t>
            </a:fld>
            <a:endParaRPr lang="en-US"/>
          </a:p>
        </p:txBody>
      </p:sp>
    </p:spTree>
    <p:extLst>
      <p:ext uri="{BB962C8B-B14F-4D97-AF65-F5344CB8AC3E}">
        <p14:creationId xmlns:p14="http://schemas.microsoft.com/office/powerpoint/2010/main" val="1311043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45</a:t>
            </a:fld>
            <a:endParaRPr lang="en-US"/>
          </a:p>
        </p:txBody>
      </p:sp>
    </p:spTree>
    <p:extLst>
      <p:ext uri="{BB962C8B-B14F-4D97-AF65-F5344CB8AC3E}">
        <p14:creationId xmlns:p14="http://schemas.microsoft.com/office/powerpoint/2010/main" val="1385413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46</a:t>
            </a:fld>
            <a:endParaRPr lang="en-US"/>
          </a:p>
        </p:txBody>
      </p:sp>
    </p:spTree>
    <p:extLst>
      <p:ext uri="{BB962C8B-B14F-4D97-AF65-F5344CB8AC3E}">
        <p14:creationId xmlns:p14="http://schemas.microsoft.com/office/powerpoint/2010/main" val="3251450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47</a:t>
            </a:fld>
            <a:endParaRPr lang="en-US"/>
          </a:p>
        </p:txBody>
      </p:sp>
    </p:spTree>
    <p:extLst>
      <p:ext uri="{BB962C8B-B14F-4D97-AF65-F5344CB8AC3E}">
        <p14:creationId xmlns:p14="http://schemas.microsoft.com/office/powerpoint/2010/main" val="2039592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48</a:t>
            </a:fld>
            <a:endParaRPr lang="en-US"/>
          </a:p>
        </p:txBody>
      </p:sp>
    </p:spTree>
    <p:extLst>
      <p:ext uri="{BB962C8B-B14F-4D97-AF65-F5344CB8AC3E}">
        <p14:creationId xmlns:p14="http://schemas.microsoft.com/office/powerpoint/2010/main" val="3763190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0743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87267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52</a:t>
            </a:fld>
            <a:endParaRPr lang="en-US"/>
          </a:p>
        </p:txBody>
      </p:sp>
    </p:spTree>
    <p:extLst>
      <p:ext uri="{BB962C8B-B14F-4D97-AF65-F5344CB8AC3E}">
        <p14:creationId xmlns:p14="http://schemas.microsoft.com/office/powerpoint/2010/main" val="34737969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54</a:t>
            </a:fld>
            <a:endParaRPr lang="en-US"/>
          </a:p>
        </p:txBody>
      </p:sp>
    </p:spTree>
    <p:extLst>
      <p:ext uri="{BB962C8B-B14F-4D97-AF65-F5344CB8AC3E}">
        <p14:creationId xmlns:p14="http://schemas.microsoft.com/office/powerpoint/2010/main" val="2955354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55</a:t>
            </a:fld>
            <a:endParaRPr lang="en-US"/>
          </a:p>
        </p:txBody>
      </p:sp>
    </p:spTree>
    <p:extLst>
      <p:ext uri="{BB962C8B-B14F-4D97-AF65-F5344CB8AC3E}">
        <p14:creationId xmlns:p14="http://schemas.microsoft.com/office/powerpoint/2010/main" val="2027587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56</a:t>
            </a:fld>
            <a:endParaRPr lang="en-US"/>
          </a:p>
        </p:txBody>
      </p:sp>
    </p:spTree>
    <p:extLst>
      <p:ext uri="{BB962C8B-B14F-4D97-AF65-F5344CB8AC3E}">
        <p14:creationId xmlns:p14="http://schemas.microsoft.com/office/powerpoint/2010/main" val="232075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58</a:t>
            </a:fld>
            <a:endParaRPr lang="en-US"/>
          </a:p>
        </p:txBody>
      </p:sp>
    </p:spTree>
    <p:extLst>
      <p:ext uri="{BB962C8B-B14F-4D97-AF65-F5344CB8AC3E}">
        <p14:creationId xmlns:p14="http://schemas.microsoft.com/office/powerpoint/2010/main" val="4237896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59</a:t>
            </a:fld>
            <a:endParaRPr lang="en-US"/>
          </a:p>
        </p:txBody>
      </p:sp>
    </p:spTree>
    <p:extLst>
      <p:ext uri="{BB962C8B-B14F-4D97-AF65-F5344CB8AC3E}">
        <p14:creationId xmlns:p14="http://schemas.microsoft.com/office/powerpoint/2010/main" val="2626841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60</a:t>
            </a:fld>
            <a:endParaRPr lang="en-US"/>
          </a:p>
        </p:txBody>
      </p:sp>
    </p:spTree>
    <p:extLst>
      <p:ext uri="{BB962C8B-B14F-4D97-AF65-F5344CB8AC3E}">
        <p14:creationId xmlns:p14="http://schemas.microsoft.com/office/powerpoint/2010/main" val="60454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61</a:t>
            </a:fld>
            <a:endParaRPr lang="en-US"/>
          </a:p>
        </p:txBody>
      </p:sp>
    </p:spTree>
    <p:extLst>
      <p:ext uri="{BB962C8B-B14F-4D97-AF65-F5344CB8AC3E}">
        <p14:creationId xmlns:p14="http://schemas.microsoft.com/office/powerpoint/2010/main" val="4018316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62</a:t>
            </a:fld>
            <a:endParaRPr lang="en-US"/>
          </a:p>
        </p:txBody>
      </p:sp>
    </p:spTree>
    <p:extLst>
      <p:ext uri="{BB962C8B-B14F-4D97-AF65-F5344CB8AC3E}">
        <p14:creationId xmlns:p14="http://schemas.microsoft.com/office/powerpoint/2010/main" val="3937650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63</a:t>
            </a:fld>
            <a:endParaRPr lang="en-US"/>
          </a:p>
        </p:txBody>
      </p:sp>
    </p:spTree>
    <p:extLst>
      <p:ext uri="{BB962C8B-B14F-4D97-AF65-F5344CB8AC3E}">
        <p14:creationId xmlns:p14="http://schemas.microsoft.com/office/powerpoint/2010/main" val="4209142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64</a:t>
            </a:fld>
            <a:endParaRPr lang="en-US"/>
          </a:p>
        </p:txBody>
      </p:sp>
    </p:spTree>
    <p:extLst>
      <p:ext uri="{BB962C8B-B14F-4D97-AF65-F5344CB8AC3E}">
        <p14:creationId xmlns:p14="http://schemas.microsoft.com/office/powerpoint/2010/main" val="1838541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65</a:t>
            </a:fld>
            <a:endParaRPr lang="en-US"/>
          </a:p>
        </p:txBody>
      </p:sp>
    </p:spTree>
    <p:extLst>
      <p:ext uri="{BB962C8B-B14F-4D97-AF65-F5344CB8AC3E}">
        <p14:creationId xmlns:p14="http://schemas.microsoft.com/office/powerpoint/2010/main" val="108193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66</a:t>
            </a:fld>
            <a:endParaRPr lang="en-US"/>
          </a:p>
        </p:txBody>
      </p:sp>
    </p:spTree>
    <p:extLst>
      <p:ext uri="{BB962C8B-B14F-4D97-AF65-F5344CB8AC3E}">
        <p14:creationId xmlns:p14="http://schemas.microsoft.com/office/powerpoint/2010/main" val="6222955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67</a:t>
            </a:fld>
            <a:endParaRPr lang="en-US"/>
          </a:p>
        </p:txBody>
      </p:sp>
    </p:spTree>
    <p:extLst>
      <p:ext uri="{BB962C8B-B14F-4D97-AF65-F5344CB8AC3E}">
        <p14:creationId xmlns:p14="http://schemas.microsoft.com/office/powerpoint/2010/main" val="2401014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68</a:t>
            </a:fld>
            <a:endParaRPr lang="en-US"/>
          </a:p>
        </p:txBody>
      </p:sp>
    </p:spTree>
    <p:extLst>
      <p:ext uri="{BB962C8B-B14F-4D97-AF65-F5344CB8AC3E}">
        <p14:creationId xmlns:p14="http://schemas.microsoft.com/office/powerpoint/2010/main" val="2923407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7567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73</a:t>
            </a:fld>
            <a:endParaRPr lang="en-US"/>
          </a:p>
        </p:txBody>
      </p:sp>
    </p:spTree>
    <p:extLst>
      <p:ext uri="{BB962C8B-B14F-4D97-AF65-F5344CB8AC3E}">
        <p14:creationId xmlns:p14="http://schemas.microsoft.com/office/powerpoint/2010/main" val="29281065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4907289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76</a:t>
            </a:fld>
            <a:endParaRPr lang="en-US"/>
          </a:p>
        </p:txBody>
      </p:sp>
    </p:spTree>
    <p:extLst>
      <p:ext uri="{BB962C8B-B14F-4D97-AF65-F5344CB8AC3E}">
        <p14:creationId xmlns:p14="http://schemas.microsoft.com/office/powerpoint/2010/main" val="17356839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1123379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EA514-5605-DB44-A8CE-B6D7FCBC0A9E}" type="slidenum">
              <a:rPr kumimoji="0" lang="en-US" sz="1200" b="0" i="0" u="none" strike="noStrike" kern="1200" cap="none" spc="0" normalizeH="0" baseline="0" noProof="0">
                <a:ln>
                  <a:noFill/>
                </a:ln>
                <a:solidFill>
                  <a:srgbClr val="000000"/>
                </a:solidFill>
                <a:effectLst/>
                <a:uLnTx/>
                <a:uFillTx/>
                <a:latin typeface="Arial" pitchFamily="-83"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pitchFamily="-83" charset="0"/>
              <a:ea typeface="ＭＳ Ｐゴシック" pitchFamily="-108"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14400" y="4343400"/>
            <a:ext cx="5029200" cy="4114800"/>
          </a:xfrm>
          <a:noFill/>
          <a:ln/>
        </p:spPr>
        <p:txBody>
          <a:bodyPr/>
          <a:lstStyle/>
          <a:p>
            <a:endParaRPr lang="en-US" dirty="0">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87500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79</a:t>
            </a:fld>
            <a:endParaRPr lang="en-US"/>
          </a:p>
        </p:txBody>
      </p:sp>
    </p:spTree>
    <p:extLst>
      <p:ext uri="{BB962C8B-B14F-4D97-AF65-F5344CB8AC3E}">
        <p14:creationId xmlns:p14="http://schemas.microsoft.com/office/powerpoint/2010/main" val="6951875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451650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19463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4036623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709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9/12/23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6712589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168385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86</a:t>
            </a:fld>
            <a:endParaRPr lang="en-US"/>
          </a:p>
        </p:txBody>
      </p:sp>
    </p:spTree>
    <p:extLst>
      <p:ext uri="{BB962C8B-B14F-4D97-AF65-F5344CB8AC3E}">
        <p14:creationId xmlns:p14="http://schemas.microsoft.com/office/powerpoint/2010/main" val="5259726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2928358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1B11B8-3610-4FF8-93BA-DFC88B12CA8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3078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89</a:t>
            </a:fld>
            <a:endParaRPr lang="en-US"/>
          </a:p>
        </p:txBody>
      </p:sp>
    </p:spTree>
    <p:extLst>
      <p:ext uri="{BB962C8B-B14F-4D97-AF65-F5344CB8AC3E}">
        <p14:creationId xmlns:p14="http://schemas.microsoft.com/office/powerpoint/2010/main" val="22337383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90</a:t>
            </a:fld>
            <a:endParaRPr lang="en-US"/>
          </a:p>
        </p:txBody>
      </p:sp>
    </p:spTree>
    <p:extLst>
      <p:ext uri="{BB962C8B-B14F-4D97-AF65-F5344CB8AC3E}">
        <p14:creationId xmlns:p14="http://schemas.microsoft.com/office/powerpoint/2010/main" val="4555919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91</a:t>
            </a:fld>
            <a:endParaRPr lang="en-US"/>
          </a:p>
        </p:txBody>
      </p:sp>
    </p:spTree>
    <p:extLst>
      <p:ext uri="{BB962C8B-B14F-4D97-AF65-F5344CB8AC3E}">
        <p14:creationId xmlns:p14="http://schemas.microsoft.com/office/powerpoint/2010/main" val="12707426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92</a:t>
            </a:fld>
            <a:endParaRPr lang="en-US"/>
          </a:p>
        </p:txBody>
      </p:sp>
    </p:spTree>
    <p:extLst>
      <p:ext uri="{BB962C8B-B14F-4D97-AF65-F5344CB8AC3E}">
        <p14:creationId xmlns:p14="http://schemas.microsoft.com/office/powerpoint/2010/main" val="42254253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480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38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95</a:t>
            </a:fld>
            <a:endParaRPr lang="en-US"/>
          </a:p>
        </p:txBody>
      </p:sp>
    </p:spTree>
    <p:extLst>
      <p:ext uri="{BB962C8B-B14F-4D97-AF65-F5344CB8AC3E}">
        <p14:creationId xmlns:p14="http://schemas.microsoft.com/office/powerpoint/2010/main" val="14644814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96</a:t>
            </a:fld>
            <a:endParaRPr lang="en-US"/>
          </a:p>
        </p:txBody>
      </p:sp>
    </p:spTree>
    <p:extLst>
      <p:ext uri="{BB962C8B-B14F-4D97-AF65-F5344CB8AC3E}">
        <p14:creationId xmlns:p14="http://schemas.microsoft.com/office/powerpoint/2010/main" val="38465455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97</a:t>
            </a:fld>
            <a:endParaRPr lang="en-US"/>
          </a:p>
        </p:txBody>
      </p:sp>
    </p:spTree>
    <p:extLst>
      <p:ext uri="{BB962C8B-B14F-4D97-AF65-F5344CB8AC3E}">
        <p14:creationId xmlns:p14="http://schemas.microsoft.com/office/powerpoint/2010/main" val="5923305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522257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62682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100</a:t>
            </a:fld>
            <a:endParaRPr lang="en-US"/>
          </a:p>
        </p:txBody>
      </p:sp>
    </p:spTree>
    <p:extLst>
      <p:ext uri="{BB962C8B-B14F-4D97-AF65-F5344CB8AC3E}">
        <p14:creationId xmlns:p14="http://schemas.microsoft.com/office/powerpoint/2010/main" val="14886653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101</a:t>
            </a:fld>
            <a:endParaRPr lang="en-US"/>
          </a:p>
        </p:txBody>
      </p:sp>
    </p:spTree>
    <p:extLst>
      <p:ext uri="{BB962C8B-B14F-4D97-AF65-F5344CB8AC3E}">
        <p14:creationId xmlns:p14="http://schemas.microsoft.com/office/powerpoint/2010/main" val="10041265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7133256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173785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4" Type="http://schemas.openxmlformats.org/officeDocument/2006/relationships/hyperlink" Target="http://bit.ly/2TtBDfr" TargetMode="Externa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4.xml"/><Relationship Id="rId4" Type="http://schemas.openxmlformats.org/officeDocument/2006/relationships/hyperlink" Target="http://bit.ly/2TtBDfr" TargetMode="Externa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20176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81405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5274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696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5372662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1651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07323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7529438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411698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50"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88687" tIns="88687" rIns="88687" bIns="88687" anchor="ctr" anchorCtr="0">
            <a:noAutofit/>
          </a:bodyPr>
          <a:lstStyle/>
          <a:p>
            <a:pPr marL="0" lvl="0" indent="0" algn="l" rtl="0">
              <a:spcBef>
                <a:spcPts val="0"/>
              </a:spcBef>
              <a:spcAft>
                <a:spcPts val="0"/>
              </a:spcAft>
              <a:buNone/>
            </a:pPr>
            <a:endParaRPr sz="1747"/>
          </a:p>
        </p:txBody>
      </p:sp>
      <p:sp>
        <p:nvSpPr>
          <p:cNvPr id="136" name="Google Shape;136;p14"/>
          <p:cNvSpPr txBox="1">
            <a:spLocks noGrp="1"/>
          </p:cNvSpPr>
          <p:nvPr>
            <p:ph type="subTitle" idx="1"/>
          </p:nvPr>
        </p:nvSpPr>
        <p:spPr>
          <a:xfrm flipH="1">
            <a:off x="2199401" y="1790203"/>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1"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4000"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328"/>
            </a:lvl1pPr>
            <a:lvl2pPr lvl="1"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1" y="298480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7"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3"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5"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3" y="2985201"/>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3" y="4124668"/>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1"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3" y="5047016"/>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3" y="5347335"/>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4"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grpSp>
      <p:sp>
        <p:nvSpPr>
          <p:cNvPr id="154" name="Google Shape;154;p14"/>
          <p:cNvSpPr txBox="1">
            <a:spLocks noGrp="1"/>
          </p:cNvSpPr>
          <p:nvPr>
            <p:ph type="title" idx="15"/>
          </p:nvPr>
        </p:nvSpPr>
        <p:spPr>
          <a:xfrm>
            <a:off x="813351" y="467464"/>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11" b="0"/>
            </a:lvl1pPr>
            <a:lvl2pPr lvl="1" rtl="0">
              <a:spcBef>
                <a:spcPts val="0"/>
              </a:spcBef>
              <a:spcAft>
                <a:spcPts val="0"/>
              </a:spcAft>
              <a:buNone/>
              <a:defRPr sz="2911" b="0"/>
            </a:lvl2pPr>
            <a:lvl3pPr lvl="2" rtl="0">
              <a:spcBef>
                <a:spcPts val="0"/>
              </a:spcBef>
              <a:spcAft>
                <a:spcPts val="0"/>
              </a:spcAft>
              <a:buNone/>
              <a:defRPr sz="2911" b="0"/>
            </a:lvl3pPr>
            <a:lvl4pPr lvl="3" rtl="0">
              <a:spcBef>
                <a:spcPts val="0"/>
              </a:spcBef>
              <a:spcAft>
                <a:spcPts val="0"/>
              </a:spcAft>
              <a:buNone/>
              <a:defRPr sz="2911" b="0"/>
            </a:lvl4pPr>
            <a:lvl5pPr lvl="4" rtl="0">
              <a:spcBef>
                <a:spcPts val="0"/>
              </a:spcBef>
              <a:spcAft>
                <a:spcPts val="0"/>
              </a:spcAft>
              <a:buNone/>
              <a:defRPr sz="2911" b="0"/>
            </a:lvl5pPr>
            <a:lvl6pPr lvl="5" rtl="0">
              <a:spcBef>
                <a:spcPts val="0"/>
              </a:spcBef>
              <a:spcAft>
                <a:spcPts val="0"/>
              </a:spcAft>
              <a:buNone/>
              <a:defRPr sz="2911" b="0"/>
            </a:lvl6pPr>
            <a:lvl7pPr lvl="6" rtl="0">
              <a:spcBef>
                <a:spcPts val="0"/>
              </a:spcBef>
              <a:spcAft>
                <a:spcPts val="0"/>
              </a:spcAft>
              <a:buNone/>
              <a:defRPr sz="2911" b="0"/>
            </a:lvl7pPr>
            <a:lvl8pPr lvl="7" rtl="0">
              <a:spcBef>
                <a:spcPts val="0"/>
              </a:spcBef>
              <a:spcAft>
                <a:spcPts val="0"/>
              </a:spcAft>
              <a:buNone/>
              <a:defRPr sz="2911" b="0"/>
            </a:lvl8pPr>
            <a:lvl9pPr lvl="8" rtl="0">
              <a:spcBef>
                <a:spcPts val="0"/>
              </a:spcBef>
              <a:spcAft>
                <a:spcPts val="0"/>
              </a:spcAft>
              <a:buNone/>
              <a:defRPr sz="2911" b="0"/>
            </a:lvl9pPr>
          </a:lstStyle>
          <a:p>
            <a:endParaRPr/>
          </a:p>
        </p:txBody>
      </p:sp>
    </p:spTree>
    <p:extLst>
      <p:ext uri="{BB962C8B-B14F-4D97-AF65-F5344CB8AC3E}">
        <p14:creationId xmlns:p14="http://schemas.microsoft.com/office/powerpoint/2010/main" val="4639516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745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441631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34930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3503255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984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694149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36929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8198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371553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9780893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327130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300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80386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720871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749782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604866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22263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1334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9957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7483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8811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247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32864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0916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3658826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75492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796360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731259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6549925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594101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1374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223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13141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000401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99755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183389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10718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8134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7987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310498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48160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747769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8543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324461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4156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51443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427476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3209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1250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96528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50344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720996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0649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9198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96746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521211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5834901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820788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hasCustomPrompt="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dirty="0"/>
              <a:t>S,DJFHSAK.DJFH</a:t>
            </a:r>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8035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690080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20779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325781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6220927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402968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CEE5388B-A0DB-D24D-8E1F-7062AA0F01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8031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4967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853937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531056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145457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32623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179720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709045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13798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3423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693066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61974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9631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325752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297458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29690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233016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872081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3596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950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627664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71036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352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31971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6864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81946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062819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7809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611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5499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140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91067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445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25888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87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12275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70748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596930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69755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311211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720297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3541014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7938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17663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1431092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5342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004330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59118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700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3388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64678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981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30003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93210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18692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0623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8362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0194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4776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4704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5525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101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61872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571066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5847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495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019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959728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86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4093707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218662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724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368305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7696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80740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908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115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2099878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9/12/23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9884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8627123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90050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80422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030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161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13198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847138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25750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4438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384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71026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1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014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6138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9/12/23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01523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08715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99053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635498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346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122546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468366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0545763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289629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2446961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21342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29258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148582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458665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1098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618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theme" Target="../theme/theme14.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6.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76" r:id="rId4"/>
    <p:sldLayoutId id="2147483665" r:id="rId5"/>
    <p:sldLayoutId id="2147483710" r:id="rId6"/>
    <p:sldLayoutId id="2147483711" r:id="rId7"/>
    <p:sldLayoutId id="2147483801" r:id="rId8"/>
    <p:sldLayoutId id="2147484003" r:id="rId9"/>
    <p:sldLayoutId id="2147484164" r:id="rId10"/>
    <p:sldLayoutId id="2147484165"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268200689"/>
      </p:ext>
    </p:extLst>
  </p:cSld>
  <p:clrMap bg1="lt1" tx1="dk1" bg2="dk2" tx2="lt2" accent1="accent1" accent2="accent2" accent3="accent3" accent4="accent4" accent5="accent5" accent6="accent6" hlink="hlink" folHlink="folHlink"/>
  <p:sldLayoutIdLst>
    <p:sldLayoutId id="2147483842" r:id="rId1"/>
    <p:sldLayoutId id="2147483847" r:id="rId2"/>
    <p:sldLayoutId id="2147483848" r:id="rId3"/>
    <p:sldLayoutId id="2147483849" r:id="rId4"/>
    <p:sldLayoutId id="2147483850" r:id="rId5"/>
    <p:sldLayoutId id="214748413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48889786"/>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09777408"/>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396819611"/>
      </p:ext>
    </p:extLst>
  </p:cSld>
  <p:clrMap bg1="lt1" tx1="dk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25051747"/>
      </p:ext>
    </p:extLst>
  </p:cSld>
  <p:clrMap bg1="lt1" tx1="dk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702"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17404487"/>
      </p:ext>
    </p:extLst>
  </p:cSld>
  <p:clrMap bg1="lt1" tx1="dk1" bg2="dk2" tx2="lt2" accent1="accent1" accent2="accent2" accent3="accent3" accent4="accent4" accent5="accent5" accent6="accent6" hlink="hlink" folHlink="folHlink"/>
  <p:sldLayoutIdLst>
    <p:sldLayoutId id="2147483721" r:id="rId1"/>
    <p:sldLayoutId id="2147483724" r:id="rId2"/>
    <p:sldLayoutId id="2147483725" r:id="rId3"/>
    <p:sldLayoutId id="2147483726" r:id="rId4"/>
    <p:sldLayoutId id="2147483727" r:id="rId5"/>
    <p:sldLayoutId id="2147483729" r:id="rId6"/>
    <p:sldLayoutId id="2147483731" r:id="rId7"/>
    <p:sldLayoutId id="2147483732" r:id="rId8"/>
    <p:sldLayoutId id="2147483733" r:id="rId9"/>
    <p:sldLayoutId id="2147483796" r:id="rId10"/>
    <p:sldLayoutId id="2147483799" r:id="rId11"/>
    <p:sldLayoutId id="2147483802" r:id="rId12"/>
    <p:sldLayoutId id="21474838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348131946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11908526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7" r:id="rId6"/>
    <p:sldLayoutId id="2147483768" r:id="rId7"/>
    <p:sldLayoutId id="2147483769" r:id="rId8"/>
    <p:sldLayoutId id="2147483770" r:id="rId9"/>
    <p:sldLayoutId id="2147483772" r:id="rId10"/>
    <p:sldLayoutId id="2147483773" r:id="rId11"/>
    <p:sldLayoutId id="2147483774" r:id="rId12"/>
    <p:sldLayoutId id="2147483775"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0320340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1" r:id="rId13"/>
    <p:sldLayoutId id="2147483792" r:id="rId14"/>
    <p:sldLayoutId id="2147483793" r:id="rId15"/>
    <p:sldLayoutId id="2147483794" r:id="rId16"/>
    <p:sldLayoutId id="2147483795"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92676089"/>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5" r:id="rId13"/>
    <p:sldLayoutId id="2147483836" r:id="rId14"/>
    <p:sldLayoutId id="214748383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diagramData" Target="../diagrams/data45.xml"/><Relationship Id="rId13" Type="http://schemas.openxmlformats.org/officeDocument/2006/relationships/image" Target="../media/image14.png"/><Relationship Id="rId3" Type="http://schemas.openxmlformats.org/officeDocument/2006/relationships/diagramData" Target="../diagrams/data44.xml"/><Relationship Id="rId7" Type="http://schemas.microsoft.com/office/2007/relationships/diagramDrawing" Target="../diagrams/drawing44.xml"/><Relationship Id="rId12" Type="http://schemas.microsoft.com/office/2007/relationships/diagramDrawing" Target="../diagrams/drawing45.xml"/><Relationship Id="rId2" Type="http://schemas.openxmlformats.org/officeDocument/2006/relationships/notesSlide" Target="../notesSlides/notesSlide98.xml"/><Relationship Id="rId1" Type="http://schemas.openxmlformats.org/officeDocument/2006/relationships/slideLayout" Target="../slideLayouts/slideLayout92.xml"/><Relationship Id="rId6" Type="http://schemas.openxmlformats.org/officeDocument/2006/relationships/diagramColors" Target="../diagrams/colors44.xml"/><Relationship Id="rId11" Type="http://schemas.openxmlformats.org/officeDocument/2006/relationships/diagramColors" Target="../diagrams/colors45.xml"/><Relationship Id="rId5" Type="http://schemas.openxmlformats.org/officeDocument/2006/relationships/diagramQuickStyle" Target="../diagrams/quickStyle44.xml"/><Relationship Id="rId10" Type="http://schemas.openxmlformats.org/officeDocument/2006/relationships/diagramQuickStyle" Target="../diagrams/quickStyle45.xml"/><Relationship Id="rId4" Type="http://schemas.openxmlformats.org/officeDocument/2006/relationships/diagramLayout" Target="../diagrams/layout44.xml"/><Relationship Id="rId9" Type="http://schemas.openxmlformats.org/officeDocument/2006/relationships/diagramLayout" Target="../diagrams/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36.png"/></Relationships>
</file>

<file path=ppt/slides/_rels/slide10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2019.igem.org/Team:Exeter/Demonstrate" TargetMode="External"/><Relationship Id="rId3" Type="http://schemas.openxmlformats.org/officeDocument/2006/relationships/diagramData" Target="../diagrams/data46.xml"/><Relationship Id="rId7" Type="http://schemas.microsoft.com/office/2007/relationships/diagramDrawing" Target="../diagrams/drawing46.xml"/><Relationship Id="rId12" Type="http://schemas.openxmlformats.org/officeDocument/2006/relationships/image" Target="../media/image40.png"/><Relationship Id="rId2" Type="http://schemas.openxmlformats.org/officeDocument/2006/relationships/notesSlide" Target="../notesSlides/notesSlide100.xml"/><Relationship Id="rId1" Type="http://schemas.openxmlformats.org/officeDocument/2006/relationships/slideLayout" Target="../slideLayouts/slideLayout99.xml"/><Relationship Id="rId6" Type="http://schemas.openxmlformats.org/officeDocument/2006/relationships/diagramColors" Target="../diagrams/colors46.xml"/><Relationship Id="rId11" Type="http://schemas.openxmlformats.org/officeDocument/2006/relationships/hyperlink" Target="https://pixabay.com/en/database-search-database-search-icon-2797375/" TargetMode="External"/><Relationship Id="rId5" Type="http://schemas.openxmlformats.org/officeDocument/2006/relationships/diagramQuickStyle" Target="../diagrams/quickStyle46.xml"/><Relationship Id="rId10" Type="http://schemas.openxmlformats.org/officeDocument/2006/relationships/image" Target="../media/image39.png"/><Relationship Id="rId4" Type="http://schemas.openxmlformats.org/officeDocument/2006/relationships/diagramLayout" Target="../diagrams/layout46.xml"/><Relationship Id="rId9" Type="http://schemas.openxmlformats.org/officeDocument/2006/relationships/hyperlink" Target="https://pixabay.com/pt/illustrations/%C3%ADcone-de-fala-voz-falando-%C3%A1udio-2797263/" TargetMode="External"/><Relationship Id="rId14" Type="http://schemas.openxmlformats.org/officeDocument/2006/relationships/image" Target="../media/image14.png"/></Relationships>
</file>

<file path=ppt/slides/_rels/slide10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4.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6.xml"/><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07.xml"/><Relationship Id="rId1" Type="http://schemas.openxmlformats.org/officeDocument/2006/relationships/slideLayout" Target="../slideLayouts/slideLayout26.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08.xml"/><Relationship Id="rId1" Type="http://schemas.openxmlformats.org/officeDocument/2006/relationships/slideLayout" Target="../slideLayouts/slideLayout2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09.xml"/><Relationship Id="rId1" Type="http://schemas.openxmlformats.org/officeDocument/2006/relationships/slideLayout" Target="../slideLayouts/slideLayout58.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 Id="rId9" Type="http://schemas.openxmlformats.org/officeDocument/2006/relationships/image" Target="../media/image21.png"/></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0.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11.xml"/><Relationship Id="rId1" Type="http://schemas.openxmlformats.org/officeDocument/2006/relationships/slideLayout" Target="../slideLayouts/slideLayout64.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2.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64.xml"/><Relationship Id="rId5" Type="http://schemas.openxmlformats.org/officeDocument/2006/relationships/image" Target="../media/image25.jpeg"/><Relationship Id="rId4" Type="http://schemas.openxmlformats.org/officeDocument/2006/relationships/image" Target="../media/image24.png"/></Relationships>
</file>

<file path=ppt/slides/_rels/slide1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14.xml"/><Relationship Id="rId1" Type="http://schemas.openxmlformats.org/officeDocument/2006/relationships/slideLayout" Target="../slideLayouts/slideLayout64.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64.xml"/><Relationship Id="rId4" Type="http://schemas.openxmlformats.org/officeDocument/2006/relationships/image" Target="../media/image28.jpeg"/></Relationships>
</file>

<file path=ppt/slides/_rels/slide1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6.xml"/><Relationship Id="rId1" Type="http://schemas.openxmlformats.org/officeDocument/2006/relationships/slideLayout" Target="../slideLayouts/slideLayout6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7.xml"/><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8" Type="http://schemas.openxmlformats.org/officeDocument/2006/relationships/diagramData" Target="../diagrams/data55.xml"/><Relationship Id="rId3" Type="http://schemas.openxmlformats.org/officeDocument/2006/relationships/diagramData" Target="../diagrams/data54.xml"/><Relationship Id="rId7" Type="http://schemas.microsoft.com/office/2007/relationships/diagramDrawing" Target="../diagrams/drawing54.xml"/><Relationship Id="rId12" Type="http://schemas.microsoft.com/office/2007/relationships/diagramDrawing" Target="../diagrams/drawing55.xml"/><Relationship Id="rId2" Type="http://schemas.openxmlformats.org/officeDocument/2006/relationships/notesSlide" Target="../notesSlides/notesSlide118.xml"/><Relationship Id="rId1" Type="http://schemas.openxmlformats.org/officeDocument/2006/relationships/slideLayout" Target="../slideLayouts/slideLayout92.xml"/><Relationship Id="rId6" Type="http://schemas.openxmlformats.org/officeDocument/2006/relationships/diagramColors" Target="../diagrams/colors54.xml"/><Relationship Id="rId11" Type="http://schemas.openxmlformats.org/officeDocument/2006/relationships/diagramColors" Target="../diagrams/colors55.xml"/><Relationship Id="rId5" Type="http://schemas.openxmlformats.org/officeDocument/2006/relationships/diagramQuickStyle" Target="../diagrams/quickStyle54.xml"/><Relationship Id="rId10" Type="http://schemas.openxmlformats.org/officeDocument/2006/relationships/diagramQuickStyle" Target="../diagrams/quickStyle55.xml"/><Relationship Id="rId4" Type="http://schemas.openxmlformats.org/officeDocument/2006/relationships/diagramLayout" Target="../diagrams/layout54.xml"/><Relationship Id="rId9" Type="http://schemas.openxmlformats.org/officeDocument/2006/relationships/diagramLayout" Target="../diagrams/layout55.xml"/></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9.xml"/><Relationship Id="rId1" Type="http://schemas.openxmlformats.org/officeDocument/2006/relationships/slideLayout" Target="../slideLayouts/slideLayout63.xml"/></Relationships>
</file>

<file path=ppt/slides/_rels/slide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0.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21.xml"/><Relationship Id="rId1" Type="http://schemas.openxmlformats.org/officeDocument/2006/relationships/slideLayout" Target="../slideLayouts/slideLayout3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2.xml"/><Relationship Id="rId1" Type="http://schemas.openxmlformats.org/officeDocument/2006/relationships/slideLayout" Target="../slideLayouts/slideLayout64.xml"/><Relationship Id="rId5" Type="http://schemas.openxmlformats.org/officeDocument/2006/relationships/hyperlink" Target="http://www.pngall.com/calendar-png" TargetMode="Externa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7.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6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6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9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16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18.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9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8" Type="http://schemas.microsoft.com/office/2007/relationships/diagramDrawing" Target="../diagrams/drawing16.xml"/><Relationship Id="rId13"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diagramColors" Target="../diagrams/colors16.xml"/><Relationship Id="rId12" Type="http://schemas.openxmlformats.org/officeDocument/2006/relationships/hyperlink" Target="https://pixabay.com/en/database-search-database-search-icon-2797375/" TargetMode="External"/><Relationship Id="rId2" Type="http://schemas.openxmlformats.org/officeDocument/2006/relationships/notesSlide" Target="../notesSlides/notesSlide42.xml"/><Relationship Id="rId1" Type="http://schemas.openxmlformats.org/officeDocument/2006/relationships/slideLayout" Target="../slideLayouts/slideLayout99.xml"/><Relationship Id="rId6" Type="http://schemas.openxmlformats.org/officeDocument/2006/relationships/diagramQuickStyle" Target="../diagrams/quickStyle16.xml"/><Relationship Id="rId11" Type="http://schemas.openxmlformats.org/officeDocument/2006/relationships/image" Target="../media/image39.png"/><Relationship Id="rId5" Type="http://schemas.openxmlformats.org/officeDocument/2006/relationships/diagramLayout" Target="../diagrams/layout16.xml"/><Relationship Id="rId10" Type="http://schemas.openxmlformats.org/officeDocument/2006/relationships/hyperlink" Target="https://pixabay.com/pt/illustrations/%C3%ADcone-de-fala-voz-falando-%C3%A1udio-2797263/" TargetMode="External"/><Relationship Id="rId4" Type="http://schemas.openxmlformats.org/officeDocument/2006/relationships/diagramData" Target="../diagrams/data16.xml"/><Relationship Id="rId9" Type="http://schemas.openxmlformats.org/officeDocument/2006/relationships/image" Target="../media/image38.png"/><Relationship Id="rId14" Type="http://schemas.openxmlformats.org/officeDocument/2006/relationships/hyperlink" Target="https://2019.igem.org/Team:Exeter/Demonstrate" TargetMode="Externa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9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1.xml"/><Relationship Id="rId1" Type="http://schemas.openxmlformats.org/officeDocument/2006/relationships/slideLayout" Target="../slideLayouts/slideLayout99.xml"/><Relationship Id="rId6" Type="http://schemas.openxmlformats.org/officeDocument/2006/relationships/diagramColors" Target="../diagrams/colors20.xml"/><Relationship Id="rId11" Type="http://schemas.openxmlformats.org/officeDocument/2006/relationships/hyperlink" Target="https://www.pngall.com/stop-sign-png" TargetMode="External"/><Relationship Id="rId5" Type="http://schemas.openxmlformats.org/officeDocument/2006/relationships/diagramQuickStyle" Target="../diagrams/quickStyle20.xml"/><Relationship Id="rId10" Type="http://schemas.microsoft.com/office/2007/relationships/hdphoto" Target="../media/hdphoto1.wdp"/><Relationship Id="rId4" Type="http://schemas.openxmlformats.org/officeDocument/2006/relationships/diagramLayout" Target="../diagrams/layout20.xml"/><Relationship Id="rId9" Type="http://schemas.openxmlformats.org/officeDocument/2006/relationships/image" Target="../media/image49.png"/></Relationships>
</file>

<file path=ppt/slides/_rels/slide5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4.xml"/><Relationship Id="rId1" Type="http://schemas.openxmlformats.org/officeDocument/2006/relationships/slideLayout" Target="../slideLayouts/slideLayout10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9.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10" Type="http://schemas.openxmlformats.org/officeDocument/2006/relationships/image" Target="../media/image16.png"/><Relationship Id="rId4" Type="http://schemas.openxmlformats.org/officeDocument/2006/relationships/diagramLayout" Target="../diagrams/layout26.xml"/><Relationship Id="rId9"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QuickStyle" Target="../diagrams/quickStyle29.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Layout" Target="../diagrams/layout29.xml"/><Relationship Id="rId5" Type="http://schemas.openxmlformats.org/officeDocument/2006/relationships/diagramData" Target="../diagrams/data29.xml"/><Relationship Id="rId10" Type="http://schemas.openxmlformats.org/officeDocument/2006/relationships/image" Target="../media/image16.png"/><Relationship Id="rId4" Type="http://schemas.openxmlformats.org/officeDocument/2006/relationships/image" Target="../media/image50.png"/><Relationship Id="rId9" Type="http://schemas.microsoft.com/office/2007/relationships/diagramDrawing" Target="../diagrams/drawing2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5.xml.rels><?xml version="1.0" encoding="UTF-8" standalone="yes"?>
<Relationships xmlns="http://schemas.openxmlformats.org/package/2006/relationships"><Relationship Id="rId8" Type="http://schemas.openxmlformats.org/officeDocument/2006/relationships/diagramQuickStyle" Target="../diagrams/quickStyle31.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Layout" Target="../diagrams/layout31.xm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diagramData" Target="../diagrams/data31.xml"/><Relationship Id="rId5" Type="http://schemas.openxmlformats.org/officeDocument/2006/relationships/image" Target="../media/image16.png"/><Relationship Id="rId10" Type="http://schemas.microsoft.com/office/2007/relationships/diagramDrawing" Target="../diagrams/drawing31.xml"/><Relationship Id="rId4" Type="http://schemas.openxmlformats.org/officeDocument/2006/relationships/image" Target="../media/image50.png"/><Relationship Id="rId9" Type="http://schemas.openxmlformats.org/officeDocument/2006/relationships/diagramColors" Target="../diagrams/colors31.xml"/></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33.xml"/><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9.xml.rels><?xml version="1.0" encoding="UTF-8" standalone="yes"?>
<Relationships xmlns="http://schemas.openxmlformats.org/package/2006/relationships"><Relationship Id="rId3" Type="http://schemas.openxmlformats.org/officeDocument/2006/relationships/hyperlink" Target="http://www.pngall.com/calendar-png" TargetMode="External"/><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79.xml"/><Relationship Id="rId1" Type="http://schemas.openxmlformats.org/officeDocument/2006/relationships/slideLayout" Target="../slideLayouts/slideLayout10.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1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71.tiff"/></Relationships>
</file>

<file path=ppt/slides/_rels/slide94.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73.jp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38100357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Lunch</a:t>
            </a:r>
          </a:p>
        </p:txBody>
      </p:sp>
    </p:spTree>
    <p:extLst>
      <p:ext uri="{BB962C8B-B14F-4D97-AF65-F5344CB8AC3E}">
        <p14:creationId xmlns:p14="http://schemas.microsoft.com/office/powerpoint/2010/main" val="16538920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Quick Review</a:t>
            </a:r>
          </a:p>
        </p:txBody>
      </p:sp>
    </p:spTree>
    <p:extLst>
      <p:ext uri="{BB962C8B-B14F-4D97-AF65-F5344CB8AC3E}">
        <p14:creationId xmlns:p14="http://schemas.microsoft.com/office/powerpoint/2010/main" val="17701765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3402544403"/>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extLst>
              <p:ext uri="{D42A27DB-BD31-4B8C-83A1-F6EECF244321}">
                <p14:modId xmlns:p14="http://schemas.microsoft.com/office/powerpoint/2010/main" val="2826409932"/>
              </p:ext>
            </p:extLst>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0" y="231278"/>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Systems SUPPORT implementation to occur with fidelity </a:t>
            </a:r>
          </a:p>
        </p:txBody>
      </p:sp>
      <p:pic>
        <p:nvPicPr>
          <p:cNvPr id="10" name="Picture 9">
            <a:extLst>
              <a:ext uri="{FF2B5EF4-FFF2-40B4-BE49-F238E27FC236}">
                <a16:creationId xmlns:a16="http://schemas.microsoft.com/office/drawing/2014/main" id="{DFF82967-BDEE-874C-BAD6-87533FA9633F}"/>
              </a:ext>
            </a:extLst>
          </p:cNvPr>
          <p:cNvPicPr>
            <a:picLocks noChangeAspect="1"/>
          </p:cNvPicPr>
          <p:nvPr/>
        </p:nvPicPr>
        <p:blipFill>
          <a:blip r:embed="rId13"/>
          <a:stretch>
            <a:fillRect/>
          </a:stretch>
        </p:blipFill>
        <p:spPr>
          <a:xfrm>
            <a:off x="11575914" y="6341806"/>
            <a:ext cx="616086" cy="552666"/>
          </a:xfrm>
          <a:prstGeom prst="ellipse">
            <a:avLst/>
          </a:prstGeom>
          <a:ln w="19050">
            <a:solidFill>
              <a:schemeClr val="accent2">
                <a:lumMod val="50000"/>
              </a:schemeClr>
            </a:solidFill>
          </a:ln>
        </p:spPr>
      </p:pic>
    </p:spTree>
    <p:extLst>
      <p:ext uri="{BB962C8B-B14F-4D97-AF65-F5344CB8AC3E}">
        <p14:creationId xmlns:p14="http://schemas.microsoft.com/office/powerpoint/2010/main" val="1190292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F2FF39E-1C00-6A43-B471-24C57A16D0B0}"/>
              </a:ext>
            </a:extLst>
          </p:cNvPr>
          <p:cNvPicPr>
            <a:picLocks noChangeAspect="1"/>
          </p:cNvPicPr>
          <p:nvPr/>
        </p:nvPicPr>
        <p:blipFill rotWithShape="1">
          <a:blip r:embed="rId3"/>
          <a:srcRect l="3985"/>
          <a:stretch/>
        </p:blipFill>
        <p:spPr>
          <a:xfrm>
            <a:off x="332990" y="2068662"/>
            <a:ext cx="4060614" cy="4592115"/>
          </a:xfrm>
          <a:prstGeom prst="rect">
            <a:avLst/>
          </a:prstGeom>
        </p:spPr>
      </p:pic>
      <p:pic>
        <p:nvPicPr>
          <p:cNvPr id="11" name="Picture 10" descr="Graphical user interface, application, Word&#10;&#10;Description automatically generated">
            <a:extLst>
              <a:ext uri="{FF2B5EF4-FFF2-40B4-BE49-F238E27FC236}">
                <a16:creationId xmlns:a16="http://schemas.microsoft.com/office/drawing/2014/main" id="{170028D4-E71A-CD4F-A578-3F05E584F965}"/>
              </a:ext>
            </a:extLst>
          </p:cNvPr>
          <p:cNvPicPr>
            <a:picLocks noChangeAspect="1"/>
          </p:cNvPicPr>
          <p:nvPr/>
        </p:nvPicPr>
        <p:blipFill>
          <a:blip r:embed="rId4"/>
          <a:stretch>
            <a:fillRect/>
          </a:stretch>
        </p:blipFill>
        <p:spPr>
          <a:xfrm>
            <a:off x="4851638" y="825137"/>
            <a:ext cx="5522259" cy="2881496"/>
          </a:xfrm>
          <a:prstGeom prst="rect">
            <a:avLst/>
          </a:prstGeom>
        </p:spPr>
      </p:pic>
      <p:pic>
        <p:nvPicPr>
          <p:cNvPr id="9" name="Picture 8">
            <a:extLst>
              <a:ext uri="{FF2B5EF4-FFF2-40B4-BE49-F238E27FC236}">
                <a16:creationId xmlns:a16="http://schemas.microsoft.com/office/drawing/2014/main" id="{0FECFB11-9296-A444-B7A5-02E4F35AAF7C}"/>
              </a:ext>
            </a:extLst>
          </p:cNvPr>
          <p:cNvPicPr>
            <a:picLocks noChangeAspect="1"/>
          </p:cNvPicPr>
          <p:nvPr/>
        </p:nvPicPr>
        <p:blipFill>
          <a:blip r:embed="rId5"/>
          <a:stretch>
            <a:fillRect/>
          </a:stretch>
        </p:blipFill>
        <p:spPr>
          <a:xfrm>
            <a:off x="11575914" y="6341806"/>
            <a:ext cx="616086" cy="552666"/>
          </a:xfrm>
          <a:prstGeom prst="ellipse">
            <a:avLst/>
          </a:prstGeom>
          <a:ln w="19050">
            <a:solidFill>
              <a:schemeClr val="accent2">
                <a:lumMod val="50000"/>
              </a:schemeClr>
            </a:solidFill>
          </a:ln>
        </p:spPr>
      </p:pic>
      <p:pic>
        <p:nvPicPr>
          <p:cNvPr id="6" name="Picture 5" descr="Timeline&#10;&#10;Description automatically generated">
            <a:extLst>
              <a:ext uri="{FF2B5EF4-FFF2-40B4-BE49-F238E27FC236}">
                <a16:creationId xmlns:a16="http://schemas.microsoft.com/office/drawing/2014/main" id="{740CBFC3-4A0F-864C-8C57-823423685C4E}"/>
              </a:ext>
            </a:extLst>
          </p:cNvPr>
          <p:cNvPicPr>
            <a:picLocks noChangeAspect="1"/>
          </p:cNvPicPr>
          <p:nvPr/>
        </p:nvPicPr>
        <p:blipFill rotWithShape="1">
          <a:blip r:embed="rId6"/>
          <a:srcRect l="1922"/>
          <a:stretch/>
        </p:blipFill>
        <p:spPr>
          <a:xfrm>
            <a:off x="4851639" y="3886046"/>
            <a:ext cx="5522259" cy="2774731"/>
          </a:xfrm>
          <a:prstGeom prst="rect">
            <a:avLst/>
          </a:prstGeom>
        </p:spPr>
      </p:pic>
      <p:grpSp>
        <p:nvGrpSpPr>
          <p:cNvPr id="8" name="Group 7">
            <a:extLst>
              <a:ext uri="{FF2B5EF4-FFF2-40B4-BE49-F238E27FC236}">
                <a16:creationId xmlns:a16="http://schemas.microsoft.com/office/drawing/2014/main" id="{37D25B09-81AF-F54D-A3F8-71B74843DF4B}"/>
              </a:ext>
            </a:extLst>
          </p:cNvPr>
          <p:cNvGrpSpPr/>
          <p:nvPr/>
        </p:nvGrpSpPr>
        <p:grpSpPr>
          <a:xfrm>
            <a:off x="-125045" y="-59421"/>
            <a:ext cx="2766645" cy="2599421"/>
            <a:chOff x="1503676" y="1787535"/>
            <a:chExt cx="4100250" cy="3435309"/>
          </a:xfrm>
        </p:grpSpPr>
        <p:sp>
          <p:nvSpPr>
            <p:cNvPr id="10" name="Shape 9">
              <a:extLst>
                <a:ext uri="{FF2B5EF4-FFF2-40B4-BE49-F238E27FC236}">
                  <a16:creationId xmlns:a16="http://schemas.microsoft.com/office/drawing/2014/main" id="{08C61EF3-2012-7F43-8B65-709F41894E63}"/>
                </a:ext>
              </a:extLst>
            </p:cNvPr>
            <p:cNvSpPr/>
            <p:nvPr/>
          </p:nvSpPr>
          <p:spPr>
            <a:xfrm>
              <a:off x="1503676" y="1787535"/>
              <a:ext cx="4100250" cy="3435309"/>
            </a:xfrm>
            <a:prstGeom prst="gear6">
              <a:avLst/>
            </a:prstGeom>
            <a:solidFill>
              <a:schemeClr val="bg1"/>
            </a:solidFill>
            <a:ln>
              <a:solidFill>
                <a:srgbClr val="CD6D9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Shape 4">
              <a:extLst>
                <a:ext uri="{FF2B5EF4-FFF2-40B4-BE49-F238E27FC236}">
                  <a16:creationId xmlns:a16="http://schemas.microsoft.com/office/drawing/2014/main" id="{537196F9-E0C6-4145-914B-076FE54A8FBE}"/>
                </a:ext>
              </a:extLst>
            </p:cNvPr>
            <p:cNvSpPr txBox="1"/>
            <p:nvPr/>
          </p:nvSpPr>
          <p:spPr>
            <a:xfrm>
              <a:off x="2257144" y="2657609"/>
              <a:ext cx="2593315" cy="1695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000" kern="1200" dirty="0">
                  <a:solidFill>
                    <a:schemeClr val="accent6">
                      <a:lumMod val="50000"/>
                    </a:schemeClr>
                  </a:solidFill>
                </a:rPr>
                <a:t>Team-Based Implementation</a:t>
              </a:r>
            </a:p>
          </p:txBody>
        </p:sp>
      </p:grpSp>
      <p:grpSp>
        <p:nvGrpSpPr>
          <p:cNvPr id="14" name="Group 13">
            <a:extLst>
              <a:ext uri="{FF2B5EF4-FFF2-40B4-BE49-F238E27FC236}">
                <a16:creationId xmlns:a16="http://schemas.microsoft.com/office/drawing/2014/main" id="{C222D523-AE3E-0741-A47E-D2CF27ABCBAA}"/>
              </a:ext>
            </a:extLst>
          </p:cNvPr>
          <p:cNvGrpSpPr/>
          <p:nvPr/>
        </p:nvGrpSpPr>
        <p:grpSpPr>
          <a:xfrm>
            <a:off x="1818103" y="-428186"/>
            <a:ext cx="2717856" cy="2506645"/>
            <a:chOff x="3717734" y="347550"/>
            <a:chExt cx="2946988" cy="2828891"/>
          </a:xfrm>
        </p:grpSpPr>
        <p:sp>
          <p:nvSpPr>
            <p:cNvPr id="15" name="Shape 14">
              <a:extLst>
                <a:ext uri="{FF2B5EF4-FFF2-40B4-BE49-F238E27FC236}">
                  <a16:creationId xmlns:a16="http://schemas.microsoft.com/office/drawing/2014/main" id="{80133AE4-F0E6-6F4F-BA12-092D4F00D112}"/>
                </a:ext>
              </a:extLst>
            </p:cNvPr>
            <p:cNvSpPr/>
            <p:nvPr/>
          </p:nvSpPr>
          <p:spPr>
            <a:xfrm rot="20700000">
              <a:off x="3717734" y="347550"/>
              <a:ext cx="2946988" cy="2828891"/>
            </a:xfrm>
            <a:prstGeom prst="gear6">
              <a:avLst/>
            </a:prstGeom>
            <a:solidFill>
              <a:schemeClr val="bg1"/>
            </a:solidFill>
            <a:ln>
              <a:solidFill>
                <a:srgbClr val="CD6D9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Shape 4">
              <a:extLst>
                <a:ext uri="{FF2B5EF4-FFF2-40B4-BE49-F238E27FC236}">
                  <a16:creationId xmlns:a16="http://schemas.microsoft.com/office/drawing/2014/main" id="{946BAED4-6E89-0A44-82D1-1CA8348CBB72}"/>
                </a:ext>
              </a:extLst>
            </p:cNvPr>
            <p:cNvSpPr txBox="1"/>
            <p:nvPr/>
          </p:nvSpPr>
          <p:spPr>
            <a:xfrm>
              <a:off x="4371099" y="961004"/>
              <a:ext cx="1640257" cy="1601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000" kern="1200" dirty="0">
                  <a:solidFill>
                    <a:schemeClr val="tx1"/>
                  </a:solidFill>
                </a:rPr>
                <a:t>Continuous Action Planning</a:t>
              </a:r>
            </a:p>
          </p:txBody>
        </p:sp>
      </p:grpSp>
    </p:spTree>
    <p:extLst>
      <p:ext uri="{BB962C8B-B14F-4D97-AF65-F5344CB8AC3E}">
        <p14:creationId xmlns:p14="http://schemas.microsoft.com/office/powerpoint/2010/main" val="226300593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35CF4DE-E664-5549-80E2-32A554D72EEC}"/>
              </a:ext>
            </a:extLst>
          </p:cNvPr>
          <p:cNvGraphicFramePr/>
          <p:nvPr>
            <p:extLst>
              <p:ext uri="{D42A27DB-BD31-4B8C-83A1-F6EECF244321}">
                <p14:modId xmlns:p14="http://schemas.microsoft.com/office/powerpoint/2010/main" val="3093746550"/>
              </p:ext>
            </p:extLst>
          </p:nvPr>
        </p:nvGraphicFramePr>
        <p:xfrm>
          <a:off x="-103094" y="1"/>
          <a:ext cx="12498294" cy="682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Icon&#10;&#10;Description automatically generated">
            <a:extLst>
              <a:ext uri="{FF2B5EF4-FFF2-40B4-BE49-F238E27FC236}">
                <a16:creationId xmlns:a16="http://schemas.microsoft.com/office/drawing/2014/main" id="{28CE615F-56BA-3048-9851-E58651ADF71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690238" y="3086141"/>
            <a:ext cx="1182242" cy="1182242"/>
          </a:xfrm>
          <a:prstGeom prst="rect">
            <a:avLst/>
          </a:prstGeom>
        </p:spPr>
      </p:pic>
      <p:pic>
        <p:nvPicPr>
          <p:cNvPr id="18" name="Picture 17" descr="Icon&#10;&#10;Description automatically generated">
            <a:extLst>
              <a:ext uri="{FF2B5EF4-FFF2-40B4-BE49-F238E27FC236}">
                <a16:creationId xmlns:a16="http://schemas.microsoft.com/office/drawing/2014/main" id="{58CD7D19-5188-1848-9475-D1F766628917}"/>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504879" y="1878994"/>
            <a:ext cx="1182242" cy="1182242"/>
          </a:xfrm>
          <a:prstGeom prst="rect">
            <a:avLst/>
          </a:prstGeom>
        </p:spPr>
      </p:pic>
      <p:sp>
        <p:nvSpPr>
          <p:cNvPr id="2" name="Oval 1">
            <a:extLst>
              <a:ext uri="{FF2B5EF4-FFF2-40B4-BE49-F238E27FC236}">
                <a16:creationId xmlns:a16="http://schemas.microsoft.com/office/drawing/2014/main" id="{EA23D272-F574-8246-97D2-6A2FA855B7DE}"/>
              </a:ext>
            </a:extLst>
          </p:cNvPr>
          <p:cNvSpPr/>
          <p:nvPr/>
        </p:nvSpPr>
        <p:spPr>
          <a:xfrm>
            <a:off x="3126676" y="4200144"/>
            <a:ext cx="1182242" cy="1108040"/>
          </a:xfrm>
          <a:prstGeom prst="ellipse">
            <a:avLst/>
          </a:prstGeom>
          <a:gradFill flip="none" rotWithShape="1">
            <a:gsLst>
              <a:gs pos="44000">
                <a:srgbClr val="5FBCDC"/>
              </a:gs>
              <a:gs pos="0">
                <a:srgbClr val="5FBCDC"/>
              </a:gs>
              <a:gs pos="53000">
                <a:srgbClr val="009FB5"/>
              </a:gs>
              <a:gs pos="100000">
                <a:srgbClr val="009FB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Shape, icon&#10;&#10;Description automatically generated">
            <a:extLst>
              <a:ext uri="{FF2B5EF4-FFF2-40B4-BE49-F238E27FC236}">
                <a16:creationId xmlns:a16="http://schemas.microsoft.com/office/drawing/2014/main" id="{A9004FF7-AC06-4243-A839-029516F32C8F}"/>
              </a:ext>
            </a:extLst>
          </p:cNvPr>
          <p:cNvPicPr>
            <a:picLocks noChangeAspect="1"/>
          </p:cNvPicPr>
          <p:nvPr/>
        </p:nvPicPr>
        <p:blipFill>
          <a:blip r:embed="rId12">
            <a:biLevel thresh="25000"/>
            <a:extLst>
              <a:ext uri="{837473B0-CC2E-450A-ABE3-18F120FF3D39}">
                <a1611:picAttrSrcUrl xmlns:a1611="http://schemas.microsoft.com/office/drawing/2016/11/main" r:id="rId13"/>
              </a:ext>
            </a:extLst>
          </a:blip>
          <a:stretch>
            <a:fillRect/>
          </a:stretch>
        </p:blipFill>
        <p:spPr>
          <a:xfrm>
            <a:off x="3126676" y="4139682"/>
            <a:ext cx="1182242" cy="1182242"/>
          </a:xfrm>
          <a:prstGeom prst="rect">
            <a:avLst/>
          </a:prstGeom>
          <a:noFill/>
        </p:spPr>
      </p:pic>
      <p:grpSp>
        <p:nvGrpSpPr>
          <p:cNvPr id="11" name="Group 10">
            <a:extLst>
              <a:ext uri="{FF2B5EF4-FFF2-40B4-BE49-F238E27FC236}">
                <a16:creationId xmlns:a16="http://schemas.microsoft.com/office/drawing/2014/main" id="{F4C25A82-58EF-5F45-B9F0-FE5CFF4FF3B8}"/>
              </a:ext>
            </a:extLst>
          </p:cNvPr>
          <p:cNvGrpSpPr/>
          <p:nvPr/>
        </p:nvGrpSpPr>
        <p:grpSpPr>
          <a:xfrm>
            <a:off x="91364" y="0"/>
            <a:ext cx="3038414" cy="3040075"/>
            <a:chOff x="4662282" y="3360709"/>
            <a:chExt cx="3038414" cy="3040075"/>
          </a:xfrm>
        </p:grpSpPr>
        <p:sp>
          <p:nvSpPr>
            <p:cNvPr id="12" name="Shape 11">
              <a:extLst>
                <a:ext uri="{FF2B5EF4-FFF2-40B4-BE49-F238E27FC236}">
                  <a16:creationId xmlns:a16="http://schemas.microsoft.com/office/drawing/2014/main" id="{9147D931-7393-094D-B53A-A6D11593B919}"/>
                </a:ext>
              </a:extLst>
            </p:cNvPr>
            <p:cNvSpPr/>
            <p:nvPr/>
          </p:nvSpPr>
          <p:spPr>
            <a:xfrm>
              <a:off x="4662282" y="3360709"/>
              <a:ext cx="3038414" cy="3040075"/>
            </a:xfrm>
            <a:prstGeom prst="gear9">
              <a:avLst/>
            </a:prstGeom>
            <a:solidFill>
              <a:schemeClr val="bg1"/>
            </a:solidFill>
            <a:ln>
              <a:solidFill>
                <a:srgbClr val="CD6D9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Shape 4">
              <a:extLst>
                <a:ext uri="{FF2B5EF4-FFF2-40B4-BE49-F238E27FC236}">
                  <a16:creationId xmlns:a16="http://schemas.microsoft.com/office/drawing/2014/main" id="{F8EE0953-A4B8-844D-9561-D955F076D946}"/>
                </a:ext>
              </a:extLst>
            </p:cNvPr>
            <p:cNvSpPr txBox="1"/>
            <p:nvPr/>
          </p:nvSpPr>
          <p:spPr>
            <a:xfrm>
              <a:off x="5273138" y="4072722"/>
              <a:ext cx="1816702" cy="1562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a:t>
              </a:r>
              <a:r>
                <a:rPr lang="en-US" sz="2200" dirty="0">
                  <a:solidFill>
                    <a:schemeClr val="accent6">
                      <a:lumMod val="50000"/>
                    </a:schemeClr>
                  </a:solidFill>
                </a:rPr>
                <a:t>Engagement</a:t>
              </a:r>
              <a:endParaRPr lang="en-US" sz="2200" kern="1200" dirty="0">
                <a:solidFill>
                  <a:schemeClr val="accent6">
                    <a:lumMod val="50000"/>
                  </a:schemeClr>
                </a:solidFill>
              </a:endParaRPr>
            </a:p>
          </p:txBody>
        </p:sp>
      </p:grpSp>
      <p:pic>
        <p:nvPicPr>
          <p:cNvPr id="15" name="Picture 14">
            <a:extLst>
              <a:ext uri="{FF2B5EF4-FFF2-40B4-BE49-F238E27FC236}">
                <a16:creationId xmlns:a16="http://schemas.microsoft.com/office/drawing/2014/main" id="{04C009D4-7FF1-3541-8D11-D40235EB5446}"/>
              </a:ext>
            </a:extLst>
          </p:cNvPr>
          <p:cNvPicPr>
            <a:picLocks noChangeAspect="1"/>
          </p:cNvPicPr>
          <p:nvPr/>
        </p:nvPicPr>
        <p:blipFill>
          <a:blip r:embed="rId14"/>
          <a:stretch>
            <a:fillRect/>
          </a:stretch>
        </p:blipFill>
        <p:spPr>
          <a:xfrm>
            <a:off x="11575914" y="6341806"/>
            <a:ext cx="616086" cy="552666"/>
          </a:xfrm>
          <a:prstGeom prst="ellipse">
            <a:avLst/>
          </a:prstGeom>
          <a:ln w="19050">
            <a:solidFill>
              <a:schemeClr val="accent2">
                <a:lumMod val="50000"/>
              </a:schemeClr>
            </a:solidFill>
          </a:ln>
        </p:spPr>
      </p:pic>
    </p:spTree>
    <p:extLst>
      <p:ext uri="{BB962C8B-B14F-4D97-AF65-F5344CB8AC3E}">
        <p14:creationId xmlns:p14="http://schemas.microsoft.com/office/powerpoint/2010/main" val="550735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247193143"/>
              </p:ext>
            </p:extLst>
          </p:nvPr>
        </p:nvGraphicFramePr>
        <p:xfrm>
          <a:off x="818356" y="1553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2D6C983E-0114-9D4E-9BC0-FA651C64BB9A}"/>
              </a:ext>
            </a:extLst>
          </p:cNvPr>
          <p:cNvGrpSpPr/>
          <p:nvPr/>
        </p:nvGrpSpPr>
        <p:grpSpPr>
          <a:xfrm>
            <a:off x="-234712" y="-338665"/>
            <a:ext cx="2656180" cy="2421466"/>
            <a:chOff x="313553" y="863465"/>
            <a:chExt cx="3788360" cy="3285799"/>
          </a:xfrm>
        </p:grpSpPr>
        <p:sp>
          <p:nvSpPr>
            <p:cNvPr id="8" name="Shape 7">
              <a:extLst>
                <a:ext uri="{FF2B5EF4-FFF2-40B4-BE49-F238E27FC236}">
                  <a16:creationId xmlns:a16="http://schemas.microsoft.com/office/drawing/2014/main" id="{970B19EC-D542-0E49-9C25-BF50F4E8368A}"/>
                </a:ext>
              </a:extLst>
            </p:cNvPr>
            <p:cNvSpPr/>
            <p:nvPr/>
          </p:nvSpPr>
          <p:spPr>
            <a:xfrm>
              <a:off x="313553" y="863465"/>
              <a:ext cx="3788360" cy="3285799"/>
            </a:xfrm>
            <a:prstGeom prst="gear6">
              <a:avLst/>
            </a:prstGeom>
            <a:solidFill>
              <a:schemeClr val="bg1"/>
            </a:solidFill>
            <a:ln>
              <a:solidFill>
                <a:srgbClr val="CD6D9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Shape 4">
              <a:extLst>
                <a:ext uri="{FF2B5EF4-FFF2-40B4-BE49-F238E27FC236}">
                  <a16:creationId xmlns:a16="http://schemas.microsoft.com/office/drawing/2014/main" id="{8474DCBB-A4BD-0A4A-8DF6-9E01006AA7EB}"/>
                </a:ext>
              </a:extLst>
            </p:cNvPr>
            <p:cNvSpPr txBox="1"/>
            <p:nvPr/>
          </p:nvSpPr>
          <p:spPr>
            <a:xfrm>
              <a:off x="1213816" y="1695674"/>
              <a:ext cx="2298341" cy="1621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000" kern="1200" dirty="0">
                  <a:solidFill>
                    <a:schemeClr val="accent6">
                      <a:lumMod val="50000"/>
                    </a:schemeClr>
                  </a:solidFill>
                </a:rPr>
                <a:t>Embedded</a:t>
              </a:r>
              <a:r>
                <a:rPr lang="en-US" sz="2000" kern="1200" baseline="0" dirty="0">
                  <a:solidFill>
                    <a:schemeClr val="accent6">
                      <a:lumMod val="50000"/>
                    </a:schemeClr>
                  </a:solidFill>
                </a:rPr>
                <a:t> and Ongoing Professional Development</a:t>
              </a:r>
              <a:endParaRPr lang="en-US" sz="2000" kern="1200" dirty="0">
                <a:solidFill>
                  <a:schemeClr val="accent6">
                    <a:lumMod val="50000"/>
                  </a:schemeClr>
                </a:solidFill>
              </a:endParaRPr>
            </a:p>
          </p:txBody>
        </p:sp>
      </p:grpSp>
      <p:pic>
        <p:nvPicPr>
          <p:cNvPr id="10" name="Picture 9">
            <a:extLst>
              <a:ext uri="{FF2B5EF4-FFF2-40B4-BE49-F238E27FC236}">
                <a16:creationId xmlns:a16="http://schemas.microsoft.com/office/drawing/2014/main" id="{1A074AAD-0FF8-8949-957C-667778CDEDD3}"/>
              </a:ext>
            </a:extLst>
          </p:cNvPr>
          <p:cNvPicPr>
            <a:picLocks noChangeAspect="1"/>
          </p:cNvPicPr>
          <p:nvPr/>
        </p:nvPicPr>
        <p:blipFill>
          <a:blip r:embed="rId8"/>
          <a:stretch>
            <a:fillRect/>
          </a:stretch>
        </p:blipFill>
        <p:spPr>
          <a:xfrm>
            <a:off x="11575914" y="6341806"/>
            <a:ext cx="616086" cy="552666"/>
          </a:xfrm>
          <a:prstGeom prst="ellipse">
            <a:avLst/>
          </a:prstGeom>
          <a:ln w="19050">
            <a:solidFill>
              <a:schemeClr val="accent2">
                <a:lumMod val="50000"/>
              </a:schemeClr>
            </a:solidFill>
          </a:ln>
        </p:spPr>
      </p:pic>
    </p:spTree>
    <p:extLst>
      <p:ext uri="{BB962C8B-B14F-4D97-AF65-F5344CB8AC3E}">
        <p14:creationId xmlns:p14="http://schemas.microsoft.com/office/powerpoint/2010/main" val="12056372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3BF36-27A1-DC4E-895E-903ADA77FFBA}"/>
              </a:ext>
            </a:extLst>
          </p:cNvPr>
          <p:cNvSpPr>
            <a:spLocks noGrp="1"/>
          </p:cNvSpPr>
          <p:nvPr>
            <p:ph type="title"/>
          </p:nvPr>
        </p:nvSpPr>
        <p:spPr>
          <a:xfrm>
            <a:off x="1537249" y="1415710"/>
            <a:ext cx="10654751" cy="845600"/>
          </a:xfrm>
        </p:spPr>
        <p:txBody>
          <a:bodyPr/>
          <a:lstStyle/>
          <a:p>
            <a:r>
              <a:rPr lang="en-US" dirty="0"/>
              <a:t>Adults need and deserve recognition for their efforts!</a:t>
            </a:r>
          </a:p>
        </p:txBody>
      </p:sp>
      <p:sp>
        <p:nvSpPr>
          <p:cNvPr id="4" name="TextBox 3">
            <a:extLst>
              <a:ext uri="{FF2B5EF4-FFF2-40B4-BE49-F238E27FC236}">
                <a16:creationId xmlns:a16="http://schemas.microsoft.com/office/drawing/2014/main" id="{AB394430-07F3-6F4D-AE34-2638CA407D6B}"/>
              </a:ext>
            </a:extLst>
          </p:cNvPr>
          <p:cNvSpPr txBox="1"/>
          <p:nvPr/>
        </p:nvSpPr>
        <p:spPr>
          <a:xfrm>
            <a:off x="1369786" y="2104059"/>
            <a:ext cx="108222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Provide verbal and/or written relevant and sincere specific praise often!</a:t>
            </a:r>
          </a:p>
        </p:txBody>
      </p:sp>
      <p:sp>
        <p:nvSpPr>
          <p:cNvPr id="5" name="Rounded Rectangular Callout 4">
            <a:extLst>
              <a:ext uri="{FF2B5EF4-FFF2-40B4-BE49-F238E27FC236}">
                <a16:creationId xmlns:a16="http://schemas.microsoft.com/office/drawing/2014/main" id="{43E64B84-8023-6247-B30B-F75827363192}"/>
              </a:ext>
            </a:extLst>
          </p:cNvPr>
          <p:cNvSpPr/>
          <p:nvPr/>
        </p:nvSpPr>
        <p:spPr>
          <a:xfrm>
            <a:off x="366820" y="3090569"/>
            <a:ext cx="4016829" cy="3170428"/>
          </a:xfrm>
          <a:prstGeom prst="wedgeRoundRectCallout">
            <a:avLst>
              <a:gd name="adj1" fmla="val 56021"/>
              <a:gd name="adj2" fmla="val 69203"/>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Your students really know and demonstrate our schoolwide expectations. You must have worked hard at teaching them. Well done! </a:t>
            </a:r>
          </a:p>
        </p:txBody>
      </p:sp>
      <p:sp>
        <p:nvSpPr>
          <p:cNvPr id="6" name="Rounded Rectangular Callout 5">
            <a:extLst>
              <a:ext uri="{FF2B5EF4-FFF2-40B4-BE49-F238E27FC236}">
                <a16:creationId xmlns:a16="http://schemas.microsoft.com/office/drawing/2014/main" id="{34D6EEAD-F8C3-E541-A041-5A527BB522C8}"/>
              </a:ext>
            </a:extLst>
          </p:cNvPr>
          <p:cNvSpPr/>
          <p:nvPr/>
        </p:nvSpPr>
        <p:spPr>
          <a:xfrm>
            <a:off x="8135528" y="2866987"/>
            <a:ext cx="3858985" cy="3014008"/>
          </a:xfrm>
          <a:prstGeom prst="wedgeRoundRectCallout">
            <a:avLst>
              <a:gd name="adj1" fmla="val -41721"/>
              <a:gd name="adj2" fmla="val 81490"/>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Wow! You did a great job interacting with students and recognizing from for doing things well during dismissal!</a:t>
            </a:r>
          </a:p>
        </p:txBody>
      </p:sp>
      <p:sp>
        <p:nvSpPr>
          <p:cNvPr id="7" name="Rectangle 6">
            <a:extLst>
              <a:ext uri="{FF2B5EF4-FFF2-40B4-BE49-F238E27FC236}">
                <a16:creationId xmlns:a16="http://schemas.microsoft.com/office/drawing/2014/main" id="{B83A9F45-9AD9-4546-9D41-3E059B31F341}"/>
              </a:ext>
            </a:extLst>
          </p:cNvPr>
          <p:cNvSpPr/>
          <p:nvPr/>
        </p:nvSpPr>
        <p:spPr>
          <a:xfrm rot="968053">
            <a:off x="4382177" y="3034865"/>
            <a:ext cx="3782976" cy="3281836"/>
          </a:xfrm>
          <a:prstGeom prst="rect">
            <a:avLst/>
          </a:prstGeom>
          <a:solidFill>
            <a:srgbClr val="FFFF8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292C73">
                    <a:lumMod val="50000"/>
                  </a:srgbClr>
                </a:solidFill>
                <a:effectLst/>
                <a:uLnTx/>
                <a:uFillTx/>
                <a:latin typeface="Castellar" panose="020A0402060406010301" pitchFamily="18" charset="77"/>
                <a:ea typeface="+mn-ea"/>
                <a:cs typeface="+mn-cs"/>
              </a:rPr>
              <a:t>PBIS Superstar Notice!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292C73">
                  <a:lumMod val="50000"/>
                </a:srgbClr>
              </a:solidFill>
              <a:effectLst/>
              <a:uLnTx/>
              <a:uFillTx/>
              <a:latin typeface="Castellar" panose="020A0402060406010301" pitchFamily="18"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454">
                    <a:lumMod val="50000"/>
                  </a:srgbClr>
                </a:solidFill>
                <a:effectLst/>
                <a:uLnTx/>
                <a:uFillTx/>
                <a:latin typeface="Bradley Hand" pitchFamily="2" charset="77"/>
                <a:ea typeface="+mn-ea"/>
                <a:cs typeface="+mn-cs"/>
              </a:rPr>
              <a:t>Your students have all earned at least 1 Pride card this month. You are using our acknowledgement system really effectively! Thank you for helping improve our school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stellar" panose="020A0402060406010301" pitchFamily="18" charset="77"/>
              <a:ea typeface="+mn-ea"/>
              <a:cs typeface="+mn-cs"/>
            </a:endParaRPr>
          </a:p>
        </p:txBody>
      </p:sp>
      <p:grpSp>
        <p:nvGrpSpPr>
          <p:cNvPr id="9" name="Group 8">
            <a:extLst>
              <a:ext uri="{FF2B5EF4-FFF2-40B4-BE49-F238E27FC236}">
                <a16:creationId xmlns:a16="http://schemas.microsoft.com/office/drawing/2014/main" id="{4FFCFC05-A8D0-FF49-8200-5335055E57D2}"/>
              </a:ext>
            </a:extLst>
          </p:cNvPr>
          <p:cNvGrpSpPr/>
          <p:nvPr/>
        </p:nvGrpSpPr>
        <p:grpSpPr>
          <a:xfrm>
            <a:off x="-314672" y="-186595"/>
            <a:ext cx="2652355" cy="2290654"/>
            <a:chOff x="2065194" y="3563119"/>
            <a:chExt cx="3244350" cy="2905338"/>
          </a:xfrm>
        </p:grpSpPr>
        <p:sp>
          <p:nvSpPr>
            <p:cNvPr id="10" name="Shape 9">
              <a:extLst>
                <a:ext uri="{FF2B5EF4-FFF2-40B4-BE49-F238E27FC236}">
                  <a16:creationId xmlns:a16="http://schemas.microsoft.com/office/drawing/2014/main" id="{A27DF1C9-4139-8143-B6E6-DB498AC974BB}"/>
                </a:ext>
              </a:extLst>
            </p:cNvPr>
            <p:cNvSpPr/>
            <p:nvPr/>
          </p:nvSpPr>
          <p:spPr>
            <a:xfrm rot="20700000">
              <a:off x="2065194" y="3563119"/>
              <a:ext cx="3244350" cy="2905338"/>
            </a:xfrm>
            <a:prstGeom prst="gear6">
              <a:avLst/>
            </a:prstGeom>
            <a:solidFill>
              <a:schemeClr val="bg1"/>
            </a:solidFill>
            <a:ln>
              <a:solidFill>
                <a:srgbClr val="CD6D9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Shape 4">
              <a:extLst>
                <a:ext uri="{FF2B5EF4-FFF2-40B4-BE49-F238E27FC236}">
                  <a16:creationId xmlns:a16="http://schemas.microsoft.com/office/drawing/2014/main" id="{530A7424-7949-FC49-88F1-1B64B6E4FF84}"/>
                </a:ext>
              </a:extLst>
            </p:cNvPr>
            <p:cNvSpPr txBox="1"/>
            <p:nvPr/>
          </p:nvSpPr>
          <p:spPr>
            <a:xfrm>
              <a:off x="2796882" y="4180237"/>
              <a:ext cx="2015555" cy="1671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p:txBody>
        </p:sp>
      </p:grpSp>
      <p:pic>
        <p:nvPicPr>
          <p:cNvPr id="12" name="Picture 11">
            <a:extLst>
              <a:ext uri="{FF2B5EF4-FFF2-40B4-BE49-F238E27FC236}">
                <a16:creationId xmlns:a16="http://schemas.microsoft.com/office/drawing/2014/main" id="{D7D074C4-113E-9E4A-A2E6-88D176BC2905}"/>
              </a:ext>
            </a:extLst>
          </p:cNvPr>
          <p:cNvPicPr>
            <a:picLocks noChangeAspect="1"/>
          </p:cNvPicPr>
          <p:nvPr/>
        </p:nvPicPr>
        <p:blipFill>
          <a:blip r:embed="rId2"/>
          <a:stretch>
            <a:fillRect/>
          </a:stretch>
        </p:blipFill>
        <p:spPr>
          <a:xfrm>
            <a:off x="11575914" y="6341806"/>
            <a:ext cx="616086" cy="552666"/>
          </a:xfrm>
          <a:prstGeom prst="ellipse">
            <a:avLst/>
          </a:prstGeom>
          <a:ln w="19050">
            <a:solidFill>
              <a:schemeClr val="accent2">
                <a:lumMod val="50000"/>
              </a:schemeClr>
            </a:solidFill>
          </a:ln>
        </p:spPr>
      </p:pic>
    </p:spTree>
    <p:extLst>
      <p:ext uri="{BB962C8B-B14F-4D97-AF65-F5344CB8AC3E}">
        <p14:creationId xmlns:p14="http://schemas.microsoft.com/office/powerpoint/2010/main" val="30518205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63684A-3E5C-344D-888C-8D7891EBF9EE}"/>
              </a:ext>
            </a:extLst>
          </p:cNvPr>
          <p:cNvGraphicFramePr>
            <a:graphicFrameLocks noGrp="1"/>
          </p:cNvGraphicFramePr>
          <p:nvPr>
            <p:ph idx="4294967295"/>
            <p:extLst>
              <p:ext uri="{D42A27DB-BD31-4B8C-83A1-F6EECF244321}">
                <p14:modId xmlns:p14="http://schemas.microsoft.com/office/powerpoint/2010/main" val="3539383732"/>
              </p:ext>
            </p:extLst>
          </p:nvPr>
        </p:nvGraphicFramePr>
        <p:xfrm>
          <a:off x="172785" y="846161"/>
          <a:ext cx="11846430" cy="601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FB92453C-D6BE-3142-9FD6-0CB5EDCD97F7}"/>
              </a:ext>
            </a:extLst>
          </p:cNvPr>
          <p:cNvGrpSpPr/>
          <p:nvPr/>
        </p:nvGrpSpPr>
        <p:grpSpPr>
          <a:xfrm>
            <a:off x="172785" y="1624"/>
            <a:ext cx="1808415" cy="1689073"/>
            <a:chOff x="3583367" y="1160257"/>
            <a:chExt cx="2970176" cy="2824112"/>
          </a:xfrm>
        </p:grpSpPr>
        <p:sp>
          <p:nvSpPr>
            <p:cNvPr id="7" name="Shape 6">
              <a:extLst>
                <a:ext uri="{FF2B5EF4-FFF2-40B4-BE49-F238E27FC236}">
                  <a16:creationId xmlns:a16="http://schemas.microsoft.com/office/drawing/2014/main" id="{0E481B48-740B-3C49-AB0E-927467B0AD85}"/>
                </a:ext>
              </a:extLst>
            </p:cNvPr>
            <p:cNvSpPr/>
            <p:nvPr/>
          </p:nvSpPr>
          <p:spPr>
            <a:xfrm>
              <a:off x="3583367" y="1160257"/>
              <a:ext cx="2970176" cy="2824112"/>
            </a:xfrm>
            <a:prstGeom prst="gear9">
              <a:avLst/>
            </a:prstGeom>
            <a:solidFill>
              <a:schemeClr val="bg1"/>
            </a:solidFill>
            <a:ln>
              <a:solidFill>
                <a:srgbClr val="CD6D9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Shape 4">
              <a:extLst>
                <a:ext uri="{FF2B5EF4-FFF2-40B4-BE49-F238E27FC236}">
                  <a16:creationId xmlns:a16="http://schemas.microsoft.com/office/drawing/2014/main" id="{F23E0F42-BC0C-CE41-BB4C-6054BA1C93DD}"/>
                </a:ext>
              </a:extLst>
            </p:cNvPr>
            <p:cNvSpPr txBox="1"/>
            <p:nvPr/>
          </p:nvSpPr>
          <p:spPr>
            <a:xfrm>
              <a:off x="4169588" y="1821792"/>
              <a:ext cx="1797734" cy="1451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p:txBody>
        </p:sp>
      </p:grpSp>
    </p:spTree>
    <p:extLst>
      <p:ext uri="{BB962C8B-B14F-4D97-AF65-F5344CB8AC3E}">
        <p14:creationId xmlns:p14="http://schemas.microsoft.com/office/powerpoint/2010/main" val="1257874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7C9908F-F4CC-BF46-AC27-B58470724384}"/>
              </a:ext>
            </a:extLst>
          </p:cNvPr>
          <p:cNvSpPr txBox="1"/>
          <p:nvPr/>
        </p:nvSpPr>
        <p:spPr>
          <a:xfrm>
            <a:off x="127396" y="788457"/>
            <a:ext cx="6679803" cy="49244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spcAft>
                <a:spcPts val="1200"/>
              </a:spcAft>
              <a:buClr>
                <a:schemeClr val="accent6">
                  <a:lumMod val="50000"/>
                </a:schemeClr>
              </a:buClr>
              <a:buFont typeface="Arial" panose="020B0604020202020204" pitchFamily="34" charset="0"/>
              <a:buChar char="•"/>
            </a:pPr>
            <a:r>
              <a:rPr lang="en-US" sz="2800" b="1" kern="0" dirty="0">
                <a:solidFill>
                  <a:schemeClr val="accent6">
                    <a:lumMod val="50000"/>
                  </a:schemeClr>
                </a:solidFill>
                <a:latin typeface="Calibri" panose="020F0502020204030204" pitchFamily="34" charset="0"/>
                <a:cs typeface="Calibri" panose="020F0502020204030204" pitchFamily="34" charset="0"/>
              </a:rPr>
              <a:t>Step 8: Develop Systems to Support Staff</a:t>
            </a:r>
          </a:p>
          <a:p>
            <a:pPr marL="800100" lvl="1" indent="-342900">
              <a:spcAft>
                <a:spcPts val="1200"/>
              </a:spcAft>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Team-based Implementation</a:t>
            </a:r>
          </a:p>
          <a:p>
            <a:pPr marL="800100" lvl="1" indent="-342900">
              <a:spcAft>
                <a:spcPts val="1200"/>
              </a:spcAft>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Action Planning</a:t>
            </a:r>
          </a:p>
          <a:p>
            <a:pPr marL="800100" lvl="1" indent="-342900">
              <a:spcAft>
                <a:spcPts val="1200"/>
              </a:spcAft>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Staff Engagement</a:t>
            </a:r>
          </a:p>
          <a:p>
            <a:pPr marL="800100" lvl="1" indent="-342900">
              <a:spcAft>
                <a:spcPts val="1200"/>
              </a:spcAft>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Professional Development</a:t>
            </a:r>
          </a:p>
          <a:p>
            <a:pPr marL="800100" lvl="1" indent="-342900">
              <a:spcAft>
                <a:spcPts val="1200"/>
              </a:spcAft>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Staff Recognition</a:t>
            </a:r>
          </a:p>
          <a:p>
            <a:pPr marL="800100" lvl="1" indent="-342900">
              <a:spcAft>
                <a:spcPts val="1200"/>
              </a:spcAft>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Data Routines</a:t>
            </a:r>
          </a:p>
          <a:p>
            <a:pPr marL="342900"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1202632" y="2155283"/>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11155953" y="3188207"/>
            <a:ext cx="1157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150 mins</a:t>
            </a:r>
          </a:p>
        </p:txBody>
      </p:sp>
      <p:sp>
        <p:nvSpPr>
          <p:cNvPr id="40" name="TextBox 39">
            <a:extLst>
              <a:ext uri="{FF2B5EF4-FFF2-40B4-BE49-F238E27FC236}">
                <a16:creationId xmlns:a16="http://schemas.microsoft.com/office/drawing/2014/main" id="{1F7CB6A5-5E55-D647-BEC1-EF35BD5C7D57}"/>
              </a:ext>
            </a:extLst>
          </p:cNvPr>
          <p:cNvSpPr txBox="1"/>
          <p:nvPr/>
        </p:nvSpPr>
        <p:spPr>
          <a:xfrm>
            <a:off x="2379861" y="840548"/>
            <a:ext cx="1424172"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T</a:t>
            </a:r>
            <a:r>
              <a:rPr lang="en-US" sz="3200" b="1" dirty="0">
                <a:solidFill>
                  <a:srgbClr val="0D0F41"/>
                </a:solidFill>
                <a:latin typeface="Calibri" panose="020F0502020204030204" pitchFamily="34" charset="0"/>
                <a:cs typeface="Calibri" panose="020F0502020204030204" pitchFamily="34" charset="0"/>
              </a:rPr>
              <a:t>ODA</a:t>
            </a: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Y</a:t>
            </a:r>
          </a:p>
        </p:txBody>
      </p:sp>
      <p:sp>
        <p:nvSpPr>
          <p:cNvPr id="39" name="Rounded Rectangle 38">
            <a:extLst>
              <a:ext uri="{FF2B5EF4-FFF2-40B4-BE49-F238E27FC236}">
                <a16:creationId xmlns:a16="http://schemas.microsoft.com/office/drawing/2014/main" id="{792CA3E7-93D2-854A-AAAD-075DF6C2C288}"/>
              </a:ext>
            </a:extLst>
          </p:cNvPr>
          <p:cNvSpPr/>
          <p:nvPr/>
        </p:nvSpPr>
        <p:spPr>
          <a:xfrm>
            <a:off x="5558453" y="2189641"/>
            <a:ext cx="5426056"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ensure team and action planning systems are in place</a:t>
            </a:r>
          </a:p>
        </p:txBody>
      </p:sp>
      <p:sp>
        <p:nvSpPr>
          <p:cNvPr id="41" name="Rounded Rectangle 40">
            <a:extLst>
              <a:ext uri="{FF2B5EF4-FFF2-40B4-BE49-F238E27FC236}">
                <a16:creationId xmlns:a16="http://schemas.microsoft.com/office/drawing/2014/main" id="{15810365-7F17-9446-AD2D-10C7DB03F40D}"/>
              </a:ext>
            </a:extLst>
          </p:cNvPr>
          <p:cNvSpPr/>
          <p:nvPr/>
        </p:nvSpPr>
        <p:spPr>
          <a:xfrm>
            <a:off x="5566864" y="3037471"/>
            <a:ext cx="5416414" cy="5174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strengthen staff engagement</a:t>
            </a:r>
          </a:p>
        </p:txBody>
      </p:sp>
      <p:sp>
        <p:nvSpPr>
          <p:cNvPr id="43" name="Rounded Rectangle 42">
            <a:extLst>
              <a:ext uri="{FF2B5EF4-FFF2-40B4-BE49-F238E27FC236}">
                <a16:creationId xmlns:a16="http://schemas.microsoft.com/office/drawing/2014/main" id="{C777B369-ADA9-C647-9F42-E91424A74B58}"/>
              </a:ext>
            </a:extLst>
          </p:cNvPr>
          <p:cNvSpPr/>
          <p:nvPr/>
        </p:nvSpPr>
        <p:spPr>
          <a:xfrm>
            <a:off x="5568095" y="3572089"/>
            <a:ext cx="5416414"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develop systems to provide professional development/coaching</a:t>
            </a:r>
          </a:p>
        </p:txBody>
      </p:sp>
      <p:sp>
        <p:nvSpPr>
          <p:cNvPr id="45" name="Rounded Rectangle 44">
            <a:extLst>
              <a:ext uri="{FF2B5EF4-FFF2-40B4-BE49-F238E27FC236}">
                <a16:creationId xmlns:a16="http://schemas.microsoft.com/office/drawing/2014/main" id="{2394FFDE-4866-224E-B86B-45B254815109}"/>
              </a:ext>
            </a:extLst>
          </p:cNvPr>
          <p:cNvSpPr/>
          <p:nvPr/>
        </p:nvSpPr>
        <p:spPr>
          <a:xfrm>
            <a:off x="5566863" y="4273136"/>
            <a:ext cx="5389021" cy="53808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install a staff recognition system</a:t>
            </a:r>
          </a:p>
        </p:txBody>
      </p:sp>
      <p:sp>
        <p:nvSpPr>
          <p:cNvPr id="46" name="Rounded Rectangle 45">
            <a:extLst>
              <a:ext uri="{FF2B5EF4-FFF2-40B4-BE49-F238E27FC236}">
                <a16:creationId xmlns:a16="http://schemas.microsoft.com/office/drawing/2014/main" id="{5A88E983-4ABE-E845-85B7-3FE78BEBEE18}"/>
              </a:ext>
            </a:extLst>
          </p:cNvPr>
          <p:cNvSpPr/>
          <p:nvPr/>
        </p:nvSpPr>
        <p:spPr>
          <a:xfrm>
            <a:off x="5584441" y="4811221"/>
            <a:ext cx="5371443"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establish data routines</a:t>
            </a:r>
          </a:p>
        </p:txBody>
      </p:sp>
      <p:sp>
        <p:nvSpPr>
          <p:cNvPr id="47" name="Right Arrow 46">
            <a:extLst>
              <a:ext uri="{FF2B5EF4-FFF2-40B4-BE49-F238E27FC236}">
                <a16:creationId xmlns:a16="http://schemas.microsoft.com/office/drawing/2014/main" id="{A5E2A384-7554-DF4C-9774-41359CCB2B81}"/>
              </a:ext>
            </a:extLst>
          </p:cNvPr>
          <p:cNvSpPr/>
          <p:nvPr/>
        </p:nvSpPr>
        <p:spPr>
          <a:xfrm>
            <a:off x="4809124" y="2334991"/>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ight Arrow 47">
            <a:extLst>
              <a:ext uri="{FF2B5EF4-FFF2-40B4-BE49-F238E27FC236}">
                <a16:creationId xmlns:a16="http://schemas.microsoft.com/office/drawing/2014/main" id="{AB7987FF-AD40-A044-98F4-2887622EFD90}"/>
              </a:ext>
            </a:extLst>
          </p:cNvPr>
          <p:cNvSpPr/>
          <p:nvPr/>
        </p:nvSpPr>
        <p:spPr>
          <a:xfrm>
            <a:off x="4829386" y="3665260"/>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ight Arrow 48">
            <a:extLst>
              <a:ext uri="{FF2B5EF4-FFF2-40B4-BE49-F238E27FC236}">
                <a16:creationId xmlns:a16="http://schemas.microsoft.com/office/drawing/2014/main" id="{9E1CB8D1-81B3-074A-97B9-0565DCECAA7B}"/>
              </a:ext>
            </a:extLst>
          </p:cNvPr>
          <p:cNvSpPr/>
          <p:nvPr/>
        </p:nvSpPr>
        <p:spPr>
          <a:xfrm>
            <a:off x="4828805" y="3093110"/>
            <a:ext cx="646438"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ight Arrow 49">
            <a:extLst>
              <a:ext uri="{FF2B5EF4-FFF2-40B4-BE49-F238E27FC236}">
                <a16:creationId xmlns:a16="http://schemas.microsoft.com/office/drawing/2014/main" id="{605752A3-6F30-9949-AB22-FDB25A8E2BE3}"/>
              </a:ext>
            </a:extLst>
          </p:cNvPr>
          <p:cNvSpPr/>
          <p:nvPr/>
        </p:nvSpPr>
        <p:spPr>
          <a:xfrm>
            <a:off x="4829386" y="4197131"/>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ight Arrow 50">
            <a:extLst>
              <a:ext uri="{FF2B5EF4-FFF2-40B4-BE49-F238E27FC236}">
                <a16:creationId xmlns:a16="http://schemas.microsoft.com/office/drawing/2014/main" id="{91E7CB18-E08D-D64E-BD5A-7B2AFC33205D}"/>
              </a:ext>
            </a:extLst>
          </p:cNvPr>
          <p:cNvSpPr/>
          <p:nvPr/>
        </p:nvSpPr>
        <p:spPr>
          <a:xfrm>
            <a:off x="4789443" y="4777355"/>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76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rPr>
              <a:t>pbis.org</a:t>
            </a:r>
            <a:endParaRPr lang="en-US" sz="3600" dirty="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6587836" y="1396630"/>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6487422" y="5836874"/>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7595124" y="6116648"/>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31" name="TextBox 30">
            <a:extLst>
              <a:ext uri="{FF2B5EF4-FFF2-40B4-BE49-F238E27FC236}">
                <a16:creationId xmlns:a16="http://schemas.microsoft.com/office/drawing/2014/main" id="{9E40D7C2-CB26-6546-9716-08A5F5390740}"/>
              </a:ext>
            </a:extLst>
          </p:cNvPr>
          <p:cNvSpPr txBox="1"/>
          <p:nvPr/>
        </p:nvSpPr>
        <p:spPr>
          <a:xfrm>
            <a:off x="152400" y="947736"/>
            <a:ext cx="6253692"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Clr>
                <a:schemeClr val="accent6">
                  <a:lumMod val="50000"/>
                </a:schemeClr>
              </a:buClr>
            </a:pPr>
            <a:r>
              <a:rPr lang="en-US" sz="2400" b="1" kern="0" dirty="0">
                <a:solidFill>
                  <a:schemeClr val="accent6">
                    <a:lumMod val="50000"/>
                  </a:schemeClr>
                </a:solidFill>
                <a:latin typeface="Calibri" panose="020F0502020204030204" pitchFamily="34" charset="0"/>
                <a:cs typeface="Calibri" panose="020F0502020204030204" pitchFamily="34" charset="0"/>
              </a:rPr>
              <a:t>Step 8: </a:t>
            </a:r>
          </a:p>
          <a:p>
            <a:pPr>
              <a:buClr>
                <a:schemeClr val="accent6">
                  <a:lumMod val="50000"/>
                </a:schemeClr>
              </a:buClr>
            </a:pPr>
            <a:r>
              <a:rPr lang="en-US" sz="2400" b="1" kern="0" dirty="0">
                <a:solidFill>
                  <a:schemeClr val="accent6">
                    <a:lumMod val="50000"/>
                  </a:schemeClr>
                </a:solidFill>
                <a:latin typeface="Calibri" panose="020F0502020204030204" pitchFamily="34" charset="0"/>
                <a:cs typeface="Calibri" panose="020F0502020204030204" pitchFamily="34" charset="0"/>
              </a:rPr>
              <a:t>Developing Systems to Support Staff</a:t>
            </a: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p:txBody>
      </p:sp>
      <p:sp>
        <p:nvSpPr>
          <p:cNvPr id="35" name="Bent-Up Arrow 34">
            <a:extLst>
              <a:ext uri="{FF2B5EF4-FFF2-40B4-BE49-F238E27FC236}">
                <a16:creationId xmlns:a16="http://schemas.microsoft.com/office/drawing/2014/main" id="{4F73D1FD-F433-AC49-9FAB-64F8FB6645BD}"/>
              </a:ext>
            </a:extLst>
          </p:cNvPr>
          <p:cNvSpPr/>
          <p:nvPr/>
        </p:nvSpPr>
        <p:spPr>
          <a:xfrm rot="5400000">
            <a:off x="539280" y="2309676"/>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Bent-Up Arrow 35">
            <a:extLst>
              <a:ext uri="{FF2B5EF4-FFF2-40B4-BE49-F238E27FC236}">
                <a16:creationId xmlns:a16="http://schemas.microsoft.com/office/drawing/2014/main" id="{8CE15AA9-1E37-F140-91BF-5BE9AE5BAC56}"/>
              </a:ext>
            </a:extLst>
          </p:cNvPr>
          <p:cNvSpPr/>
          <p:nvPr/>
        </p:nvSpPr>
        <p:spPr>
          <a:xfrm rot="5400000">
            <a:off x="531295" y="3075965"/>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Bent-Up Arrow 63">
            <a:extLst>
              <a:ext uri="{FF2B5EF4-FFF2-40B4-BE49-F238E27FC236}">
                <a16:creationId xmlns:a16="http://schemas.microsoft.com/office/drawing/2014/main" id="{2D2F6582-56D1-224F-B86D-9954ABD6AC03}"/>
              </a:ext>
            </a:extLst>
          </p:cNvPr>
          <p:cNvSpPr/>
          <p:nvPr/>
        </p:nvSpPr>
        <p:spPr>
          <a:xfrm rot="5400000">
            <a:off x="518475" y="3896030"/>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Rounded Rectangle 36">
            <a:extLst>
              <a:ext uri="{FF2B5EF4-FFF2-40B4-BE49-F238E27FC236}">
                <a16:creationId xmlns:a16="http://schemas.microsoft.com/office/drawing/2014/main" id="{B2572476-6192-DE48-ADF7-15E871DD0450}"/>
              </a:ext>
            </a:extLst>
          </p:cNvPr>
          <p:cNvSpPr/>
          <p:nvPr/>
        </p:nvSpPr>
        <p:spPr>
          <a:xfrm>
            <a:off x="1257888" y="2298633"/>
            <a:ext cx="5146964"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ensure team and action planning systems are in place</a:t>
            </a:r>
          </a:p>
        </p:txBody>
      </p:sp>
      <p:sp>
        <p:nvSpPr>
          <p:cNvPr id="38" name="Rounded Rectangle 37">
            <a:extLst>
              <a:ext uri="{FF2B5EF4-FFF2-40B4-BE49-F238E27FC236}">
                <a16:creationId xmlns:a16="http://schemas.microsoft.com/office/drawing/2014/main" id="{D7C50755-DFFE-D542-9554-C4ACF9B55EB4}"/>
              </a:ext>
            </a:extLst>
          </p:cNvPr>
          <p:cNvSpPr/>
          <p:nvPr/>
        </p:nvSpPr>
        <p:spPr>
          <a:xfrm>
            <a:off x="1246947" y="3201085"/>
            <a:ext cx="5169820" cy="5174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strengthen staff engagement</a:t>
            </a:r>
          </a:p>
        </p:txBody>
      </p:sp>
      <p:sp>
        <p:nvSpPr>
          <p:cNvPr id="40" name="Rounded Rectangle 39">
            <a:extLst>
              <a:ext uri="{FF2B5EF4-FFF2-40B4-BE49-F238E27FC236}">
                <a16:creationId xmlns:a16="http://schemas.microsoft.com/office/drawing/2014/main" id="{6DFF43CF-2BB7-5C41-AFB5-675C208D4211}"/>
              </a:ext>
            </a:extLst>
          </p:cNvPr>
          <p:cNvSpPr/>
          <p:nvPr/>
        </p:nvSpPr>
        <p:spPr>
          <a:xfrm>
            <a:off x="1199756" y="3894206"/>
            <a:ext cx="5128603"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develop systems to provide professional development/coaching</a:t>
            </a:r>
          </a:p>
        </p:txBody>
      </p:sp>
      <p:sp>
        <p:nvSpPr>
          <p:cNvPr id="41" name="Rounded Rectangle 40">
            <a:extLst>
              <a:ext uri="{FF2B5EF4-FFF2-40B4-BE49-F238E27FC236}">
                <a16:creationId xmlns:a16="http://schemas.microsoft.com/office/drawing/2014/main" id="{F432049E-1000-BC46-AD7C-83F19D85E505}"/>
              </a:ext>
            </a:extLst>
          </p:cNvPr>
          <p:cNvSpPr/>
          <p:nvPr/>
        </p:nvSpPr>
        <p:spPr>
          <a:xfrm>
            <a:off x="1211204" y="4729820"/>
            <a:ext cx="5169821" cy="53808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install a staff recognition system</a:t>
            </a:r>
          </a:p>
        </p:txBody>
      </p:sp>
      <p:sp>
        <p:nvSpPr>
          <p:cNvPr id="42" name="Rounded Rectangle 41">
            <a:extLst>
              <a:ext uri="{FF2B5EF4-FFF2-40B4-BE49-F238E27FC236}">
                <a16:creationId xmlns:a16="http://schemas.microsoft.com/office/drawing/2014/main" id="{D65DDB84-D3A3-8E4D-8808-2B9C2FB81094}"/>
              </a:ext>
            </a:extLst>
          </p:cNvPr>
          <p:cNvSpPr/>
          <p:nvPr/>
        </p:nvSpPr>
        <p:spPr>
          <a:xfrm>
            <a:off x="1255734" y="5444710"/>
            <a:ext cx="5151460"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establish data routines</a:t>
            </a:r>
          </a:p>
        </p:txBody>
      </p:sp>
      <p:sp>
        <p:nvSpPr>
          <p:cNvPr id="65" name="Bent-Up Arrow 64">
            <a:extLst>
              <a:ext uri="{FF2B5EF4-FFF2-40B4-BE49-F238E27FC236}">
                <a16:creationId xmlns:a16="http://schemas.microsoft.com/office/drawing/2014/main" id="{835D0A04-098F-8F4E-9D78-9C1363436FDC}"/>
              </a:ext>
            </a:extLst>
          </p:cNvPr>
          <p:cNvSpPr/>
          <p:nvPr/>
        </p:nvSpPr>
        <p:spPr>
          <a:xfrm rot="5400000">
            <a:off x="588052" y="5267358"/>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Bent-Up Arrow 65">
            <a:extLst>
              <a:ext uri="{FF2B5EF4-FFF2-40B4-BE49-F238E27FC236}">
                <a16:creationId xmlns:a16="http://schemas.microsoft.com/office/drawing/2014/main" id="{6342625D-FD5F-374A-9C7E-8E85E6070E31}"/>
              </a:ext>
            </a:extLst>
          </p:cNvPr>
          <p:cNvSpPr/>
          <p:nvPr/>
        </p:nvSpPr>
        <p:spPr>
          <a:xfrm rot="5400000">
            <a:off x="563412" y="4545390"/>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716113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of PBIS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#1- 8</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05299335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43028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15365201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8769838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22625513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921517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94164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4598035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36837668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B804413E-7E3E-193A-338F-4055E9C88148}"/>
              </a:ext>
            </a:extLst>
          </p:cNvPr>
          <p:cNvPicPr>
            <a:picLocks noChangeAspect="1"/>
          </p:cNvPicPr>
          <p:nvPr/>
        </p:nvPicPr>
        <p:blipFill>
          <a:blip r:embed="rId3"/>
          <a:stretch>
            <a:fillRect/>
          </a:stretch>
        </p:blipFill>
        <p:spPr>
          <a:xfrm>
            <a:off x="908324" y="1621202"/>
            <a:ext cx="9889457" cy="5111982"/>
          </a:xfrm>
          <a:prstGeom prst="rect">
            <a:avLst/>
          </a:prstGeom>
        </p:spPr>
      </p:pic>
    </p:spTree>
    <p:extLst>
      <p:ext uri="{BB962C8B-B14F-4D97-AF65-F5344CB8AC3E}">
        <p14:creationId xmlns:p14="http://schemas.microsoft.com/office/powerpoint/2010/main" val="17886628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3" name="Title 2">
            <a:extLst>
              <a:ext uri="{FF2B5EF4-FFF2-40B4-BE49-F238E27FC236}">
                <a16:creationId xmlns:a16="http://schemas.microsoft.com/office/drawing/2014/main" id="{02B53721-FF1F-90EE-03D5-78A0768B02D0}"/>
              </a:ext>
            </a:extLst>
          </p:cNvPr>
          <p:cNvSpPr>
            <a:spLocks noGrp="1"/>
          </p:cNvSpPr>
          <p:nvPr>
            <p:ph type="title"/>
          </p:nvPr>
        </p:nvSpPr>
        <p:spPr/>
        <p:txBody>
          <a:bodyPr/>
          <a:lstStyle/>
          <a:p>
            <a:endParaRPr lang="en-US"/>
          </a:p>
        </p:txBody>
      </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Tree>
    <p:extLst>
      <p:ext uri="{BB962C8B-B14F-4D97-AF65-F5344CB8AC3E}">
        <p14:creationId xmlns:p14="http://schemas.microsoft.com/office/powerpoint/2010/main" val="11964248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chemeClr val="accent6">
                    <a:lumMod val="50000"/>
                  </a:schemeClr>
                </a:solidFill>
                <a:effectLst/>
                <a:uLnTx/>
                <a:uFillTx/>
                <a:latin typeface="Arial" pitchFamily="-1" charset="0"/>
                <a:ea typeface="ＭＳ Ｐゴシック" pitchFamily="-108" charset="-128"/>
                <a:cs typeface="+mn-cs"/>
              </a:rPr>
              <a:t>Preview</a:t>
            </a: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Day</a:t>
            </a:r>
            <a:r>
              <a:rPr lang="en-US" sz="4800" b="1" dirty="0">
                <a:solidFill>
                  <a:schemeClr val="accent6">
                    <a:lumMod val="50000"/>
                  </a:schemeClr>
                </a:solidFill>
                <a:latin typeface="Arial" pitchFamily="-1" charset="0"/>
                <a:ea typeface="ＭＳ Ｐゴシック" pitchFamily="-108" charset="-128"/>
              </a:rPr>
              <a:t> 6</a:t>
            </a:r>
            <a:endPar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(Getting Started Steps #9 -</a:t>
            </a:r>
            <a:r>
              <a:rPr lang="en-US" sz="3200" b="1" dirty="0">
                <a:solidFill>
                  <a:schemeClr val="accent6">
                    <a:lumMod val="50000"/>
                  </a:schemeClr>
                </a:solidFill>
                <a:latin typeface="Arial" pitchFamily="-1" charset="0"/>
                <a:ea typeface="ＭＳ Ｐゴシック" pitchFamily="-108" charset="-128"/>
              </a:rPr>
              <a:t>10</a:t>
            </a:r>
            <a:r>
              <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a:t>
            </a: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4209919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extLst>
              <p:ext uri="{D42A27DB-BD31-4B8C-83A1-F6EECF244321}">
                <p14:modId xmlns:p14="http://schemas.microsoft.com/office/powerpoint/2010/main" val="2773520597"/>
              </p:ext>
            </p:extLst>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Tree>
    <p:extLst>
      <p:ext uri="{BB962C8B-B14F-4D97-AF65-F5344CB8AC3E}">
        <p14:creationId xmlns:p14="http://schemas.microsoft.com/office/powerpoint/2010/main" val="10197333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316430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your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ACTION STEPS</a:t>
            </a:r>
          </a:p>
        </p:txBody>
      </p:sp>
      <p:sp>
        <p:nvSpPr>
          <p:cNvPr id="11" name="Right Arrow 10">
            <a:extLst>
              <a:ext uri="{FF2B5EF4-FFF2-40B4-BE49-F238E27FC236}">
                <a16:creationId xmlns:a16="http://schemas.microsoft.com/office/drawing/2014/main" id="{E2DE9F2A-1C72-1947-B899-3BE4B0AA25C8}"/>
              </a:ext>
            </a:extLst>
          </p:cNvPr>
          <p:cNvSpPr/>
          <p:nvPr/>
        </p:nvSpPr>
        <p:spPr>
          <a:xfrm>
            <a:off x="5609165" y="2364454"/>
            <a:ext cx="973667"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843E30BD-BF82-BC44-AA25-B5C90C504918}"/>
              </a:ext>
            </a:extLst>
          </p:cNvPr>
          <p:cNvSpPr/>
          <p:nvPr/>
        </p:nvSpPr>
        <p:spPr>
          <a:xfrm>
            <a:off x="5609165" y="4066091"/>
            <a:ext cx="973667"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5609166" y="4775788"/>
            <a:ext cx="973667"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15" name="Subtitle 2">
            <a:extLst>
              <a:ext uri="{FF2B5EF4-FFF2-40B4-BE49-F238E27FC236}">
                <a16:creationId xmlns:a16="http://schemas.microsoft.com/office/drawing/2014/main" id="{AC8C0FDC-73C7-964F-A33B-41AC0830C57B}"/>
              </a:ext>
            </a:extLst>
          </p:cNvPr>
          <p:cNvSpPr txBox="1">
            <a:spLocks/>
          </p:cNvSpPr>
          <p:nvPr/>
        </p:nvSpPr>
        <p:spPr>
          <a:xfrm>
            <a:off x="128472" y="1274011"/>
            <a:ext cx="6970414" cy="4556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indent="0">
              <a:buClr>
                <a:schemeClr val="accent6">
                  <a:lumMod val="50000"/>
                </a:schemeClr>
              </a:buClr>
              <a:buNone/>
            </a:pPr>
            <a:r>
              <a:rPr lang="en-US" sz="2800" b="1" kern="0" dirty="0">
                <a:solidFill>
                  <a:schemeClr val="accent6">
                    <a:lumMod val="50000"/>
                  </a:schemeClr>
                </a:solidFill>
                <a:latin typeface="+mn-lt"/>
              </a:rPr>
              <a:t>Step 8: Develop Systems to Support Staff</a:t>
            </a:r>
          </a:p>
          <a:p>
            <a:pPr marL="482600" indent="0">
              <a:buClr>
                <a:schemeClr val="accent6">
                  <a:lumMod val="50000"/>
                </a:schemeClr>
              </a:buClr>
              <a:buNone/>
            </a:pPr>
            <a:endParaRPr lang="en-US" b="1" kern="0" dirty="0">
              <a:solidFill>
                <a:schemeClr val="accent6">
                  <a:lumMod val="50000"/>
                </a:schemeClr>
              </a:solidFill>
              <a:latin typeface="+mn-lt"/>
            </a:endParaRPr>
          </a:p>
          <a:p>
            <a:pPr marL="1397000" lvl="1" indent="-457200">
              <a:spcBef>
                <a:spcPts val="0"/>
              </a:spcBef>
              <a:spcAft>
                <a:spcPts val="1800"/>
              </a:spcAft>
              <a:buClr>
                <a:schemeClr val="accent6">
                  <a:lumMod val="50000"/>
                </a:schemeClr>
              </a:buClr>
            </a:pPr>
            <a:r>
              <a:rPr lang="en-US" sz="2800" kern="0" dirty="0">
                <a:solidFill>
                  <a:schemeClr val="accent6">
                    <a:lumMod val="50000"/>
                  </a:schemeClr>
                </a:solidFill>
                <a:latin typeface="+mn-lt"/>
              </a:rPr>
              <a:t>Team-based Implementation</a:t>
            </a:r>
          </a:p>
          <a:p>
            <a:pPr marL="1397000" lvl="1" indent="-457200">
              <a:spcBef>
                <a:spcPts val="0"/>
              </a:spcBef>
              <a:spcAft>
                <a:spcPts val="1800"/>
              </a:spcAft>
              <a:buClr>
                <a:schemeClr val="accent6">
                  <a:lumMod val="50000"/>
                </a:schemeClr>
              </a:buClr>
            </a:pPr>
            <a:r>
              <a:rPr lang="en-US" sz="2800" kern="0" dirty="0">
                <a:solidFill>
                  <a:schemeClr val="accent6">
                    <a:lumMod val="50000"/>
                  </a:schemeClr>
                </a:solidFill>
                <a:latin typeface="+mn-lt"/>
              </a:rPr>
              <a:t>Action Planning</a:t>
            </a:r>
          </a:p>
          <a:p>
            <a:pPr marL="1397000" lvl="1" indent="-457200">
              <a:spcBef>
                <a:spcPts val="0"/>
              </a:spcBef>
              <a:spcAft>
                <a:spcPts val="1800"/>
              </a:spcAft>
              <a:buClr>
                <a:schemeClr val="accent6">
                  <a:lumMod val="50000"/>
                </a:schemeClr>
              </a:buClr>
            </a:pPr>
            <a:r>
              <a:rPr lang="en-US" sz="2800" kern="0" dirty="0">
                <a:solidFill>
                  <a:schemeClr val="accent6">
                    <a:lumMod val="50000"/>
                  </a:schemeClr>
                </a:solidFill>
                <a:latin typeface="+mn-lt"/>
              </a:rPr>
              <a:t>Staff Engagement</a:t>
            </a:r>
          </a:p>
          <a:p>
            <a:pPr marL="1397000" lvl="1" indent="-457200">
              <a:spcBef>
                <a:spcPts val="0"/>
              </a:spcBef>
              <a:spcAft>
                <a:spcPts val="1800"/>
              </a:spcAft>
              <a:buClr>
                <a:schemeClr val="accent6">
                  <a:lumMod val="50000"/>
                </a:schemeClr>
              </a:buClr>
            </a:pPr>
            <a:r>
              <a:rPr lang="en-US" sz="2800" kern="0" dirty="0">
                <a:solidFill>
                  <a:schemeClr val="accent6">
                    <a:lumMod val="50000"/>
                  </a:schemeClr>
                </a:solidFill>
                <a:latin typeface="+mn-lt"/>
              </a:rPr>
              <a:t>Professional Development</a:t>
            </a:r>
          </a:p>
          <a:p>
            <a:pPr marL="1397000" lvl="1" indent="-457200">
              <a:spcBef>
                <a:spcPts val="0"/>
              </a:spcBef>
              <a:spcAft>
                <a:spcPts val="1800"/>
              </a:spcAft>
              <a:buClr>
                <a:schemeClr val="accent6">
                  <a:lumMod val="50000"/>
                </a:schemeClr>
              </a:buClr>
            </a:pPr>
            <a:r>
              <a:rPr lang="en-US" sz="2800" kern="0" dirty="0">
                <a:solidFill>
                  <a:schemeClr val="accent6">
                    <a:lumMod val="50000"/>
                  </a:schemeClr>
                </a:solidFill>
                <a:latin typeface="+mn-lt"/>
              </a:rPr>
              <a:t>Staff Recognition</a:t>
            </a:r>
          </a:p>
          <a:p>
            <a:pPr marL="1397000" lvl="1" indent="-457200">
              <a:spcBef>
                <a:spcPts val="0"/>
              </a:spcBef>
              <a:spcAft>
                <a:spcPts val="1800"/>
              </a:spcAft>
              <a:buClr>
                <a:schemeClr val="accent6">
                  <a:lumMod val="50000"/>
                </a:schemeClr>
              </a:buClr>
            </a:pPr>
            <a:r>
              <a:rPr lang="en-US" sz="2800" kern="0" dirty="0">
                <a:solidFill>
                  <a:schemeClr val="accent6">
                    <a:lumMod val="50000"/>
                  </a:schemeClr>
                </a:solidFill>
                <a:latin typeface="+mn-lt"/>
              </a:rPr>
              <a:t>Data Routines</a:t>
            </a:r>
          </a:p>
          <a:p>
            <a:pPr marL="1397000" lvl="1" indent="-457200">
              <a:spcBef>
                <a:spcPts val="0"/>
              </a:spcBef>
              <a:spcAft>
                <a:spcPts val="600"/>
              </a:spcAft>
              <a:buClr>
                <a:schemeClr val="accent6">
                  <a:lumMod val="50000"/>
                </a:schemeClr>
              </a:buClr>
            </a:pPr>
            <a:endParaRPr lang="en-US" sz="2000" kern="0" dirty="0">
              <a:solidFill>
                <a:schemeClr val="accent6">
                  <a:lumMod val="50000"/>
                </a:schemeClr>
              </a:solidFill>
              <a:latin typeface="+mn-lt"/>
            </a:endParaRP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kern="0" dirty="0">
              <a:solidFill>
                <a:schemeClr val="accent6">
                  <a:lumMod val="50000"/>
                </a:schemeClr>
              </a:solidFill>
              <a:latin typeface="+mn-lt"/>
            </a:endParaRPr>
          </a:p>
        </p:txBody>
      </p:sp>
      <p:sp>
        <p:nvSpPr>
          <p:cNvPr id="16" name="Rounded Rectangle 15">
            <a:extLst>
              <a:ext uri="{FF2B5EF4-FFF2-40B4-BE49-F238E27FC236}">
                <a16:creationId xmlns:a16="http://schemas.microsoft.com/office/drawing/2014/main" id="{DBCFDC60-2A1E-9344-A710-5CFE1CFA17AF}"/>
              </a:ext>
            </a:extLst>
          </p:cNvPr>
          <p:cNvSpPr/>
          <p:nvPr/>
        </p:nvSpPr>
        <p:spPr>
          <a:xfrm>
            <a:off x="6751248" y="2347565"/>
            <a:ext cx="5037382"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ensure team and action planning systems are in place</a:t>
            </a:r>
          </a:p>
        </p:txBody>
      </p:sp>
      <p:sp>
        <p:nvSpPr>
          <p:cNvPr id="17" name="Rounded Rectangle 16">
            <a:extLst>
              <a:ext uri="{FF2B5EF4-FFF2-40B4-BE49-F238E27FC236}">
                <a16:creationId xmlns:a16="http://schemas.microsoft.com/office/drawing/2014/main" id="{69B6BF16-E7E7-A24E-A02D-E67D4FF5F412}"/>
              </a:ext>
            </a:extLst>
          </p:cNvPr>
          <p:cNvSpPr/>
          <p:nvPr/>
        </p:nvSpPr>
        <p:spPr>
          <a:xfrm>
            <a:off x="6728878" y="3449490"/>
            <a:ext cx="5059752" cy="60934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strengthen staff engagement</a:t>
            </a:r>
          </a:p>
        </p:txBody>
      </p:sp>
      <p:sp>
        <p:nvSpPr>
          <p:cNvPr id="18" name="Rounded Rectangle 17">
            <a:extLst>
              <a:ext uri="{FF2B5EF4-FFF2-40B4-BE49-F238E27FC236}">
                <a16:creationId xmlns:a16="http://schemas.microsoft.com/office/drawing/2014/main" id="{DA32CCE4-12E4-8E43-AEE1-993F22A17371}"/>
              </a:ext>
            </a:extLst>
          </p:cNvPr>
          <p:cNvSpPr/>
          <p:nvPr/>
        </p:nvSpPr>
        <p:spPr>
          <a:xfrm>
            <a:off x="6751248" y="4106429"/>
            <a:ext cx="5019413"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develop systems to provide professional development/coaching</a:t>
            </a:r>
          </a:p>
        </p:txBody>
      </p:sp>
      <p:sp>
        <p:nvSpPr>
          <p:cNvPr id="19" name="Rounded Rectangle 18">
            <a:extLst>
              <a:ext uri="{FF2B5EF4-FFF2-40B4-BE49-F238E27FC236}">
                <a16:creationId xmlns:a16="http://schemas.microsoft.com/office/drawing/2014/main" id="{8D6B9D01-1D85-E841-80DA-4A2C1CE81A6C}"/>
              </a:ext>
            </a:extLst>
          </p:cNvPr>
          <p:cNvSpPr/>
          <p:nvPr/>
        </p:nvSpPr>
        <p:spPr>
          <a:xfrm>
            <a:off x="6751248" y="4909497"/>
            <a:ext cx="5059753" cy="53808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install a staff recognition system</a:t>
            </a:r>
          </a:p>
        </p:txBody>
      </p:sp>
      <p:sp>
        <p:nvSpPr>
          <p:cNvPr id="20" name="Rounded Rectangle 19">
            <a:extLst>
              <a:ext uri="{FF2B5EF4-FFF2-40B4-BE49-F238E27FC236}">
                <a16:creationId xmlns:a16="http://schemas.microsoft.com/office/drawing/2014/main" id="{27CB4AE6-B6E8-374C-B8DD-1C3D86B5058C}"/>
              </a:ext>
            </a:extLst>
          </p:cNvPr>
          <p:cNvSpPr/>
          <p:nvPr/>
        </p:nvSpPr>
        <p:spPr>
          <a:xfrm>
            <a:off x="6769217" y="5526350"/>
            <a:ext cx="5041783"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establish data routines</a:t>
            </a:r>
          </a:p>
        </p:txBody>
      </p:sp>
      <p:sp>
        <p:nvSpPr>
          <p:cNvPr id="21" name="Right Arrow 20">
            <a:extLst>
              <a:ext uri="{FF2B5EF4-FFF2-40B4-BE49-F238E27FC236}">
                <a16:creationId xmlns:a16="http://schemas.microsoft.com/office/drawing/2014/main" id="{4357DAF1-A6DE-7043-ACC8-79E0B0D23426}"/>
              </a:ext>
            </a:extLst>
          </p:cNvPr>
          <p:cNvSpPr/>
          <p:nvPr/>
        </p:nvSpPr>
        <p:spPr>
          <a:xfrm>
            <a:off x="5609165" y="3449490"/>
            <a:ext cx="973667"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Arrow 21">
            <a:extLst>
              <a:ext uri="{FF2B5EF4-FFF2-40B4-BE49-F238E27FC236}">
                <a16:creationId xmlns:a16="http://schemas.microsoft.com/office/drawing/2014/main" id="{355311A9-813F-7C4C-BE30-4D064B372AB4}"/>
              </a:ext>
            </a:extLst>
          </p:cNvPr>
          <p:cNvSpPr/>
          <p:nvPr/>
        </p:nvSpPr>
        <p:spPr>
          <a:xfrm>
            <a:off x="5609166" y="5440543"/>
            <a:ext cx="973667"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322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236703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5 of an 11 day, 3 year training sequence.  </a:t>
            </a:r>
          </a:p>
        </p:txBody>
      </p:sp>
      <p:sp>
        <p:nvSpPr>
          <p:cNvPr id="5" name="Rectangle 4">
            <a:extLst>
              <a:ext uri="{FF2B5EF4-FFF2-40B4-BE49-F238E27FC236}">
                <a16:creationId xmlns:a16="http://schemas.microsoft.com/office/drawing/2014/main" id="{A316DA17-1493-AD4F-8977-202BD7B120F3}"/>
              </a:ext>
            </a:extLst>
          </p:cNvPr>
          <p:cNvSpPr/>
          <p:nvPr/>
        </p:nvSpPr>
        <p:spPr>
          <a:xfrm>
            <a:off x="9129932" y="1190484"/>
            <a:ext cx="3062068" cy="4688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five, teams should understand</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dirty="0">
                <a:solidFill>
                  <a:srgbClr val="000000"/>
                </a:solidFill>
                <a:latin typeface="Calibri" panose="020F0502020204030204"/>
              </a:rPr>
              <a:t>the critical role that effective and efficient systems play in durable implementation.</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ED1C3-1524-DE4E-A277-FD5A18002AA2}"/>
              </a:ext>
            </a:extLst>
          </p:cNvPr>
          <p:cNvSpPr txBox="1"/>
          <p:nvPr/>
        </p:nvSpPr>
        <p:spPr>
          <a:xfrm>
            <a:off x="665194" y="78119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5766350" y="893286"/>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14" name="Subtitle 2">
            <a:extLst>
              <a:ext uri="{FF2B5EF4-FFF2-40B4-BE49-F238E27FC236}">
                <a16:creationId xmlns:a16="http://schemas.microsoft.com/office/drawing/2014/main" id="{97049167-07EE-FE47-883E-ADB3376DC9AB}"/>
              </a:ext>
            </a:extLst>
          </p:cNvPr>
          <p:cNvSpPr txBox="1">
            <a:spLocks/>
          </p:cNvSpPr>
          <p:nvPr/>
        </p:nvSpPr>
        <p:spPr>
          <a:xfrm>
            <a:off x="-515264" y="1426561"/>
            <a:ext cx="4880428" cy="4118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b="1" kern="0" dirty="0">
                <a:solidFill>
                  <a:schemeClr val="accent6">
                    <a:lumMod val="50000"/>
                  </a:schemeClr>
                </a:solidFill>
                <a:latin typeface="+mn-lt"/>
              </a:rPr>
              <a:t>Step 8: Develop Systems to Support Staff</a:t>
            </a:r>
          </a:p>
          <a:p>
            <a:pPr marL="1397000" lvl="1" indent="-457200">
              <a:spcBef>
                <a:spcPts val="0"/>
              </a:spcBef>
              <a:spcAft>
                <a:spcPts val="1800"/>
              </a:spcAft>
              <a:buClr>
                <a:schemeClr val="accent6">
                  <a:lumMod val="50000"/>
                </a:schemeClr>
              </a:buClr>
            </a:pPr>
            <a:r>
              <a:rPr lang="en-US" sz="2000" kern="0" dirty="0">
                <a:solidFill>
                  <a:schemeClr val="accent6">
                    <a:lumMod val="50000"/>
                  </a:schemeClr>
                </a:solidFill>
                <a:latin typeface="+mn-lt"/>
              </a:rPr>
              <a:t>Team-based Implementation</a:t>
            </a:r>
          </a:p>
          <a:p>
            <a:pPr marL="1397000" lvl="1" indent="-457200">
              <a:spcBef>
                <a:spcPts val="0"/>
              </a:spcBef>
              <a:spcAft>
                <a:spcPts val="1800"/>
              </a:spcAft>
              <a:buClr>
                <a:schemeClr val="accent6">
                  <a:lumMod val="50000"/>
                </a:schemeClr>
              </a:buClr>
            </a:pPr>
            <a:r>
              <a:rPr lang="en-US" sz="2000" kern="0" dirty="0">
                <a:solidFill>
                  <a:schemeClr val="accent6">
                    <a:lumMod val="50000"/>
                  </a:schemeClr>
                </a:solidFill>
                <a:latin typeface="+mn-lt"/>
              </a:rPr>
              <a:t>Action Planning</a:t>
            </a:r>
          </a:p>
          <a:p>
            <a:pPr marL="1397000" lvl="1" indent="-457200">
              <a:spcBef>
                <a:spcPts val="0"/>
              </a:spcBef>
              <a:spcAft>
                <a:spcPts val="1800"/>
              </a:spcAft>
              <a:buClr>
                <a:schemeClr val="accent6">
                  <a:lumMod val="50000"/>
                </a:schemeClr>
              </a:buClr>
            </a:pPr>
            <a:r>
              <a:rPr lang="en-US" sz="2000" kern="0" dirty="0">
                <a:solidFill>
                  <a:schemeClr val="accent6">
                    <a:lumMod val="50000"/>
                  </a:schemeClr>
                </a:solidFill>
                <a:latin typeface="+mn-lt"/>
              </a:rPr>
              <a:t>Staff Engagement</a:t>
            </a:r>
          </a:p>
          <a:p>
            <a:pPr marL="1397000" lvl="1" indent="-457200">
              <a:spcBef>
                <a:spcPts val="0"/>
              </a:spcBef>
              <a:spcAft>
                <a:spcPts val="1800"/>
              </a:spcAft>
              <a:buClr>
                <a:schemeClr val="accent6">
                  <a:lumMod val="50000"/>
                </a:schemeClr>
              </a:buClr>
            </a:pPr>
            <a:r>
              <a:rPr lang="en-US" sz="2000" kern="0" dirty="0">
                <a:solidFill>
                  <a:schemeClr val="accent6">
                    <a:lumMod val="50000"/>
                  </a:schemeClr>
                </a:solidFill>
                <a:latin typeface="+mn-lt"/>
              </a:rPr>
              <a:t>Professional Development</a:t>
            </a:r>
          </a:p>
          <a:p>
            <a:pPr marL="1397000" lvl="1" indent="-457200">
              <a:spcBef>
                <a:spcPts val="0"/>
              </a:spcBef>
              <a:spcAft>
                <a:spcPts val="1800"/>
              </a:spcAft>
              <a:buClr>
                <a:schemeClr val="accent6">
                  <a:lumMod val="50000"/>
                </a:schemeClr>
              </a:buClr>
            </a:pPr>
            <a:r>
              <a:rPr lang="en-US" sz="2000" kern="0" dirty="0">
                <a:solidFill>
                  <a:schemeClr val="accent6">
                    <a:lumMod val="50000"/>
                  </a:schemeClr>
                </a:solidFill>
                <a:latin typeface="+mn-lt"/>
              </a:rPr>
              <a:t>Staff Recognition</a:t>
            </a:r>
          </a:p>
          <a:p>
            <a:pPr marL="1397000" lvl="1" indent="-457200">
              <a:spcBef>
                <a:spcPts val="0"/>
              </a:spcBef>
              <a:spcAft>
                <a:spcPts val="1800"/>
              </a:spcAft>
              <a:buClr>
                <a:schemeClr val="accent6">
                  <a:lumMod val="50000"/>
                </a:schemeClr>
              </a:buClr>
            </a:pPr>
            <a:r>
              <a:rPr lang="en-US" sz="2000" kern="0" dirty="0">
                <a:solidFill>
                  <a:schemeClr val="accent6">
                    <a:lumMod val="50000"/>
                  </a:schemeClr>
                </a:solidFill>
              </a:rPr>
              <a:t>Data Routines</a:t>
            </a:r>
          </a:p>
          <a:p>
            <a:pPr marL="1397000" lvl="1" indent="-457200">
              <a:spcBef>
                <a:spcPts val="0"/>
              </a:spcBef>
              <a:spcAft>
                <a:spcPts val="600"/>
              </a:spcAft>
              <a:buClr>
                <a:schemeClr val="accent6">
                  <a:lumMod val="50000"/>
                </a:schemeClr>
              </a:buClr>
            </a:pPr>
            <a:endParaRPr lang="en-US" sz="2000" kern="0" dirty="0">
              <a:solidFill>
                <a:schemeClr val="accent6">
                  <a:lumMod val="50000"/>
                </a:schemeClr>
              </a:solidFill>
              <a:latin typeface="+mn-lt"/>
            </a:endParaRP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kern="0" dirty="0">
              <a:solidFill>
                <a:schemeClr val="accent6">
                  <a:lumMod val="50000"/>
                </a:schemeClr>
              </a:solidFill>
            </a:endParaRPr>
          </a:p>
        </p:txBody>
      </p:sp>
      <p:sp>
        <p:nvSpPr>
          <p:cNvPr id="20" name="Right Arrow 19">
            <a:extLst>
              <a:ext uri="{FF2B5EF4-FFF2-40B4-BE49-F238E27FC236}">
                <a16:creationId xmlns:a16="http://schemas.microsoft.com/office/drawing/2014/main" id="{7298683E-4414-C044-B16C-17FF52202704}"/>
              </a:ext>
            </a:extLst>
          </p:cNvPr>
          <p:cNvSpPr/>
          <p:nvPr/>
        </p:nvSpPr>
        <p:spPr>
          <a:xfrm>
            <a:off x="4162570" y="2506131"/>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0">
            <a:extLst>
              <a:ext uri="{FF2B5EF4-FFF2-40B4-BE49-F238E27FC236}">
                <a16:creationId xmlns:a16="http://schemas.microsoft.com/office/drawing/2014/main" id="{65F9036C-BA26-0043-BA60-EA8ADB2AAF4F}"/>
              </a:ext>
            </a:extLst>
          </p:cNvPr>
          <p:cNvSpPr/>
          <p:nvPr/>
        </p:nvSpPr>
        <p:spPr>
          <a:xfrm>
            <a:off x="4154378" y="3830563"/>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ight Arrow 24">
            <a:extLst>
              <a:ext uri="{FF2B5EF4-FFF2-40B4-BE49-F238E27FC236}">
                <a16:creationId xmlns:a16="http://schemas.microsoft.com/office/drawing/2014/main" id="{062ECE8F-F1A7-F041-9715-244B49498494}"/>
              </a:ext>
            </a:extLst>
          </p:cNvPr>
          <p:cNvSpPr/>
          <p:nvPr/>
        </p:nvSpPr>
        <p:spPr>
          <a:xfrm>
            <a:off x="4146274" y="3294652"/>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812D77DD-F752-714E-A8D7-E4CA1E1B2B66}"/>
              </a:ext>
            </a:extLst>
          </p:cNvPr>
          <p:cNvSpPr/>
          <p:nvPr/>
        </p:nvSpPr>
        <p:spPr>
          <a:xfrm>
            <a:off x="4911566" y="2467733"/>
            <a:ext cx="410141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ensure team and action planning systems are in place</a:t>
            </a:r>
          </a:p>
        </p:txBody>
      </p:sp>
      <p:sp>
        <p:nvSpPr>
          <p:cNvPr id="16" name="Right Arrow 15">
            <a:extLst>
              <a:ext uri="{FF2B5EF4-FFF2-40B4-BE49-F238E27FC236}">
                <a16:creationId xmlns:a16="http://schemas.microsoft.com/office/drawing/2014/main" id="{99861695-BA9D-C04E-A76A-15CD6158BECD}"/>
              </a:ext>
            </a:extLst>
          </p:cNvPr>
          <p:cNvSpPr/>
          <p:nvPr/>
        </p:nvSpPr>
        <p:spPr>
          <a:xfrm>
            <a:off x="4161245" y="4393449"/>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0B00DAE2-3EC4-3248-AEC0-66784155FFA3}"/>
              </a:ext>
            </a:extLst>
          </p:cNvPr>
          <p:cNvSpPr/>
          <p:nvPr/>
        </p:nvSpPr>
        <p:spPr>
          <a:xfrm>
            <a:off x="4161245" y="4928172"/>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1587EE7F-299D-6E48-AE15-9BA3037DF616}"/>
              </a:ext>
            </a:extLst>
          </p:cNvPr>
          <p:cNvSpPr/>
          <p:nvPr/>
        </p:nvSpPr>
        <p:spPr>
          <a:xfrm>
            <a:off x="4920673" y="3175619"/>
            <a:ext cx="4119631" cy="5174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strengthen staff engagement</a:t>
            </a:r>
          </a:p>
        </p:txBody>
      </p:sp>
      <p:sp>
        <p:nvSpPr>
          <p:cNvPr id="23" name="Rounded Rectangle 22">
            <a:extLst>
              <a:ext uri="{FF2B5EF4-FFF2-40B4-BE49-F238E27FC236}">
                <a16:creationId xmlns:a16="http://schemas.microsoft.com/office/drawing/2014/main" id="{E9A584E6-3BAF-4E45-9C57-90C27E428FC0}"/>
              </a:ext>
            </a:extLst>
          </p:cNvPr>
          <p:cNvSpPr/>
          <p:nvPr/>
        </p:nvSpPr>
        <p:spPr>
          <a:xfrm>
            <a:off x="4920673" y="3669114"/>
            <a:ext cx="4086787"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develop systems for professional development/coaching</a:t>
            </a:r>
          </a:p>
        </p:txBody>
      </p:sp>
      <p:sp>
        <p:nvSpPr>
          <p:cNvPr id="24" name="Rounded Rectangle 23">
            <a:extLst>
              <a:ext uri="{FF2B5EF4-FFF2-40B4-BE49-F238E27FC236}">
                <a16:creationId xmlns:a16="http://schemas.microsoft.com/office/drawing/2014/main" id="{261FC7A1-E590-BD44-9E9A-4063A70D596F}"/>
              </a:ext>
            </a:extLst>
          </p:cNvPr>
          <p:cNvSpPr/>
          <p:nvPr/>
        </p:nvSpPr>
        <p:spPr>
          <a:xfrm>
            <a:off x="4902459" y="4355146"/>
            <a:ext cx="4119632" cy="53808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install a staff recognition system</a:t>
            </a:r>
          </a:p>
        </p:txBody>
      </p:sp>
      <p:sp>
        <p:nvSpPr>
          <p:cNvPr id="27" name="Rounded Rectangle 26">
            <a:extLst>
              <a:ext uri="{FF2B5EF4-FFF2-40B4-BE49-F238E27FC236}">
                <a16:creationId xmlns:a16="http://schemas.microsoft.com/office/drawing/2014/main" id="{4BED450C-BD65-054A-B803-BC0A1088B995}"/>
              </a:ext>
            </a:extLst>
          </p:cNvPr>
          <p:cNvSpPr/>
          <p:nvPr/>
        </p:nvSpPr>
        <p:spPr>
          <a:xfrm>
            <a:off x="4902459" y="4885378"/>
            <a:ext cx="4105001"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establish data routines</a:t>
            </a:r>
          </a:p>
        </p:txBody>
      </p:sp>
      <p:sp>
        <p:nvSpPr>
          <p:cNvPr id="3" name="TextBox 2">
            <a:extLst>
              <a:ext uri="{FF2B5EF4-FFF2-40B4-BE49-F238E27FC236}">
                <a16:creationId xmlns:a16="http://schemas.microsoft.com/office/drawing/2014/main" id="{22E58A6A-42BD-4DA7-6591-A1DFD5F72BCA}"/>
              </a:ext>
            </a:extLst>
          </p:cNvPr>
          <p:cNvSpPr txBox="1"/>
          <p:nvPr/>
        </p:nvSpPr>
        <p:spPr>
          <a:xfrm>
            <a:off x="219619" y="6174184"/>
            <a:ext cx="111854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b="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206171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1995618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93139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14648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B804413E-7E3E-193A-338F-4055E9C88148}"/>
              </a:ext>
            </a:extLst>
          </p:cNvPr>
          <p:cNvPicPr>
            <a:picLocks noChangeAspect="1"/>
          </p:cNvPicPr>
          <p:nvPr/>
        </p:nvPicPr>
        <p:blipFill>
          <a:blip r:embed="rId3"/>
          <a:stretch>
            <a:fillRect/>
          </a:stretch>
        </p:blipFill>
        <p:spPr>
          <a:xfrm>
            <a:off x="908324" y="1621202"/>
            <a:ext cx="9889457" cy="5111982"/>
          </a:xfrm>
          <a:prstGeom prst="rect">
            <a:avLst/>
          </a:prstGeom>
        </p:spPr>
      </p:pic>
    </p:spTree>
    <p:extLst>
      <p:ext uri="{BB962C8B-B14F-4D97-AF65-F5344CB8AC3E}">
        <p14:creationId xmlns:p14="http://schemas.microsoft.com/office/powerpoint/2010/main" val="422930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213162" y="1386733"/>
            <a:ext cx="7897618" cy="3832000"/>
          </a:xfrm>
        </p:spPr>
        <p:style>
          <a:lnRef idx="2">
            <a:schemeClr val="accent2"/>
          </a:lnRef>
          <a:fillRef idx="1">
            <a:schemeClr val="lt1"/>
          </a:fillRef>
          <a:effectRef idx="0">
            <a:schemeClr val="accent2"/>
          </a:effectRef>
          <a:fontRef idx="minor">
            <a:schemeClr val="dk1"/>
          </a:fontRef>
        </p:style>
        <p:txBody>
          <a:bodyPr/>
          <a:lstStyle/>
          <a:p>
            <a:pPr>
              <a:lnSpc>
                <a:spcPct val="90000"/>
              </a:lnSpc>
              <a:buFont typeface="Arial" panose="020B0604020202020204" pitchFamily="34" charset="0"/>
              <a:buChar char="•"/>
            </a:pPr>
            <a:endParaRPr lang="en-US" sz="2800" dirty="0">
              <a:latin typeface="+mn-lt"/>
              <a:ea typeface="ＭＳ Ｐゴシック" charset="0"/>
              <a:cs typeface="ＭＳ Ｐゴシック" charset="0"/>
            </a:endParaRPr>
          </a:p>
          <a:p>
            <a:pPr>
              <a:lnSpc>
                <a:spcPct val="90000"/>
              </a:lnSpc>
              <a:buFont typeface="Arial" panose="020B0604020202020204" pitchFamily="34" charset="0"/>
              <a:buChar char="•"/>
            </a:pPr>
            <a:r>
              <a:rPr lang="en-US" sz="2800" dirty="0">
                <a:latin typeface="+mn-lt"/>
                <a:ea typeface="ＭＳ Ｐゴシック" charset="0"/>
                <a:cs typeface="ＭＳ Ｐゴシック" charset="0"/>
              </a:rPr>
              <a:t>Discuss with your group and identify </a:t>
            </a:r>
          </a:p>
          <a:p>
            <a:pPr lvl="1">
              <a:lnSpc>
                <a:spcPct val="90000"/>
              </a:lnSpc>
              <a:spcBef>
                <a:spcPts val="0"/>
              </a:spcBef>
              <a:spcAft>
                <a:spcPts val="600"/>
              </a:spcAft>
              <a:buFont typeface="Arial" panose="020B0604020202020204" pitchFamily="34" charset="0"/>
              <a:buChar char="•"/>
            </a:pPr>
            <a:r>
              <a:rPr lang="en-US" sz="2800" dirty="0">
                <a:solidFill>
                  <a:schemeClr val="accent6">
                    <a:lumMod val="50000"/>
                  </a:schemeClr>
                </a:solidFill>
                <a:latin typeface="+mn-lt"/>
                <a:ea typeface="ＭＳ Ｐゴシック" charset="0"/>
              </a:rPr>
              <a:t>1-2 accomplishments </a:t>
            </a:r>
          </a:p>
          <a:p>
            <a:pPr lvl="1">
              <a:lnSpc>
                <a:spcPct val="90000"/>
              </a:lnSpc>
              <a:spcBef>
                <a:spcPts val="0"/>
              </a:spcBef>
              <a:spcAft>
                <a:spcPts val="600"/>
              </a:spcAft>
              <a:buFont typeface="Arial" panose="020B0604020202020204" pitchFamily="34" charset="0"/>
              <a:buChar char="•"/>
            </a:pPr>
            <a:r>
              <a:rPr lang="en-US" sz="2800" dirty="0">
                <a:solidFill>
                  <a:schemeClr val="accent6">
                    <a:lumMod val="50000"/>
                  </a:schemeClr>
                </a:solidFill>
                <a:latin typeface="+mn-lt"/>
                <a:ea typeface="ＭＳ Ｐゴシック" charset="0"/>
              </a:rPr>
              <a:t>1-2 questions or concerns shared by most members of team</a:t>
            </a:r>
          </a:p>
          <a:p>
            <a:pPr lvl="1">
              <a:lnSpc>
                <a:spcPct val="90000"/>
              </a:lnSpc>
              <a:spcBef>
                <a:spcPts val="0"/>
              </a:spcBef>
              <a:spcAft>
                <a:spcPts val="600"/>
              </a:spcAft>
              <a:buFont typeface="Arial" panose="020B0604020202020204" pitchFamily="34" charset="0"/>
              <a:buChar char="•"/>
            </a:pPr>
            <a:endParaRPr lang="en-US" sz="2800" dirty="0">
              <a:solidFill>
                <a:schemeClr val="accent6">
                  <a:lumMod val="50000"/>
                </a:schemeClr>
              </a:solidFill>
              <a:latin typeface="+mn-lt"/>
              <a:ea typeface="ＭＳ Ｐゴシック" charset="0"/>
            </a:endParaRPr>
          </a:p>
          <a:p>
            <a:pPr>
              <a:lnSpc>
                <a:spcPct val="90000"/>
              </a:lnSpc>
              <a:buFont typeface="Arial" panose="020B0604020202020204" pitchFamily="34" charset="0"/>
              <a:buChar char="•"/>
            </a:pPr>
            <a:r>
              <a:rPr lang="en-US" sz="2800" dirty="0">
                <a:latin typeface="+mn-lt"/>
                <a:cs typeface="Calibri" panose="020F0502020204030204" pitchFamily="34" charset="0"/>
              </a:rPr>
              <a:t>Be ready to share 1 accomplishment and 1 question/concern from your discussion.</a:t>
            </a:r>
          </a:p>
          <a:p>
            <a:pPr marL="203195" indent="0">
              <a:lnSpc>
                <a:spcPct val="150000"/>
              </a:lnSpc>
              <a:spcAft>
                <a:spcPts val="1200"/>
              </a:spcAft>
              <a:buClr>
                <a:schemeClr val="accent6">
                  <a:lumMod val="50000"/>
                </a:schemeClr>
              </a:buClr>
              <a:buSzPct val="75000"/>
              <a:buNone/>
            </a:pPr>
            <a:r>
              <a:rPr lang="en-US" sz="2800" dirty="0">
                <a:latin typeface="+mn-lt"/>
                <a:cs typeface="Calibri" panose="020F0502020204030204" pitchFamily="34" charset="0"/>
              </a:rPr>
              <a:t>	</a:t>
            </a:r>
          </a:p>
          <a:p>
            <a:pPr marL="203195" indent="0">
              <a:lnSpc>
                <a:spcPct val="150000"/>
              </a:lnSpc>
              <a:spcAft>
                <a:spcPts val="1200"/>
              </a:spcAft>
              <a:buClr>
                <a:schemeClr val="accent6">
                  <a:lumMod val="50000"/>
                </a:schemeClr>
              </a:buClr>
              <a:buSzPct val="75000"/>
              <a:buNone/>
            </a:pPr>
            <a:r>
              <a:rPr lang="en-US" sz="2800" dirty="0">
                <a:latin typeface="+mn-lt"/>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TEAM DISCUSSION: Checking in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5199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28" name="Google Shape;16036;p73">
            <a:extLst>
              <a:ext uri="{FF2B5EF4-FFF2-40B4-BE49-F238E27FC236}">
                <a16:creationId xmlns:a16="http://schemas.microsoft.com/office/drawing/2014/main" id="{863A77BA-D9E2-6947-A2C9-B585D162CE4C}"/>
              </a:ext>
            </a:extLst>
          </p:cNvPr>
          <p:cNvGrpSpPr/>
          <p:nvPr/>
        </p:nvGrpSpPr>
        <p:grpSpPr>
          <a:xfrm>
            <a:off x="8491903" y="3503951"/>
            <a:ext cx="2300168" cy="1714788"/>
            <a:chOff x="1798763" y="3395401"/>
            <a:chExt cx="376185" cy="280448"/>
          </a:xfrm>
        </p:grpSpPr>
        <p:sp>
          <p:nvSpPr>
            <p:cNvPr id="29" name="Google Shape;16037;p73">
              <a:extLst>
                <a:ext uri="{FF2B5EF4-FFF2-40B4-BE49-F238E27FC236}">
                  <a16:creationId xmlns:a16="http://schemas.microsoft.com/office/drawing/2014/main" id="{09DCAD30-B78B-1A44-9A8E-3D9F4129F20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30" name="Google Shape;16038;p73">
              <a:extLst>
                <a:ext uri="{FF2B5EF4-FFF2-40B4-BE49-F238E27FC236}">
                  <a16:creationId xmlns:a16="http://schemas.microsoft.com/office/drawing/2014/main" id="{B24E2C9F-D3F1-214E-9138-C36B3424A32A}"/>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31" name="Google Shape;16039;p73">
              <a:extLst>
                <a:ext uri="{FF2B5EF4-FFF2-40B4-BE49-F238E27FC236}">
                  <a16:creationId xmlns:a16="http://schemas.microsoft.com/office/drawing/2014/main" id="{CD2AF5F7-4280-7240-B715-7B9F7665018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2" name="Google Shape;16040;p73">
              <a:extLst>
                <a:ext uri="{FF2B5EF4-FFF2-40B4-BE49-F238E27FC236}">
                  <a16:creationId xmlns:a16="http://schemas.microsoft.com/office/drawing/2014/main" id="{D5D429E2-3619-E94E-B823-87F0E6331769}"/>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3" name="Google Shape;16041;p73">
              <a:extLst>
                <a:ext uri="{FF2B5EF4-FFF2-40B4-BE49-F238E27FC236}">
                  <a16:creationId xmlns:a16="http://schemas.microsoft.com/office/drawing/2014/main" id="{EA799239-892F-C14F-89CE-BC1BCC0750E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4" name="Google Shape;16042;p73">
              <a:extLst>
                <a:ext uri="{FF2B5EF4-FFF2-40B4-BE49-F238E27FC236}">
                  <a16:creationId xmlns:a16="http://schemas.microsoft.com/office/drawing/2014/main" id="{3D8F8966-3ED4-D24C-ABAD-AD033F034846}"/>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5" name="Google Shape;16043;p73">
              <a:extLst>
                <a:ext uri="{FF2B5EF4-FFF2-40B4-BE49-F238E27FC236}">
                  <a16:creationId xmlns:a16="http://schemas.microsoft.com/office/drawing/2014/main" id="{7BC58065-3864-3E4B-B309-B0138847D65F}"/>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7" name="Google Shape;16044;p73">
              <a:extLst>
                <a:ext uri="{FF2B5EF4-FFF2-40B4-BE49-F238E27FC236}">
                  <a16:creationId xmlns:a16="http://schemas.microsoft.com/office/drawing/2014/main" id="{4F66BCBC-8B18-4548-89E6-1403D71234F7}"/>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8" name="Google Shape;16045;p73">
              <a:extLst>
                <a:ext uri="{FF2B5EF4-FFF2-40B4-BE49-F238E27FC236}">
                  <a16:creationId xmlns:a16="http://schemas.microsoft.com/office/drawing/2014/main" id="{1DD4C326-7188-7140-B49D-F96E835F29D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9" name="Google Shape;16046;p73">
              <a:extLst>
                <a:ext uri="{FF2B5EF4-FFF2-40B4-BE49-F238E27FC236}">
                  <a16:creationId xmlns:a16="http://schemas.microsoft.com/office/drawing/2014/main" id="{3D650657-4A5D-0947-83EA-6E8C481C400B}"/>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0" name="Google Shape;16047;p73">
              <a:extLst>
                <a:ext uri="{FF2B5EF4-FFF2-40B4-BE49-F238E27FC236}">
                  <a16:creationId xmlns:a16="http://schemas.microsoft.com/office/drawing/2014/main" id="{0F0650B1-3B69-8B42-A681-1531909926B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1" name="Google Shape;16048;p73">
              <a:extLst>
                <a:ext uri="{FF2B5EF4-FFF2-40B4-BE49-F238E27FC236}">
                  <a16:creationId xmlns:a16="http://schemas.microsoft.com/office/drawing/2014/main" id="{DB0078CC-D22F-9741-BA7E-6DF43EB12F55}"/>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2" name="Google Shape;16049;p73">
              <a:extLst>
                <a:ext uri="{FF2B5EF4-FFF2-40B4-BE49-F238E27FC236}">
                  <a16:creationId xmlns:a16="http://schemas.microsoft.com/office/drawing/2014/main" id="{DDB54E4C-9F06-0B43-B10F-B2F59EAE1431}"/>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3" name="Google Shape;16050;p73">
              <a:extLst>
                <a:ext uri="{FF2B5EF4-FFF2-40B4-BE49-F238E27FC236}">
                  <a16:creationId xmlns:a16="http://schemas.microsoft.com/office/drawing/2014/main" id="{28722405-35DF-2443-AE85-0B94CB2D1CDF}"/>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4" name="Google Shape;16051;p73">
              <a:extLst>
                <a:ext uri="{FF2B5EF4-FFF2-40B4-BE49-F238E27FC236}">
                  <a16:creationId xmlns:a16="http://schemas.microsoft.com/office/drawing/2014/main" id="{EA4ABA5F-474F-614D-A9D9-B1E7A0FB6BE8}"/>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5" name="Google Shape;16052;p73">
              <a:extLst>
                <a:ext uri="{FF2B5EF4-FFF2-40B4-BE49-F238E27FC236}">
                  <a16:creationId xmlns:a16="http://schemas.microsoft.com/office/drawing/2014/main" id="{F0262107-20F3-B943-A5EC-42AF23A762A2}"/>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6" name="Google Shape;16053;p73">
              <a:extLst>
                <a:ext uri="{FF2B5EF4-FFF2-40B4-BE49-F238E27FC236}">
                  <a16:creationId xmlns:a16="http://schemas.microsoft.com/office/drawing/2014/main" id="{82009801-2B4C-1042-A258-5BC10F09F33E}"/>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7" name="Google Shape;16054;p73">
              <a:extLst>
                <a:ext uri="{FF2B5EF4-FFF2-40B4-BE49-F238E27FC236}">
                  <a16:creationId xmlns:a16="http://schemas.microsoft.com/office/drawing/2014/main" id="{B4D6382D-5F96-A447-B1F2-35D53E1C9967}"/>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8" name="Google Shape;16055;p73">
              <a:extLst>
                <a:ext uri="{FF2B5EF4-FFF2-40B4-BE49-F238E27FC236}">
                  <a16:creationId xmlns:a16="http://schemas.microsoft.com/office/drawing/2014/main" id="{074EEFA2-2245-2B44-B3D4-CE4237FA834F}"/>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9" name="Google Shape;16056;p73">
              <a:extLst>
                <a:ext uri="{FF2B5EF4-FFF2-40B4-BE49-F238E27FC236}">
                  <a16:creationId xmlns:a16="http://schemas.microsoft.com/office/drawing/2014/main" id="{10DB2861-5351-7A47-9B62-A2EE34684D53}"/>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0" name="Google Shape;16057;p73">
              <a:extLst>
                <a:ext uri="{FF2B5EF4-FFF2-40B4-BE49-F238E27FC236}">
                  <a16:creationId xmlns:a16="http://schemas.microsoft.com/office/drawing/2014/main" id="{31290A3D-4DFD-9B4C-99FA-E2C6A912B604}"/>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1" name="Google Shape;16058;p73">
              <a:extLst>
                <a:ext uri="{FF2B5EF4-FFF2-40B4-BE49-F238E27FC236}">
                  <a16:creationId xmlns:a16="http://schemas.microsoft.com/office/drawing/2014/main" id="{CB4DB426-5FBF-4D4B-86C0-312A9D8F7EA7}"/>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2" name="Google Shape;16059;p73">
              <a:extLst>
                <a:ext uri="{FF2B5EF4-FFF2-40B4-BE49-F238E27FC236}">
                  <a16:creationId xmlns:a16="http://schemas.microsoft.com/office/drawing/2014/main" id="{A9915624-3FAA-BD4B-8B6F-C6992FFC53B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3" name="Google Shape;16060;p73">
              <a:extLst>
                <a:ext uri="{FF2B5EF4-FFF2-40B4-BE49-F238E27FC236}">
                  <a16:creationId xmlns:a16="http://schemas.microsoft.com/office/drawing/2014/main" id="{7B325912-A807-B14B-A2E8-10655C8B0949}"/>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4" name="Google Shape;16061;p73">
              <a:extLst>
                <a:ext uri="{FF2B5EF4-FFF2-40B4-BE49-F238E27FC236}">
                  <a16:creationId xmlns:a16="http://schemas.microsoft.com/office/drawing/2014/main" id="{EC4A39D6-9620-BF4B-A3CF-F364B240ED91}"/>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5" name="Google Shape;16062;p73">
              <a:extLst>
                <a:ext uri="{FF2B5EF4-FFF2-40B4-BE49-F238E27FC236}">
                  <a16:creationId xmlns:a16="http://schemas.microsoft.com/office/drawing/2014/main" id="{5AC421FF-E30F-EE49-93AC-11BD8D9C4A78}"/>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6" name="Google Shape;16063;p73">
              <a:extLst>
                <a:ext uri="{FF2B5EF4-FFF2-40B4-BE49-F238E27FC236}">
                  <a16:creationId xmlns:a16="http://schemas.microsoft.com/office/drawing/2014/main" id="{B530235D-C2B3-E248-955A-7658DC04C1F4}"/>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7" name="Google Shape;16064;p73">
              <a:extLst>
                <a:ext uri="{FF2B5EF4-FFF2-40B4-BE49-F238E27FC236}">
                  <a16:creationId xmlns:a16="http://schemas.microsoft.com/office/drawing/2014/main" id="{78FED462-CB7B-214A-A55D-8517D029C94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8" name="Google Shape;16065;p73">
              <a:extLst>
                <a:ext uri="{FF2B5EF4-FFF2-40B4-BE49-F238E27FC236}">
                  <a16:creationId xmlns:a16="http://schemas.microsoft.com/office/drawing/2014/main" id="{BBDAC306-914C-B043-A16A-BAB278AA6CD3}"/>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9" name="Google Shape;16066;p73">
              <a:extLst>
                <a:ext uri="{FF2B5EF4-FFF2-40B4-BE49-F238E27FC236}">
                  <a16:creationId xmlns:a16="http://schemas.microsoft.com/office/drawing/2014/main" id="{01DC4282-6D3F-A645-AFF0-ABFC3B8FF512}"/>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0" name="Google Shape;16067;p73">
              <a:extLst>
                <a:ext uri="{FF2B5EF4-FFF2-40B4-BE49-F238E27FC236}">
                  <a16:creationId xmlns:a16="http://schemas.microsoft.com/office/drawing/2014/main" id="{FF56812F-48F4-D74A-A2D4-4FCB22919763}"/>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grpSp>
      <p:grpSp>
        <p:nvGrpSpPr>
          <p:cNvPr id="81" name="Google Shape;9682;p69">
            <a:extLst>
              <a:ext uri="{FF2B5EF4-FFF2-40B4-BE49-F238E27FC236}">
                <a16:creationId xmlns:a16="http://schemas.microsoft.com/office/drawing/2014/main" id="{512E517C-21B4-AB44-BD4E-A569F37F125F}"/>
              </a:ext>
            </a:extLst>
          </p:cNvPr>
          <p:cNvGrpSpPr/>
          <p:nvPr/>
        </p:nvGrpSpPr>
        <p:grpSpPr>
          <a:xfrm>
            <a:off x="9376570" y="2537046"/>
            <a:ext cx="2290529" cy="2734701"/>
            <a:chOff x="7159964" y="1971904"/>
            <a:chExt cx="291564" cy="348103"/>
          </a:xfrm>
        </p:grpSpPr>
        <p:sp>
          <p:nvSpPr>
            <p:cNvPr id="82" name="Google Shape;9683;p69">
              <a:extLst>
                <a:ext uri="{FF2B5EF4-FFF2-40B4-BE49-F238E27FC236}">
                  <a16:creationId xmlns:a16="http://schemas.microsoft.com/office/drawing/2014/main" id="{A2258B59-CAC9-5141-8F54-E271897F929E}"/>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3" name="Google Shape;9684;p69">
              <a:extLst>
                <a:ext uri="{FF2B5EF4-FFF2-40B4-BE49-F238E27FC236}">
                  <a16:creationId xmlns:a16="http://schemas.microsoft.com/office/drawing/2014/main" id="{32CF4A83-9F69-6C45-B4B0-11DC929CCD1B}"/>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4" name="Google Shape;9694;p69">
              <a:extLst>
                <a:ext uri="{FF2B5EF4-FFF2-40B4-BE49-F238E27FC236}">
                  <a16:creationId xmlns:a16="http://schemas.microsoft.com/office/drawing/2014/main" id="{81C6D2A4-948C-CF46-B87D-17E4555C037B}"/>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5" name="Google Shape;9695;p69">
              <a:extLst>
                <a:ext uri="{FF2B5EF4-FFF2-40B4-BE49-F238E27FC236}">
                  <a16:creationId xmlns:a16="http://schemas.microsoft.com/office/drawing/2014/main" id="{46B3F6D8-9781-E343-8C25-D433D6BD2D6B}"/>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6" name="Google Shape;9696;p69">
              <a:extLst>
                <a:ext uri="{FF2B5EF4-FFF2-40B4-BE49-F238E27FC236}">
                  <a16:creationId xmlns:a16="http://schemas.microsoft.com/office/drawing/2014/main" id="{D7378559-1930-B54D-A1FA-952180E0EB3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7" name="Google Shape;9697;p69">
              <a:extLst>
                <a:ext uri="{FF2B5EF4-FFF2-40B4-BE49-F238E27FC236}">
                  <a16:creationId xmlns:a16="http://schemas.microsoft.com/office/drawing/2014/main" id="{3E68A427-FAD5-164C-9C3F-84F32AD16772}"/>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8" name="Google Shape;9698;p69">
              <a:extLst>
                <a:ext uri="{FF2B5EF4-FFF2-40B4-BE49-F238E27FC236}">
                  <a16:creationId xmlns:a16="http://schemas.microsoft.com/office/drawing/2014/main" id="{7D144B04-5643-9E4D-B6EC-511A07C80B9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9" name="Google Shape;9699;p69">
              <a:extLst>
                <a:ext uri="{FF2B5EF4-FFF2-40B4-BE49-F238E27FC236}">
                  <a16:creationId xmlns:a16="http://schemas.microsoft.com/office/drawing/2014/main" id="{51D4C002-CA91-3D45-8279-0B051F75142E}"/>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0" name="Google Shape;9700;p69">
              <a:extLst>
                <a:ext uri="{FF2B5EF4-FFF2-40B4-BE49-F238E27FC236}">
                  <a16:creationId xmlns:a16="http://schemas.microsoft.com/office/drawing/2014/main" id="{F63E416A-35D2-DE41-942B-B701BE8C202D}"/>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1" name="Google Shape;9701;p69">
              <a:extLst>
                <a:ext uri="{FF2B5EF4-FFF2-40B4-BE49-F238E27FC236}">
                  <a16:creationId xmlns:a16="http://schemas.microsoft.com/office/drawing/2014/main" id="{A618A4A3-FC12-3842-A751-29BA4468314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2" name="Google Shape;9702;p69">
              <a:extLst>
                <a:ext uri="{FF2B5EF4-FFF2-40B4-BE49-F238E27FC236}">
                  <a16:creationId xmlns:a16="http://schemas.microsoft.com/office/drawing/2014/main" id="{89F20CED-C99E-454D-9E68-4CF256815D2B}"/>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3" name="Google Shape;9703;p69">
              <a:extLst>
                <a:ext uri="{FF2B5EF4-FFF2-40B4-BE49-F238E27FC236}">
                  <a16:creationId xmlns:a16="http://schemas.microsoft.com/office/drawing/2014/main" id="{9CEF0191-8F06-1643-BF6D-1E3D4C67379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4" name="Google Shape;9704;p69">
              <a:extLst>
                <a:ext uri="{FF2B5EF4-FFF2-40B4-BE49-F238E27FC236}">
                  <a16:creationId xmlns:a16="http://schemas.microsoft.com/office/drawing/2014/main" id="{6F689B26-208C-4745-9BBD-154F970F41D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5" name="Google Shape;9705;p69">
              <a:extLst>
                <a:ext uri="{FF2B5EF4-FFF2-40B4-BE49-F238E27FC236}">
                  <a16:creationId xmlns:a16="http://schemas.microsoft.com/office/drawing/2014/main" id="{1372CC27-EB1A-2F46-984A-288FB343DCA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6" name="Google Shape;9706;p69">
              <a:extLst>
                <a:ext uri="{FF2B5EF4-FFF2-40B4-BE49-F238E27FC236}">
                  <a16:creationId xmlns:a16="http://schemas.microsoft.com/office/drawing/2014/main" id="{4CEDCDA3-D61E-EB42-A8FB-B0DF3CAC612F}"/>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7" name="Google Shape;9707;p69">
              <a:extLst>
                <a:ext uri="{FF2B5EF4-FFF2-40B4-BE49-F238E27FC236}">
                  <a16:creationId xmlns:a16="http://schemas.microsoft.com/office/drawing/2014/main" id="{054DFAAF-2EB8-2E44-B871-5ECE885592B5}"/>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8" name="Google Shape;9708;p69">
              <a:extLst>
                <a:ext uri="{FF2B5EF4-FFF2-40B4-BE49-F238E27FC236}">
                  <a16:creationId xmlns:a16="http://schemas.microsoft.com/office/drawing/2014/main" id="{DDA5763F-A774-AD40-9EFA-DA3C5DF2F7FD}"/>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9" name="Google Shape;9709;p69">
              <a:extLst>
                <a:ext uri="{FF2B5EF4-FFF2-40B4-BE49-F238E27FC236}">
                  <a16:creationId xmlns:a16="http://schemas.microsoft.com/office/drawing/2014/main" id="{1A680923-A676-0E46-8240-02471F00BEED}"/>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100" name="Google Shape;9710;p69">
              <a:extLst>
                <a:ext uri="{FF2B5EF4-FFF2-40B4-BE49-F238E27FC236}">
                  <a16:creationId xmlns:a16="http://schemas.microsoft.com/office/drawing/2014/main" id="{66A6C752-D81C-604C-A975-DC7C14CBB707}"/>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101" name="Google Shape;9711;p69">
              <a:extLst>
                <a:ext uri="{FF2B5EF4-FFF2-40B4-BE49-F238E27FC236}">
                  <a16:creationId xmlns:a16="http://schemas.microsoft.com/office/drawing/2014/main" id="{A3CDE491-CFD9-8E4B-B245-E458E19B839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102" name="Google Shape;9712;p69">
              <a:extLst>
                <a:ext uri="{FF2B5EF4-FFF2-40B4-BE49-F238E27FC236}">
                  <a16:creationId xmlns:a16="http://schemas.microsoft.com/office/drawing/2014/main" id="{0CE5164B-C59C-0542-A464-1463826F2E6A}"/>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grpSp>
      <p:cxnSp>
        <p:nvCxnSpPr>
          <p:cNvPr id="103" name="Straight Arrow Connector 102">
            <a:extLst>
              <a:ext uri="{FF2B5EF4-FFF2-40B4-BE49-F238E27FC236}">
                <a16:creationId xmlns:a16="http://schemas.microsoft.com/office/drawing/2014/main" id="{526244B0-9EDE-FD44-8D5F-E6557F1D1639}"/>
              </a:ext>
            </a:extLst>
          </p:cNvPr>
          <p:cNvCxnSpPr>
            <a:cxnSpLocks/>
          </p:cNvCxnSpPr>
          <p:nvPr/>
        </p:nvCxnSpPr>
        <p:spPr>
          <a:xfrm>
            <a:off x="8020302" y="3010800"/>
            <a:ext cx="1308980" cy="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2867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alpha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Checking In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958250" y="1698264"/>
            <a:ext cx="10371341"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 accomplishment and 1 question/concern from your team discussion.</a:t>
            </a: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28260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1766955087"/>
              </p:ext>
            </p:extLst>
          </p:nvPr>
        </p:nvGraphicFramePr>
        <p:xfrm>
          <a:off x="548640" y="1417320"/>
          <a:ext cx="10888394" cy="2743200"/>
        </p:xfrm>
        <a:graphic>
          <a:graphicData uri="http://schemas.openxmlformats.org/drawingml/2006/table">
            <a:tbl>
              <a:tblPr firstRow="1" bandRow="1">
                <a:tableStyleId>{74C1A8A3-306A-4EB7-A6B1-4F7E0EB9C5D6}</a:tableStyleId>
              </a:tblPr>
              <a:tblGrid>
                <a:gridCol w="1488871">
                  <a:extLst>
                    <a:ext uri="{9D8B030D-6E8A-4147-A177-3AD203B41FA5}">
                      <a16:colId xmlns:a16="http://schemas.microsoft.com/office/drawing/2014/main" val="1757350771"/>
                    </a:ext>
                  </a:extLst>
                </a:gridCol>
                <a:gridCol w="8499191">
                  <a:extLst>
                    <a:ext uri="{9D8B030D-6E8A-4147-A177-3AD203B41FA5}">
                      <a16:colId xmlns:a16="http://schemas.microsoft.com/office/drawing/2014/main" val="1345794275"/>
                    </a:ext>
                  </a:extLst>
                </a:gridCol>
                <a:gridCol w="900332">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and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Systems to Support Staff (Step 8) and 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7532"/>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205793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3210483030"/>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249520" y="266701"/>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Step 8: Develop Systems to Support Staff</a:t>
            </a:r>
          </a:p>
        </p:txBody>
      </p:sp>
      <p:sp>
        <p:nvSpPr>
          <p:cNvPr id="10" name="Punched Tape 9">
            <a:extLst>
              <a:ext uri="{FF2B5EF4-FFF2-40B4-BE49-F238E27FC236}">
                <a16:creationId xmlns:a16="http://schemas.microsoft.com/office/drawing/2014/main" id="{64EE8514-8859-2A47-87D7-7FBE1AF90BCE}"/>
              </a:ext>
            </a:extLst>
          </p:cNvPr>
          <p:cNvSpPr/>
          <p:nvPr/>
        </p:nvSpPr>
        <p:spPr>
          <a:xfrm>
            <a:off x="6209071" y="6057827"/>
            <a:ext cx="5982929" cy="983272"/>
          </a:xfrm>
          <a:prstGeom prst="flowChartPunchedTape">
            <a:avLst/>
          </a:prstGeom>
          <a:solidFill>
            <a:schemeClr val="accent5">
              <a:lumMod val="20000"/>
              <a:lumOff val="80000"/>
            </a:schemeClr>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accent6">
                    <a:lumMod val="50000"/>
                  </a:schemeClr>
                </a:solidFill>
              </a:rPr>
              <a:t>TODAY'S FOCUS</a:t>
            </a:r>
          </a:p>
        </p:txBody>
      </p:sp>
      <p:grpSp>
        <p:nvGrpSpPr>
          <p:cNvPr id="11" name="Group 10">
            <a:extLst>
              <a:ext uri="{FF2B5EF4-FFF2-40B4-BE49-F238E27FC236}">
                <a16:creationId xmlns:a16="http://schemas.microsoft.com/office/drawing/2014/main" id="{480B4C24-72E1-4A44-833F-22E132A35C5B}"/>
              </a:ext>
            </a:extLst>
          </p:cNvPr>
          <p:cNvGrpSpPr/>
          <p:nvPr/>
        </p:nvGrpSpPr>
        <p:grpSpPr>
          <a:xfrm>
            <a:off x="10630915" y="44816"/>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Tree>
    <p:extLst>
      <p:ext uri="{BB962C8B-B14F-4D97-AF65-F5344CB8AC3E}">
        <p14:creationId xmlns:p14="http://schemas.microsoft.com/office/powerpoint/2010/main" val="6561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462009" cy="34778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STEP 8: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400" b="1" dirty="0">
              <a:solidFill>
                <a:srgbClr val="292C73">
                  <a:lumMod val="50000"/>
                </a:srgbClr>
              </a:solidFill>
              <a:latin typeface="Calibri" panose="020F0502020204030204" pitchFamily="34" charset="0"/>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support staff to successfully implement PBIS </a:t>
            </a:r>
          </a:p>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in our school?</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4982489" y="5773731"/>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3A97BF98-8324-C942-8F53-D9406155E028}"/>
              </a:ext>
            </a:extLst>
          </p:cNvPr>
          <p:cNvSpPr/>
          <p:nvPr/>
        </p:nvSpPr>
        <p:spPr>
          <a:xfrm>
            <a:off x="5579109" y="5132622"/>
            <a:ext cx="6612891" cy="176237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endParaRPr lang="en-US" sz="2000" dirty="0">
              <a:solidFill>
                <a:srgbClr val="0D0F41"/>
              </a:solidFill>
              <a:latin typeface="Calibri" panose="020F0502020204030204" pitchFamily="34" charset="0"/>
              <a:cs typeface="Calibri" panose="020F0502020204030204" pitchFamily="34" charset="0"/>
            </a:endParaRPr>
          </a:p>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ensure team and action planning systems are in place</a:t>
            </a:r>
          </a:p>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strengthen staff engagement</a:t>
            </a:r>
          </a:p>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develop systems for professional development/coaching</a:t>
            </a:r>
          </a:p>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install a staff recognition system</a:t>
            </a:r>
          </a:p>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establish data routines</a:t>
            </a:r>
          </a:p>
          <a:p>
            <a:pPr marL="342900" indent="-342900" defTabSz="1066800" fontAlgn="base">
              <a:spcBef>
                <a:spcPct val="0"/>
              </a:spcBef>
              <a:buFont typeface="Arial" panose="020B0604020202020204" pitchFamily="34" charset="0"/>
              <a:buChar char="•"/>
              <a:defRPr/>
            </a:pPr>
            <a:endParaRPr lang="en-US" sz="2000" dirty="0">
              <a:solidFill>
                <a:srgbClr val="0D0F41"/>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BD70D5ED-9CE2-4342-B3B5-F21D3D76A8C7}"/>
              </a:ext>
            </a:extLst>
          </p:cNvPr>
          <p:cNvGrpSpPr/>
          <p:nvPr/>
        </p:nvGrpSpPr>
        <p:grpSpPr>
          <a:xfrm>
            <a:off x="10517763" y="108488"/>
            <a:ext cx="1539918" cy="1503336"/>
            <a:chOff x="2487167" y="61762"/>
            <a:chExt cx="2569303" cy="2964580"/>
          </a:xfrm>
        </p:grpSpPr>
        <p:sp>
          <p:nvSpPr>
            <p:cNvPr id="9" name="Oval 8">
              <a:extLst>
                <a:ext uri="{FF2B5EF4-FFF2-40B4-BE49-F238E27FC236}">
                  <a16:creationId xmlns:a16="http://schemas.microsoft.com/office/drawing/2014/main" id="{11A624CE-91AB-8D4C-A6F2-260F787FFB3D}"/>
                </a:ext>
              </a:extLst>
            </p:cNvPr>
            <p:cNvSpPr/>
            <p:nvPr/>
          </p:nvSpPr>
          <p:spPr>
            <a:xfrm>
              <a:off x="2487167" y="61762"/>
              <a:ext cx="2569303" cy="2964580"/>
            </a:xfrm>
            <a:prstGeom prst="ellipse">
              <a:avLst/>
            </a:prstGeom>
            <a:solidFill>
              <a:srgbClr val="FF99CC">
                <a:alpha val="49804"/>
              </a:srgbClr>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B2FE19C9-2074-7342-B18D-CC4F6651513E}"/>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Tree>
    <p:extLst>
      <p:ext uri="{BB962C8B-B14F-4D97-AF65-F5344CB8AC3E}">
        <p14:creationId xmlns:p14="http://schemas.microsoft.com/office/powerpoint/2010/main" val="2695490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41425" y="2456138"/>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13" name="Arrow: Pentagon 12">
            <a:extLst>
              <a:ext uri="{FF2B5EF4-FFF2-40B4-BE49-F238E27FC236}">
                <a16:creationId xmlns:a16="http://schemas.microsoft.com/office/drawing/2014/main" id="{3D89F4A0-C517-4D1B-B98C-E59BE32086C4}"/>
              </a:ext>
            </a:extLst>
          </p:cNvPr>
          <p:cNvSpPr/>
          <p:nvPr/>
        </p:nvSpPr>
        <p:spPr>
          <a:xfrm flipH="1">
            <a:off x="3809270" y="209726"/>
            <a:ext cx="8382729" cy="3219273"/>
          </a:xfrm>
          <a:prstGeom prst="homePlate">
            <a:avLst/>
          </a:prstGeom>
          <a:ln>
            <a:solidFill>
              <a:srgbClr val="E5629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Continue to invest in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support high-fidelity implementation over time. Leverage existing leadership teams to guide planning and implementation, and consider effective means to support educators’ professional learning and wellness given current resources, experience, and expertise.</a:t>
            </a:r>
          </a:p>
        </p:txBody>
      </p:sp>
      <p:pic>
        <p:nvPicPr>
          <p:cNvPr id="7" name="Picture 6">
            <a:extLst>
              <a:ext uri="{FF2B5EF4-FFF2-40B4-BE49-F238E27FC236}">
                <a16:creationId xmlns:a16="http://schemas.microsoft.com/office/drawing/2014/main" id="{B47297B7-5F9E-2241-87F6-C8C2CE4DBA99}"/>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2693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BB6EB-D425-EF42-B735-243969448CB4}"/>
              </a:ext>
            </a:extLst>
          </p:cNvPr>
          <p:cNvSpPr txBox="1"/>
          <p:nvPr/>
        </p:nvSpPr>
        <p:spPr>
          <a:xfrm rot="10800000" flipV="1">
            <a:off x="813349" y="1213324"/>
            <a:ext cx="7340254" cy="2308324"/>
          </a:xfrm>
          <a:prstGeom prst="rect">
            <a:avLst/>
          </a:prstGeom>
          <a:noFill/>
        </p:spPr>
        <p:txBody>
          <a:bodyPr wrap="square" rtlCol="0">
            <a:spAutoFit/>
          </a:bodyPr>
          <a:lstStyle/>
          <a:p>
            <a:r>
              <a:rPr lang="en-US" sz="2400" b="1" dirty="0"/>
              <a:t>The way schools operate </a:t>
            </a:r>
            <a:r>
              <a:rPr lang="en-US" sz="2400" dirty="0"/>
              <a:t>are their foundational systems. </a:t>
            </a:r>
          </a:p>
          <a:p>
            <a:endParaRPr lang="en-US" sz="2400" dirty="0"/>
          </a:p>
          <a:p>
            <a:r>
              <a:rPr lang="en-US" sz="2400" dirty="0"/>
              <a:t>In PBIS, these systems support: </a:t>
            </a:r>
          </a:p>
          <a:p>
            <a:pPr marL="342900" indent="-342900">
              <a:buFont typeface="Arial" panose="020B0604020202020204" pitchFamily="34" charset="0"/>
              <a:buChar char="•"/>
            </a:pPr>
            <a:r>
              <a:rPr lang="en-US" sz="2400" dirty="0"/>
              <a:t>accurate, durable implementation of practices </a:t>
            </a:r>
          </a:p>
          <a:p>
            <a:pPr marL="342900" indent="-342900">
              <a:buFont typeface="Arial" panose="020B0604020202020204" pitchFamily="34" charset="0"/>
              <a:buChar char="•"/>
            </a:pPr>
            <a:r>
              <a:rPr lang="en-US" sz="2400" dirty="0"/>
              <a:t>the effective use of data to achieve better outcomes </a:t>
            </a:r>
          </a:p>
          <a:p>
            <a:r>
              <a:rPr lang="en-US" sz="2400" dirty="0"/>
              <a:t>(pbis.org)</a:t>
            </a:r>
          </a:p>
        </p:txBody>
      </p:sp>
      <p:sp>
        <p:nvSpPr>
          <p:cNvPr id="3" name="TextBox 2">
            <a:extLst>
              <a:ext uri="{FF2B5EF4-FFF2-40B4-BE49-F238E27FC236}">
                <a16:creationId xmlns:a16="http://schemas.microsoft.com/office/drawing/2014/main" id="{B3629FDE-1CC1-D54E-8326-76A3B8D376A2}"/>
              </a:ext>
            </a:extLst>
          </p:cNvPr>
          <p:cNvSpPr txBox="1"/>
          <p:nvPr/>
        </p:nvSpPr>
        <p:spPr>
          <a:xfrm>
            <a:off x="2584081" y="4013460"/>
            <a:ext cx="5569522" cy="1754326"/>
          </a:xfrm>
          <a:prstGeom prst="rect">
            <a:avLst/>
          </a:prstGeom>
          <a:noFill/>
        </p:spPr>
        <p:txBody>
          <a:bodyPr wrap="square" rtlCol="0">
            <a:spAutoFit/>
          </a:bodyPr>
          <a:lstStyle/>
          <a:p>
            <a:r>
              <a:rPr lang="en-US" sz="2800" b="1" i="1" dirty="0"/>
              <a:t>In other words…</a:t>
            </a:r>
          </a:p>
          <a:p>
            <a:r>
              <a:rPr lang="en-US" sz="3600" dirty="0"/>
              <a:t>systems are what we do to support the </a:t>
            </a:r>
            <a:r>
              <a:rPr lang="en-US" sz="4400" b="1" dirty="0"/>
              <a:t>adults</a:t>
            </a:r>
            <a:r>
              <a:rPr lang="en-US" sz="3600" dirty="0"/>
              <a:t>!</a:t>
            </a:r>
          </a:p>
        </p:txBody>
      </p:sp>
      <p:pic>
        <p:nvPicPr>
          <p:cNvPr id="6" name="Picture 5" descr="A picture containing text, wheel, gear, vector graphics&#10;&#10;Description automatically generated">
            <a:extLst>
              <a:ext uri="{FF2B5EF4-FFF2-40B4-BE49-F238E27FC236}">
                <a16:creationId xmlns:a16="http://schemas.microsoft.com/office/drawing/2014/main" id="{150ABAA7-1665-0A4C-BD0A-4B2AAC97B83C}"/>
              </a:ext>
            </a:extLst>
          </p:cNvPr>
          <p:cNvPicPr>
            <a:picLocks noChangeAspect="1"/>
          </p:cNvPicPr>
          <p:nvPr/>
        </p:nvPicPr>
        <p:blipFill>
          <a:blip r:embed="rId3"/>
          <a:stretch>
            <a:fillRect/>
          </a:stretch>
        </p:blipFill>
        <p:spPr>
          <a:xfrm>
            <a:off x="9018740" y="3505333"/>
            <a:ext cx="3173260" cy="3352667"/>
          </a:xfrm>
          <a:prstGeom prst="rect">
            <a:avLst/>
          </a:prstGeom>
        </p:spPr>
      </p:pic>
      <p:sp>
        <p:nvSpPr>
          <p:cNvPr id="7" name="Title 6">
            <a:extLst>
              <a:ext uri="{FF2B5EF4-FFF2-40B4-BE49-F238E27FC236}">
                <a16:creationId xmlns:a16="http://schemas.microsoft.com/office/drawing/2014/main" id="{53EF54F9-C29A-0540-8CD1-186A065ED91B}"/>
              </a:ext>
            </a:extLst>
          </p:cNvPr>
          <p:cNvSpPr>
            <a:spLocks noGrp="1"/>
          </p:cNvSpPr>
          <p:nvPr>
            <p:ph type="title"/>
          </p:nvPr>
        </p:nvSpPr>
        <p:spPr/>
        <p:txBody>
          <a:bodyPr/>
          <a:lstStyle/>
          <a:p>
            <a:r>
              <a:rPr lang="en-US" dirty="0"/>
              <a:t>What are SYSTEMS?</a:t>
            </a:r>
          </a:p>
        </p:txBody>
      </p:sp>
    </p:spTree>
    <p:extLst>
      <p:ext uri="{BB962C8B-B14F-4D97-AF65-F5344CB8AC3E}">
        <p14:creationId xmlns:p14="http://schemas.microsoft.com/office/powerpoint/2010/main" val="39821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2414124356"/>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extLst>
              <p:ext uri="{D42A27DB-BD31-4B8C-83A1-F6EECF244321}">
                <p14:modId xmlns:p14="http://schemas.microsoft.com/office/powerpoint/2010/main" val="3513230968"/>
              </p:ext>
            </p:extLst>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0" y="231278"/>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Systems SUPPORT implementation fidelity </a:t>
            </a:r>
          </a:p>
        </p:txBody>
      </p:sp>
      <p:pic>
        <p:nvPicPr>
          <p:cNvPr id="7" name="Picture 6">
            <a:extLst>
              <a:ext uri="{FF2B5EF4-FFF2-40B4-BE49-F238E27FC236}">
                <a16:creationId xmlns:a16="http://schemas.microsoft.com/office/drawing/2014/main" id="{2F15EB81-D0FE-7F42-927A-AB25CA72F3C2}"/>
              </a:ext>
            </a:extLst>
          </p:cNvPr>
          <p:cNvPicPr>
            <a:picLocks noChangeAspect="1"/>
          </p:cNvPicPr>
          <p:nvPr/>
        </p:nvPicPr>
        <p:blipFill rotWithShape="1">
          <a:blip r:embed="rId13"/>
          <a:srcRect l="15298" t="6738" r="15999" b="17357"/>
          <a:stretch/>
        </p:blipFill>
        <p:spPr>
          <a:xfrm>
            <a:off x="11146120" y="582436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4063447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518128797"/>
              </p:ext>
            </p:extLst>
          </p:nvPr>
        </p:nvGraphicFramePr>
        <p:xfrm>
          <a:off x="-520701" y="267101"/>
          <a:ext cx="5911851" cy="659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7255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F2FF39E-1C00-6A43-B471-24C57A16D0B0}"/>
              </a:ext>
            </a:extLst>
          </p:cNvPr>
          <p:cNvPicPr>
            <a:picLocks noChangeAspect="1"/>
          </p:cNvPicPr>
          <p:nvPr/>
        </p:nvPicPr>
        <p:blipFill rotWithShape="1">
          <a:blip r:embed="rId3"/>
          <a:srcRect l="3985"/>
          <a:stretch/>
        </p:blipFill>
        <p:spPr>
          <a:xfrm>
            <a:off x="-1643" y="285534"/>
            <a:ext cx="5355307" cy="6056272"/>
          </a:xfrm>
          <a:prstGeom prst="rect">
            <a:avLst/>
          </a:prstGeom>
        </p:spPr>
      </p:pic>
      <p:pic>
        <p:nvPicPr>
          <p:cNvPr id="11" name="Picture 10" descr="Graphical user interface, application, Word&#10;&#10;Description automatically generated">
            <a:extLst>
              <a:ext uri="{FF2B5EF4-FFF2-40B4-BE49-F238E27FC236}">
                <a16:creationId xmlns:a16="http://schemas.microsoft.com/office/drawing/2014/main" id="{170028D4-E71A-CD4F-A578-3F05E584F965}"/>
              </a:ext>
            </a:extLst>
          </p:cNvPr>
          <p:cNvPicPr>
            <a:picLocks noChangeAspect="1"/>
          </p:cNvPicPr>
          <p:nvPr/>
        </p:nvPicPr>
        <p:blipFill>
          <a:blip r:embed="rId4"/>
          <a:stretch>
            <a:fillRect/>
          </a:stretch>
        </p:blipFill>
        <p:spPr>
          <a:xfrm>
            <a:off x="5353664" y="1"/>
            <a:ext cx="6838335" cy="3568220"/>
          </a:xfrm>
          <a:prstGeom prst="rect">
            <a:avLst/>
          </a:prstGeom>
        </p:spPr>
      </p:pic>
      <p:sp>
        <p:nvSpPr>
          <p:cNvPr id="12" name="TextBox 11">
            <a:extLst>
              <a:ext uri="{FF2B5EF4-FFF2-40B4-BE49-F238E27FC236}">
                <a16:creationId xmlns:a16="http://schemas.microsoft.com/office/drawing/2014/main" id="{189FFA65-230E-A045-B847-303CC13DCA84}"/>
              </a:ext>
            </a:extLst>
          </p:cNvPr>
          <p:cNvSpPr txBox="1"/>
          <p:nvPr/>
        </p:nvSpPr>
        <p:spPr>
          <a:xfrm>
            <a:off x="5659415" y="3658522"/>
            <a:ext cx="6532585" cy="2662267"/>
          </a:xfrm>
          <a:prstGeom prst="rect">
            <a:avLst/>
          </a:prstGeom>
          <a:noFill/>
        </p:spPr>
        <p:txBody>
          <a:bodyPr wrap="square" rtlCol="0">
            <a:spAutoFit/>
          </a:bodyPr>
          <a:lstStyle/>
          <a:p>
            <a:pPr>
              <a:spcAft>
                <a:spcPts val="600"/>
              </a:spcAft>
            </a:pPr>
            <a:r>
              <a:rPr lang="en-US" sz="2800" b="1" dirty="0"/>
              <a:t>Use systems to prioritize continuous effective team composition and routines!</a:t>
            </a:r>
            <a:endParaRPr lang="en-US" sz="1200" dirty="0"/>
          </a:p>
          <a:p>
            <a:pPr marL="342900" indent="-342900">
              <a:spcAft>
                <a:spcPts val="600"/>
              </a:spcAft>
              <a:buFont typeface="Arial" panose="020B0604020202020204" pitchFamily="34" charset="0"/>
              <a:buChar char="•"/>
            </a:pPr>
            <a:r>
              <a:rPr lang="en-US" sz="2400" dirty="0"/>
              <a:t>Procedures to fill team vacancies </a:t>
            </a:r>
          </a:p>
          <a:p>
            <a:pPr marL="342900" indent="-342900">
              <a:spcAft>
                <a:spcPts val="600"/>
              </a:spcAft>
              <a:buFont typeface="Arial" panose="020B0604020202020204" pitchFamily="34" charset="0"/>
              <a:buChar char="•"/>
            </a:pPr>
            <a:r>
              <a:rPr lang="en-US" sz="2400" dirty="0"/>
              <a:t>Prompts to team members to support regular attendance at meetings </a:t>
            </a:r>
          </a:p>
          <a:p>
            <a:pPr marL="342900" indent="-342900">
              <a:spcAft>
                <a:spcPts val="600"/>
              </a:spcAft>
              <a:buFont typeface="Arial" panose="020B0604020202020204" pitchFamily="34" charset="0"/>
              <a:buChar char="•"/>
            </a:pPr>
            <a:r>
              <a:rPr lang="en-US" sz="2400" dirty="0"/>
              <a:t>Establish routines to promote meeting efficiency </a:t>
            </a:r>
          </a:p>
        </p:txBody>
      </p:sp>
      <p:pic>
        <p:nvPicPr>
          <p:cNvPr id="9" name="Picture 8">
            <a:extLst>
              <a:ext uri="{FF2B5EF4-FFF2-40B4-BE49-F238E27FC236}">
                <a16:creationId xmlns:a16="http://schemas.microsoft.com/office/drawing/2014/main" id="{0FECFB11-9296-A444-B7A5-02E4F35AAF7C}"/>
              </a:ext>
            </a:extLst>
          </p:cNvPr>
          <p:cNvPicPr>
            <a:picLocks noChangeAspect="1"/>
          </p:cNvPicPr>
          <p:nvPr/>
        </p:nvPicPr>
        <p:blipFill>
          <a:blip r:embed="rId5"/>
          <a:stretch>
            <a:fillRect/>
          </a:stretch>
        </p:blipFill>
        <p:spPr>
          <a:xfrm>
            <a:off x="11575914" y="6341806"/>
            <a:ext cx="616086" cy="552666"/>
          </a:xfrm>
          <a:prstGeom prst="ellipse">
            <a:avLst/>
          </a:prstGeom>
          <a:ln w="19050">
            <a:solidFill>
              <a:schemeClr val="accent2">
                <a:lumMod val="50000"/>
              </a:schemeClr>
            </a:solidFill>
          </a:ln>
        </p:spPr>
      </p:pic>
    </p:spTree>
    <p:extLst>
      <p:ext uri="{BB962C8B-B14F-4D97-AF65-F5344CB8AC3E}">
        <p14:creationId xmlns:p14="http://schemas.microsoft.com/office/powerpoint/2010/main" val="22435575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152167899"/>
              </p:ext>
            </p:extLst>
          </p:nvPr>
        </p:nvGraphicFramePr>
        <p:xfrm>
          <a:off x="-520701" y="267101"/>
          <a:ext cx="5911851" cy="659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620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3554193F-EDE9-D443-90AF-98227F303AC4}"/>
              </a:ext>
            </a:extLst>
          </p:cNvPr>
          <p:cNvPicPr>
            <a:picLocks noChangeAspect="1"/>
          </p:cNvPicPr>
          <p:nvPr/>
        </p:nvPicPr>
        <p:blipFill rotWithShape="1">
          <a:blip r:embed="rId3"/>
          <a:srcRect l="1922"/>
          <a:stretch/>
        </p:blipFill>
        <p:spPr>
          <a:xfrm>
            <a:off x="1982414" y="0"/>
            <a:ext cx="8227172" cy="4133850"/>
          </a:xfrm>
          <a:prstGeom prst="rect">
            <a:avLst/>
          </a:prstGeom>
        </p:spPr>
      </p:pic>
      <p:sp>
        <p:nvSpPr>
          <p:cNvPr id="12" name="TextBox 11">
            <a:extLst>
              <a:ext uri="{FF2B5EF4-FFF2-40B4-BE49-F238E27FC236}">
                <a16:creationId xmlns:a16="http://schemas.microsoft.com/office/drawing/2014/main" id="{58DD2680-BE0E-1C4B-B79D-00752E602535}"/>
              </a:ext>
            </a:extLst>
          </p:cNvPr>
          <p:cNvSpPr txBox="1"/>
          <p:nvPr/>
        </p:nvSpPr>
        <p:spPr>
          <a:xfrm>
            <a:off x="0" y="4288066"/>
            <a:ext cx="12192000" cy="2569934"/>
          </a:xfrm>
          <a:prstGeom prst="rect">
            <a:avLst/>
          </a:prstGeom>
          <a:noFill/>
        </p:spPr>
        <p:txBody>
          <a:bodyPr wrap="square" rtlCol="0">
            <a:spAutoFit/>
          </a:bodyPr>
          <a:lstStyle/>
          <a:p>
            <a:pPr algn="ctr">
              <a:spcAft>
                <a:spcPts val="600"/>
              </a:spcAft>
            </a:pPr>
            <a:r>
              <a:rPr lang="en-US" sz="2800" b="1" dirty="0"/>
              <a:t>Use systems to prioritize your team’s effective action planning!</a:t>
            </a:r>
          </a:p>
          <a:p>
            <a:pPr algn="ctr">
              <a:spcAft>
                <a:spcPts val="600"/>
              </a:spcAft>
            </a:pPr>
            <a:endParaRPr lang="en-US" sz="1200" dirty="0"/>
          </a:p>
          <a:p>
            <a:pPr marL="342900" indent="-342900" algn="ctr">
              <a:spcAft>
                <a:spcPts val="600"/>
              </a:spcAft>
              <a:buFont typeface="Arial" panose="020B0604020202020204" pitchFamily="34" charset="0"/>
              <a:buChar char="•"/>
            </a:pPr>
            <a:r>
              <a:rPr lang="en-US" sz="2400" dirty="0"/>
              <a:t>Accessible to all on the team </a:t>
            </a:r>
          </a:p>
          <a:p>
            <a:pPr marL="342900" indent="-342900" algn="ctr">
              <a:spcAft>
                <a:spcPts val="600"/>
              </a:spcAft>
              <a:buFont typeface="Arial" panose="020B0604020202020204" pitchFamily="34" charset="0"/>
              <a:buChar char="•"/>
            </a:pPr>
            <a:r>
              <a:rPr lang="en-US" sz="2400" dirty="0"/>
              <a:t>Review action plan at each meeting</a:t>
            </a:r>
          </a:p>
          <a:p>
            <a:pPr marL="342900" indent="-342900" algn="ctr">
              <a:spcAft>
                <a:spcPts val="600"/>
              </a:spcAft>
              <a:buFont typeface="Arial" panose="020B0604020202020204" pitchFamily="34" charset="0"/>
              <a:buChar char="•"/>
            </a:pPr>
            <a:r>
              <a:rPr lang="en-US" sz="2400" dirty="0"/>
              <a:t>Use data to identify next steps</a:t>
            </a:r>
          </a:p>
          <a:p>
            <a:pPr marL="342900" indent="-342900" algn="ctr">
              <a:spcAft>
                <a:spcPts val="600"/>
              </a:spcAft>
              <a:buFont typeface="Arial" panose="020B0604020202020204" pitchFamily="34" charset="0"/>
              <a:buChar char="•"/>
            </a:pPr>
            <a:r>
              <a:rPr lang="en-US" sz="2400" dirty="0"/>
              <a:t>Align to desired outcomes</a:t>
            </a:r>
          </a:p>
        </p:txBody>
      </p:sp>
      <p:pic>
        <p:nvPicPr>
          <p:cNvPr id="10" name="Picture 9">
            <a:extLst>
              <a:ext uri="{FF2B5EF4-FFF2-40B4-BE49-F238E27FC236}">
                <a16:creationId xmlns:a16="http://schemas.microsoft.com/office/drawing/2014/main" id="{2B018470-2193-5D40-A6FA-43AB69C79E36}"/>
              </a:ext>
            </a:extLst>
          </p:cNvPr>
          <p:cNvPicPr>
            <a:picLocks noChangeAspect="1"/>
          </p:cNvPicPr>
          <p:nvPr/>
        </p:nvPicPr>
        <p:blipFill>
          <a:blip r:embed="rId4"/>
          <a:stretch>
            <a:fillRect/>
          </a:stretch>
        </p:blipFill>
        <p:spPr>
          <a:xfrm>
            <a:off x="11056045" y="579790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0422757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ACTIVITY: Teaming and Action Planning</a:t>
            </a:r>
            <a:endParaRPr lang="en-US" sz="4000" i="1" dirty="0">
              <a:solidFill>
                <a:schemeClr val="bg1"/>
              </a:solidFill>
            </a:endParaRPr>
          </a:p>
        </p:txBody>
      </p:sp>
      <p:sp>
        <p:nvSpPr>
          <p:cNvPr id="139268" name="Rectangle 3"/>
          <p:cNvSpPr>
            <a:spLocks noGrp="1" noChangeArrowheads="1"/>
          </p:cNvSpPr>
          <p:nvPr>
            <p:ph type="body" idx="4294967295"/>
          </p:nvPr>
        </p:nvSpPr>
        <p:spPr>
          <a:xfrm>
            <a:off x="460652" y="1215959"/>
            <a:ext cx="7591148" cy="4426082"/>
          </a:xfrm>
          <a:solidFill>
            <a:srgbClr val="FFFFFF"/>
          </a:solidFill>
        </p:spPr>
        <p:txBody>
          <a:bodyPr/>
          <a:lstStyle/>
          <a:p>
            <a:pPr eaLnBrk="1" hangingPunct="1">
              <a:lnSpc>
                <a:spcPct val="90000"/>
              </a:lnSpc>
            </a:pPr>
            <a:endParaRPr lang="en-US" sz="800" b="1" dirty="0">
              <a:solidFill>
                <a:schemeClr val="accent6">
                  <a:lumMod val="50000"/>
                </a:schemeClr>
              </a:solidFill>
              <a:latin typeface="+mj-lt"/>
              <a:ea typeface="ＭＳ Ｐゴシック" pitchFamily="-108" charset="-128"/>
              <a:cs typeface="ＭＳ Ｐゴシック" pitchFamily="-108" charset="-128"/>
            </a:endParaRPr>
          </a:p>
          <a:p>
            <a:pPr marL="0" indent="0">
              <a:buClr>
                <a:schemeClr val="accent5"/>
              </a:buClr>
              <a:buNone/>
            </a:pPr>
            <a:r>
              <a:rPr lang="en-US" sz="2400" dirty="0">
                <a:solidFill>
                  <a:schemeClr val="accent6">
                    <a:lumMod val="50000"/>
                  </a:schemeClr>
                </a:solidFill>
                <a:latin typeface="+mj-lt"/>
                <a:ea typeface="ＭＳ Ｐゴシック" pitchFamily="-108" charset="-128"/>
                <a:cs typeface="ＭＳ Ｐゴシック" pitchFamily="-108" charset="-128"/>
              </a:rPr>
              <a:t>As a team, </a:t>
            </a:r>
            <a:r>
              <a:rPr lang="en-US" dirty="0">
                <a:solidFill>
                  <a:schemeClr val="accent6">
                    <a:lumMod val="50000"/>
                  </a:schemeClr>
                </a:solidFill>
                <a:latin typeface="+mj-lt"/>
                <a:ea typeface="ＭＳ Ｐゴシック" pitchFamily="-108" charset="-128"/>
                <a:cs typeface="ＭＳ Ｐゴシック" pitchFamily="-108" charset="-128"/>
              </a:rPr>
              <a:t>reflect on</a:t>
            </a:r>
            <a:r>
              <a:rPr lang="en-US" sz="2400" dirty="0">
                <a:solidFill>
                  <a:schemeClr val="accent6">
                    <a:lumMod val="50000"/>
                  </a:schemeClr>
                </a:solidFill>
                <a:latin typeface="+mj-lt"/>
                <a:ea typeface="ＭＳ Ｐゴシック" pitchFamily="-108" charset="-128"/>
                <a:cs typeface="ＭＳ Ｐゴシック" pitchFamily="-108" charset="-128"/>
              </a:rPr>
              <a:t> your teaming procedures including:</a:t>
            </a:r>
          </a:p>
          <a:p>
            <a:pPr marL="342900" indent="-342900">
              <a:buClr>
                <a:schemeClr val="accent5"/>
              </a:buClr>
            </a:pPr>
            <a:r>
              <a:rPr lang="en-US" sz="2400" dirty="0">
                <a:solidFill>
                  <a:schemeClr val="accent6">
                    <a:lumMod val="50000"/>
                  </a:schemeClr>
                </a:solidFill>
                <a:latin typeface="+mj-lt"/>
                <a:ea typeface="ＭＳ Ｐゴシック" pitchFamily="-108" charset="-128"/>
                <a:cs typeface="ＭＳ Ｐゴシック" pitchFamily="-108" charset="-128"/>
              </a:rPr>
              <a:t>effective meeting routines (scheduling, agendas, minutes, etc.)</a:t>
            </a:r>
          </a:p>
          <a:p>
            <a:pPr marL="342900" indent="-342900">
              <a:buClr>
                <a:schemeClr val="accent5"/>
              </a:buClr>
            </a:pPr>
            <a:r>
              <a:rPr lang="en-US" dirty="0">
                <a:solidFill>
                  <a:schemeClr val="accent6">
                    <a:lumMod val="50000"/>
                  </a:schemeClr>
                </a:solidFill>
                <a:latin typeface="+mj-lt"/>
                <a:ea typeface="ＭＳ Ｐゴシック" pitchFamily="-108" charset="-128"/>
                <a:cs typeface="Calibri" panose="020F0502020204030204" pitchFamily="34" charset="0"/>
              </a:rPr>
              <a:t>maintaining a representative, active team membership</a:t>
            </a:r>
          </a:p>
          <a:p>
            <a:pPr marL="342900" indent="-342900">
              <a:buClr>
                <a:schemeClr val="accent5"/>
              </a:buClr>
            </a:pPr>
            <a:r>
              <a:rPr lang="en-US" dirty="0">
                <a:solidFill>
                  <a:schemeClr val="accent6">
                    <a:lumMod val="50000"/>
                  </a:schemeClr>
                </a:solidFill>
                <a:latin typeface="+mj-lt"/>
                <a:ea typeface="ＭＳ Ｐゴシック" pitchFamily="-108" charset="-128"/>
                <a:cs typeface="Calibri" panose="020F0502020204030204" pitchFamily="34" charset="0"/>
              </a:rPr>
              <a:t>accessible, fucnctional action planning</a:t>
            </a:r>
          </a:p>
          <a:p>
            <a:pPr marL="342900" indent="-342900">
              <a:buClr>
                <a:schemeClr val="accent5"/>
              </a:buClr>
            </a:pPr>
            <a:endParaRPr lang="en-US" dirty="0">
              <a:solidFill>
                <a:schemeClr val="accent6">
                  <a:lumMod val="50000"/>
                </a:schemeClr>
              </a:solidFill>
              <a:latin typeface="+mj-lt"/>
              <a:ea typeface="ＭＳ Ｐゴシック" pitchFamily="-108" charset="-128"/>
              <a:cs typeface="Calibri" panose="020F0502020204030204" pitchFamily="34" charset="0"/>
            </a:endParaRPr>
          </a:p>
          <a:p>
            <a:pPr marL="0" indent="0">
              <a:buClr>
                <a:schemeClr val="accent5"/>
              </a:buClr>
              <a:buNone/>
            </a:pPr>
            <a:r>
              <a:rPr lang="en-US" dirty="0">
                <a:solidFill>
                  <a:schemeClr val="accent6">
                    <a:lumMod val="50000"/>
                  </a:schemeClr>
                </a:solidFill>
                <a:latin typeface="+mj-lt"/>
                <a:ea typeface="ＭＳ Ｐゴシック" pitchFamily="-108" charset="-128"/>
                <a:cs typeface="Calibri" panose="020F0502020204030204" pitchFamily="34" charset="0"/>
              </a:rPr>
              <a:t>Identify what worked well and what can be improved.</a:t>
            </a:r>
          </a:p>
          <a:p>
            <a:pPr marL="0" indent="0">
              <a:buClr>
                <a:schemeClr val="accent5"/>
              </a:buClr>
              <a:buNone/>
            </a:pPr>
            <a:endParaRPr lang="en-US" dirty="0">
              <a:solidFill>
                <a:schemeClr val="accent6">
                  <a:lumMod val="50000"/>
                </a:schemeClr>
              </a:solidFill>
              <a:latin typeface="+mj-lt"/>
              <a:ea typeface="ＭＳ Ｐゴシック" pitchFamily="-108" charset="-128"/>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Add items to your Action Plan as necessary.</a:t>
            </a:r>
            <a:endParaRPr lang="en-US" sz="1200"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endParaRPr lang="en-US"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0" indent="0">
              <a:buClr>
                <a:schemeClr val="accent5"/>
              </a:buClr>
              <a:buNone/>
            </a:pPr>
            <a:endParaRPr lang="en-US" sz="2400" dirty="0">
              <a:solidFill>
                <a:schemeClr val="accent6">
                  <a:lumMod val="50000"/>
                </a:schemeClr>
              </a:solidFill>
              <a:latin typeface="+mj-lt"/>
              <a:ea typeface="ＭＳ Ｐゴシック" pitchFamily="-108" charset="-128"/>
              <a:cs typeface="ＭＳ Ｐゴシック" pitchFamily="-108" charset="-128"/>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pic>
        <p:nvPicPr>
          <p:cNvPr id="28" name="Picture 27" descr="Diagram&#10;&#10;Description automatically generated">
            <a:extLst>
              <a:ext uri="{FF2B5EF4-FFF2-40B4-BE49-F238E27FC236}">
                <a16:creationId xmlns:a16="http://schemas.microsoft.com/office/drawing/2014/main" id="{42060731-D0BF-6C47-AAE3-2C29FAF8B467}"/>
              </a:ext>
            </a:extLst>
          </p:cNvPr>
          <p:cNvPicPr>
            <a:picLocks noChangeAspect="1"/>
          </p:cNvPicPr>
          <p:nvPr/>
        </p:nvPicPr>
        <p:blipFill rotWithShape="1">
          <a:blip r:embed="rId4"/>
          <a:srcRect l="3985"/>
          <a:stretch/>
        </p:blipFill>
        <p:spPr>
          <a:xfrm>
            <a:off x="8371370" y="1606095"/>
            <a:ext cx="3223836" cy="3645809"/>
          </a:xfrm>
          <a:prstGeom prst="rect">
            <a:avLst/>
          </a:prstGeom>
        </p:spPr>
      </p:pic>
    </p:spTree>
    <p:extLst>
      <p:ext uri="{BB962C8B-B14F-4D97-AF65-F5344CB8AC3E}">
        <p14:creationId xmlns:p14="http://schemas.microsoft.com/office/powerpoint/2010/main" val="17736434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dirty="0">
                <a:solidFill>
                  <a:schemeClr val="accent6">
                    <a:lumMod val="50000"/>
                  </a:schemeClr>
                </a:solidFill>
              </a:rPr>
              <a:t>NEPBIS</a:t>
            </a:r>
            <a:r>
              <a:rPr lang="en-US" sz="3600" dirty="0"/>
              <a:t> </a:t>
            </a:r>
            <a:br>
              <a:rPr lang="en-US" sz="3600" dirty="0"/>
            </a:br>
            <a:r>
              <a:rPr lang="en-US" sz="3600" dirty="0">
                <a:solidFill>
                  <a:schemeClr val="accent6">
                    <a:lumMod val="50000"/>
                  </a:schemeClr>
                </a:solidFill>
              </a:rPr>
              <a:t>School-Wide </a:t>
            </a:r>
            <a:br>
              <a:rPr lang="en-US" sz="3600" dirty="0">
                <a:solidFill>
                  <a:schemeClr val="accent6">
                    <a:lumMod val="50000"/>
                  </a:schemeClr>
                </a:solidFill>
              </a:rPr>
            </a:br>
            <a:r>
              <a:rPr lang="en-US" sz="3600" dirty="0">
                <a:solidFill>
                  <a:schemeClr val="accent6">
                    <a:lumMod val="50000"/>
                  </a:schemeClr>
                </a:solidFill>
              </a:rPr>
              <a:t>Team Training </a:t>
            </a:r>
            <a:endParaRPr lang="en-US" sz="36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5</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50498790-846E-B586-D3E2-D9A5CC40ABD3}"/>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sz="3200" b="1" dirty="0">
                <a:solidFill>
                  <a:srgbClr val="FFFFFF"/>
                </a:solidFill>
                <a:latin typeface="Poppins SemiBold"/>
                <a:cs typeface="Poppins SemiBold"/>
              </a:rPr>
              <a:t>Training and Action Planning</a:t>
            </a:r>
            <a:endParaRPr lang="en-US" b="1" dirty="0"/>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381000" y="1975243"/>
            <a:ext cx="11379532" cy="232107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is something your team identified as doing well and something to improve?</a:t>
            </a:r>
            <a:b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b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strengthen your teaming systems?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773315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1120766298"/>
              </p:ext>
            </p:extLst>
          </p:nvPr>
        </p:nvGraphicFramePr>
        <p:xfrm>
          <a:off x="-520701" y="267101"/>
          <a:ext cx="5911851" cy="659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7150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1716F-C5B1-CF4D-8049-04881CB3A2E1}"/>
              </a:ext>
            </a:extLst>
          </p:cNvPr>
          <p:cNvSpPr>
            <a:spLocks noGrp="1"/>
          </p:cNvSpPr>
          <p:nvPr>
            <p:ph type="title"/>
          </p:nvPr>
        </p:nvSpPr>
        <p:spPr>
          <a:xfrm>
            <a:off x="299921" y="336412"/>
            <a:ext cx="10283412" cy="845600"/>
          </a:xfrm>
        </p:spPr>
        <p:txBody>
          <a:bodyPr/>
          <a:lstStyle/>
          <a:p>
            <a:r>
              <a:rPr lang="en-US" dirty="0">
                <a:solidFill>
                  <a:schemeClr val="accent6">
                    <a:lumMod val="50000"/>
                  </a:schemeClr>
                </a:solidFill>
              </a:rPr>
              <a:t>Staff Engagement is Critical for Implementation!</a:t>
            </a:r>
          </a:p>
        </p:txBody>
      </p:sp>
      <p:sp>
        <p:nvSpPr>
          <p:cNvPr id="19" name="TextBox 18">
            <a:extLst>
              <a:ext uri="{FF2B5EF4-FFF2-40B4-BE49-F238E27FC236}">
                <a16:creationId xmlns:a16="http://schemas.microsoft.com/office/drawing/2014/main" id="{4FA8DD55-02BE-9649-9136-88AA75B25F35}"/>
              </a:ext>
            </a:extLst>
          </p:cNvPr>
          <p:cNvSpPr txBox="1"/>
          <p:nvPr/>
        </p:nvSpPr>
        <p:spPr>
          <a:xfrm>
            <a:off x="1538030" y="1628726"/>
            <a:ext cx="9731845" cy="40472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endParaRPr lang="en-US" sz="2400" dirty="0">
              <a:solidFill>
                <a:schemeClr val="accent6">
                  <a:lumMod val="50000"/>
                </a:schemeClr>
              </a:solidFill>
            </a:endParaRPr>
          </a:p>
          <a:p>
            <a:pPr marL="285750" indent="-285750">
              <a:spcBef>
                <a:spcPts val="1200"/>
              </a:spcBef>
              <a:spcAft>
                <a:spcPts val="600"/>
              </a:spcAft>
              <a:buFont typeface="Arial" panose="020B0604020202020204" pitchFamily="34" charset="0"/>
              <a:buChar char="•"/>
            </a:pPr>
            <a:r>
              <a:rPr lang="en-US" sz="2800" dirty="0">
                <a:solidFill>
                  <a:schemeClr val="accent6">
                    <a:lumMod val="50000"/>
                  </a:schemeClr>
                </a:solidFill>
              </a:rPr>
              <a:t>significant factor driving sustaining implementation </a:t>
            </a:r>
            <a:r>
              <a:rPr lang="en-US" sz="2400" dirty="0">
                <a:solidFill>
                  <a:schemeClr val="accent6">
                    <a:lumMod val="50000"/>
                  </a:schemeClr>
                </a:solidFill>
              </a:rPr>
              <a:t>(McIntosh et al., 2013)</a:t>
            </a:r>
          </a:p>
          <a:p>
            <a:pPr marL="285750" indent="-285750">
              <a:spcBef>
                <a:spcPts val="1200"/>
              </a:spcBef>
              <a:spcAft>
                <a:spcPts val="600"/>
              </a:spcAft>
              <a:buFont typeface="Arial" panose="020B0604020202020204" pitchFamily="34" charset="0"/>
              <a:buChar char="•"/>
            </a:pPr>
            <a:r>
              <a:rPr lang="en-US" sz="2800" dirty="0">
                <a:solidFill>
                  <a:schemeClr val="accent6">
                    <a:lumMod val="50000"/>
                  </a:schemeClr>
                </a:solidFill>
              </a:rPr>
              <a:t>top thing that makes everything fall apart when it was missing </a:t>
            </a:r>
            <a:r>
              <a:rPr lang="en-US" sz="2400" dirty="0">
                <a:solidFill>
                  <a:schemeClr val="accent6">
                    <a:lumMod val="50000"/>
                  </a:schemeClr>
                </a:solidFill>
              </a:rPr>
              <a:t>(Pinkelman et al., 2015) </a:t>
            </a:r>
          </a:p>
          <a:p>
            <a:pPr marL="285750" indent="-285750">
              <a:spcBef>
                <a:spcPts val="1200"/>
              </a:spcBef>
              <a:spcAft>
                <a:spcPts val="600"/>
              </a:spcAft>
              <a:buFont typeface="Arial" panose="020B0604020202020204" pitchFamily="34" charset="0"/>
              <a:buChar char="•"/>
            </a:pPr>
            <a:r>
              <a:rPr lang="en-US" sz="2800" dirty="0">
                <a:solidFill>
                  <a:schemeClr val="accent6">
                    <a:lumMod val="50000"/>
                  </a:schemeClr>
                </a:solidFill>
              </a:rPr>
              <a:t>lack of staff buy-in most commonly reported reason for abandonment </a:t>
            </a:r>
            <a:r>
              <a:rPr lang="en-US" sz="2400" dirty="0">
                <a:solidFill>
                  <a:schemeClr val="accent6">
                    <a:lumMod val="50000"/>
                  </a:schemeClr>
                </a:solidFill>
              </a:rPr>
              <a:t>(Kittleman et al., 2020) </a:t>
            </a:r>
          </a:p>
          <a:p>
            <a:pPr marL="285750" indent="-285750">
              <a:buFont typeface="Arial" panose="020B0604020202020204" pitchFamily="34" charset="0"/>
              <a:buChar char="•"/>
            </a:pPr>
            <a:endParaRPr lang="en-US" sz="2400" dirty="0"/>
          </a:p>
        </p:txBody>
      </p:sp>
      <p:pic>
        <p:nvPicPr>
          <p:cNvPr id="9" name="Picture 8">
            <a:extLst>
              <a:ext uri="{FF2B5EF4-FFF2-40B4-BE49-F238E27FC236}">
                <a16:creationId xmlns:a16="http://schemas.microsoft.com/office/drawing/2014/main" id="{A32DB9DD-4667-7044-929A-63A55A05BB3D}"/>
              </a:ext>
            </a:extLst>
          </p:cNvPr>
          <p:cNvPicPr>
            <a:picLocks noChangeAspect="1"/>
          </p:cNvPicPr>
          <p:nvPr/>
        </p:nvPicPr>
        <p:blipFill rotWithShape="1">
          <a:blip r:embed="rId3"/>
          <a:srcRect l="15298" t="6738" r="15999" b="17357"/>
          <a:stretch/>
        </p:blipFill>
        <p:spPr>
          <a:xfrm>
            <a:off x="11400503" y="6075772"/>
            <a:ext cx="791496" cy="782227"/>
          </a:xfrm>
          <a:prstGeom prst="ellipse">
            <a:avLst/>
          </a:prstGeom>
          <a:ln w="19050">
            <a:solidFill>
              <a:schemeClr val="accent2">
                <a:lumMod val="50000"/>
              </a:schemeClr>
            </a:solidFill>
          </a:ln>
        </p:spPr>
      </p:pic>
    </p:spTree>
    <p:extLst>
      <p:ext uri="{BB962C8B-B14F-4D97-AF65-F5344CB8AC3E}">
        <p14:creationId xmlns:p14="http://schemas.microsoft.com/office/powerpoint/2010/main" val="1932607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2DB9DD-4667-7044-929A-63A55A05BB3D}"/>
              </a:ext>
            </a:extLst>
          </p:cNvPr>
          <p:cNvPicPr>
            <a:picLocks noChangeAspect="1"/>
          </p:cNvPicPr>
          <p:nvPr/>
        </p:nvPicPr>
        <p:blipFill rotWithShape="1">
          <a:blip r:embed="rId3"/>
          <a:srcRect l="15298" t="6738" r="15999" b="17357"/>
          <a:stretch/>
        </p:blipFill>
        <p:spPr>
          <a:xfrm>
            <a:off x="11400503" y="6075772"/>
            <a:ext cx="791496" cy="782227"/>
          </a:xfrm>
          <a:prstGeom prst="ellipse">
            <a:avLst/>
          </a:prstGeom>
          <a:ln w="19050">
            <a:solidFill>
              <a:schemeClr val="accent2">
                <a:lumMod val="50000"/>
              </a:schemeClr>
            </a:solidFill>
          </a:ln>
        </p:spPr>
      </p:pic>
      <p:sp>
        <p:nvSpPr>
          <p:cNvPr id="14" name="Title 2">
            <a:extLst>
              <a:ext uri="{FF2B5EF4-FFF2-40B4-BE49-F238E27FC236}">
                <a16:creationId xmlns:a16="http://schemas.microsoft.com/office/drawing/2014/main" id="{1F04A8CA-78EF-244D-BBB1-B07559A8CD1A}"/>
              </a:ext>
            </a:extLst>
          </p:cNvPr>
          <p:cNvSpPr>
            <a:spLocks noGrp="1"/>
          </p:cNvSpPr>
          <p:nvPr>
            <p:ph type="title"/>
          </p:nvPr>
        </p:nvSpPr>
        <p:spPr>
          <a:xfrm>
            <a:off x="278149" y="266630"/>
            <a:ext cx="10660783" cy="845600"/>
          </a:xfrm>
        </p:spPr>
        <p:txBody>
          <a:bodyPr/>
          <a:lstStyle/>
          <a:p>
            <a:r>
              <a:rPr lang="en-US" dirty="0">
                <a:solidFill>
                  <a:schemeClr val="accent6">
                    <a:lumMod val="50000"/>
                  </a:schemeClr>
                </a:solidFill>
              </a:rPr>
              <a:t>Strategies to Promote and Sustain Staff Engagement</a:t>
            </a:r>
          </a:p>
        </p:txBody>
      </p:sp>
      <p:graphicFrame>
        <p:nvGraphicFramePr>
          <p:cNvPr id="3" name="Diagram 2">
            <a:extLst>
              <a:ext uri="{FF2B5EF4-FFF2-40B4-BE49-F238E27FC236}">
                <a16:creationId xmlns:a16="http://schemas.microsoft.com/office/drawing/2014/main" id="{B35CF4DE-E664-5549-80E2-32A554D72EEC}"/>
              </a:ext>
            </a:extLst>
          </p:cNvPr>
          <p:cNvGraphicFramePr/>
          <p:nvPr>
            <p:extLst>
              <p:ext uri="{D42A27DB-BD31-4B8C-83A1-F6EECF244321}">
                <p14:modId xmlns:p14="http://schemas.microsoft.com/office/powerpoint/2010/main" val="843583227"/>
              </p:ext>
            </p:extLst>
          </p:nvPr>
        </p:nvGraphicFramePr>
        <p:xfrm>
          <a:off x="0" y="210993"/>
          <a:ext cx="12398188" cy="6891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Icon&#10;&#10;Description automatically generated">
            <a:extLst>
              <a:ext uri="{FF2B5EF4-FFF2-40B4-BE49-F238E27FC236}">
                <a16:creationId xmlns:a16="http://schemas.microsoft.com/office/drawing/2014/main" id="{28CE615F-56BA-3048-9851-E58651ADF71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690238" y="3086141"/>
            <a:ext cx="1182242" cy="1182242"/>
          </a:xfrm>
          <a:prstGeom prst="rect">
            <a:avLst/>
          </a:prstGeom>
        </p:spPr>
      </p:pic>
      <p:pic>
        <p:nvPicPr>
          <p:cNvPr id="18" name="Picture 17" descr="Icon&#10;&#10;Description automatically generated">
            <a:extLst>
              <a:ext uri="{FF2B5EF4-FFF2-40B4-BE49-F238E27FC236}">
                <a16:creationId xmlns:a16="http://schemas.microsoft.com/office/drawing/2014/main" id="{58CD7D19-5188-1848-9475-D1F766628917}"/>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5504879" y="1878994"/>
            <a:ext cx="1182242" cy="1182242"/>
          </a:xfrm>
          <a:prstGeom prst="rect">
            <a:avLst/>
          </a:prstGeom>
        </p:spPr>
      </p:pic>
      <p:sp>
        <p:nvSpPr>
          <p:cNvPr id="2" name="Oval 1">
            <a:extLst>
              <a:ext uri="{FF2B5EF4-FFF2-40B4-BE49-F238E27FC236}">
                <a16:creationId xmlns:a16="http://schemas.microsoft.com/office/drawing/2014/main" id="{EA23D272-F574-8246-97D2-6A2FA855B7DE}"/>
              </a:ext>
            </a:extLst>
          </p:cNvPr>
          <p:cNvSpPr/>
          <p:nvPr/>
        </p:nvSpPr>
        <p:spPr>
          <a:xfrm>
            <a:off x="3126676" y="4200144"/>
            <a:ext cx="1182242" cy="1108040"/>
          </a:xfrm>
          <a:prstGeom prst="ellipse">
            <a:avLst/>
          </a:prstGeom>
          <a:gradFill flip="none" rotWithShape="1">
            <a:gsLst>
              <a:gs pos="44000">
                <a:srgbClr val="5FBCDC"/>
              </a:gs>
              <a:gs pos="0">
                <a:srgbClr val="5FBCDC"/>
              </a:gs>
              <a:gs pos="53000">
                <a:srgbClr val="009FB5"/>
              </a:gs>
              <a:gs pos="100000">
                <a:srgbClr val="009FB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 icon&#10;&#10;Description automatically generated">
            <a:extLst>
              <a:ext uri="{FF2B5EF4-FFF2-40B4-BE49-F238E27FC236}">
                <a16:creationId xmlns:a16="http://schemas.microsoft.com/office/drawing/2014/main" id="{A9004FF7-AC06-4243-A839-029516F32C8F}"/>
              </a:ext>
            </a:extLst>
          </p:cNvPr>
          <p:cNvPicPr>
            <a:picLocks noChangeAspect="1"/>
          </p:cNvPicPr>
          <p:nvPr/>
        </p:nvPicPr>
        <p:blipFill>
          <a:blip r:embed="rId13">
            <a:biLevel thresh="25000"/>
            <a:extLst>
              <a:ext uri="{837473B0-CC2E-450A-ABE3-18F120FF3D39}">
                <a1611:picAttrSrcUrl xmlns:a1611="http://schemas.microsoft.com/office/drawing/2016/11/main" r:id="rId14"/>
              </a:ext>
            </a:extLst>
          </a:blip>
          <a:stretch>
            <a:fillRect/>
          </a:stretch>
        </p:blipFill>
        <p:spPr>
          <a:xfrm>
            <a:off x="3126676" y="4139682"/>
            <a:ext cx="1182242" cy="1182242"/>
          </a:xfrm>
          <a:prstGeom prst="rect">
            <a:avLst/>
          </a:prstGeom>
          <a:noFill/>
        </p:spPr>
      </p:pic>
    </p:spTree>
    <p:extLst>
      <p:ext uri="{BB962C8B-B14F-4D97-AF65-F5344CB8AC3E}">
        <p14:creationId xmlns:p14="http://schemas.microsoft.com/office/powerpoint/2010/main" val="27367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81A99-E171-174A-9210-D82696FBEFD3}"/>
              </a:ext>
            </a:extLst>
          </p:cNvPr>
          <p:cNvSpPr>
            <a:spLocks noGrp="1"/>
          </p:cNvSpPr>
          <p:nvPr>
            <p:ph type="title"/>
          </p:nvPr>
        </p:nvSpPr>
        <p:spPr>
          <a:xfrm>
            <a:off x="343085" y="248195"/>
            <a:ext cx="11047725" cy="845600"/>
          </a:xfrm>
        </p:spPr>
        <p:txBody>
          <a:bodyPr/>
          <a:lstStyle/>
          <a:p>
            <a:r>
              <a:rPr lang="en-US" b="1" dirty="0">
                <a:solidFill>
                  <a:schemeClr val="accent6">
                    <a:lumMod val="50000"/>
                  </a:schemeClr>
                </a:solidFill>
              </a:rPr>
              <a:t>Purpose statement identifies WHY you are implementing PBIS at your school </a:t>
            </a:r>
            <a:endParaRPr lang="en-US" dirty="0"/>
          </a:p>
        </p:txBody>
      </p:sp>
      <p:graphicFrame>
        <p:nvGraphicFramePr>
          <p:cNvPr id="4" name="Content Placeholder 3">
            <a:extLst>
              <a:ext uri="{FF2B5EF4-FFF2-40B4-BE49-F238E27FC236}">
                <a16:creationId xmlns:a16="http://schemas.microsoft.com/office/drawing/2014/main" id="{32231F7F-406B-0440-8564-AB18DCB8945A}"/>
              </a:ext>
            </a:extLst>
          </p:cNvPr>
          <p:cNvGraphicFramePr>
            <a:graphicFrameLocks/>
          </p:cNvGraphicFramePr>
          <p:nvPr>
            <p:extLst>
              <p:ext uri="{D42A27DB-BD31-4B8C-83A1-F6EECF244321}">
                <p14:modId xmlns:p14="http://schemas.microsoft.com/office/powerpoint/2010/main" val="721213687"/>
              </p:ext>
            </p:extLst>
          </p:nvPr>
        </p:nvGraphicFramePr>
        <p:xfrm>
          <a:off x="714468" y="1685108"/>
          <a:ext cx="8305800" cy="4924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a:extLst>
              <a:ext uri="{FF2B5EF4-FFF2-40B4-BE49-F238E27FC236}">
                <a16:creationId xmlns:a16="http://schemas.microsoft.com/office/drawing/2014/main" id="{8199B822-C35C-444B-A622-F3F0BF757578}"/>
              </a:ext>
            </a:extLst>
          </p:cNvPr>
          <p:cNvSpPr/>
          <p:nvPr/>
        </p:nvSpPr>
        <p:spPr>
          <a:xfrm>
            <a:off x="9020268" y="770708"/>
            <a:ext cx="3171732" cy="6087292"/>
          </a:xfrm>
          <a:prstGeom prst="wedgeRoundRectCallout">
            <a:avLst>
              <a:gd name="adj1" fmla="val -153770"/>
              <a:gd name="adj2" fmla="val 3299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Does your purpose statement accurately reflect your school improvement goals?</a:t>
            </a:r>
          </a:p>
          <a:p>
            <a:pPr algn="ctr"/>
            <a:endParaRPr lang="en-US" sz="2400" dirty="0"/>
          </a:p>
          <a:p>
            <a:pPr algn="ctr"/>
            <a:r>
              <a:rPr lang="en-US" sz="2400" dirty="0"/>
              <a:t>Can school community members identify how PBIS supports your school improvement goals?</a:t>
            </a:r>
          </a:p>
        </p:txBody>
      </p:sp>
    </p:spTree>
    <p:extLst>
      <p:ext uri="{BB962C8B-B14F-4D97-AF65-F5344CB8AC3E}">
        <p14:creationId xmlns:p14="http://schemas.microsoft.com/office/powerpoint/2010/main" val="2450516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ounded Rectangle 50"/>
          <p:cNvSpPr/>
          <p:nvPr/>
        </p:nvSpPr>
        <p:spPr>
          <a:xfrm>
            <a:off x="2198016" y="941185"/>
            <a:ext cx="9624847" cy="5868376"/>
          </a:xfrm>
          <a:prstGeom prst="roundRect">
            <a:avLst/>
          </a:prstGeom>
          <a:solidFill>
            <a:srgbClr val="FFD2D9">
              <a:alpha val="17720"/>
            </a:srgbClr>
          </a:solidFill>
          <a:ln>
            <a:solidFill>
              <a:srgbClr val="CD6D9F"/>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defRPr/>
            </a:pPr>
            <a:endParaRPr lang="en-US">
              <a:solidFill>
                <a:schemeClr val="tx1"/>
              </a:solidFill>
              <a:latin typeface="Franklin Gothic Book"/>
            </a:endParaRPr>
          </a:p>
        </p:txBody>
      </p:sp>
      <p:sp>
        <p:nvSpPr>
          <p:cNvPr id="50" name="Explosion 1 49"/>
          <p:cNvSpPr/>
          <p:nvPr/>
        </p:nvSpPr>
        <p:spPr>
          <a:xfrm>
            <a:off x="3484246" y="1866900"/>
            <a:ext cx="6111417" cy="4541727"/>
          </a:xfrm>
          <a:prstGeom prst="irregularSeal1">
            <a:avLst/>
          </a:prstGeom>
          <a:solidFill>
            <a:srgbClr val="FFD2D9"/>
          </a:solidFill>
          <a:ln w="19050">
            <a:solidFill>
              <a:srgbClr val="CD6D9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r>
              <a:rPr lang="en-US" sz="4400" dirty="0">
                <a:solidFill>
                  <a:schemeClr val="tx1"/>
                </a:solidFill>
                <a:latin typeface="Franklin Gothic Medium"/>
              </a:rPr>
              <a:t>Engagement!</a:t>
            </a:r>
          </a:p>
        </p:txBody>
      </p:sp>
      <p:pic>
        <p:nvPicPr>
          <p:cNvPr id="33" name="Picture 32"/>
          <p:cNvPicPr/>
          <p:nvPr/>
        </p:nvPicPr>
        <p:blipFill>
          <a:blip r:embed="rId3">
            <a:extLst>
              <a:ext uri="{28A0092B-C50C-407E-A947-70E740481C1C}">
                <a14:useLocalDpi xmlns:a14="http://schemas.microsoft.com/office/drawing/2010/main"/>
              </a:ext>
            </a:extLst>
          </a:blip>
          <a:srcRect/>
          <a:stretch>
            <a:fillRect/>
          </a:stretch>
        </p:blipFill>
        <p:spPr bwMode="auto">
          <a:xfrm>
            <a:off x="3062954" y="3653724"/>
            <a:ext cx="990600" cy="990600"/>
          </a:xfrm>
          <a:prstGeom prst="rect">
            <a:avLst/>
          </a:prstGeom>
          <a:noFill/>
          <a:ln>
            <a:noFill/>
          </a:ln>
        </p:spPr>
      </p:pic>
      <p:pic>
        <p:nvPicPr>
          <p:cNvPr id="20" name="Picture 19"/>
          <p:cNvPicPr/>
          <p:nvPr/>
        </p:nvPicPr>
        <p:blipFill>
          <a:blip r:embed="rId3">
            <a:extLst>
              <a:ext uri="{28A0092B-C50C-407E-A947-70E740481C1C}">
                <a14:useLocalDpi xmlns:a14="http://schemas.microsoft.com/office/drawing/2010/main"/>
              </a:ext>
            </a:extLst>
          </a:blip>
          <a:srcRect/>
          <a:stretch>
            <a:fillRect/>
          </a:stretch>
        </p:blipFill>
        <p:spPr bwMode="auto">
          <a:xfrm>
            <a:off x="2610000" y="3178002"/>
            <a:ext cx="990600" cy="990600"/>
          </a:xfrm>
          <a:prstGeom prst="rect">
            <a:avLst/>
          </a:prstGeom>
          <a:noFill/>
          <a:ln>
            <a:noFill/>
          </a:ln>
        </p:spPr>
      </p:pic>
      <p:sp>
        <p:nvSpPr>
          <p:cNvPr id="21" name="TextBox 20"/>
          <p:cNvSpPr txBox="1"/>
          <p:nvPr/>
        </p:nvSpPr>
        <p:spPr>
          <a:xfrm>
            <a:off x="2442205" y="2106188"/>
            <a:ext cx="1805559" cy="1077218"/>
          </a:xfrm>
          <a:prstGeom prst="rect">
            <a:avLst/>
          </a:prstGeom>
          <a:noFill/>
        </p:spPr>
        <p:txBody>
          <a:bodyPr wrap="none" rtlCol="0">
            <a:spAutoFit/>
          </a:bodyPr>
          <a:lstStyle/>
          <a:p>
            <a:pPr algn="ctr" fontAlgn="base">
              <a:spcBef>
                <a:spcPct val="0"/>
              </a:spcBef>
              <a:spcAft>
                <a:spcPct val="0"/>
              </a:spcAft>
              <a:defRPr/>
            </a:pPr>
            <a:r>
              <a:rPr lang="en-US" sz="3200" dirty="0">
                <a:latin typeface="Franklin Gothic Medium"/>
                <a:ea typeface="ＭＳ Ｐゴシック" pitchFamily="-108" charset="-128"/>
              </a:rPr>
              <a:t>Effective </a:t>
            </a:r>
          </a:p>
          <a:p>
            <a:pPr algn="ctr" fontAlgn="base">
              <a:spcBef>
                <a:spcPct val="0"/>
              </a:spcBef>
              <a:spcAft>
                <a:spcPct val="0"/>
              </a:spcAft>
              <a:defRPr/>
            </a:pPr>
            <a:r>
              <a:rPr lang="en-US" sz="3200" dirty="0">
                <a:latin typeface="Franklin Gothic Medium"/>
                <a:ea typeface="ＭＳ Ｐゴシック" pitchFamily="-108" charset="-128"/>
              </a:rPr>
              <a:t>Team…</a:t>
            </a:r>
          </a:p>
        </p:txBody>
      </p:sp>
      <p:sp>
        <p:nvSpPr>
          <p:cNvPr id="22" name="TextBox 21"/>
          <p:cNvSpPr txBox="1"/>
          <p:nvPr/>
        </p:nvSpPr>
        <p:spPr>
          <a:xfrm>
            <a:off x="9573062" y="1855464"/>
            <a:ext cx="1749197" cy="1569660"/>
          </a:xfrm>
          <a:prstGeom prst="rect">
            <a:avLst/>
          </a:prstGeom>
          <a:noFill/>
        </p:spPr>
        <p:txBody>
          <a:bodyPr wrap="none" rtlCol="0">
            <a:spAutoFit/>
          </a:bodyPr>
          <a:lstStyle/>
          <a:p>
            <a:pPr algn="ctr" fontAlgn="base">
              <a:spcBef>
                <a:spcPct val="0"/>
              </a:spcBef>
              <a:spcAft>
                <a:spcPct val="0"/>
              </a:spcAft>
              <a:defRPr/>
            </a:pPr>
            <a:r>
              <a:rPr lang="en-US" sz="3200" dirty="0">
                <a:latin typeface="Franklin Gothic Medium"/>
                <a:ea typeface="ＭＳ Ｐゴシック" pitchFamily="-108" charset="-128"/>
              </a:rPr>
              <a:t>Staff</a:t>
            </a:r>
          </a:p>
          <a:p>
            <a:pPr algn="ctr" fontAlgn="base">
              <a:spcBef>
                <a:spcPct val="0"/>
              </a:spcBef>
              <a:spcAft>
                <a:spcPct val="0"/>
              </a:spcAft>
              <a:defRPr/>
            </a:pPr>
            <a:r>
              <a:rPr lang="en-US" sz="3200" dirty="0">
                <a:latin typeface="Franklin Gothic Medium"/>
                <a:ea typeface="ＭＳ Ｐゴシック" pitchFamily="-108" charset="-128"/>
              </a:rPr>
              <a:t>Students</a:t>
            </a:r>
          </a:p>
          <a:p>
            <a:pPr algn="ctr" fontAlgn="base">
              <a:spcBef>
                <a:spcPct val="0"/>
              </a:spcBef>
              <a:spcAft>
                <a:spcPct val="0"/>
              </a:spcAft>
              <a:defRPr/>
            </a:pPr>
            <a:r>
              <a:rPr lang="en-US" sz="3200" dirty="0">
                <a:latin typeface="Franklin Gothic Medium"/>
                <a:ea typeface="ＭＳ Ｐゴシック" pitchFamily="-108" charset="-128"/>
              </a:rPr>
              <a:t>Families</a:t>
            </a:r>
          </a:p>
        </p:txBody>
      </p:sp>
      <p:grpSp>
        <p:nvGrpSpPr>
          <p:cNvPr id="29" name="Group 28"/>
          <p:cNvGrpSpPr/>
          <p:nvPr/>
        </p:nvGrpSpPr>
        <p:grpSpPr>
          <a:xfrm>
            <a:off x="4406407" y="1866900"/>
            <a:ext cx="4485818" cy="3124200"/>
            <a:chOff x="1219200" y="1447800"/>
            <a:chExt cx="2819400" cy="3124200"/>
          </a:xfrm>
          <a:solidFill>
            <a:srgbClr val="D3F3FB"/>
          </a:solidFill>
        </p:grpSpPr>
        <p:sp>
          <p:nvSpPr>
            <p:cNvPr id="26" name="Circular Arrow 25"/>
            <p:cNvSpPr/>
            <p:nvPr/>
          </p:nvSpPr>
          <p:spPr>
            <a:xfrm>
              <a:off x="1219200" y="1447800"/>
              <a:ext cx="2819400" cy="3124200"/>
            </a:xfrm>
            <a:prstGeom prst="circularArrow">
              <a:avLst>
                <a:gd name="adj1" fmla="val 19476"/>
                <a:gd name="adj2" fmla="val 1142319"/>
                <a:gd name="adj3" fmla="val 20457679"/>
                <a:gd name="adj4" fmla="val 10800000"/>
                <a:gd name="adj5" fmla="val 21942"/>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dirty="0">
                <a:solidFill>
                  <a:schemeClr val="tx1"/>
                </a:solidFill>
                <a:latin typeface="Franklin Gothic Book"/>
              </a:endParaRPr>
            </a:p>
          </p:txBody>
        </p:sp>
        <p:sp>
          <p:nvSpPr>
            <p:cNvPr id="28" name="Rectangle 27"/>
            <p:cNvSpPr/>
            <p:nvPr/>
          </p:nvSpPr>
          <p:spPr>
            <a:xfrm>
              <a:off x="1772412" y="2209800"/>
              <a:ext cx="1758696" cy="1295400"/>
            </a:xfrm>
            <a:prstGeom prst="rect">
              <a:avLst/>
            </a:prstGeom>
            <a:noFill/>
          </p:spPr>
          <p:txBody>
            <a:bodyPr spcFirstLastPara="1" wrap="none" lIns="91440" tIns="45720" rIns="91440" bIns="45720" numCol="1">
              <a:prstTxWarp prst="textArchUp">
                <a:avLst/>
              </a:prstTxWarp>
              <a:spAutoFit/>
            </a:bodyPr>
            <a:lstStyle/>
            <a:p>
              <a:pPr algn="ctr" fontAlgn="base">
                <a:spcBef>
                  <a:spcPct val="0"/>
                </a:spcBef>
                <a:spcAft>
                  <a:spcPct val="0"/>
                </a:spcAft>
                <a:defRPr/>
              </a:pPr>
              <a:r>
                <a:rPr lang="en-US" sz="5400" b="1" dirty="0">
                  <a:ln w="12700">
                    <a:noFill/>
                    <a:prstDash val="solid"/>
                  </a:ln>
                  <a:effectLst>
                    <a:outerShdw blurRad="41275" dist="20320" dir="1800000" algn="tl" rotWithShape="0">
                      <a:srgbClr val="000000">
                        <a:alpha val="40000"/>
                      </a:srgbClr>
                    </a:outerShdw>
                  </a:effectLst>
                  <a:latin typeface="Arial" pitchFamily="-1" charset="0"/>
                  <a:ea typeface="ＭＳ Ｐゴシック" pitchFamily="-108" charset="-128"/>
                </a:rPr>
                <a:t>Info &amp; Drafts</a:t>
              </a:r>
            </a:p>
          </p:txBody>
        </p:sp>
      </p:grpSp>
      <p:grpSp>
        <p:nvGrpSpPr>
          <p:cNvPr id="30" name="Group 29"/>
          <p:cNvGrpSpPr/>
          <p:nvPr/>
        </p:nvGrpSpPr>
        <p:grpSpPr>
          <a:xfrm rot="10800000">
            <a:off x="4424701" y="3429000"/>
            <a:ext cx="4465706" cy="3124200"/>
            <a:chOff x="1219200" y="685800"/>
            <a:chExt cx="2819400" cy="3124200"/>
          </a:xfrm>
          <a:solidFill>
            <a:srgbClr val="D3F3FB"/>
          </a:solidFill>
        </p:grpSpPr>
        <p:sp>
          <p:nvSpPr>
            <p:cNvPr id="31" name="Circular Arrow 30"/>
            <p:cNvSpPr/>
            <p:nvPr/>
          </p:nvSpPr>
          <p:spPr>
            <a:xfrm>
              <a:off x="1219200" y="685800"/>
              <a:ext cx="2819400" cy="3124200"/>
            </a:xfrm>
            <a:prstGeom prst="circularArrow">
              <a:avLst>
                <a:gd name="adj1" fmla="val 19476"/>
                <a:gd name="adj2" fmla="val 1142319"/>
                <a:gd name="adj3" fmla="val 20457679"/>
                <a:gd name="adj4" fmla="val 10800000"/>
                <a:gd name="adj5" fmla="val 21942"/>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dirty="0">
                <a:solidFill>
                  <a:schemeClr val="tx1"/>
                </a:solidFill>
                <a:latin typeface="Franklin Gothic Book"/>
              </a:endParaRPr>
            </a:p>
          </p:txBody>
        </p:sp>
        <p:sp>
          <p:nvSpPr>
            <p:cNvPr id="32" name="Rectangle 31"/>
            <p:cNvSpPr/>
            <p:nvPr/>
          </p:nvSpPr>
          <p:spPr>
            <a:xfrm>
              <a:off x="1909665" y="1371600"/>
              <a:ext cx="1496008" cy="1371600"/>
            </a:xfrm>
            <a:prstGeom prst="rect">
              <a:avLst/>
            </a:prstGeom>
            <a:noFill/>
          </p:spPr>
          <p:txBody>
            <a:bodyPr spcFirstLastPara="1" wrap="none" lIns="91440" tIns="45720" rIns="91440" bIns="45720" numCol="1">
              <a:prstTxWarp prst="textArchUp">
                <a:avLst/>
              </a:prstTxWarp>
              <a:spAutoFit/>
            </a:bodyPr>
            <a:lstStyle/>
            <a:p>
              <a:pPr algn="ctr" fontAlgn="base">
                <a:spcBef>
                  <a:spcPct val="0"/>
                </a:spcBef>
                <a:spcAft>
                  <a:spcPct val="0"/>
                </a:spcAft>
                <a:defRPr/>
              </a:pPr>
              <a:r>
                <a:rPr lang="en-US" sz="5400" b="1" dirty="0">
                  <a:ln w="12700">
                    <a:noFill/>
                    <a:prstDash val="solid"/>
                  </a:ln>
                  <a:solidFill>
                    <a:schemeClr val="accent6">
                      <a:lumMod val="50000"/>
                    </a:schemeClr>
                  </a:solidFill>
                  <a:effectLst>
                    <a:outerShdw blurRad="41275" dist="20320" dir="1800000" algn="tl" rotWithShape="0">
                      <a:srgbClr val="000000">
                        <a:alpha val="40000"/>
                      </a:srgbClr>
                    </a:outerShdw>
                  </a:effectLst>
                  <a:latin typeface="Arial" pitchFamily="-1" charset="0"/>
                  <a:ea typeface="ＭＳ Ｐゴシック" pitchFamily="-108" charset="-128"/>
                </a:rPr>
                <a:t>Feedback </a:t>
              </a:r>
            </a:p>
          </p:txBody>
        </p:sp>
      </p:grpSp>
      <p:pic>
        <p:nvPicPr>
          <p:cNvPr id="34" name="Picture 33"/>
          <p:cNvPicPr/>
          <p:nvPr/>
        </p:nvPicPr>
        <p:blipFill>
          <a:blip r:embed="rId3">
            <a:extLst>
              <a:ext uri="{28A0092B-C50C-407E-A947-70E740481C1C}">
                <a14:useLocalDpi xmlns:a14="http://schemas.microsoft.com/office/drawing/2010/main"/>
              </a:ext>
            </a:extLst>
          </a:blip>
          <a:srcRect/>
          <a:stretch>
            <a:fillRect/>
          </a:stretch>
        </p:blipFill>
        <p:spPr bwMode="auto">
          <a:xfrm>
            <a:off x="2331880" y="3967849"/>
            <a:ext cx="990600" cy="990600"/>
          </a:xfrm>
          <a:prstGeom prst="rect">
            <a:avLst/>
          </a:prstGeom>
          <a:noFill/>
          <a:ln>
            <a:noFill/>
          </a:ln>
        </p:spPr>
      </p:pic>
      <p:pic>
        <p:nvPicPr>
          <p:cNvPr id="35" name="Picture 34"/>
          <p:cNvPicPr/>
          <p:nvPr/>
        </p:nvPicPr>
        <p:blipFill>
          <a:blip r:embed="rId3">
            <a:extLst>
              <a:ext uri="{28A0092B-C50C-407E-A947-70E740481C1C}">
                <a14:useLocalDpi xmlns:a14="http://schemas.microsoft.com/office/drawing/2010/main"/>
              </a:ext>
            </a:extLst>
          </a:blip>
          <a:srcRect/>
          <a:stretch>
            <a:fillRect/>
          </a:stretch>
        </p:blipFill>
        <p:spPr bwMode="auto">
          <a:xfrm>
            <a:off x="9991083" y="3330213"/>
            <a:ext cx="990600" cy="990600"/>
          </a:xfrm>
          <a:prstGeom prst="rect">
            <a:avLst/>
          </a:prstGeom>
          <a:noFill/>
          <a:ln>
            <a:noFill/>
          </a:ln>
        </p:spPr>
      </p:pic>
      <p:pic>
        <p:nvPicPr>
          <p:cNvPr id="36" name="Picture 35"/>
          <p:cNvPicPr/>
          <p:nvPr/>
        </p:nvPicPr>
        <p:blipFill>
          <a:blip r:embed="rId3">
            <a:extLst>
              <a:ext uri="{28A0092B-C50C-407E-A947-70E740481C1C}">
                <a14:useLocalDpi xmlns:a14="http://schemas.microsoft.com/office/drawing/2010/main"/>
              </a:ext>
            </a:extLst>
          </a:blip>
          <a:srcRect/>
          <a:stretch>
            <a:fillRect/>
          </a:stretch>
        </p:blipFill>
        <p:spPr bwMode="auto">
          <a:xfrm>
            <a:off x="9309595" y="3656548"/>
            <a:ext cx="990600" cy="990600"/>
          </a:xfrm>
          <a:prstGeom prst="rect">
            <a:avLst/>
          </a:prstGeom>
          <a:noFill/>
          <a:ln>
            <a:noFill/>
          </a:ln>
        </p:spPr>
      </p:pic>
      <p:pic>
        <p:nvPicPr>
          <p:cNvPr id="37" name="Picture 36"/>
          <p:cNvPicPr/>
          <p:nvPr/>
        </p:nvPicPr>
        <p:blipFill>
          <a:blip r:embed="rId3">
            <a:extLst>
              <a:ext uri="{28A0092B-C50C-407E-A947-70E740481C1C}">
                <a14:useLocalDpi xmlns:a14="http://schemas.microsoft.com/office/drawing/2010/main"/>
              </a:ext>
            </a:extLst>
          </a:blip>
          <a:srcRect/>
          <a:stretch>
            <a:fillRect/>
          </a:stretch>
        </p:blipFill>
        <p:spPr bwMode="auto">
          <a:xfrm>
            <a:off x="10547231" y="4339699"/>
            <a:ext cx="990600" cy="990600"/>
          </a:xfrm>
          <a:prstGeom prst="rect">
            <a:avLst/>
          </a:prstGeom>
          <a:noFill/>
          <a:ln>
            <a:noFill/>
          </a:ln>
        </p:spPr>
      </p:pic>
      <p:pic>
        <p:nvPicPr>
          <p:cNvPr id="38" name="Picture 37"/>
          <p:cNvPicPr/>
          <p:nvPr/>
        </p:nvPicPr>
        <p:blipFill>
          <a:blip r:embed="rId3">
            <a:extLst>
              <a:ext uri="{28A0092B-C50C-407E-A947-70E740481C1C}">
                <a14:useLocalDpi xmlns:a14="http://schemas.microsoft.com/office/drawing/2010/main"/>
              </a:ext>
            </a:extLst>
          </a:blip>
          <a:srcRect/>
          <a:stretch>
            <a:fillRect/>
          </a:stretch>
        </p:blipFill>
        <p:spPr bwMode="auto">
          <a:xfrm>
            <a:off x="9147829" y="4361019"/>
            <a:ext cx="990600" cy="990600"/>
          </a:xfrm>
          <a:prstGeom prst="rect">
            <a:avLst/>
          </a:prstGeom>
          <a:noFill/>
          <a:ln>
            <a:noFill/>
          </a:ln>
        </p:spPr>
      </p:pic>
      <p:pic>
        <p:nvPicPr>
          <p:cNvPr id="39" name="Picture 38"/>
          <p:cNvPicPr/>
          <p:nvPr/>
        </p:nvPicPr>
        <p:blipFill>
          <a:blip r:embed="rId3">
            <a:extLst>
              <a:ext uri="{28A0092B-C50C-407E-A947-70E740481C1C}">
                <a14:useLocalDpi xmlns:a14="http://schemas.microsoft.com/office/drawing/2010/main"/>
              </a:ext>
            </a:extLst>
          </a:blip>
          <a:srcRect/>
          <a:stretch>
            <a:fillRect/>
          </a:stretch>
        </p:blipFill>
        <p:spPr bwMode="auto">
          <a:xfrm>
            <a:off x="10230170" y="3795628"/>
            <a:ext cx="990600" cy="990600"/>
          </a:xfrm>
          <a:prstGeom prst="rect">
            <a:avLst/>
          </a:prstGeom>
          <a:noFill/>
          <a:ln>
            <a:noFill/>
          </a:ln>
        </p:spPr>
      </p:pic>
      <p:pic>
        <p:nvPicPr>
          <p:cNvPr id="40" name="Picture 39"/>
          <p:cNvPicPr/>
          <p:nvPr/>
        </p:nvPicPr>
        <p:blipFill>
          <a:blip r:embed="rId3">
            <a:extLst>
              <a:ext uri="{28A0092B-C50C-407E-A947-70E740481C1C}">
                <a14:useLocalDpi xmlns:a14="http://schemas.microsoft.com/office/drawing/2010/main"/>
              </a:ext>
            </a:extLst>
          </a:blip>
          <a:srcRect/>
          <a:stretch>
            <a:fillRect/>
          </a:stretch>
        </p:blipFill>
        <p:spPr bwMode="auto">
          <a:xfrm>
            <a:off x="9713475" y="4079948"/>
            <a:ext cx="990600" cy="990600"/>
          </a:xfrm>
          <a:prstGeom prst="rect">
            <a:avLst/>
          </a:prstGeom>
          <a:noFill/>
          <a:ln>
            <a:noFill/>
          </a:ln>
        </p:spPr>
      </p:pic>
      <p:pic>
        <p:nvPicPr>
          <p:cNvPr id="41" name="Picture 40"/>
          <p:cNvPicPr/>
          <p:nvPr/>
        </p:nvPicPr>
        <p:blipFill>
          <a:blip r:embed="rId3">
            <a:extLst>
              <a:ext uri="{28A0092B-C50C-407E-A947-70E740481C1C}">
                <a14:useLocalDpi xmlns:a14="http://schemas.microsoft.com/office/drawing/2010/main"/>
              </a:ext>
            </a:extLst>
          </a:blip>
          <a:srcRect/>
          <a:stretch>
            <a:fillRect/>
          </a:stretch>
        </p:blipFill>
        <p:spPr bwMode="auto">
          <a:xfrm>
            <a:off x="10820586" y="3844224"/>
            <a:ext cx="990600" cy="990600"/>
          </a:xfrm>
          <a:prstGeom prst="rect">
            <a:avLst/>
          </a:prstGeom>
          <a:noFill/>
          <a:ln>
            <a:noFill/>
          </a:ln>
        </p:spPr>
      </p:pic>
      <p:pic>
        <p:nvPicPr>
          <p:cNvPr id="42" name="Picture 41"/>
          <p:cNvPicPr/>
          <p:nvPr/>
        </p:nvPicPr>
        <p:blipFill>
          <a:blip r:embed="rId3">
            <a:extLst>
              <a:ext uri="{28A0092B-C50C-407E-A947-70E740481C1C}">
                <a14:useLocalDpi xmlns:a14="http://schemas.microsoft.com/office/drawing/2010/main"/>
              </a:ext>
            </a:extLst>
          </a:blip>
          <a:srcRect/>
          <a:stretch>
            <a:fillRect/>
          </a:stretch>
        </p:blipFill>
        <p:spPr bwMode="auto">
          <a:xfrm>
            <a:off x="10672015" y="4928644"/>
            <a:ext cx="990600" cy="990600"/>
          </a:xfrm>
          <a:prstGeom prst="rect">
            <a:avLst/>
          </a:prstGeom>
          <a:noFill/>
          <a:ln>
            <a:noFill/>
          </a:ln>
        </p:spPr>
      </p:pic>
      <p:pic>
        <p:nvPicPr>
          <p:cNvPr id="43" name="Picture 42"/>
          <p:cNvPicPr/>
          <p:nvPr/>
        </p:nvPicPr>
        <p:blipFill>
          <a:blip r:embed="rId3">
            <a:extLst>
              <a:ext uri="{28A0092B-C50C-407E-A947-70E740481C1C}">
                <a14:useLocalDpi xmlns:a14="http://schemas.microsoft.com/office/drawing/2010/main"/>
              </a:ext>
            </a:extLst>
          </a:blip>
          <a:srcRect/>
          <a:stretch>
            <a:fillRect/>
          </a:stretch>
        </p:blipFill>
        <p:spPr bwMode="auto">
          <a:xfrm>
            <a:off x="10079935" y="5013450"/>
            <a:ext cx="990600" cy="990600"/>
          </a:xfrm>
          <a:prstGeom prst="rect">
            <a:avLst/>
          </a:prstGeom>
          <a:noFill/>
          <a:ln>
            <a:noFill/>
          </a:ln>
        </p:spPr>
      </p:pic>
      <p:pic>
        <p:nvPicPr>
          <p:cNvPr id="44" name="Picture 43"/>
          <p:cNvPicPr/>
          <p:nvPr/>
        </p:nvPicPr>
        <p:blipFill>
          <a:blip r:embed="rId3">
            <a:extLst>
              <a:ext uri="{28A0092B-C50C-407E-A947-70E740481C1C}">
                <a14:useLocalDpi xmlns:a14="http://schemas.microsoft.com/office/drawing/2010/main"/>
              </a:ext>
            </a:extLst>
          </a:blip>
          <a:srcRect/>
          <a:stretch>
            <a:fillRect/>
          </a:stretch>
        </p:blipFill>
        <p:spPr bwMode="auto">
          <a:xfrm>
            <a:off x="9418725" y="5063893"/>
            <a:ext cx="990600" cy="990600"/>
          </a:xfrm>
          <a:prstGeom prst="rect">
            <a:avLst/>
          </a:prstGeom>
          <a:noFill/>
          <a:ln>
            <a:noFill/>
          </a:ln>
        </p:spPr>
      </p:pic>
      <p:pic>
        <p:nvPicPr>
          <p:cNvPr id="45" name="Picture 44"/>
          <p:cNvPicPr/>
          <p:nvPr/>
        </p:nvPicPr>
        <p:blipFill>
          <a:blip r:embed="rId3">
            <a:extLst>
              <a:ext uri="{28A0092B-C50C-407E-A947-70E740481C1C}">
                <a14:useLocalDpi xmlns:a14="http://schemas.microsoft.com/office/drawing/2010/main"/>
              </a:ext>
            </a:extLst>
          </a:blip>
          <a:srcRect/>
          <a:stretch>
            <a:fillRect/>
          </a:stretch>
        </p:blipFill>
        <p:spPr bwMode="auto">
          <a:xfrm>
            <a:off x="9936240" y="4432919"/>
            <a:ext cx="990600" cy="990600"/>
          </a:xfrm>
          <a:prstGeom prst="rect">
            <a:avLst/>
          </a:prstGeom>
          <a:noFill/>
          <a:ln>
            <a:noFill/>
          </a:ln>
        </p:spPr>
      </p:pic>
      <p:pic>
        <p:nvPicPr>
          <p:cNvPr id="46" name="Picture 45"/>
          <p:cNvPicPr/>
          <p:nvPr/>
        </p:nvPicPr>
        <p:blipFill>
          <a:blip r:embed="rId3">
            <a:extLst>
              <a:ext uri="{28A0092B-C50C-407E-A947-70E740481C1C}">
                <a14:useLocalDpi xmlns:a14="http://schemas.microsoft.com/office/drawing/2010/main"/>
              </a:ext>
            </a:extLst>
          </a:blip>
          <a:srcRect/>
          <a:stretch>
            <a:fillRect/>
          </a:stretch>
        </p:blipFill>
        <p:spPr bwMode="auto">
          <a:xfrm>
            <a:off x="9459491" y="4564444"/>
            <a:ext cx="990600" cy="990600"/>
          </a:xfrm>
          <a:prstGeom prst="rect">
            <a:avLst/>
          </a:prstGeom>
          <a:noFill/>
          <a:ln>
            <a:noFill/>
          </a:ln>
        </p:spPr>
      </p:pic>
      <p:sp>
        <p:nvSpPr>
          <p:cNvPr id="47" name="TextBox 46"/>
          <p:cNvSpPr txBox="1"/>
          <p:nvPr/>
        </p:nvSpPr>
        <p:spPr>
          <a:xfrm>
            <a:off x="2198017" y="5031271"/>
            <a:ext cx="2095831" cy="1077218"/>
          </a:xfrm>
          <a:prstGeom prst="rect">
            <a:avLst/>
          </a:prstGeom>
          <a:noFill/>
        </p:spPr>
        <p:txBody>
          <a:bodyPr wrap="none" rtlCol="0">
            <a:spAutoFit/>
          </a:bodyPr>
          <a:lstStyle/>
          <a:p>
            <a:pPr algn="ctr" fontAlgn="base">
              <a:spcBef>
                <a:spcPct val="0"/>
              </a:spcBef>
              <a:spcAft>
                <a:spcPct val="0"/>
              </a:spcAft>
              <a:defRPr/>
            </a:pPr>
            <a:r>
              <a:rPr lang="en-US" sz="3200" dirty="0">
                <a:latin typeface="Franklin Gothic Medium"/>
                <a:ea typeface="ＭＳ Ｐゴシック" pitchFamily="-108" charset="-128"/>
              </a:rPr>
              <a:t>…powered </a:t>
            </a:r>
          </a:p>
          <a:p>
            <a:pPr algn="ctr" fontAlgn="base">
              <a:spcBef>
                <a:spcPct val="0"/>
              </a:spcBef>
              <a:spcAft>
                <a:spcPct val="0"/>
              </a:spcAft>
              <a:defRPr/>
            </a:pPr>
            <a:r>
              <a:rPr lang="en-US" sz="3200" dirty="0">
                <a:latin typeface="Franklin Gothic Medium"/>
                <a:ea typeface="ＭＳ Ｐゴシック" pitchFamily="-108" charset="-128"/>
              </a:rPr>
              <a:t>by Data</a:t>
            </a:r>
          </a:p>
        </p:txBody>
      </p:sp>
      <p:pic>
        <p:nvPicPr>
          <p:cNvPr id="48" name="Picture 47"/>
          <p:cNvPicPr/>
          <p:nvPr/>
        </p:nvPicPr>
        <p:blipFill>
          <a:blip r:embed="rId3">
            <a:extLst>
              <a:ext uri="{28A0092B-C50C-407E-A947-70E740481C1C}">
                <a14:useLocalDpi xmlns:a14="http://schemas.microsoft.com/office/drawing/2010/main"/>
              </a:ext>
            </a:extLst>
          </a:blip>
          <a:srcRect/>
          <a:stretch>
            <a:fillRect/>
          </a:stretch>
        </p:blipFill>
        <p:spPr bwMode="auto">
          <a:xfrm>
            <a:off x="6237359" y="1494267"/>
            <a:ext cx="823914" cy="639502"/>
          </a:xfrm>
          <a:prstGeom prst="rect">
            <a:avLst/>
          </a:prstGeom>
          <a:noFill/>
          <a:ln>
            <a:noFill/>
          </a:ln>
        </p:spPr>
      </p:pic>
      <p:sp>
        <p:nvSpPr>
          <p:cNvPr id="49" name="TextBox 48"/>
          <p:cNvSpPr txBox="1"/>
          <p:nvPr/>
        </p:nvSpPr>
        <p:spPr>
          <a:xfrm>
            <a:off x="4926820" y="971067"/>
            <a:ext cx="4178548" cy="584776"/>
          </a:xfrm>
          <a:prstGeom prst="rect">
            <a:avLst/>
          </a:prstGeom>
          <a:noFill/>
        </p:spPr>
        <p:txBody>
          <a:bodyPr wrap="none" rtlCol="0">
            <a:spAutoFit/>
          </a:bodyPr>
          <a:lstStyle/>
          <a:p>
            <a:pPr algn="ctr" fontAlgn="base">
              <a:spcBef>
                <a:spcPct val="0"/>
              </a:spcBef>
              <a:spcAft>
                <a:spcPct val="0"/>
              </a:spcAft>
              <a:defRPr/>
            </a:pPr>
            <a:r>
              <a:rPr lang="en-US" sz="3200" dirty="0">
                <a:latin typeface="Franklin Gothic Medium"/>
                <a:ea typeface="ＭＳ Ｐゴシック" pitchFamily="-108" charset="-128"/>
              </a:rPr>
              <a:t>Effective Messenger(s)</a:t>
            </a:r>
          </a:p>
        </p:txBody>
      </p:sp>
      <p:sp>
        <p:nvSpPr>
          <p:cNvPr id="52" name="TextBox 51"/>
          <p:cNvSpPr txBox="1"/>
          <p:nvPr/>
        </p:nvSpPr>
        <p:spPr>
          <a:xfrm>
            <a:off x="4865944" y="6318982"/>
            <a:ext cx="3754153" cy="584776"/>
          </a:xfrm>
          <a:prstGeom prst="rect">
            <a:avLst/>
          </a:prstGeom>
          <a:noFill/>
        </p:spPr>
        <p:txBody>
          <a:bodyPr wrap="none" rtlCol="0">
            <a:spAutoFit/>
          </a:bodyPr>
          <a:lstStyle/>
          <a:p>
            <a:pPr algn="ctr" fontAlgn="base">
              <a:spcBef>
                <a:spcPct val="0"/>
              </a:spcBef>
              <a:spcAft>
                <a:spcPct val="0"/>
              </a:spcAft>
              <a:defRPr/>
            </a:pPr>
            <a:r>
              <a:rPr lang="en-US" sz="3200" dirty="0">
                <a:latin typeface="Franklin Gothic Medium"/>
                <a:ea typeface="ＭＳ Ｐゴシック" pitchFamily="-108" charset="-128"/>
              </a:rPr>
              <a:t>Effective Leadership</a:t>
            </a:r>
          </a:p>
        </p:txBody>
      </p:sp>
      <p:sp>
        <p:nvSpPr>
          <p:cNvPr id="5" name="TextBox 4">
            <a:extLst>
              <a:ext uri="{FF2B5EF4-FFF2-40B4-BE49-F238E27FC236}">
                <a16:creationId xmlns:a16="http://schemas.microsoft.com/office/drawing/2014/main" id="{B67C4919-8E9B-C249-A5A2-4168FB5F0F18}"/>
              </a:ext>
            </a:extLst>
          </p:cNvPr>
          <p:cNvSpPr txBox="1"/>
          <p:nvPr/>
        </p:nvSpPr>
        <p:spPr>
          <a:xfrm>
            <a:off x="211747" y="138923"/>
            <a:ext cx="11714642" cy="584775"/>
          </a:xfrm>
          <a:prstGeom prst="rect">
            <a:avLst/>
          </a:prstGeom>
          <a:noFill/>
        </p:spPr>
        <p:txBody>
          <a:bodyPr wrap="square" rtlCol="0">
            <a:spAutoFit/>
          </a:bodyPr>
          <a:lstStyle/>
          <a:p>
            <a:r>
              <a:rPr lang="en-US" sz="3200" b="1" dirty="0"/>
              <a:t>Continuously engage partners</a:t>
            </a:r>
          </a:p>
        </p:txBody>
      </p:sp>
    </p:spTree>
    <p:extLst>
      <p:ext uri="{BB962C8B-B14F-4D97-AF65-F5344CB8AC3E}">
        <p14:creationId xmlns:p14="http://schemas.microsoft.com/office/powerpoint/2010/main" val="304617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500" fill="hold"/>
                                        <p:tgtEl>
                                          <p:spTgt spid="50"/>
                                        </p:tgtEl>
                                        <p:attrNameLst>
                                          <p:attrName>ppt_w</p:attrName>
                                        </p:attrNameLst>
                                      </p:cBhvr>
                                      <p:tavLst>
                                        <p:tav tm="0">
                                          <p:val>
                                            <p:fltVal val="0"/>
                                          </p:val>
                                        </p:tav>
                                        <p:tav tm="100000">
                                          <p:val>
                                            <p:strVal val="#ppt_w"/>
                                          </p:val>
                                        </p:tav>
                                      </p:tavLst>
                                    </p:anim>
                                    <p:anim calcmode="lin" valueType="num">
                                      <p:cBhvr>
                                        <p:cTn id="72" dur="500" fill="hold"/>
                                        <p:tgtEl>
                                          <p:spTgt spid="50"/>
                                        </p:tgtEl>
                                        <p:attrNameLst>
                                          <p:attrName>ppt_h</p:attrName>
                                        </p:attrNameLst>
                                      </p:cBhvr>
                                      <p:tavLst>
                                        <p:tav tm="0">
                                          <p:val>
                                            <p:fltVal val="0"/>
                                          </p:val>
                                        </p:tav>
                                        <p:tav tm="100000">
                                          <p:val>
                                            <p:strVal val="#ppt_h"/>
                                          </p:val>
                                        </p:tav>
                                      </p:tavLst>
                                    </p:anim>
                                    <p:animEffect transition="in" filter="fade">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21" grpId="0"/>
      <p:bldP spid="22" grpId="0"/>
      <p:bldP spid="47" grpId="0"/>
      <p:bldP spid="49" grpId="0"/>
      <p:bldP spid="5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062D-776E-C94C-B01C-E43029E0B81F}"/>
              </a:ext>
            </a:extLst>
          </p:cNvPr>
          <p:cNvSpPr>
            <a:spLocks noGrp="1"/>
          </p:cNvSpPr>
          <p:nvPr>
            <p:ph type="title"/>
          </p:nvPr>
        </p:nvSpPr>
        <p:spPr>
          <a:xfrm>
            <a:off x="245602" y="164639"/>
            <a:ext cx="10836835" cy="1205738"/>
          </a:xfrm>
        </p:spPr>
        <p:txBody>
          <a:bodyPr/>
          <a:lstStyle/>
          <a:p>
            <a:r>
              <a:rPr lang="en-US" dirty="0"/>
              <a:t>Engage partners by co-designing and revising features based on data  </a:t>
            </a:r>
          </a:p>
        </p:txBody>
      </p:sp>
      <p:graphicFrame>
        <p:nvGraphicFramePr>
          <p:cNvPr id="5" name="Diagram 4">
            <a:extLst>
              <a:ext uri="{FF2B5EF4-FFF2-40B4-BE49-F238E27FC236}">
                <a16:creationId xmlns:a16="http://schemas.microsoft.com/office/drawing/2014/main" id="{D725B61B-892E-6348-BCCF-0355B1E829CC}"/>
              </a:ext>
            </a:extLst>
          </p:cNvPr>
          <p:cNvGraphicFramePr/>
          <p:nvPr>
            <p:extLst>
              <p:ext uri="{D42A27DB-BD31-4B8C-83A1-F6EECF244321}">
                <p14:modId xmlns:p14="http://schemas.microsoft.com/office/powerpoint/2010/main" val="3004003059"/>
              </p:ext>
            </p:extLst>
          </p:nvPr>
        </p:nvGraphicFramePr>
        <p:xfrm>
          <a:off x="1831735" y="1395675"/>
          <a:ext cx="9541897" cy="407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Wave 6">
            <a:extLst>
              <a:ext uri="{FF2B5EF4-FFF2-40B4-BE49-F238E27FC236}">
                <a16:creationId xmlns:a16="http://schemas.microsoft.com/office/drawing/2014/main" id="{06ED3C91-7B2D-CF49-96B7-E3D84E065277}"/>
              </a:ext>
            </a:extLst>
          </p:cNvPr>
          <p:cNvSpPr/>
          <p:nvPr/>
        </p:nvSpPr>
        <p:spPr>
          <a:xfrm>
            <a:off x="0" y="5798985"/>
            <a:ext cx="12192000" cy="1358468"/>
          </a:xfrm>
          <a:prstGeom prst="wave">
            <a:avLst/>
          </a:prstGeom>
          <a:solidFill>
            <a:srgbClr val="FFD4DF"/>
          </a:solidFill>
          <a:ln>
            <a:solidFill>
              <a:srgbClr val="CD6D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accent6">
                    <a:lumMod val="50000"/>
                  </a:schemeClr>
                </a:solidFill>
              </a:rPr>
              <a:t>Similar process is completed for other features </a:t>
            </a:r>
            <a:r>
              <a:rPr lang="en-US" sz="2400" dirty="0">
                <a:solidFill>
                  <a:schemeClr val="accent6">
                    <a:lumMod val="50000"/>
                  </a:schemeClr>
                </a:solidFill>
              </a:rPr>
              <a:t>(acknowledgement, flowchart, etc.)  </a:t>
            </a:r>
          </a:p>
        </p:txBody>
      </p:sp>
      <p:pic>
        <p:nvPicPr>
          <p:cNvPr id="8" name="Picture 7">
            <a:extLst>
              <a:ext uri="{FF2B5EF4-FFF2-40B4-BE49-F238E27FC236}">
                <a16:creationId xmlns:a16="http://schemas.microsoft.com/office/drawing/2014/main" id="{D9CAC50D-3CE3-0847-A5BD-3A847C482729}"/>
              </a:ext>
            </a:extLst>
          </p:cNvPr>
          <p:cNvPicPr>
            <a:picLocks noChangeAspect="1"/>
          </p:cNvPicPr>
          <p:nvPr/>
        </p:nvPicPr>
        <p:blipFill rotWithShape="1">
          <a:blip r:embed="rId8"/>
          <a:srcRect l="6733" t="15855" r="11160"/>
          <a:stretch/>
        </p:blipFill>
        <p:spPr>
          <a:xfrm>
            <a:off x="11082437" y="5798985"/>
            <a:ext cx="1109563" cy="1089388"/>
          </a:xfrm>
          <a:prstGeom prst="ellipse">
            <a:avLst/>
          </a:prstGeom>
          <a:ln w="19050">
            <a:solidFill>
              <a:schemeClr val="accent2">
                <a:lumMod val="50000"/>
              </a:schemeClr>
            </a:solidFill>
          </a:ln>
        </p:spPr>
      </p:pic>
      <p:sp>
        <p:nvSpPr>
          <p:cNvPr id="14" name="Left-Right Arrow 13">
            <a:extLst>
              <a:ext uri="{FF2B5EF4-FFF2-40B4-BE49-F238E27FC236}">
                <a16:creationId xmlns:a16="http://schemas.microsoft.com/office/drawing/2014/main" id="{FD9F84CE-7140-FA43-9B90-A563F589FEC3}"/>
              </a:ext>
            </a:extLst>
          </p:cNvPr>
          <p:cNvSpPr/>
          <p:nvPr/>
        </p:nvSpPr>
        <p:spPr>
          <a:xfrm rot="19745580">
            <a:off x="8197059" y="2616754"/>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a:extLst>
              <a:ext uri="{FF2B5EF4-FFF2-40B4-BE49-F238E27FC236}">
                <a16:creationId xmlns:a16="http://schemas.microsoft.com/office/drawing/2014/main" id="{F05998F0-46B8-5142-88F4-D46A0B66DC1E}"/>
              </a:ext>
            </a:extLst>
          </p:cNvPr>
          <p:cNvSpPr/>
          <p:nvPr/>
        </p:nvSpPr>
        <p:spPr>
          <a:xfrm rot="5400000">
            <a:off x="9166163" y="3254437"/>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a:extLst>
              <a:ext uri="{FF2B5EF4-FFF2-40B4-BE49-F238E27FC236}">
                <a16:creationId xmlns:a16="http://schemas.microsoft.com/office/drawing/2014/main" id="{E0B3FC9C-8D2E-4E44-BD26-62D3183BD353}"/>
              </a:ext>
            </a:extLst>
          </p:cNvPr>
          <p:cNvSpPr/>
          <p:nvPr/>
        </p:nvSpPr>
        <p:spPr>
          <a:xfrm rot="16200000">
            <a:off x="2867087" y="3290895"/>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a:extLst>
              <a:ext uri="{FF2B5EF4-FFF2-40B4-BE49-F238E27FC236}">
                <a16:creationId xmlns:a16="http://schemas.microsoft.com/office/drawing/2014/main" id="{F78E1A53-6940-CA45-8BA5-68086D07677F}"/>
              </a:ext>
            </a:extLst>
          </p:cNvPr>
          <p:cNvSpPr/>
          <p:nvPr/>
        </p:nvSpPr>
        <p:spPr>
          <a:xfrm>
            <a:off x="6096000" y="4648199"/>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a:extLst>
              <a:ext uri="{FF2B5EF4-FFF2-40B4-BE49-F238E27FC236}">
                <a16:creationId xmlns:a16="http://schemas.microsoft.com/office/drawing/2014/main" id="{8A2EECCE-3519-DD4F-8819-6DAF315A8F69}"/>
              </a:ext>
            </a:extLst>
          </p:cNvPr>
          <p:cNvSpPr/>
          <p:nvPr/>
        </p:nvSpPr>
        <p:spPr>
          <a:xfrm rot="1964744">
            <a:off x="4162466" y="2629951"/>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a:extLst>
              <a:ext uri="{FF2B5EF4-FFF2-40B4-BE49-F238E27FC236}">
                <a16:creationId xmlns:a16="http://schemas.microsoft.com/office/drawing/2014/main" id="{28D4EADC-DF14-2044-B03C-97BF52D376C2}"/>
              </a:ext>
            </a:extLst>
          </p:cNvPr>
          <p:cNvSpPr/>
          <p:nvPr/>
        </p:nvSpPr>
        <p:spPr>
          <a:xfrm rot="1446757">
            <a:off x="8200092" y="3781473"/>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a:extLst>
              <a:ext uri="{FF2B5EF4-FFF2-40B4-BE49-F238E27FC236}">
                <a16:creationId xmlns:a16="http://schemas.microsoft.com/office/drawing/2014/main" id="{01FEB603-F4EB-354D-9383-6CF6B7915B83}"/>
              </a:ext>
            </a:extLst>
          </p:cNvPr>
          <p:cNvSpPr/>
          <p:nvPr/>
        </p:nvSpPr>
        <p:spPr>
          <a:xfrm rot="19879707">
            <a:off x="4101014" y="3764670"/>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a:extLst>
              <a:ext uri="{FF2B5EF4-FFF2-40B4-BE49-F238E27FC236}">
                <a16:creationId xmlns:a16="http://schemas.microsoft.com/office/drawing/2014/main" id="{830244C2-9FE7-9F4F-AA33-A6478B197FD1}"/>
              </a:ext>
            </a:extLst>
          </p:cNvPr>
          <p:cNvSpPr/>
          <p:nvPr/>
        </p:nvSpPr>
        <p:spPr>
          <a:xfrm>
            <a:off x="6081983" y="2060177"/>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0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C64C-A832-F244-B678-35603D616905}"/>
              </a:ext>
            </a:extLst>
          </p:cNvPr>
          <p:cNvSpPr>
            <a:spLocks noGrp="1"/>
          </p:cNvSpPr>
          <p:nvPr>
            <p:ph type="title"/>
          </p:nvPr>
        </p:nvSpPr>
        <p:spPr>
          <a:xfrm>
            <a:off x="316961" y="196627"/>
            <a:ext cx="11034662" cy="845600"/>
          </a:xfrm>
        </p:spPr>
        <p:txBody>
          <a:bodyPr/>
          <a:lstStyle/>
          <a:p>
            <a:r>
              <a:rPr lang="en-US" dirty="0"/>
              <a:t>Share relevant data with staff often and regularly</a:t>
            </a:r>
          </a:p>
        </p:txBody>
      </p:sp>
      <p:sp>
        <p:nvSpPr>
          <p:cNvPr id="3" name="TextBox 2">
            <a:extLst>
              <a:ext uri="{FF2B5EF4-FFF2-40B4-BE49-F238E27FC236}">
                <a16:creationId xmlns:a16="http://schemas.microsoft.com/office/drawing/2014/main" id="{C19FDFFF-7ACE-B040-B715-7C627F1B96E2}"/>
              </a:ext>
            </a:extLst>
          </p:cNvPr>
          <p:cNvSpPr txBox="1"/>
          <p:nvPr/>
        </p:nvSpPr>
        <p:spPr>
          <a:xfrm>
            <a:off x="431075" y="1286294"/>
            <a:ext cx="6165668" cy="298543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2800" dirty="0"/>
          </a:p>
          <a:p>
            <a:r>
              <a:rPr lang="en-US" sz="2800" dirty="0"/>
              <a:t>The factor most related to high sustainability of PBIS…</a:t>
            </a:r>
          </a:p>
          <a:p>
            <a:endParaRPr lang="en-US" sz="2800" dirty="0"/>
          </a:p>
          <a:p>
            <a:r>
              <a:rPr lang="en-US" sz="2800" dirty="0"/>
              <a:t>The frequency data is shown to all staff! </a:t>
            </a:r>
          </a:p>
          <a:p>
            <a:r>
              <a:rPr lang="en-US" sz="2000" dirty="0"/>
              <a:t>(Pinkelman et al., 2015)</a:t>
            </a:r>
          </a:p>
          <a:p>
            <a:endParaRPr lang="en-US" sz="2800" dirty="0"/>
          </a:p>
        </p:txBody>
      </p:sp>
      <p:sp>
        <p:nvSpPr>
          <p:cNvPr id="4" name="TextBox 3">
            <a:extLst>
              <a:ext uri="{FF2B5EF4-FFF2-40B4-BE49-F238E27FC236}">
                <a16:creationId xmlns:a16="http://schemas.microsoft.com/office/drawing/2014/main" id="{EFB5AA4A-23E6-FE4E-8A18-0E0A7EB7E973}"/>
              </a:ext>
            </a:extLst>
          </p:cNvPr>
          <p:cNvSpPr txBox="1"/>
          <p:nvPr/>
        </p:nvSpPr>
        <p:spPr>
          <a:xfrm>
            <a:off x="8363227" y="1270906"/>
            <a:ext cx="3587329"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solidFill>
                  <a:schemeClr val="accent6">
                    <a:lumMod val="50000"/>
                  </a:schemeClr>
                </a:solidFill>
              </a:rPr>
              <a:t>Referral Data</a:t>
            </a:r>
          </a:p>
          <a:p>
            <a:pPr marL="285750" indent="-285750">
              <a:buFont typeface="Arial" panose="020B0604020202020204" pitchFamily="34" charset="0"/>
              <a:buChar char="•"/>
            </a:pPr>
            <a:r>
              <a:rPr lang="en-US" sz="2400" dirty="0">
                <a:solidFill>
                  <a:schemeClr val="accent6">
                    <a:lumMod val="50000"/>
                  </a:schemeClr>
                </a:solidFill>
              </a:rPr>
              <a:t>Average per day/month</a:t>
            </a:r>
          </a:p>
          <a:p>
            <a:pPr marL="285750" indent="-285750">
              <a:buFont typeface="Arial" panose="020B0604020202020204" pitchFamily="34" charset="0"/>
              <a:buChar char="•"/>
            </a:pPr>
            <a:r>
              <a:rPr lang="en-US" sz="2400" dirty="0">
                <a:solidFill>
                  <a:schemeClr val="accent6">
                    <a:lumMod val="50000"/>
                  </a:schemeClr>
                </a:solidFill>
              </a:rPr>
              <a:t>Location</a:t>
            </a:r>
          </a:p>
          <a:p>
            <a:pPr marL="285750" indent="-285750">
              <a:buFont typeface="Arial" panose="020B0604020202020204" pitchFamily="34" charset="0"/>
              <a:buChar char="•"/>
            </a:pPr>
            <a:r>
              <a:rPr lang="en-US" sz="2400" dirty="0">
                <a:solidFill>
                  <a:schemeClr val="accent6">
                    <a:lumMod val="50000"/>
                  </a:schemeClr>
                </a:solidFill>
              </a:rPr>
              <a:t>Risk ratio</a:t>
            </a:r>
          </a:p>
        </p:txBody>
      </p:sp>
      <p:sp>
        <p:nvSpPr>
          <p:cNvPr id="5" name="TextBox 4">
            <a:extLst>
              <a:ext uri="{FF2B5EF4-FFF2-40B4-BE49-F238E27FC236}">
                <a16:creationId xmlns:a16="http://schemas.microsoft.com/office/drawing/2014/main" id="{FEF16951-9044-5B4F-9E7A-A4207CE25869}"/>
              </a:ext>
            </a:extLst>
          </p:cNvPr>
          <p:cNvSpPr txBox="1"/>
          <p:nvPr/>
        </p:nvSpPr>
        <p:spPr>
          <a:xfrm>
            <a:off x="4267492" y="5063872"/>
            <a:ext cx="768306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b="1" dirty="0">
                <a:solidFill>
                  <a:schemeClr val="accent6">
                    <a:lumMod val="50000"/>
                  </a:schemeClr>
                </a:solidFill>
              </a:rPr>
              <a:t>Fidelity Data</a:t>
            </a:r>
          </a:p>
          <a:p>
            <a:pPr marL="285750" indent="-285750">
              <a:buFont typeface="Arial" panose="020B0604020202020204" pitchFamily="34" charset="0"/>
              <a:buChar char="•"/>
            </a:pPr>
            <a:r>
              <a:rPr lang="en-US" sz="2400" dirty="0">
                <a:solidFill>
                  <a:schemeClr val="accent6">
                    <a:lumMod val="50000"/>
                  </a:schemeClr>
                </a:solidFill>
              </a:rPr>
              <a:t>TFI scores</a:t>
            </a:r>
          </a:p>
          <a:p>
            <a:pPr marL="285750" indent="-285750">
              <a:buFont typeface="Arial" panose="020B0604020202020204" pitchFamily="34" charset="0"/>
              <a:buChar char="•"/>
            </a:pPr>
            <a:r>
              <a:rPr lang="en-US" sz="2400" dirty="0">
                <a:solidFill>
                  <a:schemeClr val="accent6">
                    <a:lumMod val="50000"/>
                  </a:schemeClr>
                </a:solidFill>
              </a:rPr>
              <a:t>% of staff/students able to identify expectations</a:t>
            </a:r>
          </a:p>
          <a:p>
            <a:pPr marL="285750" indent="-285750">
              <a:buFont typeface="Arial" panose="020B0604020202020204" pitchFamily="34" charset="0"/>
              <a:buChar char="•"/>
            </a:pPr>
            <a:r>
              <a:rPr lang="en-US" sz="2400" dirty="0">
                <a:solidFill>
                  <a:schemeClr val="accent6">
                    <a:lumMod val="50000"/>
                  </a:schemeClr>
                </a:solidFill>
              </a:rPr>
              <a:t>% of classrooms with expectations teaching matrix posted</a:t>
            </a:r>
          </a:p>
        </p:txBody>
      </p:sp>
      <p:sp>
        <p:nvSpPr>
          <p:cNvPr id="6" name="TextBox 5">
            <a:extLst>
              <a:ext uri="{FF2B5EF4-FFF2-40B4-BE49-F238E27FC236}">
                <a16:creationId xmlns:a16="http://schemas.microsoft.com/office/drawing/2014/main" id="{5DF1FD03-F3D3-DF40-93C5-A2DAB7A2E60E}"/>
              </a:ext>
            </a:extLst>
          </p:cNvPr>
          <p:cNvSpPr txBox="1"/>
          <p:nvPr/>
        </p:nvSpPr>
        <p:spPr>
          <a:xfrm>
            <a:off x="8363228" y="3167389"/>
            <a:ext cx="367318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b="1" dirty="0">
                <a:solidFill>
                  <a:schemeClr val="accent6">
                    <a:lumMod val="50000"/>
                  </a:schemeClr>
                </a:solidFill>
              </a:rPr>
              <a:t>School Climate Survey Data</a:t>
            </a:r>
          </a:p>
          <a:p>
            <a:pPr marL="285750" indent="-285750">
              <a:buFont typeface="Arial" panose="020B0604020202020204" pitchFamily="34" charset="0"/>
              <a:buChar char="•"/>
            </a:pPr>
            <a:r>
              <a:rPr lang="en-US" sz="2400" dirty="0">
                <a:solidFill>
                  <a:schemeClr val="accent6">
                    <a:lumMod val="50000"/>
                  </a:schemeClr>
                </a:solidFill>
              </a:rPr>
              <a:t>Student</a:t>
            </a:r>
          </a:p>
          <a:p>
            <a:pPr marL="285750" indent="-285750">
              <a:buFont typeface="Arial" panose="020B0604020202020204" pitchFamily="34" charset="0"/>
              <a:buChar char="•"/>
            </a:pPr>
            <a:r>
              <a:rPr lang="en-US" sz="2400" dirty="0">
                <a:solidFill>
                  <a:schemeClr val="accent6">
                    <a:lumMod val="50000"/>
                  </a:schemeClr>
                </a:solidFill>
              </a:rPr>
              <a:t>Staff</a:t>
            </a:r>
          </a:p>
          <a:p>
            <a:pPr marL="285750" indent="-285750">
              <a:buFont typeface="Arial" panose="020B0604020202020204" pitchFamily="34" charset="0"/>
              <a:buChar char="•"/>
            </a:pPr>
            <a:r>
              <a:rPr lang="en-US" sz="2400" dirty="0">
                <a:solidFill>
                  <a:schemeClr val="accent6">
                    <a:lumMod val="50000"/>
                  </a:schemeClr>
                </a:solidFill>
              </a:rPr>
              <a:t>Families</a:t>
            </a:r>
          </a:p>
        </p:txBody>
      </p:sp>
      <p:pic>
        <p:nvPicPr>
          <p:cNvPr id="10" name="Graphic 9" descr="Bar chart outline">
            <a:extLst>
              <a:ext uri="{FF2B5EF4-FFF2-40B4-BE49-F238E27FC236}">
                <a16:creationId xmlns:a16="http://schemas.microsoft.com/office/drawing/2014/main" id="{70B0C82C-4437-304A-BCE3-27E7EFBB95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7456" y="1093641"/>
            <a:ext cx="914400" cy="914400"/>
          </a:xfrm>
          <a:prstGeom prst="rect">
            <a:avLst/>
          </a:prstGeom>
        </p:spPr>
      </p:pic>
      <p:pic>
        <p:nvPicPr>
          <p:cNvPr id="12" name="Graphic 11" descr="Business Growth outline">
            <a:extLst>
              <a:ext uri="{FF2B5EF4-FFF2-40B4-BE49-F238E27FC236}">
                <a16:creationId xmlns:a16="http://schemas.microsoft.com/office/drawing/2014/main" id="{83200CA8-8B3C-F040-B4B2-F57342C335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7456" y="2392126"/>
            <a:ext cx="914400" cy="914400"/>
          </a:xfrm>
          <a:prstGeom prst="rect">
            <a:avLst/>
          </a:prstGeom>
        </p:spPr>
      </p:pic>
      <p:pic>
        <p:nvPicPr>
          <p:cNvPr id="14" name="Graphic 13" descr="Presentation with pie chart outline">
            <a:extLst>
              <a:ext uri="{FF2B5EF4-FFF2-40B4-BE49-F238E27FC236}">
                <a16:creationId xmlns:a16="http://schemas.microsoft.com/office/drawing/2014/main" id="{6EDEC767-5A7F-9D47-94F3-4035C9B350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956" y="3551475"/>
            <a:ext cx="914400" cy="914400"/>
          </a:xfrm>
          <a:prstGeom prst="rect">
            <a:avLst/>
          </a:prstGeom>
        </p:spPr>
      </p:pic>
      <p:sp>
        <p:nvSpPr>
          <p:cNvPr id="7" name="Punched Tape 6">
            <a:extLst>
              <a:ext uri="{FF2B5EF4-FFF2-40B4-BE49-F238E27FC236}">
                <a16:creationId xmlns:a16="http://schemas.microsoft.com/office/drawing/2014/main" id="{0F759C84-AED1-0B1D-C2CD-E24646C9AB48}"/>
              </a:ext>
            </a:extLst>
          </p:cNvPr>
          <p:cNvSpPr/>
          <p:nvPr/>
        </p:nvSpPr>
        <p:spPr>
          <a:xfrm>
            <a:off x="0" y="5205555"/>
            <a:ext cx="4267492" cy="1286294"/>
          </a:xfrm>
          <a:prstGeom prst="flowChartPunchedTape">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t>MORE TO COME</a:t>
            </a:r>
          </a:p>
        </p:txBody>
      </p:sp>
    </p:spTree>
    <p:extLst>
      <p:ext uri="{BB962C8B-B14F-4D97-AF65-F5344CB8AC3E}">
        <p14:creationId xmlns:p14="http://schemas.microsoft.com/office/powerpoint/2010/main" val="5179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A5C8-7A8C-5C45-81B3-5A7187ADD276}"/>
              </a:ext>
            </a:extLst>
          </p:cNvPr>
          <p:cNvSpPr>
            <a:spLocks noGrp="1"/>
          </p:cNvSpPr>
          <p:nvPr>
            <p:ph type="title"/>
          </p:nvPr>
        </p:nvSpPr>
        <p:spPr>
          <a:xfrm>
            <a:off x="267534" y="426823"/>
            <a:ext cx="9378000" cy="845600"/>
          </a:xfrm>
        </p:spPr>
        <p:txBody>
          <a:bodyPr/>
          <a:lstStyle/>
          <a:p>
            <a:pPr lvl="0"/>
            <a:r>
              <a:rPr lang="en-US" dirty="0"/>
              <a:t>Guidelines for Staff Engagement</a:t>
            </a:r>
            <a:br>
              <a:rPr lang="en-US" dirty="0"/>
            </a:br>
            <a:endParaRPr lang="en-US" dirty="0"/>
          </a:p>
        </p:txBody>
      </p:sp>
      <p:sp>
        <p:nvSpPr>
          <p:cNvPr id="3" name="Content Placeholder 2"/>
          <p:cNvSpPr>
            <a:spLocks noGrp="1"/>
          </p:cNvSpPr>
          <p:nvPr>
            <p:ph idx="4294967295"/>
          </p:nvPr>
        </p:nvSpPr>
        <p:spPr>
          <a:xfrm>
            <a:off x="1714201" y="1330452"/>
            <a:ext cx="9065693" cy="4848078"/>
          </a:xfrm>
          <a:ln w="19050">
            <a:solidFill>
              <a:schemeClr val="accent1"/>
            </a:solidFill>
          </a:ln>
        </p:spPr>
        <p:txBody>
          <a:bodyPr/>
          <a:lstStyle/>
          <a:p>
            <a:pPr>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Use data to establish need</a:t>
            </a:r>
          </a:p>
          <a:p>
            <a:pPr lvl="1">
              <a:spcBef>
                <a:spcPts val="0"/>
              </a:spcBef>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Self-assessment</a:t>
            </a:r>
          </a:p>
          <a:p>
            <a:pPr lvl="1">
              <a:spcBef>
                <a:spcPts val="0"/>
              </a:spcBef>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Baseline discipline/behavior/climate data</a:t>
            </a:r>
          </a:p>
          <a:p>
            <a:pPr>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Maintain an effective team with active administrator participation</a:t>
            </a:r>
          </a:p>
          <a:p>
            <a:pPr>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Present information in clear and efficient way(s)</a:t>
            </a:r>
          </a:p>
          <a:p>
            <a:pPr>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Obtain and incorporate feedback on all elements of SWPBIS from staff</a:t>
            </a:r>
          </a:p>
          <a:p>
            <a:pPr>
              <a:spcAft>
                <a:spcPts val="600"/>
              </a:spcAft>
              <a:buClr>
                <a:schemeClr val="accent2"/>
              </a:buClr>
              <a:buSzPct val="100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Start small and demonstrate success</a:t>
            </a:r>
          </a:p>
          <a:p>
            <a:endParaRPr lang="en-US"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2534D2-41E8-1B45-9290-02F5A3BEEC70}"/>
              </a:ext>
            </a:extLst>
          </p:cNvPr>
          <p:cNvPicPr>
            <a:picLocks noChangeAspect="1"/>
          </p:cNvPicPr>
          <p:nvPr/>
        </p:nvPicPr>
        <p:blipFill rotWithShape="1">
          <a:blip r:embed="rId3"/>
          <a:srcRect l="9398" t="21261" r="17871" b="11318"/>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10422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Activity: Promoting and Sustaining Staff Engagement</a:t>
            </a:r>
            <a:endParaRPr lang="en-US" sz="4000" i="1" dirty="0">
              <a:solidFill>
                <a:schemeClr val="bg1"/>
              </a:solidFill>
            </a:endParaRPr>
          </a:p>
        </p:txBody>
      </p:sp>
      <p:sp>
        <p:nvSpPr>
          <p:cNvPr id="139268" name="Rectangle 3"/>
          <p:cNvSpPr>
            <a:spLocks noGrp="1" noChangeArrowheads="1"/>
          </p:cNvSpPr>
          <p:nvPr>
            <p:ph type="body" idx="4294967295"/>
          </p:nvPr>
        </p:nvSpPr>
        <p:spPr>
          <a:xfrm>
            <a:off x="460652" y="1215959"/>
            <a:ext cx="6477000" cy="4426082"/>
          </a:xfrm>
          <a:solidFill>
            <a:srgbClr val="FFFFFF"/>
          </a:solidFill>
        </p:spPr>
        <p:txBody>
          <a:bodyPr/>
          <a:lstStyle/>
          <a:p>
            <a:pPr eaLnBrk="1" hangingPunct="1">
              <a:lnSpc>
                <a:spcPct val="90000"/>
              </a:lnSpc>
            </a:pPr>
            <a:endParaRPr lang="en-US" sz="800" b="1" dirty="0">
              <a:solidFill>
                <a:schemeClr val="accent6">
                  <a:lumMod val="50000"/>
                </a:schemeClr>
              </a:solidFill>
              <a:latin typeface="+mj-lt"/>
              <a:ea typeface="ＭＳ Ｐゴシック" pitchFamily="-108" charset="-128"/>
              <a:cs typeface="ＭＳ Ｐゴシック" pitchFamily="-108" charset="-128"/>
            </a:endParaRPr>
          </a:p>
          <a:p>
            <a:pPr marL="0" indent="0">
              <a:buClr>
                <a:schemeClr val="accent5"/>
              </a:buClr>
              <a:buNone/>
            </a:pPr>
            <a:r>
              <a:rPr lang="en-US" sz="2400" dirty="0">
                <a:solidFill>
                  <a:schemeClr val="accent6">
                    <a:lumMod val="50000"/>
                  </a:schemeClr>
                </a:solidFill>
                <a:latin typeface="+mj-lt"/>
                <a:ea typeface="ＭＳ Ｐゴシック" pitchFamily="-108" charset="-128"/>
                <a:cs typeface="ＭＳ Ｐゴシック" pitchFamily="-108" charset="-128"/>
              </a:rPr>
              <a:t>As a team, discuss how you will promote and sustain staff engagement by:</a:t>
            </a:r>
          </a:p>
          <a:p>
            <a:pPr marL="342900" indent="-342900">
              <a:buClr>
                <a:schemeClr val="accent5"/>
              </a:buClr>
            </a:pPr>
            <a:r>
              <a:rPr lang="en-US" dirty="0">
                <a:solidFill>
                  <a:schemeClr val="accent6">
                    <a:lumMod val="50000"/>
                  </a:schemeClr>
                </a:solidFill>
                <a:latin typeface="+mj-lt"/>
                <a:ea typeface="ＭＳ Ｐゴシック" pitchFamily="-108" charset="-128"/>
                <a:cs typeface="ＭＳ Ｐゴシック" pitchFamily="-108" charset="-128"/>
              </a:rPr>
              <a:t>Reinforcing your common purpose</a:t>
            </a:r>
          </a:p>
          <a:p>
            <a:pPr marL="342900" indent="-342900">
              <a:buClr>
                <a:schemeClr val="accent5"/>
              </a:buClr>
            </a:pPr>
            <a:r>
              <a:rPr lang="en-US" sz="2400" dirty="0">
                <a:solidFill>
                  <a:schemeClr val="accent6">
                    <a:lumMod val="50000"/>
                  </a:schemeClr>
                </a:solidFill>
                <a:latin typeface="+mj-lt"/>
                <a:ea typeface="ＭＳ Ｐゴシック" pitchFamily="-108" charset="-128"/>
                <a:cs typeface="ＭＳ Ｐゴシック" pitchFamily="-108" charset="-128"/>
              </a:rPr>
              <a:t>Enhancing staff voice throughout implementation efforts</a:t>
            </a:r>
          </a:p>
          <a:p>
            <a:pPr marL="342900" indent="-342900">
              <a:buClr>
                <a:schemeClr val="accent5"/>
              </a:buClr>
            </a:pPr>
            <a:r>
              <a:rPr lang="en-US" dirty="0">
                <a:solidFill>
                  <a:schemeClr val="accent6">
                    <a:lumMod val="50000"/>
                  </a:schemeClr>
                </a:solidFill>
                <a:latin typeface="+mj-lt"/>
                <a:ea typeface="ＭＳ Ｐゴシック" pitchFamily="-108" charset="-128"/>
                <a:cs typeface="ＭＳ Ｐゴシック" pitchFamily="-108" charset="-128"/>
              </a:rPr>
              <a:t>Continuously sharing relevant data</a:t>
            </a:r>
          </a:p>
          <a:p>
            <a:pPr marL="342900" indent="-342900">
              <a:buClr>
                <a:schemeClr val="accent5"/>
              </a:buClr>
            </a:pPr>
            <a:endParaRPr lang="en-US" dirty="0">
              <a:solidFill>
                <a:schemeClr val="accent6">
                  <a:lumMod val="50000"/>
                </a:schemeClr>
              </a:solidFill>
              <a:latin typeface="+mj-lt"/>
              <a:ea typeface="ＭＳ Ｐゴシック" pitchFamily="-108" charset="-128"/>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Add items to your Action Plan as necessary.</a:t>
            </a:r>
            <a:endParaRPr lang="en-US" sz="1200"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endParaRPr lang="en-US"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0" indent="0">
              <a:buClr>
                <a:schemeClr val="accent5"/>
              </a:buClr>
              <a:buNone/>
            </a:pPr>
            <a:endParaRPr lang="en-US" sz="2400" dirty="0">
              <a:solidFill>
                <a:schemeClr val="accent6">
                  <a:lumMod val="50000"/>
                </a:schemeClr>
              </a:solidFill>
              <a:latin typeface="+mj-lt"/>
              <a:ea typeface="ＭＳ Ｐゴシック" pitchFamily="-108" charset="-128"/>
              <a:cs typeface="ＭＳ Ｐゴシック" pitchFamily="-108" charset="-128"/>
            </a:endParaRPr>
          </a:p>
        </p:txBody>
      </p:sp>
      <p:pic>
        <p:nvPicPr>
          <p:cNvPr id="3" name="Picture 2">
            <a:extLst>
              <a:ext uri="{FF2B5EF4-FFF2-40B4-BE49-F238E27FC236}">
                <a16:creationId xmlns:a16="http://schemas.microsoft.com/office/drawing/2014/main" id="{0744EE20-48B1-0545-A949-3199012E4218}"/>
              </a:ext>
            </a:extLst>
          </p:cNvPr>
          <p:cNvPicPr>
            <a:picLocks noChangeAspect="1"/>
          </p:cNvPicPr>
          <p:nvPr/>
        </p:nvPicPr>
        <p:blipFill>
          <a:blip r:embed="rId3"/>
          <a:stretch>
            <a:fillRect/>
          </a:stretch>
        </p:blipFill>
        <p:spPr>
          <a:xfrm>
            <a:off x="6669082" y="1736725"/>
            <a:ext cx="5434018" cy="3384550"/>
          </a:xfrm>
          <a:prstGeom prst="rect">
            <a:avLst/>
          </a:prstGeom>
          <a:ln w="19050">
            <a:solidFill>
              <a:schemeClr val="accent5"/>
            </a:solidFill>
          </a:ln>
        </p:spPr>
      </p:pic>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4"/>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23332033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dirty="0">
                <a:solidFill>
                  <a:schemeClr val="accent6">
                    <a:lumMod val="50000"/>
                  </a:schemeClr>
                </a:solidFill>
                <a:latin typeface="+mn-lt"/>
              </a:rPr>
              <a:t> </a:t>
            </a:r>
            <a:br>
              <a:rPr lang="en" sz="3600" b="1" dirty="0">
                <a:solidFill>
                  <a:schemeClr val="accent6">
                    <a:lumMod val="50000"/>
                  </a:schemeClr>
                </a:solidFill>
                <a:latin typeface="+mn-lt"/>
              </a:rPr>
            </a:br>
            <a:r>
              <a:rPr lang="en" sz="3600" b="1" dirty="0">
                <a:solidFill>
                  <a:schemeClr val="accent6">
                    <a:lumMod val="50000"/>
                  </a:schemeClr>
                </a:solidFill>
                <a:latin typeface="+mn-lt"/>
              </a:rPr>
              <a:t>POSITIVE BEHAVIOR INTERVENTIONS &amp; SUPPORTS </a:t>
            </a:r>
            <a:br>
              <a:rPr lang="en" sz="3600" b="1" dirty="0">
                <a:solidFill>
                  <a:schemeClr val="accent6">
                    <a:lumMod val="50000"/>
                  </a:schemeClr>
                </a:solidFill>
                <a:latin typeface="+mn-lt"/>
              </a:rPr>
            </a:br>
            <a:r>
              <a:rPr lang="en" sz="3600" b="1" dirty="0">
                <a:solidFill>
                  <a:schemeClr val="accent6">
                    <a:lumMod val="50000"/>
                  </a:schemeClr>
                </a:solidFill>
                <a:latin typeface="+mn-lt"/>
              </a:rPr>
              <a:t>(</a:t>
            </a:r>
            <a:r>
              <a:rPr lang="en-US" sz="3600" b="1" dirty="0">
                <a:solidFill>
                  <a:schemeClr val="accent6">
                    <a:lumMod val="50000"/>
                  </a:schemeClr>
                </a:solidFill>
                <a:latin typeface="+mn-lt"/>
              </a:rPr>
              <a:t>PBIS</a:t>
            </a:r>
            <a:r>
              <a:rPr lang="en" sz="3600" b="1" dirty="0">
                <a:solidFill>
                  <a:schemeClr val="accent6">
                    <a:lumMod val="50000"/>
                  </a:schemeClr>
                </a:solidFill>
                <a:latin typeface="+mn-lt"/>
              </a:rPr>
              <a:t>)</a:t>
            </a:r>
            <a:endParaRPr lang="en-US" sz="3600" b="1" dirty="0">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sz="3200" b="1" dirty="0">
                <a:solidFill>
                  <a:srgbClr val="FFFFFF"/>
                </a:solidFill>
                <a:latin typeface="Poppins SemiBold"/>
                <a:cs typeface="Poppins SemiBold"/>
              </a:rPr>
              <a:t>Promoting and Sustaining Staff Engagement</a:t>
            </a:r>
            <a:endParaRPr lang="en-US" b="1" dirty="0"/>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32107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How will you promote and sustain staff engagement within you school</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669578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3469578196"/>
              </p:ext>
            </p:extLst>
          </p:nvPr>
        </p:nvGraphicFramePr>
        <p:xfrm>
          <a:off x="-520701" y="267101"/>
          <a:ext cx="5911851" cy="659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14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1716F-C5B1-CF4D-8049-04881CB3A2E1}"/>
              </a:ext>
            </a:extLst>
          </p:cNvPr>
          <p:cNvSpPr>
            <a:spLocks noGrp="1"/>
          </p:cNvSpPr>
          <p:nvPr>
            <p:ph type="title"/>
          </p:nvPr>
        </p:nvSpPr>
        <p:spPr>
          <a:xfrm>
            <a:off x="426720" y="139590"/>
            <a:ext cx="11310657" cy="845600"/>
          </a:xfrm>
        </p:spPr>
        <p:txBody>
          <a:bodyPr/>
          <a:lstStyle/>
          <a:p>
            <a:r>
              <a:rPr lang="en-US" dirty="0">
                <a:solidFill>
                  <a:schemeClr val="accent6">
                    <a:lumMod val="50000"/>
                  </a:schemeClr>
                </a:solidFill>
              </a:rPr>
              <a:t>Provide Universal Professional Development to ALL Staff instead of ”Training and Hoping” </a:t>
            </a:r>
          </a:p>
        </p:txBody>
      </p:sp>
      <p:graphicFrame>
        <p:nvGraphicFramePr>
          <p:cNvPr id="2" name="Diagram 1">
            <a:extLst>
              <a:ext uri="{FF2B5EF4-FFF2-40B4-BE49-F238E27FC236}">
                <a16:creationId xmlns:a16="http://schemas.microsoft.com/office/drawing/2014/main" id="{7A63F64D-EB69-DD48-94B8-7017FC19CBE9}"/>
              </a:ext>
            </a:extLst>
          </p:cNvPr>
          <p:cNvGraphicFramePr/>
          <p:nvPr>
            <p:extLst>
              <p:ext uri="{D42A27DB-BD31-4B8C-83A1-F6EECF244321}">
                <p14:modId xmlns:p14="http://schemas.microsoft.com/office/powerpoint/2010/main" val="3894530922"/>
              </p:ext>
            </p:extLst>
          </p:nvPr>
        </p:nvGraphicFramePr>
        <p:xfrm>
          <a:off x="679300" y="1738543"/>
          <a:ext cx="9865217" cy="511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a:extLst>
              <a:ext uri="{FF2B5EF4-FFF2-40B4-BE49-F238E27FC236}">
                <a16:creationId xmlns:a16="http://schemas.microsoft.com/office/drawing/2014/main" id="{03DFFA98-6365-AE4C-A7F8-B74146C88035}"/>
              </a:ext>
            </a:extLst>
          </p:cNvPr>
          <p:cNvSpPr/>
          <p:nvPr/>
        </p:nvSpPr>
        <p:spPr>
          <a:xfrm>
            <a:off x="9775064" y="1497329"/>
            <a:ext cx="2416936" cy="2517842"/>
          </a:xfrm>
          <a:prstGeom prst="wedgeRoundRectCallout">
            <a:avLst>
              <a:gd name="adj1" fmla="val 481"/>
              <a:gd name="adj2" fmla="val 737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rPr>
              <a:t>Sound familiar?</a:t>
            </a:r>
          </a:p>
          <a:p>
            <a:pPr algn="ctr"/>
            <a:r>
              <a:rPr lang="en-US" sz="2800" dirty="0">
                <a:solidFill>
                  <a:schemeClr val="accent6">
                    <a:lumMod val="50000"/>
                  </a:schemeClr>
                </a:solidFill>
              </a:rPr>
              <a:t>We can do better!</a:t>
            </a:r>
          </a:p>
        </p:txBody>
      </p:sp>
      <p:pic>
        <p:nvPicPr>
          <p:cNvPr id="14" name="Picture 13">
            <a:extLst>
              <a:ext uri="{FF2B5EF4-FFF2-40B4-BE49-F238E27FC236}">
                <a16:creationId xmlns:a16="http://schemas.microsoft.com/office/drawing/2014/main" id="{6A470F86-028F-B44D-85BF-09D7B8DA7456}"/>
              </a:ext>
            </a:extLst>
          </p:cNvPr>
          <p:cNvPicPr>
            <a:picLocks noChangeAspect="1"/>
          </p:cNvPicPr>
          <p:nvPr/>
        </p:nvPicPr>
        <p:blipFill rotWithShape="1">
          <a:blip r:embed="rId8"/>
          <a:srcRect l="22607" t="16464" r="18776" b="15253"/>
          <a:stretch/>
        </p:blipFill>
        <p:spPr>
          <a:xfrm>
            <a:off x="11348465" y="6049044"/>
            <a:ext cx="843535" cy="808956"/>
          </a:xfrm>
          <a:prstGeom prst="ellipse">
            <a:avLst/>
          </a:prstGeom>
          <a:ln w="19050">
            <a:solidFill>
              <a:schemeClr val="accent2">
                <a:lumMod val="50000"/>
              </a:schemeClr>
            </a:solidFill>
          </a:ln>
        </p:spPr>
      </p:pic>
      <p:pic>
        <p:nvPicPr>
          <p:cNvPr id="15" name="Picture 14" descr="Icon&#10;&#10;Description automatically generated">
            <a:extLst>
              <a:ext uri="{FF2B5EF4-FFF2-40B4-BE49-F238E27FC236}">
                <a16:creationId xmlns:a16="http://schemas.microsoft.com/office/drawing/2014/main" id="{6DF55971-D4A3-B848-B1EA-7BFBE8CDF00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635"/>
                    </a14:imgEffect>
                    <a14:imgEffect>
                      <a14:saturation sat="334000"/>
                    </a14:imgEffect>
                    <a14:imgEffect>
                      <a14:brightnessContrast contrast="75000"/>
                    </a14:imgEffect>
                  </a14:imgLayer>
                </a14:imgProps>
              </a:ext>
              <a:ext uri="{837473B0-CC2E-450A-ABE3-18F120FF3D39}">
                <a1611:picAttrSrcUrl xmlns:a1611="http://schemas.microsoft.com/office/drawing/2016/11/main" r:id="rId11"/>
              </a:ext>
            </a:extLst>
          </a:blip>
          <a:stretch>
            <a:fillRect/>
          </a:stretch>
        </p:blipFill>
        <p:spPr>
          <a:xfrm>
            <a:off x="2856152" y="2145508"/>
            <a:ext cx="5773498" cy="4277637"/>
          </a:xfrm>
          <a:prstGeom prst="rect">
            <a:avLst/>
          </a:prstGeom>
        </p:spPr>
      </p:pic>
    </p:spTree>
    <p:extLst>
      <p:ext uri="{BB962C8B-B14F-4D97-AF65-F5344CB8AC3E}">
        <p14:creationId xmlns:p14="http://schemas.microsoft.com/office/powerpoint/2010/main" val="18841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12A15722-D8AD-234C-BD0B-2A6997668D9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02FF1B2-F290-A349-8064-1A883F35190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0251FA28-4767-BB45-AA7D-238C7F48DA2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1369111-B86A-BA44-927D-B09B9290111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CA9CF669-B161-4644-BE8D-501C2D27750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17DFB52-1EE5-2841-8F37-A12EF1E8600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8017A058-7D03-1043-B969-111F8D20670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5538C982-6891-0E47-A0A1-D19AD2CB31A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778E407B-84C3-3D46-8D2B-A4088AD27AA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E81B3326-6819-9342-80B8-3108EFF53CF0}"/>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2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dirty="0"/>
              <a:t>For now, </a:t>
            </a:r>
          </a:p>
          <a:p>
            <a:r>
              <a:rPr lang="en-US" sz="2800" dirty="0"/>
              <a:t>focus on providing </a:t>
            </a:r>
            <a:r>
              <a:rPr lang="en-US" sz="2800" b="1" dirty="0"/>
              <a:t>ALL</a:t>
            </a:r>
            <a:r>
              <a:rPr lang="en-US" sz="2800" dirty="0"/>
              <a:t> staff </a:t>
            </a:r>
            <a:r>
              <a:rPr lang="en-US" sz="3200" b="1" dirty="0">
                <a:solidFill>
                  <a:srgbClr val="00843E"/>
                </a:solidFill>
              </a:rPr>
              <a:t>Tier 1</a:t>
            </a:r>
            <a:r>
              <a:rPr lang="en-US" sz="2800" dirty="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extLst>
              <p:ext uri="{D42A27DB-BD31-4B8C-83A1-F6EECF244321}">
                <p14:modId xmlns:p14="http://schemas.microsoft.com/office/powerpoint/2010/main" val="4235013317"/>
              </p:ext>
            </p:extLst>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dirty="0">
                <a:solidFill>
                  <a:schemeClr val="accent6">
                    <a:lumMod val="50000"/>
                  </a:schemeClr>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a:srcRect l="15298" t="6738" r="15999" b="17357"/>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025851277"/>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5D298C-B76C-E246-9808-B6C7E51B3CF5}"/>
              </a:ext>
            </a:extLst>
          </p:cNvPr>
          <p:cNvPicPr>
            <a:picLocks noChangeAspect="1"/>
          </p:cNvPicPr>
          <p:nvPr/>
        </p:nvPicPr>
        <p:blipFill rotWithShape="1">
          <a:blip r:embed="rId8"/>
          <a:srcRect l="15298" t="6738" r="15999" b="17357"/>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2763247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accent6">
                    <a:lumMod val="50000"/>
                  </a:schemeClr>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extLst>
              <p:ext uri="{D42A27DB-BD31-4B8C-83A1-F6EECF244321}">
                <p14:modId xmlns:p14="http://schemas.microsoft.com/office/powerpoint/2010/main" val="1112864880"/>
              </p:ext>
            </p:extLst>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39" y="223686"/>
            <a:ext cx="10938431" cy="845600"/>
          </a:xfrm>
        </p:spPr>
        <p:txBody>
          <a:bodyPr/>
          <a:lstStyle/>
          <a:p>
            <a:r>
              <a:rPr lang="en-US" dirty="0">
                <a:solidFill>
                  <a:schemeClr val="accent6">
                    <a:lumMod val="50000"/>
                  </a:schemeClr>
                </a:solidFill>
              </a:rPr>
              <a:t>ADDITIONAL STAFF PD CONSIDERATIONS</a:t>
            </a:r>
          </a:p>
        </p:txBody>
      </p:sp>
      <p:sp>
        <p:nvSpPr>
          <p:cNvPr id="6" name="Content Placeholder 3">
            <a:extLst>
              <a:ext uri="{FF2B5EF4-FFF2-40B4-BE49-F238E27FC236}">
                <a16:creationId xmlns:a16="http://schemas.microsoft.com/office/drawing/2014/main" id="{1C077E21-CEA5-1A4D-9253-393C1E491802}"/>
              </a:ext>
            </a:extLst>
          </p:cNvPr>
          <p:cNvSpPr txBox="1">
            <a:spLocks/>
          </p:cNvSpPr>
          <p:nvPr/>
        </p:nvSpPr>
        <p:spPr>
          <a:xfrm>
            <a:off x="165303" y="1316496"/>
            <a:ext cx="6860234" cy="45254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761970" indent="-423323" defTabSz="1219170">
              <a:spcBef>
                <a:spcPts val="800"/>
              </a:spcBef>
              <a:buClr>
                <a:schemeClr val="accent5"/>
              </a:buClr>
              <a:buSzPct val="100000"/>
            </a:pPr>
            <a:r>
              <a:rPr lang="en-US" sz="2400" kern="0" dirty="0">
                <a:solidFill>
                  <a:schemeClr val="accent6">
                    <a:lumMod val="50000"/>
                  </a:schemeClr>
                </a:solidFill>
                <a:latin typeface="+mn-lt"/>
              </a:rPr>
              <a:t>Behavioral principles to understand and support student behavior</a:t>
            </a:r>
          </a:p>
          <a:p>
            <a:pPr marL="761970" indent="-423323" defTabSz="1219170">
              <a:spcBef>
                <a:spcPts val="800"/>
              </a:spcBef>
              <a:buClr>
                <a:schemeClr val="accent5"/>
              </a:buClr>
              <a:buSzPct val="100000"/>
            </a:pPr>
            <a:r>
              <a:rPr lang="en-US" sz="2400" kern="0" dirty="0">
                <a:solidFill>
                  <a:schemeClr val="accent6">
                    <a:lumMod val="50000"/>
                  </a:schemeClr>
                </a:solidFill>
                <a:latin typeface="+mn-lt"/>
              </a:rPr>
              <a:t>Mental health and trauma informed care foundations</a:t>
            </a:r>
          </a:p>
          <a:p>
            <a:pPr marL="761970" indent="-423323" defTabSz="1219170">
              <a:spcBef>
                <a:spcPts val="800"/>
              </a:spcBef>
              <a:buClr>
                <a:schemeClr val="accent5"/>
              </a:buClr>
              <a:buSzPct val="100000"/>
            </a:pPr>
            <a:r>
              <a:rPr lang="en-US" sz="2400" kern="0" dirty="0">
                <a:solidFill>
                  <a:schemeClr val="accent6">
                    <a:lumMod val="50000"/>
                  </a:schemeClr>
                </a:solidFill>
                <a:latin typeface="+mn-lt"/>
              </a:rPr>
              <a:t>Community culture, values, and historical perspectives (in partnership with families &amp; local community supports)</a:t>
            </a:r>
          </a:p>
          <a:p>
            <a:pPr marL="761970" indent="-423323" defTabSz="1219170">
              <a:spcBef>
                <a:spcPts val="800"/>
              </a:spcBef>
              <a:buClr>
                <a:schemeClr val="accent5"/>
              </a:buClr>
              <a:buSzPct val="100000"/>
            </a:pPr>
            <a:r>
              <a:rPr lang="en-US" sz="2400" kern="0" dirty="0">
                <a:solidFill>
                  <a:schemeClr val="accent6">
                    <a:lumMod val="50000"/>
                  </a:schemeClr>
                </a:solidFill>
                <a:latin typeface="+mn-lt"/>
              </a:rPr>
              <a:t>Effectively applying core practices with cultural competence</a:t>
            </a:r>
          </a:p>
        </p:txBody>
      </p:sp>
      <p:sp>
        <p:nvSpPr>
          <p:cNvPr id="7" name="TextBox 6">
            <a:extLst>
              <a:ext uri="{FF2B5EF4-FFF2-40B4-BE49-F238E27FC236}">
                <a16:creationId xmlns:a16="http://schemas.microsoft.com/office/drawing/2014/main" id="{657D7B2C-CF8A-3940-998D-F7D15A260ECB}"/>
              </a:ext>
            </a:extLst>
          </p:cNvPr>
          <p:cNvSpPr txBox="1"/>
          <p:nvPr/>
        </p:nvSpPr>
        <p:spPr>
          <a:xfrm>
            <a:off x="8364643" y="6519446"/>
            <a:ext cx="3827357" cy="338554"/>
          </a:xfrm>
          <a:prstGeom prst="rect">
            <a:avLst/>
          </a:prstGeom>
          <a:noFill/>
        </p:spPr>
        <p:txBody>
          <a:bodyPr wrap="square" rtlCol="0">
            <a:spAutoFit/>
          </a:bodyPr>
          <a:lstStyle/>
          <a:p>
            <a:pPr defTabSz="1219170">
              <a:buClr>
                <a:srgbClr val="000000"/>
              </a:buClr>
            </a:pPr>
            <a:r>
              <a:rPr lang="en-US" sz="1600" kern="0">
                <a:solidFill>
                  <a:schemeClr val="accent6">
                    <a:lumMod val="50000"/>
                  </a:schemeClr>
                </a:solidFill>
                <a:latin typeface="Arial"/>
                <a:cs typeface="Arial"/>
                <a:sym typeface="Arial"/>
              </a:rPr>
              <a:t>Integrated TFI Companion Guide, 2021</a:t>
            </a:r>
          </a:p>
        </p:txBody>
      </p:sp>
      <p:sp>
        <p:nvSpPr>
          <p:cNvPr id="2" name="Rectangle 1">
            <a:extLst>
              <a:ext uri="{FF2B5EF4-FFF2-40B4-BE49-F238E27FC236}">
                <a16:creationId xmlns:a16="http://schemas.microsoft.com/office/drawing/2014/main" id="{91627ED1-852C-65D5-5984-DC85237E8AAE}"/>
              </a:ext>
            </a:extLst>
          </p:cNvPr>
          <p:cNvSpPr/>
          <p:nvPr/>
        </p:nvSpPr>
        <p:spPr>
          <a:xfrm>
            <a:off x="7647466" y="1531649"/>
            <a:ext cx="4092361" cy="38010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If your data from staff, student, family surveys or outcomes indicate a need, these areas may also be beneficial PD topics</a:t>
            </a:r>
          </a:p>
        </p:txBody>
      </p:sp>
    </p:spTree>
    <p:extLst>
      <p:ext uri="{BB962C8B-B14F-4D97-AF65-F5344CB8AC3E}">
        <p14:creationId xmlns:p14="http://schemas.microsoft.com/office/powerpoint/2010/main" val="15613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9202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753214084"/>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544068"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fontAlgn="base">
              <a:spcBef>
                <a:spcPct val="0"/>
              </a:spcBef>
              <a:spcAft>
                <a:spcPct val="0"/>
              </a:spcAft>
              <a:buFont typeface="Arial"/>
              <a:buChar char="•"/>
              <a:defRPr/>
            </a:pPr>
            <a:r>
              <a:rPr lang="en-US" sz="2800" dirty="0">
                <a:solidFill>
                  <a:schemeClr val="accent6">
                    <a:lumMod val="50000"/>
                  </a:schemeClr>
                </a:solidFill>
                <a:latin typeface="Franklin Gothic Book"/>
              </a:rPr>
              <a:t>Model, lead, test format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Demonstrate desired skill (</a:t>
            </a:r>
            <a:r>
              <a:rPr lang="en-US" sz="2400" i="1" dirty="0">
                <a:solidFill>
                  <a:schemeClr val="accent6">
                    <a:lumMod val="50000"/>
                  </a:schemeClr>
                </a:solidFill>
                <a:latin typeface="Franklin Gothic Book"/>
              </a:rPr>
              <a:t>I do</a:t>
            </a:r>
            <a:r>
              <a:rPr lang="en-US" sz="2400" dirty="0">
                <a:solidFill>
                  <a:schemeClr val="accent6">
                    <a:lumMod val="50000"/>
                  </a:schemeClr>
                </a:solidFill>
                <a:latin typeface="Franklin Gothic Book"/>
              </a:rPr>
              <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effective examples/non-examples</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sufficient group practice (</a:t>
            </a:r>
            <a:r>
              <a:rPr lang="en-US" sz="2400" i="1" dirty="0">
                <a:solidFill>
                  <a:schemeClr val="accent6">
                    <a:lumMod val="50000"/>
                  </a:schemeClr>
                </a:solidFill>
                <a:latin typeface="Franklin Gothic Book"/>
              </a:rPr>
              <a:t>We do</a:t>
            </a:r>
            <a:r>
              <a:rPr lang="en-US" sz="2400" dirty="0">
                <a:solidFill>
                  <a:schemeClr val="accent6">
                    <a:lumMod val="50000"/>
                  </a:schemeClr>
                </a:solidFill>
                <a:latin typeface="Franklin Gothic Book"/>
              </a:rPr>
              <a:t>)</a:t>
            </a:r>
          </a:p>
          <a:p>
            <a:pPr marL="800100" lvl="1" indent="-342900" fontAlgn="base">
              <a:spcBef>
                <a:spcPct val="0"/>
              </a:spcBef>
              <a:spcAft>
                <a:spcPts val="600"/>
              </a:spcAft>
              <a:buFont typeface="Arial"/>
              <a:buChar char="•"/>
              <a:defRPr/>
            </a:pPr>
            <a:r>
              <a:rPr lang="en-US" sz="2400" dirty="0">
                <a:solidFill>
                  <a:schemeClr val="accent6">
                    <a:lumMod val="50000"/>
                  </a:schemeClr>
                </a:solidFill>
                <a:latin typeface="Franklin Gothic Book"/>
              </a:rPr>
              <a:t>Provide opportunities to demonstrate and receive feedback (</a:t>
            </a:r>
            <a:r>
              <a:rPr lang="en-US" sz="2400" i="1" dirty="0">
                <a:solidFill>
                  <a:schemeClr val="accent6">
                    <a:lumMod val="50000"/>
                  </a:schemeClr>
                </a:solidFill>
                <a:latin typeface="Franklin Gothic Book"/>
              </a:rPr>
              <a:t>You do</a:t>
            </a:r>
            <a:r>
              <a:rPr lang="en-US" sz="2400" dirty="0">
                <a:solidFill>
                  <a:schemeClr val="accent6">
                    <a:lumMod val="50000"/>
                  </a:schemeClr>
                </a:solidFill>
                <a:latin typeface="Franklin Gothic Book"/>
              </a:rPr>
              <a:t>)</a:t>
            </a:r>
            <a:endParaRPr lang="en-US" sz="2800" dirty="0">
              <a:solidFill>
                <a:schemeClr val="accent6">
                  <a:lumMod val="50000"/>
                </a:schemeClr>
              </a:solidFill>
              <a:latin typeface="Franklin Gothic Book"/>
            </a:endParaRP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Connected to/embedded in typical practice/routines</a:t>
            </a: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Leadership Team shares the newly developed  discipline flowchart with staff over email and asks everyone to start using it.</a:t>
            </a:r>
          </a:p>
          <a:p>
            <a:pPr algn="ctr"/>
            <a:endParaRPr lang="en-US" sz="2800" dirty="0"/>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a:srcRect l="22607" t="16464" r="18776" b="15253"/>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extLst>
              <p:ext uri="{D42A27DB-BD31-4B8C-83A1-F6EECF244321}">
                <p14:modId xmlns:p14="http://schemas.microsoft.com/office/powerpoint/2010/main" val="2619358009"/>
              </p:ext>
            </p:extLst>
          </p:nvPr>
        </p:nvGraphicFramePr>
        <p:xfrm>
          <a:off x="-220717" y="777138"/>
          <a:ext cx="10168759"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hlinkClick r:id="rId8"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9"/>
          <a:stretch>
            <a:fillRect/>
          </a:stretch>
        </p:blipFill>
        <p:spPr>
          <a:xfrm rot="531722">
            <a:off x="9917485" y="2203344"/>
            <a:ext cx="2305072" cy="2948830"/>
          </a:xfrm>
          <a:prstGeom prst="rect">
            <a:avLst/>
          </a:prstGeom>
          <a:ln>
            <a:solidFill>
              <a:schemeClr val="accent6">
                <a:lumMod val="50000"/>
              </a:schemeClr>
            </a:solidFill>
          </a:ln>
          <a:effectLst/>
        </p:spPr>
      </p:pic>
      <p:sp>
        <p:nvSpPr>
          <p:cNvPr id="8" name="Rounded Rectangle 7">
            <a:extLst>
              <a:ext uri="{FF2B5EF4-FFF2-40B4-BE49-F238E27FC236}">
                <a16:creationId xmlns:a16="http://schemas.microsoft.com/office/drawing/2014/main" id="{71A37353-FEAB-734B-B637-C7582CE2D30D}"/>
              </a:ext>
            </a:extLst>
          </p:cNvPr>
          <p:cNvSpPr/>
          <p:nvPr/>
        </p:nvSpPr>
        <p:spPr>
          <a:xfrm>
            <a:off x="95250" y="1822073"/>
            <a:ext cx="9852792" cy="3990992"/>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endParaRPr lang="en-US" sz="2400" dirty="0"/>
          </a:p>
          <a:p>
            <a:r>
              <a:rPr lang="en-US" sz="3200" b="1" i="1" dirty="0"/>
              <a:t>Next month…</a:t>
            </a:r>
          </a:p>
          <a:p>
            <a:r>
              <a:rPr lang="en-US" sz="3200" dirty="0"/>
              <a:t>each person writes an example of how they used the flowchart during dismissal and adds it to a Jamboard. </a:t>
            </a:r>
          </a:p>
          <a:p>
            <a:endParaRPr lang="en-US" sz="3200" dirty="0"/>
          </a:p>
          <a:p>
            <a:r>
              <a:rPr lang="en-US" sz="3200" dirty="0"/>
              <a:t>Staff are then asked to use the Discipline Flowchart throughout their daily routines.</a:t>
            </a:r>
          </a:p>
          <a:p>
            <a:endParaRPr lang="en-US" sz="2400" dirty="0"/>
          </a:p>
          <a:p>
            <a:pPr lvl="0"/>
            <a:endParaRPr lang="en-US" dirty="0"/>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10"/>
          <a:srcRect l="6733" t="15855" r="11160"/>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EBAE9EC1-074A-ED45-8161-C54EFDB5B1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1B520068-F0F4-104F-99C0-B8693C5EEFD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320FCB41-C79A-7C4F-BD3E-0EB42DE5B44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57308F72-6DB5-184B-84A0-8FD18E4E96E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AC9003F3-91E9-AA45-A66A-D30BCB32D48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200618367"/>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7372350" y="2856905"/>
            <a:ext cx="4819650" cy="3785652"/>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defTabSz="457200">
              <a:buFont typeface="Arial" panose="020B0604020202020204" pitchFamily="34" charset="0"/>
              <a:buChar char="•"/>
            </a:pPr>
            <a:r>
              <a:rPr lang="en-US" sz="2400" b="1" dirty="0">
                <a:solidFill>
                  <a:srgbClr val="203864"/>
                </a:solidFill>
              </a:rPr>
              <a:t>Prompt</a:t>
            </a:r>
            <a:r>
              <a:rPr lang="en-US" sz="2400" dirty="0">
                <a:solidFill>
                  <a:srgbClr val="203864"/>
                </a:solidFill>
              </a:rPr>
              <a:t> and remind educators of targeted practices implementation. </a:t>
            </a:r>
          </a:p>
          <a:p>
            <a:pPr marL="285750" indent="-285750" defTabSz="457200">
              <a:buFont typeface="Arial" panose="020B0604020202020204" pitchFamily="34" charset="0"/>
              <a:buChar char="•"/>
            </a:pPr>
            <a:endParaRPr lang="en-US" sz="1200" dirty="0">
              <a:solidFill>
                <a:srgbClr val="203864"/>
              </a:solidFill>
            </a:endParaRPr>
          </a:p>
          <a:p>
            <a:pPr marL="285750" indent="-285750" defTabSz="457200">
              <a:buFont typeface="Arial" panose="020B0604020202020204" pitchFamily="34" charset="0"/>
              <a:buChar char="•"/>
            </a:pPr>
            <a:r>
              <a:rPr lang="en-US" sz="2400" dirty="0">
                <a:solidFill>
                  <a:srgbClr val="203864"/>
                </a:solidFill>
              </a:rPr>
              <a:t>Provide supportive data-based </a:t>
            </a:r>
            <a:r>
              <a:rPr lang="en-US" sz="2400" b="1" dirty="0">
                <a:solidFill>
                  <a:srgbClr val="203864"/>
                </a:solidFill>
              </a:rPr>
              <a:t>feedback</a:t>
            </a:r>
            <a:r>
              <a:rPr lang="en-US" sz="2400" dirty="0">
                <a:solidFill>
                  <a:srgbClr val="203864"/>
                </a:solidFill>
              </a:rPr>
              <a:t> and suggestions for improving implementation. </a:t>
            </a:r>
          </a:p>
          <a:p>
            <a:pPr marL="285750" indent="-285750" defTabSz="457200">
              <a:buFont typeface="Arial" panose="020B0604020202020204" pitchFamily="34" charset="0"/>
              <a:buChar char="•"/>
            </a:pPr>
            <a:endParaRPr lang="en-US" sz="1200" dirty="0">
              <a:solidFill>
                <a:srgbClr val="203864"/>
              </a:solidFill>
            </a:endParaRPr>
          </a:p>
          <a:p>
            <a:pPr marL="285750" indent="-285750" defTabSz="457200">
              <a:buFont typeface="Arial" panose="020B0604020202020204" pitchFamily="34" charset="0"/>
              <a:buChar char="•"/>
            </a:pPr>
            <a:r>
              <a:rPr lang="en-US" sz="2400" b="1" dirty="0">
                <a:solidFill>
                  <a:srgbClr val="203864"/>
                </a:solidFill>
              </a:rPr>
              <a:t>Consider function not form</a:t>
            </a:r>
            <a:r>
              <a:rPr lang="en-US" sz="2400" dirty="0">
                <a:solidFill>
                  <a:srgbClr val="203864"/>
                </a:solidFill>
              </a:rPr>
              <a:t>: Supports may be delivered by internal or external coach, mentor, peer, or self). </a:t>
            </a:r>
          </a:p>
        </p:txBody>
      </p:sp>
    </p:spTree>
    <p:extLst>
      <p:ext uri="{BB962C8B-B14F-4D97-AF65-F5344CB8AC3E}">
        <p14:creationId xmlns:p14="http://schemas.microsoft.com/office/powerpoint/2010/main" val="75008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07-8A71-36FF-13FC-267CF1B608DB}"/>
              </a:ext>
            </a:extLst>
          </p:cNvPr>
          <p:cNvSpPr>
            <a:spLocks noGrp="1"/>
          </p:cNvSpPr>
          <p:nvPr>
            <p:ph type="title"/>
          </p:nvPr>
        </p:nvSpPr>
        <p:spPr>
          <a:xfrm>
            <a:off x="547615" y="123413"/>
            <a:ext cx="7441531" cy="845600"/>
          </a:xfrm>
        </p:spPr>
        <p:txBody>
          <a:bodyPr/>
          <a:lstStyle/>
          <a:p>
            <a:pPr algn="l"/>
            <a:r>
              <a:rPr lang="en-US" dirty="0"/>
              <a:t>Coaching Support</a:t>
            </a:r>
          </a:p>
        </p:txBody>
      </p:sp>
      <p:graphicFrame>
        <p:nvGraphicFramePr>
          <p:cNvPr id="3" name="Diagram 2">
            <a:extLst>
              <a:ext uri="{FF2B5EF4-FFF2-40B4-BE49-F238E27FC236}">
                <a16:creationId xmlns:a16="http://schemas.microsoft.com/office/drawing/2014/main" id="{A873A2E0-1042-33CC-9F6C-F03597E4C7A3}"/>
              </a:ext>
            </a:extLst>
          </p:cNvPr>
          <p:cNvGraphicFramePr/>
          <p:nvPr>
            <p:extLst>
              <p:ext uri="{D42A27DB-BD31-4B8C-83A1-F6EECF244321}">
                <p14:modId xmlns:p14="http://schemas.microsoft.com/office/powerpoint/2010/main" val="655493684"/>
              </p:ext>
            </p:extLst>
          </p:nvPr>
        </p:nvGraphicFramePr>
        <p:xfrm>
          <a:off x="-118533" y="423745"/>
          <a:ext cx="12429065" cy="6757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A63B0D5-C718-A443-A30E-86DAFB85CE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27FA25A2-BC11-7646-A126-CE3458B0917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917DAC40-7DA5-634E-B883-340FD0793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2662DDC-314B-7848-B611-44103D5E71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F2AFA66E-1CCD-AA4F-A8BE-81E375D3AEB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94BABCAE-BD5F-C648-A90E-07F09456A9F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A68EC2F-2132-F447-AD84-EB861FFDEBA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A8CA273E-F9DD-D94D-9965-190B27B2096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83C8A2D-2F8E-874A-967B-5FC87B40695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9608851" cy="845600"/>
          </a:xfrm>
        </p:spPr>
        <p:txBody>
          <a:bodyPr/>
          <a:lstStyle/>
          <a:p>
            <a:pPr algn="l"/>
            <a:r>
              <a:rPr lang="en-US" dirty="0"/>
              <a:t>Additional Coaching/Prompting Examples</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9917485" y="2203344"/>
            <a:ext cx="2305072" cy="2948830"/>
          </a:xfrm>
          <a:prstGeom prst="rect">
            <a:avLst/>
          </a:prstGeom>
          <a:ln>
            <a:solidFill>
              <a:schemeClr val="accent6">
                <a:lumMod val="50000"/>
              </a:schemeClr>
            </a:solidFill>
          </a:ln>
          <a:effectLst/>
        </p:spPr>
      </p:pic>
      <p:graphicFrame>
        <p:nvGraphicFramePr>
          <p:cNvPr id="3" name="Diagram 2">
            <a:extLst>
              <a:ext uri="{FF2B5EF4-FFF2-40B4-BE49-F238E27FC236}">
                <a16:creationId xmlns:a16="http://schemas.microsoft.com/office/drawing/2014/main" id="{D8820FEB-8ED3-7E41-915F-58EE43210C91}"/>
              </a:ext>
            </a:extLst>
          </p:cNvPr>
          <p:cNvGraphicFramePr/>
          <p:nvPr>
            <p:extLst>
              <p:ext uri="{D42A27DB-BD31-4B8C-83A1-F6EECF244321}">
                <p14:modId xmlns:p14="http://schemas.microsoft.com/office/powerpoint/2010/main" val="1994332748"/>
              </p:ext>
            </p:extLst>
          </p:nvPr>
        </p:nvGraphicFramePr>
        <p:xfrm>
          <a:off x="243840" y="914876"/>
          <a:ext cx="9460261" cy="5943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CD05FB69-A8B6-9DFD-2800-6AE332DB6F7D}"/>
              </a:ext>
            </a:extLst>
          </p:cNvPr>
          <p:cNvPicPr>
            <a:picLocks noChangeAspect="1"/>
          </p:cNvPicPr>
          <p:nvPr/>
        </p:nvPicPr>
        <p:blipFill rotWithShape="1">
          <a:blip r:embed="rId10"/>
          <a:srcRect l="6733" t="15855" r="11160"/>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4129432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808742823"/>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170848" y="2876550"/>
            <a:ext cx="7239268" cy="317009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fontAlgn="base">
              <a:spcBef>
                <a:spcPct val="0"/>
              </a:spcBef>
              <a:spcAft>
                <a:spcPts val="600"/>
              </a:spcAft>
              <a:buFont typeface="Arial"/>
              <a:buChar char="•"/>
              <a:defRPr/>
            </a:pPr>
            <a:endParaRPr lang="en-US" sz="1200" dirty="0">
              <a:solidFill>
                <a:schemeClr val="accent6">
                  <a:lumMod val="50000"/>
                </a:schemeClr>
              </a:solidFill>
              <a:latin typeface="Arial" panose="020B0604020202020204" pitchFamily="34" charset="0"/>
              <a:cs typeface="Arial" panose="020B0604020202020204" pitchFamily="34" charset="0"/>
            </a:endParaRP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Data-based feedback (based on self-, peer-, or consultant collected data)</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Summary of key observations</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Delivered frequently (daily or weekly)</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Specific suggestions for improvement or acknowledgements of good performance</a:t>
            </a:r>
          </a:p>
        </p:txBody>
      </p:sp>
    </p:spTree>
    <p:extLst>
      <p:ext uri="{BB962C8B-B14F-4D97-AF65-F5344CB8AC3E}">
        <p14:creationId xmlns:p14="http://schemas.microsoft.com/office/powerpoint/2010/main" val="1193845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t>Performance Feedback Example</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9917485" y="2203344"/>
            <a:ext cx="2305072" cy="2948830"/>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64B26269-5774-AC40-A521-7CD99082BC20}"/>
              </a:ext>
            </a:extLst>
          </p:cNvPr>
          <p:cNvPicPr>
            <a:picLocks noChangeAspect="1"/>
          </p:cNvPicPr>
          <p:nvPr/>
        </p:nvPicPr>
        <p:blipFill rotWithShape="1">
          <a:blip r:embed="rId5"/>
          <a:srcRect l="6733" t="15855" r="11160"/>
          <a:stretch/>
        </p:blipFill>
        <p:spPr>
          <a:xfrm>
            <a:off x="11082437" y="5736587"/>
            <a:ext cx="1109563" cy="1089388"/>
          </a:xfrm>
          <a:prstGeom prst="ellipse">
            <a:avLst/>
          </a:prstGeom>
          <a:ln w="19050">
            <a:solidFill>
              <a:schemeClr val="accent2">
                <a:lumMod val="50000"/>
              </a:schemeClr>
            </a:solidFill>
          </a:ln>
        </p:spPr>
      </p:pic>
      <p:graphicFrame>
        <p:nvGraphicFramePr>
          <p:cNvPr id="4" name="Diagram 3">
            <a:extLst>
              <a:ext uri="{FF2B5EF4-FFF2-40B4-BE49-F238E27FC236}">
                <a16:creationId xmlns:a16="http://schemas.microsoft.com/office/drawing/2014/main" id="{D7503027-E0AE-DF41-900A-FD5D469F3463}"/>
              </a:ext>
            </a:extLst>
          </p:cNvPr>
          <p:cNvGraphicFramePr/>
          <p:nvPr>
            <p:extLst>
              <p:ext uri="{D42A27DB-BD31-4B8C-83A1-F6EECF244321}">
                <p14:modId xmlns:p14="http://schemas.microsoft.com/office/powerpoint/2010/main" val="3039995057"/>
              </p:ext>
            </p:extLst>
          </p:nvPr>
        </p:nvGraphicFramePr>
        <p:xfrm>
          <a:off x="215154" y="719666"/>
          <a:ext cx="9488948" cy="61383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91189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623A-6D84-C132-4ECF-1FEDF2AD880E}"/>
              </a:ext>
            </a:extLst>
          </p:cNvPr>
          <p:cNvSpPr>
            <a:spLocks noGrp="1"/>
          </p:cNvSpPr>
          <p:nvPr>
            <p:ph type="title"/>
          </p:nvPr>
        </p:nvSpPr>
        <p:spPr>
          <a:xfrm>
            <a:off x="513748" y="275814"/>
            <a:ext cx="9472934" cy="845600"/>
          </a:xfrm>
        </p:spPr>
        <p:txBody>
          <a:bodyPr/>
          <a:lstStyle/>
          <a:p>
            <a:pPr algn="l"/>
            <a:r>
              <a:rPr lang="en-US" dirty="0"/>
              <a:t>Align PBIS Practices to Evaluation Procedures</a:t>
            </a:r>
          </a:p>
        </p:txBody>
      </p:sp>
      <p:graphicFrame>
        <p:nvGraphicFramePr>
          <p:cNvPr id="3" name="Diagram 2">
            <a:extLst>
              <a:ext uri="{FF2B5EF4-FFF2-40B4-BE49-F238E27FC236}">
                <a16:creationId xmlns:a16="http://schemas.microsoft.com/office/drawing/2014/main" id="{D6228AD4-EEDF-36BD-55F7-5A235F6A1949}"/>
              </a:ext>
            </a:extLst>
          </p:cNvPr>
          <p:cNvGraphicFramePr/>
          <p:nvPr>
            <p:extLst>
              <p:ext uri="{D42A27DB-BD31-4B8C-83A1-F6EECF244321}">
                <p14:modId xmlns:p14="http://schemas.microsoft.com/office/powerpoint/2010/main" val="1217439729"/>
              </p:ext>
            </p:extLst>
          </p:nvPr>
        </p:nvGraphicFramePr>
        <p:xfrm>
          <a:off x="0" y="1202923"/>
          <a:ext cx="4751295" cy="546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2A51814E-8FE6-FD0E-7A1D-9144B6C56680}"/>
              </a:ext>
            </a:extLst>
          </p:cNvPr>
          <p:cNvGraphicFramePr/>
          <p:nvPr>
            <p:extLst>
              <p:ext uri="{D42A27DB-BD31-4B8C-83A1-F6EECF244321}">
                <p14:modId xmlns:p14="http://schemas.microsoft.com/office/powerpoint/2010/main" val="56535586"/>
              </p:ext>
            </p:extLst>
          </p:nvPr>
        </p:nvGraphicFramePr>
        <p:xfrm>
          <a:off x="3693459" y="1680882"/>
          <a:ext cx="9120094" cy="3496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00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82DF06FC-69E1-1A43-9581-29D0BA858C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10F4447-B818-E645-9752-53F770592D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5CA3EF1C-1AC4-7A49-BAEA-05D5F6DAEE1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189F-8E09-24D0-5219-9A5F4AFBBA6B}"/>
              </a:ext>
            </a:extLst>
          </p:cNvPr>
          <p:cNvSpPr>
            <a:spLocks noGrp="1"/>
          </p:cNvSpPr>
          <p:nvPr>
            <p:ph type="title"/>
          </p:nvPr>
        </p:nvSpPr>
        <p:spPr/>
        <p:txBody>
          <a:bodyPr/>
          <a:lstStyle/>
          <a:p>
            <a:pPr algn="l"/>
            <a:r>
              <a:rPr lang="en-US" dirty="0" err="1"/>
              <a:t>NEPBIS.org</a:t>
            </a:r>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DC41998E-2219-C478-51C5-6D0B4B0E2620}"/>
              </a:ext>
            </a:extLst>
          </p:cNvPr>
          <p:cNvPicPr>
            <a:picLocks noChangeAspect="1"/>
          </p:cNvPicPr>
          <p:nvPr/>
        </p:nvPicPr>
        <p:blipFill>
          <a:blip r:embed="rId3"/>
          <a:stretch>
            <a:fillRect/>
          </a:stretch>
        </p:blipFill>
        <p:spPr>
          <a:xfrm>
            <a:off x="1835433" y="1121414"/>
            <a:ext cx="9992025" cy="3365919"/>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FFD77B12-DBD1-7BDF-7C69-D116C3B012A4}"/>
              </a:ext>
            </a:extLst>
          </p:cNvPr>
          <p:cNvPicPr>
            <a:picLocks noChangeAspect="1"/>
          </p:cNvPicPr>
          <p:nvPr/>
        </p:nvPicPr>
        <p:blipFill rotWithShape="1">
          <a:blip r:embed="rId4"/>
          <a:srcRect l="5289" t="7895" b="4605"/>
          <a:stretch/>
        </p:blipFill>
        <p:spPr>
          <a:xfrm>
            <a:off x="8737600" y="4206866"/>
            <a:ext cx="3454400" cy="2252134"/>
          </a:xfrm>
          <a:prstGeom prst="rect">
            <a:avLst/>
          </a:prstGeom>
        </p:spPr>
      </p:pic>
      <p:cxnSp>
        <p:nvCxnSpPr>
          <p:cNvPr id="8" name="Straight Arrow Connector 7">
            <a:extLst>
              <a:ext uri="{FF2B5EF4-FFF2-40B4-BE49-F238E27FC236}">
                <a16:creationId xmlns:a16="http://schemas.microsoft.com/office/drawing/2014/main" id="{46D1243C-F7B3-E6AD-4F96-9848DB343CE5}"/>
              </a:ext>
            </a:extLst>
          </p:cNvPr>
          <p:cNvCxnSpPr>
            <a:cxnSpLocks/>
          </p:cNvCxnSpPr>
          <p:nvPr/>
        </p:nvCxnSpPr>
        <p:spPr>
          <a:xfrm flipH="1">
            <a:off x="7477900" y="0"/>
            <a:ext cx="1823650" cy="1862667"/>
          </a:xfrm>
          <a:prstGeom prst="straightConnector1">
            <a:avLst/>
          </a:prstGeom>
          <a:ln w="13970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2C3D1518-85D9-0461-D27C-F7736D619490}"/>
              </a:ext>
            </a:extLst>
          </p:cNvPr>
          <p:cNvSpPr txBox="1"/>
          <p:nvPr/>
        </p:nvSpPr>
        <p:spPr>
          <a:xfrm>
            <a:off x="5566836" y="1913486"/>
            <a:ext cx="2822889" cy="523220"/>
          </a:xfrm>
          <a:prstGeom prst="rect">
            <a:avLst/>
          </a:prstGeom>
          <a:solidFill>
            <a:schemeClr val="bg1"/>
          </a:solidFill>
        </p:spPr>
        <p:txBody>
          <a:bodyPr wrap="none" rtlCol="0">
            <a:spAutoFit/>
          </a:bodyPr>
          <a:lstStyle/>
          <a:p>
            <a:r>
              <a:rPr lang="en-US" sz="2800" b="1" dirty="0">
                <a:solidFill>
                  <a:schemeClr val="accent5">
                    <a:lumMod val="75000"/>
                  </a:schemeClr>
                </a:solidFill>
              </a:rPr>
              <a:t>CLASSROOM PBIS</a:t>
            </a:r>
          </a:p>
        </p:txBody>
      </p:sp>
      <p:sp>
        <p:nvSpPr>
          <p:cNvPr id="12" name="TextBox 11">
            <a:extLst>
              <a:ext uri="{FF2B5EF4-FFF2-40B4-BE49-F238E27FC236}">
                <a16:creationId xmlns:a16="http://schemas.microsoft.com/office/drawing/2014/main" id="{33E686A4-A0E5-078B-0A6B-13A374943BEF}"/>
              </a:ext>
            </a:extLst>
          </p:cNvPr>
          <p:cNvSpPr txBox="1"/>
          <p:nvPr/>
        </p:nvSpPr>
        <p:spPr>
          <a:xfrm>
            <a:off x="8389725" y="5681972"/>
            <a:ext cx="2729593" cy="830997"/>
          </a:xfrm>
          <a:prstGeom prst="rect">
            <a:avLst/>
          </a:prstGeom>
          <a:solidFill>
            <a:schemeClr val="bg1"/>
          </a:solidFill>
          <a:ln>
            <a:solidFill>
              <a:schemeClr val="accent5">
                <a:lumMod val="50000"/>
              </a:schemeClr>
            </a:solidFill>
          </a:ln>
        </p:spPr>
        <p:txBody>
          <a:bodyPr wrap="none" rtlCol="0">
            <a:spAutoFit/>
          </a:bodyPr>
          <a:lstStyle/>
          <a:p>
            <a:pPr algn="ctr"/>
            <a:r>
              <a:rPr lang="en-US" sz="2800" dirty="0">
                <a:solidFill>
                  <a:schemeClr val="accent6"/>
                </a:solidFill>
              </a:rPr>
              <a:t>Educator Support</a:t>
            </a:r>
          </a:p>
          <a:p>
            <a:pPr algn="ctr"/>
            <a:r>
              <a:rPr lang="en-US" sz="2000" dirty="0">
                <a:solidFill>
                  <a:schemeClr val="accent6"/>
                </a:solidFill>
              </a:rPr>
              <a:t>CLICK HERE</a:t>
            </a:r>
          </a:p>
        </p:txBody>
      </p:sp>
      <p:sp>
        <p:nvSpPr>
          <p:cNvPr id="13" name="TextBox 12">
            <a:extLst>
              <a:ext uri="{FF2B5EF4-FFF2-40B4-BE49-F238E27FC236}">
                <a16:creationId xmlns:a16="http://schemas.microsoft.com/office/drawing/2014/main" id="{FC7935B2-9E69-175B-8421-D5577C56F573}"/>
              </a:ext>
            </a:extLst>
          </p:cNvPr>
          <p:cNvSpPr txBox="1"/>
          <p:nvPr/>
        </p:nvSpPr>
        <p:spPr>
          <a:xfrm>
            <a:off x="863600" y="4978399"/>
            <a:ext cx="4703236"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t>Provides links to more information about systems to support educators!</a:t>
            </a:r>
          </a:p>
        </p:txBody>
      </p:sp>
    </p:spTree>
    <p:extLst>
      <p:ext uri="{BB962C8B-B14F-4D97-AF65-F5344CB8AC3E}">
        <p14:creationId xmlns:p14="http://schemas.microsoft.com/office/powerpoint/2010/main" val="1218312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077112299"/>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Wave 1">
            <a:extLst>
              <a:ext uri="{FF2B5EF4-FFF2-40B4-BE49-F238E27FC236}">
                <a16:creationId xmlns:a16="http://schemas.microsoft.com/office/drawing/2014/main" id="{4A4A82F0-E991-374F-A2F6-81E68DDE57C8}"/>
              </a:ext>
            </a:extLst>
          </p:cNvPr>
          <p:cNvSpPr/>
          <p:nvPr/>
        </p:nvSpPr>
        <p:spPr>
          <a:xfrm>
            <a:off x="0" y="5161280"/>
            <a:ext cx="12192000" cy="169672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i="1" dirty="0"/>
              <a:t>We need to provide staff with universal training and support for </a:t>
            </a:r>
            <a:r>
              <a:rPr lang="en-US" sz="2800" b="1" i="1" dirty="0"/>
              <a:t>all</a:t>
            </a:r>
            <a:r>
              <a:rPr lang="en-US" sz="2800" i="1" dirty="0"/>
              <a:t> components of the PBIS framework if we want them to implement!</a:t>
            </a:r>
          </a:p>
        </p:txBody>
      </p:sp>
    </p:spTree>
    <p:extLst>
      <p:ext uri="{BB962C8B-B14F-4D97-AF65-F5344CB8AC3E}">
        <p14:creationId xmlns:p14="http://schemas.microsoft.com/office/powerpoint/2010/main" val="1687096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p:txBody>
          <a:bodyPr/>
          <a:lstStyle/>
          <a:p>
            <a:pPr algn="l"/>
            <a:r>
              <a:rPr lang="en-US" dirty="0"/>
              <a:t>Professional Development Planning</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extLst>
              <p:ext uri="{D42A27DB-BD31-4B8C-83A1-F6EECF244321}">
                <p14:modId xmlns:p14="http://schemas.microsoft.com/office/powerpoint/2010/main" val="516941690"/>
              </p:ext>
            </p:extLst>
          </p:nvPr>
        </p:nvGraphicFramePr>
        <p:xfrm>
          <a:off x="343568" y="1769605"/>
          <a:ext cx="11190570" cy="2682432"/>
        </p:xfrm>
        <a:graphic>
          <a:graphicData uri="http://schemas.openxmlformats.org/drawingml/2006/table">
            <a:tbl>
              <a:tblPr firstRow="1" bandRow="1">
                <a:tableStyleId>{2D5ABB26-0587-4C30-8999-92F81FD0307C}</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When will it be explicitly taught?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By 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How will prompting and coaching occur?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How will staff be provided performance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63648171"/>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5212291"/>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351138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2">
            <a:duotone>
              <a:schemeClr val="accent5">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4457932" y="4146787"/>
            <a:ext cx="2590787" cy="2590787"/>
          </a:xfrm>
          <a:prstGeom prst="rect">
            <a:avLst/>
          </a:prstGeom>
        </p:spPr>
      </p:pic>
    </p:spTree>
    <p:extLst>
      <p:ext uri="{BB962C8B-B14F-4D97-AF65-F5344CB8AC3E}">
        <p14:creationId xmlns:p14="http://schemas.microsoft.com/office/powerpoint/2010/main" val="2781756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lstStyle/>
          <a:p>
            <a:r>
              <a:rPr lang="en-US" dirty="0">
                <a:latin typeface="Arial" pitchFamily="-1" charset="0"/>
                <a:ea typeface="ＭＳ Ｐゴシック" pitchFamily="-108" charset="-128"/>
              </a:rPr>
              <a:t>Guidelines for Embedded and Ongoing Professional Development</a:t>
            </a:r>
            <a:br>
              <a:rPr lang="en-US" dirty="0">
                <a:latin typeface="Arial" pitchFamily="-1" charset="0"/>
                <a:ea typeface="ＭＳ Ｐゴシック" pitchFamily="-108" charset="-128"/>
              </a:rPr>
            </a:br>
            <a:endParaRPr lang="en-US" dirty="0"/>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Ensure PD includes 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Develop a PBIS PD Calendar and routines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Align staff evaluation procedures with expected practices where possible</a:t>
            </a:r>
          </a:p>
          <a:p>
            <a:pPr>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2"/>
          <a:srcRect l="9398" t="21261" r="17871" b="11318"/>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291485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680292" y="451421"/>
            <a:ext cx="11029107" cy="845600"/>
          </a:xfrm>
          <a:noFill/>
        </p:spPr>
        <p:txBody>
          <a:bodyPr/>
          <a:lstStyle/>
          <a:p>
            <a:pPr eaLnBrk="1" hangingPunct="1"/>
            <a:r>
              <a:rPr lang="en-US" sz="4000" dirty="0">
                <a:solidFill>
                  <a:schemeClr val="bg1"/>
                </a:solidFill>
              </a:rPr>
              <a:t>ACTIVITY: Developing a System of Embedded and Ongoing Professional Development</a:t>
            </a:r>
            <a:endParaRPr lang="en-US" sz="4000" i="1" dirty="0">
              <a:solidFill>
                <a:schemeClr val="bg1"/>
              </a:solidFill>
            </a:endParaRPr>
          </a:p>
        </p:txBody>
      </p:sp>
      <p:sp>
        <p:nvSpPr>
          <p:cNvPr id="139268" name="Rectangle 3"/>
          <p:cNvSpPr>
            <a:spLocks noGrp="1" noChangeArrowheads="1"/>
          </p:cNvSpPr>
          <p:nvPr>
            <p:ph type="body" idx="4294967295"/>
          </p:nvPr>
        </p:nvSpPr>
        <p:spPr>
          <a:xfrm>
            <a:off x="680293" y="2106863"/>
            <a:ext cx="7409540" cy="3437021"/>
          </a:xfrm>
          <a:solidFill>
            <a:srgbClr val="FFFFFF"/>
          </a:solidFill>
        </p:spPr>
        <p:txBody>
          <a:bodyPr/>
          <a:lstStyle/>
          <a:p>
            <a:pPr eaLnBrk="1" hangingPunct="1">
              <a:lnSpc>
                <a:spcPct val="90000"/>
              </a:lnSpc>
            </a:pPr>
            <a:endParaRPr lang="en-US" sz="800" b="1" dirty="0">
              <a:solidFill>
                <a:schemeClr val="accent6">
                  <a:lumMod val="50000"/>
                </a:schemeClr>
              </a:solidFill>
              <a:latin typeface="+mj-lt"/>
              <a:ea typeface="ＭＳ Ｐゴシック" pitchFamily="-108" charset="-128"/>
              <a:cs typeface="ＭＳ Ｐゴシック" pitchFamily="-108" charset="-128"/>
            </a:endParaRPr>
          </a:p>
          <a:p>
            <a:pPr marL="139700" indent="0" eaLnBrk="1" hangingPunct="1">
              <a:lnSpc>
                <a:spcPct val="90000"/>
              </a:lnSpc>
              <a:buNone/>
            </a:pPr>
            <a:r>
              <a:rPr lang="en-US" dirty="0">
                <a:solidFill>
                  <a:schemeClr val="accent6">
                    <a:lumMod val="50000"/>
                  </a:schemeClr>
                </a:solidFill>
                <a:latin typeface="+mj-lt"/>
              </a:rPr>
              <a:t>Consider how you will provide embedded and ongoing professional development to staff that includes:</a:t>
            </a:r>
          </a:p>
          <a:p>
            <a:pPr marL="139700" indent="0" eaLnBrk="1" hangingPunct="1">
              <a:lnSpc>
                <a:spcPct val="90000"/>
              </a:lnSpc>
              <a:buNone/>
            </a:pPr>
            <a:endParaRPr lang="en-US" dirty="0">
              <a:solidFill>
                <a:schemeClr val="accent6">
                  <a:lumMod val="50000"/>
                </a:schemeClr>
              </a:solidFill>
              <a:latin typeface="+mj-lt"/>
            </a:endParaRPr>
          </a:p>
          <a:p>
            <a:pPr>
              <a:lnSpc>
                <a:spcPct val="90000"/>
              </a:lnSpc>
              <a:buClr>
                <a:srgbClr val="009FB5"/>
              </a:buClr>
            </a:pPr>
            <a:r>
              <a:rPr lang="en-US" dirty="0">
                <a:solidFill>
                  <a:schemeClr val="accent6">
                    <a:lumMod val="50000"/>
                  </a:schemeClr>
                </a:solidFill>
                <a:latin typeface="+mj-lt"/>
              </a:rPr>
              <a:t>Explicit training</a:t>
            </a:r>
          </a:p>
          <a:p>
            <a:pPr>
              <a:lnSpc>
                <a:spcPct val="90000"/>
              </a:lnSpc>
              <a:buClr>
                <a:srgbClr val="009FB5"/>
              </a:buClr>
            </a:pPr>
            <a:r>
              <a:rPr lang="en-US" dirty="0">
                <a:solidFill>
                  <a:schemeClr val="accent6">
                    <a:lumMod val="50000"/>
                  </a:schemeClr>
                </a:solidFill>
                <a:latin typeface="+mj-lt"/>
              </a:rPr>
              <a:t>Coaching/prompting</a:t>
            </a:r>
          </a:p>
          <a:p>
            <a:pPr>
              <a:lnSpc>
                <a:spcPct val="90000"/>
              </a:lnSpc>
              <a:buClr>
                <a:srgbClr val="009FB5"/>
              </a:buClr>
            </a:pPr>
            <a:r>
              <a:rPr lang="en-US" dirty="0">
                <a:solidFill>
                  <a:schemeClr val="accent6">
                    <a:lumMod val="50000"/>
                  </a:schemeClr>
                </a:solidFill>
                <a:latin typeface="+mj-lt"/>
              </a:rPr>
              <a:t>Performance feedback</a:t>
            </a:r>
          </a:p>
          <a:p>
            <a:pPr>
              <a:lnSpc>
                <a:spcPct val="90000"/>
              </a:lnSpc>
              <a:buClr>
                <a:srgbClr val="009FB5"/>
              </a:buClr>
            </a:pPr>
            <a:endParaRPr lang="en-US" sz="1000" dirty="0">
              <a:solidFill>
                <a:schemeClr val="accent6">
                  <a:lumMod val="50000"/>
                </a:schemeClr>
              </a:solidFill>
              <a:latin typeface="+mj-lt"/>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Add items to your Action Plan as necessary.</a:t>
            </a:r>
            <a:endParaRPr lang="en-US" sz="1200"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endParaRPr lang="en-US" sz="1000"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139700" indent="0">
              <a:lnSpc>
                <a:spcPct val="90000"/>
              </a:lnSpc>
              <a:buClr>
                <a:srgbClr val="009FB5"/>
              </a:buClr>
              <a:buNone/>
            </a:pPr>
            <a:endParaRPr lang="en-US" dirty="0">
              <a:solidFill>
                <a:schemeClr val="accent6">
                  <a:lumMod val="50000"/>
                </a:schemeClr>
              </a:solidFill>
              <a:latin typeface="+mj-lt"/>
            </a:endParaRPr>
          </a:p>
        </p:txBody>
      </p:sp>
      <p:pic>
        <p:nvPicPr>
          <p:cNvPr id="3" name="Picture 2">
            <a:extLst>
              <a:ext uri="{FF2B5EF4-FFF2-40B4-BE49-F238E27FC236}">
                <a16:creationId xmlns:a16="http://schemas.microsoft.com/office/drawing/2014/main" id="{D54F573F-7058-9743-BC1B-8D0C080D70E8}"/>
              </a:ext>
            </a:extLst>
          </p:cNvPr>
          <p:cNvPicPr>
            <a:picLocks noChangeAspect="1"/>
          </p:cNvPicPr>
          <p:nvPr/>
        </p:nvPicPr>
        <p:blipFill>
          <a:blip r:embed="rId3"/>
          <a:stretch>
            <a:fillRect/>
          </a:stretch>
        </p:blipFill>
        <p:spPr>
          <a:xfrm>
            <a:off x="6527800" y="3066606"/>
            <a:ext cx="5664200" cy="1410041"/>
          </a:xfrm>
          <a:prstGeom prst="rect">
            <a:avLst/>
          </a:prstGeom>
        </p:spPr>
      </p:pic>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4"/>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3808903" y="6018734"/>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182263487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Developing a System of </a:t>
            </a:r>
            <a:r>
              <a:rPr lang="en-US" sz="3200" b="1" dirty="0">
                <a:solidFill>
                  <a:srgbClr val="FFFFFF"/>
                </a:solidFill>
                <a:latin typeface="Poppins SemiBold"/>
                <a:cs typeface="Poppins SemiBold"/>
              </a:rPr>
              <a:t>Embedded and Ongoing Professional Development</a:t>
            </a:r>
            <a:endParaRPr lang="en-US" b="1" dirty="0"/>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09382" y="2354515"/>
            <a:ext cx="10889902" cy="232107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are some next steps your team will take to develop a system of embedded and ongoing professional development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573577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Break</a:t>
            </a:r>
          </a:p>
        </p:txBody>
      </p:sp>
    </p:spTree>
    <p:extLst>
      <p:ext uri="{BB962C8B-B14F-4D97-AF65-F5344CB8AC3E}">
        <p14:creationId xmlns:p14="http://schemas.microsoft.com/office/powerpoint/2010/main" val="2255863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2496002071"/>
              </p:ext>
            </p:extLst>
          </p:nvPr>
        </p:nvGraphicFramePr>
        <p:xfrm>
          <a:off x="-520701" y="267101"/>
          <a:ext cx="5911851" cy="659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9223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64D4E-4935-AA43-0250-435B5950F3BD}"/>
              </a:ext>
            </a:extLst>
          </p:cNvPr>
          <p:cNvSpPr>
            <a:spLocks noGrp="1"/>
          </p:cNvSpPr>
          <p:nvPr>
            <p:ph type="title"/>
          </p:nvPr>
        </p:nvSpPr>
        <p:spPr>
          <a:xfrm>
            <a:off x="526475" y="194681"/>
            <a:ext cx="10654751" cy="845600"/>
          </a:xfrm>
        </p:spPr>
        <p:txBody>
          <a:bodyPr/>
          <a:lstStyle/>
          <a:p>
            <a:r>
              <a:rPr lang="en-US" dirty="0"/>
              <a:t>Adults need and deserve recognition for </a:t>
            </a:r>
            <a:br>
              <a:rPr lang="en-US" dirty="0"/>
            </a:br>
            <a:r>
              <a:rPr lang="en-US" dirty="0"/>
              <a:t>their PBIS implementation efforts!</a:t>
            </a:r>
          </a:p>
        </p:txBody>
      </p:sp>
      <p:sp>
        <p:nvSpPr>
          <p:cNvPr id="4" name="TextBox 3">
            <a:extLst>
              <a:ext uri="{FF2B5EF4-FFF2-40B4-BE49-F238E27FC236}">
                <a16:creationId xmlns:a16="http://schemas.microsoft.com/office/drawing/2014/main" id="{1040D527-49E8-3055-5167-FBACA1C3C428}"/>
              </a:ext>
            </a:extLst>
          </p:cNvPr>
          <p:cNvSpPr txBox="1"/>
          <p:nvPr/>
        </p:nvSpPr>
        <p:spPr>
          <a:xfrm>
            <a:off x="1134533" y="1947334"/>
            <a:ext cx="10176934" cy="4031873"/>
          </a:xfrm>
          <a:prstGeom prst="rect">
            <a:avLst/>
          </a:prstGeom>
          <a:noFill/>
          <a:ln w="19050">
            <a:solidFill>
              <a:schemeClr val="accent2">
                <a:shade val="95000"/>
                <a:satMod val="105000"/>
              </a:schemeClr>
            </a:solidFill>
          </a:ln>
        </p:spPr>
        <p:txBody>
          <a:bodyPr wrap="square" rtlCol="0">
            <a:spAutoFit/>
          </a:bodyPr>
          <a:lstStyle/>
          <a:p>
            <a:r>
              <a:rPr lang="en-US" sz="3200" dirty="0"/>
              <a:t>Just as we want to promote contextually appropriate behavior with our students, we also want to acknowledge adults for:</a:t>
            </a:r>
          </a:p>
          <a:p>
            <a:r>
              <a:rPr lang="en-US" sz="3200" dirty="0"/>
              <a:t> </a:t>
            </a:r>
          </a:p>
          <a:p>
            <a:pPr marL="457200" indent="-457200">
              <a:buFont typeface="Arial" panose="020B0604020202020204" pitchFamily="34" charset="0"/>
              <a:buChar char="•"/>
            </a:pPr>
            <a:r>
              <a:rPr lang="en-US" sz="3200" dirty="0"/>
              <a:t>positively and proactively engaging with students</a:t>
            </a:r>
          </a:p>
          <a:p>
            <a:pPr marL="457200" indent="-457200">
              <a:buFont typeface="Arial" panose="020B0604020202020204" pitchFamily="34" charset="0"/>
              <a:buChar char="•"/>
            </a:pPr>
            <a:r>
              <a:rPr lang="en-US" sz="3200" dirty="0"/>
              <a:t>implementing PBIS practices</a:t>
            </a:r>
          </a:p>
          <a:p>
            <a:pPr marL="457200" indent="-457200">
              <a:buFont typeface="Arial" panose="020B0604020202020204" pitchFamily="34" charset="0"/>
              <a:buChar char="•"/>
            </a:pPr>
            <a:r>
              <a:rPr lang="en-US" sz="3200" dirty="0"/>
              <a:t>providing valuable input</a:t>
            </a:r>
          </a:p>
          <a:p>
            <a:pPr algn="r"/>
            <a:r>
              <a:rPr lang="en-US" sz="3200" dirty="0"/>
              <a:t>…and so much more!</a:t>
            </a:r>
          </a:p>
        </p:txBody>
      </p:sp>
    </p:spTree>
    <p:extLst>
      <p:ext uri="{BB962C8B-B14F-4D97-AF65-F5344CB8AC3E}">
        <p14:creationId xmlns:p14="http://schemas.microsoft.com/office/powerpoint/2010/main" val="2935437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43E64B84-8023-6247-B30B-F75827363192}"/>
              </a:ext>
            </a:extLst>
          </p:cNvPr>
          <p:cNvSpPr/>
          <p:nvPr/>
        </p:nvSpPr>
        <p:spPr>
          <a:xfrm>
            <a:off x="197487" y="2573872"/>
            <a:ext cx="4016829" cy="3170428"/>
          </a:xfrm>
          <a:prstGeom prst="wedgeRoundRectCallout">
            <a:avLst>
              <a:gd name="adj1" fmla="val 56021"/>
              <a:gd name="adj2" fmla="val 69203"/>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t>Your students really know and demonstrate our schoolwide expectations. You must have worked hard at teaching them. Well done! </a:t>
            </a:r>
          </a:p>
        </p:txBody>
      </p:sp>
      <p:sp>
        <p:nvSpPr>
          <p:cNvPr id="6" name="Rounded Rectangular Callout 5">
            <a:extLst>
              <a:ext uri="{FF2B5EF4-FFF2-40B4-BE49-F238E27FC236}">
                <a16:creationId xmlns:a16="http://schemas.microsoft.com/office/drawing/2014/main" id="{34D6EEAD-F8C3-E541-A041-5A527BB522C8}"/>
              </a:ext>
            </a:extLst>
          </p:cNvPr>
          <p:cNvSpPr/>
          <p:nvPr/>
        </p:nvSpPr>
        <p:spPr>
          <a:xfrm>
            <a:off x="8333015" y="2456150"/>
            <a:ext cx="3858985" cy="3014008"/>
          </a:xfrm>
          <a:prstGeom prst="wedgeRoundRectCallout">
            <a:avLst>
              <a:gd name="adj1" fmla="val -41721"/>
              <a:gd name="adj2" fmla="val 81490"/>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t>Wow! You did a great job interacting with students and recognizing from for doing things well during dismissal!</a:t>
            </a:r>
          </a:p>
        </p:txBody>
      </p:sp>
      <p:sp>
        <p:nvSpPr>
          <p:cNvPr id="7" name="Rectangle 6">
            <a:extLst>
              <a:ext uri="{FF2B5EF4-FFF2-40B4-BE49-F238E27FC236}">
                <a16:creationId xmlns:a16="http://schemas.microsoft.com/office/drawing/2014/main" id="{B83A9F45-9AD9-4546-9D41-3E059B31F341}"/>
              </a:ext>
            </a:extLst>
          </p:cNvPr>
          <p:cNvSpPr/>
          <p:nvPr/>
        </p:nvSpPr>
        <p:spPr>
          <a:xfrm rot="968053">
            <a:off x="4382178" y="2692031"/>
            <a:ext cx="3782976" cy="3281836"/>
          </a:xfrm>
          <a:prstGeom prst="rect">
            <a:avLst/>
          </a:prstGeom>
          <a:solidFill>
            <a:srgbClr val="FFFF8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dirty="0">
                <a:solidFill>
                  <a:schemeClr val="accent6">
                    <a:lumMod val="50000"/>
                  </a:schemeClr>
                </a:solidFill>
                <a:latin typeface="Castellar" panose="020A0402060406010301" pitchFamily="18" charset="77"/>
              </a:rPr>
              <a:t>PBIS Superstar Notice!</a:t>
            </a:r>
          </a:p>
          <a:p>
            <a:pPr algn="ctr"/>
            <a:endParaRPr lang="en-US" b="1" u="sng" dirty="0">
              <a:solidFill>
                <a:schemeClr val="accent6">
                  <a:lumMod val="50000"/>
                </a:schemeClr>
              </a:solidFill>
              <a:latin typeface="Castellar" panose="020A0402060406010301" pitchFamily="18" charset="77"/>
            </a:endParaRPr>
          </a:p>
          <a:p>
            <a:r>
              <a:rPr lang="en-US" sz="2000" dirty="0">
                <a:solidFill>
                  <a:schemeClr val="bg2">
                    <a:lumMod val="50000"/>
                  </a:schemeClr>
                </a:solidFill>
                <a:latin typeface="Bradley Hand" pitchFamily="2" charset="77"/>
              </a:rPr>
              <a:t>Your students have all earned at least 1 Pride card this month. You are using our acknowledgement system really effectively! Thank you for helping improve our school climate!</a:t>
            </a:r>
          </a:p>
          <a:p>
            <a:endParaRPr lang="en-US" dirty="0">
              <a:solidFill>
                <a:schemeClr val="accent6">
                  <a:lumMod val="50000"/>
                </a:schemeClr>
              </a:solidFill>
              <a:latin typeface="Castellar" panose="020A0402060406010301" pitchFamily="18" charset="77"/>
            </a:endParaRPr>
          </a:p>
        </p:txBody>
      </p:sp>
      <p:pic>
        <p:nvPicPr>
          <p:cNvPr id="8" name="Picture 7">
            <a:extLst>
              <a:ext uri="{FF2B5EF4-FFF2-40B4-BE49-F238E27FC236}">
                <a16:creationId xmlns:a16="http://schemas.microsoft.com/office/drawing/2014/main" id="{68C21959-B3BC-8F4E-B471-7E209CE09341}"/>
              </a:ext>
            </a:extLst>
          </p:cNvPr>
          <p:cNvPicPr>
            <a:picLocks noChangeAspect="1"/>
          </p:cNvPicPr>
          <p:nvPr/>
        </p:nvPicPr>
        <p:blipFill rotWithShape="1">
          <a:blip r:embed="rId3"/>
          <a:srcRect l="15298" t="6738" r="15999" b="17357"/>
          <a:stretch/>
        </p:blipFill>
        <p:spPr>
          <a:xfrm>
            <a:off x="11348689" y="6018142"/>
            <a:ext cx="843311" cy="833435"/>
          </a:xfrm>
          <a:prstGeom prst="ellipse">
            <a:avLst/>
          </a:prstGeom>
          <a:ln w="19050">
            <a:solidFill>
              <a:schemeClr val="accent2">
                <a:lumMod val="50000"/>
              </a:schemeClr>
            </a:solidFill>
          </a:ln>
        </p:spPr>
      </p:pic>
      <p:sp>
        <p:nvSpPr>
          <p:cNvPr id="9" name="Title 8">
            <a:extLst>
              <a:ext uri="{FF2B5EF4-FFF2-40B4-BE49-F238E27FC236}">
                <a16:creationId xmlns:a16="http://schemas.microsoft.com/office/drawing/2014/main" id="{D670435D-0F20-7DEC-FA0F-F724219F5C82}"/>
              </a:ext>
            </a:extLst>
          </p:cNvPr>
          <p:cNvSpPr>
            <a:spLocks noGrp="1"/>
          </p:cNvSpPr>
          <p:nvPr>
            <p:ph type="title"/>
          </p:nvPr>
        </p:nvSpPr>
        <p:spPr>
          <a:xfrm>
            <a:off x="372533" y="467463"/>
            <a:ext cx="9818816" cy="845600"/>
          </a:xfrm>
        </p:spPr>
        <p:txBody>
          <a:bodyPr/>
          <a:lstStyle/>
          <a:p>
            <a:r>
              <a:rPr lang="en-US" dirty="0"/>
              <a:t>Provide verbal and/or written relevant and sincere specific praise often!</a:t>
            </a:r>
            <a:br>
              <a:rPr lang="en-US" dirty="0"/>
            </a:br>
            <a:endParaRPr lang="en-US" dirty="0"/>
          </a:p>
        </p:txBody>
      </p:sp>
    </p:spTree>
    <p:extLst>
      <p:ext uri="{BB962C8B-B14F-4D97-AF65-F5344CB8AC3E}">
        <p14:creationId xmlns:p14="http://schemas.microsoft.com/office/powerpoint/2010/main" val="2837593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5556-6C10-B549-8D49-E29229EA805D}"/>
              </a:ext>
            </a:extLst>
          </p:cNvPr>
          <p:cNvSpPr>
            <a:spLocks noGrp="1"/>
          </p:cNvSpPr>
          <p:nvPr>
            <p:ph type="title"/>
          </p:nvPr>
        </p:nvSpPr>
        <p:spPr/>
        <p:txBody>
          <a:bodyPr/>
          <a:lstStyle/>
          <a:p>
            <a:r>
              <a:rPr lang="en-US" dirty="0"/>
              <a:t>Gather Staff Feedback!</a:t>
            </a:r>
          </a:p>
        </p:txBody>
      </p:sp>
      <p:sp>
        <p:nvSpPr>
          <p:cNvPr id="3" name="TextBox 2">
            <a:extLst>
              <a:ext uri="{FF2B5EF4-FFF2-40B4-BE49-F238E27FC236}">
                <a16:creationId xmlns:a16="http://schemas.microsoft.com/office/drawing/2014/main" id="{2DEF410A-016C-E942-B12A-AEC7C73BFB7E}"/>
              </a:ext>
            </a:extLst>
          </p:cNvPr>
          <p:cNvSpPr txBox="1"/>
          <p:nvPr/>
        </p:nvSpPr>
        <p:spPr>
          <a:xfrm>
            <a:off x="948667" y="1356935"/>
            <a:ext cx="5528333"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2800" dirty="0"/>
          </a:p>
          <a:p>
            <a:r>
              <a:rPr lang="en-US" sz="2800" dirty="0"/>
              <a:t>Solicit input from staff on what is reinforcing!</a:t>
            </a:r>
          </a:p>
          <a:p>
            <a:endParaRPr lang="en-US" sz="2800" dirty="0"/>
          </a:p>
          <a:p>
            <a:r>
              <a:rPr lang="en-US" sz="2800" dirty="0"/>
              <a:t>Remember, what is reinforcing to some, may not be reinforcing to all.</a:t>
            </a:r>
          </a:p>
          <a:p>
            <a:endParaRPr lang="en-US" sz="2800" dirty="0"/>
          </a:p>
        </p:txBody>
      </p:sp>
      <p:pic>
        <p:nvPicPr>
          <p:cNvPr id="1028" name="Picture 4" descr="Personalized Learning] 3 Student Engagement Features to Look for in an  Online Program | Edmentum Blog">
            <a:extLst>
              <a:ext uri="{FF2B5EF4-FFF2-40B4-BE49-F238E27FC236}">
                <a16:creationId xmlns:a16="http://schemas.microsoft.com/office/drawing/2014/main" id="{7BBB64CB-18F5-9740-9ECD-1BC402370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4" t="-736" r="11257" b="736"/>
          <a:stretch/>
        </p:blipFill>
        <p:spPr bwMode="auto">
          <a:xfrm>
            <a:off x="7446033" y="1013141"/>
            <a:ext cx="4178300" cy="3452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96C43D-D2FB-644B-B5C9-133F7250DDF3}"/>
              </a:ext>
            </a:extLst>
          </p:cNvPr>
          <p:cNvSpPr txBox="1"/>
          <p:nvPr/>
        </p:nvSpPr>
        <p:spPr>
          <a:xfrm>
            <a:off x="2638501" y="6159704"/>
            <a:ext cx="8693662"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400" dirty="0"/>
              <a:t>Some people may feel uncomfortable being acknowledged in public. </a:t>
            </a:r>
          </a:p>
        </p:txBody>
      </p:sp>
      <p:sp>
        <p:nvSpPr>
          <p:cNvPr id="7" name="TextBox 6">
            <a:extLst>
              <a:ext uri="{FF2B5EF4-FFF2-40B4-BE49-F238E27FC236}">
                <a16:creationId xmlns:a16="http://schemas.microsoft.com/office/drawing/2014/main" id="{29E73BFB-118C-A949-BEF5-676B8E905AD2}"/>
              </a:ext>
            </a:extLst>
          </p:cNvPr>
          <p:cNvSpPr txBox="1"/>
          <p:nvPr/>
        </p:nvSpPr>
        <p:spPr>
          <a:xfrm>
            <a:off x="1771767" y="5702641"/>
            <a:ext cx="10096931"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400" dirty="0"/>
              <a:t>Someone with dietary restrictions may be turned off with a consumable reward.</a:t>
            </a:r>
          </a:p>
        </p:txBody>
      </p:sp>
      <p:sp>
        <p:nvSpPr>
          <p:cNvPr id="8" name="TextBox 7">
            <a:extLst>
              <a:ext uri="{FF2B5EF4-FFF2-40B4-BE49-F238E27FC236}">
                <a16:creationId xmlns:a16="http://schemas.microsoft.com/office/drawing/2014/main" id="{D382847C-3677-CC42-9F3A-9B6CD8A5C24B}"/>
              </a:ext>
            </a:extLst>
          </p:cNvPr>
          <p:cNvSpPr txBox="1"/>
          <p:nvPr/>
        </p:nvSpPr>
        <p:spPr>
          <a:xfrm>
            <a:off x="1187752" y="5219837"/>
            <a:ext cx="10282367"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400" dirty="0"/>
              <a:t>Having a class covered, but still needing to provide plans may create added work.</a:t>
            </a:r>
          </a:p>
        </p:txBody>
      </p:sp>
    </p:spTree>
    <p:extLst>
      <p:ext uri="{BB962C8B-B14F-4D97-AF65-F5344CB8AC3E}">
        <p14:creationId xmlns:p14="http://schemas.microsoft.com/office/powerpoint/2010/main" val="24448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46A5D1-D7B0-A44D-A847-CFAAC0BFA9E7}"/>
              </a:ext>
            </a:extLst>
          </p:cNvPr>
          <p:cNvPicPr>
            <a:picLocks noChangeAspect="1"/>
          </p:cNvPicPr>
          <p:nvPr/>
        </p:nvPicPr>
        <p:blipFill>
          <a:blip r:embed="rId3"/>
          <a:stretch>
            <a:fillRect/>
          </a:stretch>
        </p:blipFill>
        <p:spPr>
          <a:xfrm rot="915820">
            <a:off x="9956884" y="2896015"/>
            <a:ext cx="2193549" cy="1868578"/>
          </a:xfrm>
          <a:prstGeom prst="rect">
            <a:avLst/>
          </a:prstGeom>
        </p:spPr>
      </p:pic>
      <p:sp>
        <p:nvSpPr>
          <p:cNvPr id="2" name="Title 1">
            <a:extLst>
              <a:ext uri="{FF2B5EF4-FFF2-40B4-BE49-F238E27FC236}">
                <a16:creationId xmlns:a16="http://schemas.microsoft.com/office/drawing/2014/main" id="{A5DC1EA7-1303-3C4F-9812-1C1F0B80FDD3}"/>
              </a:ext>
            </a:extLst>
          </p:cNvPr>
          <p:cNvSpPr>
            <a:spLocks noGrp="1"/>
          </p:cNvSpPr>
          <p:nvPr>
            <p:ph type="title"/>
          </p:nvPr>
        </p:nvSpPr>
        <p:spPr>
          <a:xfrm>
            <a:off x="95644" y="88189"/>
            <a:ext cx="9378000" cy="845600"/>
          </a:xfrm>
        </p:spPr>
        <p:txBody>
          <a:bodyPr/>
          <a:lstStyle/>
          <a:p>
            <a:r>
              <a:rPr lang="en-US" dirty="0"/>
              <a:t>Staff Recognition Examples</a:t>
            </a:r>
          </a:p>
        </p:txBody>
      </p:sp>
      <p:pic>
        <p:nvPicPr>
          <p:cNvPr id="7" name="Picture 6" descr="A close up of a sign&#10;&#10;Description automatically generated">
            <a:extLst>
              <a:ext uri="{FF2B5EF4-FFF2-40B4-BE49-F238E27FC236}">
                <a16:creationId xmlns:a16="http://schemas.microsoft.com/office/drawing/2014/main" id="{DD7DB2CC-1E91-2342-AAF9-CD924B37DC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9710053" y="9113"/>
            <a:ext cx="2064408" cy="2731245"/>
          </a:xfrm>
          <a:prstGeom prst="roundRect">
            <a:avLst>
              <a:gd name="adj" fmla="val 8594"/>
            </a:avLst>
          </a:prstGeom>
          <a:solidFill>
            <a:srgbClr val="FFFFFF">
              <a:shade val="85000"/>
            </a:srgbClr>
          </a:solidFill>
          <a:ln w="38100">
            <a:solidFill>
              <a:schemeClr val="tx1"/>
            </a:solidFill>
          </a:ln>
          <a:effectLst/>
        </p:spPr>
      </p:pic>
      <p:pic>
        <p:nvPicPr>
          <p:cNvPr id="8" name="Picture 7" descr="Picture 016">
            <a:extLst>
              <a:ext uri="{FF2B5EF4-FFF2-40B4-BE49-F238E27FC236}">
                <a16:creationId xmlns:a16="http://schemas.microsoft.com/office/drawing/2014/main" id="{85E3D764-911B-9041-BD78-76CFC799A23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22084" t="9060" r="25594"/>
          <a:stretch/>
        </p:blipFill>
        <p:spPr bwMode="auto">
          <a:xfrm>
            <a:off x="-45187" y="2692057"/>
            <a:ext cx="1786106" cy="2328317"/>
          </a:xfrm>
          <a:prstGeom prst="rect">
            <a:avLst/>
          </a:prstGeom>
          <a:noFill/>
          <a:ln w="9525">
            <a:noFill/>
            <a:miter lim="800000"/>
            <a:headEnd/>
            <a:tailEnd/>
          </a:ln>
        </p:spPr>
      </p:pic>
      <p:sp>
        <p:nvSpPr>
          <p:cNvPr id="4" name="TextBox 3">
            <a:extLst>
              <a:ext uri="{FF2B5EF4-FFF2-40B4-BE49-F238E27FC236}">
                <a16:creationId xmlns:a16="http://schemas.microsoft.com/office/drawing/2014/main" id="{B27B750D-34B5-9943-8B69-0F18B8634832}"/>
              </a:ext>
            </a:extLst>
          </p:cNvPr>
          <p:cNvSpPr txBox="1"/>
          <p:nvPr/>
        </p:nvSpPr>
        <p:spPr>
          <a:xfrm>
            <a:off x="2858694" y="1235695"/>
            <a:ext cx="7210814" cy="4862870"/>
          </a:xfrm>
          <a:prstGeom prst="rect">
            <a:avLst/>
          </a:prstGeom>
          <a:noFill/>
        </p:spPr>
        <p:txBody>
          <a:bodyPr wrap="square" rtlCol="0">
            <a:spAutoFit/>
          </a:bodyPr>
          <a:lstStyle/>
          <a:p>
            <a:pPr marL="285750" indent="-285750">
              <a:spcAft>
                <a:spcPts val="1200"/>
              </a:spcAft>
              <a:buClr>
                <a:schemeClr val="accent5">
                  <a:lumMod val="75000"/>
                </a:schemeClr>
              </a:buClr>
              <a:buFont typeface="Arial" panose="020B0604020202020204" pitchFamily="34" charset="0"/>
              <a:buChar char="•"/>
            </a:pPr>
            <a:r>
              <a:rPr lang="en-US" sz="2400" dirty="0"/>
              <a:t>Specific praise (written or verbal)</a:t>
            </a:r>
          </a:p>
          <a:p>
            <a:pPr marL="285750" indent="-285750">
              <a:spcAft>
                <a:spcPts val="1200"/>
              </a:spcAft>
              <a:buClr>
                <a:schemeClr val="accent5">
                  <a:lumMod val="75000"/>
                </a:schemeClr>
              </a:buClr>
              <a:buFont typeface="Arial" panose="020B0604020202020204" pitchFamily="34" charset="0"/>
              <a:buChar char="•"/>
            </a:pPr>
            <a:r>
              <a:rPr lang="en-US" sz="2400" dirty="0"/>
              <a:t>Special parking spot</a:t>
            </a:r>
          </a:p>
          <a:p>
            <a:pPr marL="285750" indent="-285750">
              <a:spcAft>
                <a:spcPts val="1200"/>
              </a:spcAft>
              <a:buClr>
                <a:schemeClr val="accent5">
                  <a:lumMod val="75000"/>
                </a:schemeClr>
              </a:buClr>
              <a:buFont typeface="Arial" panose="020B0604020202020204" pitchFamily="34" charset="0"/>
              <a:buChar char="•"/>
            </a:pPr>
            <a:r>
              <a:rPr lang="en-US" sz="2400" dirty="0"/>
              <a:t>Duty/class period coverage</a:t>
            </a:r>
          </a:p>
          <a:p>
            <a:pPr marL="285750" indent="-285750">
              <a:spcAft>
                <a:spcPts val="1200"/>
              </a:spcAft>
              <a:buClr>
                <a:schemeClr val="accent5">
                  <a:lumMod val="75000"/>
                </a:schemeClr>
              </a:buClr>
              <a:buFont typeface="Arial" panose="020B0604020202020204" pitchFamily="34" charset="0"/>
              <a:buChar char="•"/>
            </a:pPr>
            <a:r>
              <a:rPr lang="en-US" sz="2400" dirty="0">
                <a:solidFill>
                  <a:schemeClr val="accent6">
                    <a:lumMod val="50000"/>
                  </a:schemeClr>
                </a:solidFill>
                <a:ea typeface="+mn-lt"/>
                <a:cs typeface="+mn-lt"/>
              </a:rPr>
              <a:t>Celebrating the staff member who gave out the 'winning' student ticket</a:t>
            </a:r>
          </a:p>
          <a:p>
            <a:pPr marL="285750" indent="-285750">
              <a:spcAft>
                <a:spcPts val="1200"/>
              </a:spcAft>
              <a:buClr>
                <a:schemeClr val="accent5">
                  <a:lumMod val="75000"/>
                </a:schemeClr>
              </a:buClr>
              <a:buFont typeface="Arial" panose="020B0604020202020204" pitchFamily="34" charset="0"/>
              <a:buChar char="•"/>
            </a:pPr>
            <a:r>
              <a:rPr lang="en-US" sz="2400" dirty="0">
                <a:solidFill>
                  <a:schemeClr val="accent6">
                    <a:lumMod val="50000"/>
                  </a:schemeClr>
                </a:solidFill>
                <a:ea typeface="+mn-lt"/>
                <a:cs typeface="+mn-lt"/>
              </a:rPr>
              <a:t>Monthly staff appreciation breakfast</a:t>
            </a:r>
          </a:p>
          <a:p>
            <a:pPr marL="285750" indent="-285750">
              <a:spcAft>
                <a:spcPts val="1200"/>
              </a:spcAft>
              <a:buClr>
                <a:schemeClr val="accent5">
                  <a:lumMod val="75000"/>
                </a:schemeClr>
              </a:buClr>
              <a:buFont typeface="Arial" panose="020B0604020202020204" pitchFamily="34" charset="0"/>
              <a:buChar char="•"/>
            </a:pPr>
            <a:r>
              <a:rPr lang="en-US" sz="2400" dirty="0">
                <a:solidFill>
                  <a:schemeClr val="accent6">
                    <a:lumMod val="50000"/>
                  </a:schemeClr>
                </a:solidFill>
                <a:ea typeface="+mn-lt"/>
                <a:cs typeface="+mn-lt"/>
              </a:rPr>
              <a:t>Staff raffles at staff meetings</a:t>
            </a:r>
          </a:p>
          <a:p>
            <a:pPr marL="285750" indent="-285750">
              <a:spcAft>
                <a:spcPts val="1200"/>
              </a:spcAft>
              <a:buClr>
                <a:schemeClr val="accent5">
                  <a:lumMod val="75000"/>
                </a:schemeClr>
              </a:buClr>
              <a:buFont typeface="Arial" panose="020B0604020202020204" pitchFamily="34" charset="0"/>
              <a:buChar char="•"/>
            </a:pPr>
            <a:r>
              <a:rPr lang="en-US" sz="2400" dirty="0">
                <a:solidFill>
                  <a:schemeClr val="accent6">
                    <a:lumMod val="50000"/>
                  </a:schemeClr>
                </a:solidFill>
                <a:ea typeface="+mn-lt"/>
                <a:cs typeface="+mn-lt"/>
              </a:rPr>
              <a:t>Staff appreciation days when students give staff tickets</a:t>
            </a:r>
          </a:p>
          <a:p>
            <a:pPr marL="285750" indent="-285750">
              <a:spcAft>
                <a:spcPts val="1200"/>
              </a:spcAft>
              <a:buFont typeface="Arial" panose="020B0604020202020204" pitchFamily="34" charset="0"/>
              <a:buChar char="•"/>
            </a:pPr>
            <a:endParaRPr lang="en-US" sz="2400" dirty="0"/>
          </a:p>
        </p:txBody>
      </p:sp>
      <p:pic>
        <p:nvPicPr>
          <p:cNvPr id="11" name="Picture 10">
            <a:extLst>
              <a:ext uri="{FF2B5EF4-FFF2-40B4-BE49-F238E27FC236}">
                <a16:creationId xmlns:a16="http://schemas.microsoft.com/office/drawing/2014/main" id="{D6202752-8C23-2849-A6C1-149DDB110C4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536" t="1088" r="5508" b="14680"/>
          <a:stretch/>
        </p:blipFill>
        <p:spPr>
          <a:xfrm>
            <a:off x="10022366" y="4641131"/>
            <a:ext cx="2094316" cy="2195430"/>
          </a:xfrm>
          <a:prstGeom prst="rect">
            <a:avLst/>
          </a:prstGeom>
        </p:spPr>
      </p:pic>
      <p:pic>
        <p:nvPicPr>
          <p:cNvPr id="524291" name="Picture 3" descr="03090003"/>
          <p:cNvPicPr>
            <a:picLocks noChangeAspect="1" noChangeArrowheads="1"/>
          </p:cNvPicPr>
          <p:nvPr/>
        </p:nvPicPr>
        <p:blipFill rotWithShape="1">
          <a:blip r:embed="rId7"/>
          <a:srcRect l="7265" r="3667"/>
          <a:stretch/>
        </p:blipFill>
        <p:spPr bwMode="auto">
          <a:xfrm>
            <a:off x="406762" y="4659280"/>
            <a:ext cx="2226318" cy="2215291"/>
          </a:xfrm>
          <a:prstGeom prst="ellipse">
            <a:avLst/>
          </a:prstGeom>
          <a:noFill/>
          <a:ln w="9525">
            <a:noFill/>
            <a:miter lim="800000"/>
            <a:headEnd/>
            <a:tailEnd/>
          </a:ln>
        </p:spPr>
      </p:pic>
      <p:pic>
        <p:nvPicPr>
          <p:cNvPr id="12" name="Picture 5" descr="A picture containing table, food&#10;&#10;Description automatically generated">
            <a:extLst>
              <a:ext uri="{FF2B5EF4-FFF2-40B4-BE49-F238E27FC236}">
                <a16:creationId xmlns:a16="http://schemas.microsoft.com/office/drawing/2014/main" id="{8A7C75C6-EB79-8745-9FB1-36CA48514F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93689">
            <a:off x="64804" y="1128317"/>
            <a:ext cx="1881922" cy="1599394"/>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4ACD5465-B3E2-D94F-8FA8-93B244AF9120}"/>
              </a:ext>
            </a:extLst>
          </p:cNvPr>
          <p:cNvPicPr>
            <a:picLocks noChangeAspect="1"/>
          </p:cNvPicPr>
          <p:nvPr/>
        </p:nvPicPr>
        <p:blipFill rotWithShape="1">
          <a:blip r:embed="rId9"/>
          <a:srcRect l="6733" t="15855" r="11160"/>
          <a:stretch/>
        </p:blipFill>
        <p:spPr>
          <a:xfrm>
            <a:off x="11346147" y="6057899"/>
            <a:ext cx="845853" cy="830473"/>
          </a:xfrm>
          <a:prstGeom prst="ellipse">
            <a:avLst/>
          </a:prstGeom>
          <a:ln w="19050">
            <a:solidFill>
              <a:schemeClr val="accent2">
                <a:lumMod val="50000"/>
              </a:schemeClr>
            </a:solidFill>
          </a:ln>
        </p:spPr>
      </p:pic>
    </p:spTree>
    <p:extLst>
      <p:ext uri="{BB962C8B-B14F-4D97-AF65-F5344CB8AC3E}">
        <p14:creationId xmlns:p14="http://schemas.microsoft.com/office/powerpoint/2010/main" val="37752553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7529-0E30-784E-8F42-26D83C801F11}"/>
              </a:ext>
            </a:extLst>
          </p:cNvPr>
          <p:cNvSpPr>
            <a:spLocks noGrp="1"/>
          </p:cNvSpPr>
          <p:nvPr>
            <p:ph type="title"/>
          </p:nvPr>
        </p:nvSpPr>
        <p:spPr/>
        <p:txBody>
          <a:bodyPr/>
          <a:lstStyle/>
          <a:p>
            <a:r>
              <a:rPr lang="en-US" dirty="0"/>
              <a:t>Guidelines for Staff Recognition</a:t>
            </a:r>
          </a:p>
        </p:txBody>
      </p:sp>
      <p:sp>
        <p:nvSpPr>
          <p:cNvPr id="5" name="Content Placeholder 2">
            <a:extLst>
              <a:ext uri="{FF2B5EF4-FFF2-40B4-BE49-F238E27FC236}">
                <a16:creationId xmlns:a16="http://schemas.microsoft.com/office/drawing/2014/main" id="{35BDFB3A-45F4-2947-BE62-94F70FA8E21D}"/>
              </a:ext>
            </a:extLst>
          </p:cNvPr>
          <p:cNvSpPr txBox="1">
            <a:spLocks/>
          </p:cNvSpPr>
          <p:nvPr/>
        </p:nvSpPr>
        <p:spPr>
          <a:xfrm>
            <a:off x="1155700" y="1462937"/>
            <a:ext cx="9220200" cy="427746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spcAft>
                <a:spcPts val="600"/>
              </a:spcAft>
              <a:buClr>
                <a:schemeClr val="accent5">
                  <a:lumMod val="75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Develop easy and quick forms of acknowledgement </a:t>
            </a:r>
          </a:p>
          <a:p>
            <a:pPr>
              <a:spcAft>
                <a:spcPts val="600"/>
              </a:spcAft>
              <a:buClr>
                <a:schemeClr val="accent5">
                  <a:lumMod val="75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Consider strategies/processes that already exist</a:t>
            </a:r>
          </a:p>
          <a:p>
            <a:pPr>
              <a:spcAft>
                <a:spcPts val="600"/>
              </a:spcAft>
              <a:buClr>
                <a:schemeClr val="accent5">
                  <a:lumMod val="75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Ensure the name and form of acknowledgment is culturally, developmentally, and contextually appropriate</a:t>
            </a:r>
          </a:p>
          <a:p>
            <a:pPr>
              <a:spcAft>
                <a:spcPts val="600"/>
              </a:spcAft>
              <a:buClr>
                <a:schemeClr val="accent5">
                  <a:lumMod val="75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Consider back-up or follow-up acknowledgements</a:t>
            </a:r>
          </a:p>
          <a:p>
            <a:pPr>
              <a:spcAft>
                <a:spcPts val="600"/>
              </a:spcAft>
              <a:buClr>
                <a:schemeClr val="accent5">
                  <a:lumMod val="75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Schedule an initial introduction of acknowledgements and regular boosters or reimplementation of acknowledgements </a:t>
            </a:r>
          </a:p>
          <a:p>
            <a:pPr>
              <a:buClr>
                <a:schemeClr val="accent5">
                  <a:lumMod val="75000"/>
                </a:schemeClr>
              </a:buClr>
              <a:buSzPct val="100000"/>
            </a:pPr>
            <a:endParaRPr lang="en-US" kern="0" dirty="0">
              <a:solidFill>
                <a:schemeClr val="accent6">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E25994F-CA0B-7F4B-8B8F-27DB222827D1}"/>
              </a:ext>
            </a:extLst>
          </p:cNvPr>
          <p:cNvPicPr>
            <a:picLocks noChangeAspect="1"/>
          </p:cNvPicPr>
          <p:nvPr/>
        </p:nvPicPr>
        <p:blipFill rotWithShape="1">
          <a:blip r:embed="rId3"/>
          <a:srcRect l="9398" t="21261" r="17871" b="11318"/>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70365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4747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680293" y="451421"/>
            <a:ext cx="10693560" cy="845600"/>
          </a:xfrm>
          <a:noFill/>
        </p:spPr>
        <p:txBody>
          <a:bodyPr/>
          <a:lstStyle/>
          <a:p>
            <a:pPr eaLnBrk="1" hangingPunct="1"/>
            <a:r>
              <a:rPr lang="en-US" sz="4000" dirty="0">
                <a:solidFill>
                  <a:schemeClr val="bg1"/>
                </a:solidFill>
              </a:rPr>
              <a:t>ACTIVITY: Developing a Staff Recognition System</a:t>
            </a:r>
            <a:endParaRPr lang="en-US" sz="4000" i="1" dirty="0">
              <a:solidFill>
                <a:schemeClr val="bg1"/>
              </a:solidFill>
            </a:endParaRPr>
          </a:p>
        </p:txBody>
      </p:sp>
      <p:sp>
        <p:nvSpPr>
          <p:cNvPr id="139268" name="Rectangle 3"/>
          <p:cNvSpPr>
            <a:spLocks noGrp="1" noChangeArrowheads="1"/>
          </p:cNvSpPr>
          <p:nvPr>
            <p:ph type="body" idx="4294967295"/>
          </p:nvPr>
        </p:nvSpPr>
        <p:spPr>
          <a:xfrm>
            <a:off x="586652" y="1477449"/>
            <a:ext cx="7935048" cy="3989971"/>
          </a:xfrm>
          <a:solidFill>
            <a:srgbClr val="FFFFFF"/>
          </a:solidFill>
        </p:spPr>
        <p:txBody>
          <a:bodyPr/>
          <a:lstStyle/>
          <a:p>
            <a:pPr eaLnBrk="1" hangingPunct="1">
              <a:lnSpc>
                <a:spcPct val="90000"/>
              </a:lnSpc>
            </a:pPr>
            <a:endParaRPr lang="en-US" sz="800" b="1" dirty="0">
              <a:solidFill>
                <a:schemeClr val="accent6">
                  <a:lumMod val="50000"/>
                </a:schemeClr>
              </a:solidFill>
              <a:latin typeface="+mj-lt"/>
              <a:ea typeface="ＭＳ Ｐゴシック" pitchFamily="-108" charset="-128"/>
              <a:cs typeface="ＭＳ Ｐゴシック" pitchFamily="-108" charset="-128"/>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As a team,</a:t>
            </a:r>
          </a:p>
          <a:p>
            <a:pPr marL="342900" indent="-342900">
              <a:buClr>
                <a:schemeClr val="accent5"/>
              </a:buClr>
            </a:pPr>
            <a:r>
              <a:rPr lang="en-US" dirty="0">
                <a:solidFill>
                  <a:schemeClr val="accent6">
                    <a:lumMod val="50000"/>
                  </a:schemeClr>
                </a:solidFill>
                <a:latin typeface="Calibri" panose="020F0502020204030204" pitchFamily="34" charset="0"/>
                <a:cs typeface="Calibri" panose="020F0502020204030204" pitchFamily="34" charset="0"/>
              </a:rPr>
              <a:t>Brainstorm ideas for recognizing your staff’s implementation efforts</a:t>
            </a:r>
          </a:p>
          <a:p>
            <a:pPr marL="342900" indent="-342900">
              <a:buClr>
                <a:schemeClr val="accent5"/>
              </a:buClr>
            </a:pPr>
            <a:r>
              <a:rPr lang="en-US" dirty="0">
                <a:solidFill>
                  <a:schemeClr val="accent6">
                    <a:lumMod val="50000"/>
                  </a:schemeClr>
                </a:solidFill>
                <a:latin typeface="Calibri" panose="020F0502020204030204" pitchFamily="34" charset="0"/>
                <a:cs typeface="Calibri" panose="020F0502020204030204" pitchFamily="34" charset="0"/>
              </a:rPr>
              <a:t>Consider how you will gather staff feedback on the plan</a:t>
            </a:r>
          </a:p>
          <a:p>
            <a:pPr marL="342900" indent="-342900">
              <a:buClr>
                <a:schemeClr val="accent5"/>
              </a:buClr>
            </a:pPr>
            <a:endParaRPr lang="en-US"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Add items to your Action Plan as necessary.</a:t>
            </a:r>
            <a:endParaRPr lang="en-US" sz="1200"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endParaRPr lang="en-US" dirty="0">
              <a:solidFill>
                <a:schemeClr val="accent6">
                  <a:lumMod val="50000"/>
                </a:schemeClr>
              </a:solidFill>
              <a:latin typeface="Calibri" panose="020F0502020204030204" pitchFamily="34" charset="0"/>
              <a:cs typeface="Calibri" panose="020F0502020204030204" pitchFamily="34" charset="0"/>
            </a:endParaRPr>
          </a:p>
          <a:p>
            <a:pPr marL="0" indent="0">
              <a:buClr>
                <a:schemeClr val="accent5"/>
              </a:buClr>
              <a:buNone/>
            </a:pPr>
            <a:r>
              <a:rPr lang="en-US"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139700" indent="0">
              <a:lnSpc>
                <a:spcPct val="90000"/>
              </a:lnSpc>
              <a:buClr>
                <a:srgbClr val="009FB5"/>
              </a:buClr>
              <a:buNone/>
            </a:pPr>
            <a:endParaRPr lang="en-US" dirty="0">
              <a:solidFill>
                <a:schemeClr val="accent6">
                  <a:lumMod val="50000"/>
                </a:schemeClr>
              </a:solidFill>
              <a:latin typeface="+mj-lt"/>
            </a:endParaRPr>
          </a:p>
        </p:txBody>
      </p:sp>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3808903" y="6018734"/>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pic>
        <p:nvPicPr>
          <p:cNvPr id="32" name="Picture 31" descr="A close up of a sign&#10;&#10;Description automatically generated">
            <a:extLst>
              <a:ext uri="{FF2B5EF4-FFF2-40B4-BE49-F238E27FC236}">
                <a16:creationId xmlns:a16="http://schemas.microsoft.com/office/drawing/2014/main" id="{15E76724-FBD0-7143-BCED-50430BADC7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8706752" y="2063376"/>
            <a:ext cx="2064408" cy="2731245"/>
          </a:xfrm>
          <a:prstGeom prst="roundRect">
            <a:avLst>
              <a:gd name="adj" fmla="val 8594"/>
            </a:avLst>
          </a:prstGeom>
          <a:solidFill>
            <a:srgbClr val="FFFFFF">
              <a:shade val="85000"/>
            </a:srgbClr>
          </a:solidFill>
          <a:ln w="76200">
            <a:solidFill>
              <a:schemeClr val="accent5">
                <a:lumMod val="20000"/>
                <a:lumOff val="80000"/>
              </a:schemeClr>
            </a:solidFill>
          </a:ln>
          <a:effectLst/>
        </p:spPr>
      </p:pic>
    </p:spTree>
    <p:extLst>
      <p:ext uri="{BB962C8B-B14F-4D97-AF65-F5344CB8AC3E}">
        <p14:creationId xmlns:p14="http://schemas.microsoft.com/office/powerpoint/2010/main" val="380353679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sz="3200" b="1" dirty="0">
                <a:solidFill>
                  <a:srgbClr val="FFFFFF"/>
                </a:solidFill>
                <a:latin typeface="Poppins SemiBold"/>
                <a:cs typeface="Poppins SemiBold"/>
              </a:rPr>
              <a:t>Develping a Staff Recognition System</a:t>
            </a:r>
            <a:endParaRPr lang="en-US" b="1" dirty="0"/>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32107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are some ways you are considering providing staff recognition?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072797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4201595634"/>
              </p:ext>
            </p:extLst>
          </p:nvPr>
        </p:nvGraphicFramePr>
        <p:xfrm>
          <a:off x="-520701" y="267101"/>
          <a:ext cx="5911851" cy="659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34084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7" name="Arrow: Pentagon 11">
            <a:extLst>
              <a:ext uri="{FF2B5EF4-FFF2-40B4-BE49-F238E27FC236}">
                <a16:creationId xmlns:a16="http://schemas.microsoft.com/office/drawing/2014/main" id="{0509506F-05EA-B24C-96EC-FA006127423A}"/>
              </a:ext>
            </a:extLst>
          </p:cNvPr>
          <p:cNvSpPr/>
          <p:nvPr/>
        </p:nvSpPr>
        <p:spPr>
          <a:xfrm flipH="1">
            <a:off x="3169144" y="2022357"/>
            <a:ext cx="9022856" cy="3355959"/>
          </a:xfrm>
          <a:prstGeom prst="homePlate">
            <a:avLst/>
          </a:prstGeom>
          <a:ln>
            <a:solidFill>
              <a:srgbClr val="46782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data</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inform decisions about which students, families, and educators need which supports, as well as whether supports should be continued, adjusted, or faded. Data should be used to ensure that all recipients experience benefit and that supports are implemented with fidelity.</a:t>
            </a:r>
          </a:p>
        </p:txBody>
      </p:sp>
      <p:sp>
        <p:nvSpPr>
          <p:cNvPr id="9" name="TextBox 8">
            <a:extLst>
              <a:ext uri="{FF2B5EF4-FFF2-40B4-BE49-F238E27FC236}">
                <a16:creationId xmlns:a16="http://schemas.microsoft.com/office/drawing/2014/main" id="{DB36379E-035B-2643-9125-F8CE77A5A377}"/>
              </a:ext>
            </a:extLst>
          </p:cNvPr>
          <p:cNvSpPr txBox="1"/>
          <p:nvPr/>
        </p:nvSpPr>
        <p:spPr>
          <a:xfrm>
            <a:off x="2151242" y="2453459"/>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Equity</a:t>
            </a:r>
          </a:p>
        </p:txBody>
      </p:sp>
      <p:pic>
        <p:nvPicPr>
          <p:cNvPr id="8" name="Picture 7">
            <a:extLst>
              <a:ext uri="{FF2B5EF4-FFF2-40B4-BE49-F238E27FC236}">
                <a16:creationId xmlns:a16="http://schemas.microsoft.com/office/drawing/2014/main" id="{348E4F39-64C0-9447-958C-3EEBA19FDE56}"/>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9489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p:cNvSpPr>
            <a:spLocks noGrp="1"/>
          </p:cNvSpPr>
          <p:nvPr>
            <p:ph type="title"/>
          </p:nvPr>
        </p:nvSpPr>
        <p:spPr>
          <a:xfrm>
            <a:off x="299155" y="314150"/>
            <a:ext cx="11360800" cy="763600"/>
          </a:xfrm>
        </p:spPr>
        <p:txBody>
          <a:bodyPr>
            <a:noAutofit/>
          </a:bodyPr>
          <a:lstStyle/>
          <a:p>
            <a:r>
              <a:rPr lang="en-US" sz="4000" b="1" dirty="0">
                <a:solidFill>
                  <a:schemeClr val="accent6">
                    <a:lumMod val="50000"/>
                  </a:schemeClr>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599821" y="84746"/>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pic>
        <p:nvPicPr>
          <p:cNvPr id="8" name="Picture 7">
            <a:extLst>
              <a:ext uri="{FF2B5EF4-FFF2-40B4-BE49-F238E27FC236}">
                <a16:creationId xmlns:a16="http://schemas.microsoft.com/office/drawing/2014/main" id="{244BB365-11B1-819E-BDEA-4C91C909BEA9}"/>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485764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274155" y="1049923"/>
          <a:ext cx="12740309" cy="5502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ＭＳ Ｐゴシック" pitchFamily="-108" charset="-128"/>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endParaRPr>
          </a:p>
        </p:txBody>
      </p:sp>
      <p:sp>
        <p:nvSpPr>
          <p:cNvPr id="2" name="Title 1">
            <a:extLst>
              <a:ext uri="{FF2B5EF4-FFF2-40B4-BE49-F238E27FC236}">
                <a16:creationId xmlns:a16="http://schemas.microsoft.com/office/drawing/2014/main" id="{B728E04C-00CE-3616-7D84-0990BA35B64F}"/>
              </a:ext>
            </a:extLst>
          </p:cNvPr>
          <p:cNvSpPr txBox="1">
            <a:spLocks/>
          </p:cNvSpPr>
          <p:nvPr/>
        </p:nvSpPr>
        <p:spPr>
          <a:xfrm>
            <a:off x="99907" y="121920"/>
            <a:ext cx="9378950" cy="8461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Poppins SemiBold"/>
              </a:rPr>
              <a:t>Data INFORMS and GUIDES your work</a:t>
            </a:r>
          </a:p>
        </p:txBody>
      </p:sp>
      <p:pic>
        <p:nvPicPr>
          <p:cNvPr id="5" name="Picture 4" descr="A diagram of a data flow&#10;&#10;Description automatically generated with medium confidence">
            <a:extLst>
              <a:ext uri="{FF2B5EF4-FFF2-40B4-BE49-F238E27FC236}">
                <a16:creationId xmlns:a16="http://schemas.microsoft.com/office/drawing/2014/main" id="{ECBEEBB3-4F01-F8B4-015A-38DDCABE53E9}"/>
              </a:ext>
            </a:extLst>
          </p:cNvPr>
          <p:cNvPicPr>
            <a:picLocks noChangeAspect="1"/>
          </p:cNvPicPr>
          <p:nvPr/>
        </p:nvPicPr>
        <p:blipFill>
          <a:blip r:embed="rId8"/>
          <a:stretch>
            <a:fillRect/>
          </a:stretch>
        </p:blipFill>
        <p:spPr>
          <a:xfrm>
            <a:off x="4572000" y="2819400"/>
            <a:ext cx="2971800" cy="2096063"/>
          </a:xfrm>
          <a:prstGeom prst="rect">
            <a:avLst/>
          </a:prstGeom>
        </p:spPr>
      </p:pic>
      <p:pic>
        <p:nvPicPr>
          <p:cNvPr id="4" name="Picture 3">
            <a:extLst>
              <a:ext uri="{FF2B5EF4-FFF2-40B4-BE49-F238E27FC236}">
                <a16:creationId xmlns:a16="http://schemas.microsoft.com/office/drawing/2014/main" id="{85C7700B-D084-115E-5A6C-9179AD1A02E5}"/>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82171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5A5ED-1918-4F41-AED4-134D8CB357D3}"/>
              </a:ext>
            </a:extLst>
          </p:cNvPr>
          <p:cNvSpPr>
            <a:spLocks noGrp="1"/>
          </p:cNvSpPr>
          <p:nvPr>
            <p:ph type="title"/>
          </p:nvPr>
        </p:nvSpPr>
        <p:spPr>
          <a:xfrm>
            <a:off x="425422" y="328917"/>
            <a:ext cx="11115414" cy="1208937"/>
          </a:xfrm>
        </p:spPr>
        <p:txBody>
          <a:bodyPr/>
          <a:lstStyle/>
          <a:p>
            <a:r>
              <a:rPr lang="en-US" dirty="0"/>
              <a:t>Why develop data routines? </a:t>
            </a:r>
          </a:p>
        </p:txBody>
      </p:sp>
      <p:sp>
        <p:nvSpPr>
          <p:cNvPr id="6" name="TextBox 5">
            <a:extLst>
              <a:ext uri="{FF2B5EF4-FFF2-40B4-BE49-F238E27FC236}">
                <a16:creationId xmlns:a16="http://schemas.microsoft.com/office/drawing/2014/main" id="{9AAF789E-9F45-B840-A666-C6A4EA0B680D}"/>
              </a:ext>
            </a:extLst>
          </p:cNvPr>
          <p:cNvSpPr txBox="1"/>
          <p:nvPr/>
        </p:nvSpPr>
        <p:spPr>
          <a:xfrm>
            <a:off x="1438838" y="1660697"/>
            <a:ext cx="90885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a:t>To continuously improve </a:t>
            </a:r>
          </a:p>
          <a:p>
            <a:pPr algn="ctr"/>
            <a:r>
              <a:rPr lang="en-US" sz="5400" b="1" dirty="0"/>
              <a:t>your Tier 1 framework! </a:t>
            </a:r>
          </a:p>
        </p:txBody>
      </p:sp>
      <p:sp>
        <p:nvSpPr>
          <p:cNvPr id="7" name="TextBox 6">
            <a:extLst>
              <a:ext uri="{FF2B5EF4-FFF2-40B4-BE49-F238E27FC236}">
                <a16:creationId xmlns:a16="http://schemas.microsoft.com/office/drawing/2014/main" id="{34505567-F362-6043-A71A-AE4AC873C1ED}"/>
              </a:ext>
            </a:extLst>
          </p:cNvPr>
          <p:cNvSpPr txBox="1"/>
          <p:nvPr/>
        </p:nvSpPr>
        <p:spPr>
          <a:xfrm>
            <a:off x="425422" y="4010433"/>
            <a:ext cx="5244384" cy="461665"/>
          </a:xfrm>
          <a:prstGeom prst="rect">
            <a:avLst/>
          </a:prstGeom>
          <a:noFill/>
        </p:spPr>
        <p:txBody>
          <a:bodyPr wrap="none" rtlCol="0">
            <a:spAutoFit/>
          </a:bodyPr>
          <a:lstStyle/>
          <a:p>
            <a:r>
              <a:rPr lang="en-US" sz="2400" dirty="0">
                <a:solidFill>
                  <a:schemeClr val="accent5">
                    <a:lumMod val="50000"/>
                  </a:schemeClr>
                </a:solidFill>
              </a:rPr>
              <a:t>Are we achieving our desired outcomes?</a:t>
            </a:r>
          </a:p>
        </p:txBody>
      </p:sp>
      <p:sp>
        <p:nvSpPr>
          <p:cNvPr id="8" name="TextBox 7">
            <a:extLst>
              <a:ext uri="{FF2B5EF4-FFF2-40B4-BE49-F238E27FC236}">
                <a16:creationId xmlns:a16="http://schemas.microsoft.com/office/drawing/2014/main" id="{DBE77242-4718-C34F-BDB2-1FEE70695728}"/>
              </a:ext>
            </a:extLst>
          </p:cNvPr>
          <p:cNvSpPr txBox="1"/>
          <p:nvPr/>
        </p:nvSpPr>
        <p:spPr>
          <a:xfrm>
            <a:off x="1109285" y="5198490"/>
            <a:ext cx="4435830" cy="461665"/>
          </a:xfrm>
          <a:prstGeom prst="rect">
            <a:avLst/>
          </a:prstGeom>
          <a:noFill/>
        </p:spPr>
        <p:txBody>
          <a:bodyPr wrap="none" rtlCol="0">
            <a:spAutoFit/>
          </a:bodyPr>
          <a:lstStyle/>
          <a:p>
            <a:r>
              <a:rPr lang="en-US" sz="2400" dirty="0">
                <a:solidFill>
                  <a:schemeClr val="accent5">
                    <a:lumMod val="50000"/>
                  </a:schemeClr>
                </a:solidFill>
              </a:rPr>
              <a:t>Are we implementing as planned?</a:t>
            </a:r>
          </a:p>
        </p:txBody>
      </p:sp>
      <p:sp>
        <p:nvSpPr>
          <p:cNvPr id="10" name="TextBox 9">
            <a:extLst>
              <a:ext uri="{FF2B5EF4-FFF2-40B4-BE49-F238E27FC236}">
                <a16:creationId xmlns:a16="http://schemas.microsoft.com/office/drawing/2014/main" id="{041F6DFB-90B5-624E-960B-DDB15CD3031B}"/>
              </a:ext>
            </a:extLst>
          </p:cNvPr>
          <p:cNvSpPr txBox="1"/>
          <p:nvPr/>
        </p:nvSpPr>
        <p:spPr>
          <a:xfrm>
            <a:off x="2605343" y="6065518"/>
            <a:ext cx="9295711" cy="461665"/>
          </a:xfrm>
          <a:prstGeom prst="rect">
            <a:avLst/>
          </a:prstGeom>
          <a:noFill/>
        </p:spPr>
        <p:txBody>
          <a:bodyPr wrap="square" rtlCol="0">
            <a:spAutoFit/>
          </a:bodyPr>
          <a:lstStyle/>
          <a:p>
            <a:r>
              <a:rPr lang="en-US" sz="2400" dirty="0">
                <a:solidFill>
                  <a:schemeClr val="accent5">
                    <a:lumMod val="50000"/>
                  </a:schemeClr>
                </a:solidFill>
              </a:rPr>
              <a:t>Are students receiving adequate support to achieve positive outcomes?</a:t>
            </a:r>
          </a:p>
        </p:txBody>
      </p:sp>
      <p:sp>
        <p:nvSpPr>
          <p:cNvPr id="11" name="TextBox 10">
            <a:extLst>
              <a:ext uri="{FF2B5EF4-FFF2-40B4-BE49-F238E27FC236}">
                <a16:creationId xmlns:a16="http://schemas.microsoft.com/office/drawing/2014/main" id="{9976D54A-36FB-0E4E-9D1F-A8A8482AC6A2}"/>
              </a:ext>
            </a:extLst>
          </p:cNvPr>
          <p:cNvSpPr txBox="1"/>
          <p:nvPr/>
        </p:nvSpPr>
        <p:spPr>
          <a:xfrm>
            <a:off x="4387367" y="4603847"/>
            <a:ext cx="7624523" cy="461665"/>
          </a:xfrm>
          <a:prstGeom prst="rect">
            <a:avLst/>
          </a:prstGeom>
          <a:noFill/>
        </p:spPr>
        <p:txBody>
          <a:bodyPr wrap="none" rtlCol="0">
            <a:spAutoFit/>
          </a:bodyPr>
          <a:lstStyle/>
          <a:p>
            <a:r>
              <a:rPr lang="en-US" sz="2400" dirty="0">
                <a:solidFill>
                  <a:schemeClr val="accent5">
                    <a:lumMod val="50000"/>
                  </a:schemeClr>
                </a:solidFill>
              </a:rPr>
              <a:t>Which groups are benefiting from our plan? Which are not?</a:t>
            </a:r>
          </a:p>
        </p:txBody>
      </p:sp>
      <p:sp>
        <p:nvSpPr>
          <p:cNvPr id="12" name="TextBox 11">
            <a:extLst>
              <a:ext uri="{FF2B5EF4-FFF2-40B4-BE49-F238E27FC236}">
                <a16:creationId xmlns:a16="http://schemas.microsoft.com/office/drawing/2014/main" id="{EB27AEBD-3817-3940-8322-AD77A8CA9F20}"/>
              </a:ext>
            </a:extLst>
          </p:cNvPr>
          <p:cNvSpPr txBox="1"/>
          <p:nvPr/>
        </p:nvSpPr>
        <p:spPr>
          <a:xfrm>
            <a:off x="6551036" y="5401171"/>
            <a:ext cx="5460854" cy="461665"/>
          </a:xfrm>
          <a:prstGeom prst="rect">
            <a:avLst/>
          </a:prstGeom>
          <a:noFill/>
        </p:spPr>
        <p:txBody>
          <a:bodyPr wrap="none" rtlCol="0">
            <a:spAutoFit/>
          </a:bodyPr>
          <a:lstStyle/>
          <a:p>
            <a:r>
              <a:rPr lang="en-US" sz="2400" dirty="0">
                <a:solidFill>
                  <a:schemeClr val="accent5">
                    <a:lumMod val="50000"/>
                  </a:schemeClr>
                </a:solidFill>
              </a:rPr>
              <a:t>What needs to be strengthened? Revised?</a:t>
            </a:r>
          </a:p>
        </p:txBody>
      </p:sp>
    </p:spTree>
    <p:extLst>
      <p:ext uri="{BB962C8B-B14F-4D97-AF65-F5344CB8AC3E}">
        <p14:creationId xmlns:p14="http://schemas.microsoft.com/office/powerpoint/2010/main" val="25482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5F3DB76-0E53-DE41-930A-59EAECCB6B19}"/>
              </a:ext>
            </a:extLst>
          </p:cNvPr>
          <p:cNvPicPr>
            <a:picLocks noChangeAspect="1"/>
          </p:cNvPicPr>
          <p:nvPr/>
        </p:nvPicPr>
        <p:blipFill>
          <a:blip r:embed="rId3"/>
          <a:stretch>
            <a:fillRect/>
          </a:stretch>
        </p:blipFill>
        <p:spPr>
          <a:xfrm>
            <a:off x="232833" y="1066800"/>
            <a:ext cx="10603212" cy="5791200"/>
          </a:xfrm>
          <a:prstGeom prst="rect">
            <a:avLst/>
          </a:prstGeom>
        </p:spPr>
      </p:pic>
      <p:sp>
        <p:nvSpPr>
          <p:cNvPr id="11" name="TextBox 10">
            <a:extLst>
              <a:ext uri="{FF2B5EF4-FFF2-40B4-BE49-F238E27FC236}">
                <a16:creationId xmlns:a16="http://schemas.microsoft.com/office/drawing/2014/main" id="{0392D058-1882-164E-A9E3-DC693CA29CED}"/>
              </a:ext>
            </a:extLst>
          </p:cNvPr>
          <p:cNvSpPr txBox="1"/>
          <p:nvPr/>
        </p:nvSpPr>
        <p:spPr>
          <a:xfrm>
            <a:off x="232833" y="220133"/>
            <a:ext cx="10010048" cy="584775"/>
          </a:xfrm>
          <a:prstGeom prst="rect">
            <a:avLst/>
          </a:prstGeom>
          <a:noFill/>
        </p:spPr>
        <p:txBody>
          <a:bodyPr wrap="none" rtlCol="0">
            <a:spAutoFit/>
          </a:bodyPr>
          <a:lstStyle/>
          <a:p>
            <a:r>
              <a:rPr lang="en-US" sz="3200" b="1" dirty="0"/>
              <a:t>Strengthen Routines to Gather Fidelity and Outcome Data</a:t>
            </a:r>
          </a:p>
        </p:txBody>
      </p:sp>
      <p:pic>
        <p:nvPicPr>
          <p:cNvPr id="13" name="Picture 12">
            <a:extLst>
              <a:ext uri="{FF2B5EF4-FFF2-40B4-BE49-F238E27FC236}">
                <a16:creationId xmlns:a16="http://schemas.microsoft.com/office/drawing/2014/main" id="{9D9D063C-9B6B-8D48-A813-A205886D2419}"/>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347263762"/>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E0-6F69-A242-A2F1-BD4EABD8B38F}"/>
              </a:ext>
            </a:extLst>
          </p:cNvPr>
          <p:cNvSpPr>
            <a:spLocks noGrp="1"/>
          </p:cNvSpPr>
          <p:nvPr>
            <p:ph type="title"/>
          </p:nvPr>
        </p:nvSpPr>
        <p:spPr>
          <a:xfrm>
            <a:off x="172785" y="178748"/>
            <a:ext cx="9777127" cy="845600"/>
          </a:xfrm>
          <a:noFill/>
        </p:spPr>
        <p:txBody>
          <a:bodyPr/>
          <a:lstStyle/>
          <a:p>
            <a:pPr algn="l"/>
            <a:r>
              <a:rPr lang="en-US" dirty="0"/>
              <a:t>Establish and Strengthen Data Routines</a:t>
            </a:r>
          </a:p>
        </p:txBody>
      </p:sp>
      <p:graphicFrame>
        <p:nvGraphicFramePr>
          <p:cNvPr id="4" name="Content Placeholder 3">
            <a:extLst>
              <a:ext uri="{FF2B5EF4-FFF2-40B4-BE49-F238E27FC236}">
                <a16:creationId xmlns:a16="http://schemas.microsoft.com/office/drawing/2014/main" id="{B263684A-3E5C-344D-888C-8D7891EBF9EE}"/>
              </a:ext>
            </a:extLst>
          </p:cNvPr>
          <p:cNvGraphicFramePr>
            <a:graphicFrameLocks noGrp="1"/>
          </p:cNvGraphicFramePr>
          <p:nvPr>
            <p:ph idx="4294967295"/>
            <p:extLst>
              <p:ext uri="{D42A27DB-BD31-4B8C-83A1-F6EECF244321}">
                <p14:modId xmlns:p14="http://schemas.microsoft.com/office/powerpoint/2010/main" val="519852725"/>
              </p:ext>
            </p:extLst>
          </p:nvPr>
        </p:nvGraphicFramePr>
        <p:xfrm>
          <a:off x="172785" y="846161"/>
          <a:ext cx="11846430" cy="601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4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5C71D662-0CE9-B64D-83D8-EF665A6F7A51}"/>
                                            </p:graphicEl>
                                          </p:spTgt>
                                        </p:tgtEl>
                                        <p:attrNameLst>
                                          <p:attrName>style.visibility</p:attrName>
                                        </p:attrNameLst>
                                      </p:cBhvr>
                                      <p:to>
                                        <p:strVal val="visible"/>
                                      </p:to>
                                    </p:set>
                                    <p:animEffect transition="in" filter="fade">
                                      <p:cBhvr>
                                        <p:cTn id="7" dur="1000"/>
                                        <p:tgtEl>
                                          <p:spTgt spid="4">
                                            <p:graphicEl>
                                              <a:dgm id="{5C71D662-0CE9-B64D-83D8-EF665A6F7A51}"/>
                                            </p:graphicEl>
                                          </p:spTgt>
                                        </p:tgtEl>
                                      </p:cBhvr>
                                    </p:animEffect>
                                    <p:anim calcmode="lin" valueType="num">
                                      <p:cBhvr>
                                        <p:cTn id="8" dur="1000" fill="hold"/>
                                        <p:tgtEl>
                                          <p:spTgt spid="4">
                                            <p:graphicEl>
                                              <a:dgm id="{5C71D662-0CE9-B64D-83D8-EF665A6F7A5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5C71D662-0CE9-B64D-83D8-EF665A6F7A5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95A1AAE3-B487-AD4F-B2F3-95E009D11518}"/>
                                            </p:graphicEl>
                                          </p:spTgt>
                                        </p:tgtEl>
                                        <p:attrNameLst>
                                          <p:attrName>style.visibility</p:attrName>
                                        </p:attrNameLst>
                                      </p:cBhvr>
                                      <p:to>
                                        <p:strVal val="visible"/>
                                      </p:to>
                                    </p:set>
                                    <p:animEffect transition="in" filter="fade">
                                      <p:cBhvr>
                                        <p:cTn id="14" dur="1000"/>
                                        <p:tgtEl>
                                          <p:spTgt spid="4">
                                            <p:graphicEl>
                                              <a:dgm id="{95A1AAE3-B487-AD4F-B2F3-95E009D11518}"/>
                                            </p:graphicEl>
                                          </p:spTgt>
                                        </p:tgtEl>
                                      </p:cBhvr>
                                    </p:animEffect>
                                    <p:anim calcmode="lin" valueType="num">
                                      <p:cBhvr>
                                        <p:cTn id="15" dur="1000" fill="hold"/>
                                        <p:tgtEl>
                                          <p:spTgt spid="4">
                                            <p:graphicEl>
                                              <a:dgm id="{95A1AAE3-B487-AD4F-B2F3-95E009D1151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95A1AAE3-B487-AD4F-B2F3-95E009D1151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D5BD51B8-4B02-7941-9BFF-319E0E9B1EB5}"/>
                                            </p:graphicEl>
                                          </p:spTgt>
                                        </p:tgtEl>
                                        <p:attrNameLst>
                                          <p:attrName>style.visibility</p:attrName>
                                        </p:attrNameLst>
                                      </p:cBhvr>
                                      <p:to>
                                        <p:strVal val="visible"/>
                                      </p:to>
                                    </p:set>
                                    <p:animEffect transition="in" filter="fade">
                                      <p:cBhvr>
                                        <p:cTn id="21" dur="1000"/>
                                        <p:tgtEl>
                                          <p:spTgt spid="4">
                                            <p:graphicEl>
                                              <a:dgm id="{D5BD51B8-4B02-7941-9BFF-319E0E9B1EB5}"/>
                                            </p:graphicEl>
                                          </p:spTgt>
                                        </p:tgtEl>
                                      </p:cBhvr>
                                    </p:animEffect>
                                    <p:anim calcmode="lin" valueType="num">
                                      <p:cBhvr>
                                        <p:cTn id="22" dur="1000" fill="hold"/>
                                        <p:tgtEl>
                                          <p:spTgt spid="4">
                                            <p:graphicEl>
                                              <a:dgm id="{D5BD51B8-4B02-7941-9BFF-319E0E9B1EB5}"/>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D5BD51B8-4B02-7941-9BFF-319E0E9B1EB5}"/>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8F318A4E-E3E8-6E48-B1BC-EE1B598A3002}"/>
                                            </p:graphicEl>
                                          </p:spTgt>
                                        </p:tgtEl>
                                        <p:attrNameLst>
                                          <p:attrName>style.visibility</p:attrName>
                                        </p:attrNameLst>
                                      </p:cBhvr>
                                      <p:to>
                                        <p:strVal val="visible"/>
                                      </p:to>
                                    </p:set>
                                    <p:animEffect transition="in" filter="fade">
                                      <p:cBhvr>
                                        <p:cTn id="28" dur="1000"/>
                                        <p:tgtEl>
                                          <p:spTgt spid="4">
                                            <p:graphicEl>
                                              <a:dgm id="{8F318A4E-E3E8-6E48-B1BC-EE1B598A3002}"/>
                                            </p:graphicEl>
                                          </p:spTgt>
                                        </p:tgtEl>
                                      </p:cBhvr>
                                    </p:animEffect>
                                    <p:anim calcmode="lin" valueType="num">
                                      <p:cBhvr>
                                        <p:cTn id="29" dur="1000" fill="hold"/>
                                        <p:tgtEl>
                                          <p:spTgt spid="4">
                                            <p:graphicEl>
                                              <a:dgm id="{8F318A4E-E3E8-6E48-B1BC-EE1B598A3002}"/>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8F318A4E-E3E8-6E48-B1BC-EE1B598A300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C727-7C32-3540-9CBB-5BE5FB31C4F2}"/>
              </a:ext>
            </a:extLst>
          </p:cNvPr>
          <p:cNvSpPr>
            <a:spLocks noGrp="1"/>
          </p:cNvSpPr>
          <p:nvPr>
            <p:ph type="title"/>
          </p:nvPr>
        </p:nvSpPr>
        <p:spPr>
          <a:xfrm>
            <a:off x="172784" y="127599"/>
            <a:ext cx="7441531" cy="845600"/>
          </a:xfrm>
        </p:spPr>
        <p:txBody>
          <a:bodyPr/>
          <a:lstStyle/>
          <a:p>
            <a:pPr algn="l"/>
            <a:r>
              <a:rPr lang="en-US" dirty="0"/>
              <a:t>EXAMPLE: School-wide Behavior Data</a:t>
            </a:r>
            <a:br>
              <a:rPr lang="en-US" dirty="0"/>
            </a:br>
            <a:endParaRPr lang="en-US" dirty="0"/>
          </a:p>
        </p:txBody>
      </p:sp>
      <p:graphicFrame>
        <p:nvGraphicFramePr>
          <p:cNvPr id="8" name="Content Placeholder 3">
            <a:extLst>
              <a:ext uri="{FF2B5EF4-FFF2-40B4-BE49-F238E27FC236}">
                <a16:creationId xmlns:a16="http://schemas.microsoft.com/office/drawing/2014/main" id="{4BFFB6CF-DEC9-7141-9422-C55F59C88148}"/>
              </a:ext>
            </a:extLst>
          </p:cNvPr>
          <p:cNvGraphicFramePr>
            <a:graphicFrameLocks/>
          </p:cNvGraphicFramePr>
          <p:nvPr>
            <p:extLst>
              <p:ext uri="{D42A27DB-BD31-4B8C-83A1-F6EECF244321}">
                <p14:modId xmlns:p14="http://schemas.microsoft.com/office/powerpoint/2010/main" val="795072889"/>
              </p:ext>
            </p:extLst>
          </p:nvPr>
        </p:nvGraphicFramePr>
        <p:xfrm>
          <a:off x="0" y="824754"/>
          <a:ext cx="12192000" cy="6033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E2610A3-2357-A548-9D36-BED5A4062369}"/>
              </a:ext>
            </a:extLst>
          </p:cNvPr>
          <p:cNvPicPr>
            <a:picLocks noChangeAspect="1"/>
          </p:cNvPicPr>
          <p:nvPr/>
        </p:nvPicPr>
        <p:blipFill rotWithShape="1">
          <a:blip r:embed="rId8"/>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35385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A0408552-5AA8-E444-A162-A77AE997A808}"/>
                                            </p:graphicEl>
                                          </p:spTgt>
                                        </p:tgtEl>
                                        <p:attrNameLst>
                                          <p:attrName>style.visibility</p:attrName>
                                        </p:attrNameLst>
                                      </p:cBhvr>
                                      <p:to>
                                        <p:strVal val="visible"/>
                                      </p:to>
                                    </p:set>
                                    <p:animEffect transition="in" filter="fade">
                                      <p:cBhvr>
                                        <p:cTn id="7" dur="1000"/>
                                        <p:tgtEl>
                                          <p:spTgt spid="8">
                                            <p:graphicEl>
                                              <a:dgm id="{A0408552-5AA8-E444-A162-A77AE997A808}"/>
                                            </p:graphicEl>
                                          </p:spTgt>
                                        </p:tgtEl>
                                      </p:cBhvr>
                                    </p:animEffect>
                                    <p:anim calcmode="lin" valueType="num">
                                      <p:cBhvr>
                                        <p:cTn id="8" dur="1000" fill="hold"/>
                                        <p:tgtEl>
                                          <p:spTgt spid="8">
                                            <p:graphicEl>
                                              <a:dgm id="{A0408552-5AA8-E444-A162-A77AE997A808}"/>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A0408552-5AA8-E444-A162-A77AE997A80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DF9616CE-8524-F340-AFA1-124735DB1451}"/>
                                            </p:graphicEl>
                                          </p:spTgt>
                                        </p:tgtEl>
                                        <p:attrNameLst>
                                          <p:attrName>style.visibility</p:attrName>
                                        </p:attrNameLst>
                                      </p:cBhvr>
                                      <p:to>
                                        <p:strVal val="visible"/>
                                      </p:to>
                                    </p:set>
                                    <p:animEffect transition="in" filter="fade">
                                      <p:cBhvr>
                                        <p:cTn id="14" dur="1000"/>
                                        <p:tgtEl>
                                          <p:spTgt spid="8">
                                            <p:graphicEl>
                                              <a:dgm id="{DF9616CE-8524-F340-AFA1-124735DB1451}"/>
                                            </p:graphicEl>
                                          </p:spTgt>
                                        </p:tgtEl>
                                      </p:cBhvr>
                                    </p:animEffect>
                                    <p:anim calcmode="lin" valueType="num">
                                      <p:cBhvr>
                                        <p:cTn id="15" dur="1000" fill="hold"/>
                                        <p:tgtEl>
                                          <p:spTgt spid="8">
                                            <p:graphicEl>
                                              <a:dgm id="{DF9616CE-8524-F340-AFA1-124735DB1451}"/>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DF9616CE-8524-F340-AFA1-124735DB145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A5365078-2C91-0F40-84DD-4E1E4795CF5A}"/>
                                            </p:graphicEl>
                                          </p:spTgt>
                                        </p:tgtEl>
                                        <p:attrNameLst>
                                          <p:attrName>style.visibility</p:attrName>
                                        </p:attrNameLst>
                                      </p:cBhvr>
                                      <p:to>
                                        <p:strVal val="visible"/>
                                      </p:to>
                                    </p:set>
                                    <p:animEffect transition="in" filter="fade">
                                      <p:cBhvr>
                                        <p:cTn id="21" dur="1000"/>
                                        <p:tgtEl>
                                          <p:spTgt spid="8">
                                            <p:graphicEl>
                                              <a:dgm id="{A5365078-2C91-0F40-84DD-4E1E4795CF5A}"/>
                                            </p:graphicEl>
                                          </p:spTgt>
                                        </p:tgtEl>
                                      </p:cBhvr>
                                    </p:animEffect>
                                    <p:anim calcmode="lin" valueType="num">
                                      <p:cBhvr>
                                        <p:cTn id="22" dur="1000" fill="hold"/>
                                        <p:tgtEl>
                                          <p:spTgt spid="8">
                                            <p:graphicEl>
                                              <a:dgm id="{A5365078-2C91-0F40-84DD-4E1E4795CF5A}"/>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A5365078-2C91-0F40-84DD-4E1E4795CF5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61015FBD-3AF4-864C-BC22-0122486CDF9B}"/>
                                            </p:graphicEl>
                                          </p:spTgt>
                                        </p:tgtEl>
                                        <p:attrNameLst>
                                          <p:attrName>style.visibility</p:attrName>
                                        </p:attrNameLst>
                                      </p:cBhvr>
                                      <p:to>
                                        <p:strVal val="visible"/>
                                      </p:to>
                                    </p:set>
                                    <p:animEffect transition="in" filter="fade">
                                      <p:cBhvr>
                                        <p:cTn id="28" dur="1000"/>
                                        <p:tgtEl>
                                          <p:spTgt spid="8">
                                            <p:graphicEl>
                                              <a:dgm id="{61015FBD-3AF4-864C-BC22-0122486CDF9B}"/>
                                            </p:graphicEl>
                                          </p:spTgt>
                                        </p:tgtEl>
                                      </p:cBhvr>
                                    </p:animEffect>
                                    <p:anim calcmode="lin" valueType="num">
                                      <p:cBhvr>
                                        <p:cTn id="29" dur="1000" fill="hold"/>
                                        <p:tgtEl>
                                          <p:spTgt spid="8">
                                            <p:graphicEl>
                                              <a:dgm id="{61015FBD-3AF4-864C-BC22-0122486CDF9B}"/>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1015FBD-3AF4-864C-BC22-0122486CDF9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FB6A-B6EB-2142-893E-384F1477F6F8}"/>
              </a:ext>
            </a:extLst>
          </p:cNvPr>
          <p:cNvSpPr>
            <a:spLocks noGrp="1"/>
          </p:cNvSpPr>
          <p:nvPr>
            <p:ph type="title"/>
          </p:nvPr>
        </p:nvSpPr>
        <p:spPr>
          <a:xfrm>
            <a:off x="513748" y="275814"/>
            <a:ext cx="8862727" cy="845600"/>
          </a:xfrm>
        </p:spPr>
        <p:txBody>
          <a:bodyPr/>
          <a:lstStyle/>
          <a:p>
            <a:pPr algn="l"/>
            <a:r>
              <a:rPr lang="en-US" dirty="0"/>
              <a:t>NON-EXAMPLE: School-wide Behavior Data </a:t>
            </a:r>
          </a:p>
        </p:txBody>
      </p:sp>
      <p:graphicFrame>
        <p:nvGraphicFramePr>
          <p:cNvPr id="4" name="Diagram 3">
            <a:extLst>
              <a:ext uri="{FF2B5EF4-FFF2-40B4-BE49-F238E27FC236}">
                <a16:creationId xmlns:a16="http://schemas.microsoft.com/office/drawing/2014/main" id="{4BCF622C-A30E-574F-96D3-2F72334BC5C7}"/>
              </a:ext>
            </a:extLst>
          </p:cNvPr>
          <p:cNvGraphicFramePr/>
          <p:nvPr>
            <p:extLst>
              <p:ext uri="{D42A27DB-BD31-4B8C-83A1-F6EECF244321}">
                <p14:modId xmlns:p14="http://schemas.microsoft.com/office/powerpoint/2010/main" val="3125028946"/>
              </p:ext>
            </p:extLst>
          </p:nvPr>
        </p:nvGraphicFramePr>
        <p:xfrm>
          <a:off x="1" y="0"/>
          <a:ext cx="12031850" cy="710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29EB9C6-9D79-4142-9073-33398E70B86B}"/>
              </a:ext>
            </a:extLst>
          </p:cNvPr>
          <p:cNvPicPr>
            <a:picLocks noChangeAspect="1"/>
          </p:cNvPicPr>
          <p:nvPr/>
        </p:nvPicPr>
        <p:blipFill rotWithShape="1">
          <a:blip r:embed="rId8"/>
          <a:srcRect l="22607" t="16464" r="18776" b="15253"/>
          <a:stretch/>
        </p:blipFill>
        <p:spPr>
          <a:xfrm>
            <a:off x="11348465" y="6049044"/>
            <a:ext cx="843535" cy="808956"/>
          </a:xfrm>
          <a:prstGeom prst="ellipse">
            <a:avLst/>
          </a:prstGeom>
          <a:ln w="19050">
            <a:solidFill>
              <a:schemeClr val="accent2">
                <a:lumMod val="50000"/>
              </a:schemeClr>
            </a:solidFill>
          </a:ln>
        </p:spPr>
      </p:pic>
    </p:spTree>
    <p:extLst>
      <p:ext uri="{BB962C8B-B14F-4D97-AF65-F5344CB8AC3E}">
        <p14:creationId xmlns:p14="http://schemas.microsoft.com/office/powerpoint/2010/main" val="24313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F7F17A39-35D1-984F-94FC-F8E5CC9273F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14D6CB3-63AC-2440-8C44-F1207F4FBED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CD1F69C6-F7CD-E64E-8A90-7B5AB55E2F3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E3F491DE-E6F6-8148-B855-A96EA6CB78E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C727-7C32-3540-9CBB-5BE5FB31C4F2}"/>
              </a:ext>
            </a:extLst>
          </p:cNvPr>
          <p:cNvSpPr>
            <a:spLocks noGrp="1"/>
          </p:cNvSpPr>
          <p:nvPr>
            <p:ph type="title"/>
          </p:nvPr>
        </p:nvSpPr>
        <p:spPr>
          <a:xfrm>
            <a:off x="172784" y="127598"/>
            <a:ext cx="7441531" cy="845600"/>
          </a:xfrm>
        </p:spPr>
        <p:txBody>
          <a:bodyPr/>
          <a:lstStyle/>
          <a:p>
            <a:pPr algn="l"/>
            <a:r>
              <a:rPr lang="en-US" dirty="0"/>
              <a:t>EXAMPLE: Student Attendance</a:t>
            </a:r>
          </a:p>
        </p:txBody>
      </p:sp>
      <p:graphicFrame>
        <p:nvGraphicFramePr>
          <p:cNvPr id="8" name="Content Placeholder 3">
            <a:extLst>
              <a:ext uri="{FF2B5EF4-FFF2-40B4-BE49-F238E27FC236}">
                <a16:creationId xmlns:a16="http://schemas.microsoft.com/office/drawing/2014/main" id="{4BFFB6CF-DEC9-7141-9422-C55F59C88148}"/>
              </a:ext>
            </a:extLst>
          </p:cNvPr>
          <p:cNvGraphicFramePr>
            <a:graphicFrameLocks/>
          </p:cNvGraphicFramePr>
          <p:nvPr>
            <p:extLst>
              <p:ext uri="{D42A27DB-BD31-4B8C-83A1-F6EECF244321}">
                <p14:modId xmlns:p14="http://schemas.microsoft.com/office/powerpoint/2010/main" val="3745385861"/>
              </p:ext>
            </p:extLst>
          </p:nvPr>
        </p:nvGraphicFramePr>
        <p:xfrm>
          <a:off x="136434" y="973198"/>
          <a:ext cx="11919132" cy="5547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4C3894B-05CC-6C4A-A7E8-C990036FBCC7}"/>
              </a:ext>
            </a:extLst>
          </p:cNvPr>
          <p:cNvPicPr>
            <a:picLocks noChangeAspect="1"/>
          </p:cNvPicPr>
          <p:nvPr/>
        </p:nvPicPr>
        <p:blipFill rotWithShape="1">
          <a:blip r:embed="rId8"/>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4661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3BB876B8-78D5-4C4F-A872-77A409D1F583}"/>
                                            </p:graphicEl>
                                          </p:spTgt>
                                        </p:tgtEl>
                                        <p:attrNameLst>
                                          <p:attrName>style.visibility</p:attrName>
                                        </p:attrNameLst>
                                      </p:cBhvr>
                                      <p:to>
                                        <p:strVal val="visible"/>
                                      </p:to>
                                    </p:set>
                                    <p:animEffect transition="in" filter="fade">
                                      <p:cBhvr>
                                        <p:cTn id="7" dur="1000"/>
                                        <p:tgtEl>
                                          <p:spTgt spid="8">
                                            <p:graphicEl>
                                              <a:dgm id="{3BB876B8-78D5-4C4F-A872-77A409D1F583}"/>
                                            </p:graphicEl>
                                          </p:spTgt>
                                        </p:tgtEl>
                                      </p:cBhvr>
                                    </p:animEffect>
                                    <p:anim calcmode="lin" valueType="num">
                                      <p:cBhvr>
                                        <p:cTn id="8" dur="1000" fill="hold"/>
                                        <p:tgtEl>
                                          <p:spTgt spid="8">
                                            <p:graphicEl>
                                              <a:dgm id="{3BB876B8-78D5-4C4F-A872-77A409D1F583}"/>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3BB876B8-78D5-4C4F-A872-77A409D1F58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548C6E34-7CA2-8A4F-B1E6-318E12C7EE62}"/>
                                            </p:graphicEl>
                                          </p:spTgt>
                                        </p:tgtEl>
                                        <p:attrNameLst>
                                          <p:attrName>style.visibility</p:attrName>
                                        </p:attrNameLst>
                                      </p:cBhvr>
                                      <p:to>
                                        <p:strVal val="visible"/>
                                      </p:to>
                                    </p:set>
                                    <p:animEffect transition="in" filter="fade">
                                      <p:cBhvr>
                                        <p:cTn id="14" dur="1000"/>
                                        <p:tgtEl>
                                          <p:spTgt spid="8">
                                            <p:graphicEl>
                                              <a:dgm id="{548C6E34-7CA2-8A4F-B1E6-318E12C7EE62}"/>
                                            </p:graphicEl>
                                          </p:spTgt>
                                        </p:tgtEl>
                                      </p:cBhvr>
                                    </p:animEffect>
                                    <p:anim calcmode="lin" valueType="num">
                                      <p:cBhvr>
                                        <p:cTn id="15" dur="1000" fill="hold"/>
                                        <p:tgtEl>
                                          <p:spTgt spid="8">
                                            <p:graphicEl>
                                              <a:dgm id="{548C6E34-7CA2-8A4F-B1E6-318E12C7EE62}"/>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548C6E34-7CA2-8A4F-B1E6-318E12C7EE6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F0A65E43-DB27-2247-8909-DBAB2E57AE0C}"/>
                                            </p:graphicEl>
                                          </p:spTgt>
                                        </p:tgtEl>
                                        <p:attrNameLst>
                                          <p:attrName>style.visibility</p:attrName>
                                        </p:attrNameLst>
                                      </p:cBhvr>
                                      <p:to>
                                        <p:strVal val="visible"/>
                                      </p:to>
                                    </p:set>
                                    <p:animEffect transition="in" filter="fade">
                                      <p:cBhvr>
                                        <p:cTn id="21" dur="1000"/>
                                        <p:tgtEl>
                                          <p:spTgt spid="8">
                                            <p:graphicEl>
                                              <a:dgm id="{F0A65E43-DB27-2247-8909-DBAB2E57AE0C}"/>
                                            </p:graphicEl>
                                          </p:spTgt>
                                        </p:tgtEl>
                                      </p:cBhvr>
                                    </p:animEffect>
                                    <p:anim calcmode="lin" valueType="num">
                                      <p:cBhvr>
                                        <p:cTn id="22" dur="1000" fill="hold"/>
                                        <p:tgtEl>
                                          <p:spTgt spid="8">
                                            <p:graphicEl>
                                              <a:dgm id="{F0A65E43-DB27-2247-8909-DBAB2E57AE0C}"/>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F0A65E43-DB27-2247-8909-DBAB2E57AE0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4495F10B-5D19-A849-B113-B491612F8A9C}"/>
                                            </p:graphicEl>
                                          </p:spTgt>
                                        </p:tgtEl>
                                        <p:attrNameLst>
                                          <p:attrName>style.visibility</p:attrName>
                                        </p:attrNameLst>
                                      </p:cBhvr>
                                      <p:to>
                                        <p:strVal val="visible"/>
                                      </p:to>
                                    </p:set>
                                    <p:animEffect transition="in" filter="fade">
                                      <p:cBhvr>
                                        <p:cTn id="28" dur="1000"/>
                                        <p:tgtEl>
                                          <p:spTgt spid="8">
                                            <p:graphicEl>
                                              <a:dgm id="{4495F10B-5D19-A849-B113-B491612F8A9C}"/>
                                            </p:graphicEl>
                                          </p:spTgt>
                                        </p:tgtEl>
                                      </p:cBhvr>
                                    </p:animEffect>
                                    <p:anim calcmode="lin" valueType="num">
                                      <p:cBhvr>
                                        <p:cTn id="29" dur="1000" fill="hold"/>
                                        <p:tgtEl>
                                          <p:spTgt spid="8">
                                            <p:graphicEl>
                                              <a:dgm id="{4495F10B-5D19-A849-B113-B491612F8A9C}"/>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4495F10B-5D19-A849-B113-B491612F8A9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03A851-E219-D74E-908C-3FFA3D5A0092}"/>
              </a:ext>
            </a:extLst>
          </p:cNvPr>
          <p:cNvSpPr txBox="1">
            <a:spLocks/>
          </p:cNvSpPr>
          <p:nvPr/>
        </p:nvSpPr>
        <p:spPr>
          <a:xfrm>
            <a:off x="655757" y="2125639"/>
            <a:ext cx="7204685" cy="260672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mn-lt"/>
                <a:ea typeface="+mj-ea"/>
                <a:cs typeface="+mj-cs"/>
                <a:sym typeface="Arial"/>
              </a:rPr>
              <a:t>The </a:t>
            </a:r>
            <a:r>
              <a:rPr kumimoji="0" lang="en-US" sz="3200" b="1" i="0" u="none" strike="noStrike" kern="1200" cap="none" spc="0" normalizeH="0" baseline="0" noProof="0" dirty="0">
                <a:ln>
                  <a:noFill/>
                </a:ln>
                <a:solidFill>
                  <a:schemeClr val="accent6">
                    <a:lumMod val="50000"/>
                  </a:schemeClr>
                </a:solidFill>
                <a:effectLst/>
                <a:uLnTx/>
                <a:uFillTx/>
                <a:latin typeface="+mn-lt"/>
                <a:ea typeface="+mj-ea"/>
                <a:cs typeface="+mj-cs"/>
                <a:sym typeface="Arial"/>
              </a:rPr>
              <a:t>frequency</a:t>
            </a:r>
            <a:r>
              <a:rPr kumimoji="0" lang="en-US" sz="3200" b="0" i="0" u="none" strike="noStrike" kern="1200" cap="none" spc="0" normalizeH="0" baseline="0" noProof="0" dirty="0">
                <a:ln>
                  <a:noFill/>
                </a:ln>
                <a:solidFill>
                  <a:schemeClr val="accent6">
                    <a:lumMod val="50000"/>
                  </a:schemeClr>
                </a:solidFill>
                <a:effectLst/>
                <a:uLnTx/>
                <a:uFillTx/>
                <a:latin typeface="+mn-lt"/>
                <a:ea typeface="+mj-ea"/>
                <a:cs typeface="+mj-cs"/>
                <a:sym typeface="Arial"/>
              </a:rPr>
              <a:t> that data are presented to all school staff</a:t>
            </a:r>
            <a:r>
              <a:rPr kumimoji="0" lang="en-US" sz="3200" b="0" i="0" u="none" strike="noStrike" kern="1200" cap="none" spc="0" normalizeH="0" noProof="0" dirty="0">
                <a:ln>
                  <a:noFill/>
                </a:ln>
                <a:solidFill>
                  <a:schemeClr val="accent6">
                    <a:lumMod val="50000"/>
                  </a:schemeClr>
                </a:solidFill>
                <a:effectLst/>
                <a:uLnTx/>
                <a:uFillTx/>
                <a:latin typeface="+mn-lt"/>
                <a:ea typeface="+mj-ea"/>
                <a:cs typeface="+mj-cs"/>
                <a:sym typeface="Arial"/>
              </a:rPr>
              <a:t> is the factor most related to high levels of sustainability!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noProof="0" dirty="0">
                <a:ln>
                  <a:noFill/>
                </a:ln>
                <a:solidFill>
                  <a:schemeClr val="accent6">
                    <a:lumMod val="50000"/>
                  </a:schemeClr>
                </a:solidFill>
                <a:effectLst/>
                <a:uLnTx/>
                <a:uFillTx/>
                <a:latin typeface="+mn-lt"/>
                <a:ea typeface="+mj-ea"/>
                <a:cs typeface="+mj-cs"/>
                <a:sym typeface="Arial"/>
              </a:rPr>
              <a:t>(Pinkelman et al., 2015)</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mn-lt"/>
              <a:ea typeface="+mj-ea"/>
              <a:cs typeface="+mj-cs"/>
              <a:sym typeface="Arial"/>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mn-lt"/>
              <a:ea typeface="+mj-ea"/>
              <a:cs typeface="+mj-cs"/>
              <a:sym typeface="Arial"/>
            </a:endParaRPr>
          </a:p>
        </p:txBody>
      </p:sp>
      <p:sp>
        <p:nvSpPr>
          <p:cNvPr id="7" name="Title 1">
            <a:extLst>
              <a:ext uri="{FF2B5EF4-FFF2-40B4-BE49-F238E27FC236}">
                <a16:creationId xmlns:a16="http://schemas.microsoft.com/office/drawing/2014/main" id="{039CE8D8-F9A5-264E-AD4F-B919BCD28A83}"/>
              </a:ext>
            </a:extLst>
          </p:cNvPr>
          <p:cNvSpPr txBox="1">
            <a:spLocks/>
          </p:cNvSpPr>
          <p:nvPr/>
        </p:nvSpPr>
        <p:spPr>
          <a:xfrm>
            <a:off x="5540989" y="4500349"/>
            <a:ext cx="4995081" cy="212563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mn-lt"/>
                <a:ea typeface="+mj-ea"/>
                <a:cs typeface="+mj-cs"/>
                <a:sym typeface="Arial"/>
              </a:rPr>
              <a:t>Share</a:t>
            </a:r>
            <a:r>
              <a:rPr kumimoji="0" lang="en-US" sz="2800" b="0" i="0" u="none" strike="noStrike" kern="1200" cap="none" spc="0" normalizeH="0" noProof="0" dirty="0">
                <a:ln>
                  <a:noFill/>
                </a:ln>
                <a:solidFill>
                  <a:schemeClr val="accent6">
                    <a:lumMod val="50000"/>
                  </a:schemeClr>
                </a:solidFill>
                <a:effectLst/>
                <a:uLnTx/>
                <a:uFillTx/>
                <a:latin typeface="+mn-lt"/>
                <a:ea typeface="+mj-ea"/>
                <a:cs typeface="+mj-cs"/>
                <a:sym typeface="Arial"/>
              </a:rPr>
              <a:t> with other partners to increase commitment, accountability, and support</a:t>
            </a:r>
            <a:endParaRPr kumimoji="0" lang="en-US" sz="2800" b="0" i="0" u="none" strike="noStrike" kern="1200" cap="none" spc="0" normalizeH="0" baseline="0" noProof="0" dirty="0">
              <a:ln>
                <a:noFill/>
              </a:ln>
              <a:solidFill>
                <a:schemeClr val="accent6">
                  <a:lumMod val="50000"/>
                </a:schemeClr>
              </a:solidFill>
              <a:effectLst/>
              <a:uLnTx/>
              <a:uFillTx/>
              <a:latin typeface="+mn-lt"/>
              <a:ea typeface="+mj-ea"/>
              <a:cs typeface="+mj-cs"/>
              <a:sym typeface="Arial"/>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6">
                  <a:lumMod val="50000"/>
                </a:schemeClr>
              </a:solidFill>
              <a:effectLst/>
              <a:uLnTx/>
              <a:uFillTx/>
              <a:latin typeface="+mn-lt"/>
              <a:ea typeface="+mj-ea"/>
              <a:cs typeface="+mj-cs"/>
              <a:sym typeface="Arial"/>
            </a:endParaRPr>
          </a:p>
        </p:txBody>
      </p:sp>
      <p:sp>
        <p:nvSpPr>
          <p:cNvPr id="8" name="Rounded Rectangular Callout 7">
            <a:extLst>
              <a:ext uri="{FF2B5EF4-FFF2-40B4-BE49-F238E27FC236}">
                <a16:creationId xmlns:a16="http://schemas.microsoft.com/office/drawing/2014/main" id="{AB1A561C-5557-AF4C-AA87-37124E58928F}"/>
              </a:ext>
            </a:extLst>
          </p:cNvPr>
          <p:cNvSpPr/>
          <p:nvPr/>
        </p:nvSpPr>
        <p:spPr>
          <a:xfrm>
            <a:off x="9252518" y="2125639"/>
            <a:ext cx="2283725" cy="2265528"/>
          </a:xfrm>
          <a:prstGeom prst="wedgeRoundRectCallout">
            <a:avLst>
              <a:gd name="adj1" fmla="val 6279"/>
              <a:gd name="adj2" fmla="val 8329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sym typeface="Arial"/>
              </a:rPr>
              <a:t>School Board Families</a:t>
            </a:r>
          </a:p>
          <a:p>
            <a:pPr algn="ctr"/>
            <a:r>
              <a:rPr lang="en-US" sz="2400" dirty="0">
                <a:solidFill>
                  <a:schemeClr val="accent6">
                    <a:lumMod val="50000"/>
                  </a:schemeClr>
                </a:solidFill>
                <a:sym typeface="Arial"/>
              </a:rPr>
              <a:t>Student Community</a:t>
            </a:r>
            <a:endParaRPr lang="en-US" sz="2400" dirty="0"/>
          </a:p>
        </p:txBody>
      </p:sp>
      <p:sp>
        <p:nvSpPr>
          <p:cNvPr id="9" name="TextBox 8">
            <a:extLst>
              <a:ext uri="{FF2B5EF4-FFF2-40B4-BE49-F238E27FC236}">
                <a16:creationId xmlns:a16="http://schemas.microsoft.com/office/drawing/2014/main" id="{16C253C7-826E-BC40-9688-A2A4E38FC403}"/>
              </a:ext>
            </a:extLst>
          </p:cNvPr>
          <p:cNvSpPr txBox="1"/>
          <p:nvPr/>
        </p:nvSpPr>
        <p:spPr>
          <a:xfrm>
            <a:off x="106242" y="645897"/>
            <a:ext cx="11430001" cy="584775"/>
          </a:xfrm>
          <a:prstGeom prst="rect">
            <a:avLst/>
          </a:prstGeom>
          <a:noFill/>
        </p:spPr>
        <p:txBody>
          <a:bodyPr wrap="square">
            <a:spAutoFit/>
          </a:bodyPr>
          <a:lstStyle/>
          <a:p>
            <a:pPr lvl="0"/>
            <a:r>
              <a:rPr lang="en-US" sz="3200" b="1" dirty="0"/>
              <a:t>Establish Routines to Share Data with Partners Regularly</a:t>
            </a:r>
          </a:p>
        </p:txBody>
      </p:sp>
    </p:spTree>
    <p:extLst>
      <p:ext uri="{BB962C8B-B14F-4D97-AF65-F5344CB8AC3E}">
        <p14:creationId xmlns:p14="http://schemas.microsoft.com/office/powerpoint/2010/main" val="41429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30824C-4852-AD42-9083-5531212FF643}"/>
              </a:ext>
            </a:extLst>
          </p:cNvPr>
          <p:cNvSpPr>
            <a:spLocks noGrp="1"/>
          </p:cNvSpPr>
          <p:nvPr>
            <p:ph type="subTitle" idx="4294967295"/>
          </p:nvPr>
        </p:nvSpPr>
        <p:spPr>
          <a:xfrm flipH="1">
            <a:off x="122830" y="267230"/>
            <a:ext cx="10348913" cy="800100"/>
          </a:xfrm>
        </p:spPr>
        <p:txBody>
          <a:bodyPr/>
          <a:lstStyle/>
          <a:p>
            <a:pPr marL="186262" indent="0" algn="l">
              <a:buNone/>
            </a:pPr>
            <a:r>
              <a:rPr lang="en-US" sz="4000" b="1" dirty="0">
                <a:solidFill>
                  <a:schemeClr val="accent6">
                    <a:lumMod val="50000"/>
                  </a:schemeClr>
                </a:solidFill>
                <a:latin typeface="+mn-lt"/>
              </a:rPr>
              <a:t>Ideas for Sharing Data</a:t>
            </a:r>
          </a:p>
        </p:txBody>
      </p:sp>
      <p:pic>
        <p:nvPicPr>
          <p:cNvPr id="4" name="Picture 2" descr="Monthly Newsletter - Berta Weathersbee Elementary School">
            <a:extLst>
              <a:ext uri="{FF2B5EF4-FFF2-40B4-BE49-F238E27FC236}">
                <a16:creationId xmlns:a16="http://schemas.microsoft.com/office/drawing/2014/main" id="{1B868462-BE12-AD47-A1D4-35360C3B3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961" y="201613"/>
            <a:ext cx="2258196" cy="2922371"/>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0FE5B3-7F13-C745-92E5-6A821B8D5038}"/>
              </a:ext>
            </a:extLst>
          </p:cNvPr>
          <p:cNvSpPr/>
          <p:nvPr/>
        </p:nvSpPr>
        <p:spPr>
          <a:xfrm>
            <a:off x="433697" y="1270245"/>
            <a:ext cx="9037849" cy="5016758"/>
          </a:xfrm>
          <a:prstGeom prst="rect">
            <a:avLst/>
          </a:prstGeom>
        </p:spPr>
        <p:txBody>
          <a:bodyPr wrap="square" numCol="1">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accent6">
                    <a:lumMod val="50000"/>
                  </a:schemeClr>
                </a:solidFill>
                <a:effectLst/>
                <a:uLnTx/>
                <a:uFillTx/>
                <a:cs typeface="Arial"/>
                <a:sym typeface="Arial"/>
              </a:rPr>
              <a:t>1. Share </a:t>
            </a:r>
            <a:r>
              <a:rPr kumimoji="0" lang="en-US" sz="2800" b="1" i="0" u="none" strike="noStrike" kern="0" cap="none" spc="0" normalizeH="0" baseline="0" noProof="0" dirty="0">
                <a:ln>
                  <a:noFill/>
                </a:ln>
                <a:solidFill>
                  <a:schemeClr val="accent6">
                    <a:lumMod val="50000"/>
                  </a:schemeClr>
                </a:solidFill>
                <a:effectLst/>
                <a:uLnTx/>
                <a:uFillTx/>
                <a:cs typeface="Arial"/>
                <a:sym typeface="Arial"/>
              </a:rPr>
              <a:t>Annual Outcome Goals</a:t>
            </a:r>
            <a:r>
              <a:rPr kumimoji="0" lang="en-US" sz="2800" b="0" i="0" u="none" strike="noStrike" kern="0" cap="none" spc="0" normalizeH="0" baseline="0" noProof="0" dirty="0">
                <a:ln>
                  <a:noFill/>
                </a:ln>
                <a:solidFill>
                  <a:schemeClr val="accent6">
                    <a:lumMod val="50000"/>
                  </a:schemeClr>
                </a:solidFill>
                <a:effectLst/>
                <a:uLnTx/>
                <a:uFillTx/>
                <a:cs typeface="Arial"/>
                <a:sym typeface="Arial"/>
              </a:rPr>
              <a:t>:</a:t>
            </a:r>
          </a:p>
          <a:p>
            <a:pPr marL="457189" marR="0" lvl="1" indent="-457189"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0" cap="none" spc="0" normalizeH="0" baseline="0" noProof="0" dirty="0">
              <a:ln>
                <a:noFill/>
              </a:ln>
              <a:solidFill>
                <a:schemeClr val="accent6">
                  <a:lumMod val="50000"/>
                </a:schemeClr>
              </a:solidFill>
              <a:effectLst/>
              <a:uLnTx/>
              <a:uFillTx/>
              <a:cs typeface="Arial"/>
              <a:sym typeface="Arial"/>
            </a:endParaRP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accent6">
                    <a:lumMod val="50000"/>
                  </a:schemeClr>
                </a:solidFill>
                <a:effectLst/>
                <a:uLnTx/>
                <a:uFillTx/>
                <a:cs typeface="Arial"/>
                <a:sym typeface="Arial"/>
              </a:rPr>
              <a:t>When everyone understands the goals and sees progress from their efforts, </a:t>
            </a:r>
            <a:r>
              <a:rPr kumimoji="0" lang="en-US" sz="2400" b="0" i="0" u="none" strike="noStrike" kern="0" cap="none" spc="0" normalizeH="0" noProof="0" dirty="0">
                <a:ln>
                  <a:noFill/>
                </a:ln>
                <a:solidFill>
                  <a:schemeClr val="accent6">
                    <a:lumMod val="50000"/>
                  </a:schemeClr>
                </a:solidFill>
                <a:effectLst/>
                <a:uLnTx/>
                <a:uFillTx/>
                <a:cs typeface="Arial"/>
                <a:sym typeface="Arial"/>
              </a:rPr>
              <a:t>partners </a:t>
            </a:r>
            <a:r>
              <a:rPr kumimoji="0" lang="en-US" sz="2400" b="0" i="0" u="none" strike="noStrike" kern="0" cap="none" spc="0" normalizeH="0" baseline="0" noProof="0" dirty="0">
                <a:ln>
                  <a:noFill/>
                </a:ln>
                <a:solidFill>
                  <a:schemeClr val="accent6">
                    <a:lumMod val="50000"/>
                  </a:schemeClr>
                </a:solidFill>
                <a:effectLst/>
                <a:uLnTx/>
                <a:uFillTx/>
                <a:cs typeface="Arial"/>
                <a:sym typeface="Arial"/>
              </a:rPr>
              <a:t>are more likely to </a:t>
            </a:r>
            <a:r>
              <a:rPr lang="en-US" sz="2400" kern="0" dirty="0">
                <a:solidFill>
                  <a:schemeClr val="accent6">
                    <a:lumMod val="50000"/>
                  </a:schemeClr>
                </a:solidFill>
                <a:cs typeface="Arial"/>
                <a:sym typeface="Arial"/>
              </a:rPr>
              <a:t>engage with</a:t>
            </a:r>
            <a:r>
              <a:rPr kumimoji="0" lang="en-US" sz="2400" b="0" i="0" u="none" strike="noStrike" kern="0" cap="none" spc="0" normalizeH="0" baseline="0" noProof="0" dirty="0">
                <a:ln>
                  <a:noFill/>
                </a:ln>
                <a:solidFill>
                  <a:schemeClr val="accent6">
                    <a:lumMod val="50000"/>
                  </a:schemeClr>
                </a:solidFill>
                <a:effectLst/>
                <a:uLnTx/>
                <a:uFillTx/>
                <a:cs typeface="Arial"/>
                <a:sym typeface="Arial"/>
              </a:rPr>
              <a:t> interventions to meet those goals.</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accent6">
                  <a:lumMod val="50000"/>
                </a:schemeClr>
              </a:solidFill>
              <a:effectLst/>
              <a:uLnTx/>
              <a:uFillTx/>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accent6">
                    <a:lumMod val="50000"/>
                  </a:schemeClr>
                </a:solidFill>
                <a:effectLst/>
                <a:uLnTx/>
                <a:uFillTx/>
                <a:cs typeface="Arial"/>
                <a:sym typeface="Arial"/>
              </a:rPr>
              <a:t>2. Email a </a:t>
            </a:r>
            <a:r>
              <a:rPr kumimoji="0" lang="en-US" sz="2800" b="1" i="0" u="none" strike="noStrike" kern="0" cap="none" spc="0" normalizeH="0" baseline="0" noProof="0" dirty="0">
                <a:ln>
                  <a:noFill/>
                </a:ln>
                <a:solidFill>
                  <a:schemeClr val="accent6">
                    <a:lumMod val="50000"/>
                  </a:schemeClr>
                </a:solidFill>
                <a:effectLst/>
                <a:uLnTx/>
                <a:uFillTx/>
                <a:cs typeface="Arial"/>
                <a:sym typeface="Arial"/>
              </a:rPr>
              <a:t>Monthly/Quarterly Report</a:t>
            </a:r>
            <a:r>
              <a:rPr kumimoji="0" lang="en-US" sz="2800" b="0" i="0" u="none" strike="noStrike" kern="0" cap="none" spc="0" normalizeH="0" baseline="0" noProof="0" dirty="0">
                <a:ln>
                  <a:noFill/>
                </a:ln>
                <a:solidFill>
                  <a:schemeClr val="accent6">
                    <a:lumMod val="50000"/>
                  </a:schemeClr>
                </a:solidFill>
                <a:effectLst/>
                <a:uLnTx/>
                <a:uFillTx/>
                <a:cs typeface="Arial"/>
                <a:sym typeface="Arial"/>
              </a:rPr>
              <a:t>:</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accent6">
                  <a:lumMod val="50000"/>
                </a:schemeClr>
              </a:solidFill>
              <a:effectLst/>
              <a:uLnTx/>
              <a:uFillTx/>
              <a:cs typeface="Arial"/>
              <a:sym typeface="Arial"/>
            </a:endParaRPr>
          </a:p>
          <a:p>
            <a:pPr marL="0" marR="0" lvl="3" algn="l" defTabSz="1219170" rtl="0" eaLnBrk="1" fontAlgn="auto" latinLnBrk="0" hangingPunct="1">
              <a:lnSpc>
                <a:spcPct val="100000"/>
              </a:lnSpc>
              <a:spcBef>
                <a:spcPts val="0"/>
              </a:spcBef>
              <a:spcAft>
                <a:spcPts val="0"/>
              </a:spcAft>
              <a:buClr>
                <a:schemeClr val="accent5">
                  <a:lumMod val="75000"/>
                </a:schemeClr>
              </a:buClr>
              <a:buSzTx/>
              <a:tabLst/>
              <a:defRPr/>
            </a:pPr>
            <a:r>
              <a:rPr kumimoji="0" lang="en-US" sz="2400" b="0" i="0" u="none" strike="noStrike" kern="0" cap="none" spc="0" normalizeH="0" baseline="0" noProof="0" dirty="0">
                <a:ln>
                  <a:noFill/>
                </a:ln>
                <a:solidFill>
                  <a:schemeClr val="accent6">
                    <a:lumMod val="50000"/>
                  </a:schemeClr>
                </a:solidFill>
                <a:effectLst/>
                <a:uLnTx/>
                <a:uFillTx/>
                <a:cs typeface="Arial"/>
                <a:sym typeface="Arial"/>
              </a:rPr>
              <a:t>Give context, provide connections, suggest next steps</a:t>
            </a:r>
          </a:p>
          <a:p>
            <a:pPr marL="457189" lvl="1" indent="-457189" defTabSz="1219170">
              <a:buClr>
                <a:schemeClr val="accent5">
                  <a:lumMod val="75000"/>
                </a:schemeClr>
              </a:buClr>
              <a:buFont typeface="Arial" panose="020B0604020202020204" pitchFamily="34" charset="0"/>
              <a:buChar char="•"/>
              <a:defRPr/>
            </a:pPr>
            <a:r>
              <a:rPr kumimoji="0" lang="en-US" sz="2400" b="0" i="0" u="none" strike="noStrike" kern="0" cap="none" spc="0" normalizeH="0" baseline="0" noProof="0" dirty="0">
                <a:ln>
                  <a:noFill/>
                </a:ln>
                <a:solidFill>
                  <a:schemeClr val="accent6">
                    <a:lumMod val="50000"/>
                  </a:schemeClr>
                </a:solidFill>
                <a:effectLst/>
                <a:uLnTx/>
                <a:uFillTx/>
                <a:cs typeface="Arial"/>
                <a:sym typeface="Arial"/>
              </a:rPr>
              <a:t>Examples: </a:t>
            </a:r>
          </a:p>
          <a:p>
            <a:pPr marL="457189" lvl="1" indent="-457189" defTabSz="1219170">
              <a:buClr>
                <a:schemeClr val="accent5">
                  <a:lumMod val="75000"/>
                </a:schemeClr>
              </a:buClr>
              <a:buFont typeface="Arial" panose="020B0604020202020204" pitchFamily="34" charset="0"/>
              <a:buChar char="•"/>
              <a:defRPr/>
            </a:pPr>
            <a:r>
              <a:rPr kumimoji="0" lang="en-US" sz="2400" b="0" i="0" u="none" strike="noStrike" kern="0" cap="none" spc="0" normalizeH="0" baseline="0" noProof="0" dirty="0">
                <a:ln>
                  <a:noFill/>
                </a:ln>
                <a:solidFill>
                  <a:schemeClr val="accent6">
                    <a:lumMod val="50000"/>
                  </a:schemeClr>
                </a:solidFill>
                <a:effectLst/>
                <a:uLnTx/>
                <a:uFillTx/>
                <a:cs typeface="Arial"/>
                <a:sym typeface="Arial"/>
              </a:rPr>
              <a:t>Referrals from the hallway, month by month </a:t>
            </a:r>
            <a:r>
              <a:rPr lang="en-US" sz="2400" kern="0" dirty="0">
                <a:solidFill>
                  <a:schemeClr val="accent6">
                    <a:lumMod val="50000"/>
                  </a:schemeClr>
                </a:solidFill>
                <a:cs typeface="Arial"/>
                <a:sym typeface="Arial"/>
              </a:rPr>
              <a:t>pre/post</a:t>
            </a:r>
            <a:r>
              <a:rPr kumimoji="0" lang="en-US" sz="2400" b="0" i="0" u="none" strike="noStrike" kern="0" cap="none" spc="0" normalizeH="0" baseline="0" noProof="0" dirty="0">
                <a:ln>
                  <a:noFill/>
                </a:ln>
                <a:solidFill>
                  <a:schemeClr val="accent6">
                    <a:lumMod val="50000"/>
                  </a:schemeClr>
                </a:solidFill>
                <a:effectLst/>
                <a:uLnTx/>
                <a:uFillTx/>
                <a:cs typeface="Arial"/>
                <a:sym typeface="Arial"/>
              </a:rPr>
              <a:t> intervention</a:t>
            </a:r>
          </a:p>
          <a:p>
            <a:pPr marL="457189" marR="0" lvl="1" indent="-457189" algn="l" defTabSz="1219170" rtl="0" eaLnBrk="1" fontAlgn="auto" latinLnBrk="0" hangingPunct="1">
              <a:lnSpc>
                <a:spcPct val="100000"/>
              </a:lnSpc>
              <a:spcBef>
                <a:spcPts val="0"/>
              </a:spcBef>
              <a:spcAft>
                <a:spcPts val="0"/>
              </a:spcAft>
              <a:buClr>
                <a:schemeClr val="accent5">
                  <a:lumMod val="75000"/>
                </a:schemeClr>
              </a:buClr>
              <a:buSzTx/>
              <a:buFont typeface="Arial" panose="020B0604020202020204" pitchFamily="34" charset="0"/>
              <a:buChar char="•"/>
              <a:tabLst/>
              <a:defRPr/>
            </a:pPr>
            <a:r>
              <a:rPr lang="en-US" sz="2400" kern="0" dirty="0">
                <a:solidFill>
                  <a:schemeClr val="accent6">
                    <a:lumMod val="50000"/>
                  </a:schemeClr>
                </a:solidFill>
                <a:cs typeface="Arial"/>
                <a:sym typeface="Arial"/>
              </a:rPr>
              <a:t>Number</a:t>
            </a:r>
            <a:r>
              <a:rPr kumimoji="0" lang="en-US" sz="2400" b="0" i="0" u="none" strike="noStrike" kern="0" cap="none" spc="0" normalizeH="0" baseline="0" noProof="0" dirty="0">
                <a:ln>
                  <a:noFill/>
                </a:ln>
                <a:solidFill>
                  <a:schemeClr val="accent6">
                    <a:lumMod val="50000"/>
                  </a:schemeClr>
                </a:solidFill>
                <a:effectLst/>
                <a:uLnTx/>
                <a:uFillTx/>
                <a:cs typeface="Arial"/>
                <a:sym typeface="Arial"/>
              </a:rPr>
              <a:t> of days since last playground referral</a:t>
            </a:r>
          </a:p>
          <a:p>
            <a:pPr marL="457189" marR="0" lvl="1" indent="-457189"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0" cap="none" spc="0" normalizeH="0" baseline="0" noProof="0" dirty="0">
              <a:ln>
                <a:noFill/>
              </a:ln>
              <a:solidFill>
                <a:schemeClr val="accent6">
                  <a:lumMod val="50000"/>
                </a:schemeClr>
              </a:solidFill>
              <a:effectLst/>
              <a:uLnTx/>
              <a:uFillTx/>
              <a:cs typeface="Arial"/>
              <a:sym typeface="Arial"/>
            </a:endParaRPr>
          </a:p>
        </p:txBody>
      </p:sp>
      <p:pic>
        <p:nvPicPr>
          <p:cNvPr id="6" name="Content Placeholder 4">
            <a:extLst>
              <a:ext uri="{FF2B5EF4-FFF2-40B4-BE49-F238E27FC236}">
                <a16:creationId xmlns:a16="http://schemas.microsoft.com/office/drawing/2014/main" id="{B35269FB-43D8-5549-8198-05ED78D82A48}"/>
              </a:ext>
            </a:extLst>
          </p:cNvPr>
          <p:cNvPicPr>
            <a:picLocks noChangeAspect="1"/>
          </p:cNvPicPr>
          <p:nvPr/>
        </p:nvPicPr>
        <p:blipFill>
          <a:blip r:embed="rId4"/>
          <a:stretch>
            <a:fillRect/>
          </a:stretch>
        </p:blipFill>
        <p:spPr>
          <a:xfrm rot="527301">
            <a:off x="9460824" y="3486433"/>
            <a:ext cx="2335159" cy="3212035"/>
          </a:xfrm>
          <a:prstGeom prst="rect">
            <a:avLst/>
          </a:prstGeom>
          <a:noFill/>
          <a:ln>
            <a:solidFill>
              <a:schemeClr val="bg2">
                <a:lumMod val="75000"/>
              </a:schemeClr>
            </a:solidFill>
          </a:ln>
        </p:spPr>
      </p:pic>
      <p:pic>
        <p:nvPicPr>
          <p:cNvPr id="7" name="Picture 6">
            <a:extLst>
              <a:ext uri="{FF2B5EF4-FFF2-40B4-BE49-F238E27FC236}">
                <a16:creationId xmlns:a16="http://schemas.microsoft.com/office/drawing/2014/main" id="{130BE114-1E00-8B43-AAFD-888672300D40}"/>
              </a:ext>
            </a:extLst>
          </p:cNvPr>
          <p:cNvPicPr>
            <a:picLocks noChangeAspect="1"/>
          </p:cNvPicPr>
          <p:nvPr/>
        </p:nvPicPr>
        <p:blipFill rotWithShape="1">
          <a:blip r:embed="rId5"/>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36793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CB08F52F-E15D-0F4B-A133-15220C9D8283}"/>
              </a:ext>
            </a:extLst>
          </p:cNvPr>
          <p:cNvSpPr txBox="1">
            <a:spLocks/>
          </p:cNvSpPr>
          <p:nvPr/>
        </p:nvSpPr>
        <p:spPr>
          <a:xfrm flipH="1">
            <a:off x="155422" y="379147"/>
            <a:ext cx="10348452" cy="8008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1200"/>
              <a:buFont typeface="Hind Vadodara"/>
              <a:buChar char="●"/>
              <a:defRPr sz="18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9pPr>
          </a:lstStyle>
          <a:p>
            <a:pPr marL="186262" marR="0" lvl="0" indent="0" algn="l" defTabSz="1219170" rtl="0" eaLnBrk="1" fontAlgn="auto" latinLnBrk="0" hangingPunct="1">
              <a:lnSpc>
                <a:spcPct val="100000"/>
              </a:lnSpc>
              <a:spcBef>
                <a:spcPts val="0"/>
              </a:spcBef>
              <a:spcAft>
                <a:spcPts val="0"/>
              </a:spcAft>
              <a:buClr>
                <a:srgbClr val="00A791"/>
              </a:buClr>
              <a:buSzPts val="1200"/>
              <a:buFont typeface="Hind Vadodara"/>
              <a:buNone/>
              <a:tabLst/>
              <a:defRPr/>
            </a:pPr>
            <a:r>
              <a:rPr kumimoji="0" lang="en-US" sz="4000" b="1" i="0" u="none" strike="noStrike" kern="0" cap="none" spc="0" normalizeH="0" baseline="0" noProof="0" dirty="0">
                <a:ln>
                  <a:noFill/>
                </a:ln>
                <a:solidFill>
                  <a:schemeClr val="accent6">
                    <a:lumMod val="50000"/>
                  </a:schemeClr>
                </a:solidFill>
                <a:effectLst/>
                <a:uLnTx/>
                <a:uFillTx/>
                <a:latin typeface="+mn-lt"/>
                <a:cs typeface="Hind Vadodara"/>
                <a:sym typeface="Hind Vadodara"/>
              </a:rPr>
              <a:t>Ideas for Sharing Data</a:t>
            </a:r>
          </a:p>
        </p:txBody>
      </p:sp>
      <p:sp>
        <p:nvSpPr>
          <p:cNvPr id="5" name="Rectangle 4">
            <a:extLst>
              <a:ext uri="{FF2B5EF4-FFF2-40B4-BE49-F238E27FC236}">
                <a16:creationId xmlns:a16="http://schemas.microsoft.com/office/drawing/2014/main" id="{D2A67FB2-BB45-4549-90E4-D2B3E7C513E6}"/>
              </a:ext>
            </a:extLst>
          </p:cNvPr>
          <p:cNvSpPr/>
          <p:nvPr/>
        </p:nvSpPr>
        <p:spPr>
          <a:xfrm>
            <a:off x="428221" y="1402845"/>
            <a:ext cx="7026464" cy="2431435"/>
          </a:xfrm>
          <a:prstGeom prst="rect">
            <a:avLst/>
          </a:prstGeom>
        </p:spPr>
        <p:txBody>
          <a:bodyPr wrap="square" numCol="1">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accent6">
                    <a:lumMod val="50000"/>
                  </a:schemeClr>
                </a:solidFill>
                <a:effectLst/>
                <a:uLnTx/>
                <a:uFillTx/>
                <a:ea typeface="+mn-ea"/>
                <a:cs typeface="Arial"/>
                <a:sym typeface="Arial"/>
              </a:rPr>
              <a:t>3. Create a </a:t>
            </a:r>
            <a:r>
              <a:rPr kumimoji="0" lang="en-US" sz="2800" b="1" i="0" u="none" strike="noStrike" kern="0" cap="none" spc="0" normalizeH="0" baseline="0" noProof="0" dirty="0">
                <a:ln>
                  <a:noFill/>
                </a:ln>
                <a:solidFill>
                  <a:schemeClr val="accent6">
                    <a:lumMod val="50000"/>
                  </a:schemeClr>
                </a:solidFill>
                <a:effectLst/>
                <a:uLnTx/>
                <a:uFillTx/>
                <a:ea typeface="+mn-ea"/>
                <a:cs typeface="Arial"/>
                <a:sym typeface="Arial"/>
              </a:rPr>
              <a:t>data wall </a:t>
            </a:r>
            <a:r>
              <a:rPr kumimoji="0" lang="en-US" sz="2800" b="0" i="0" u="none" strike="noStrike" kern="0" cap="none" spc="0" normalizeH="0" baseline="0" noProof="0" dirty="0">
                <a:ln>
                  <a:noFill/>
                </a:ln>
                <a:solidFill>
                  <a:schemeClr val="accent6">
                    <a:lumMod val="50000"/>
                  </a:schemeClr>
                </a:solidFill>
                <a:effectLst/>
                <a:uLnTx/>
                <a:uFillTx/>
                <a:ea typeface="+mn-ea"/>
                <a:cs typeface="Arial"/>
                <a:sym typeface="Arial"/>
              </a:rPr>
              <a:t>focusing on data related to school-wide goals:</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accent6">
                  <a:lumMod val="50000"/>
                </a:schemeClr>
              </a:solidFill>
              <a:effectLst/>
              <a:uLnTx/>
              <a:uFillTx/>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accent6">
                    <a:lumMod val="50000"/>
                  </a:schemeClr>
                </a:solidFill>
                <a:effectLst/>
                <a:uLnTx/>
                <a:uFillTx/>
                <a:ea typeface="+mn-ea"/>
                <a:cs typeface="Arial"/>
                <a:sym typeface="Arial"/>
              </a:rPr>
              <a:t>Display data related to school-wide goals so everyone walking through can see the progress</a:t>
            </a: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accent6">
                  <a:lumMod val="50000"/>
                </a:schemeClr>
              </a:solidFill>
              <a:effectLst/>
              <a:uLnTx/>
              <a:uFillTx/>
              <a:ea typeface="+mn-ea"/>
              <a:cs typeface="Arial"/>
              <a:sym typeface="Arial"/>
            </a:endParaRPr>
          </a:p>
        </p:txBody>
      </p:sp>
      <p:pic>
        <p:nvPicPr>
          <p:cNvPr id="6" name="Content Placeholder 3">
            <a:extLst>
              <a:ext uri="{FF2B5EF4-FFF2-40B4-BE49-F238E27FC236}">
                <a16:creationId xmlns:a16="http://schemas.microsoft.com/office/drawing/2014/main" id="{04D35F09-4CF1-2B43-A726-A9F58DE6E5D5}"/>
              </a:ext>
            </a:extLst>
          </p:cNvPr>
          <p:cNvPicPr>
            <a:picLocks noChangeAspect="1"/>
          </p:cNvPicPr>
          <p:nvPr/>
        </p:nvPicPr>
        <p:blipFill>
          <a:blip r:embed="rId3"/>
          <a:stretch>
            <a:fillRect/>
          </a:stretch>
        </p:blipFill>
        <p:spPr>
          <a:xfrm>
            <a:off x="907220" y="3822228"/>
            <a:ext cx="4291128" cy="2905617"/>
          </a:xfrm>
          <a:prstGeom prst="rect">
            <a:avLst/>
          </a:prstGeom>
          <a:noFill/>
          <a:ln>
            <a:noFill/>
          </a:ln>
          <a:effectLst>
            <a:softEdge rad="82053"/>
          </a:effectLst>
        </p:spPr>
      </p:pic>
      <p:pic>
        <p:nvPicPr>
          <p:cNvPr id="7" name="Picture 6">
            <a:extLst>
              <a:ext uri="{FF2B5EF4-FFF2-40B4-BE49-F238E27FC236}">
                <a16:creationId xmlns:a16="http://schemas.microsoft.com/office/drawing/2014/main" id="{61A13BCE-D625-CE44-A617-4857F8999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41793" y="1176876"/>
            <a:ext cx="3416894" cy="2669080"/>
          </a:xfrm>
          <a:prstGeom prst="rect">
            <a:avLst/>
          </a:prstGeom>
          <a:effectLst>
            <a:softEdge rad="81805"/>
          </a:effectLst>
        </p:spPr>
      </p:pic>
      <p:sp>
        <p:nvSpPr>
          <p:cNvPr id="10" name="Rectangle 9">
            <a:extLst>
              <a:ext uri="{FF2B5EF4-FFF2-40B4-BE49-F238E27FC236}">
                <a16:creationId xmlns:a16="http://schemas.microsoft.com/office/drawing/2014/main" id="{34BED95F-0EE2-104A-9442-75CE1AA5EF33}"/>
              </a:ext>
            </a:extLst>
          </p:cNvPr>
          <p:cNvSpPr/>
          <p:nvPr/>
        </p:nvSpPr>
        <p:spPr>
          <a:xfrm>
            <a:off x="5700989" y="4442686"/>
            <a:ext cx="5645784" cy="206210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accent6">
                    <a:lumMod val="50000"/>
                  </a:schemeClr>
                </a:solidFill>
                <a:effectLst/>
                <a:uLnTx/>
                <a:uFillTx/>
                <a:ea typeface="+mn-ea"/>
                <a:cs typeface="Arial"/>
                <a:sym typeface="Arial"/>
              </a:rPr>
              <a:t>4. Share data at </a:t>
            </a:r>
            <a:r>
              <a:rPr kumimoji="0" lang="en-US" sz="2800" b="1" i="0" u="none" strike="noStrike" kern="0" cap="none" spc="0" normalizeH="0" baseline="0" noProof="0" dirty="0">
                <a:ln>
                  <a:noFill/>
                </a:ln>
                <a:solidFill>
                  <a:schemeClr val="accent6">
                    <a:lumMod val="50000"/>
                  </a:schemeClr>
                </a:solidFill>
                <a:effectLst/>
                <a:uLnTx/>
                <a:uFillTx/>
                <a:ea typeface="+mn-ea"/>
                <a:cs typeface="Arial"/>
                <a:sym typeface="Arial"/>
              </a:rPr>
              <a:t>monthly staff/PTO/student council meetings</a:t>
            </a: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accent6">
                  <a:lumMod val="50000"/>
                </a:schemeClr>
              </a:solidFill>
              <a:effectLst/>
              <a:uLnTx/>
              <a:uFillTx/>
              <a:ea typeface="+mn-ea"/>
              <a:cs typeface="Arial"/>
              <a:sym typeface="Arial"/>
            </a:endParaRP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accent6">
                    <a:lumMod val="50000"/>
                  </a:schemeClr>
                </a:solidFill>
                <a:effectLst/>
                <a:uLnTx/>
                <a:uFillTx/>
                <a:ea typeface="+mn-ea"/>
                <a:cs typeface="Arial"/>
                <a:sym typeface="Arial"/>
              </a:rPr>
              <a:t>Invite </a:t>
            </a:r>
            <a:r>
              <a:rPr lang="en-US" sz="2400" kern="0" noProof="0" dirty="0">
                <a:solidFill>
                  <a:schemeClr val="accent6">
                    <a:lumMod val="50000"/>
                  </a:schemeClr>
                </a:solidFill>
                <a:cs typeface="Arial"/>
                <a:sym typeface="Arial"/>
              </a:rPr>
              <a:t>members</a:t>
            </a:r>
            <a:r>
              <a:rPr kumimoji="0" lang="en-US" sz="2400" b="0" i="0" u="none" strike="noStrike" kern="0" cap="none" spc="0" normalizeH="0" baseline="0" noProof="0" dirty="0">
                <a:ln>
                  <a:noFill/>
                </a:ln>
                <a:solidFill>
                  <a:schemeClr val="accent6">
                    <a:lumMod val="50000"/>
                  </a:schemeClr>
                </a:solidFill>
                <a:effectLst/>
                <a:uLnTx/>
                <a:uFillTx/>
                <a:ea typeface="+mn-ea"/>
                <a:cs typeface="Arial"/>
                <a:sym typeface="Arial"/>
              </a:rPr>
              <a:t> to actively participate in generating solutions</a:t>
            </a:r>
          </a:p>
        </p:txBody>
      </p:sp>
      <p:pic>
        <p:nvPicPr>
          <p:cNvPr id="8" name="Picture 7">
            <a:extLst>
              <a:ext uri="{FF2B5EF4-FFF2-40B4-BE49-F238E27FC236}">
                <a16:creationId xmlns:a16="http://schemas.microsoft.com/office/drawing/2014/main" id="{047359B6-6273-3148-99C6-CF586C68CA33}"/>
              </a:ext>
            </a:extLst>
          </p:cNvPr>
          <p:cNvPicPr>
            <a:picLocks noChangeAspect="1"/>
          </p:cNvPicPr>
          <p:nvPr/>
        </p:nvPicPr>
        <p:blipFill rotWithShape="1">
          <a:blip r:embed="rId5"/>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7470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9378000" cy="845600"/>
          </a:xfrm>
          <a:noFill/>
        </p:spPr>
        <p:txBody>
          <a:bodyPr/>
          <a:lstStyle/>
          <a:p>
            <a:r>
              <a:rPr lang="en-US" sz="3600" dirty="0"/>
              <a:t>Developing Data Routines</a:t>
            </a:r>
            <a:endParaRPr lang="en-US" sz="3600" i="1" dirty="0"/>
          </a:p>
        </p:txBody>
      </p:sp>
      <p:graphicFrame>
        <p:nvGraphicFramePr>
          <p:cNvPr id="3" name="Table 2">
            <a:extLst>
              <a:ext uri="{FF2B5EF4-FFF2-40B4-BE49-F238E27FC236}">
                <a16:creationId xmlns:a16="http://schemas.microsoft.com/office/drawing/2014/main" id="{F1DD4BED-4B6B-9244-83D1-8DEED5F2B2E1}"/>
              </a:ext>
            </a:extLst>
          </p:cNvPr>
          <p:cNvGraphicFramePr>
            <a:graphicFrameLocks noGrp="1"/>
          </p:cNvGraphicFramePr>
          <p:nvPr>
            <p:extLst>
              <p:ext uri="{D42A27DB-BD31-4B8C-83A1-F6EECF244321}">
                <p14:modId xmlns:p14="http://schemas.microsoft.com/office/powerpoint/2010/main" val="1253003820"/>
              </p:ext>
            </p:extLst>
          </p:nvPr>
        </p:nvGraphicFramePr>
        <p:xfrm>
          <a:off x="301905" y="1640513"/>
          <a:ext cx="11720762" cy="4116270"/>
        </p:xfrm>
        <a:graphic>
          <a:graphicData uri="http://schemas.openxmlformats.org/drawingml/2006/table">
            <a:tbl>
              <a:tblPr firstRow="1" firstCol="1" lastRow="1" lastCol="1" bandRow="1" bandCol="1"/>
              <a:tblGrid>
                <a:gridCol w="1493027">
                  <a:extLst>
                    <a:ext uri="{9D8B030D-6E8A-4147-A177-3AD203B41FA5}">
                      <a16:colId xmlns:a16="http://schemas.microsoft.com/office/drawing/2014/main" val="3957611466"/>
                    </a:ext>
                  </a:extLst>
                </a:gridCol>
                <a:gridCol w="2357080">
                  <a:extLst>
                    <a:ext uri="{9D8B030D-6E8A-4147-A177-3AD203B41FA5}">
                      <a16:colId xmlns:a16="http://schemas.microsoft.com/office/drawing/2014/main" val="1798173556"/>
                    </a:ext>
                  </a:extLst>
                </a:gridCol>
                <a:gridCol w="2982378">
                  <a:extLst>
                    <a:ext uri="{9D8B030D-6E8A-4147-A177-3AD203B41FA5}">
                      <a16:colId xmlns:a16="http://schemas.microsoft.com/office/drawing/2014/main" val="1011222601"/>
                    </a:ext>
                  </a:extLst>
                </a:gridCol>
                <a:gridCol w="2664729">
                  <a:extLst>
                    <a:ext uri="{9D8B030D-6E8A-4147-A177-3AD203B41FA5}">
                      <a16:colId xmlns:a16="http://schemas.microsoft.com/office/drawing/2014/main" val="324554808"/>
                    </a:ext>
                  </a:extLst>
                </a:gridCol>
                <a:gridCol w="2223548">
                  <a:extLst>
                    <a:ext uri="{9D8B030D-6E8A-4147-A177-3AD203B41FA5}">
                      <a16:colId xmlns:a16="http://schemas.microsoft.com/office/drawing/2014/main" val="1987873595"/>
                    </a:ext>
                  </a:extLst>
                </a:gridCol>
              </a:tblGrid>
              <a:tr h="1035412">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Source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Date(s) for administration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brings data to team meeting</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Meeting date to review data</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Plan to share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extLst>
                  <a:ext uri="{0D108BD9-81ED-4DB2-BD59-A6C34878D82A}">
                    <a16:rowId xmlns:a16="http://schemas.microsoft.com/office/drawing/2014/main" val="3342166291"/>
                  </a:ext>
                </a:extLst>
              </a:tr>
              <a:tr h="738364">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TFI</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403312"/>
                  </a:ext>
                </a:extLst>
              </a:tr>
              <a:tr h="671240">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Referral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9231631"/>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School Climate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8655336"/>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Other Outcome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2443145"/>
                  </a:ext>
                </a:extLst>
              </a:tr>
            </a:tbl>
          </a:graphicData>
        </a:graphic>
      </p:graphicFrame>
      <p:sp>
        <p:nvSpPr>
          <p:cNvPr id="4" name="Rounded Rectangle 3">
            <a:extLst>
              <a:ext uri="{FF2B5EF4-FFF2-40B4-BE49-F238E27FC236}">
                <a16:creationId xmlns:a16="http://schemas.microsoft.com/office/drawing/2014/main" id="{8EC19712-82DD-DFE9-7DE7-226534D15C69}"/>
              </a:ext>
            </a:extLst>
          </p:cNvPr>
          <p:cNvSpPr/>
          <p:nvPr/>
        </p:nvSpPr>
        <p:spPr>
          <a:xfrm>
            <a:off x="301905" y="5892800"/>
            <a:ext cx="11720762" cy="8297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Establishing consistent, efficient data routines will enhance your team’s ability to effectively use data for decision-making! More to come in Step 9! </a:t>
            </a:r>
          </a:p>
        </p:txBody>
      </p:sp>
    </p:spTree>
    <p:extLst>
      <p:ext uri="{BB962C8B-B14F-4D97-AF65-F5344CB8AC3E}">
        <p14:creationId xmlns:p14="http://schemas.microsoft.com/office/powerpoint/2010/main" val="4772918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0E14-C173-4F2E-88B3-AD313E6B0D66}"/>
              </a:ext>
            </a:extLst>
          </p:cNvPr>
          <p:cNvSpPr>
            <a:spLocks noGrp="1"/>
          </p:cNvSpPr>
          <p:nvPr>
            <p:ph type="title"/>
          </p:nvPr>
        </p:nvSpPr>
        <p:spPr>
          <a:xfrm>
            <a:off x="609600" y="343477"/>
            <a:ext cx="9378000" cy="845600"/>
          </a:xfrm>
          <a:noFill/>
        </p:spPr>
        <p:txBody>
          <a:bodyPr/>
          <a:lstStyle/>
          <a:p>
            <a:r>
              <a:rPr lang="en-US" dirty="0"/>
              <a:t>Guidelines for Efficient Data </a:t>
            </a:r>
            <a:r>
              <a:rPr lang="en-US" i="1" dirty="0"/>
              <a:t>Collection </a:t>
            </a:r>
            <a:r>
              <a:rPr lang="en-US" dirty="0"/>
              <a:t>Routines</a:t>
            </a:r>
          </a:p>
        </p:txBody>
      </p:sp>
      <p:sp>
        <p:nvSpPr>
          <p:cNvPr id="3" name="Content Placeholder 2">
            <a:extLst>
              <a:ext uri="{FF2B5EF4-FFF2-40B4-BE49-F238E27FC236}">
                <a16:creationId xmlns:a16="http://schemas.microsoft.com/office/drawing/2014/main" id="{169DEF94-34AA-4C5E-906E-D6AF1A3DA8D7}"/>
              </a:ext>
            </a:extLst>
          </p:cNvPr>
          <p:cNvSpPr>
            <a:spLocks noGrp="1"/>
          </p:cNvSpPr>
          <p:nvPr>
            <p:ph idx="4294967295"/>
          </p:nvPr>
        </p:nvSpPr>
        <p:spPr>
          <a:xfrm>
            <a:off x="609600" y="1357233"/>
            <a:ext cx="10972800" cy="4878321"/>
          </a:xfrm>
        </p:spPr>
        <p:style>
          <a:lnRef idx="2">
            <a:schemeClr val="accent1"/>
          </a:lnRef>
          <a:fillRef idx="1">
            <a:schemeClr val="lt1"/>
          </a:fillRef>
          <a:effectRef idx="0">
            <a:schemeClr val="accent1"/>
          </a:effectRef>
          <a:fontRef idx="minor">
            <a:schemeClr val="dk1"/>
          </a:fontRef>
        </p:style>
        <p:txBody>
          <a:bodyPr/>
          <a:lstStyle/>
          <a:p>
            <a:pPr>
              <a:buClr>
                <a:schemeClr val="accent5">
                  <a:lumMod val="75000"/>
                </a:schemeClr>
              </a:buClr>
              <a:buSzPct val="75000"/>
            </a:pPr>
            <a:r>
              <a:rPr lang="en-US" sz="2800" dirty="0">
                <a:solidFill>
                  <a:schemeClr val="accent6">
                    <a:lumMod val="50000"/>
                  </a:schemeClr>
                </a:solidFill>
                <a:latin typeface="+mn-lt"/>
              </a:rPr>
              <a:t>What Data?</a:t>
            </a:r>
          </a:p>
          <a:p>
            <a:pPr lvl="1">
              <a:spcBef>
                <a:spcPts val="0"/>
              </a:spcBef>
              <a:buClr>
                <a:schemeClr val="accent5">
                  <a:lumMod val="75000"/>
                </a:schemeClr>
              </a:buClr>
              <a:buSzPct val="75000"/>
            </a:pPr>
            <a:r>
              <a:rPr lang="en-US" sz="2400" dirty="0">
                <a:solidFill>
                  <a:schemeClr val="accent6">
                    <a:lumMod val="50000"/>
                  </a:schemeClr>
                </a:solidFill>
                <a:latin typeface="+mn-lt"/>
              </a:rPr>
              <a:t>Limit to information that answers important student, classroom, and school questions</a:t>
            </a:r>
          </a:p>
          <a:p>
            <a:pPr>
              <a:buClr>
                <a:schemeClr val="accent5">
                  <a:lumMod val="75000"/>
                </a:schemeClr>
              </a:buClr>
              <a:buSzPct val="75000"/>
            </a:pPr>
            <a:r>
              <a:rPr lang="en-US" sz="2800" dirty="0">
                <a:solidFill>
                  <a:schemeClr val="accent6">
                    <a:lumMod val="50000"/>
                  </a:schemeClr>
                </a:solidFill>
                <a:latin typeface="+mn-lt"/>
              </a:rPr>
              <a:t>How should information be gathered?</a:t>
            </a:r>
          </a:p>
          <a:p>
            <a:pPr lvl="1">
              <a:spcBef>
                <a:spcPts val="0"/>
              </a:spcBef>
              <a:buClr>
                <a:schemeClr val="accent5">
                  <a:lumMod val="75000"/>
                </a:schemeClr>
              </a:buClr>
              <a:buSzPct val="75000"/>
            </a:pPr>
            <a:r>
              <a:rPr lang="en-US" sz="2400" dirty="0">
                <a:solidFill>
                  <a:schemeClr val="accent6">
                    <a:lumMod val="50000"/>
                  </a:schemeClr>
                </a:solidFill>
                <a:latin typeface="+mn-lt"/>
                <a:ea typeface="Britannic Bold" pitchFamily="-108" charset="0"/>
                <a:cs typeface="Britannic Bold" pitchFamily="-108" charset="0"/>
              </a:rPr>
              <a:t>Integrate data collection procedures into typical routines (e.g., referrals, attendance, behavior incident reports)</a:t>
            </a:r>
            <a:endParaRPr lang="en-US" sz="2400" dirty="0">
              <a:solidFill>
                <a:schemeClr val="accent6">
                  <a:lumMod val="50000"/>
                </a:schemeClr>
              </a:solidFill>
              <a:latin typeface="+mn-lt"/>
              <a:ea typeface="Britannic Bold" pitchFamily="-108" charset="0"/>
            </a:endParaRPr>
          </a:p>
          <a:p>
            <a:pPr lvl="1">
              <a:spcBef>
                <a:spcPts val="0"/>
              </a:spcBef>
              <a:buClr>
                <a:schemeClr val="accent5">
                  <a:lumMod val="75000"/>
                </a:schemeClr>
              </a:buClr>
              <a:buSzPct val="75000"/>
            </a:pPr>
            <a:r>
              <a:rPr lang="en-US" sz="2400" dirty="0">
                <a:solidFill>
                  <a:schemeClr val="accent6">
                    <a:lumMod val="50000"/>
                  </a:schemeClr>
                </a:solidFill>
                <a:latin typeface="+mn-lt"/>
              </a:rPr>
              <a:t>Schedule data collection and staffing to ensure that data are current</a:t>
            </a:r>
          </a:p>
          <a:p>
            <a:pPr>
              <a:buClr>
                <a:schemeClr val="accent5">
                  <a:lumMod val="75000"/>
                </a:schemeClr>
              </a:buClr>
              <a:buSzPct val="75000"/>
            </a:pPr>
            <a:r>
              <a:rPr lang="en-US" sz="2800" dirty="0">
                <a:solidFill>
                  <a:schemeClr val="accent6">
                    <a:lumMod val="50000"/>
                  </a:schemeClr>
                </a:solidFill>
                <a:latin typeface="+mn-lt"/>
              </a:rPr>
              <a:t>When?</a:t>
            </a:r>
          </a:p>
          <a:p>
            <a:pPr lvl="1">
              <a:spcBef>
                <a:spcPts val="0"/>
              </a:spcBef>
              <a:buClr>
                <a:schemeClr val="accent5">
                  <a:lumMod val="75000"/>
                </a:schemeClr>
              </a:buClr>
              <a:buSzPct val="75000"/>
            </a:pPr>
            <a:r>
              <a:rPr lang="en-US" sz="2400" dirty="0">
                <a:solidFill>
                  <a:schemeClr val="accent6">
                    <a:lumMod val="50000"/>
                  </a:schemeClr>
                </a:solidFill>
                <a:latin typeface="+mn-lt"/>
              </a:rPr>
              <a:t>Use no more than 1% of time each day for managing data</a:t>
            </a:r>
          </a:p>
          <a:p>
            <a:pPr>
              <a:buClr>
                <a:schemeClr val="accent5">
                  <a:lumMod val="75000"/>
                </a:schemeClr>
              </a:buClr>
              <a:buSzPct val="75000"/>
            </a:pPr>
            <a:r>
              <a:rPr lang="en-US" sz="2800" dirty="0">
                <a:solidFill>
                  <a:schemeClr val="accent6">
                    <a:lumMod val="50000"/>
                  </a:schemeClr>
                </a:solidFill>
                <a:latin typeface="+mn-lt"/>
              </a:rPr>
              <a:t>By whom?</a:t>
            </a:r>
          </a:p>
          <a:p>
            <a:pPr lvl="1">
              <a:spcBef>
                <a:spcPts val="0"/>
              </a:spcBef>
              <a:buClr>
                <a:schemeClr val="accent5">
                  <a:lumMod val="75000"/>
                </a:schemeClr>
              </a:buClr>
              <a:buSzPct val="75000"/>
            </a:pPr>
            <a:r>
              <a:rPr lang="en-US" sz="2400" dirty="0">
                <a:solidFill>
                  <a:schemeClr val="accent6">
                    <a:lumMod val="50000"/>
                  </a:schemeClr>
                </a:solidFill>
                <a:latin typeface="+mn-lt"/>
              </a:rPr>
              <a:t>Ensure access to all necessary information (e.g., student records)</a:t>
            </a:r>
          </a:p>
          <a:p>
            <a:pPr lvl="1">
              <a:spcBef>
                <a:spcPts val="0"/>
              </a:spcBef>
              <a:buClr>
                <a:schemeClr val="accent5">
                  <a:lumMod val="75000"/>
                </a:schemeClr>
              </a:buClr>
              <a:buSzPct val="75000"/>
            </a:pPr>
            <a:r>
              <a:rPr lang="en-US" sz="2400" dirty="0">
                <a:solidFill>
                  <a:schemeClr val="accent6">
                    <a:lumMod val="50000"/>
                  </a:schemeClr>
                </a:solidFill>
                <a:latin typeface="+mn-lt"/>
              </a:rPr>
              <a:t>Check data collection reports regularly for accuracy</a:t>
            </a:r>
          </a:p>
        </p:txBody>
      </p:sp>
      <p:pic>
        <p:nvPicPr>
          <p:cNvPr id="4" name="Picture 3">
            <a:extLst>
              <a:ext uri="{FF2B5EF4-FFF2-40B4-BE49-F238E27FC236}">
                <a16:creationId xmlns:a16="http://schemas.microsoft.com/office/drawing/2014/main" id="{4566A76B-C695-024A-B7D4-3A1DC9FDBF78}"/>
              </a:ext>
            </a:extLst>
          </p:cNvPr>
          <p:cNvPicPr>
            <a:picLocks noChangeAspect="1"/>
          </p:cNvPicPr>
          <p:nvPr/>
        </p:nvPicPr>
        <p:blipFill rotWithShape="1">
          <a:blip r:embed="rId3"/>
          <a:srcRect l="9398" t="21261" r="17871" b="11318"/>
          <a:stretch/>
        </p:blipFill>
        <p:spPr>
          <a:xfrm>
            <a:off x="11059460" y="5750806"/>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41504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11065342" cy="845600"/>
          </a:xfrm>
          <a:noFill/>
        </p:spPr>
        <p:txBody>
          <a:bodyPr/>
          <a:lstStyle/>
          <a:p>
            <a:r>
              <a:rPr lang="en-US" dirty="0"/>
              <a:t>Guidelines for </a:t>
            </a:r>
            <a:r>
              <a:rPr lang="en-US" sz="3600" dirty="0"/>
              <a:t>Efficient Data </a:t>
            </a:r>
            <a:r>
              <a:rPr lang="en-US" sz="3600" i="1" dirty="0"/>
              <a:t>Review</a:t>
            </a:r>
            <a:r>
              <a:rPr lang="en-US" sz="3600" dirty="0"/>
              <a:t> Routines</a:t>
            </a:r>
            <a:endParaRPr lang="en-US" sz="3600" i="1" dirty="0"/>
          </a:p>
        </p:txBody>
      </p:sp>
      <p:sp>
        <p:nvSpPr>
          <p:cNvPr id="8" name="TextBox 7">
            <a:extLst>
              <a:ext uri="{FF2B5EF4-FFF2-40B4-BE49-F238E27FC236}">
                <a16:creationId xmlns:a16="http://schemas.microsoft.com/office/drawing/2014/main" id="{6C53A578-85BE-7045-93EE-E474C7AA8AA3}"/>
              </a:ext>
            </a:extLst>
          </p:cNvPr>
          <p:cNvSpPr txBox="1"/>
          <p:nvPr/>
        </p:nvSpPr>
        <p:spPr>
          <a:xfrm>
            <a:off x="1275948" y="1406053"/>
            <a:ext cx="9913827" cy="44627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spcAft>
                <a:spcPts val="1200"/>
              </a:spcAft>
              <a:buClr>
                <a:schemeClr val="accent5">
                  <a:lumMod val="75000"/>
                </a:schemeClr>
              </a:buClr>
              <a:buFont typeface="Arial" panose="020B0604020202020204" pitchFamily="34" charset="0"/>
              <a:buChar char="•"/>
            </a:pPr>
            <a:endParaRPr lang="en-US" sz="2800" b="1" i="1" u="sng" dirty="0"/>
          </a:p>
          <a:p>
            <a:pPr marL="457200" indent="-457200">
              <a:spcAft>
                <a:spcPts val="1200"/>
              </a:spcAft>
              <a:buClr>
                <a:schemeClr val="accent5">
                  <a:lumMod val="75000"/>
                </a:schemeClr>
              </a:buClr>
              <a:buFont typeface="Arial" panose="020B0604020202020204" pitchFamily="34" charset="0"/>
              <a:buChar char="•"/>
            </a:pPr>
            <a:r>
              <a:rPr lang="en-US" sz="2800" b="1" i="1" u="sng" dirty="0"/>
              <a:t>Protect team time to review data monthly</a:t>
            </a:r>
            <a:endParaRPr lang="en-US" sz="2800" dirty="0"/>
          </a:p>
          <a:p>
            <a:pPr marL="457200" indent="-457200">
              <a:spcAft>
                <a:spcPts val="1200"/>
              </a:spcAft>
              <a:buClr>
                <a:schemeClr val="accent5">
                  <a:lumMod val="75000"/>
                </a:schemeClr>
              </a:buClr>
              <a:buFont typeface="Arial" panose="020B0604020202020204" pitchFamily="34" charset="0"/>
              <a:buChar char="•"/>
            </a:pPr>
            <a:r>
              <a:rPr lang="en-US" sz="2800" dirty="0"/>
              <a:t>Identify 2-3 staff members to:</a:t>
            </a:r>
          </a:p>
          <a:p>
            <a:pPr marL="914400" lvl="1" indent="-457200">
              <a:spcAft>
                <a:spcPts val="1200"/>
              </a:spcAft>
              <a:buClr>
                <a:schemeClr val="accent5">
                  <a:lumMod val="75000"/>
                </a:schemeClr>
              </a:buClr>
              <a:buFont typeface="Arial" panose="020B0604020202020204" pitchFamily="34" charset="0"/>
              <a:buChar char="•"/>
            </a:pPr>
            <a:r>
              <a:rPr lang="en-US" sz="2800" dirty="0"/>
              <a:t>manage data systems</a:t>
            </a:r>
          </a:p>
          <a:p>
            <a:pPr marL="914400" lvl="1" indent="-457200">
              <a:spcAft>
                <a:spcPts val="1200"/>
              </a:spcAft>
              <a:buClr>
                <a:schemeClr val="accent5">
                  <a:lumMod val="75000"/>
                </a:schemeClr>
              </a:buClr>
              <a:buFont typeface="Arial" panose="020B0604020202020204" pitchFamily="34" charset="0"/>
              <a:buChar char="•"/>
            </a:pPr>
            <a:r>
              <a:rPr lang="en-US" sz="2800" dirty="0"/>
              <a:t>provide efficient, timely, and graphic displays of data</a:t>
            </a:r>
          </a:p>
          <a:p>
            <a:pPr marL="457200" indent="-457200">
              <a:spcAft>
                <a:spcPts val="1200"/>
              </a:spcAft>
              <a:buClr>
                <a:schemeClr val="accent5">
                  <a:lumMod val="75000"/>
                </a:schemeClr>
              </a:buClr>
              <a:buFont typeface="Arial" panose="020B0604020202020204" pitchFamily="34" charset="0"/>
              <a:buChar char="•"/>
            </a:pPr>
            <a:r>
              <a:rPr lang="en-US" sz="2800" dirty="0"/>
              <a:t>Establish structures and routines for staff members to receive weekly/monthly data reports about status of SW discipline</a:t>
            </a:r>
          </a:p>
          <a:p>
            <a:pPr marL="457200" indent="-457200">
              <a:spcAft>
                <a:spcPts val="1200"/>
              </a:spcAft>
              <a:buClr>
                <a:schemeClr val="accent5">
                  <a:lumMod val="75000"/>
                </a:schemeClr>
              </a:buClr>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ED418652-17A8-C483-3477-F9E6B915A333}"/>
              </a:ext>
            </a:extLst>
          </p:cNvPr>
          <p:cNvPicPr>
            <a:picLocks noChangeAspect="1"/>
          </p:cNvPicPr>
          <p:nvPr/>
        </p:nvPicPr>
        <p:blipFill rotWithShape="1">
          <a:blip r:embed="rId3"/>
          <a:srcRect l="9398" t="21261" r="17871" b="11318"/>
          <a:stretch/>
        </p:blipFill>
        <p:spPr>
          <a:xfrm>
            <a:off x="11059460" y="5750806"/>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561268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256307" y="442534"/>
            <a:ext cx="11679385" cy="845600"/>
          </a:xfrm>
          <a:noFill/>
        </p:spPr>
        <p:txBody>
          <a:bodyPr/>
          <a:lstStyle/>
          <a:p>
            <a:pPr eaLnBrk="1" hangingPunct="1"/>
            <a:r>
              <a:rPr lang="en-US" sz="4000" dirty="0">
                <a:solidFill>
                  <a:schemeClr val="bg1"/>
                </a:solidFill>
              </a:rPr>
              <a:t>ACTIVITY: Data Routines</a:t>
            </a:r>
            <a:endParaRPr lang="en-US" sz="4000" i="1" dirty="0">
              <a:solidFill>
                <a:schemeClr val="bg1"/>
              </a:solidFill>
            </a:endParaRPr>
          </a:p>
        </p:txBody>
      </p:sp>
      <p:sp>
        <p:nvSpPr>
          <p:cNvPr id="139268" name="Rectangle 3"/>
          <p:cNvSpPr>
            <a:spLocks noGrp="1" noChangeArrowheads="1"/>
          </p:cNvSpPr>
          <p:nvPr>
            <p:ph type="body" idx="4294967295"/>
          </p:nvPr>
        </p:nvSpPr>
        <p:spPr>
          <a:xfrm>
            <a:off x="256307" y="1717545"/>
            <a:ext cx="6602064" cy="3839618"/>
          </a:xfrm>
          <a:solidFill>
            <a:srgbClr val="FFFFFF"/>
          </a:solidFill>
        </p:spPr>
        <p:txBody>
          <a:bodyPr/>
          <a:lstStyle/>
          <a:p>
            <a:pPr eaLnBrk="1" hangingPunct="1">
              <a:lnSpc>
                <a:spcPct val="90000"/>
              </a:lnSpc>
            </a:pPr>
            <a:endParaRPr lang="en-US" b="1" dirty="0">
              <a:solidFill>
                <a:schemeClr val="accent6">
                  <a:lumMod val="50000"/>
                </a:schemeClr>
              </a:solidFill>
              <a:latin typeface="+mn-lt"/>
              <a:ea typeface="ＭＳ Ｐゴシック" pitchFamily="-108" charset="-128"/>
              <a:cs typeface="ＭＳ Ｐゴシック" pitchFamily="-108" charset="-128"/>
            </a:endParaRPr>
          </a:p>
          <a:p>
            <a:pPr marL="0" indent="0">
              <a:buClr>
                <a:schemeClr val="accent5"/>
              </a:buClr>
              <a:buNone/>
            </a:pPr>
            <a:r>
              <a:rPr lang="en-US" dirty="0">
                <a:solidFill>
                  <a:schemeClr val="accent6">
                    <a:lumMod val="50000"/>
                  </a:schemeClr>
                </a:solidFill>
                <a:latin typeface="+mn-lt"/>
                <a:cs typeface="Calibri" panose="020F0502020204030204" pitchFamily="34" charset="0"/>
              </a:rPr>
              <a:t>As a team,</a:t>
            </a:r>
          </a:p>
          <a:p>
            <a:pPr marL="342900" indent="-342900">
              <a:buClr>
                <a:schemeClr val="accent5"/>
              </a:buClr>
            </a:pPr>
            <a:r>
              <a:rPr lang="en-US" dirty="0">
                <a:solidFill>
                  <a:schemeClr val="accent6">
                    <a:lumMod val="50000"/>
                  </a:schemeClr>
                </a:solidFill>
                <a:latin typeface="+mn-lt"/>
                <a:cs typeface="Calibri" panose="020F0502020204030204" pitchFamily="34" charset="0"/>
              </a:rPr>
              <a:t>Review your evaluation plan and identify what still needs to be completed this year.</a:t>
            </a:r>
          </a:p>
          <a:p>
            <a:pPr marL="342900" indent="-342900">
              <a:buClr>
                <a:schemeClr val="accent5"/>
              </a:buClr>
            </a:pPr>
            <a:r>
              <a:rPr lang="en-US" dirty="0">
                <a:solidFill>
                  <a:schemeClr val="accent6">
                    <a:lumMod val="50000"/>
                  </a:schemeClr>
                </a:solidFill>
                <a:latin typeface="+mn-lt"/>
                <a:cs typeface="Calibri" panose="020F0502020204030204" pitchFamily="34" charset="0"/>
              </a:rPr>
              <a:t>Plan your data routines for the year ahead.</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a:p>
            <a:pPr marL="0" indent="0">
              <a:buClr>
                <a:schemeClr val="accent5"/>
              </a:buClr>
              <a:buNone/>
            </a:pPr>
            <a:r>
              <a:rPr lang="en-US" dirty="0">
                <a:solidFill>
                  <a:schemeClr val="accent6">
                    <a:lumMod val="50000"/>
                  </a:schemeClr>
                </a:solidFill>
                <a:latin typeface="+mn-lt"/>
                <a:cs typeface="Calibri" panose="020F0502020204030204" pitchFamily="34" charset="0"/>
              </a:rPr>
              <a:t>Add items to your Action Plan as necessary.</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a:p>
            <a:pPr marL="0" indent="0">
              <a:buClr>
                <a:schemeClr val="accent5"/>
              </a:buClr>
              <a:buNone/>
            </a:pPr>
            <a:r>
              <a:rPr lang="en-US" dirty="0">
                <a:solidFill>
                  <a:schemeClr val="accent6">
                    <a:lumMod val="50000"/>
                  </a:schemeClr>
                </a:solidFill>
                <a:latin typeface="+mn-lt"/>
                <a:cs typeface="Calibri" panose="020F0502020204030204" pitchFamily="34" charset="0"/>
              </a:rPr>
              <a:t>Be ready to present 2-3 “big ideas” from your discussion.</a:t>
            </a:r>
          </a:p>
        </p:txBody>
      </p:sp>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3808903" y="6018734"/>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pic>
        <p:nvPicPr>
          <p:cNvPr id="3" name="Picture 2" descr="Table&#10;&#10;Description automatically generated">
            <a:extLst>
              <a:ext uri="{FF2B5EF4-FFF2-40B4-BE49-F238E27FC236}">
                <a16:creationId xmlns:a16="http://schemas.microsoft.com/office/drawing/2014/main" id="{6D9AD469-A055-BE4B-8DA4-D78065ADA515}"/>
              </a:ext>
            </a:extLst>
          </p:cNvPr>
          <p:cNvPicPr>
            <a:picLocks noChangeAspect="1"/>
          </p:cNvPicPr>
          <p:nvPr/>
        </p:nvPicPr>
        <p:blipFill>
          <a:blip r:embed="rId4"/>
          <a:stretch>
            <a:fillRect/>
          </a:stretch>
        </p:blipFill>
        <p:spPr>
          <a:xfrm>
            <a:off x="6710775" y="4175950"/>
            <a:ext cx="5084233" cy="1810624"/>
          </a:xfrm>
          <a:prstGeom prst="rect">
            <a:avLst/>
          </a:prstGeom>
        </p:spPr>
      </p:pic>
      <p:pic>
        <p:nvPicPr>
          <p:cNvPr id="5" name="Picture 4" descr="Table&#10;&#10;Description automatically generated">
            <a:extLst>
              <a:ext uri="{FF2B5EF4-FFF2-40B4-BE49-F238E27FC236}">
                <a16:creationId xmlns:a16="http://schemas.microsoft.com/office/drawing/2014/main" id="{D881737B-3954-304B-8DC3-986B00D2043C}"/>
              </a:ext>
            </a:extLst>
          </p:cNvPr>
          <p:cNvPicPr>
            <a:picLocks noChangeAspect="1"/>
          </p:cNvPicPr>
          <p:nvPr/>
        </p:nvPicPr>
        <p:blipFill>
          <a:blip r:embed="rId5"/>
          <a:stretch>
            <a:fillRect/>
          </a:stretch>
        </p:blipFill>
        <p:spPr>
          <a:xfrm>
            <a:off x="6570092" y="663704"/>
            <a:ext cx="5365600" cy="2930552"/>
          </a:xfrm>
          <a:prstGeom prst="rect">
            <a:avLst/>
          </a:prstGeom>
        </p:spPr>
      </p:pic>
    </p:spTree>
    <p:extLst>
      <p:ext uri="{BB962C8B-B14F-4D97-AF65-F5344CB8AC3E}">
        <p14:creationId xmlns:p14="http://schemas.microsoft.com/office/powerpoint/2010/main" val="174351744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Routines for Gathering and Reviewing Data</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312902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will you:</a:t>
            </a:r>
          </a:p>
          <a:p>
            <a:pPr marL="640080" marR="0" lvl="0" indent="-457200" algn="l" defTabSz="914400" rtl="0" eaLnBrk="1" fontAlgn="auto" latinLnBrk="0" hangingPunct="1">
              <a:lnSpc>
                <a:spcPct val="90000"/>
              </a:lnSpc>
              <a:spcBef>
                <a:spcPts val="0"/>
              </a:spcBef>
              <a:spcAft>
                <a:spcPts val="0"/>
              </a:spcAft>
              <a:buClr>
                <a:schemeClr val="accent5">
                  <a:lumMod val="75000"/>
                </a:schemeClr>
              </a:buClr>
              <a:buSzPct val="75000"/>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Develop and maintain your evaluation plan</a:t>
            </a:r>
          </a:p>
          <a:p>
            <a:pPr marL="640080" marR="0" lvl="0" indent="-457200" algn="l" defTabSz="914400" rtl="0" eaLnBrk="1" fontAlgn="auto" latinLnBrk="0" hangingPunct="1">
              <a:lnSpc>
                <a:spcPct val="90000"/>
              </a:lnSpc>
              <a:spcBef>
                <a:spcPts val="0"/>
              </a:spcBef>
              <a:spcAft>
                <a:spcPts val="0"/>
              </a:spcAft>
              <a:buClr>
                <a:schemeClr val="accent5">
                  <a:lumMod val="75000"/>
                </a:scheme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Identify and progress monitor your outcome goals</a:t>
            </a:r>
          </a:p>
          <a:p>
            <a:pPr marL="640080" marR="0" lvl="0" indent="-457200" algn="l" defTabSz="914400" rtl="0" eaLnBrk="1" fontAlgn="auto" latinLnBrk="0" hangingPunct="1">
              <a:lnSpc>
                <a:spcPct val="90000"/>
              </a:lnSpc>
              <a:spcBef>
                <a:spcPts val="0"/>
              </a:spcBef>
              <a:spcAft>
                <a:spcPts val="0"/>
              </a:spcAft>
              <a:buClr>
                <a:schemeClr val="accent5">
                  <a:lumMod val="75000"/>
                </a:schemeClr>
              </a:buClr>
              <a:buSzPct val="75000"/>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Share data with partners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a:t>
            </a:r>
            <a:r>
              <a:rPr lang="en-US" sz="2800" kern="0" dirty="0">
                <a:solidFill>
                  <a:srgbClr val="292C73">
                    <a:lumMod val="50000"/>
                  </a:srgbClr>
                </a:solidFill>
                <a:latin typeface="Calibri" panose="020F0502020204030204" pitchFamily="34" charset="0"/>
                <a:cs typeface="Calibri" panose="020F0502020204030204" pitchFamily="34" charset="0"/>
              </a:rPr>
              <a:t>to implement these routines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733697708"/>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8.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35392</TotalTime>
  <Words>6138</Words>
  <Application>Microsoft Macintosh PowerPoint</Application>
  <PresentationFormat>Widescreen</PresentationFormat>
  <Paragraphs>1139</Paragraphs>
  <Slides>127</Slides>
  <Notes>122</Notes>
  <HiddenSlides>4</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127</vt:i4>
      </vt:variant>
    </vt:vector>
  </HeadingPairs>
  <TitlesOfParts>
    <vt:vector size="160" baseType="lpstr">
      <vt:lpstr>Arial</vt:lpstr>
      <vt:lpstr>Bradley Hand</vt:lpstr>
      <vt:lpstr>Calibri</vt:lpstr>
      <vt:lpstr>Castellar</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Times New Roman</vt:lpstr>
      <vt:lpstr>Ophthalmology Center by Slidesgo</vt:lpstr>
      <vt:lpstr>1_Ophthalmology Center by Slidesgo</vt:lpstr>
      <vt:lpstr>9_Ophthalmology Center by Slidesgo</vt:lpstr>
      <vt:lpstr>10_Ophthalmology Center by Slidesgo</vt:lpstr>
      <vt:lpstr>11_Ophthalmology Center by Slidesgo</vt:lpstr>
      <vt:lpstr>6_Ophthalmology Center by Slidesgo</vt:lpstr>
      <vt:lpstr>12_Ophthalmology Center by Slidesgo</vt:lpstr>
      <vt:lpstr>5_Ophthalmology Center by Slidesgo</vt:lpstr>
      <vt:lpstr>4_Ophthalmology Center by Slidesgo</vt:lpstr>
      <vt:lpstr>2_Ophthalmology Center by Slidesgo</vt:lpstr>
      <vt:lpstr>7_Ophthalmology Center by Slidesgo</vt:lpstr>
      <vt:lpstr>8_Ophthalmology Center by Slidesgo</vt:lpstr>
      <vt:lpstr>15_Ophthalmology Center by Slidesgo</vt:lpstr>
      <vt:lpstr>13_Ophthalmology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TRAINING SCHEDULE</vt:lpstr>
      <vt:lpstr>nepbis.org</vt:lpstr>
      <vt:lpstr>WEBSITES</vt:lpstr>
      <vt:lpstr>LEGEND</vt:lpstr>
      <vt:lpstr>PowerPoint Presentation</vt:lpstr>
      <vt:lpstr>EXPECTATIONS</vt:lpstr>
      <vt:lpstr>AGENDA AND ACTION STEPS</vt:lpstr>
      <vt:lpstr> Quick  Review </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DISCUSSION: Checking in</vt:lpstr>
      <vt:lpstr>WHOLE GROUP DEBRIEF: Checking In</vt:lpstr>
      <vt:lpstr>Step 8: Develop Systems to Support Staff</vt:lpstr>
      <vt:lpstr>PowerPoint Presentation</vt:lpstr>
      <vt:lpstr>PowerPoint Presentation</vt:lpstr>
      <vt:lpstr>What are SYSTEMS?</vt:lpstr>
      <vt:lpstr>Systems SUPPORT implementation fidelity </vt:lpstr>
      <vt:lpstr>PowerPoint Presentation</vt:lpstr>
      <vt:lpstr>PowerPoint Presentation</vt:lpstr>
      <vt:lpstr>PowerPoint Presentation</vt:lpstr>
      <vt:lpstr>PowerPoint Presentation</vt:lpstr>
      <vt:lpstr>ACTIVITY: Teaming and Action Planning</vt:lpstr>
      <vt:lpstr>WHOLE GROUP DEBRIEF:  Training and Action Planning</vt:lpstr>
      <vt:lpstr>PowerPoint Presentation</vt:lpstr>
      <vt:lpstr>Staff Engagement is Critical for Implementation!</vt:lpstr>
      <vt:lpstr>Strategies to Promote and Sustain Staff Engagement</vt:lpstr>
      <vt:lpstr>Purpose statement identifies WHY you are implementing PBIS at your school </vt:lpstr>
      <vt:lpstr>PowerPoint Presentation</vt:lpstr>
      <vt:lpstr>Engage partners by co-designing and revising features based on data  </vt:lpstr>
      <vt:lpstr>Share relevant data with staff often and regularly</vt:lpstr>
      <vt:lpstr>Guidelines for Staff Engagement </vt:lpstr>
      <vt:lpstr>Activity: Promoting and Sustaining Staff Engagement</vt:lpstr>
      <vt:lpstr>WHOLE GROUP DEBRIEF:  Promoting and Sustaining Staff Engagement</vt:lpstr>
      <vt:lpstr>PowerPoint Presentation</vt:lpstr>
      <vt:lpstr>Provide Universal Professional Development to ALL Staff instead of ”Training and Hoping” </vt:lpstr>
      <vt:lpstr>Continuum of Multi-tiered Professional Development Support</vt:lpstr>
      <vt:lpstr>Embedded and Ongoing Professional Development </vt:lpstr>
      <vt:lpstr>CRITICAL TOPICS FOR STAFF PD</vt:lpstr>
      <vt:lpstr>ADDITIONAL STAFF PD CONSIDERATIONS</vt:lpstr>
      <vt:lpstr>Embedded and Ongoing Professional Development </vt:lpstr>
      <vt:lpstr>Embedded and Ongoing Professional Development </vt:lpstr>
      <vt:lpstr>Train and Hope Method</vt:lpstr>
      <vt:lpstr>Explicit Training Example</vt:lpstr>
      <vt:lpstr>Embedded and Ongoing Professional Development </vt:lpstr>
      <vt:lpstr>Coaching Support</vt:lpstr>
      <vt:lpstr>Additional Coaching/Prompting Examples</vt:lpstr>
      <vt:lpstr>Embedded and Ongoing Professional Development </vt:lpstr>
      <vt:lpstr>Performance Feedback Example</vt:lpstr>
      <vt:lpstr>Align PBIS Practices to Evaluation Procedures</vt:lpstr>
      <vt:lpstr>NEPBIS.org</vt:lpstr>
      <vt:lpstr>Embedded and Ongoing Professional Development </vt:lpstr>
      <vt:lpstr>Professional Development Planning</vt:lpstr>
      <vt:lpstr>Guidelines for Embedded and Ongoing Professional Development </vt:lpstr>
      <vt:lpstr>ACTIVITY: Developing a System of Embedded and Ongoing Professional Development</vt:lpstr>
      <vt:lpstr>WHOLE GROUP DEBRIEF:  Developing a System of Embedded and Ongoing Professional Development</vt:lpstr>
      <vt:lpstr>Break</vt:lpstr>
      <vt:lpstr>PowerPoint Presentation</vt:lpstr>
      <vt:lpstr>Adults need and deserve recognition for  their PBIS implementation efforts!</vt:lpstr>
      <vt:lpstr>Provide verbal and/or written relevant and sincere specific praise often! </vt:lpstr>
      <vt:lpstr>Gather Staff Feedback!</vt:lpstr>
      <vt:lpstr>Staff Recognition Examples</vt:lpstr>
      <vt:lpstr>Guidelines for Staff Recognition</vt:lpstr>
      <vt:lpstr>ACTIVITY: Developing a Staff Recognition System</vt:lpstr>
      <vt:lpstr>WHOLE GROUP DEBRIEF:  Develping a Staff Recognition System</vt:lpstr>
      <vt:lpstr>PowerPoint Presentation</vt:lpstr>
      <vt:lpstr>PowerPoint Presentation</vt:lpstr>
      <vt:lpstr>Data used in PBIS implementation </vt:lpstr>
      <vt:lpstr>PowerPoint Presentation</vt:lpstr>
      <vt:lpstr>Why develop data routines? </vt:lpstr>
      <vt:lpstr>PowerPoint Presentation</vt:lpstr>
      <vt:lpstr>Establish and Strengthen Data Routines</vt:lpstr>
      <vt:lpstr>EXAMPLE: School-wide Behavior Data </vt:lpstr>
      <vt:lpstr>NON-EXAMPLE: School-wide Behavior Data </vt:lpstr>
      <vt:lpstr>EXAMPLE: Student Attendance</vt:lpstr>
      <vt:lpstr>PowerPoint Presentation</vt:lpstr>
      <vt:lpstr>PowerPoint Presentation</vt:lpstr>
      <vt:lpstr>PowerPoint Presentation</vt:lpstr>
      <vt:lpstr>Developing Data Routines</vt:lpstr>
      <vt:lpstr>Guidelines for Efficient Data Collection Routines</vt:lpstr>
      <vt:lpstr>Guidelines for Efficient Data Review Routines</vt:lpstr>
      <vt:lpstr>ACTIVITY: Data Routines</vt:lpstr>
      <vt:lpstr>WHOLE GROUP DEBRIEF:  Routines for Gathering and Reviewing Data</vt:lpstr>
      <vt:lpstr>Lunch</vt:lpstr>
      <vt:lpstr>Quick Review</vt:lpstr>
      <vt:lpstr>Systems SUPPORT implementation to occur with fidelity </vt:lpstr>
      <vt:lpstr>PowerPoint Presentation</vt:lpstr>
      <vt:lpstr>PowerPoint Presentation</vt:lpstr>
      <vt:lpstr>PowerPoint Presentation</vt:lpstr>
      <vt:lpstr>Adults need and deserve recognition for their efforts!</vt:lpstr>
      <vt:lpstr>PowerPoint Presentation</vt:lpstr>
      <vt:lpstr>PowerPoint Presentation</vt:lpstr>
      <vt:lpstr>PowerPoint Presentation</vt:lpstr>
      <vt:lpstr>PowerPoint Presentation</vt:lpstr>
      <vt:lpstr>PowerPoint Presentation</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128</cp:revision>
  <dcterms:created xsi:type="dcterms:W3CDTF">2021-12-07T21:19:55Z</dcterms:created>
  <dcterms:modified xsi:type="dcterms:W3CDTF">2023-09-12T16:39:42Z</dcterms:modified>
</cp:coreProperties>
</file>