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8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9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108.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09.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123.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124.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136.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9" r:id="rId2"/>
    <p:sldMasterId id="2147483691" r:id="rId3"/>
    <p:sldMasterId id="2147483703" r:id="rId4"/>
    <p:sldMasterId id="2147483720" r:id="rId5"/>
    <p:sldMasterId id="2147483734" r:id="rId6"/>
    <p:sldMasterId id="2147483760" r:id="rId7"/>
    <p:sldMasterId id="2147483777" r:id="rId8"/>
    <p:sldMasterId id="2147483802" r:id="rId9"/>
    <p:sldMasterId id="2147483811" r:id="rId10"/>
  </p:sldMasterIdLst>
  <p:notesMasterIdLst>
    <p:notesMasterId r:id="rId160"/>
  </p:notesMasterIdLst>
  <p:sldIdLst>
    <p:sldId id="4698" r:id="rId11"/>
    <p:sldId id="4386" r:id="rId12"/>
    <p:sldId id="4191" r:id="rId13"/>
    <p:sldId id="4115" r:id="rId14"/>
    <p:sldId id="3364" r:id="rId15"/>
    <p:sldId id="4081" r:id="rId16"/>
    <p:sldId id="4116" r:id="rId17"/>
    <p:sldId id="4718" r:id="rId18"/>
    <p:sldId id="4117" r:id="rId19"/>
    <p:sldId id="4118" r:id="rId20"/>
    <p:sldId id="4120" r:id="rId21"/>
    <p:sldId id="3384" r:id="rId22"/>
    <p:sldId id="4192" r:id="rId23"/>
    <p:sldId id="3213" r:id="rId24"/>
    <p:sldId id="4193" r:id="rId25"/>
    <p:sldId id="4209" r:id="rId26"/>
    <p:sldId id="4379" r:id="rId27"/>
    <p:sldId id="4380" r:id="rId28"/>
    <p:sldId id="4381" r:id="rId29"/>
    <p:sldId id="4719" r:id="rId30"/>
    <p:sldId id="3372" r:id="rId31"/>
    <p:sldId id="4145" r:id="rId32"/>
    <p:sldId id="4146" r:id="rId33"/>
    <p:sldId id="4150" r:id="rId34"/>
    <p:sldId id="4720" r:id="rId35"/>
    <p:sldId id="4721" r:id="rId36"/>
    <p:sldId id="4487" r:id="rId37"/>
    <p:sldId id="4488" r:id="rId38"/>
    <p:sldId id="4722" r:id="rId39"/>
    <p:sldId id="4480" r:id="rId40"/>
    <p:sldId id="4528" r:id="rId41"/>
    <p:sldId id="4485" r:id="rId42"/>
    <p:sldId id="4137" r:id="rId43"/>
    <p:sldId id="1163" r:id="rId44"/>
    <p:sldId id="289" r:id="rId45"/>
    <p:sldId id="375" r:id="rId46"/>
    <p:sldId id="385" r:id="rId47"/>
    <p:sldId id="3437" r:id="rId48"/>
    <p:sldId id="4489" r:id="rId49"/>
    <p:sldId id="1060" r:id="rId50"/>
    <p:sldId id="1165" r:id="rId51"/>
    <p:sldId id="1166" r:id="rId52"/>
    <p:sldId id="1062" r:id="rId53"/>
    <p:sldId id="1063" r:id="rId54"/>
    <p:sldId id="1064" r:id="rId55"/>
    <p:sldId id="1065" r:id="rId56"/>
    <p:sldId id="1067" r:id="rId57"/>
    <p:sldId id="1068" r:id="rId58"/>
    <p:sldId id="1164" r:id="rId59"/>
    <p:sldId id="1069" r:id="rId60"/>
    <p:sldId id="1070" r:id="rId61"/>
    <p:sldId id="1072" r:id="rId62"/>
    <p:sldId id="1059" r:id="rId63"/>
    <p:sldId id="1074" r:id="rId64"/>
    <p:sldId id="307" r:id="rId65"/>
    <p:sldId id="4349" r:id="rId66"/>
    <p:sldId id="4529" r:id="rId67"/>
    <p:sldId id="4499" r:id="rId68"/>
    <p:sldId id="3409" r:id="rId69"/>
    <p:sldId id="3410" r:id="rId70"/>
    <p:sldId id="1115" r:id="rId71"/>
    <p:sldId id="4717" r:id="rId72"/>
    <p:sldId id="4481" r:id="rId73"/>
    <p:sldId id="3385" r:id="rId74"/>
    <p:sldId id="4482" r:id="rId75"/>
    <p:sldId id="3411" r:id="rId76"/>
    <p:sldId id="4500" r:id="rId77"/>
    <p:sldId id="3413" r:id="rId78"/>
    <p:sldId id="3412" r:id="rId79"/>
    <p:sldId id="3414" r:id="rId80"/>
    <p:sldId id="4515" r:id="rId81"/>
    <p:sldId id="4507" r:id="rId82"/>
    <p:sldId id="4508" r:id="rId83"/>
    <p:sldId id="4509" r:id="rId84"/>
    <p:sldId id="4511" r:id="rId85"/>
    <p:sldId id="4474" r:id="rId86"/>
    <p:sldId id="3416" r:id="rId87"/>
    <p:sldId id="3417" r:id="rId88"/>
    <p:sldId id="3418" r:id="rId89"/>
    <p:sldId id="3419" r:id="rId90"/>
    <p:sldId id="4475" r:id="rId91"/>
    <p:sldId id="4516" r:id="rId92"/>
    <p:sldId id="4518" r:id="rId93"/>
    <p:sldId id="4519" r:id="rId94"/>
    <p:sldId id="4512" r:id="rId95"/>
    <p:sldId id="4514" r:id="rId96"/>
    <p:sldId id="4520" r:id="rId97"/>
    <p:sldId id="3422" r:id="rId98"/>
    <p:sldId id="3423" r:id="rId99"/>
    <p:sldId id="3424" r:id="rId100"/>
    <p:sldId id="4521" r:id="rId101"/>
    <p:sldId id="4522" r:id="rId102"/>
    <p:sldId id="4523" r:id="rId103"/>
    <p:sldId id="940" r:id="rId104"/>
    <p:sldId id="4517" r:id="rId105"/>
    <p:sldId id="4524" r:id="rId106"/>
    <p:sldId id="4525" r:id="rId107"/>
    <p:sldId id="4566" r:id="rId108"/>
    <p:sldId id="1092" r:id="rId109"/>
    <p:sldId id="1093" r:id="rId110"/>
    <p:sldId id="1187" r:id="rId111"/>
    <p:sldId id="1097" r:id="rId112"/>
    <p:sldId id="376" r:id="rId113"/>
    <p:sldId id="1214" r:id="rId114"/>
    <p:sldId id="377" r:id="rId115"/>
    <p:sldId id="378" r:id="rId116"/>
    <p:sldId id="379" r:id="rId117"/>
    <p:sldId id="380" r:id="rId118"/>
    <p:sldId id="381" r:id="rId119"/>
    <p:sldId id="4497" r:id="rId120"/>
    <p:sldId id="4498" r:id="rId121"/>
    <p:sldId id="4502" r:id="rId122"/>
    <p:sldId id="3386" r:id="rId123"/>
    <p:sldId id="4494" r:id="rId124"/>
    <p:sldId id="4495" r:id="rId125"/>
    <p:sldId id="4493" r:id="rId126"/>
    <p:sldId id="3388" r:id="rId127"/>
    <p:sldId id="3389" r:id="rId128"/>
    <p:sldId id="4504" r:id="rId129"/>
    <p:sldId id="3392" r:id="rId130"/>
    <p:sldId id="4506" r:id="rId131"/>
    <p:sldId id="4530" r:id="rId132"/>
    <p:sldId id="4537" r:id="rId133"/>
    <p:sldId id="4538" r:id="rId134"/>
    <p:sldId id="4532" r:id="rId135"/>
    <p:sldId id="4533" r:id="rId136"/>
    <p:sldId id="4536" r:id="rId137"/>
    <p:sldId id="4535" r:id="rId138"/>
    <p:sldId id="4368" r:id="rId139"/>
    <p:sldId id="4369" r:id="rId140"/>
    <p:sldId id="4364" r:id="rId141"/>
    <p:sldId id="4378" r:id="rId142"/>
    <p:sldId id="4461" r:id="rId143"/>
    <p:sldId id="4462" r:id="rId144"/>
    <p:sldId id="4463" r:id="rId145"/>
    <p:sldId id="4723" r:id="rId146"/>
    <p:sldId id="4724" r:id="rId147"/>
    <p:sldId id="4725" r:id="rId148"/>
    <p:sldId id="4726" r:id="rId149"/>
    <p:sldId id="4727" r:id="rId150"/>
    <p:sldId id="4728" r:id="rId151"/>
    <p:sldId id="4729" r:id="rId152"/>
    <p:sldId id="4730" r:id="rId153"/>
    <p:sldId id="4375" r:id="rId154"/>
    <p:sldId id="4731" r:id="rId155"/>
    <p:sldId id="4690" r:id="rId156"/>
    <p:sldId id="4692" r:id="rId157"/>
    <p:sldId id="4693" r:id="rId158"/>
    <p:sldId id="4527" r:id="rId1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rainer Information" id="{EC5E9474-2289-7848-97A1-CCEB71CB503C}">
          <p14:sldIdLst>
            <p14:sldId id="4698"/>
            <p14:sldId id="4386"/>
            <p14:sldId id="4191"/>
          </p14:sldIdLst>
        </p14:section>
        <p14:section name="Introduction" id="{6DDE01E4-717A-174C-AFB3-7E447128E350}">
          <p14:sldIdLst>
            <p14:sldId id="4115"/>
            <p14:sldId id="3364"/>
            <p14:sldId id="4081"/>
            <p14:sldId id="4116"/>
            <p14:sldId id="4718"/>
            <p14:sldId id="4117"/>
            <p14:sldId id="4118"/>
            <p14:sldId id="4120"/>
            <p14:sldId id="3384"/>
            <p14:sldId id="4192"/>
            <p14:sldId id="3213"/>
            <p14:sldId id="4193"/>
          </p14:sldIdLst>
        </p14:section>
        <p14:section name="Quick Review" id="{17CACDFB-D082-BC40-B0DA-4CD904FEC10D}">
          <p14:sldIdLst>
            <p14:sldId id="4209"/>
            <p14:sldId id="4379"/>
            <p14:sldId id="4380"/>
            <p14:sldId id="4381"/>
            <p14:sldId id="4719"/>
            <p14:sldId id="3372"/>
            <p14:sldId id="4145"/>
            <p14:sldId id="4146"/>
            <p14:sldId id="4150"/>
            <p14:sldId id="4720"/>
            <p14:sldId id="4721"/>
            <p14:sldId id="4487"/>
            <p14:sldId id="4488"/>
            <p14:sldId id="4722"/>
          </p14:sldIdLst>
        </p14:section>
        <p14:section name="Step #7: Continuum to Discourage Behavior Violations" id="{74ABD941-30CD-854F-AC05-F8F713DD22C9}">
          <p14:sldIdLst>
            <p14:sldId id="4480"/>
            <p14:sldId id="4528"/>
            <p14:sldId id="4485"/>
          </p14:sldIdLst>
        </p14:section>
        <p14:section name="Building Behavioral Capacity" id="{C2F458E3-CBBF-114C-B859-6767FA1F560C}">
          <p14:sldIdLst>
            <p14:sldId id="4137"/>
            <p14:sldId id="1163"/>
            <p14:sldId id="289"/>
            <p14:sldId id="375"/>
            <p14:sldId id="385"/>
            <p14:sldId id="3437"/>
            <p14:sldId id="4489"/>
            <p14:sldId id="1060"/>
            <p14:sldId id="1165"/>
            <p14:sldId id="1166"/>
            <p14:sldId id="1062"/>
            <p14:sldId id="1063"/>
            <p14:sldId id="1064"/>
            <p14:sldId id="1065"/>
            <p14:sldId id="1067"/>
            <p14:sldId id="1068"/>
            <p14:sldId id="1164"/>
            <p14:sldId id="1069"/>
            <p14:sldId id="1070"/>
            <p14:sldId id="1072"/>
            <p14:sldId id="1059"/>
            <p14:sldId id="1074"/>
            <p14:sldId id="307"/>
            <p14:sldId id="4349"/>
          </p14:sldIdLst>
        </p14:section>
        <p14:section name="Break" id="{36F96C24-C503-E84F-89A9-479E8827E7B1}">
          <p14:sldIdLst>
            <p14:sldId id="4529"/>
          </p14:sldIdLst>
        </p14:section>
        <p14:section name="Step 7: Continuum to Discourage Behavior Violations" id="{EC283827-F750-8E43-BF23-951079CC6819}">
          <p14:sldIdLst>
            <p14:sldId id="4499"/>
            <p14:sldId id="3409"/>
            <p14:sldId id="3410"/>
            <p14:sldId id="1115"/>
            <p14:sldId id="4717"/>
            <p14:sldId id="4481"/>
            <p14:sldId id="3385"/>
            <p14:sldId id="4482"/>
            <p14:sldId id="3411"/>
            <p14:sldId id="4500"/>
            <p14:sldId id="3413"/>
            <p14:sldId id="3412"/>
            <p14:sldId id="3414"/>
            <p14:sldId id="4515"/>
            <p14:sldId id="4507"/>
            <p14:sldId id="4508"/>
            <p14:sldId id="4509"/>
            <p14:sldId id="4511"/>
            <p14:sldId id="4474"/>
            <p14:sldId id="3416"/>
            <p14:sldId id="3417"/>
            <p14:sldId id="3418"/>
            <p14:sldId id="3419"/>
            <p14:sldId id="4475"/>
            <p14:sldId id="4516"/>
            <p14:sldId id="4518"/>
            <p14:sldId id="4519"/>
            <p14:sldId id="4512"/>
            <p14:sldId id="4514"/>
            <p14:sldId id="4520"/>
            <p14:sldId id="3422"/>
            <p14:sldId id="3423"/>
            <p14:sldId id="3424"/>
            <p14:sldId id="4521"/>
            <p14:sldId id="4522"/>
            <p14:sldId id="4523"/>
            <p14:sldId id="940"/>
            <p14:sldId id="4517"/>
            <p14:sldId id="4524"/>
            <p14:sldId id="4525"/>
            <p14:sldId id="4566"/>
          </p14:sldIdLst>
        </p14:section>
        <p14:section name="De-escalating Behavior" id="{A76C4065-91AB-7F4F-A17B-E7BAC5C527FD}">
          <p14:sldIdLst>
            <p14:sldId id="1092"/>
            <p14:sldId id="1093"/>
            <p14:sldId id="1187"/>
            <p14:sldId id="1097"/>
            <p14:sldId id="376"/>
            <p14:sldId id="1214"/>
            <p14:sldId id="377"/>
            <p14:sldId id="378"/>
            <p14:sldId id="379"/>
            <p14:sldId id="380"/>
            <p14:sldId id="381"/>
            <p14:sldId id="4497"/>
            <p14:sldId id="4498"/>
            <p14:sldId id="4502"/>
            <p14:sldId id="3386"/>
            <p14:sldId id="4494"/>
            <p14:sldId id="4495"/>
            <p14:sldId id="4493"/>
            <p14:sldId id="3388"/>
            <p14:sldId id="3389"/>
            <p14:sldId id="4504"/>
            <p14:sldId id="3392"/>
            <p14:sldId id="4506"/>
          </p14:sldIdLst>
        </p14:section>
        <p14:section name="Lunch" id="{21D81DBC-43EB-174B-B2BE-24AAA46F6CD5}">
          <p14:sldIdLst>
            <p14:sldId id="4530"/>
          </p14:sldIdLst>
        </p14:section>
        <p14:section name="Quick Review" id="{2D72D8EE-D5F7-5C4F-A6EB-D8D026E650D3}">
          <p14:sldIdLst>
            <p14:sldId id="4537"/>
            <p14:sldId id="4538"/>
            <p14:sldId id="4532"/>
            <p14:sldId id="4533"/>
            <p14:sldId id="4536"/>
            <p14:sldId id="4535"/>
          </p14:sldIdLst>
        </p14:section>
        <p14:section name="Team Time" id="{60749B0C-E841-474B-8B99-AF7705975D45}">
          <p14:sldIdLst>
            <p14:sldId id="4368"/>
            <p14:sldId id="4369"/>
            <p14:sldId id="4364"/>
          </p14:sldIdLst>
        </p14:section>
        <p14:section name="Wrap Up" id="{0C911B54-7ED8-A540-B1D7-4FB639EA09CF}">
          <p14:sldIdLst>
            <p14:sldId id="4378"/>
            <p14:sldId id="4461"/>
            <p14:sldId id="4462"/>
            <p14:sldId id="4463"/>
            <p14:sldId id="4723"/>
            <p14:sldId id="4724"/>
            <p14:sldId id="4725"/>
            <p14:sldId id="4726"/>
            <p14:sldId id="4727"/>
            <p14:sldId id="4728"/>
            <p14:sldId id="4729"/>
            <p14:sldId id="4730"/>
            <p14:sldId id="4375"/>
            <p14:sldId id="4731"/>
            <p14:sldId id="4690"/>
            <p14:sldId id="4692"/>
            <p14:sldId id="4693"/>
            <p14:sldId id="452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036F11-5947-14D3-7DDE-FF04CA9C99AE}" name="Robbie, Karen" initials="RK" userId="S::karen.robbie@uconn.edu::a0e2d4cb-cdb8-43fd-ac47-453d7da32a99" providerId="AD"/>
  <p188:author id="{8443ED59-20C7-4FDF-8DCA-8A14D1AA1C8C}" name="Microsoft Office User" initials="MOU" userId="Microsoft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3F3FB"/>
    <a:srgbClr val="DBF1FF"/>
    <a:srgbClr val="CBE3E9"/>
    <a:srgbClr val="CBCCEC"/>
    <a:srgbClr val="F4CA13"/>
    <a:srgbClr val="AE1E80"/>
    <a:srgbClr val="F1F3F8"/>
    <a:srgbClr val="880A39"/>
    <a:srgbClr val="881864"/>
    <a:srgbClr val="FF7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27"/>
    <p:restoredTop sz="95574"/>
  </p:normalViewPr>
  <p:slideViewPr>
    <p:cSldViewPr snapToGrid="0" snapToObjects="1">
      <p:cViewPr varScale="1">
        <p:scale>
          <a:sx n="101" d="100"/>
          <a:sy n="101" d="100"/>
        </p:scale>
        <p:origin x="208"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notesMaster" Target="notesMasters/notesMaster1.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slide" Target="slides/slide14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microsoft.com/office/2018/10/relationships/authors" Target="authors.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s>
</file>

<file path=ppt/diagrams/_rels/data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image" Target="../media/image57.jpg"/><Relationship Id="rId4" Type="http://schemas.microsoft.com/office/2007/relationships/hdphoto" Target="../media/hdphoto4.wdp"/></Relationships>
</file>

<file path=ppt/diagrams/_rels/drawing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image" Target="../media/image57.jpg"/><Relationship Id="rId4" Type="http://schemas.microsoft.com/office/2007/relationships/hdphoto" Target="../media/hdphoto4.wdp"/></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9174E-C2FE-DC4A-92FC-D3370E920371}" type="doc">
      <dgm:prSet loTypeId="urn:microsoft.com/office/officeart/2005/8/layout/hierarchy2" loCatId="list" qsTypeId="urn:microsoft.com/office/officeart/2005/8/quickstyle/simple1" qsCatId="simple" csTypeId="urn:microsoft.com/office/officeart/2005/8/colors/accent2_1" csCatId="accent2" phldr="1"/>
      <dgm:spPr/>
      <dgm:t>
        <a:bodyPr/>
        <a:lstStyle/>
        <a:p>
          <a:endParaRPr lang="en-US"/>
        </a:p>
      </dgm:t>
    </dgm:pt>
    <dgm:pt modelId="{AB3568FF-82E6-EB44-99E0-7618680719D8}">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1</a:t>
          </a:r>
        </a:p>
      </dgm:t>
    </dgm:pt>
    <dgm:pt modelId="{5C6EE4B3-1253-3C4D-BC28-90C314B2F43B}" type="parTrans" cxnId="{0D0F0109-F31C-7D4E-8BC3-6BC1951CF27A}">
      <dgm:prSet/>
      <dgm:spPr/>
      <dgm:t>
        <a:bodyPr/>
        <a:lstStyle/>
        <a:p>
          <a:endParaRPr lang="en-US"/>
        </a:p>
      </dgm:t>
    </dgm:pt>
    <dgm:pt modelId="{24F9EDAE-1FF6-7742-95D9-B24416CE5E91}" type="sibTrans" cxnId="{0D0F0109-F31C-7D4E-8BC3-6BC1951CF27A}">
      <dgm:prSet/>
      <dgm:spPr/>
      <dgm:t>
        <a:bodyPr/>
        <a:lstStyle/>
        <a:p>
          <a:endParaRPr lang="en-US"/>
        </a:p>
      </dgm:t>
    </dgm:pt>
    <dgm:pt modelId="{CA742AFE-9EB3-6B44-8DD2-2191EA77AC44}">
      <dgm:prSet phldrT="[Text]" custT="1"/>
      <dgm:spPr>
        <a:solidFill>
          <a:schemeClr val="bg1"/>
        </a:solidFill>
        <a:ln>
          <a:solidFill>
            <a:schemeClr val="accent2">
              <a:shade val="80000"/>
              <a:hueOff val="0"/>
              <a:satOff val="0"/>
              <a:lumOff val="0"/>
            </a:schemeClr>
          </a:solidFill>
        </a:ln>
      </dgm:spPr>
      <dgm:t>
        <a:bodyPr/>
        <a:lstStyle/>
        <a:p>
          <a:r>
            <a:rPr lang="en-US" sz="2400" b="1" dirty="0"/>
            <a:t>Exploration and Installation </a:t>
          </a:r>
          <a:r>
            <a:rPr lang="en-US" sz="2400" dirty="0"/>
            <a:t>of 10 Getting Started Steps</a:t>
          </a:r>
        </a:p>
      </dgm:t>
    </dgm:pt>
    <dgm:pt modelId="{67A6BFDE-3C1B-064A-AC60-9FE9927CD1CA}" type="parTrans" cxnId="{EFF545BC-4C4B-9F4E-8517-588995B19D8B}">
      <dgm:prSet/>
      <dgm:spPr/>
      <dgm:t>
        <a:bodyPr/>
        <a:lstStyle/>
        <a:p>
          <a:endParaRPr lang="en-US"/>
        </a:p>
      </dgm:t>
    </dgm:pt>
    <dgm:pt modelId="{C3D99B4C-C871-E944-948B-B82916EFE319}" type="sibTrans" cxnId="{EFF545BC-4C4B-9F4E-8517-588995B19D8B}">
      <dgm:prSet/>
      <dgm:spPr/>
      <dgm:t>
        <a:bodyPr/>
        <a:lstStyle/>
        <a:p>
          <a:endParaRPr lang="en-US"/>
        </a:p>
      </dgm:t>
    </dgm:pt>
    <dgm:pt modelId="{083A2789-D6B4-B147-8497-7E74E3C3A461}">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2</a:t>
          </a:r>
        </a:p>
      </dgm:t>
    </dgm:pt>
    <dgm:pt modelId="{779C45D3-F37C-E446-8818-5B48328E3712}" type="parTrans" cxnId="{E6D03F25-706E-964E-97F7-CCF5B5B65D0B}">
      <dgm:prSet/>
      <dgm:spPr/>
      <dgm:t>
        <a:bodyPr/>
        <a:lstStyle/>
        <a:p>
          <a:endParaRPr lang="en-US"/>
        </a:p>
      </dgm:t>
    </dgm:pt>
    <dgm:pt modelId="{C17BDDF5-C6F5-164F-8909-1372D2F50D26}" type="sibTrans" cxnId="{E6D03F25-706E-964E-97F7-CCF5B5B65D0B}">
      <dgm:prSet/>
      <dgm:spPr/>
      <dgm:t>
        <a:bodyPr/>
        <a:lstStyle/>
        <a:p>
          <a:endParaRPr lang="en-US"/>
        </a:p>
      </dgm:t>
    </dgm:pt>
    <dgm:pt modelId="{7EEFB3BE-DA2E-7D43-9760-E78C6C3DD400}">
      <dgm:prSet phldrT="[Text]" custT="1"/>
      <dgm:spPr>
        <a:solidFill>
          <a:schemeClr val="bg1"/>
        </a:solidFill>
      </dgm:spPr>
      <dgm:t>
        <a:bodyPr/>
        <a:lstStyle/>
        <a:p>
          <a:r>
            <a:rPr lang="en-US" sz="2400" b="1" dirty="0"/>
            <a:t>Initial Implementation </a:t>
          </a:r>
          <a:r>
            <a:rPr lang="en-US" sz="2400" dirty="0"/>
            <a:t>of 10 Getting Started Steps</a:t>
          </a:r>
        </a:p>
      </dgm:t>
    </dgm:pt>
    <dgm:pt modelId="{25B067DC-8F8F-164C-9230-0460020275A5}" type="parTrans" cxnId="{7ACC185F-46DF-AE44-A41B-7ABAEF74C020}">
      <dgm:prSet/>
      <dgm:spPr/>
      <dgm:t>
        <a:bodyPr/>
        <a:lstStyle/>
        <a:p>
          <a:endParaRPr lang="en-US"/>
        </a:p>
      </dgm:t>
    </dgm:pt>
    <dgm:pt modelId="{FEC26271-93B4-224C-A554-28BC7BEDAF06}" type="sibTrans" cxnId="{7ACC185F-46DF-AE44-A41B-7ABAEF74C020}">
      <dgm:prSet/>
      <dgm:spPr/>
      <dgm:t>
        <a:bodyPr/>
        <a:lstStyle/>
        <a:p>
          <a:endParaRPr lang="en-US"/>
        </a:p>
      </dgm:t>
    </dgm:pt>
    <dgm:pt modelId="{0F8CECF5-185B-7E47-9AFC-947CB2D60626}">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3+</a:t>
          </a:r>
        </a:p>
      </dgm:t>
    </dgm:pt>
    <dgm:pt modelId="{82264DE7-214E-DC45-8C59-B231FBA45F21}" type="parTrans" cxnId="{6956A7CC-BE57-EC49-9101-9CACE1B8101C}">
      <dgm:prSet/>
      <dgm:spPr/>
      <dgm:t>
        <a:bodyPr/>
        <a:lstStyle/>
        <a:p>
          <a:endParaRPr lang="en-US"/>
        </a:p>
      </dgm:t>
    </dgm:pt>
    <dgm:pt modelId="{30C25C57-FE0B-8848-AECF-98DC8A8414BD}" type="sibTrans" cxnId="{6956A7CC-BE57-EC49-9101-9CACE1B8101C}">
      <dgm:prSet/>
      <dgm:spPr/>
      <dgm:t>
        <a:bodyPr/>
        <a:lstStyle/>
        <a:p>
          <a:endParaRPr lang="en-US"/>
        </a:p>
      </dgm:t>
    </dgm:pt>
    <dgm:pt modelId="{137AB572-3046-D941-89E5-937A7BB32980}">
      <dgm:prSet phldrT="[Text]" custT="1"/>
      <dgm:spPr>
        <a:solidFill>
          <a:schemeClr val="bg1"/>
        </a:solidFill>
      </dgm:spPr>
      <dgm:t>
        <a:bodyPr/>
        <a:lstStyle/>
        <a:p>
          <a:r>
            <a:rPr lang="en-US" sz="2400" b="1" dirty="0"/>
            <a:t>Full Implementation and Continuous Improvement </a:t>
          </a:r>
          <a:r>
            <a:rPr lang="en-US" sz="2400" dirty="0"/>
            <a:t>of Implementation</a:t>
          </a:r>
        </a:p>
      </dgm:t>
    </dgm:pt>
    <dgm:pt modelId="{4A832951-A98B-074F-B9ED-4D6BAF74B78D}" type="parTrans" cxnId="{E70CF447-6053-3649-B04F-CF440753926F}">
      <dgm:prSet/>
      <dgm:spPr/>
      <dgm:t>
        <a:bodyPr/>
        <a:lstStyle/>
        <a:p>
          <a:endParaRPr lang="en-US"/>
        </a:p>
      </dgm:t>
    </dgm:pt>
    <dgm:pt modelId="{DE1D173C-6830-9548-9A90-7AE82050013F}" type="sibTrans" cxnId="{E70CF447-6053-3649-B04F-CF440753926F}">
      <dgm:prSet/>
      <dgm:spPr/>
      <dgm:t>
        <a:bodyPr/>
        <a:lstStyle/>
        <a:p>
          <a:endParaRPr lang="en-US"/>
        </a:p>
      </dgm:t>
    </dgm:pt>
    <dgm:pt modelId="{0742792D-83AE-4F4C-9742-1BC3CB0A8A40}">
      <dgm:prSet custT="1"/>
      <dgm:spPr>
        <a:solidFill>
          <a:schemeClr val="tx1">
            <a:lumMod val="10000"/>
            <a:lumOff val="90000"/>
          </a:schemeClr>
        </a:solidFill>
      </dgm:spPr>
      <dgm:t>
        <a:bodyPr/>
        <a:lstStyle/>
        <a:p>
          <a:r>
            <a:rPr lang="en-US" sz="2400" dirty="0"/>
            <a:t>6 days of team training + 3 days of coach training</a:t>
          </a:r>
        </a:p>
      </dgm:t>
    </dgm:pt>
    <dgm:pt modelId="{4B81F575-F83E-3949-84C8-869B74719762}" type="parTrans" cxnId="{D6098CF1-BB82-B447-B4B8-8E96D2CDE970}">
      <dgm:prSet/>
      <dgm:spPr/>
      <dgm:t>
        <a:bodyPr/>
        <a:lstStyle/>
        <a:p>
          <a:endParaRPr lang="en-US"/>
        </a:p>
      </dgm:t>
    </dgm:pt>
    <dgm:pt modelId="{F7320611-F9CC-D249-AA60-E468785A88C7}" type="sibTrans" cxnId="{D6098CF1-BB82-B447-B4B8-8E96D2CDE970}">
      <dgm:prSet/>
      <dgm:spPr/>
      <dgm:t>
        <a:bodyPr/>
        <a:lstStyle/>
        <a:p>
          <a:endParaRPr lang="en-US"/>
        </a:p>
      </dgm:t>
    </dgm:pt>
    <dgm:pt modelId="{7E8D9F09-5199-5048-B1EC-8327A7442860}">
      <dgm:prSet phldrT="[Text]" custT="1"/>
      <dgm:spPr>
        <a:solidFill>
          <a:schemeClr val="tx1">
            <a:lumMod val="10000"/>
            <a:lumOff val="90000"/>
          </a:schemeClr>
        </a:solidFill>
      </dgm:spPr>
      <dgm:t>
        <a:bodyPr/>
        <a:lstStyle/>
        <a:p>
          <a:r>
            <a:rPr lang="en-US" sz="2400" dirty="0"/>
            <a:t>3 days of team training + 3 days of coach meeting</a:t>
          </a:r>
        </a:p>
      </dgm:t>
    </dgm:pt>
    <dgm:pt modelId="{85196F91-A9F1-A74E-AB64-D9FDE125FC92}" type="parTrans" cxnId="{A66D98C1-B825-3F47-A4A7-7DAE987AE18E}">
      <dgm:prSet/>
      <dgm:spPr/>
      <dgm:t>
        <a:bodyPr/>
        <a:lstStyle/>
        <a:p>
          <a:endParaRPr lang="en-US"/>
        </a:p>
      </dgm:t>
    </dgm:pt>
    <dgm:pt modelId="{90370F34-867F-254B-966C-D32941CD8571}" type="sibTrans" cxnId="{A66D98C1-B825-3F47-A4A7-7DAE987AE18E}">
      <dgm:prSet/>
      <dgm:spPr/>
      <dgm:t>
        <a:bodyPr/>
        <a:lstStyle/>
        <a:p>
          <a:endParaRPr lang="en-US"/>
        </a:p>
      </dgm:t>
    </dgm:pt>
    <dgm:pt modelId="{C3CB09F5-2B1A-7346-8C28-1103258CB5D7}">
      <dgm:prSet custT="1"/>
      <dgm:spPr>
        <a:solidFill>
          <a:schemeClr val="tx1">
            <a:lumMod val="10000"/>
            <a:lumOff val="90000"/>
          </a:schemeClr>
        </a:solidFill>
      </dgm:spPr>
      <dgm:t>
        <a:bodyPr/>
        <a:lstStyle/>
        <a:p>
          <a:r>
            <a:rPr lang="en-US" sz="2400" dirty="0"/>
            <a:t>On-going Professional Development and Support </a:t>
          </a:r>
        </a:p>
        <a:p>
          <a:r>
            <a:rPr lang="en-US" sz="2400" dirty="0"/>
            <a:t>(minimum of 2 days of team training  + 2 days of coach training annually)</a:t>
          </a:r>
        </a:p>
      </dgm:t>
    </dgm:pt>
    <dgm:pt modelId="{4A74AE87-5DA2-9A4D-8646-3B944C6354D4}" type="parTrans" cxnId="{192E63A5-E0E8-F344-8733-C6EDAE3FFD70}">
      <dgm:prSet/>
      <dgm:spPr/>
      <dgm:t>
        <a:bodyPr/>
        <a:lstStyle/>
        <a:p>
          <a:endParaRPr lang="en-US"/>
        </a:p>
      </dgm:t>
    </dgm:pt>
    <dgm:pt modelId="{D6E4904A-C013-824D-A685-D022E440BA7B}" type="sibTrans" cxnId="{192E63A5-E0E8-F344-8733-C6EDAE3FFD70}">
      <dgm:prSet/>
      <dgm:spPr/>
      <dgm:t>
        <a:bodyPr/>
        <a:lstStyle/>
        <a:p>
          <a:endParaRPr lang="en-US"/>
        </a:p>
      </dgm:t>
    </dgm:pt>
    <dgm:pt modelId="{514FBCBD-3A77-C244-B8DC-20A3D6149386}" type="pres">
      <dgm:prSet presAssocID="{17C9174E-C2FE-DC4A-92FC-D3370E920371}" presName="diagram" presStyleCnt="0">
        <dgm:presLayoutVars>
          <dgm:chPref val="1"/>
          <dgm:dir/>
          <dgm:animOne val="branch"/>
          <dgm:animLvl val="lvl"/>
          <dgm:resizeHandles val="exact"/>
        </dgm:presLayoutVars>
      </dgm:prSet>
      <dgm:spPr/>
    </dgm:pt>
    <dgm:pt modelId="{7447D932-A9AD-D440-A59F-A67439D9F2DA}" type="pres">
      <dgm:prSet presAssocID="{AB3568FF-82E6-EB44-99E0-7618680719D8}" presName="root1" presStyleCnt="0"/>
      <dgm:spPr/>
    </dgm:pt>
    <dgm:pt modelId="{3667E29D-D7C9-974D-9F8F-B6BB5B964AE4}" type="pres">
      <dgm:prSet presAssocID="{AB3568FF-82E6-EB44-99E0-7618680719D8}" presName="LevelOneTextNode" presStyleLbl="node0" presStyleIdx="0" presStyleCnt="3" custScaleX="35128">
        <dgm:presLayoutVars>
          <dgm:chPref val="3"/>
        </dgm:presLayoutVars>
      </dgm:prSet>
      <dgm:spPr/>
    </dgm:pt>
    <dgm:pt modelId="{A54A9001-056C-F24D-BF69-D4E6A1296F59}" type="pres">
      <dgm:prSet presAssocID="{AB3568FF-82E6-EB44-99E0-7618680719D8}" presName="level2hierChild" presStyleCnt="0"/>
      <dgm:spPr/>
    </dgm:pt>
    <dgm:pt modelId="{BA98449D-09ED-7948-B57E-EDE9B2F9C367}" type="pres">
      <dgm:prSet presAssocID="{67A6BFDE-3C1B-064A-AC60-9FE9927CD1CA}" presName="conn2-1" presStyleLbl="parChTrans1D2" presStyleIdx="0" presStyleCnt="6"/>
      <dgm:spPr/>
    </dgm:pt>
    <dgm:pt modelId="{901F064C-C663-BB46-8240-6CD050FD603E}" type="pres">
      <dgm:prSet presAssocID="{67A6BFDE-3C1B-064A-AC60-9FE9927CD1CA}" presName="connTx" presStyleLbl="parChTrans1D2" presStyleIdx="0" presStyleCnt="6"/>
      <dgm:spPr/>
    </dgm:pt>
    <dgm:pt modelId="{539AFD94-6D52-B844-A73F-CE9894DD99CD}" type="pres">
      <dgm:prSet presAssocID="{CA742AFE-9EB3-6B44-8DD2-2191EA77AC44}" presName="root2" presStyleCnt="0"/>
      <dgm:spPr/>
    </dgm:pt>
    <dgm:pt modelId="{44806E3C-BAF0-0E48-B23F-A15972A8560F}" type="pres">
      <dgm:prSet presAssocID="{CA742AFE-9EB3-6B44-8DD2-2191EA77AC44}" presName="LevelTwoTextNode" presStyleLbl="node2" presStyleIdx="0" presStyleCnt="6" custScaleX="454155" custScaleY="56744" custLinFactNeighborX="-542">
        <dgm:presLayoutVars>
          <dgm:chPref val="3"/>
        </dgm:presLayoutVars>
      </dgm:prSet>
      <dgm:spPr/>
    </dgm:pt>
    <dgm:pt modelId="{41596DC7-D5EA-264C-A510-8F0FACEF887E}" type="pres">
      <dgm:prSet presAssocID="{CA742AFE-9EB3-6B44-8DD2-2191EA77AC44}" presName="level3hierChild" presStyleCnt="0"/>
      <dgm:spPr/>
    </dgm:pt>
    <dgm:pt modelId="{E2A0B737-A52C-1444-AC3A-563F75424F36}" type="pres">
      <dgm:prSet presAssocID="{4B81F575-F83E-3949-84C8-869B74719762}" presName="conn2-1" presStyleLbl="parChTrans1D2" presStyleIdx="1" presStyleCnt="6"/>
      <dgm:spPr/>
    </dgm:pt>
    <dgm:pt modelId="{21E06411-5B3B-9C4F-BAEE-2EA01B2F8763}" type="pres">
      <dgm:prSet presAssocID="{4B81F575-F83E-3949-84C8-869B74719762}" presName="connTx" presStyleLbl="parChTrans1D2" presStyleIdx="1" presStyleCnt="6"/>
      <dgm:spPr/>
    </dgm:pt>
    <dgm:pt modelId="{75BC9A6F-AA27-7B43-BE62-C3CACC4BC383}" type="pres">
      <dgm:prSet presAssocID="{0742792D-83AE-4F4C-9742-1BC3CB0A8A40}" presName="root2" presStyleCnt="0"/>
      <dgm:spPr/>
    </dgm:pt>
    <dgm:pt modelId="{267E6285-9083-1541-A38C-8C2EFA632295}" type="pres">
      <dgm:prSet presAssocID="{0742792D-83AE-4F4C-9742-1BC3CB0A8A40}" presName="LevelTwoTextNode" presStyleLbl="node2" presStyleIdx="1" presStyleCnt="6" custScaleX="453457" custScaleY="55366">
        <dgm:presLayoutVars>
          <dgm:chPref val="3"/>
        </dgm:presLayoutVars>
      </dgm:prSet>
      <dgm:spPr/>
    </dgm:pt>
    <dgm:pt modelId="{12454A67-3D21-A649-8076-001DC6B86FEC}" type="pres">
      <dgm:prSet presAssocID="{0742792D-83AE-4F4C-9742-1BC3CB0A8A40}" presName="level3hierChild" presStyleCnt="0"/>
      <dgm:spPr/>
    </dgm:pt>
    <dgm:pt modelId="{FAE6D964-B0B0-5A42-A8F2-FF05D9B45409}" type="pres">
      <dgm:prSet presAssocID="{083A2789-D6B4-B147-8497-7E74E3C3A461}" presName="root1" presStyleCnt="0"/>
      <dgm:spPr/>
    </dgm:pt>
    <dgm:pt modelId="{B4353AB5-42E6-3942-86EE-E373D63528C5}" type="pres">
      <dgm:prSet presAssocID="{083A2789-D6B4-B147-8497-7E74E3C3A461}" presName="LevelOneTextNode" presStyleLbl="node0" presStyleIdx="1" presStyleCnt="3" custScaleX="35128">
        <dgm:presLayoutVars>
          <dgm:chPref val="3"/>
        </dgm:presLayoutVars>
      </dgm:prSet>
      <dgm:spPr/>
    </dgm:pt>
    <dgm:pt modelId="{743ABF09-CDB3-054B-B3F4-2608B33D24FB}" type="pres">
      <dgm:prSet presAssocID="{083A2789-D6B4-B147-8497-7E74E3C3A461}" presName="level2hierChild" presStyleCnt="0"/>
      <dgm:spPr/>
    </dgm:pt>
    <dgm:pt modelId="{A0C5C965-2D5F-F64A-8235-EF232AAD6BD1}" type="pres">
      <dgm:prSet presAssocID="{25B067DC-8F8F-164C-9230-0460020275A5}" presName="conn2-1" presStyleLbl="parChTrans1D2" presStyleIdx="2" presStyleCnt="6"/>
      <dgm:spPr/>
    </dgm:pt>
    <dgm:pt modelId="{3E09373B-B7D1-254C-9182-D5081080F6DD}" type="pres">
      <dgm:prSet presAssocID="{25B067DC-8F8F-164C-9230-0460020275A5}" presName="connTx" presStyleLbl="parChTrans1D2" presStyleIdx="2" presStyleCnt="6"/>
      <dgm:spPr/>
    </dgm:pt>
    <dgm:pt modelId="{AFFBE8E9-FBB0-644F-A0D1-ECE05D58C333}" type="pres">
      <dgm:prSet presAssocID="{7EEFB3BE-DA2E-7D43-9760-E78C6C3DD400}" presName="root2" presStyleCnt="0"/>
      <dgm:spPr/>
    </dgm:pt>
    <dgm:pt modelId="{8903FD9D-971A-D34C-BB7F-BC86E79A6343}" type="pres">
      <dgm:prSet presAssocID="{7EEFB3BE-DA2E-7D43-9760-E78C6C3DD400}" presName="LevelTwoTextNode" presStyleLbl="node2" presStyleIdx="2" presStyleCnt="6" custScaleX="454155" custScaleY="49705">
        <dgm:presLayoutVars>
          <dgm:chPref val="3"/>
        </dgm:presLayoutVars>
      </dgm:prSet>
      <dgm:spPr/>
    </dgm:pt>
    <dgm:pt modelId="{7BA25D17-CBCE-DF4C-83B6-5632A9A15632}" type="pres">
      <dgm:prSet presAssocID="{7EEFB3BE-DA2E-7D43-9760-E78C6C3DD400}" presName="level3hierChild" presStyleCnt="0"/>
      <dgm:spPr/>
    </dgm:pt>
    <dgm:pt modelId="{5D50FCA2-528D-1B49-821E-18B6CFE1875C}" type="pres">
      <dgm:prSet presAssocID="{85196F91-A9F1-A74E-AB64-D9FDE125FC92}" presName="conn2-1" presStyleLbl="parChTrans1D2" presStyleIdx="3" presStyleCnt="6"/>
      <dgm:spPr/>
    </dgm:pt>
    <dgm:pt modelId="{0CE6B741-C2CB-DF43-BCC9-54AC5CC97758}" type="pres">
      <dgm:prSet presAssocID="{85196F91-A9F1-A74E-AB64-D9FDE125FC92}" presName="connTx" presStyleLbl="parChTrans1D2" presStyleIdx="3" presStyleCnt="6"/>
      <dgm:spPr/>
    </dgm:pt>
    <dgm:pt modelId="{880AE318-E97D-C948-8725-6858A02AD0C7}" type="pres">
      <dgm:prSet presAssocID="{7E8D9F09-5199-5048-B1EC-8327A7442860}" presName="root2" presStyleCnt="0"/>
      <dgm:spPr/>
    </dgm:pt>
    <dgm:pt modelId="{2E48CE7B-028D-484B-91DA-B6F939D91C6B}" type="pres">
      <dgm:prSet presAssocID="{7E8D9F09-5199-5048-B1EC-8327A7442860}" presName="LevelTwoTextNode" presStyleLbl="node2" presStyleIdx="3" presStyleCnt="6" custScaleX="453343" custScaleY="54774">
        <dgm:presLayoutVars>
          <dgm:chPref val="3"/>
        </dgm:presLayoutVars>
      </dgm:prSet>
      <dgm:spPr/>
    </dgm:pt>
    <dgm:pt modelId="{2F498EED-BA96-7248-8DEC-C84F09286C85}" type="pres">
      <dgm:prSet presAssocID="{7E8D9F09-5199-5048-B1EC-8327A7442860}" presName="level3hierChild" presStyleCnt="0"/>
      <dgm:spPr/>
    </dgm:pt>
    <dgm:pt modelId="{5B7111EC-89A1-8C47-AD1F-84B5F3AD1384}" type="pres">
      <dgm:prSet presAssocID="{0F8CECF5-185B-7E47-9AFC-947CB2D60626}" presName="root1" presStyleCnt="0"/>
      <dgm:spPr/>
    </dgm:pt>
    <dgm:pt modelId="{CD6CA105-C716-0E49-B722-DB89C2FC258D}" type="pres">
      <dgm:prSet presAssocID="{0F8CECF5-185B-7E47-9AFC-947CB2D60626}" presName="LevelOneTextNode" presStyleLbl="node0" presStyleIdx="2" presStyleCnt="3" custScaleX="35128">
        <dgm:presLayoutVars>
          <dgm:chPref val="3"/>
        </dgm:presLayoutVars>
      </dgm:prSet>
      <dgm:spPr/>
    </dgm:pt>
    <dgm:pt modelId="{61D78605-814E-3B42-BD26-D3AF97C40A22}" type="pres">
      <dgm:prSet presAssocID="{0F8CECF5-185B-7E47-9AFC-947CB2D60626}" presName="level2hierChild" presStyleCnt="0"/>
      <dgm:spPr/>
    </dgm:pt>
    <dgm:pt modelId="{395E6AF1-61F2-2D45-8ACB-F1B8362A42EF}" type="pres">
      <dgm:prSet presAssocID="{4A832951-A98B-074F-B9ED-4D6BAF74B78D}" presName="conn2-1" presStyleLbl="parChTrans1D2" presStyleIdx="4" presStyleCnt="6"/>
      <dgm:spPr/>
    </dgm:pt>
    <dgm:pt modelId="{A363CB7B-A963-9544-B1DB-1F722A5CABC4}" type="pres">
      <dgm:prSet presAssocID="{4A832951-A98B-074F-B9ED-4D6BAF74B78D}" presName="connTx" presStyleLbl="parChTrans1D2" presStyleIdx="4" presStyleCnt="6"/>
      <dgm:spPr/>
    </dgm:pt>
    <dgm:pt modelId="{17A0DF24-C067-C348-9172-5A6ED3FD30A4}" type="pres">
      <dgm:prSet presAssocID="{137AB572-3046-D941-89E5-937A7BB32980}" presName="root2" presStyleCnt="0"/>
      <dgm:spPr/>
    </dgm:pt>
    <dgm:pt modelId="{4E960811-BA89-0D4A-84AD-9E76A2F30A1C}" type="pres">
      <dgm:prSet presAssocID="{137AB572-3046-D941-89E5-937A7BB32980}" presName="LevelTwoTextNode" presStyleLbl="node2" presStyleIdx="4" presStyleCnt="6" custScaleX="454155" custScaleY="56194">
        <dgm:presLayoutVars>
          <dgm:chPref val="3"/>
        </dgm:presLayoutVars>
      </dgm:prSet>
      <dgm:spPr/>
    </dgm:pt>
    <dgm:pt modelId="{06679DD4-6390-7E4E-9F99-77A2566C64C2}" type="pres">
      <dgm:prSet presAssocID="{137AB572-3046-D941-89E5-937A7BB32980}" presName="level3hierChild" presStyleCnt="0"/>
      <dgm:spPr/>
    </dgm:pt>
    <dgm:pt modelId="{5CD4E492-6FA8-8B4E-A57A-875C447FDE56}" type="pres">
      <dgm:prSet presAssocID="{4A74AE87-5DA2-9A4D-8646-3B944C6354D4}" presName="conn2-1" presStyleLbl="parChTrans1D2" presStyleIdx="5" presStyleCnt="6"/>
      <dgm:spPr/>
    </dgm:pt>
    <dgm:pt modelId="{3D74D8B2-ADD7-C143-8320-A9F4A9D7990F}" type="pres">
      <dgm:prSet presAssocID="{4A74AE87-5DA2-9A4D-8646-3B944C6354D4}" presName="connTx" presStyleLbl="parChTrans1D2" presStyleIdx="5" presStyleCnt="6"/>
      <dgm:spPr/>
    </dgm:pt>
    <dgm:pt modelId="{D0B43C08-54F4-3246-ADB0-2EB5FC449A29}" type="pres">
      <dgm:prSet presAssocID="{C3CB09F5-2B1A-7346-8C28-1103258CB5D7}" presName="root2" presStyleCnt="0"/>
      <dgm:spPr/>
    </dgm:pt>
    <dgm:pt modelId="{73DF8403-B76B-DA49-94FE-0A45A5AEAC9F}" type="pres">
      <dgm:prSet presAssocID="{C3CB09F5-2B1A-7346-8C28-1103258CB5D7}" presName="LevelTwoTextNode" presStyleLbl="node2" presStyleIdx="5" presStyleCnt="6" custScaleX="453343" custScaleY="79028" custLinFactNeighborX="-748" custLinFactNeighborY="2538">
        <dgm:presLayoutVars>
          <dgm:chPref val="3"/>
        </dgm:presLayoutVars>
      </dgm:prSet>
      <dgm:spPr/>
    </dgm:pt>
    <dgm:pt modelId="{32C46059-3E6C-6540-87AB-46F40C926186}" type="pres">
      <dgm:prSet presAssocID="{C3CB09F5-2B1A-7346-8C28-1103258CB5D7}" presName="level3hierChild" presStyleCnt="0"/>
      <dgm:spPr/>
    </dgm:pt>
  </dgm:ptLst>
  <dgm:cxnLst>
    <dgm:cxn modelId="{1C896105-12B8-0B48-A9FD-435A2814ABE5}" type="presOf" srcId="{67A6BFDE-3C1B-064A-AC60-9FE9927CD1CA}" destId="{901F064C-C663-BB46-8240-6CD050FD603E}" srcOrd="1" destOrd="0" presId="urn:microsoft.com/office/officeart/2005/8/layout/hierarchy2"/>
    <dgm:cxn modelId="{0D0F0109-F31C-7D4E-8BC3-6BC1951CF27A}" srcId="{17C9174E-C2FE-DC4A-92FC-D3370E920371}" destId="{AB3568FF-82E6-EB44-99E0-7618680719D8}" srcOrd="0" destOrd="0" parTransId="{5C6EE4B3-1253-3C4D-BC28-90C314B2F43B}" sibTransId="{24F9EDAE-1FF6-7742-95D9-B24416CE5E91}"/>
    <dgm:cxn modelId="{F6DA3D15-7E77-5142-AECA-3BDA1587301C}" type="presOf" srcId="{17C9174E-C2FE-DC4A-92FC-D3370E920371}" destId="{514FBCBD-3A77-C244-B8DC-20A3D6149386}" srcOrd="0" destOrd="0" presId="urn:microsoft.com/office/officeart/2005/8/layout/hierarchy2"/>
    <dgm:cxn modelId="{55EA2A17-A088-5C43-B92A-063CE5D8254D}" type="presOf" srcId="{4B81F575-F83E-3949-84C8-869B74719762}" destId="{E2A0B737-A52C-1444-AC3A-563F75424F36}" srcOrd="0" destOrd="0" presId="urn:microsoft.com/office/officeart/2005/8/layout/hierarchy2"/>
    <dgm:cxn modelId="{DA0F8B1D-A888-734B-8460-A032E245A49E}" type="presOf" srcId="{4A74AE87-5DA2-9A4D-8646-3B944C6354D4}" destId="{5CD4E492-6FA8-8B4E-A57A-875C447FDE56}" srcOrd="0" destOrd="0" presId="urn:microsoft.com/office/officeart/2005/8/layout/hierarchy2"/>
    <dgm:cxn modelId="{E6D03F25-706E-964E-97F7-CCF5B5B65D0B}" srcId="{17C9174E-C2FE-DC4A-92FC-D3370E920371}" destId="{083A2789-D6B4-B147-8497-7E74E3C3A461}" srcOrd="1" destOrd="0" parTransId="{779C45D3-F37C-E446-8818-5B48328E3712}" sibTransId="{C17BDDF5-C6F5-164F-8909-1372D2F50D26}"/>
    <dgm:cxn modelId="{E677F527-E8C1-8943-8FD8-E63B86DE9C1C}" type="presOf" srcId="{CA742AFE-9EB3-6B44-8DD2-2191EA77AC44}" destId="{44806E3C-BAF0-0E48-B23F-A15972A8560F}" srcOrd="0" destOrd="0" presId="urn:microsoft.com/office/officeart/2005/8/layout/hierarchy2"/>
    <dgm:cxn modelId="{72324C2B-3ADD-9249-9C32-1489A3C8DA2F}" type="presOf" srcId="{25B067DC-8F8F-164C-9230-0460020275A5}" destId="{3E09373B-B7D1-254C-9182-D5081080F6DD}" srcOrd="1" destOrd="0" presId="urn:microsoft.com/office/officeart/2005/8/layout/hierarchy2"/>
    <dgm:cxn modelId="{80427E3C-C4EC-554F-A1E7-EF0FE09B3D56}" type="presOf" srcId="{4A832951-A98B-074F-B9ED-4D6BAF74B78D}" destId="{395E6AF1-61F2-2D45-8ACB-F1B8362A42EF}" srcOrd="0" destOrd="0" presId="urn:microsoft.com/office/officeart/2005/8/layout/hierarchy2"/>
    <dgm:cxn modelId="{FA451A47-9941-1343-9B9C-778BC31F2C6E}" type="presOf" srcId="{C3CB09F5-2B1A-7346-8C28-1103258CB5D7}" destId="{73DF8403-B76B-DA49-94FE-0A45A5AEAC9F}" srcOrd="0" destOrd="0" presId="urn:microsoft.com/office/officeart/2005/8/layout/hierarchy2"/>
    <dgm:cxn modelId="{E70CF447-6053-3649-B04F-CF440753926F}" srcId="{0F8CECF5-185B-7E47-9AFC-947CB2D60626}" destId="{137AB572-3046-D941-89E5-937A7BB32980}" srcOrd="0" destOrd="0" parTransId="{4A832951-A98B-074F-B9ED-4D6BAF74B78D}" sibTransId="{DE1D173C-6830-9548-9A90-7AE82050013F}"/>
    <dgm:cxn modelId="{8889FE48-A9F5-B744-926E-EEAF91AB91D7}" type="presOf" srcId="{AB3568FF-82E6-EB44-99E0-7618680719D8}" destId="{3667E29D-D7C9-974D-9F8F-B6BB5B964AE4}" srcOrd="0" destOrd="0" presId="urn:microsoft.com/office/officeart/2005/8/layout/hierarchy2"/>
    <dgm:cxn modelId="{7ACC185F-46DF-AE44-A41B-7ABAEF74C020}" srcId="{083A2789-D6B4-B147-8497-7E74E3C3A461}" destId="{7EEFB3BE-DA2E-7D43-9760-E78C6C3DD400}" srcOrd="0" destOrd="0" parTransId="{25B067DC-8F8F-164C-9230-0460020275A5}" sibTransId="{FEC26271-93B4-224C-A554-28BC7BEDAF06}"/>
    <dgm:cxn modelId="{A26B907B-0812-3846-9EBF-CCF116A29402}" type="presOf" srcId="{4A74AE87-5DA2-9A4D-8646-3B944C6354D4}" destId="{3D74D8B2-ADD7-C143-8320-A9F4A9D7990F}" srcOrd="1" destOrd="0" presId="urn:microsoft.com/office/officeart/2005/8/layout/hierarchy2"/>
    <dgm:cxn modelId="{D5E20A80-EB1D-6149-928D-3F4E7EF42AB4}" type="presOf" srcId="{67A6BFDE-3C1B-064A-AC60-9FE9927CD1CA}" destId="{BA98449D-09ED-7948-B57E-EDE9B2F9C367}" srcOrd="0" destOrd="0" presId="urn:microsoft.com/office/officeart/2005/8/layout/hierarchy2"/>
    <dgm:cxn modelId="{5A7E2882-AE47-A746-8BF0-7CCFD1461CAF}" type="presOf" srcId="{25B067DC-8F8F-164C-9230-0460020275A5}" destId="{A0C5C965-2D5F-F64A-8235-EF232AAD6BD1}" srcOrd="0" destOrd="0" presId="urn:microsoft.com/office/officeart/2005/8/layout/hierarchy2"/>
    <dgm:cxn modelId="{7542639B-BB50-2240-A439-F743425849B9}" type="presOf" srcId="{0742792D-83AE-4F4C-9742-1BC3CB0A8A40}" destId="{267E6285-9083-1541-A38C-8C2EFA632295}" srcOrd="0" destOrd="0" presId="urn:microsoft.com/office/officeart/2005/8/layout/hierarchy2"/>
    <dgm:cxn modelId="{0CDE65A1-912D-A34A-93FF-F3FCF0A122CF}" type="presOf" srcId="{0F8CECF5-185B-7E47-9AFC-947CB2D60626}" destId="{CD6CA105-C716-0E49-B722-DB89C2FC258D}" srcOrd="0" destOrd="0" presId="urn:microsoft.com/office/officeart/2005/8/layout/hierarchy2"/>
    <dgm:cxn modelId="{9B9886A1-4D6C-1648-832D-F5CB0BBD9941}" type="presOf" srcId="{4A832951-A98B-074F-B9ED-4D6BAF74B78D}" destId="{A363CB7B-A963-9544-B1DB-1F722A5CABC4}" srcOrd="1" destOrd="0" presId="urn:microsoft.com/office/officeart/2005/8/layout/hierarchy2"/>
    <dgm:cxn modelId="{38F7F5A3-6605-104D-954E-28D24BE00261}" type="presOf" srcId="{7E8D9F09-5199-5048-B1EC-8327A7442860}" destId="{2E48CE7B-028D-484B-91DA-B6F939D91C6B}" srcOrd="0" destOrd="0" presId="urn:microsoft.com/office/officeart/2005/8/layout/hierarchy2"/>
    <dgm:cxn modelId="{192E63A5-E0E8-F344-8733-C6EDAE3FFD70}" srcId="{0F8CECF5-185B-7E47-9AFC-947CB2D60626}" destId="{C3CB09F5-2B1A-7346-8C28-1103258CB5D7}" srcOrd="1" destOrd="0" parTransId="{4A74AE87-5DA2-9A4D-8646-3B944C6354D4}" sibTransId="{D6E4904A-C013-824D-A685-D022E440BA7B}"/>
    <dgm:cxn modelId="{D6B9FBA5-1625-594D-BC9C-886067530B7D}" type="presOf" srcId="{85196F91-A9F1-A74E-AB64-D9FDE125FC92}" destId="{5D50FCA2-528D-1B49-821E-18B6CFE1875C}" srcOrd="0" destOrd="0" presId="urn:microsoft.com/office/officeart/2005/8/layout/hierarchy2"/>
    <dgm:cxn modelId="{EFF545BC-4C4B-9F4E-8517-588995B19D8B}" srcId="{AB3568FF-82E6-EB44-99E0-7618680719D8}" destId="{CA742AFE-9EB3-6B44-8DD2-2191EA77AC44}" srcOrd="0" destOrd="0" parTransId="{67A6BFDE-3C1B-064A-AC60-9FE9927CD1CA}" sibTransId="{C3D99B4C-C871-E944-948B-B82916EFE319}"/>
    <dgm:cxn modelId="{A66D98C1-B825-3F47-A4A7-7DAE987AE18E}" srcId="{083A2789-D6B4-B147-8497-7E74E3C3A461}" destId="{7E8D9F09-5199-5048-B1EC-8327A7442860}" srcOrd="1" destOrd="0" parTransId="{85196F91-A9F1-A74E-AB64-D9FDE125FC92}" sibTransId="{90370F34-867F-254B-966C-D32941CD8571}"/>
    <dgm:cxn modelId="{455F14CA-AD2D-C349-8C5A-5CA594F87000}" type="presOf" srcId="{083A2789-D6B4-B147-8497-7E74E3C3A461}" destId="{B4353AB5-42E6-3942-86EE-E373D63528C5}" srcOrd="0" destOrd="0" presId="urn:microsoft.com/office/officeart/2005/8/layout/hierarchy2"/>
    <dgm:cxn modelId="{6956A7CC-BE57-EC49-9101-9CACE1B8101C}" srcId="{17C9174E-C2FE-DC4A-92FC-D3370E920371}" destId="{0F8CECF5-185B-7E47-9AFC-947CB2D60626}" srcOrd="2" destOrd="0" parTransId="{82264DE7-214E-DC45-8C59-B231FBA45F21}" sibTransId="{30C25C57-FE0B-8848-AECF-98DC8A8414BD}"/>
    <dgm:cxn modelId="{9BBC44E0-D752-EE4C-88F0-A96A57A77DCF}" type="presOf" srcId="{137AB572-3046-D941-89E5-937A7BB32980}" destId="{4E960811-BA89-0D4A-84AD-9E76A2F30A1C}" srcOrd="0" destOrd="0" presId="urn:microsoft.com/office/officeart/2005/8/layout/hierarchy2"/>
    <dgm:cxn modelId="{A5F297E6-B4A9-8641-BCCB-470C4E9E51E4}" type="presOf" srcId="{7EEFB3BE-DA2E-7D43-9760-E78C6C3DD400}" destId="{8903FD9D-971A-D34C-BB7F-BC86E79A6343}" srcOrd="0" destOrd="0" presId="urn:microsoft.com/office/officeart/2005/8/layout/hierarchy2"/>
    <dgm:cxn modelId="{D6098CF1-BB82-B447-B4B8-8E96D2CDE970}" srcId="{AB3568FF-82E6-EB44-99E0-7618680719D8}" destId="{0742792D-83AE-4F4C-9742-1BC3CB0A8A40}" srcOrd="1" destOrd="0" parTransId="{4B81F575-F83E-3949-84C8-869B74719762}" sibTransId="{F7320611-F9CC-D249-AA60-E468785A88C7}"/>
    <dgm:cxn modelId="{8F4CA4F6-85D0-6442-8DB0-F5ED64A9CBCF}" type="presOf" srcId="{85196F91-A9F1-A74E-AB64-D9FDE125FC92}" destId="{0CE6B741-C2CB-DF43-BCC9-54AC5CC97758}" srcOrd="1" destOrd="0" presId="urn:microsoft.com/office/officeart/2005/8/layout/hierarchy2"/>
    <dgm:cxn modelId="{B43EC8FB-1F46-3041-873A-7E3774E049B8}" type="presOf" srcId="{4B81F575-F83E-3949-84C8-869B74719762}" destId="{21E06411-5B3B-9C4F-BAEE-2EA01B2F8763}" srcOrd="1" destOrd="0" presId="urn:microsoft.com/office/officeart/2005/8/layout/hierarchy2"/>
    <dgm:cxn modelId="{8021A256-45DE-9246-B4B0-EDC753E22A0F}" type="presParOf" srcId="{514FBCBD-3A77-C244-B8DC-20A3D6149386}" destId="{7447D932-A9AD-D440-A59F-A67439D9F2DA}" srcOrd="0" destOrd="0" presId="urn:microsoft.com/office/officeart/2005/8/layout/hierarchy2"/>
    <dgm:cxn modelId="{98C400EF-DECE-6C43-B630-397E56FDA472}" type="presParOf" srcId="{7447D932-A9AD-D440-A59F-A67439D9F2DA}" destId="{3667E29D-D7C9-974D-9F8F-B6BB5B964AE4}" srcOrd="0" destOrd="0" presId="urn:microsoft.com/office/officeart/2005/8/layout/hierarchy2"/>
    <dgm:cxn modelId="{2E2070C1-E9B3-534C-91B7-8193CCA751B3}" type="presParOf" srcId="{7447D932-A9AD-D440-A59F-A67439D9F2DA}" destId="{A54A9001-056C-F24D-BF69-D4E6A1296F59}" srcOrd="1" destOrd="0" presId="urn:microsoft.com/office/officeart/2005/8/layout/hierarchy2"/>
    <dgm:cxn modelId="{0498D375-76ED-9C40-868A-D5FD8DC6D711}" type="presParOf" srcId="{A54A9001-056C-F24D-BF69-D4E6A1296F59}" destId="{BA98449D-09ED-7948-B57E-EDE9B2F9C367}" srcOrd="0" destOrd="0" presId="urn:microsoft.com/office/officeart/2005/8/layout/hierarchy2"/>
    <dgm:cxn modelId="{9DC84D61-74AD-B347-B90E-0E0AA75AD3EA}" type="presParOf" srcId="{BA98449D-09ED-7948-B57E-EDE9B2F9C367}" destId="{901F064C-C663-BB46-8240-6CD050FD603E}" srcOrd="0" destOrd="0" presId="urn:microsoft.com/office/officeart/2005/8/layout/hierarchy2"/>
    <dgm:cxn modelId="{8727C7B4-1C1F-464B-92B6-527F3A98F955}" type="presParOf" srcId="{A54A9001-056C-F24D-BF69-D4E6A1296F59}" destId="{539AFD94-6D52-B844-A73F-CE9894DD99CD}" srcOrd="1" destOrd="0" presId="urn:microsoft.com/office/officeart/2005/8/layout/hierarchy2"/>
    <dgm:cxn modelId="{5EC506BB-F425-1246-BD75-D9960ECEA7E3}" type="presParOf" srcId="{539AFD94-6D52-B844-A73F-CE9894DD99CD}" destId="{44806E3C-BAF0-0E48-B23F-A15972A8560F}" srcOrd="0" destOrd="0" presId="urn:microsoft.com/office/officeart/2005/8/layout/hierarchy2"/>
    <dgm:cxn modelId="{F5955029-B9D7-2E4D-90ED-AA29DA1D166F}" type="presParOf" srcId="{539AFD94-6D52-B844-A73F-CE9894DD99CD}" destId="{41596DC7-D5EA-264C-A510-8F0FACEF887E}" srcOrd="1" destOrd="0" presId="urn:microsoft.com/office/officeart/2005/8/layout/hierarchy2"/>
    <dgm:cxn modelId="{726FEE8F-869B-7344-8D61-3E17594076EA}" type="presParOf" srcId="{A54A9001-056C-F24D-BF69-D4E6A1296F59}" destId="{E2A0B737-A52C-1444-AC3A-563F75424F36}" srcOrd="2" destOrd="0" presId="urn:microsoft.com/office/officeart/2005/8/layout/hierarchy2"/>
    <dgm:cxn modelId="{2B6C79E9-26F8-7746-AF79-94E47AB15955}" type="presParOf" srcId="{E2A0B737-A52C-1444-AC3A-563F75424F36}" destId="{21E06411-5B3B-9C4F-BAEE-2EA01B2F8763}" srcOrd="0" destOrd="0" presId="urn:microsoft.com/office/officeart/2005/8/layout/hierarchy2"/>
    <dgm:cxn modelId="{0803D54C-39E4-D143-A568-5FE1B18672B4}" type="presParOf" srcId="{A54A9001-056C-F24D-BF69-D4E6A1296F59}" destId="{75BC9A6F-AA27-7B43-BE62-C3CACC4BC383}" srcOrd="3" destOrd="0" presId="urn:microsoft.com/office/officeart/2005/8/layout/hierarchy2"/>
    <dgm:cxn modelId="{3CAAFF6C-780D-CB4A-9F61-E15DC65ADAA4}" type="presParOf" srcId="{75BC9A6F-AA27-7B43-BE62-C3CACC4BC383}" destId="{267E6285-9083-1541-A38C-8C2EFA632295}" srcOrd="0" destOrd="0" presId="urn:microsoft.com/office/officeart/2005/8/layout/hierarchy2"/>
    <dgm:cxn modelId="{09111E60-8A6E-5249-AD4D-BCE61A96E053}" type="presParOf" srcId="{75BC9A6F-AA27-7B43-BE62-C3CACC4BC383}" destId="{12454A67-3D21-A649-8076-001DC6B86FEC}" srcOrd="1" destOrd="0" presId="urn:microsoft.com/office/officeart/2005/8/layout/hierarchy2"/>
    <dgm:cxn modelId="{9B21716A-7490-F642-895B-C09467AC4C82}" type="presParOf" srcId="{514FBCBD-3A77-C244-B8DC-20A3D6149386}" destId="{FAE6D964-B0B0-5A42-A8F2-FF05D9B45409}" srcOrd="1" destOrd="0" presId="urn:microsoft.com/office/officeart/2005/8/layout/hierarchy2"/>
    <dgm:cxn modelId="{E12F7C17-9B8E-8B4D-B18B-C3BF765B25C1}" type="presParOf" srcId="{FAE6D964-B0B0-5A42-A8F2-FF05D9B45409}" destId="{B4353AB5-42E6-3942-86EE-E373D63528C5}" srcOrd="0" destOrd="0" presId="urn:microsoft.com/office/officeart/2005/8/layout/hierarchy2"/>
    <dgm:cxn modelId="{DB0487F3-D2E6-864A-943F-0E96BF08BDC8}" type="presParOf" srcId="{FAE6D964-B0B0-5A42-A8F2-FF05D9B45409}" destId="{743ABF09-CDB3-054B-B3F4-2608B33D24FB}" srcOrd="1" destOrd="0" presId="urn:microsoft.com/office/officeart/2005/8/layout/hierarchy2"/>
    <dgm:cxn modelId="{A8AEE163-ADB6-4A49-AA9D-0C96C71413EE}" type="presParOf" srcId="{743ABF09-CDB3-054B-B3F4-2608B33D24FB}" destId="{A0C5C965-2D5F-F64A-8235-EF232AAD6BD1}" srcOrd="0" destOrd="0" presId="urn:microsoft.com/office/officeart/2005/8/layout/hierarchy2"/>
    <dgm:cxn modelId="{E08E31FD-CEAC-5745-9E3E-613A0C4C2B55}" type="presParOf" srcId="{A0C5C965-2D5F-F64A-8235-EF232AAD6BD1}" destId="{3E09373B-B7D1-254C-9182-D5081080F6DD}" srcOrd="0" destOrd="0" presId="urn:microsoft.com/office/officeart/2005/8/layout/hierarchy2"/>
    <dgm:cxn modelId="{5567E13A-B3CB-4442-BECE-884B38C79737}" type="presParOf" srcId="{743ABF09-CDB3-054B-B3F4-2608B33D24FB}" destId="{AFFBE8E9-FBB0-644F-A0D1-ECE05D58C333}" srcOrd="1" destOrd="0" presId="urn:microsoft.com/office/officeart/2005/8/layout/hierarchy2"/>
    <dgm:cxn modelId="{E0AA4FFA-7991-2643-8FC8-6790D399D142}" type="presParOf" srcId="{AFFBE8E9-FBB0-644F-A0D1-ECE05D58C333}" destId="{8903FD9D-971A-D34C-BB7F-BC86E79A6343}" srcOrd="0" destOrd="0" presId="urn:microsoft.com/office/officeart/2005/8/layout/hierarchy2"/>
    <dgm:cxn modelId="{394F6C82-BED6-FF46-A8EB-D650EB560E07}" type="presParOf" srcId="{AFFBE8E9-FBB0-644F-A0D1-ECE05D58C333}" destId="{7BA25D17-CBCE-DF4C-83B6-5632A9A15632}" srcOrd="1" destOrd="0" presId="urn:microsoft.com/office/officeart/2005/8/layout/hierarchy2"/>
    <dgm:cxn modelId="{F7D3431F-D302-F543-B5C7-EE64F6F3FB38}" type="presParOf" srcId="{743ABF09-CDB3-054B-B3F4-2608B33D24FB}" destId="{5D50FCA2-528D-1B49-821E-18B6CFE1875C}" srcOrd="2" destOrd="0" presId="urn:microsoft.com/office/officeart/2005/8/layout/hierarchy2"/>
    <dgm:cxn modelId="{3F9AA22A-4C4E-184B-B271-48CBEE92760B}" type="presParOf" srcId="{5D50FCA2-528D-1B49-821E-18B6CFE1875C}" destId="{0CE6B741-C2CB-DF43-BCC9-54AC5CC97758}" srcOrd="0" destOrd="0" presId="urn:microsoft.com/office/officeart/2005/8/layout/hierarchy2"/>
    <dgm:cxn modelId="{BCE1DE37-357E-D44D-A14B-7995010B1FC2}" type="presParOf" srcId="{743ABF09-CDB3-054B-B3F4-2608B33D24FB}" destId="{880AE318-E97D-C948-8725-6858A02AD0C7}" srcOrd="3" destOrd="0" presId="urn:microsoft.com/office/officeart/2005/8/layout/hierarchy2"/>
    <dgm:cxn modelId="{5ECAA975-C1CB-0849-A763-502D9F621AB6}" type="presParOf" srcId="{880AE318-E97D-C948-8725-6858A02AD0C7}" destId="{2E48CE7B-028D-484B-91DA-B6F939D91C6B}" srcOrd="0" destOrd="0" presId="urn:microsoft.com/office/officeart/2005/8/layout/hierarchy2"/>
    <dgm:cxn modelId="{9DD1F177-202D-F748-97B3-2BB274A9EF46}" type="presParOf" srcId="{880AE318-E97D-C948-8725-6858A02AD0C7}" destId="{2F498EED-BA96-7248-8DEC-C84F09286C85}" srcOrd="1" destOrd="0" presId="urn:microsoft.com/office/officeart/2005/8/layout/hierarchy2"/>
    <dgm:cxn modelId="{BF031792-9E7D-FA41-BCB7-2C9695A8DF42}" type="presParOf" srcId="{514FBCBD-3A77-C244-B8DC-20A3D6149386}" destId="{5B7111EC-89A1-8C47-AD1F-84B5F3AD1384}" srcOrd="2" destOrd="0" presId="urn:microsoft.com/office/officeart/2005/8/layout/hierarchy2"/>
    <dgm:cxn modelId="{6DDC6255-1599-D24E-8DED-9BEAE3278E1F}" type="presParOf" srcId="{5B7111EC-89A1-8C47-AD1F-84B5F3AD1384}" destId="{CD6CA105-C716-0E49-B722-DB89C2FC258D}" srcOrd="0" destOrd="0" presId="urn:microsoft.com/office/officeart/2005/8/layout/hierarchy2"/>
    <dgm:cxn modelId="{93F2247A-81E2-354E-BBF6-C756AE501D24}" type="presParOf" srcId="{5B7111EC-89A1-8C47-AD1F-84B5F3AD1384}" destId="{61D78605-814E-3B42-BD26-D3AF97C40A22}" srcOrd="1" destOrd="0" presId="urn:microsoft.com/office/officeart/2005/8/layout/hierarchy2"/>
    <dgm:cxn modelId="{AC02A8CF-5CEE-D546-BAEB-F389DABACC91}" type="presParOf" srcId="{61D78605-814E-3B42-BD26-D3AF97C40A22}" destId="{395E6AF1-61F2-2D45-8ACB-F1B8362A42EF}" srcOrd="0" destOrd="0" presId="urn:microsoft.com/office/officeart/2005/8/layout/hierarchy2"/>
    <dgm:cxn modelId="{D2EE9C74-B321-7344-9157-0C590AF6D880}" type="presParOf" srcId="{395E6AF1-61F2-2D45-8ACB-F1B8362A42EF}" destId="{A363CB7B-A963-9544-B1DB-1F722A5CABC4}" srcOrd="0" destOrd="0" presId="urn:microsoft.com/office/officeart/2005/8/layout/hierarchy2"/>
    <dgm:cxn modelId="{AA8797D8-5040-A347-B25F-2138C7B32F4E}" type="presParOf" srcId="{61D78605-814E-3B42-BD26-D3AF97C40A22}" destId="{17A0DF24-C067-C348-9172-5A6ED3FD30A4}" srcOrd="1" destOrd="0" presId="urn:microsoft.com/office/officeart/2005/8/layout/hierarchy2"/>
    <dgm:cxn modelId="{6013C8C6-A345-3B47-ABE5-2924D8D3EAF1}" type="presParOf" srcId="{17A0DF24-C067-C348-9172-5A6ED3FD30A4}" destId="{4E960811-BA89-0D4A-84AD-9E76A2F30A1C}" srcOrd="0" destOrd="0" presId="urn:microsoft.com/office/officeart/2005/8/layout/hierarchy2"/>
    <dgm:cxn modelId="{94E822D4-C864-5C47-9938-26A8012503A0}" type="presParOf" srcId="{17A0DF24-C067-C348-9172-5A6ED3FD30A4}" destId="{06679DD4-6390-7E4E-9F99-77A2566C64C2}" srcOrd="1" destOrd="0" presId="urn:microsoft.com/office/officeart/2005/8/layout/hierarchy2"/>
    <dgm:cxn modelId="{DBDDA33C-B838-7C4F-959B-D67BCD3DFB0F}" type="presParOf" srcId="{61D78605-814E-3B42-BD26-D3AF97C40A22}" destId="{5CD4E492-6FA8-8B4E-A57A-875C447FDE56}" srcOrd="2" destOrd="0" presId="urn:microsoft.com/office/officeart/2005/8/layout/hierarchy2"/>
    <dgm:cxn modelId="{613CFF43-74F7-3241-AFFB-A3CBC4558F22}" type="presParOf" srcId="{5CD4E492-6FA8-8B4E-A57A-875C447FDE56}" destId="{3D74D8B2-ADD7-C143-8320-A9F4A9D7990F}" srcOrd="0" destOrd="0" presId="urn:microsoft.com/office/officeart/2005/8/layout/hierarchy2"/>
    <dgm:cxn modelId="{A30BE548-49B7-2540-8C78-FADDBF3B3A2A}" type="presParOf" srcId="{61D78605-814E-3B42-BD26-D3AF97C40A22}" destId="{D0B43C08-54F4-3246-ADB0-2EB5FC449A29}" srcOrd="3" destOrd="0" presId="urn:microsoft.com/office/officeart/2005/8/layout/hierarchy2"/>
    <dgm:cxn modelId="{D27B0B4E-11D4-674C-9FDD-870E6E5DB476}" type="presParOf" srcId="{D0B43C08-54F4-3246-ADB0-2EB5FC449A29}" destId="{73DF8403-B76B-DA49-94FE-0A45A5AEAC9F}" srcOrd="0" destOrd="0" presId="urn:microsoft.com/office/officeart/2005/8/layout/hierarchy2"/>
    <dgm:cxn modelId="{57394BF3-F2CA-D349-A6CA-6851358ECB24}" type="presParOf" srcId="{D0B43C08-54F4-3246-ADB0-2EB5FC449A29}" destId="{32C46059-3E6C-6540-87AB-46F40C92618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FC0D368-094F-C445-9FE1-74965DD55042}" type="doc">
      <dgm:prSet loTypeId="urn:microsoft.com/office/officeart/2005/8/layout/hierarchy2" loCatId="" qsTypeId="urn:microsoft.com/office/officeart/2005/8/quickstyle/simple1" qsCatId="simple" csTypeId="urn:microsoft.com/office/officeart/2005/8/colors/colorful3" csCatId="colorful" phldr="1"/>
      <dgm:spPr/>
      <dgm:t>
        <a:bodyPr/>
        <a:lstStyle/>
        <a:p>
          <a:endParaRPr lang="en-US"/>
        </a:p>
      </dgm:t>
    </dgm:pt>
    <dgm:pt modelId="{C08FA999-6931-AD4D-BC22-EA35C782E5A6}">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t>Calling out</a:t>
          </a:r>
        </a:p>
      </dgm:t>
    </dgm:pt>
    <dgm:pt modelId="{913E2047-9BA7-E94B-AFFE-82F2309BE8D3}" type="parTrans" cxnId="{13B99142-64CB-3F4F-B151-B697071E3DF0}">
      <dgm:prSet/>
      <dgm:spPr/>
      <dgm:t>
        <a:bodyPr/>
        <a:lstStyle/>
        <a:p>
          <a:endParaRPr lang="en-US"/>
        </a:p>
      </dgm:t>
    </dgm:pt>
    <dgm:pt modelId="{19639999-CFDC-0648-8252-367EAC1B7BF9}" type="sibTrans" cxnId="{13B99142-64CB-3F4F-B151-B697071E3DF0}">
      <dgm:prSet/>
      <dgm:spPr/>
      <dgm:t>
        <a:bodyPr/>
        <a:lstStyle/>
        <a:p>
          <a:endParaRPr lang="en-US"/>
        </a:p>
      </dgm:t>
    </dgm:pt>
    <dgm:pt modelId="{9D0F2A70-FFCF-DE43-9568-A0288B3FCC24}">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While others are speaking</a:t>
          </a:r>
        </a:p>
      </dgm:t>
    </dgm:pt>
    <dgm:pt modelId="{4AE2DFF8-E3FF-DE47-B96D-755FE61BA735}" type="parTrans" cxnId="{D5B6E8BB-6C9F-474C-93F8-84D4D9BF68A4}">
      <dgm:prSet/>
      <dgm:spPr/>
      <dgm:t>
        <a:bodyPr/>
        <a:lstStyle/>
        <a:p>
          <a:endParaRPr lang="en-US"/>
        </a:p>
      </dgm:t>
    </dgm:pt>
    <dgm:pt modelId="{5F0F9E72-B79F-2246-95D6-F71EE4543C19}" type="sibTrans" cxnId="{D5B6E8BB-6C9F-474C-93F8-84D4D9BF68A4}">
      <dgm:prSet/>
      <dgm:spPr/>
      <dgm:t>
        <a:bodyPr/>
        <a:lstStyle/>
        <a:p>
          <a:endParaRPr lang="en-US"/>
        </a:p>
      </dgm:t>
    </dgm:pt>
    <dgm:pt modelId="{C257EB70-8A8E-3041-94A0-4D5D4E174315}">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Replying to a choral response </a:t>
          </a:r>
        </a:p>
      </dgm:t>
    </dgm:pt>
    <dgm:pt modelId="{223B856D-B118-C542-97AE-CED0A7B9321D}" type="parTrans" cxnId="{8B9EE3C2-F184-3242-B84B-C55EE74FB295}">
      <dgm:prSet/>
      <dgm:spPr/>
      <dgm:t>
        <a:bodyPr/>
        <a:lstStyle/>
        <a:p>
          <a:endParaRPr lang="en-US"/>
        </a:p>
      </dgm:t>
    </dgm:pt>
    <dgm:pt modelId="{A6FD748F-CE0B-2F4E-8DC8-2C7716B31F43}" type="sibTrans" cxnId="{8B9EE3C2-F184-3242-B84B-C55EE74FB295}">
      <dgm:prSet/>
      <dgm:spPr/>
      <dgm:t>
        <a:bodyPr/>
        <a:lstStyle/>
        <a:p>
          <a:endParaRPr lang="en-US"/>
        </a:p>
      </dgm:t>
    </dgm:pt>
    <dgm:pt modelId="{E92E51BF-121B-644E-8BD5-BB0663ECD4A7}">
      <dgm:prSet/>
      <dgm:spPr/>
      <dgm:t>
        <a:bodyPr/>
        <a:lstStyle/>
        <a:p>
          <a:r>
            <a:rPr lang="en-US" dirty="0"/>
            <a:t>Inappropriate</a:t>
          </a:r>
        </a:p>
      </dgm:t>
    </dgm:pt>
    <dgm:pt modelId="{C64E87E8-9D6A-434D-A82A-F5A80EE48F21}" type="parTrans" cxnId="{739BA1ED-3A84-B14E-A060-9A967AF9B0B4}">
      <dgm:prSet/>
      <dgm:spPr/>
      <dgm:t>
        <a:bodyPr/>
        <a:lstStyle/>
        <a:p>
          <a:endParaRPr lang="en-US"/>
        </a:p>
      </dgm:t>
    </dgm:pt>
    <dgm:pt modelId="{0EF0297D-BF52-CF40-9B1D-9C2ECCFF49FF}" type="sibTrans" cxnId="{739BA1ED-3A84-B14E-A060-9A967AF9B0B4}">
      <dgm:prSet/>
      <dgm:spPr/>
      <dgm:t>
        <a:bodyPr/>
        <a:lstStyle/>
        <a:p>
          <a:endParaRPr lang="en-US"/>
        </a:p>
      </dgm:t>
    </dgm:pt>
    <dgm:pt modelId="{429BA452-95BB-424E-8665-AEF5BB446DE6}">
      <dgm:prSet/>
      <dgm:spPr/>
      <dgm:t>
        <a:bodyPr/>
        <a:lstStyle/>
        <a:p>
          <a:r>
            <a:rPr lang="en-US" dirty="0"/>
            <a:t>Appropriate</a:t>
          </a:r>
        </a:p>
      </dgm:t>
    </dgm:pt>
    <dgm:pt modelId="{7044D21D-33D1-DA47-8E3D-89878E930953}" type="parTrans" cxnId="{720517C8-BF05-2940-BDB5-9211B7381D68}">
      <dgm:prSet/>
      <dgm:spPr/>
      <dgm:t>
        <a:bodyPr/>
        <a:lstStyle/>
        <a:p>
          <a:endParaRPr lang="en-US"/>
        </a:p>
      </dgm:t>
    </dgm:pt>
    <dgm:pt modelId="{7DBB9838-B829-8E48-AA63-24A7B98D27F9}" type="sibTrans" cxnId="{720517C8-BF05-2940-BDB5-9211B7381D68}">
      <dgm:prSet/>
      <dgm:spPr/>
      <dgm:t>
        <a:bodyPr/>
        <a:lstStyle/>
        <a:p>
          <a:endParaRPr lang="en-US"/>
        </a:p>
      </dgm:t>
    </dgm:pt>
    <dgm:pt modelId="{23524BF6-521A-4247-A7E9-6F37CAA387FA}" type="pres">
      <dgm:prSet presAssocID="{AFC0D368-094F-C445-9FE1-74965DD55042}" presName="diagram" presStyleCnt="0">
        <dgm:presLayoutVars>
          <dgm:chPref val="1"/>
          <dgm:dir/>
          <dgm:animOne val="branch"/>
          <dgm:animLvl val="lvl"/>
          <dgm:resizeHandles val="exact"/>
        </dgm:presLayoutVars>
      </dgm:prSet>
      <dgm:spPr/>
    </dgm:pt>
    <dgm:pt modelId="{0F815793-74B4-D04C-A326-2796C64D0073}" type="pres">
      <dgm:prSet presAssocID="{C08FA999-6931-AD4D-BC22-EA35C782E5A6}" presName="root1" presStyleCnt="0"/>
      <dgm:spPr/>
    </dgm:pt>
    <dgm:pt modelId="{5983CC1D-7E30-BE47-96C2-BC334579245D}" type="pres">
      <dgm:prSet presAssocID="{C08FA999-6931-AD4D-BC22-EA35C782E5A6}" presName="LevelOneTextNode" presStyleLbl="node0" presStyleIdx="0" presStyleCnt="1" custLinFactNeighborX="7859" custLinFactNeighborY="27485">
        <dgm:presLayoutVars>
          <dgm:chPref val="3"/>
        </dgm:presLayoutVars>
      </dgm:prSet>
      <dgm:spPr/>
    </dgm:pt>
    <dgm:pt modelId="{E0E41FF9-5F05-0942-BFD8-4F43C1C205F2}" type="pres">
      <dgm:prSet presAssocID="{C08FA999-6931-AD4D-BC22-EA35C782E5A6}" presName="level2hierChild" presStyleCnt="0"/>
      <dgm:spPr/>
    </dgm:pt>
    <dgm:pt modelId="{A92F2B88-7355-8643-9BCB-FF7590F735A3}" type="pres">
      <dgm:prSet presAssocID="{223B856D-B118-C542-97AE-CED0A7B9321D}" presName="conn2-1" presStyleLbl="parChTrans1D2" presStyleIdx="0" presStyleCnt="2"/>
      <dgm:spPr/>
    </dgm:pt>
    <dgm:pt modelId="{F442421E-E3FF-0F4A-A500-1EF84BD5E38B}" type="pres">
      <dgm:prSet presAssocID="{223B856D-B118-C542-97AE-CED0A7B9321D}" presName="connTx" presStyleLbl="parChTrans1D2" presStyleIdx="0" presStyleCnt="2"/>
      <dgm:spPr/>
    </dgm:pt>
    <dgm:pt modelId="{03E47AEC-43B2-954C-A410-6C0F1609186F}" type="pres">
      <dgm:prSet presAssocID="{C257EB70-8A8E-3041-94A0-4D5D4E174315}" presName="root2" presStyleCnt="0"/>
      <dgm:spPr/>
    </dgm:pt>
    <dgm:pt modelId="{0F109102-B115-8B4A-873D-0A647D824BC9}" type="pres">
      <dgm:prSet presAssocID="{C257EB70-8A8E-3041-94A0-4D5D4E174315}" presName="LevelTwoTextNode" presStyleLbl="node2" presStyleIdx="0" presStyleCnt="2">
        <dgm:presLayoutVars>
          <dgm:chPref val="3"/>
        </dgm:presLayoutVars>
      </dgm:prSet>
      <dgm:spPr/>
    </dgm:pt>
    <dgm:pt modelId="{46B6DDC2-E906-7A40-B6C9-40BA8C736867}" type="pres">
      <dgm:prSet presAssocID="{C257EB70-8A8E-3041-94A0-4D5D4E174315}" presName="level3hierChild" presStyleCnt="0"/>
      <dgm:spPr/>
    </dgm:pt>
    <dgm:pt modelId="{478CBE3D-5D65-1344-9086-C1C5AD2083FF}" type="pres">
      <dgm:prSet presAssocID="{7044D21D-33D1-DA47-8E3D-89878E930953}" presName="conn2-1" presStyleLbl="parChTrans1D3" presStyleIdx="0" presStyleCnt="2"/>
      <dgm:spPr/>
    </dgm:pt>
    <dgm:pt modelId="{14066E32-ED5D-2549-B1D3-1558CAAE079E}" type="pres">
      <dgm:prSet presAssocID="{7044D21D-33D1-DA47-8E3D-89878E930953}" presName="connTx" presStyleLbl="parChTrans1D3" presStyleIdx="0" presStyleCnt="2"/>
      <dgm:spPr/>
    </dgm:pt>
    <dgm:pt modelId="{DD2E5414-54CE-9C45-B560-8DB7882563CC}" type="pres">
      <dgm:prSet presAssocID="{429BA452-95BB-424E-8665-AEF5BB446DE6}" presName="root2" presStyleCnt="0"/>
      <dgm:spPr/>
    </dgm:pt>
    <dgm:pt modelId="{18BC070E-132B-8046-B42B-3BE595D6AA88}" type="pres">
      <dgm:prSet presAssocID="{429BA452-95BB-424E-8665-AEF5BB446DE6}" presName="LevelTwoTextNode" presStyleLbl="node3" presStyleIdx="0" presStyleCnt="2">
        <dgm:presLayoutVars>
          <dgm:chPref val="3"/>
        </dgm:presLayoutVars>
      </dgm:prSet>
      <dgm:spPr/>
    </dgm:pt>
    <dgm:pt modelId="{D6D08AB0-497F-1142-B515-612B54521620}" type="pres">
      <dgm:prSet presAssocID="{429BA452-95BB-424E-8665-AEF5BB446DE6}" presName="level3hierChild" presStyleCnt="0"/>
      <dgm:spPr/>
    </dgm:pt>
    <dgm:pt modelId="{C1B78371-B723-F94D-8924-BA40BC10A71E}" type="pres">
      <dgm:prSet presAssocID="{4AE2DFF8-E3FF-DE47-B96D-755FE61BA735}" presName="conn2-1" presStyleLbl="parChTrans1D2" presStyleIdx="1" presStyleCnt="2"/>
      <dgm:spPr/>
    </dgm:pt>
    <dgm:pt modelId="{18CF4443-F4FB-A749-9312-DA7C4BCA9D03}" type="pres">
      <dgm:prSet presAssocID="{4AE2DFF8-E3FF-DE47-B96D-755FE61BA735}" presName="connTx" presStyleLbl="parChTrans1D2" presStyleIdx="1" presStyleCnt="2"/>
      <dgm:spPr/>
    </dgm:pt>
    <dgm:pt modelId="{5A385C19-F658-C645-840C-181175F92442}" type="pres">
      <dgm:prSet presAssocID="{9D0F2A70-FFCF-DE43-9568-A0288B3FCC24}" presName="root2" presStyleCnt="0"/>
      <dgm:spPr/>
    </dgm:pt>
    <dgm:pt modelId="{DAE5B4B5-3DB4-744F-A9C3-1E2F46967070}" type="pres">
      <dgm:prSet presAssocID="{9D0F2A70-FFCF-DE43-9568-A0288B3FCC24}" presName="LevelTwoTextNode" presStyleLbl="node2" presStyleIdx="1" presStyleCnt="2">
        <dgm:presLayoutVars>
          <dgm:chPref val="3"/>
        </dgm:presLayoutVars>
      </dgm:prSet>
      <dgm:spPr/>
    </dgm:pt>
    <dgm:pt modelId="{91E82E30-EC72-6741-8FF2-09BFE2DB33E6}" type="pres">
      <dgm:prSet presAssocID="{9D0F2A70-FFCF-DE43-9568-A0288B3FCC24}" presName="level3hierChild" presStyleCnt="0"/>
      <dgm:spPr/>
    </dgm:pt>
    <dgm:pt modelId="{89596680-8DE7-2945-A9AB-43A59E8372A5}" type="pres">
      <dgm:prSet presAssocID="{C64E87E8-9D6A-434D-A82A-F5A80EE48F21}" presName="conn2-1" presStyleLbl="parChTrans1D3" presStyleIdx="1" presStyleCnt="2"/>
      <dgm:spPr/>
    </dgm:pt>
    <dgm:pt modelId="{E38B5786-2070-0F4C-AAE1-55295F1DCC29}" type="pres">
      <dgm:prSet presAssocID="{C64E87E8-9D6A-434D-A82A-F5A80EE48F21}" presName="connTx" presStyleLbl="parChTrans1D3" presStyleIdx="1" presStyleCnt="2"/>
      <dgm:spPr/>
    </dgm:pt>
    <dgm:pt modelId="{8CB70BB1-B357-A747-91B1-1A36DC7793B3}" type="pres">
      <dgm:prSet presAssocID="{E92E51BF-121B-644E-8BD5-BB0663ECD4A7}" presName="root2" presStyleCnt="0"/>
      <dgm:spPr/>
    </dgm:pt>
    <dgm:pt modelId="{C0E3774D-5ECD-964E-AD7F-27AA95AA8FE6}" type="pres">
      <dgm:prSet presAssocID="{E92E51BF-121B-644E-8BD5-BB0663ECD4A7}" presName="LevelTwoTextNode" presStyleLbl="node3" presStyleIdx="1" presStyleCnt="2">
        <dgm:presLayoutVars>
          <dgm:chPref val="3"/>
        </dgm:presLayoutVars>
      </dgm:prSet>
      <dgm:spPr/>
    </dgm:pt>
    <dgm:pt modelId="{7176E159-C9DF-3741-914C-82F9802217EE}" type="pres">
      <dgm:prSet presAssocID="{E92E51BF-121B-644E-8BD5-BB0663ECD4A7}" presName="level3hierChild" presStyleCnt="0"/>
      <dgm:spPr/>
    </dgm:pt>
  </dgm:ptLst>
  <dgm:cxnLst>
    <dgm:cxn modelId="{81ABBB33-CC27-5541-9B53-36D332DE95F1}" type="presOf" srcId="{C08FA999-6931-AD4D-BC22-EA35C782E5A6}" destId="{5983CC1D-7E30-BE47-96C2-BC334579245D}" srcOrd="0" destOrd="0" presId="urn:microsoft.com/office/officeart/2005/8/layout/hierarchy2"/>
    <dgm:cxn modelId="{13B99142-64CB-3F4F-B151-B697071E3DF0}" srcId="{AFC0D368-094F-C445-9FE1-74965DD55042}" destId="{C08FA999-6931-AD4D-BC22-EA35C782E5A6}" srcOrd="0" destOrd="0" parTransId="{913E2047-9BA7-E94B-AFFE-82F2309BE8D3}" sibTransId="{19639999-CFDC-0648-8252-367EAC1B7BF9}"/>
    <dgm:cxn modelId="{49C41754-AF65-F74B-9740-A9A95874E17B}" type="presOf" srcId="{4AE2DFF8-E3FF-DE47-B96D-755FE61BA735}" destId="{C1B78371-B723-F94D-8924-BA40BC10A71E}" srcOrd="0" destOrd="0" presId="urn:microsoft.com/office/officeart/2005/8/layout/hierarchy2"/>
    <dgm:cxn modelId="{93E28D54-E23D-984F-AD16-E63AE10CF818}" type="presOf" srcId="{7044D21D-33D1-DA47-8E3D-89878E930953}" destId="{14066E32-ED5D-2549-B1D3-1558CAAE079E}" srcOrd="1" destOrd="0" presId="urn:microsoft.com/office/officeart/2005/8/layout/hierarchy2"/>
    <dgm:cxn modelId="{B916B05A-CB0D-6B45-BBE5-81CC08C66D6F}" type="presOf" srcId="{7044D21D-33D1-DA47-8E3D-89878E930953}" destId="{478CBE3D-5D65-1344-9086-C1C5AD2083FF}" srcOrd="0" destOrd="0" presId="urn:microsoft.com/office/officeart/2005/8/layout/hierarchy2"/>
    <dgm:cxn modelId="{F4750C63-E317-344A-9CD0-4284BAF64D65}" type="presOf" srcId="{E92E51BF-121B-644E-8BD5-BB0663ECD4A7}" destId="{C0E3774D-5ECD-964E-AD7F-27AA95AA8FE6}" srcOrd="0" destOrd="0" presId="urn:microsoft.com/office/officeart/2005/8/layout/hierarchy2"/>
    <dgm:cxn modelId="{67AE1365-9E60-FD4B-A27F-60D49C0F53B3}" type="presOf" srcId="{429BA452-95BB-424E-8665-AEF5BB446DE6}" destId="{18BC070E-132B-8046-B42B-3BE595D6AA88}" srcOrd="0" destOrd="0" presId="urn:microsoft.com/office/officeart/2005/8/layout/hierarchy2"/>
    <dgm:cxn modelId="{144DE665-5FD5-1E4C-AC88-F3420800855B}" type="presOf" srcId="{4AE2DFF8-E3FF-DE47-B96D-755FE61BA735}" destId="{18CF4443-F4FB-A749-9312-DA7C4BCA9D03}" srcOrd="1" destOrd="0" presId="urn:microsoft.com/office/officeart/2005/8/layout/hierarchy2"/>
    <dgm:cxn modelId="{4D9C1069-B6EC-554D-8600-D610869FA1D1}" type="presOf" srcId="{223B856D-B118-C542-97AE-CED0A7B9321D}" destId="{F442421E-E3FF-0F4A-A500-1EF84BD5E38B}" srcOrd="1" destOrd="0" presId="urn:microsoft.com/office/officeart/2005/8/layout/hierarchy2"/>
    <dgm:cxn modelId="{7898D271-348E-4246-A5F3-ACC1DB674011}" type="presOf" srcId="{9D0F2A70-FFCF-DE43-9568-A0288B3FCC24}" destId="{DAE5B4B5-3DB4-744F-A9C3-1E2F46967070}" srcOrd="0" destOrd="0" presId="urn:microsoft.com/office/officeart/2005/8/layout/hierarchy2"/>
    <dgm:cxn modelId="{4DDB399B-B07F-BF4B-A825-BDF20D397A94}" type="presOf" srcId="{AFC0D368-094F-C445-9FE1-74965DD55042}" destId="{23524BF6-521A-4247-A7E9-6F37CAA387FA}" srcOrd="0" destOrd="0" presId="urn:microsoft.com/office/officeart/2005/8/layout/hierarchy2"/>
    <dgm:cxn modelId="{36EB17B5-DFDD-214B-AB79-7B46D1BD3C73}" type="presOf" srcId="{C64E87E8-9D6A-434D-A82A-F5A80EE48F21}" destId="{89596680-8DE7-2945-A9AB-43A59E8372A5}" srcOrd="0" destOrd="0" presId="urn:microsoft.com/office/officeart/2005/8/layout/hierarchy2"/>
    <dgm:cxn modelId="{D5B6E8BB-6C9F-474C-93F8-84D4D9BF68A4}" srcId="{C08FA999-6931-AD4D-BC22-EA35C782E5A6}" destId="{9D0F2A70-FFCF-DE43-9568-A0288B3FCC24}" srcOrd="1" destOrd="0" parTransId="{4AE2DFF8-E3FF-DE47-B96D-755FE61BA735}" sibTransId="{5F0F9E72-B79F-2246-95D6-F71EE4543C19}"/>
    <dgm:cxn modelId="{086277BF-D3CE-0D4C-B9C6-291263F66B08}" type="presOf" srcId="{C64E87E8-9D6A-434D-A82A-F5A80EE48F21}" destId="{E38B5786-2070-0F4C-AAE1-55295F1DCC29}" srcOrd="1" destOrd="0" presId="urn:microsoft.com/office/officeart/2005/8/layout/hierarchy2"/>
    <dgm:cxn modelId="{8B9EE3C2-F184-3242-B84B-C55EE74FB295}" srcId="{C08FA999-6931-AD4D-BC22-EA35C782E5A6}" destId="{C257EB70-8A8E-3041-94A0-4D5D4E174315}" srcOrd="0" destOrd="0" parTransId="{223B856D-B118-C542-97AE-CED0A7B9321D}" sibTransId="{A6FD748F-CE0B-2F4E-8DC8-2C7716B31F43}"/>
    <dgm:cxn modelId="{720517C8-BF05-2940-BDB5-9211B7381D68}" srcId="{C257EB70-8A8E-3041-94A0-4D5D4E174315}" destId="{429BA452-95BB-424E-8665-AEF5BB446DE6}" srcOrd="0" destOrd="0" parTransId="{7044D21D-33D1-DA47-8E3D-89878E930953}" sibTransId="{7DBB9838-B829-8E48-AA63-24A7B98D27F9}"/>
    <dgm:cxn modelId="{824940CD-D801-9246-80C7-DB95A7B76C76}" type="presOf" srcId="{223B856D-B118-C542-97AE-CED0A7B9321D}" destId="{A92F2B88-7355-8643-9BCB-FF7590F735A3}" srcOrd="0" destOrd="0" presId="urn:microsoft.com/office/officeart/2005/8/layout/hierarchy2"/>
    <dgm:cxn modelId="{39C588E4-CD65-D54A-BB2E-9F5A3CB86B6F}" type="presOf" srcId="{C257EB70-8A8E-3041-94A0-4D5D4E174315}" destId="{0F109102-B115-8B4A-873D-0A647D824BC9}" srcOrd="0" destOrd="0" presId="urn:microsoft.com/office/officeart/2005/8/layout/hierarchy2"/>
    <dgm:cxn modelId="{739BA1ED-3A84-B14E-A060-9A967AF9B0B4}" srcId="{9D0F2A70-FFCF-DE43-9568-A0288B3FCC24}" destId="{E92E51BF-121B-644E-8BD5-BB0663ECD4A7}" srcOrd="0" destOrd="0" parTransId="{C64E87E8-9D6A-434D-A82A-F5A80EE48F21}" sibTransId="{0EF0297D-BF52-CF40-9B1D-9C2ECCFF49FF}"/>
    <dgm:cxn modelId="{D716B63E-188F-3E41-95FC-376D2288D0D4}" type="presParOf" srcId="{23524BF6-521A-4247-A7E9-6F37CAA387FA}" destId="{0F815793-74B4-D04C-A326-2796C64D0073}" srcOrd="0" destOrd="0" presId="urn:microsoft.com/office/officeart/2005/8/layout/hierarchy2"/>
    <dgm:cxn modelId="{F63924CB-D5CB-3F46-A7B2-DEE15F84B468}" type="presParOf" srcId="{0F815793-74B4-D04C-A326-2796C64D0073}" destId="{5983CC1D-7E30-BE47-96C2-BC334579245D}" srcOrd="0" destOrd="0" presId="urn:microsoft.com/office/officeart/2005/8/layout/hierarchy2"/>
    <dgm:cxn modelId="{C95AF876-0D88-E64A-A2BA-EA5A9F1762F8}" type="presParOf" srcId="{0F815793-74B4-D04C-A326-2796C64D0073}" destId="{E0E41FF9-5F05-0942-BFD8-4F43C1C205F2}" srcOrd="1" destOrd="0" presId="urn:microsoft.com/office/officeart/2005/8/layout/hierarchy2"/>
    <dgm:cxn modelId="{A1A837EA-2275-FA4A-9234-A1885431CF0B}" type="presParOf" srcId="{E0E41FF9-5F05-0942-BFD8-4F43C1C205F2}" destId="{A92F2B88-7355-8643-9BCB-FF7590F735A3}" srcOrd="0" destOrd="0" presId="urn:microsoft.com/office/officeart/2005/8/layout/hierarchy2"/>
    <dgm:cxn modelId="{A60E32CC-DFF8-964E-9C5A-C013E48E771D}" type="presParOf" srcId="{A92F2B88-7355-8643-9BCB-FF7590F735A3}" destId="{F442421E-E3FF-0F4A-A500-1EF84BD5E38B}" srcOrd="0" destOrd="0" presId="urn:microsoft.com/office/officeart/2005/8/layout/hierarchy2"/>
    <dgm:cxn modelId="{B1A9A5B4-D6D3-154E-9259-8EE86B011FC5}" type="presParOf" srcId="{E0E41FF9-5F05-0942-BFD8-4F43C1C205F2}" destId="{03E47AEC-43B2-954C-A410-6C0F1609186F}" srcOrd="1" destOrd="0" presId="urn:microsoft.com/office/officeart/2005/8/layout/hierarchy2"/>
    <dgm:cxn modelId="{40002EA4-BBCC-8346-A0AE-ED7974E6FD4C}" type="presParOf" srcId="{03E47AEC-43B2-954C-A410-6C0F1609186F}" destId="{0F109102-B115-8B4A-873D-0A647D824BC9}" srcOrd="0" destOrd="0" presId="urn:microsoft.com/office/officeart/2005/8/layout/hierarchy2"/>
    <dgm:cxn modelId="{4A6B49C4-950D-384D-8D01-9D1DE9DA1D92}" type="presParOf" srcId="{03E47AEC-43B2-954C-A410-6C0F1609186F}" destId="{46B6DDC2-E906-7A40-B6C9-40BA8C736867}" srcOrd="1" destOrd="0" presId="urn:microsoft.com/office/officeart/2005/8/layout/hierarchy2"/>
    <dgm:cxn modelId="{895BFE6D-7AC8-514B-8702-28D8142FF407}" type="presParOf" srcId="{46B6DDC2-E906-7A40-B6C9-40BA8C736867}" destId="{478CBE3D-5D65-1344-9086-C1C5AD2083FF}" srcOrd="0" destOrd="0" presId="urn:microsoft.com/office/officeart/2005/8/layout/hierarchy2"/>
    <dgm:cxn modelId="{E1CB798D-42E9-434C-8ABF-E7DE905E7E3E}" type="presParOf" srcId="{478CBE3D-5D65-1344-9086-C1C5AD2083FF}" destId="{14066E32-ED5D-2549-B1D3-1558CAAE079E}" srcOrd="0" destOrd="0" presId="urn:microsoft.com/office/officeart/2005/8/layout/hierarchy2"/>
    <dgm:cxn modelId="{0C0944C4-6794-F040-91FA-1AA821CD8A70}" type="presParOf" srcId="{46B6DDC2-E906-7A40-B6C9-40BA8C736867}" destId="{DD2E5414-54CE-9C45-B560-8DB7882563CC}" srcOrd="1" destOrd="0" presId="urn:microsoft.com/office/officeart/2005/8/layout/hierarchy2"/>
    <dgm:cxn modelId="{B5CB71A0-C0D5-1E4E-9AE6-4E12F7A94E62}" type="presParOf" srcId="{DD2E5414-54CE-9C45-B560-8DB7882563CC}" destId="{18BC070E-132B-8046-B42B-3BE595D6AA88}" srcOrd="0" destOrd="0" presId="urn:microsoft.com/office/officeart/2005/8/layout/hierarchy2"/>
    <dgm:cxn modelId="{E29E2597-EFF0-4C42-987F-913AA6DCAD2E}" type="presParOf" srcId="{DD2E5414-54CE-9C45-B560-8DB7882563CC}" destId="{D6D08AB0-497F-1142-B515-612B54521620}" srcOrd="1" destOrd="0" presId="urn:microsoft.com/office/officeart/2005/8/layout/hierarchy2"/>
    <dgm:cxn modelId="{495666CF-7A50-5749-B458-3D5B7682A8AB}" type="presParOf" srcId="{E0E41FF9-5F05-0942-BFD8-4F43C1C205F2}" destId="{C1B78371-B723-F94D-8924-BA40BC10A71E}" srcOrd="2" destOrd="0" presId="urn:microsoft.com/office/officeart/2005/8/layout/hierarchy2"/>
    <dgm:cxn modelId="{B499F7C6-E7C1-9843-A9C9-57FCD59FD9E9}" type="presParOf" srcId="{C1B78371-B723-F94D-8924-BA40BC10A71E}" destId="{18CF4443-F4FB-A749-9312-DA7C4BCA9D03}" srcOrd="0" destOrd="0" presId="urn:microsoft.com/office/officeart/2005/8/layout/hierarchy2"/>
    <dgm:cxn modelId="{86AF5416-A021-404D-B788-1C48E9BA8AC7}" type="presParOf" srcId="{E0E41FF9-5F05-0942-BFD8-4F43C1C205F2}" destId="{5A385C19-F658-C645-840C-181175F92442}" srcOrd="3" destOrd="0" presId="urn:microsoft.com/office/officeart/2005/8/layout/hierarchy2"/>
    <dgm:cxn modelId="{14CE5264-82AF-4D48-983A-04BD75D31EC6}" type="presParOf" srcId="{5A385C19-F658-C645-840C-181175F92442}" destId="{DAE5B4B5-3DB4-744F-A9C3-1E2F46967070}" srcOrd="0" destOrd="0" presId="urn:microsoft.com/office/officeart/2005/8/layout/hierarchy2"/>
    <dgm:cxn modelId="{0F15F3C9-66D7-1F4B-8688-8F144B4664E5}" type="presParOf" srcId="{5A385C19-F658-C645-840C-181175F92442}" destId="{91E82E30-EC72-6741-8FF2-09BFE2DB33E6}" srcOrd="1" destOrd="0" presId="urn:microsoft.com/office/officeart/2005/8/layout/hierarchy2"/>
    <dgm:cxn modelId="{37397761-4C9A-EF47-B33B-F5BB8E220884}" type="presParOf" srcId="{91E82E30-EC72-6741-8FF2-09BFE2DB33E6}" destId="{89596680-8DE7-2945-A9AB-43A59E8372A5}" srcOrd="0" destOrd="0" presId="urn:microsoft.com/office/officeart/2005/8/layout/hierarchy2"/>
    <dgm:cxn modelId="{93601BCD-2FEC-9A4F-9492-B23928D7E4D9}" type="presParOf" srcId="{89596680-8DE7-2945-A9AB-43A59E8372A5}" destId="{E38B5786-2070-0F4C-AAE1-55295F1DCC29}" srcOrd="0" destOrd="0" presId="urn:microsoft.com/office/officeart/2005/8/layout/hierarchy2"/>
    <dgm:cxn modelId="{7FF47A83-821C-C344-B4C8-8F36992D8C71}" type="presParOf" srcId="{91E82E30-EC72-6741-8FF2-09BFE2DB33E6}" destId="{8CB70BB1-B357-A747-91B1-1A36DC7793B3}" srcOrd="1" destOrd="0" presId="urn:microsoft.com/office/officeart/2005/8/layout/hierarchy2"/>
    <dgm:cxn modelId="{CEC1A5EA-968B-A644-B862-95C1A2E7054D}" type="presParOf" srcId="{8CB70BB1-B357-A747-91B1-1A36DC7793B3}" destId="{C0E3774D-5ECD-964E-AD7F-27AA95AA8FE6}" srcOrd="0" destOrd="0" presId="urn:microsoft.com/office/officeart/2005/8/layout/hierarchy2"/>
    <dgm:cxn modelId="{CE6CAE0A-75DC-8247-842F-B93F9731DB94}" type="presParOf" srcId="{8CB70BB1-B357-A747-91B1-1A36DC7793B3}" destId="{7176E159-C9DF-3741-914C-82F9802217EE}"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96FA862-0EEC-944B-88C2-3DF325C3D107}"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9D946DF1-72C8-4246-9E96-84FB1D00B02C}">
      <dgm:prSet/>
      <dgm:spPr>
        <a:solidFill>
          <a:schemeClr val="accent2">
            <a:hueOff val="0"/>
            <a:satOff val="0"/>
            <a:lumOff val="0"/>
            <a:alpha val="49831"/>
          </a:schemeClr>
        </a:solidFill>
        <a:ln>
          <a:solidFill>
            <a:schemeClr val="lt1">
              <a:hueOff val="0"/>
              <a:satOff val="0"/>
              <a:lumOff val="0"/>
            </a:schemeClr>
          </a:solidFill>
        </a:ln>
      </dgm:spPr>
      <dgm:t>
        <a:bodyPr/>
        <a:lstStyle/>
        <a:p>
          <a:r>
            <a:rPr lang="en-US">
              <a:solidFill>
                <a:schemeClr val="accent6">
                  <a:lumMod val="50000"/>
                </a:schemeClr>
              </a:solidFill>
            </a:rPr>
            <a:t>Behavior is communication.</a:t>
          </a:r>
        </a:p>
      </dgm:t>
    </dgm:pt>
    <dgm:pt modelId="{2F6F5301-9E9E-CA42-8DF9-6920A7012B1F}" type="parTrans" cxnId="{BD8B3DFF-F9D5-0441-AC19-247A5E2C4470}">
      <dgm:prSet/>
      <dgm:spPr/>
      <dgm:t>
        <a:bodyPr/>
        <a:lstStyle/>
        <a:p>
          <a:endParaRPr lang="en-US">
            <a:solidFill>
              <a:schemeClr val="accent6">
                <a:lumMod val="50000"/>
              </a:schemeClr>
            </a:solidFill>
          </a:endParaRPr>
        </a:p>
      </dgm:t>
    </dgm:pt>
    <dgm:pt modelId="{A4D16692-EE24-1D4B-922C-A7A87FDAF428}" type="sibTrans" cxnId="{BD8B3DFF-F9D5-0441-AC19-247A5E2C4470}">
      <dgm:prSet/>
      <dgm:spPr/>
      <dgm:t>
        <a:bodyPr/>
        <a:lstStyle/>
        <a:p>
          <a:endParaRPr lang="en-US">
            <a:solidFill>
              <a:schemeClr val="accent6">
                <a:lumMod val="50000"/>
              </a:schemeClr>
            </a:solidFill>
          </a:endParaRPr>
        </a:p>
      </dgm:t>
    </dgm:pt>
    <dgm:pt modelId="{B2BC184D-6850-044C-983A-7300A801A49B}">
      <dgm:prSet/>
      <dgm:spPr>
        <a:solidFill>
          <a:schemeClr val="accent1">
            <a:alpha val="50446"/>
          </a:schemeClr>
        </a:solidFill>
      </dgm:spPr>
      <dgm:t>
        <a:bodyPr/>
        <a:lstStyle/>
        <a:p>
          <a:r>
            <a:rPr lang="en-US">
              <a:solidFill>
                <a:schemeClr val="accent6">
                  <a:lumMod val="50000"/>
                </a:schemeClr>
              </a:solidFill>
            </a:rPr>
            <a:t>Behavior occurs in the context of an antecedent and consequence. </a:t>
          </a:r>
        </a:p>
      </dgm:t>
    </dgm:pt>
    <dgm:pt modelId="{81EB0C93-6000-B04A-A0D3-7A11BC8B42F9}" type="parTrans" cxnId="{7DA552AC-ADD5-AF4B-ACED-E2D29A06905A}">
      <dgm:prSet/>
      <dgm:spPr/>
      <dgm:t>
        <a:bodyPr/>
        <a:lstStyle/>
        <a:p>
          <a:endParaRPr lang="en-US">
            <a:solidFill>
              <a:schemeClr val="accent6">
                <a:lumMod val="50000"/>
              </a:schemeClr>
            </a:solidFill>
          </a:endParaRPr>
        </a:p>
      </dgm:t>
    </dgm:pt>
    <dgm:pt modelId="{56DEB495-338C-7848-A26A-64A85EEE108A}" type="sibTrans" cxnId="{7DA552AC-ADD5-AF4B-ACED-E2D29A06905A}">
      <dgm:prSet/>
      <dgm:spPr/>
      <dgm:t>
        <a:bodyPr/>
        <a:lstStyle/>
        <a:p>
          <a:endParaRPr lang="en-US">
            <a:solidFill>
              <a:schemeClr val="accent6">
                <a:lumMod val="50000"/>
              </a:schemeClr>
            </a:solidFill>
          </a:endParaRPr>
        </a:p>
      </dgm:t>
    </dgm:pt>
    <dgm:pt modelId="{3D209813-20EE-D34A-82CE-F8F17DD96FE7}">
      <dgm:prSet/>
      <dgm:spPr>
        <a:solidFill>
          <a:schemeClr val="accent4">
            <a:hueOff val="0"/>
            <a:satOff val="0"/>
            <a:lumOff val="0"/>
            <a:alpha val="50000"/>
          </a:schemeClr>
        </a:solidFill>
      </dgm:spPr>
      <dgm:t>
        <a:bodyPr/>
        <a:lstStyle/>
        <a:p>
          <a:r>
            <a:rPr lang="en-US" dirty="0">
              <a:solidFill>
                <a:schemeClr val="accent6">
                  <a:lumMod val="50000"/>
                </a:schemeClr>
              </a:solidFill>
            </a:rPr>
            <a:t>Behavior is learned (function).</a:t>
          </a:r>
        </a:p>
      </dgm:t>
    </dgm:pt>
    <dgm:pt modelId="{B2F7A388-7E30-3943-864B-477F2BCA4BCC}" type="parTrans" cxnId="{75738AF7-DBDE-6E4C-AF1D-3C5E3B638F26}">
      <dgm:prSet/>
      <dgm:spPr/>
      <dgm:t>
        <a:bodyPr/>
        <a:lstStyle/>
        <a:p>
          <a:endParaRPr lang="en-US">
            <a:solidFill>
              <a:schemeClr val="accent6">
                <a:lumMod val="50000"/>
              </a:schemeClr>
            </a:solidFill>
          </a:endParaRPr>
        </a:p>
      </dgm:t>
    </dgm:pt>
    <dgm:pt modelId="{4C7A243B-DE6C-7447-B437-E733827B1ED2}" type="sibTrans" cxnId="{75738AF7-DBDE-6E4C-AF1D-3C5E3B638F26}">
      <dgm:prSet/>
      <dgm:spPr/>
      <dgm:t>
        <a:bodyPr/>
        <a:lstStyle/>
        <a:p>
          <a:endParaRPr lang="en-US">
            <a:solidFill>
              <a:schemeClr val="accent6">
                <a:lumMod val="50000"/>
              </a:schemeClr>
            </a:solidFill>
          </a:endParaRPr>
        </a:p>
      </dgm:t>
    </dgm:pt>
    <dgm:pt modelId="{C4A48EA0-8650-A246-A6B3-54618367AF3B}">
      <dgm:prSet/>
      <dgm:spPr>
        <a:solidFill>
          <a:schemeClr val="accent5">
            <a:hueOff val="0"/>
            <a:satOff val="0"/>
            <a:lumOff val="0"/>
            <a:alpha val="49832"/>
          </a:schemeClr>
        </a:solidFill>
      </dgm:spPr>
      <dgm:t>
        <a:bodyPr/>
        <a:lstStyle/>
        <a:p>
          <a:r>
            <a:rPr lang="en-US">
              <a:solidFill>
                <a:schemeClr val="accent6">
                  <a:lumMod val="50000"/>
                </a:schemeClr>
              </a:solidFill>
            </a:rPr>
            <a:t>Behavior is lawful (function).</a:t>
          </a:r>
        </a:p>
      </dgm:t>
    </dgm:pt>
    <dgm:pt modelId="{1557C733-74B5-2842-ABA5-73167327C4FE}" type="parTrans" cxnId="{5056AAC8-3C99-B742-8A0A-03BF122D8530}">
      <dgm:prSet/>
      <dgm:spPr/>
      <dgm:t>
        <a:bodyPr/>
        <a:lstStyle/>
        <a:p>
          <a:endParaRPr lang="en-US">
            <a:solidFill>
              <a:schemeClr val="accent6">
                <a:lumMod val="50000"/>
              </a:schemeClr>
            </a:solidFill>
          </a:endParaRPr>
        </a:p>
      </dgm:t>
    </dgm:pt>
    <dgm:pt modelId="{DADE6A87-EB22-2048-AA9F-972CF5D57E86}" type="sibTrans" cxnId="{5056AAC8-3C99-B742-8A0A-03BF122D8530}">
      <dgm:prSet/>
      <dgm:spPr/>
      <dgm:t>
        <a:bodyPr/>
        <a:lstStyle/>
        <a:p>
          <a:endParaRPr lang="en-US">
            <a:solidFill>
              <a:schemeClr val="accent6">
                <a:lumMod val="50000"/>
              </a:schemeClr>
            </a:solidFill>
          </a:endParaRPr>
        </a:p>
      </dgm:t>
    </dgm:pt>
    <dgm:pt modelId="{F4B71408-83DD-9E4D-B610-DAD7936E0DDB}">
      <dgm:prSet/>
      <dgm:spPr>
        <a:solidFill>
          <a:schemeClr val="accent5">
            <a:alpha val="50000"/>
          </a:schemeClr>
        </a:solidFill>
      </dgm:spPr>
      <dgm:t>
        <a:bodyPr/>
        <a:lstStyle/>
        <a:p>
          <a:r>
            <a:rPr lang="en-US" dirty="0">
              <a:solidFill>
                <a:schemeClr val="accent6">
                  <a:lumMod val="50000"/>
                </a:schemeClr>
              </a:solidFill>
            </a:rPr>
            <a:t>Behavior is escalated through successive interactions (practice).</a:t>
          </a:r>
        </a:p>
      </dgm:t>
    </dgm:pt>
    <dgm:pt modelId="{3F4E3EC3-00B3-8445-A33F-3FD8C7CB2F61}" type="parTrans" cxnId="{7C39318A-78DD-8949-970C-466B627A2662}">
      <dgm:prSet/>
      <dgm:spPr/>
      <dgm:t>
        <a:bodyPr/>
        <a:lstStyle/>
        <a:p>
          <a:endParaRPr lang="en-US">
            <a:solidFill>
              <a:schemeClr val="accent6">
                <a:lumMod val="50000"/>
              </a:schemeClr>
            </a:solidFill>
          </a:endParaRPr>
        </a:p>
      </dgm:t>
    </dgm:pt>
    <dgm:pt modelId="{8D8962B0-4FC2-C34D-952B-60E26FE7F44B}" type="sibTrans" cxnId="{7C39318A-78DD-8949-970C-466B627A2662}">
      <dgm:prSet/>
      <dgm:spPr/>
      <dgm:t>
        <a:bodyPr/>
        <a:lstStyle/>
        <a:p>
          <a:endParaRPr lang="en-US">
            <a:solidFill>
              <a:schemeClr val="accent6">
                <a:lumMod val="50000"/>
              </a:schemeClr>
            </a:solidFill>
          </a:endParaRPr>
        </a:p>
      </dgm:t>
    </dgm:pt>
    <dgm:pt modelId="{ED4C46AF-ADD2-8C48-AEEB-8083B713F62B}">
      <dgm:prSet/>
      <dgm:spPr>
        <a:solidFill>
          <a:schemeClr val="accent1">
            <a:alpha val="49000"/>
          </a:schemeClr>
        </a:solidFill>
      </dgm:spPr>
      <dgm:t>
        <a:bodyPr/>
        <a:lstStyle/>
        <a:p>
          <a:r>
            <a:rPr lang="en-US">
              <a:solidFill>
                <a:schemeClr val="accent6">
                  <a:lumMod val="50000"/>
                </a:schemeClr>
              </a:solidFill>
            </a:rPr>
            <a:t>Behavior can be changed through an instructional approach.</a:t>
          </a:r>
        </a:p>
      </dgm:t>
    </dgm:pt>
    <dgm:pt modelId="{980CE2AD-361F-644F-A6B3-2AB7B434FE90}" type="parTrans" cxnId="{74AAC2DB-5E8F-2748-A1F2-9DD6B78ABA4A}">
      <dgm:prSet/>
      <dgm:spPr/>
      <dgm:t>
        <a:bodyPr/>
        <a:lstStyle/>
        <a:p>
          <a:endParaRPr lang="en-US">
            <a:solidFill>
              <a:schemeClr val="accent6">
                <a:lumMod val="50000"/>
              </a:schemeClr>
            </a:solidFill>
          </a:endParaRPr>
        </a:p>
      </dgm:t>
    </dgm:pt>
    <dgm:pt modelId="{B9BAA9F7-8EE7-9445-952A-20C1216D57A2}" type="sibTrans" cxnId="{74AAC2DB-5E8F-2748-A1F2-9DD6B78ABA4A}">
      <dgm:prSet/>
      <dgm:spPr/>
      <dgm:t>
        <a:bodyPr/>
        <a:lstStyle/>
        <a:p>
          <a:endParaRPr lang="en-US">
            <a:solidFill>
              <a:schemeClr val="accent6">
                <a:lumMod val="50000"/>
              </a:schemeClr>
            </a:solidFill>
          </a:endParaRPr>
        </a:p>
      </dgm:t>
    </dgm:pt>
    <dgm:pt modelId="{3079067E-A0BC-6D4B-9B3B-CB87FF89EEF2}" type="pres">
      <dgm:prSet presAssocID="{A96FA862-0EEC-944B-88C2-3DF325C3D107}" presName="diagram" presStyleCnt="0">
        <dgm:presLayoutVars>
          <dgm:dir/>
          <dgm:resizeHandles val="exact"/>
        </dgm:presLayoutVars>
      </dgm:prSet>
      <dgm:spPr/>
    </dgm:pt>
    <dgm:pt modelId="{3BD6D315-ACFA-0041-A804-352B8169D516}" type="pres">
      <dgm:prSet presAssocID="{9D946DF1-72C8-4246-9E96-84FB1D00B02C}" presName="node" presStyleLbl="node1" presStyleIdx="0" presStyleCnt="6">
        <dgm:presLayoutVars>
          <dgm:bulletEnabled val="1"/>
        </dgm:presLayoutVars>
      </dgm:prSet>
      <dgm:spPr/>
    </dgm:pt>
    <dgm:pt modelId="{1F034334-76AE-7D48-962F-E48D97CAB7BE}" type="pres">
      <dgm:prSet presAssocID="{A4D16692-EE24-1D4B-922C-A7A87FDAF428}" presName="sibTrans" presStyleCnt="0"/>
      <dgm:spPr/>
    </dgm:pt>
    <dgm:pt modelId="{DA4FEA85-6722-CF44-BC65-549EF23DF04E}" type="pres">
      <dgm:prSet presAssocID="{B2BC184D-6850-044C-983A-7300A801A49B}" presName="node" presStyleLbl="node1" presStyleIdx="1" presStyleCnt="6">
        <dgm:presLayoutVars>
          <dgm:bulletEnabled val="1"/>
        </dgm:presLayoutVars>
      </dgm:prSet>
      <dgm:spPr/>
    </dgm:pt>
    <dgm:pt modelId="{719AC2A7-D54C-1949-AED8-0D03788C8264}" type="pres">
      <dgm:prSet presAssocID="{56DEB495-338C-7848-A26A-64A85EEE108A}" presName="sibTrans" presStyleCnt="0"/>
      <dgm:spPr/>
    </dgm:pt>
    <dgm:pt modelId="{C359A428-A356-6941-BF0B-E936277F3D51}" type="pres">
      <dgm:prSet presAssocID="{3D209813-20EE-D34A-82CE-F8F17DD96FE7}" presName="node" presStyleLbl="node1" presStyleIdx="2" presStyleCnt="6">
        <dgm:presLayoutVars>
          <dgm:bulletEnabled val="1"/>
        </dgm:presLayoutVars>
      </dgm:prSet>
      <dgm:spPr/>
    </dgm:pt>
    <dgm:pt modelId="{25B9E6D5-53CD-9442-96FF-03F50550562E}" type="pres">
      <dgm:prSet presAssocID="{4C7A243B-DE6C-7447-B437-E733827B1ED2}" presName="sibTrans" presStyleCnt="0"/>
      <dgm:spPr/>
    </dgm:pt>
    <dgm:pt modelId="{23272C58-DAE8-7848-850B-6255C7F693B2}" type="pres">
      <dgm:prSet presAssocID="{C4A48EA0-8650-A246-A6B3-54618367AF3B}" presName="node" presStyleLbl="node1" presStyleIdx="3" presStyleCnt="6">
        <dgm:presLayoutVars>
          <dgm:bulletEnabled val="1"/>
        </dgm:presLayoutVars>
      </dgm:prSet>
      <dgm:spPr/>
    </dgm:pt>
    <dgm:pt modelId="{5538F71D-69AD-9B4C-AF89-2BB394CB719A}" type="pres">
      <dgm:prSet presAssocID="{DADE6A87-EB22-2048-AA9F-972CF5D57E86}" presName="sibTrans" presStyleCnt="0"/>
      <dgm:spPr/>
    </dgm:pt>
    <dgm:pt modelId="{CDD1949F-6312-C54E-8A66-9AD01A027021}" type="pres">
      <dgm:prSet presAssocID="{F4B71408-83DD-9E4D-B610-DAD7936E0DDB}" presName="node" presStyleLbl="node1" presStyleIdx="4" presStyleCnt="6">
        <dgm:presLayoutVars>
          <dgm:bulletEnabled val="1"/>
        </dgm:presLayoutVars>
      </dgm:prSet>
      <dgm:spPr/>
    </dgm:pt>
    <dgm:pt modelId="{63B7C782-61EB-D044-9E57-C78BCE343804}" type="pres">
      <dgm:prSet presAssocID="{8D8962B0-4FC2-C34D-952B-60E26FE7F44B}" presName="sibTrans" presStyleCnt="0"/>
      <dgm:spPr/>
    </dgm:pt>
    <dgm:pt modelId="{B4E428A4-77C3-BE48-94A4-333F3639B5D5}" type="pres">
      <dgm:prSet presAssocID="{ED4C46AF-ADD2-8C48-AEEB-8083B713F62B}" presName="node" presStyleLbl="node1" presStyleIdx="5" presStyleCnt="6">
        <dgm:presLayoutVars>
          <dgm:bulletEnabled val="1"/>
        </dgm:presLayoutVars>
      </dgm:prSet>
      <dgm:spPr/>
    </dgm:pt>
  </dgm:ptLst>
  <dgm:cxnLst>
    <dgm:cxn modelId="{30406B33-4A31-2B4F-90AB-6CA5923DB0C8}" type="presOf" srcId="{ED4C46AF-ADD2-8C48-AEEB-8083B713F62B}" destId="{B4E428A4-77C3-BE48-94A4-333F3639B5D5}" srcOrd="0" destOrd="0" presId="urn:microsoft.com/office/officeart/2005/8/layout/default"/>
    <dgm:cxn modelId="{8A59AF59-8170-6046-936F-15CA9ED7819D}" type="presOf" srcId="{9D946DF1-72C8-4246-9E96-84FB1D00B02C}" destId="{3BD6D315-ACFA-0041-A804-352B8169D516}" srcOrd="0" destOrd="0" presId="urn:microsoft.com/office/officeart/2005/8/layout/default"/>
    <dgm:cxn modelId="{742A9D76-0064-3A41-9620-295DBD1A230B}" type="presOf" srcId="{B2BC184D-6850-044C-983A-7300A801A49B}" destId="{DA4FEA85-6722-CF44-BC65-549EF23DF04E}" srcOrd="0" destOrd="0" presId="urn:microsoft.com/office/officeart/2005/8/layout/default"/>
    <dgm:cxn modelId="{F7CF8D7D-7CA4-E541-AE03-43B03AD771A4}" type="presOf" srcId="{F4B71408-83DD-9E4D-B610-DAD7936E0DDB}" destId="{CDD1949F-6312-C54E-8A66-9AD01A027021}" srcOrd="0" destOrd="0" presId="urn:microsoft.com/office/officeart/2005/8/layout/default"/>
    <dgm:cxn modelId="{1C2B397F-851C-7240-9B07-7C03B079A58C}" type="presOf" srcId="{A96FA862-0EEC-944B-88C2-3DF325C3D107}" destId="{3079067E-A0BC-6D4B-9B3B-CB87FF89EEF2}" srcOrd="0" destOrd="0" presId="urn:microsoft.com/office/officeart/2005/8/layout/default"/>
    <dgm:cxn modelId="{7C39318A-78DD-8949-970C-466B627A2662}" srcId="{A96FA862-0EEC-944B-88C2-3DF325C3D107}" destId="{F4B71408-83DD-9E4D-B610-DAD7936E0DDB}" srcOrd="4" destOrd="0" parTransId="{3F4E3EC3-00B3-8445-A33F-3FD8C7CB2F61}" sibTransId="{8D8962B0-4FC2-C34D-952B-60E26FE7F44B}"/>
    <dgm:cxn modelId="{7DA552AC-ADD5-AF4B-ACED-E2D29A06905A}" srcId="{A96FA862-0EEC-944B-88C2-3DF325C3D107}" destId="{B2BC184D-6850-044C-983A-7300A801A49B}" srcOrd="1" destOrd="0" parTransId="{81EB0C93-6000-B04A-A0D3-7A11BC8B42F9}" sibTransId="{56DEB495-338C-7848-A26A-64A85EEE108A}"/>
    <dgm:cxn modelId="{5056AAC8-3C99-B742-8A0A-03BF122D8530}" srcId="{A96FA862-0EEC-944B-88C2-3DF325C3D107}" destId="{C4A48EA0-8650-A246-A6B3-54618367AF3B}" srcOrd="3" destOrd="0" parTransId="{1557C733-74B5-2842-ABA5-73167327C4FE}" sibTransId="{DADE6A87-EB22-2048-AA9F-972CF5D57E86}"/>
    <dgm:cxn modelId="{74AAC2DB-5E8F-2748-A1F2-9DD6B78ABA4A}" srcId="{A96FA862-0EEC-944B-88C2-3DF325C3D107}" destId="{ED4C46AF-ADD2-8C48-AEEB-8083B713F62B}" srcOrd="5" destOrd="0" parTransId="{980CE2AD-361F-644F-A6B3-2AB7B434FE90}" sibTransId="{B9BAA9F7-8EE7-9445-952A-20C1216D57A2}"/>
    <dgm:cxn modelId="{829860EE-EDE6-1747-84A7-63BC829F9443}" type="presOf" srcId="{3D209813-20EE-D34A-82CE-F8F17DD96FE7}" destId="{C359A428-A356-6941-BF0B-E936277F3D51}" srcOrd="0" destOrd="0" presId="urn:microsoft.com/office/officeart/2005/8/layout/default"/>
    <dgm:cxn modelId="{62AC5DEF-85BB-164E-B784-855917C423FD}" type="presOf" srcId="{C4A48EA0-8650-A246-A6B3-54618367AF3B}" destId="{23272C58-DAE8-7848-850B-6255C7F693B2}" srcOrd="0" destOrd="0" presId="urn:microsoft.com/office/officeart/2005/8/layout/default"/>
    <dgm:cxn modelId="{75738AF7-DBDE-6E4C-AF1D-3C5E3B638F26}" srcId="{A96FA862-0EEC-944B-88C2-3DF325C3D107}" destId="{3D209813-20EE-D34A-82CE-F8F17DD96FE7}" srcOrd="2" destOrd="0" parTransId="{B2F7A388-7E30-3943-864B-477F2BCA4BCC}" sibTransId="{4C7A243B-DE6C-7447-B437-E733827B1ED2}"/>
    <dgm:cxn modelId="{BD8B3DFF-F9D5-0441-AC19-247A5E2C4470}" srcId="{A96FA862-0EEC-944B-88C2-3DF325C3D107}" destId="{9D946DF1-72C8-4246-9E96-84FB1D00B02C}" srcOrd="0" destOrd="0" parTransId="{2F6F5301-9E9E-CA42-8DF9-6920A7012B1F}" sibTransId="{A4D16692-EE24-1D4B-922C-A7A87FDAF428}"/>
    <dgm:cxn modelId="{C6ADD831-E843-E84F-AB5B-7C8581821590}" type="presParOf" srcId="{3079067E-A0BC-6D4B-9B3B-CB87FF89EEF2}" destId="{3BD6D315-ACFA-0041-A804-352B8169D516}" srcOrd="0" destOrd="0" presId="urn:microsoft.com/office/officeart/2005/8/layout/default"/>
    <dgm:cxn modelId="{628AF970-2CE5-3047-A73D-5348F2853C75}" type="presParOf" srcId="{3079067E-A0BC-6D4B-9B3B-CB87FF89EEF2}" destId="{1F034334-76AE-7D48-962F-E48D97CAB7BE}" srcOrd="1" destOrd="0" presId="urn:microsoft.com/office/officeart/2005/8/layout/default"/>
    <dgm:cxn modelId="{3C5B98F2-36DE-944F-8F9D-A09704668A85}" type="presParOf" srcId="{3079067E-A0BC-6D4B-9B3B-CB87FF89EEF2}" destId="{DA4FEA85-6722-CF44-BC65-549EF23DF04E}" srcOrd="2" destOrd="0" presId="urn:microsoft.com/office/officeart/2005/8/layout/default"/>
    <dgm:cxn modelId="{7E4628B3-7B10-FD4B-B3B8-7903A866E4BE}" type="presParOf" srcId="{3079067E-A0BC-6D4B-9B3B-CB87FF89EEF2}" destId="{719AC2A7-D54C-1949-AED8-0D03788C8264}" srcOrd="3" destOrd="0" presId="urn:microsoft.com/office/officeart/2005/8/layout/default"/>
    <dgm:cxn modelId="{2E594BD1-18EE-3841-A49F-DA9A33CFC08B}" type="presParOf" srcId="{3079067E-A0BC-6D4B-9B3B-CB87FF89EEF2}" destId="{C359A428-A356-6941-BF0B-E936277F3D51}" srcOrd="4" destOrd="0" presId="urn:microsoft.com/office/officeart/2005/8/layout/default"/>
    <dgm:cxn modelId="{EE0A93D0-D946-3740-8474-70E0F3D8009F}" type="presParOf" srcId="{3079067E-A0BC-6D4B-9B3B-CB87FF89EEF2}" destId="{25B9E6D5-53CD-9442-96FF-03F50550562E}" srcOrd="5" destOrd="0" presId="urn:microsoft.com/office/officeart/2005/8/layout/default"/>
    <dgm:cxn modelId="{D9CE5BCE-F6C3-C545-8DF5-5E3D448E77E4}" type="presParOf" srcId="{3079067E-A0BC-6D4B-9B3B-CB87FF89EEF2}" destId="{23272C58-DAE8-7848-850B-6255C7F693B2}" srcOrd="6" destOrd="0" presId="urn:microsoft.com/office/officeart/2005/8/layout/default"/>
    <dgm:cxn modelId="{B52AAEC9-BD4C-0D4A-A7E7-70C61A7B9619}" type="presParOf" srcId="{3079067E-A0BC-6D4B-9B3B-CB87FF89EEF2}" destId="{5538F71D-69AD-9B4C-AF89-2BB394CB719A}" srcOrd="7" destOrd="0" presId="urn:microsoft.com/office/officeart/2005/8/layout/default"/>
    <dgm:cxn modelId="{D22D726F-30E0-3A49-9838-F403919B6FEA}" type="presParOf" srcId="{3079067E-A0BC-6D4B-9B3B-CB87FF89EEF2}" destId="{CDD1949F-6312-C54E-8A66-9AD01A027021}" srcOrd="8" destOrd="0" presId="urn:microsoft.com/office/officeart/2005/8/layout/default"/>
    <dgm:cxn modelId="{025608AA-A7F6-0845-8A34-AB8DD59071A5}" type="presParOf" srcId="{3079067E-A0BC-6D4B-9B3B-CB87FF89EEF2}" destId="{63B7C782-61EB-D044-9E57-C78BCE343804}" srcOrd="9" destOrd="0" presId="urn:microsoft.com/office/officeart/2005/8/layout/default"/>
    <dgm:cxn modelId="{BD3AB40A-1D50-4E4A-AB00-750288D145D4}" type="presParOf" srcId="{3079067E-A0BC-6D4B-9B3B-CB87FF89EEF2}" destId="{B4E428A4-77C3-BE48-94A4-333F3639B5D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CA13ED1-D397-400B-A27B-E34270485D52}" type="doc">
      <dgm:prSet loTypeId="urn:microsoft.com/office/officeart/2005/8/layout/process3" loCatId="process" qsTypeId="urn:microsoft.com/office/officeart/2005/8/quickstyle/simple1" qsCatId="simple" csTypeId="urn:microsoft.com/office/officeart/2005/8/colors/colorful2" csCatId="colorful" phldr="1"/>
      <dgm:spPr/>
      <dgm:t>
        <a:bodyPr/>
        <a:lstStyle/>
        <a:p>
          <a:endParaRPr lang="en-US"/>
        </a:p>
      </dgm:t>
    </dgm:pt>
    <dgm:pt modelId="{2AC1CD43-58A5-4E78-889D-E60CDD5F1AB5}">
      <dgm:prSet phldrT="[Text]"/>
      <dgm:spPr>
        <a:solidFill>
          <a:schemeClr val="accent2">
            <a:lumMod val="75000"/>
          </a:schemeClr>
        </a:solidFill>
      </dgm:spPr>
      <dgm:t>
        <a:bodyPr/>
        <a:lstStyle/>
        <a:p>
          <a:r>
            <a:rPr lang="en-US" dirty="0">
              <a:latin typeface="Poppins" panose="020B0604020202020204" charset="0"/>
              <a:cs typeface="Poppins" panose="020B0604020202020204" charset="0"/>
            </a:rPr>
            <a:t>Antecedent</a:t>
          </a:r>
        </a:p>
      </dgm:t>
    </dgm:pt>
    <dgm:pt modelId="{E9711593-017C-4630-BD83-8DD2438F7997}" type="parTrans" cxnId="{1C12C0E8-AD5A-4817-910B-FC97E46AC278}">
      <dgm:prSet/>
      <dgm:spPr/>
      <dgm:t>
        <a:bodyPr/>
        <a:lstStyle/>
        <a:p>
          <a:endParaRPr lang="en-US">
            <a:latin typeface="Hind Vadodara" panose="020B0604020202020204" charset="0"/>
            <a:cs typeface="Hind Vadodara" panose="020B0604020202020204" charset="0"/>
          </a:endParaRPr>
        </a:p>
      </dgm:t>
    </dgm:pt>
    <dgm:pt modelId="{C1B2B287-390D-4A95-83A3-B56F76E9C1DF}" type="sibTrans" cxnId="{1C12C0E8-AD5A-4817-910B-FC97E46AC278}">
      <dgm:prSet>
        <dgm:style>
          <a:lnRef idx="3">
            <a:schemeClr val="lt1"/>
          </a:lnRef>
          <a:fillRef idx="1">
            <a:schemeClr val="accent5"/>
          </a:fillRef>
          <a:effectRef idx="1">
            <a:schemeClr val="accent5"/>
          </a:effectRef>
          <a:fontRef idx="minor">
            <a:schemeClr val="lt1"/>
          </a:fontRef>
        </dgm:style>
      </dgm:prSet>
      <dgm:spPr>
        <a:solidFill>
          <a:schemeClr val="accent2">
            <a:lumMod val="75000"/>
          </a:schemeClr>
        </a:solidFill>
      </dgm:spPr>
      <dgm:t>
        <a:bodyPr/>
        <a:lstStyle/>
        <a:p>
          <a:endParaRPr lang="en-US">
            <a:latin typeface="Hind Vadodara" panose="020B0604020202020204" charset="0"/>
            <a:cs typeface="Hind Vadodara" panose="020B0604020202020204" charset="0"/>
          </a:endParaRPr>
        </a:p>
      </dgm:t>
    </dgm:pt>
    <dgm:pt modelId="{8B067519-9C2B-4FA7-A200-85A5D8992E94}">
      <dgm:prSet phldrT="[Text]"/>
      <dgm:spPr/>
      <dgm:t>
        <a:bodyPr/>
        <a:lstStyle/>
        <a:p>
          <a:pPr>
            <a:buClr>
              <a:schemeClr val="bg1"/>
            </a:buClr>
          </a:pPr>
          <a:r>
            <a:rPr lang="en-US" dirty="0">
              <a:latin typeface="Hind Vadodara" panose="020B0604020202020204" charset="0"/>
              <a:cs typeface="Hind Vadodara" panose="020B0604020202020204" charset="0"/>
            </a:rPr>
            <a:t>“Stimulus that precedes a behavior”</a:t>
          </a:r>
        </a:p>
      </dgm:t>
    </dgm:pt>
    <dgm:pt modelId="{01419801-F070-44F3-90D5-EDA6F62CC41C}" type="parTrans" cxnId="{0677122C-53EE-4F8B-8963-733AC946C68C}">
      <dgm:prSet/>
      <dgm:spPr/>
      <dgm:t>
        <a:bodyPr/>
        <a:lstStyle/>
        <a:p>
          <a:endParaRPr lang="en-US">
            <a:latin typeface="Hind Vadodara" panose="020B0604020202020204" charset="0"/>
            <a:cs typeface="Hind Vadodara" panose="020B0604020202020204" charset="0"/>
          </a:endParaRPr>
        </a:p>
      </dgm:t>
    </dgm:pt>
    <dgm:pt modelId="{1241C79C-B318-495B-9A20-9873FE37B911}" type="sibTrans" cxnId="{0677122C-53EE-4F8B-8963-733AC946C68C}">
      <dgm:prSet/>
      <dgm:spPr/>
      <dgm:t>
        <a:bodyPr/>
        <a:lstStyle/>
        <a:p>
          <a:endParaRPr lang="en-US">
            <a:latin typeface="Hind Vadodara" panose="020B0604020202020204" charset="0"/>
            <a:cs typeface="Hind Vadodara" panose="020B0604020202020204" charset="0"/>
          </a:endParaRPr>
        </a:p>
      </dgm:t>
    </dgm:pt>
    <dgm:pt modelId="{494DC70E-8955-4A1F-8728-CB16253F017B}">
      <dgm:prSet phldrT="[Text]"/>
      <dgm:spPr>
        <a:solidFill>
          <a:schemeClr val="tx1">
            <a:lumMod val="75000"/>
            <a:lumOff val="25000"/>
          </a:schemeClr>
        </a:solidFill>
      </dgm:spPr>
      <dgm:t>
        <a:bodyPr/>
        <a:lstStyle/>
        <a:p>
          <a:r>
            <a:rPr lang="en-US" dirty="0">
              <a:latin typeface="Poppins" panose="020B0604020202020204" charset="0"/>
              <a:cs typeface="Poppins" panose="020B0604020202020204" charset="0"/>
            </a:rPr>
            <a:t>Behavior</a:t>
          </a:r>
        </a:p>
      </dgm:t>
    </dgm:pt>
    <dgm:pt modelId="{E939B013-7E6F-4B19-BD47-7101E9969DFF}" type="parTrans" cxnId="{8270A800-E9EF-493A-8E9E-BD6BF055A229}">
      <dgm:prSet/>
      <dgm:spPr/>
      <dgm:t>
        <a:bodyPr/>
        <a:lstStyle/>
        <a:p>
          <a:endParaRPr lang="en-US">
            <a:latin typeface="Hind Vadodara" panose="020B0604020202020204" charset="0"/>
            <a:cs typeface="Hind Vadodara" panose="020B0604020202020204" charset="0"/>
          </a:endParaRPr>
        </a:p>
      </dgm:t>
    </dgm:pt>
    <dgm:pt modelId="{C9C21182-377D-4AAB-9DA5-A06079CD887E}" type="sibTrans" cxnId="{8270A800-E9EF-493A-8E9E-BD6BF055A229}">
      <dgm:prSet>
        <dgm:style>
          <a:lnRef idx="3">
            <a:schemeClr val="lt1"/>
          </a:lnRef>
          <a:fillRef idx="1">
            <a:schemeClr val="accent6"/>
          </a:fillRef>
          <a:effectRef idx="1">
            <a:schemeClr val="accent6"/>
          </a:effectRef>
          <a:fontRef idx="minor">
            <a:schemeClr val="lt1"/>
          </a:fontRef>
        </dgm:style>
      </dgm:prSet>
      <dgm:spPr>
        <a:solidFill>
          <a:schemeClr val="tx1">
            <a:lumMod val="75000"/>
            <a:lumOff val="25000"/>
          </a:schemeClr>
        </a:solidFill>
      </dgm:spPr>
      <dgm:t>
        <a:bodyPr/>
        <a:lstStyle/>
        <a:p>
          <a:endParaRPr lang="en-US">
            <a:latin typeface="Hind Vadodara" panose="020B0604020202020204" charset="0"/>
            <a:cs typeface="Hind Vadodara" panose="020B0604020202020204" charset="0"/>
          </a:endParaRPr>
        </a:p>
      </dgm:t>
    </dgm:pt>
    <dgm:pt modelId="{62F1B6D4-B9AF-4197-B916-61DD70CCC56D}">
      <dgm:prSet phldrT="[Text]"/>
      <dgm:spPr/>
      <dgm:t>
        <a:bodyPr/>
        <a:lstStyle/>
        <a:p>
          <a:pPr>
            <a:buClr>
              <a:schemeClr val="bg1"/>
            </a:buClr>
          </a:pPr>
          <a:r>
            <a:rPr lang="en-US" dirty="0">
              <a:latin typeface="Hind Vadodara" panose="020B0604020202020204" charset="0"/>
              <a:cs typeface="Hind Vadodara" panose="020B0604020202020204" charset="0"/>
            </a:rPr>
            <a:t>”Observable and measurable act of an individual (also called a response)”</a:t>
          </a:r>
        </a:p>
      </dgm:t>
    </dgm:pt>
    <dgm:pt modelId="{F19A348C-46E9-462E-941B-F4A02A39ABF4}" type="parTrans" cxnId="{4D28CF78-7921-4610-991C-594B94FF4576}">
      <dgm:prSet/>
      <dgm:spPr/>
      <dgm:t>
        <a:bodyPr/>
        <a:lstStyle/>
        <a:p>
          <a:endParaRPr lang="en-US">
            <a:latin typeface="Hind Vadodara" panose="020B0604020202020204" charset="0"/>
            <a:cs typeface="Hind Vadodara" panose="020B0604020202020204" charset="0"/>
          </a:endParaRPr>
        </a:p>
      </dgm:t>
    </dgm:pt>
    <dgm:pt modelId="{00C93E10-14D7-493E-9C32-0F6B24455F13}" type="sibTrans" cxnId="{4D28CF78-7921-4610-991C-594B94FF4576}">
      <dgm:prSet/>
      <dgm:spPr/>
      <dgm:t>
        <a:bodyPr/>
        <a:lstStyle/>
        <a:p>
          <a:endParaRPr lang="en-US">
            <a:latin typeface="Hind Vadodara" panose="020B0604020202020204" charset="0"/>
            <a:cs typeface="Hind Vadodara" panose="020B0604020202020204" charset="0"/>
          </a:endParaRPr>
        </a:p>
      </dgm:t>
    </dgm:pt>
    <dgm:pt modelId="{24094B0A-1CA9-4C0A-8214-433DA9B31C0B}">
      <dgm:prSet phldrT="[Text]"/>
      <dgm:spPr/>
      <dgm:t>
        <a:bodyPr/>
        <a:lstStyle/>
        <a:p>
          <a:r>
            <a:rPr lang="en-US" dirty="0">
              <a:latin typeface="Poppins" panose="020B0604020202020204" charset="0"/>
              <a:cs typeface="Poppins" panose="020B0604020202020204" charset="0"/>
            </a:rPr>
            <a:t>Consequence</a:t>
          </a:r>
        </a:p>
      </dgm:t>
    </dgm:pt>
    <dgm:pt modelId="{42C9C30A-1967-472E-8885-DDB95B800F4C}" type="parTrans" cxnId="{FB271561-16B0-4286-8E77-A0891F1FA620}">
      <dgm:prSet/>
      <dgm:spPr/>
      <dgm:t>
        <a:bodyPr/>
        <a:lstStyle/>
        <a:p>
          <a:endParaRPr lang="en-US">
            <a:latin typeface="Hind Vadodara" panose="020B0604020202020204" charset="0"/>
            <a:cs typeface="Hind Vadodara" panose="020B0604020202020204" charset="0"/>
          </a:endParaRPr>
        </a:p>
      </dgm:t>
    </dgm:pt>
    <dgm:pt modelId="{5BF7E9FF-AA00-498E-B991-C9A6EEEADC92}" type="sibTrans" cxnId="{FB271561-16B0-4286-8E77-A0891F1FA620}">
      <dgm:prSet/>
      <dgm:spPr/>
      <dgm:t>
        <a:bodyPr/>
        <a:lstStyle/>
        <a:p>
          <a:endParaRPr lang="en-US">
            <a:latin typeface="Hind Vadodara" panose="020B0604020202020204" charset="0"/>
            <a:cs typeface="Hind Vadodara" panose="020B0604020202020204" charset="0"/>
          </a:endParaRPr>
        </a:p>
      </dgm:t>
    </dgm:pt>
    <dgm:pt modelId="{CDAAFCA1-DE8C-4EDA-821E-36059FB1F3C9}">
      <dgm:prSet phldrT="[Text]"/>
      <dgm:spPr/>
      <dgm:t>
        <a:bodyPr/>
        <a:lstStyle/>
        <a:p>
          <a:pPr>
            <a:buClr>
              <a:schemeClr val="bg1"/>
            </a:buClr>
          </a:pPr>
          <a:r>
            <a:rPr lang="en-US" dirty="0">
              <a:latin typeface="Hind Vadodara" panose="020B0604020202020204" charset="0"/>
              <a:cs typeface="Hind Vadodara" panose="020B0604020202020204" charset="0"/>
            </a:rPr>
            <a:t>Stimulus change that occurs contingent on a behavior</a:t>
          </a:r>
        </a:p>
      </dgm:t>
    </dgm:pt>
    <dgm:pt modelId="{58360F3C-AE30-4186-8C92-0C276B415DEF}" type="parTrans" cxnId="{4F014A62-3990-48E9-A1A4-8AABC19AB971}">
      <dgm:prSet/>
      <dgm:spPr/>
      <dgm:t>
        <a:bodyPr/>
        <a:lstStyle/>
        <a:p>
          <a:endParaRPr lang="en-US">
            <a:latin typeface="Hind Vadodara" panose="020B0604020202020204" charset="0"/>
            <a:cs typeface="Hind Vadodara" panose="020B0604020202020204" charset="0"/>
          </a:endParaRPr>
        </a:p>
      </dgm:t>
    </dgm:pt>
    <dgm:pt modelId="{53ACC30F-CE6D-4C36-A8A0-F58F0952CE0A}" type="sibTrans" cxnId="{4F014A62-3990-48E9-A1A4-8AABC19AB971}">
      <dgm:prSet/>
      <dgm:spPr/>
      <dgm:t>
        <a:bodyPr/>
        <a:lstStyle/>
        <a:p>
          <a:endParaRPr lang="en-US">
            <a:latin typeface="Hind Vadodara" panose="020B0604020202020204" charset="0"/>
            <a:cs typeface="Hind Vadodara" panose="020B0604020202020204" charset="0"/>
          </a:endParaRPr>
        </a:p>
      </dgm:t>
    </dgm:pt>
    <dgm:pt modelId="{595B577A-65BC-4F3F-B43A-FD179FD01684}" type="pres">
      <dgm:prSet presAssocID="{4CA13ED1-D397-400B-A27B-E34270485D52}" presName="linearFlow" presStyleCnt="0">
        <dgm:presLayoutVars>
          <dgm:dir/>
          <dgm:animLvl val="lvl"/>
          <dgm:resizeHandles val="exact"/>
        </dgm:presLayoutVars>
      </dgm:prSet>
      <dgm:spPr/>
    </dgm:pt>
    <dgm:pt modelId="{3A61AECD-AF41-4033-BB47-203C1555B990}" type="pres">
      <dgm:prSet presAssocID="{2AC1CD43-58A5-4E78-889D-E60CDD5F1AB5}" presName="composite" presStyleCnt="0"/>
      <dgm:spPr/>
    </dgm:pt>
    <dgm:pt modelId="{1F6F4A57-C2A4-483E-BD6B-5CA5C75CD4C9}" type="pres">
      <dgm:prSet presAssocID="{2AC1CD43-58A5-4E78-889D-E60CDD5F1AB5}" presName="parTx" presStyleLbl="node1" presStyleIdx="0" presStyleCnt="3">
        <dgm:presLayoutVars>
          <dgm:chMax val="0"/>
          <dgm:chPref val="0"/>
          <dgm:bulletEnabled val="1"/>
        </dgm:presLayoutVars>
      </dgm:prSet>
      <dgm:spPr/>
    </dgm:pt>
    <dgm:pt modelId="{41550FD2-57E0-40BA-9171-D9883EC7C15A}" type="pres">
      <dgm:prSet presAssocID="{2AC1CD43-58A5-4E78-889D-E60CDD5F1AB5}" presName="parSh" presStyleLbl="node1" presStyleIdx="0" presStyleCnt="3"/>
      <dgm:spPr/>
    </dgm:pt>
    <dgm:pt modelId="{DEC39FAC-0823-49C5-B43B-8FEB67938652}" type="pres">
      <dgm:prSet presAssocID="{2AC1CD43-58A5-4E78-889D-E60CDD5F1AB5}" presName="desTx" presStyleLbl="fgAcc1" presStyleIdx="0" presStyleCnt="3">
        <dgm:presLayoutVars>
          <dgm:bulletEnabled val="1"/>
        </dgm:presLayoutVars>
      </dgm:prSet>
      <dgm:spPr/>
    </dgm:pt>
    <dgm:pt modelId="{6A3317EC-FD55-433A-B916-0B87465A1DA7}" type="pres">
      <dgm:prSet presAssocID="{C1B2B287-390D-4A95-83A3-B56F76E9C1DF}" presName="sibTrans" presStyleLbl="sibTrans2D1" presStyleIdx="0" presStyleCnt="2"/>
      <dgm:spPr/>
    </dgm:pt>
    <dgm:pt modelId="{BAD5683D-F754-4469-8614-E6E2C90487E6}" type="pres">
      <dgm:prSet presAssocID="{C1B2B287-390D-4A95-83A3-B56F76E9C1DF}" presName="connTx" presStyleLbl="sibTrans2D1" presStyleIdx="0" presStyleCnt="2"/>
      <dgm:spPr/>
    </dgm:pt>
    <dgm:pt modelId="{648E071C-5965-476D-94F5-D030641D048C}" type="pres">
      <dgm:prSet presAssocID="{494DC70E-8955-4A1F-8728-CB16253F017B}" presName="composite" presStyleCnt="0"/>
      <dgm:spPr/>
    </dgm:pt>
    <dgm:pt modelId="{6A933760-3760-41AE-B1FD-263029DBF718}" type="pres">
      <dgm:prSet presAssocID="{494DC70E-8955-4A1F-8728-CB16253F017B}" presName="parTx" presStyleLbl="node1" presStyleIdx="0" presStyleCnt="3">
        <dgm:presLayoutVars>
          <dgm:chMax val="0"/>
          <dgm:chPref val="0"/>
          <dgm:bulletEnabled val="1"/>
        </dgm:presLayoutVars>
      </dgm:prSet>
      <dgm:spPr/>
    </dgm:pt>
    <dgm:pt modelId="{774407C6-DF74-40AF-8564-936890A2F01E}" type="pres">
      <dgm:prSet presAssocID="{494DC70E-8955-4A1F-8728-CB16253F017B}" presName="parSh" presStyleLbl="node1" presStyleIdx="1" presStyleCnt="3"/>
      <dgm:spPr/>
    </dgm:pt>
    <dgm:pt modelId="{080537E0-E6A7-44B8-A47B-863841DF28FF}" type="pres">
      <dgm:prSet presAssocID="{494DC70E-8955-4A1F-8728-CB16253F017B}" presName="desTx" presStyleLbl="fgAcc1" presStyleIdx="1" presStyleCnt="3">
        <dgm:presLayoutVars>
          <dgm:bulletEnabled val="1"/>
        </dgm:presLayoutVars>
      </dgm:prSet>
      <dgm:spPr/>
    </dgm:pt>
    <dgm:pt modelId="{AB1C1C31-F6ED-4F2B-AF08-1F832D90A11D}" type="pres">
      <dgm:prSet presAssocID="{C9C21182-377D-4AAB-9DA5-A06079CD887E}" presName="sibTrans" presStyleLbl="sibTrans2D1" presStyleIdx="1" presStyleCnt="2"/>
      <dgm:spPr/>
    </dgm:pt>
    <dgm:pt modelId="{A8AFC42F-B9D8-4A17-AE28-107FCB0C84D3}" type="pres">
      <dgm:prSet presAssocID="{C9C21182-377D-4AAB-9DA5-A06079CD887E}" presName="connTx" presStyleLbl="sibTrans2D1" presStyleIdx="1" presStyleCnt="2"/>
      <dgm:spPr/>
    </dgm:pt>
    <dgm:pt modelId="{BA063989-5DA1-4B5C-8726-A27C2ACB5359}" type="pres">
      <dgm:prSet presAssocID="{24094B0A-1CA9-4C0A-8214-433DA9B31C0B}" presName="composite" presStyleCnt="0"/>
      <dgm:spPr/>
    </dgm:pt>
    <dgm:pt modelId="{51C003A5-1B52-428B-94B2-D34BC853B815}" type="pres">
      <dgm:prSet presAssocID="{24094B0A-1CA9-4C0A-8214-433DA9B31C0B}" presName="parTx" presStyleLbl="node1" presStyleIdx="1" presStyleCnt="3">
        <dgm:presLayoutVars>
          <dgm:chMax val="0"/>
          <dgm:chPref val="0"/>
          <dgm:bulletEnabled val="1"/>
        </dgm:presLayoutVars>
      </dgm:prSet>
      <dgm:spPr/>
    </dgm:pt>
    <dgm:pt modelId="{046C8056-26E1-420D-8912-57131D2F1019}" type="pres">
      <dgm:prSet presAssocID="{24094B0A-1CA9-4C0A-8214-433DA9B31C0B}" presName="parSh" presStyleLbl="node1" presStyleIdx="2" presStyleCnt="3"/>
      <dgm:spPr/>
    </dgm:pt>
    <dgm:pt modelId="{63D34A2B-4C96-4845-903D-2BD9A33B12FC}" type="pres">
      <dgm:prSet presAssocID="{24094B0A-1CA9-4C0A-8214-433DA9B31C0B}" presName="desTx" presStyleLbl="fgAcc1" presStyleIdx="2" presStyleCnt="3">
        <dgm:presLayoutVars>
          <dgm:bulletEnabled val="1"/>
        </dgm:presLayoutVars>
      </dgm:prSet>
      <dgm:spPr/>
    </dgm:pt>
  </dgm:ptLst>
  <dgm:cxnLst>
    <dgm:cxn modelId="{8270A800-E9EF-493A-8E9E-BD6BF055A229}" srcId="{4CA13ED1-D397-400B-A27B-E34270485D52}" destId="{494DC70E-8955-4A1F-8728-CB16253F017B}" srcOrd="1" destOrd="0" parTransId="{E939B013-7E6F-4B19-BD47-7101E9969DFF}" sibTransId="{C9C21182-377D-4AAB-9DA5-A06079CD887E}"/>
    <dgm:cxn modelId="{BF46F40C-6EAC-4478-BA51-C42093ABD87A}" type="presOf" srcId="{8B067519-9C2B-4FA7-A200-85A5D8992E94}" destId="{DEC39FAC-0823-49C5-B43B-8FEB67938652}" srcOrd="0" destOrd="0" presId="urn:microsoft.com/office/officeart/2005/8/layout/process3"/>
    <dgm:cxn modelId="{4EC3BE27-FBE0-4811-9825-7526E3177811}" type="presOf" srcId="{C1B2B287-390D-4A95-83A3-B56F76E9C1DF}" destId="{6A3317EC-FD55-433A-B916-0B87465A1DA7}" srcOrd="0" destOrd="0" presId="urn:microsoft.com/office/officeart/2005/8/layout/process3"/>
    <dgm:cxn modelId="{0677122C-53EE-4F8B-8963-733AC946C68C}" srcId="{2AC1CD43-58A5-4E78-889D-E60CDD5F1AB5}" destId="{8B067519-9C2B-4FA7-A200-85A5D8992E94}" srcOrd="0" destOrd="0" parTransId="{01419801-F070-44F3-90D5-EDA6F62CC41C}" sibTransId="{1241C79C-B318-495B-9A20-9873FE37B911}"/>
    <dgm:cxn modelId="{42BABA4B-E358-44EC-911E-1832FDC9CDB4}" type="presOf" srcId="{494DC70E-8955-4A1F-8728-CB16253F017B}" destId="{6A933760-3760-41AE-B1FD-263029DBF718}" srcOrd="0" destOrd="0" presId="urn:microsoft.com/office/officeart/2005/8/layout/process3"/>
    <dgm:cxn modelId="{FB271561-16B0-4286-8E77-A0891F1FA620}" srcId="{4CA13ED1-D397-400B-A27B-E34270485D52}" destId="{24094B0A-1CA9-4C0A-8214-433DA9B31C0B}" srcOrd="2" destOrd="0" parTransId="{42C9C30A-1967-472E-8885-DDB95B800F4C}" sibTransId="{5BF7E9FF-AA00-498E-B991-C9A6EEEADC92}"/>
    <dgm:cxn modelId="{4F014A62-3990-48E9-A1A4-8AABC19AB971}" srcId="{24094B0A-1CA9-4C0A-8214-433DA9B31C0B}" destId="{CDAAFCA1-DE8C-4EDA-821E-36059FB1F3C9}" srcOrd="0" destOrd="0" parTransId="{58360F3C-AE30-4186-8C92-0C276B415DEF}" sibTransId="{53ACC30F-CE6D-4C36-A8A0-F58F0952CE0A}"/>
    <dgm:cxn modelId="{C617BE6E-A8E9-4B57-ABFA-EAE3A40B13E7}" type="presOf" srcId="{24094B0A-1CA9-4C0A-8214-433DA9B31C0B}" destId="{046C8056-26E1-420D-8912-57131D2F1019}" srcOrd="1" destOrd="0" presId="urn:microsoft.com/office/officeart/2005/8/layout/process3"/>
    <dgm:cxn modelId="{F3DF4C76-691B-4C59-B52C-659FE1B9D9AC}" type="presOf" srcId="{C9C21182-377D-4AAB-9DA5-A06079CD887E}" destId="{AB1C1C31-F6ED-4F2B-AF08-1F832D90A11D}" srcOrd="0" destOrd="0" presId="urn:microsoft.com/office/officeart/2005/8/layout/process3"/>
    <dgm:cxn modelId="{4D28CF78-7921-4610-991C-594B94FF4576}" srcId="{494DC70E-8955-4A1F-8728-CB16253F017B}" destId="{62F1B6D4-B9AF-4197-B916-61DD70CCC56D}" srcOrd="0" destOrd="0" parTransId="{F19A348C-46E9-462E-941B-F4A02A39ABF4}" sibTransId="{00C93E10-14D7-493E-9C32-0F6B24455F13}"/>
    <dgm:cxn modelId="{FA7D3F95-1226-40E3-973F-FDDAF2C6130F}" type="presOf" srcId="{C1B2B287-390D-4A95-83A3-B56F76E9C1DF}" destId="{BAD5683D-F754-4469-8614-E6E2C90487E6}" srcOrd="1" destOrd="0" presId="urn:microsoft.com/office/officeart/2005/8/layout/process3"/>
    <dgm:cxn modelId="{7B2E0597-1611-4CA3-BDC9-0EF7BC2809B0}" type="presOf" srcId="{2AC1CD43-58A5-4E78-889D-E60CDD5F1AB5}" destId="{1F6F4A57-C2A4-483E-BD6B-5CA5C75CD4C9}" srcOrd="0" destOrd="0" presId="urn:microsoft.com/office/officeart/2005/8/layout/process3"/>
    <dgm:cxn modelId="{67A81AA2-A497-47E0-BFD9-802074D0DECD}" type="presOf" srcId="{4CA13ED1-D397-400B-A27B-E34270485D52}" destId="{595B577A-65BC-4F3F-B43A-FD179FD01684}" srcOrd="0" destOrd="0" presId="urn:microsoft.com/office/officeart/2005/8/layout/process3"/>
    <dgm:cxn modelId="{48841AA4-FB75-433A-A956-BBD88BEF6D49}" type="presOf" srcId="{24094B0A-1CA9-4C0A-8214-433DA9B31C0B}" destId="{51C003A5-1B52-428B-94B2-D34BC853B815}" srcOrd="0" destOrd="0" presId="urn:microsoft.com/office/officeart/2005/8/layout/process3"/>
    <dgm:cxn modelId="{33467AA8-4E6F-449E-B96E-DCE9D9121CF5}" type="presOf" srcId="{2AC1CD43-58A5-4E78-889D-E60CDD5F1AB5}" destId="{41550FD2-57E0-40BA-9171-D9883EC7C15A}" srcOrd="1" destOrd="0" presId="urn:microsoft.com/office/officeart/2005/8/layout/process3"/>
    <dgm:cxn modelId="{C97B0CAD-5E6B-4D18-A4E1-821BB1FCEA05}" type="presOf" srcId="{494DC70E-8955-4A1F-8728-CB16253F017B}" destId="{774407C6-DF74-40AF-8564-936890A2F01E}" srcOrd="1" destOrd="0" presId="urn:microsoft.com/office/officeart/2005/8/layout/process3"/>
    <dgm:cxn modelId="{382127B8-11E8-4617-86FA-0FB04239A1A4}" type="presOf" srcId="{CDAAFCA1-DE8C-4EDA-821E-36059FB1F3C9}" destId="{63D34A2B-4C96-4845-903D-2BD9A33B12FC}" srcOrd="0" destOrd="0" presId="urn:microsoft.com/office/officeart/2005/8/layout/process3"/>
    <dgm:cxn modelId="{D3BB16BF-6551-448D-9CA4-E9D0D78B29BB}" type="presOf" srcId="{62F1B6D4-B9AF-4197-B916-61DD70CCC56D}" destId="{080537E0-E6A7-44B8-A47B-863841DF28FF}" srcOrd="0" destOrd="0" presId="urn:microsoft.com/office/officeart/2005/8/layout/process3"/>
    <dgm:cxn modelId="{0E933EE6-DD5E-4E95-AA3D-3E362050E7E7}" type="presOf" srcId="{C9C21182-377D-4AAB-9DA5-A06079CD887E}" destId="{A8AFC42F-B9D8-4A17-AE28-107FCB0C84D3}" srcOrd="1" destOrd="0" presId="urn:microsoft.com/office/officeart/2005/8/layout/process3"/>
    <dgm:cxn modelId="{1C12C0E8-AD5A-4817-910B-FC97E46AC278}" srcId="{4CA13ED1-D397-400B-A27B-E34270485D52}" destId="{2AC1CD43-58A5-4E78-889D-E60CDD5F1AB5}" srcOrd="0" destOrd="0" parTransId="{E9711593-017C-4630-BD83-8DD2438F7997}" sibTransId="{C1B2B287-390D-4A95-83A3-B56F76E9C1DF}"/>
    <dgm:cxn modelId="{926E1B31-68C5-4B07-B505-CB0C7023837F}" type="presParOf" srcId="{595B577A-65BC-4F3F-B43A-FD179FD01684}" destId="{3A61AECD-AF41-4033-BB47-203C1555B990}" srcOrd="0" destOrd="0" presId="urn:microsoft.com/office/officeart/2005/8/layout/process3"/>
    <dgm:cxn modelId="{185F371E-BA14-4D76-9748-66DFC35AA19F}" type="presParOf" srcId="{3A61AECD-AF41-4033-BB47-203C1555B990}" destId="{1F6F4A57-C2A4-483E-BD6B-5CA5C75CD4C9}" srcOrd="0" destOrd="0" presId="urn:microsoft.com/office/officeart/2005/8/layout/process3"/>
    <dgm:cxn modelId="{54DFBD42-8F82-4A4F-892D-EB4F2BA4E7C4}" type="presParOf" srcId="{3A61AECD-AF41-4033-BB47-203C1555B990}" destId="{41550FD2-57E0-40BA-9171-D9883EC7C15A}" srcOrd="1" destOrd="0" presId="urn:microsoft.com/office/officeart/2005/8/layout/process3"/>
    <dgm:cxn modelId="{07E3D65B-F779-4F0E-A7AD-2C2AD725FC31}" type="presParOf" srcId="{3A61AECD-AF41-4033-BB47-203C1555B990}" destId="{DEC39FAC-0823-49C5-B43B-8FEB67938652}" srcOrd="2" destOrd="0" presId="urn:microsoft.com/office/officeart/2005/8/layout/process3"/>
    <dgm:cxn modelId="{AE83C83E-52D0-436D-BFAD-68B2C92C1A0D}" type="presParOf" srcId="{595B577A-65BC-4F3F-B43A-FD179FD01684}" destId="{6A3317EC-FD55-433A-B916-0B87465A1DA7}" srcOrd="1" destOrd="0" presId="urn:microsoft.com/office/officeart/2005/8/layout/process3"/>
    <dgm:cxn modelId="{EBB5EBE3-97F4-4D38-A9CE-AA51E859C611}" type="presParOf" srcId="{6A3317EC-FD55-433A-B916-0B87465A1DA7}" destId="{BAD5683D-F754-4469-8614-E6E2C90487E6}" srcOrd="0" destOrd="0" presId="urn:microsoft.com/office/officeart/2005/8/layout/process3"/>
    <dgm:cxn modelId="{E5EF9098-6C87-4CAA-B1C3-72C76F434718}" type="presParOf" srcId="{595B577A-65BC-4F3F-B43A-FD179FD01684}" destId="{648E071C-5965-476D-94F5-D030641D048C}" srcOrd="2" destOrd="0" presId="urn:microsoft.com/office/officeart/2005/8/layout/process3"/>
    <dgm:cxn modelId="{73EEF4B1-F27A-4037-8362-C50B7FFC584C}" type="presParOf" srcId="{648E071C-5965-476D-94F5-D030641D048C}" destId="{6A933760-3760-41AE-B1FD-263029DBF718}" srcOrd="0" destOrd="0" presId="urn:microsoft.com/office/officeart/2005/8/layout/process3"/>
    <dgm:cxn modelId="{CAA1E930-4813-4888-AC5A-625272A30668}" type="presParOf" srcId="{648E071C-5965-476D-94F5-D030641D048C}" destId="{774407C6-DF74-40AF-8564-936890A2F01E}" srcOrd="1" destOrd="0" presId="urn:microsoft.com/office/officeart/2005/8/layout/process3"/>
    <dgm:cxn modelId="{61C9C07C-E4B9-49DD-A285-7E94D49E4099}" type="presParOf" srcId="{648E071C-5965-476D-94F5-D030641D048C}" destId="{080537E0-E6A7-44B8-A47B-863841DF28FF}" srcOrd="2" destOrd="0" presId="urn:microsoft.com/office/officeart/2005/8/layout/process3"/>
    <dgm:cxn modelId="{03740453-A5B2-4E62-9A59-14DE64338B08}" type="presParOf" srcId="{595B577A-65BC-4F3F-B43A-FD179FD01684}" destId="{AB1C1C31-F6ED-4F2B-AF08-1F832D90A11D}" srcOrd="3" destOrd="0" presId="urn:microsoft.com/office/officeart/2005/8/layout/process3"/>
    <dgm:cxn modelId="{3663FE0A-7A83-4087-9C12-7E306E72753F}" type="presParOf" srcId="{AB1C1C31-F6ED-4F2B-AF08-1F832D90A11D}" destId="{A8AFC42F-B9D8-4A17-AE28-107FCB0C84D3}" srcOrd="0" destOrd="0" presId="urn:microsoft.com/office/officeart/2005/8/layout/process3"/>
    <dgm:cxn modelId="{A21A79B7-9FA1-487D-BCD5-1C474AF5F032}" type="presParOf" srcId="{595B577A-65BC-4F3F-B43A-FD179FD01684}" destId="{BA063989-5DA1-4B5C-8726-A27C2ACB5359}" srcOrd="4" destOrd="0" presId="urn:microsoft.com/office/officeart/2005/8/layout/process3"/>
    <dgm:cxn modelId="{4FE4ECC6-144B-4960-B3D6-B06E4FEB6936}" type="presParOf" srcId="{BA063989-5DA1-4B5C-8726-A27C2ACB5359}" destId="{51C003A5-1B52-428B-94B2-D34BC853B815}" srcOrd="0" destOrd="0" presId="urn:microsoft.com/office/officeart/2005/8/layout/process3"/>
    <dgm:cxn modelId="{A518E156-681B-46A0-8319-EA985583178F}" type="presParOf" srcId="{BA063989-5DA1-4B5C-8726-A27C2ACB5359}" destId="{046C8056-26E1-420D-8912-57131D2F1019}" srcOrd="1" destOrd="0" presId="urn:microsoft.com/office/officeart/2005/8/layout/process3"/>
    <dgm:cxn modelId="{837FEE72-8885-44FD-97E7-F124690E719E}" type="presParOf" srcId="{BA063989-5DA1-4B5C-8726-A27C2ACB5359}" destId="{63D34A2B-4C96-4845-903D-2BD9A33B12FC}"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CA13ED1-D397-400B-A27B-E34270485D52}" type="doc">
      <dgm:prSet loTypeId="urn:microsoft.com/office/officeart/2005/8/layout/process3" loCatId="process" qsTypeId="urn:microsoft.com/office/officeart/2005/8/quickstyle/simple1" qsCatId="simple" csTypeId="urn:microsoft.com/office/officeart/2005/8/colors/colorful2" csCatId="colorful" phldr="1"/>
      <dgm:spPr/>
      <dgm:t>
        <a:bodyPr/>
        <a:lstStyle/>
        <a:p>
          <a:endParaRPr lang="en-US"/>
        </a:p>
      </dgm:t>
    </dgm:pt>
    <dgm:pt modelId="{2AC1CD43-58A5-4E78-889D-E60CDD5F1AB5}">
      <dgm:prSet phldrT="[Text]"/>
      <dgm:spPr>
        <a:solidFill>
          <a:schemeClr val="accent2">
            <a:lumMod val="75000"/>
          </a:schemeClr>
        </a:solidFill>
      </dgm:spPr>
      <dgm:t>
        <a:bodyPr/>
        <a:lstStyle/>
        <a:p>
          <a:pPr algn="ctr"/>
          <a:r>
            <a:rPr lang="en-US" b="1" dirty="0">
              <a:latin typeface="Poppins" panose="020B0604020202020204" charset="0"/>
              <a:cs typeface="Poppins" panose="020B0604020202020204" charset="0"/>
            </a:rPr>
            <a:t>ANTECEDENT</a:t>
          </a:r>
        </a:p>
      </dgm:t>
    </dgm:pt>
    <dgm:pt modelId="{E9711593-017C-4630-BD83-8DD2438F7997}" type="parTrans" cxnId="{1C12C0E8-AD5A-4817-910B-FC97E46AC278}">
      <dgm:prSet/>
      <dgm:spPr/>
      <dgm:t>
        <a:bodyPr/>
        <a:lstStyle/>
        <a:p>
          <a:endParaRPr lang="en-US">
            <a:latin typeface="Hind Vadodara" panose="020B0604020202020204" charset="0"/>
            <a:cs typeface="Hind Vadodara" panose="020B0604020202020204" charset="0"/>
          </a:endParaRPr>
        </a:p>
      </dgm:t>
    </dgm:pt>
    <dgm:pt modelId="{C1B2B287-390D-4A95-83A3-B56F76E9C1DF}" type="sibTrans" cxnId="{1C12C0E8-AD5A-4817-910B-FC97E46AC278}">
      <dgm:prSet>
        <dgm:style>
          <a:lnRef idx="3">
            <a:schemeClr val="lt1"/>
          </a:lnRef>
          <a:fillRef idx="1">
            <a:schemeClr val="accent5"/>
          </a:fillRef>
          <a:effectRef idx="1">
            <a:schemeClr val="accent5"/>
          </a:effectRef>
          <a:fontRef idx="minor">
            <a:schemeClr val="lt1"/>
          </a:fontRef>
        </dgm:style>
      </dgm:prSet>
      <dgm:spPr>
        <a:solidFill>
          <a:schemeClr val="accent2">
            <a:lumMod val="75000"/>
          </a:schemeClr>
        </a:solidFill>
      </dgm:spPr>
      <dgm:t>
        <a:bodyPr/>
        <a:lstStyle/>
        <a:p>
          <a:endParaRPr lang="en-US">
            <a:latin typeface="Hind Vadodara" panose="020B0604020202020204" charset="0"/>
            <a:cs typeface="Hind Vadodara" panose="020B0604020202020204" charset="0"/>
          </a:endParaRPr>
        </a:p>
      </dgm:t>
    </dgm:pt>
    <dgm:pt modelId="{494DC70E-8955-4A1F-8728-CB16253F017B}">
      <dgm:prSet phldrT="[Text]"/>
      <dgm:spPr>
        <a:solidFill>
          <a:schemeClr val="tx1">
            <a:lumMod val="75000"/>
            <a:lumOff val="25000"/>
          </a:schemeClr>
        </a:solidFill>
      </dgm:spPr>
      <dgm:t>
        <a:bodyPr/>
        <a:lstStyle/>
        <a:p>
          <a:pPr algn="ctr"/>
          <a:r>
            <a:rPr lang="en-US" b="1" dirty="0">
              <a:latin typeface="Poppins" panose="020B0604020202020204" charset="0"/>
              <a:cs typeface="Poppins" panose="020B0604020202020204" charset="0"/>
            </a:rPr>
            <a:t>BEHAVIOR</a:t>
          </a:r>
        </a:p>
      </dgm:t>
    </dgm:pt>
    <dgm:pt modelId="{E939B013-7E6F-4B19-BD47-7101E9969DFF}" type="parTrans" cxnId="{8270A800-E9EF-493A-8E9E-BD6BF055A229}">
      <dgm:prSet/>
      <dgm:spPr/>
      <dgm:t>
        <a:bodyPr/>
        <a:lstStyle/>
        <a:p>
          <a:endParaRPr lang="en-US">
            <a:latin typeface="Hind Vadodara" panose="020B0604020202020204" charset="0"/>
            <a:cs typeface="Hind Vadodara" panose="020B0604020202020204" charset="0"/>
          </a:endParaRPr>
        </a:p>
      </dgm:t>
    </dgm:pt>
    <dgm:pt modelId="{C9C21182-377D-4AAB-9DA5-A06079CD887E}" type="sibTrans" cxnId="{8270A800-E9EF-493A-8E9E-BD6BF055A229}">
      <dgm:prSet>
        <dgm:style>
          <a:lnRef idx="3">
            <a:schemeClr val="lt1"/>
          </a:lnRef>
          <a:fillRef idx="1">
            <a:schemeClr val="accent6"/>
          </a:fillRef>
          <a:effectRef idx="1">
            <a:schemeClr val="accent6"/>
          </a:effectRef>
          <a:fontRef idx="minor">
            <a:schemeClr val="lt1"/>
          </a:fontRef>
        </dgm:style>
      </dgm:prSet>
      <dgm:spPr>
        <a:solidFill>
          <a:schemeClr val="tx1">
            <a:lumMod val="75000"/>
            <a:lumOff val="25000"/>
          </a:schemeClr>
        </a:solidFill>
      </dgm:spPr>
      <dgm:t>
        <a:bodyPr/>
        <a:lstStyle/>
        <a:p>
          <a:endParaRPr lang="en-US">
            <a:latin typeface="Hind Vadodara" panose="020B0604020202020204" charset="0"/>
            <a:cs typeface="Hind Vadodara" panose="020B0604020202020204" charset="0"/>
          </a:endParaRPr>
        </a:p>
      </dgm:t>
    </dgm:pt>
    <dgm:pt modelId="{24094B0A-1CA9-4C0A-8214-433DA9B31C0B}">
      <dgm:prSet phldrT="[Text]"/>
      <dgm:spPr/>
      <dgm:t>
        <a:bodyPr/>
        <a:lstStyle/>
        <a:p>
          <a:pPr algn="ctr"/>
          <a:r>
            <a:rPr lang="en-US" b="1" dirty="0">
              <a:latin typeface="Poppins" panose="020B0604020202020204" charset="0"/>
              <a:cs typeface="Poppins" panose="020B0604020202020204" charset="0"/>
            </a:rPr>
            <a:t>CONSEQUENCE</a:t>
          </a:r>
        </a:p>
      </dgm:t>
    </dgm:pt>
    <dgm:pt modelId="{42C9C30A-1967-472E-8885-DDB95B800F4C}" type="parTrans" cxnId="{FB271561-16B0-4286-8E77-A0891F1FA620}">
      <dgm:prSet/>
      <dgm:spPr/>
      <dgm:t>
        <a:bodyPr/>
        <a:lstStyle/>
        <a:p>
          <a:endParaRPr lang="en-US">
            <a:latin typeface="Hind Vadodara" panose="020B0604020202020204" charset="0"/>
            <a:cs typeface="Hind Vadodara" panose="020B0604020202020204" charset="0"/>
          </a:endParaRPr>
        </a:p>
      </dgm:t>
    </dgm:pt>
    <dgm:pt modelId="{5BF7E9FF-AA00-498E-B991-C9A6EEEADC92}" type="sibTrans" cxnId="{FB271561-16B0-4286-8E77-A0891F1FA620}">
      <dgm:prSet/>
      <dgm:spPr/>
      <dgm:t>
        <a:bodyPr/>
        <a:lstStyle/>
        <a:p>
          <a:endParaRPr lang="en-US">
            <a:latin typeface="Hind Vadodara" panose="020B0604020202020204" charset="0"/>
            <a:cs typeface="Hind Vadodara" panose="020B0604020202020204" charset="0"/>
          </a:endParaRPr>
        </a:p>
      </dgm:t>
    </dgm:pt>
    <dgm:pt modelId="{5A53D824-353F-B642-82AB-FAB24CD2CD3E}">
      <dgm:prSet phldrT="[Text]">
        <dgm:style>
          <a:lnRef idx="2">
            <a:schemeClr val="accent1"/>
          </a:lnRef>
          <a:fillRef idx="1">
            <a:schemeClr val="lt1"/>
          </a:fillRef>
          <a:effectRef idx="0">
            <a:schemeClr val="accent1"/>
          </a:effectRef>
          <a:fontRef idx="minor">
            <a:schemeClr val="dk1"/>
          </a:fontRef>
        </dgm:style>
      </dgm:prSet>
      <dgm:spPr/>
      <dgm:t>
        <a:bodyPr/>
        <a:lstStyle/>
        <a:p>
          <a:pPr>
            <a:buClr>
              <a:schemeClr val="bg1"/>
            </a:buClr>
          </a:pPr>
          <a:r>
            <a:rPr lang="en-US" dirty="0">
              <a:solidFill>
                <a:schemeClr val="accent6">
                  <a:lumMod val="50000"/>
                </a:schemeClr>
              </a:solidFill>
            </a:rPr>
            <a:t>When asked to complete an independent assignment, </a:t>
          </a:r>
          <a:endParaRPr lang="en-US" dirty="0">
            <a:latin typeface="Poppins" panose="020B0604020202020204" charset="0"/>
            <a:cs typeface="Poppins" panose="020B0604020202020204" charset="0"/>
          </a:endParaRPr>
        </a:p>
      </dgm:t>
    </dgm:pt>
    <dgm:pt modelId="{1371E673-3D76-E740-B8B5-DF5F873FD6D1}" type="parTrans" cxnId="{25BA565E-FA90-CC49-9201-AAFE6FFC7115}">
      <dgm:prSet/>
      <dgm:spPr/>
      <dgm:t>
        <a:bodyPr/>
        <a:lstStyle/>
        <a:p>
          <a:endParaRPr lang="en-US"/>
        </a:p>
      </dgm:t>
    </dgm:pt>
    <dgm:pt modelId="{1092B39E-C097-4D4F-8543-7FE76715FBDF}" type="sibTrans" cxnId="{25BA565E-FA90-CC49-9201-AAFE6FFC7115}">
      <dgm:prSet/>
      <dgm:spPr/>
      <dgm:t>
        <a:bodyPr/>
        <a:lstStyle/>
        <a:p>
          <a:endParaRPr lang="en-US"/>
        </a:p>
      </dgm:t>
    </dgm:pt>
    <dgm:pt modelId="{93191928-7DB2-9A4F-A4CE-9D9C17F2F5DC}">
      <dgm:prSet>
        <dgm:style>
          <a:lnRef idx="2">
            <a:schemeClr val="accent6"/>
          </a:lnRef>
          <a:fillRef idx="1">
            <a:schemeClr val="lt1"/>
          </a:fillRef>
          <a:effectRef idx="0">
            <a:schemeClr val="accent6"/>
          </a:effectRef>
          <a:fontRef idx="minor">
            <a:schemeClr val="dk1"/>
          </a:fontRef>
        </dgm:style>
      </dgm:prSet>
      <dgm:spPr/>
      <dgm:t>
        <a:bodyPr/>
        <a:lstStyle/>
        <a:p>
          <a:pPr>
            <a:buNone/>
          </a:pPr>
          <a:r>
            <a:rPr lang="en-US" dirty="0">
              <a:solidFill>
                <a:schemeClr val="accent6">
                  <a:lumMod val="50000"/>
                </a:schemeClr>
              </a:solidFill>
            </a:rPr>
            <a:t>   Jamie disrupts  peers and refuses to begin the assignment.  </a:t>
          </a:r>
        </a:p>
      </dgm:t>
    </dgm:pt>
    <dgm:pt modelId="{6BEC432D-00F3-A248-A758-54E4449D850F}" type="parTrans" cxnId="{8F25FD5C-5695-A144-9D86-B4F23EC43896}">
      <dgm:prSet/>
      <dgm:spPr/>
      <dgm:t>
        <a:bodyPr/>
        <a:lstStyle/>
        <a:p>
          <a:endParaRPr lang="en-US"/>
        </a:p>
      </dgm:t>
    </dgm:pt>
    <dgm:pt modelId="{936E85CE-8624-6D40-B925-05BE5A3328B5}" type="sibTrans" cxnId="{8F25FD5C-5695-A144-9D86-B4F23EC43896}">
      <dgm:prSet/>
      <dgm:spPr/>
      <dgm:t>
        <a:bodyPr/>
        <a:lstStyle/>
        <a:p>
          <a:endParaRPr lang="en-US"/>
        </a:p>
      </dgm:t>
    </dgm:pt>
    <dgm:pt modelId="{54167541-6D89-C44B-9C8A-EAAE3CFA6CEF}">
      <dgm:prSet phldrT="[Text]">
        <dgm:style>
          <a:lnRef idx="2">
            <a:schemeClr val="accent3"/>
          </a:lnRef>
          <a:fillRef idx="1">
            <a:schemeClr val="lt1"/>
          </a:fillRef>
          <a:effectRef idx="0">
            <a:schemeClr val="accent3"/>
          </a:effectRef>
          <a:fontRef idx="minor">
            <a:schemeClr val="dk1"/>
          </a:fontRef>
        </dgm:style>
      </dgm:prSet>
      <dgm:spPr/>
      <dgm:t>
        <a:bodyPr/>
        <a:lstStyle/>
        <a:p>
          <a:pPr>
            <a:buClr>
              <a:schemeClr val="bg1"/>
            </a:buClr>
          </a:pPr>
          <a:r>
            <a:rPr lang="en-US" dirty="0">
              <a:solidFill>
                <a:schemeClr val="accent6">
                  <a:lumMod val="50000"/>
                </a:schemeClr>
              </a:solidFill>
            </a:rPr>
            <a:t>After this behavior, the teacher immediately sits with Jamie and helps complete the work. </a:t>
          </a:r>
          <a:endParaRPr lang="en-US" dirty="0">
            <a:latin typeface="Poppins" panose="020B0604020202020204" charset="0"/>
            <a:cs typeface="Poppins" panose="020B0604020202020204" charset="0"/>
          </a:endParaRPr>
        </a:p>
      </dgm:t>
    </dgm:pt>
    <dgm:pt modelId="{114187FE-C1F1-8445-B15B-F57E6FD82C49}" type="parTrans" cxnId="{00158AEE-3504-9049-BED0-1CEB7AC58FE8}">
      <dgm:prSet/>
      <dgm:spPr/>
      <dgm:t>
        <a:bodyPr/>
        <a:lstStyle/>
        <a:p>
          <a:endParaRPr lang="en-US"/>
        </a:p>
      </dgm:t>
    </dgm:pt>
    <dgm:pt modelId="{8E36553E-C488-0744-90E1-CCE0E330B09F}" type="sibTrans" cxnId="{00158AEE-3504-9049-BED0-1CEB7AC58FE8}">
      <dgm:prSet/>
      <dgm:spPr/>
      <dgm:t>
        <a:bodyPr/>
        <a:lstStyle/>
        <a:p>
          <a:endParaRPr lang="en-US"/>
        </a:p>
      </dgm:t>
    </dgm:pt>
    <dgm:pt modelId="{595B577A-65BC-4F3F-B43A-FD179FD01684}" type="pres">
      <dgm:prSet presAssocID="{4CA13ED1-D397-400B-A27B-E34270485D52}" presName="linearFlow" presStyleCnt="0">
        <dgm:presLayoutVars>
          <dgm:dir/>
          <dgm:animLvl val="lvl"/>
          <dgm:resizeHandles val="exact"/>
        </dgm:presLayoutVars>
      </dgm:prSet>
      <dgm:spPr/>
    </dgm:pt>
    <dgm:pt modelId="{3A61AECD-AF41-4033-BB47-203C1555B990}" type="pres">
      <dgm:prSet presAssocID="{2AC1CD43-58A5-4E78-889D-E60CDD5F1AB5}" presName="composite" presStyleCnt="0"/>
      <dgm:spPr/>
    </dgm:pt>
    <dgm:pt modelId="{1F6F4A57-C2A4-483E-BD6B-5CA5C75CD4C9}" type="pres">
      <dgm:prSet presAssocID="{2AC1CD43-58A5-4E78-889D-E60CDD5F1AB5}" presName="parTx" presStyleLbl="node1" presStyleIdx="0" presStyleCnt="3">
        <dgm:presLayoutVars>
          <dgm:chMax val="0"/>
          <dgm:chPref val="0"/>
          <dgm:bulletEnabled val="1"/>
        </dgm:presLayoutVars>
      </dgm:prSet>
      <dgm:spPr/>
    </dgm:pt>
    <dgm:pt modelId="{41550FD2-57E0-40BA-9171-D9883EC7C15A}" type="pres">
      <dgm:prSet presAssocID="{2AC1CD43-58A5-4E78-889D-E60CDD5F1AB5}" presName="parSh" presStyleLbl="node1" presStyleIdx="0" presStyleCnt="3"/>
      <dgm:spPr/>
    </dgm:pt>
    <dgm:pt modelId="{DEC39FAC-0823-49C5-B43B-8FEB67938652}" type="pres">
      <dgm:prSet presAssocID="{2AC1CD43-58A5-4E78-889D-E60CDD5F1AB5}" presName="desTx" presStyleLbl="fgAcc1" presStyleIdx="0" presStyleCnt="3">
        <dgm:presLayoutVars>
          <dgm:bulletEnabled val="1"/>
        </dgm:presLayoutVars>
      </dgm:prSet>
      <dgm:spPr/>
    </dgm:pt>
    <dgm:pt modelId="{6A3317EC-FD55-433A-B916-0B87465A1DA7}" type="pres">
      <dgm:prSet presAssocID="{C1B2B287-390D-4A95-83A3-B56F76E9C1DF}" presName="sibTrans" presStyleLbl="sibTrans2D1" presStyleIdx="0" presStyleCnt="2"/>
      <dgm:spPr/>
    </dgm:pt>
    <dgm:pt modelId="{BAD5683D-F754-4469-8614-E6E2C90487E6}" type="pres">
      <dgm:prSet presAssocID="{C1B2B287-390D-4A95-83A3-B56F76E9C1DF}" presName="connTx" presStyleLbl="sibTrans2D1" presStyleIdx="0" presStyleCnt="2"/>
      <dgm:spPr/>
    </dgm:pt>
    <dgm:pt modelId="{F8057E95-768A-E84B-96EF-5F68493EBD36}" type="pres">
      <dgm:prSet presAssocID="{494DC70E-8955-4A1F-8728-CB16253F017B}" presName="composite" presStyleCnt="0"/>
      <dgm:spPr/>
    </dgm:pt>
    <dgm:pt modelId="{E4E4B93E-8065-BE4E-8748-05881D7A4D8F}" type="pres">
      <dgm:prSet presAssocID="{494DC70E-8955-4A1F-8728-CB16253F017B}" presName="parTx" presStyleLbl="node1" presStyleIdx="0" presStyleCnt="3">
        <dgm:presLayoutVars>
          <dgm:chMax val="0"/>
          <dgm:chPref val="0"/>
          <dgm:bulletEnabled val="1"/>
        </dgm:presLayoutVars>
      </dgm:prSet>
      <dgm:spPr/>
    </dgm:pt>
    <dgm:pt modelId="{C0E026AC-46CA-964B-995E-EAA3A30BF318}" type="pres">
      <dgm:prSet presAssocID="{494DC70E-8955-4A1F-8728-CB16253F017B}" presName="parSh" presStyleLbl="node1" presStyleIdx="1" presStyleCnt="3"/>
      <dgm:spPr/>
    </dgm:pt>
    <dgm:pt modelId="{45F531E4-0EC7-0A45-9069-06848BE510AE}" type="pres">
      <dgm:prSet presAssocID="{494DC70E-8955-4A1F-8728-CB16253F017B}" presName="desTx" presStyleLbl="fgAcc1" presStyleIdx="1" presStyleCnt="3">
        <dgm:presLayoutVars>
          <dgm:bulletEnabled val="1"/>
        </dgm:presLayoutVars>
      </dgm:prSet>
      <dgm:spPr/>
    </dgm:pt>
    <dgm:pt modelId="{7FC35198-AF91-1146-87D8-236229050F40}" type="pres">
      <dgm:prSet presAssocID="{C9C21182-377D-4AAB-9DA5-A06079CD887E}" presName="sibTrans" presStyleLbl="sibTrans2D1" presStyleIdx="1" presStyleCnt="2"/>
      <dgm:spPr/>
    </dgm:pt>
    <dgm:pt modelId="{2916F9BA-4DB7-8147-8813-66DF8ADF1184}" type="pres">
      <dgm:prSet presAssocID="{C9C21182-377D-4AAB-9DA5-A06079CD887E}" presName="connTx" presStyleLbl="sibTrans2D1" presStyleIdx="1" presStyleCnt="2"/>
      <dgm:spPr/>
    </dgm:pt>
    <dgm:pt modelId="{BA063989-5DA1-4B5C-8726-A27C2ACB5359}" type="pres">
      <dgm:prSet presAssocID="{24094B0A-1CA9-4C0A-8214-433DA9B31C0B}" presName="composite" presStyleCnt="0"/>
      <dgm:spPr/>
    </dgm:pt>
    <dgm:pt modelId="{51C003A5-1B52-428B-94B2-D34BC853B815}" type="pres">
      <dgm:prSet presAssocID="{24094B0A-1CA9-4C0A-8214-433DA9B31C0B}" presName="parTx" presStyleLbl="node1" presStyleIdx="1" presStyleCnt="3">
        <dgm:presLayoutVars>
          <dgm:chMax val="0"/>
          <dgm:chPref val="0"/>
          <dgm:bulletEnabled val="1"/>
        </dgm:presLayoutVars>
      </dgm:prSet>
      <dgm:spPr/>
    </dgm:pt>
    <dgm:pt modelId="{046C8056-26E1-420D-8912-57131D2F1019}" type="pres">
      <dgm:prSet presAssocID="{24094B0A-1CA9-4C0A-8214-433DA9B31C0B}" presName="parSh" presStyleLbl="node1" presStyleIdx="2" presStyleCnt="3"/>
      <dgm:spPr/>
    </dgm:pt>
    <dgm:pt modelId="{63D34A2B-4C96-4845-903D-2BD9A33B12FC}" type="pres">
      <dgm:prSet presAssocID="{24094B0A-1CA9-4C0A-8214-433DA9B31C0B}" presName="desTx" presStyleLbl="fgAcc1" presStyleIdx="2" presStyleCnt="3">
        <dgm:presLayoutVars>
          <dgm:bulletEnabled val="1"/>
        </dgm:presLayoutVars>
      </dgm:prSet>
      <dgm:spPr/>
    </dgm:pt>
  </dgm:ptLst>
  <dgm:cxnLst>
    <dgm:cxn modelId="{8270A800-E9EF-493A-8E9E-BD6BF055A229}" srcId="{4CA13ED1-D397-400B-A27B-E34270485D52}" destId="{494DC70E-8955-4A1F-8728-CB16253F017B}" srcOrd="1" destOrd="0" parTransId="{E939B013-7E6F-4B19-BD47-7101E9969DFF}" sibTransId="{C9C21182-377D-4AAB-9DA5-A06079CD887E}"/>
    <dgm:cxn modelId="{B4FB0B01-FAF4-C845-8CE0-3AA03AB531BF}" type="presOf" srcId="{54167541-6D89-C44B-9C8A-EAAE3CFA6CEF}" destId="{63D34A2B-4C96-4845-903D-2BD9A33B12FC}" srcOrd="0" destOrd="0" presId="urn:microsoft.com/office/officeart/2005/8/layout/process3"/>
    <dgm:cxn modelId="{25F2901E-46F3-DE40-837D-3012D19C02A6}" type="presOf" srcId="{C9C21182-377D-4AAB-9DA5-A06079CD887E}" destId="{7FC35198-AF91-1146-87D8-236229050F40}" srcOrd="0" destOrd="0" presId="urn:microsoft.com/office/officeart/2005/8/layout/process3"/>
    <dgm:cxn modelId="{219E1334-30B6-774E-A789-B6018E67ECB6}" type="presOf" srcId="{494DC70E-8955-4A1F-8728-CB16253F017B}" destId="{E4E4B93E-8065-BE4E-8748-05881D7A4D8F}" srcOrd="0" destOrd="0" presId="urn:microsoft.com/office/officeart/2005/8/layout/process3"/>
    <dgm:cxn modelId="{ABAB483C-A442-9546-9AB6-DF98F1BC528B}" type="presOf" srcId="{24094B0A-1CA9-4C0A-8214-433DA9B31C0B}" destId="{51C003A5-1B52-428B-94B2-D34BC853B815}" srcOrd="0" destOrd="0" presId="urn:microsoft.com/office/officeart/2005/8/layout/process3"/>
    <dgm:cxn modelId="{4EFD5F3E-0982-D64B-AEB5-CCF493DEFF11}" type="presOf" srcId="{C9C21182-377D-4AAB-9DA5-A06079CD887E}" destId="{2916F9BA-4DB7-8147-8813-66DF8ADF1184}" srcOrd="1" destOrd="0" presId="urn:microsoft.com/office/officeart/2005/8/layout/process3"/>
    <dgm:cxn modelId="{4D590143-FCC7-3944-ACD8-6AECD36A005C}" type="presOf" srcId="{5A53D824-353F-B642-82AB-FAB24CD2CD3E}" destId="{DEC39FAC-0823-49C5-B43B-8FEB67938652}" srcOrd="0" destOrd="0" presId="urn:microsoft.com/office/officeart/2005/8/layout/process3"/>
    <dgm:cxn modelId="{74346543-B497-8944-9464-A599AB87F9FE}" type="presOf" srcId="{C1B2B287-390D-4A95-83A3-B56F76E9C1DF}" destId="{6A3317EC-FD55-433A-B916-0B87465A1DA7}" srcOrd="0" destOrd="0" presId="urn:microsoft.com/office/officeart/2005/8/layout/process3"/>
    <dgm:cxn modelId="{8F25FD5C-5695-A144-9D86-B4F23EC43896}" srcId="{494DC70E-8955-4A1F-8728-CB16253F017B}" destId="{93191928-7DB2-9A4F-A4CE-9D9C17F2F5DC}" srcOrd="0" destOrd="0" parTransId="{6BEC432D-00F3-A248-A758-54E4449D850F}" sibTransId="{936E85CE-8624-6D40-B925-05BE5A3328B5}"/>
    <dgm:cxn modelId="{25BA565E-FA90-CC49-9201-AAFE6FFC7115}" srcId="{2AC1CD43-58A5-4E78-889D-E60CDD5F1AB5}" destId="{5A53D824-353F-B642-82AB-FAB24CD2CD3E}" srcOrd="0" destOrd="0" parTransId="{1371E673-3D76-E740-B8B5-DF5F873FD6D1}" sibTransId="{1092B39E-C097-4D4F-8543-7FE76715FBDF}"/>
    <dgm:cxn modelId="{FB271561-16B0-4286-8E77-A0891F1FA620}" srcId="{4CA13ED1-D397-400B-A27B-E34270485D52}" destId="{24094B0A-1CA9-4C0A-8214-433DA9B31C0B}" srcOrd="2" destOrd="0" parTransId="{42C9C30A-1967-472E-8885-DDB95B800F4C}" sibTransId="{5BF7E9FF-AA00-498E-B991-C9A6EEEADC92}"/>
    <dgm:cxn modelId="{63A8FF63-DF07-FD43-B0FC-E432AEFCF7A9}" type="presOf" srcId="{C1B2B287-390D-4A95-83A3-B56F76E9C1DF}" destId="{BAD5683D-F754-4469-8614-E6E2C90487E6}" srcOrd="1" destOrd="0" presId="urn:microsoft.com/office/officeart/2005/8/layout/process3"/>
    <dgm:cxn modelId="{4ACF7372-8C67-2844-B854-F395D4E756DB}" type="presOf" srcId="{2AC1CD43-58A5-4E78-889D-E60CDD5F1AB5}" destId="{1F6F4A57-C2A4-483E-BD6B-5CA5C75CD4C9}" srcOrd="0" destOrd="0" presId="urn:microsoft.com/office/officeart/2005/8/layout/process3"/>
    <dgm:cxn modelId="{F3D6A278-C664-FC4F-B2CA-F8C1B3BDC8F3}" type="presOf" srcId="{24094B0A-1CA9-4C0A-8214-433DA9B31C0B}" destId="{046C8056-26E1-420D-8912-57131D2F1019}" srcOrd="1" destOrd="0" presId="urn:microsoft.com/office/officeart/2005/8/layout/process3"/>
    <dgm:cxn modelId="{67A81AA2-A497-47E0-BFD9-802074D0DECD}" type="presOf" srcId="{4CA13ED1-D397-400B-A27B-E34270485D52}" destId="{595B577A-65BC-4F3F-B43A-FD179FD01684}" srcOrd="0" destOrd="0" presId="urn:microsoft.com/office/officeart/2005/8/layout/process3"/>
    <dgm:cxn modelId="{481941CF-5F1B-5E45-9D8D-F38776877E52}" type="presOf" srcId="{494DC70E-8955-4A1F-8728-CB16253F017B}" destId="{C0E026AC-46CA-964B-995E-EAA3A30BF318}" srcOrd="1" destOrd="0" presId="urn:microsoft.com/office/officeart/2005/8/layout/process3"/>
    <dgm:cxn modelId="{F739F4D1-CABB-874C-B328-B59DDEB67693}" type="presOf" srcId="{2AC1CD43-58A5-4E78-889D-E60CDD5F1AB5}" destId="{41550FD2-57E0-40BA-9171-D9883EC7C15A}" srcOrd="1" destOrd="0" presId="urn:microsoft.com/office/officeart/2005/8/layout/process3"/>
    <dgm:cxn modelId="{1C12C0E8-AD5A-4817-910B-FC97E46AC278}" srcId="{4CA13ED1-D397-400B-A27B-E34270485D52}" destId="{2AC1CD43-58A5-4E78-889D-E60CDD5F1AB5}" srcOrd="0" destOrd="0" parTransId="{E9711593-017C-4630-BD83-8DD2438F7997}" sibTransId="{C1B2B287-390D-4A95-83A3-B56F76E9C1DF}"/>
    <dgm:cxn modelId="{00158AEE-3504-9049-BED0-1CEB7AC58FE8}" srcId="{24094B0A-1CA9-4C0A-8214-433DA9B31C0B}" destId="{54167541-6D89-C44B-9C8A-EAAE3CFA6CEF}" srcOrd="0" destOrd="0" parTransId="{114187FE-C1F1-8445-B15B-F57E6FD82C49}" sibTransId="{8E36553E-C488-0744-90E1-CCE0E330B09F}"/>
    <dgm:cxn modelId="{33877EFC-C7FD-AB4F-94BF-984E5A03537A}" type="presOf" srcId="{93191928-7DB2-9A4F-A4CE-9D9C17F2F5DC}" destId="{45F531E4-0EC7-0A45-9069-06848BE510AE}" srcOrd="0" destOrd="0" presId="urn:microsoft.com/office/officeart/2005/8/layout/process3"/>
    <dgm:cxn modelId="{0528A71A-9D0C-3349-AF97-F294F5210A55}" type="presParOf" srcId="{595B577A-65BC-4F3F-B43A-FD179FD01684}" destId="{3A61AECD-AF41-4033-BB47-203C1555B990}" srcOrd="0" destOrd="0" presId="urn:microsoft.com/office/officeart/2005/8/layout/process3"/>
    <dgm:cxn modelId="{A3FB5CE3-E30B-F04B-8079-77FCA5F7235A}" type="presParOf" srcId="{3A61AECD-AF41-4033-BB47-203C1555B990}" destId="{1F6F4A57-C2A4-483E-BD6B-5CA5C75CD4C9}" srcOrd="0" destOrd="0" presId="urn:microsoft.com/office/officeart/2005/8/layout/process3"/>
    <dgm:cxn modelId="{729F80B7-C3EF-7E41-88D2-0B3B50981CAB}" type="presParOf" srcId="{3A61AECD-AF41-4033-BB47-203C1555B990}" destId="{41550FD2-57E0-40BA-9171-D9883EC7C15A}" srcOrd="1" destOrd="0" presId="urn:microsoft.com/office/officeart/2005/8/layout/process3"/>
    <dgm:cxn modelId="{54428B1D-1B99-6A44-9AE7-6EAB0A00E6F7}" type="presParOf" srcId="{3A61AECD-AF41-4033-BB47-203C1555B990}" destId="{DEC39FAC-0823-49C5-B43B-8FEB67938652}" srcOrd="2" destOrd="0" presId="urn:microsoft.com/office/officeart/2005/8/layout/process3"/>
    <dgm:cxn modelId="{7AC7A13F-249F-504B-9044-A2DECBCCC69D}" type="presParOf" srcId="{595B577A-65BC-4F3F-B43A-FD179FD01684}" destId="{6A3317EC-FD55-433A-B916-0B87465A1DA7}" srcOrd="1" destOrd="0" presId="urn:microsoft.com/office/officeart/2005/8/layout/process3"/>
    <dgm:cxn modelId="{BA460DBA-0CCE-8B44-9771-96B2AC76BCFF}" type="presParOf" srcId="{6A3317EC-FD55-433A-B916-0B87465A1DA7}" destId="{BAD5683D-F754-4469-8614-E6E2C90487E6}" srcOrd="0" destOrd="0" presId="urn:microsoft.com/office/officeart/2005/8/layout/process3"/>
    <dgm:cxn modelId="{4FC09AA5-14F6-E142-80EC-646F33A1B49D}" type="presParOf" srcId="{595B577A-65BC-4F3F-B43A-FD179FD01684}" destId="{F8057E95-768A-E84B-96EF-5F68493EBD36}" srcOrd="2" destOrd="0" presId="urn:microsoft.com/office/officeart/2005/8/layout/process3"/>
    <dgm:cxn modelId="{84407232-36F1-C446-A3DC-A22652455A94}" type="presParOf" srcId="{F8057E95-768A-E84B-96EF-5F68493EBD36}" destId="{E4E4B93E-8065-BE4E-8748-05881D7A4D8F}" srcOrd="0" destOrd="0" presId="urn:microsoft.com/office/officeart/2005/8/layout/process3"/>
    <dgm:cxn modelId="{DD5B27F9-DCA8-E64E-9756-1FE6964C67AA}" type="presParOf" srcId="{F8057E95-768A-E84B-96EF-5F68493EBD36}" destId="{C0E026AC-46CA-964B-995E-EAA3A30BF318}" srcOrd="1" destOrd="0" presId="urn:microsoft.com/office/officeart/2005/8/layout/process3"/>
    <dgm:cxn modelId="{D640116A-DF0F-7143-8FB5-F59B663F6A8D}" type="presParOf" srcId="{F8057E95-768A-E84B-96EF-5F68493EBD36}" destId="{45F531E4-0EC7-0A45-9069-06848BE510AE}" srcOrd="2" destOrd="0" presId="urn:microsoft.com/office/officeart/2005/8/layout/process3"/>
    <dgm:cxn modelId="{F522E271-56B4-4642-AEBF-4DC1EFB2E060}" type="presParOf" srcId="{595B577A-65BC-4F3F-B43A-FD179FD01684}" destId="{7FC35198-AF91-1146-87D8-236229050F40}" srcOrd="3" destOrd="0" presId="urn:microsoft.com/office/officeart/2005/8/layout/process3"/>
    <dgm:cxn modelId="{1438D147-BE22-324F-8108-B93ABFC86AE5}" type="presParOf" srcId="{7FC35198-AF91-1146-87D8-236229050F40}" destId="{2916F9BA-4DB7-8147-8813-66DF8ADF1184}" srcOrd="0" destOrd="0" presId="urn:microsoft.com/office/officeart/2005/8/layout/process3"/>
    <dgm:cxn modelId="{B7C3429D-036F-E04B-B992-C3EE1FF722BE}" type="presParOf" srcId="{595B577A-65BC-4F3F-B43A-FD179FD01684}" destId="{BA063989-5DA1-4B5C-8726-A27C2ACB5359}" srcOrd="4" destOrd="0" presId="urn:microsoft.com/office/officeart/2005/8/layout/process3"/>
    <dgm:cxn modelId="{A3396F09-DAB5-6B4D-9F26-1748D86EFCB0}" type="presParOf" srcId="{BA063989-5DA1-4B5C-8726-A27C2ACB5359}" destId="{51C003A5-1B52-428B-94B2-D34BC853B815}" srcOrd="0" destOrd="0" presId="urn:microsoft.com/office/officeart/2005/8/layout/process3"/>
    <dgm:cxn modelId="{37A2CAE0-B89C-BE4A-B03E-3CF5B09B6D43}" type="presParOf" srcId="{BA063989-5DA1-4B5C-8726-A27C2ACB5359}" destId="{046C8056-26E1-420D-8912-57131D2F1019}" srcOrd="1" destOrd="0" presId="urn:microsoft.com/office/officeart/2005/8/layout/process3"/>
    <dgm:cxn modelId="{6876D8F8-7FD1-5E49-977E-CE107DC0CF2E}" type="presParOf" srcId="{BA063989-5DA1-4B5C-8726-A27C2ACB5359}" destId="{63D34A2B-4C96-4845-903D-2BD9A33B12FC}"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EECE0C9-3903-409A-A090-9DEEFF7EFEEE}" type="doc">
      <dgm:prSet loTypeId="urn:microsoft.com/office/officeart/2009/3/layout/OpposingIdeas" loCatId="" qsTypeId="urn:microsoft.com/office/officeart/2005/8/quickstyle/simple1" qsCatId="simple" csTypeId="urn:microsoft.com/office/officeart/2005/8/colors/accent2_1" csCatId="accent2" phldr="1"/>
      <dgm:spPr/>
      <dgm:t>
        <a:bodyPr/>
        <a:lstStyle/>
        <a:p>
          <a:endParaRPr lang="en-US"/>
        </a:p>
      </dgm:t>
    </dgm:pt>
    <dgm:pt modelId="{E15D3A26-9D71-435D-B79D-F50C645009E3}">
      <dgm:prSet phldrT="[Text]" custT="1"/>
      <dgm:spPr>
        <a:solidFill>
          <a:srgbClr val="0070C0">
            <a:alpha val="24000"/>
          </a:srgbClr>
        </a:solidFill>
        <a:ln>
          <a:solidFill>
            <a:srgbClr val="0070C0"/>
          </a:solidFill>
        </a:ln>
      </dgm:spPr>
      <dgm:t>
        <a:bodyPr/>
        <a:lstStyle/>
        <a:p>
          <a:pPr algn="ctr"/>
          <a:r>
            <a:rPr lang="en-US" sz="3200" b="1" u="none" dirty="0">
              <a:latin typeface="Calibri" panose="020F0502020204030204" pitchFamily="34" charset="0"/>
              <a:cs typeface="Calibri" panose="020F0502020204030204" pitchFamily="34" charset="0"/>
            </a:rPr>
            <a:t>Reinforcement</a:t>
          </a:r>
          <a:endParaRPr lang="en-US" sz="3200" u="none" dirty="0">
            <a:latin typeface="Calibri" panose="020F0502020204030204" pitchFamily="34" charset="0"/>
            <a:cs typeface="Calibri" panose="020F0502020204030204" pitchFamily="34" charset="0"/>
          </a:endParaRPr>
        </a:p>
      </dgm:t>
    </dgm:pt>
    <dgm:pt modelId="{91C860B5-E4F5-4BD9-AB2A-19B12549A204}" type="parTrans" cxnId="{9C7D9DF3-5BB6-4A74-8E39-7B3453E918E9}">
      <dgm:prSet/>
      <dgm:spPr/>
      <dgm:t>
        <a:bodyPr/>
        <a:lstStyle/>
        <a:p>
          <a:endParaRPr lang="en-US">
            <a:latin typeface="Hind Vadodara" panose="020B0604020202020204" charset="0"/>
            <a:cs typeface="Hind Vadodara" panose="020B0604020202020204" charset="0"/>
          </a:endParaRPr>
        </a:p>
      </dgm:t>
    </dgm:pt>
    <dgm:pt modelId="{6C9F0775-14DE-498A-BDBD-E767A9DC8889}" type="sibTrans" cxnId="{9C7D9DF3-5BB6-4A74-8E39-7B3453E918E9}">
      <dgm:prSet/>
      <dgm:spPr/>
      <dgm:t>
        <a:bodyPr/>
        <a:lstStyle/>
        <a:p>
          <a:endParaRPr lang="en-US">
            <a:latin typeface="Hind Vadodara" panose="020B0604020202020204" charset="0"/>
            <a:cs typeface="Hind Vadodara" panose="020B0604020202020204" charset="0"/>
          </a:endParaRPr>
        </a:p>
      </dgm:t>
    </dgm:pt>
    <dgm:pt modelId="{8630CBE3-A9F9-4CFF-9699-BE94456E0385}">
      <dgm:prSet phldrT="[Text]" custT="1"/>
      <dgm:spPr>
        <a:solidFill>
          <a:schemeClr val="tx1">
            <a:lumMod val="75000"/>
            <a:lumOff val="25000"/>
            <a:alpha val="22935"/>
          </a:schemeClr>
        </a:solidFill>
        <a:ln>
          <a:solidFill>
            <a:schemeClr val="tx1">
              <a:lumMod val="75000"/>
              <a:lumOff val="25000"/>
            </a:schemeClr>
          </a:solidFill>
        </a:ln>
      </dgm:spPr>
      <dgm:t>
        <a:bodyPr/>
        <a:lstStyle/>
        <a:p>
          <a:pPr algn="ctr"/>
          <a:r>
            <a:rPr lang="en-US" sz="3200" b="1" u="none" dirty="0">
              <a:latin typeface="Calibri" panose="020F0502020204030204" pitchFamily="34" charset="0"/>
              <a:cs typeface="Calibri" panose="020F0502020204030204" pitchFamily="34" charset="0"/>
            </a:rPr>
            <a:t>Punishment</a:t>
          </a:r>
          <a:endParaRPr lang="en-US" sz="3200" u="none" dirty="0">
            <a:latin typeface="Calibri" panose="020F0502020204030204" pitchFamily="34" charset="0"/>
            <a:cs typeface="Calibri" panose="020F0502020204030204" pitchFamily="34" charset="0"/>
          </a:endParaRPr>
        </a:p>
      </dgm:t>
    </dgm:pt>
    <dgm:pt modelId="{F97A8807-5D7D-4107-9F0C-EA6CABEF3A8F}" type="parTrans" cxnId="{B3DA832F-979A-4005-915C-19FE34740CE9}">
      <dgm:prSet/>
      <dgm:spPr/>
      <dgm:t>
        <a:bodyPr/>
        <a:lstStyle/>
        <a:p>
          <a:endParaRPr lang="en-US">
            <a:latin typeface="Hind Vadodara" panose="020B0604020202020204" charset="0"/>
            <a:cs typeface="Hind Vadodara" panose="020B0604020202020204" charset="0"/>
          </a:endParaRPr>
        </a:p>
      </dgm:t>
    </dgm:pt>
    <dgm:pt modelId="{21AC7323-F6C4-4E57-B6C3-5C3B9579FEB7}" type="sibTrans" cxnId="{B3DA832F-979A-4005-915C-19FE34740CE9}">
      <dgm:prSet/>
      <dgm:spPr/>
      <dgm:t>
        <a:bodyPr/>
        <a:lstStyle/>
        <a:p>
          <a:endParaRPr lang="en-US">
            <a:latin typeface="Hind Vadodara" panose="020B0604020202020204" charset="0"/>
            <a:cs typeface="Hind Vadodara" panose="020B0604020202020204" charset="0"/>
          </a:endParaRPr>
        </a:p>
      </dgm:t>
    </dgm:pt>
    <dgm:pt modelId="{C63FC377-6346-5949-B275-9324B3A6CE5F}">
      <dgm:prSet phldrT="[Text]"/>
      <dgm:spPr/>
      <dgm:t>
        <a:bodyPr/>
        <a:lstStyle/>
        <a:p>
          <a:r>
            <a:rPr lang="en-US" dirty="0">
              <a:latin typeface="Calibri" panose="020F0502020204030204" pitchFamily="34" charset="0"/>
              <a:cs typeface="Calibri" panose="020F0502020204030204" pitchFamily="34" charset="0"/>
            </a:rPr>
            <a:t>when a consequence of a behavior functions to </a:t>
          </a:r>
          <a:r>
            <a:rPr lang="en-US" b="1" dirty="0">
              <a:latin typeface="Calibri" panose="020F0502020204030204" pitchFamily="34" charset="0"/>
              <a:cs typeface="Calibri" panose="020F0502020204030204" pitchFamily="34" charset="0"/>
            </a:rPr>
            <a:t>INCREASE</a:t>
          </a:r>
          <a:r>
            <a:rPr lang="en-US" dirty="0">
              <a:latin typeface="Calibri" panose="020F0502020204030204" pitchFamily="34" charset="0"/>
              <a:cs typeface="Calibri" panose="020F0502020204030204" pitchFamily="34" charset="0"/>
            </a:rPr>
            <a:t> the likelihood of future occurrences of that behavior</a:t>
          </a:r>
          <a:endParaRPr lang="en-US" dirty="0"/>
        </a:p>
      </dgm:t>
    </dgm:pt>
    <dgm:pt modelId="{816C01F0-CFEF-884F-8103-C239D5370202}" type="parTrans" cxnId="{B8976B80-90D2-E04E-9CF8-3EE177243CDE}">
      <dgm:prSet/>
      <dgm:spPr/>
      <dgm:t>
        <a:bodyPr/>
        <a:lstStyle/>
        <a:p>
          <a:endParaRPr lang="en-US"/>
        </a:p>
      </dgm:t>
    </dgm:pt>
    <dgm:pt modelId="{B5E5A11C-9C0D-A64C-966F-3C33BB447364}" type="sibTrans" cxnId="{B8976B80-90D2-E04E-9CF8-3EE177243CDE}">
      <dgm:prSet/>
      <dgm:spPr/>
      <dgm:t>
        <a:bodyPr/>
        <a:lstStyle/>
        <a:p>
          <a:endParaRPr lang="en-US"/>
        </a:p>
      </dgm:t>
    </dgm:pt>
    <dgm:pt modelId="{A421BC6E-0203-5F42-BBF4-15ABADC52098}">
      <dgm:prSet phldrT="[Text]" custT="1"/>
      <dgm:spPr/>
      <dgm:t>
        <a:bodyPr/>
        <a:lstStyle/>
        <a:p>
          <a:r>
            <a:rPr lang="en-US" sz="2400" dirty="0">
              <a:latin typeface="Calibri" panose="020F0502020204030204" pitchFamily="34" charset="0"/>
              <a:cs typeface="Calibri" panose="020F0502020204030204" pitchFamily="34" charset="0"/>
            </a:rPr>
            <a:t>when a consequence of a behavior functions to </a:t>
          </a:r>
          <a:r>
            <a:rPr lang="en-US" sz="2400" b="1" dirty="0">
              <a:latin typeface="Calibri" panose="020F0502020204030204" pitchFamily="34" charset="0"/>
              <a:cs typeface="Calibri" panose="020F0502020204030204" pitchFamily="34" charset="0"/>
            </a:rPr>
            <a:t>DECREASE</a:t>
          </a:r>
          <a:r>
            <a:rPr lang="en-US" sz="2400" dirty="0">
              <a:latin typeface="Calibri" panose="020F0502020204030204" pitchFamily="34" charset="0"/>
              <a:cs typeface="Calibri" panose="020F0502020204030204" pitchFamily="34" charset="0"/>
            </a:rPr>
            <a:t> the likelihood of future occurrences of that behavior</a:t>
          </a:r>
        </a:p>
      </dgm:t>
    </dgm:pt>
    <dgm:pt modelId="{65C43C65-4A58-5D4D-A387-3DAC498D3372}" type="parTrans" cxnId="{652517D0-7B9B-354E-954D-676011EB04DD}">
      <dgm:prSet/>
      <dgm:spPr/>
      <dgm:t>
        <a:bodyPr/>
        <a:lstStyle/>
        <a:p>
          <a:endParaRPr lang="en-US"/>
        </a:p>
      </dgm:t>
    </dgm:pt>
    <dgm:pt modelId="{39914323-8CB8-9C48-B9C5-FE996BB55245}" type="sibTrans" cxnId="{652517D0-7B9B-354E-954D-676011EB04DD}">
      <dgm:prSet/>
      <dgm:spPr/>
      <dgm:t>
        <a:bodyPr/>
        <a:lstStyle/>
        <a:p>
          <a:endParaRPr lang="en-US"/>
        </a:p>
      </dgm:t>
    </dgm:pt>
    <dgm:pt modelId="{06C57177-A4BF-A449-BC8E-8CC8D04A44A6}" type="pres">
      <dgm:prSet presAssocID="{AEECE0C9-3903-409A-A090-9DEEFF7EFEEE}" presName="Name0" presStyleCnt="0">
        <dgm:presLayoutVars>
          <dgm:chMax val="2"/>
          <dgm:dir/>
          <dgm:animOne val="branch"/>
          <dgm:animLvl val="lvl"/>
          <dgm:resizeHandles val="exact"/>
        </dgm:presLayoutVars>
      </dgm:prSet>
      <dgm:spPr/>
    </dgm:pt>
    <dgm:pt modelId="{95A015B9-2941-784E-9462-D78A4531A42D}" type="pres">
      <dgm:prSet presAssocID="{AEECE0C9-3903-409A-A090-9DEEFF7EFEEE}" presName="Background" presStyleLbl="node1" presStyleIdx="0" presStyleCnt="1"/>
      <dgm:spPr>
        <a:ln>
          <a:solidFill>
            <a:schemeClr val="accent6">
              <a:lumMod val="50000"/>
            </a:schemeClr>
          </a:solidFill>
        </a:ln>
      </dgm:spPr>
    </dgm:pt>
    <dgm:pt modelId="{8D707F9F-F150-B843-8666-BEC26BE76600}" type="pres">
      <dgm:prSet presAssocID="{AEECE0C9-3903-409A-A090-9DEEFF7EFEEE}" presName="Divider" presStyleLbl="callout" presStyleIdx="0" presStyleCnt="1"/>
      <dgm:spPr>
        <a:ln>
          <a:solidFill>
            <a:schemeClr val="accent6">
              <a:lumMod val="50000"/>
            </a:schemeClr>
          </a:solidFill>
        </a:ln>
      </dgm:spPr>
    </dgm:pt>
    <dgm:pt modelId="{B1C6E067-4156-3445-AF6C-36FD1EFAE2B7}" type="pres">
      <dgm:prSet presAssocID="{AEECE0C9-3903-409A-A090-9DEEFF7EFEEE}" presName="ChildText1" presStyleLbl="revTx" presStyleIdx="0" presStyleCnt="0">
        <dgm:presLayoutVars>
          <dgm:chMax val="0"/>
          <dgm:chPref val="0"/>
          <dgm:bulletEnabled val="1"/>
        </dgm:presLayoutVars>
      </dgm:prSet>
      <dgm:spPr/>
    </dgm:pt>
    <dgm:pt modelId="{F76D91E3-A2C7-0A4A-9A08-99B4BC1287DC}" type="pres">
      <dgm:prSet presAssocID="{AEECE0C9-3903-409A-A090-9DEEFF7EFEEE}" presName="ChildText2" presStyleLbl="revTx" presStyleIdx="0" presStyleCnt="0">
        <dgm:presLayoutVars>
          <dgm:chMax val="0"/>
          <dgm:chPref val="0"/>
          <dgm:bulletEnabled val="1"/>
        </dgm:presLayoutVars>
      </dgm:prSet>
      <dgm:spPr/>
    </dgm:pt>
    <dgm:pt modelId="{B5E69B9C-8AEE-2745-89B3-A28F916C0BAD}" type="pres">
      <dgm:prSet presAssocID="{AEECE0C9-3903-409A-A090-9DEEFF7EFEEE}" presName="ParentText1" presStyleLbl="revTx" presStyleIdx="0" presStyleCnt="0">
        <dgm:presLayoutVars>
          <dgm:chMax val="1"/>
          <dgm:chPref val="1"/>
        </dgm:presLayoutVars>
      </dgm:prSet>
      <dgm:spPr/>
    </dgm:pt>
    <dgm:pt modelId="{2B5AAF37-CFCE-374E-9E21-885AAC59FFC7}" type="pres">
      <dgm:prSet presAssocID="{AEECE0C9-3903-409A-A090-9DEEFF7EFEEE}" presName="ParentShape1" presStyleLbl="alignImgPlace1" presStyleIdx="0" presStyleCnt="2">
        <dgm:presLayoutVars/>
      </dgm:prSet>
      <dgm:spPr/>
    </dgm:pt>
    <dgm:pt modelId="{0660607C-99BE-844A-8DC2-01EC7B00AD5A}" type="pres">
      <dgm:prSet presAssocID="{AEECE0C9-3903-409A-A090-9DEEFF7EFEEE}" presName="ParentText2" presStyleLbl="revTx" presStyleIdx="0" presStyleCnt="0">
        <dgm:presLayoutVars>
          <dgm:chMax val="1"/>
          <dgm:chPref val="1"/>
        </dgm:presLayoutVars>
      </dgm:prSet>
      <dgm:spPr/>
    </dgm:pt>
    <dgm:pt modelId="{D811A819-A14E-A548-B6AE-67661EE9FB69}" type="pres">
      <dgm:prSet presAssocID="{AEECE0C9-3903-409A-A090-9DEEFF7EFEEE}" presName="ParentShape2" presStyleLbl="alignImgPlace1" presStyleIdx="1" presStyleCnt="2">
        <dgm:presLayoutVars/>
      </dgm:prSet>
      <dgm:spPr/>
    </dgm:pt>
  </dgm:ptLst>
  <dgm:cxnLst>
    <dgm:cxn modelId="{986C130A-8E35-9745-94CB-2462052E7175}" type="presOf" srcId="{8630CBE3-A9F9-4CFF-9699-BE94456E0385}" destId="{0660607C-99BE-844A-8DC2-01EC7B00AD5A}" srcOrd="0" destOrd="0" presId="urn:microsoft.com/office/officeart/2009/3/layout/OpposingIdeas"/>
    <dgm:cxn modelId="{B3DA832F-979A-4005-915C-19FE34740CE9}" srcId="{AEECE0C9-3903-409A-A090-9DEEFF7EFEEE}" destId="{8630CBE3-A9F9-4CFF-9699-BE94456E0385}" srcOrd="1" destOrd="0" parTransId="{F97A8807-5D7D-4107-9F0C-EA6CABEF3A8F}" sibTransId="{21AC7323-F6C4-4E57-B6C3-5C3B9579FEB7}"/>
    <dgm:cxn modelId="{4FC52A43-C2BA-8540-84F1-E3634EEE5C49}" type="presOf" srcId="{A421BC6E-0203-5F42-BBF4-15ABADC52098}" destId="{F76D91E3-A2C7-0A4A-9A08-99B4BC1287DC}" srcOrd="0" destOrd="0" presId="urn:microsoft.com/office/officeart/2009/3/layout/OpposingIdeas"/>
    <dgm:cxn modelId="{8FABA453-25AD-8949-AD4C-9993FCBA9782}" type="presOf" srcId="{C63FC377-6346-5949-B275-9324B3A6CE5F}" destId="{B1C6E067-4156-3445-AF6C-36FD1EFAE2B7}" srcOrd="0" destOrd="0" presId="urn:microsoft.com/office/officeart/2009/3/layout/OpposingIdeas"/>
    <dgm:cxn modelId="{33BDC856-2D3B-1744-8B3A-9F53B6BA777F}" type="presOf" srcId="{AEECE0C9-3903-409A-A090-9DEEFF7EFEEE}" destId="{06C57177-A4BF-A449-BC8E-8CC8D04A44A6}" srcOrd="0" destOrd="0" presId="urn:microsoft.com/office/officeart/2009/3/layout/OpposingIdeas"/>
    <dgm:cxn modelId="{B8976B80-90D2-E04E-9CF8-3EE177243CDE}" srcId="{E15D3A26-9D71-435D-B79D-F50C645009E3}" destId="{C63FC377-6346-5949-B275-9324B3A6CE5F}" srcOrd="0" destOrd="0" parTransId="{816C01F0-CFEF-884F-8103-C239D5370202}" sibTransId="{B5E5A11C-9C0D-A64C-966F-3C33BB447364}"/>
    <dgm:cxn modelId="{21E03F95-3A63-054A-96E9-825649EA1CD3}" type="presOf" srcId="{E15D3A26-9D71-435D-B79D-F50C645009E3}" destId="{B5E69B9C-8AEE-2745-89B3-A28F916C0BAD}" srcOrd="0" destOrd="0" presId="urn:microsoft.com/office/officeart/2009/3/layout/OpposingIdeas"/>
    <dgm:cxn modelId="{DC7FB2A7-4729-9942-A5C1-0A978D5442B9}" type="presOf" srcId="{E15D3A26-9D71-435D-B79D-F50C645009E3}" destId="{2B5AAF37-CFCE-374E-9E21-885AAC59FFC7}" srcOrd="1" destOrd="0" presId="urn:microsoft.com/office/officeart/2009/3/layout/OpposingIdeas"/>
    <dgm:cxn modelId="{5E0C55B1-B580-BF49-AA60-D9E666C87004}" type="presOf" srcId="{8630CBE3-A9F9-4CFF-9699-BE94456E0385}" destId="{D811A819-A14E-A548-B6AE-67661EE9FB69}" srcOrd="1" destOrd="0" presId="urn:microsoft.com/office/officeart/2009/3/layout/OpposingIdeas"/>
    <dgm:cxn modelId="{652517D0-7B9B-354E-954D-676011EB04DD}" srcId="{8630CBE3-A9F9-4CFF-9699-BE94456E0385}" destId="{A421BC6E-0203-5F42-BBF4-15ABADC52098}" srcOrd="0" destOrd="0" parTransId="{65C43C65-4A58-5D4D-A387-3DAC498D3372}" sibTransId="{39914323-8CB8-9C48-B9C5-FE996BB55245}"/>
    <dgm:cxn modelId="{9C7D9DF3-5BB6-4A74-8E39-7B3453E918E9}" srcId="{AEECE0C9-3903-409A-A090-9DEEFF7EFEEE}" destId="{E15D3A26-9D71-435D-B79D-F50C645009E3}" srcOrd="0" destOrd="0" parTransId="{91C860B5-E4F5-4BD9-AB2A-19B12549A204}" sibTransId="{6C9F0775-14DE-498A-BDBD-E767A9DC8889}"/>
    <dgm:cxn modelId="{0C6700F5-8542-F744-9871-87F6AEB059AD}" type="presParOf" srcId="{06C57177-A4BF-A449-BC8E-8CC8D04A44A6}" destId="{95A015B9-2941-784E-9462-D78A4531A42D}" srcOrd="0" destOrd="0" presId="urn:microsoft.com/office/officeart/2009/3/layout/OpposingIdeas"/>
    <dgm:cxn modelId="{B6D3E5B3-B8A0-D341-9FD5-85B73C1E1EA5}" type="presParOf" srcId="{06C57177-A4BF-A449-BC8E-8CC8D04A44A6}" destId="{8D707F9F-F150-B843-8666-BEC26BE76600}" srcOrd="1" destOrd="0" presId="urn:microsoft.com/office/officeart/2009/3/layout/OpposingIdeas"/>
    <dgm:cxn modelId="{41484BAC-2E2F-DC4D-81BF-BF7E648B8D21}" type="presParOf" srcId="{06C57177-A4BF-A449-BC8E-8CC8D04A44A6}" destId="{B1C6E067-4156-3445-AF6C-36FD1EFAE2B7}" srcOrd="2" destOrd="0" presId="urn:microsoft.com/office/officeart/2009/3/layout/OpposingIdeas"/>
    <dgm:cxn modelId="{8D22989B-4F22-C344-8A5B-31897B354760}" type="presParOf" srcId="{06C57177-A4BF-A449-BC8E-8CC8D04A44A6}" destId="{F76D91E3-A2C7-0A4A-9A08-99B4BC1287DC}" srcOrd="3" destOrd="0" presId="urn:microsoft.com/office/officeart/2009/3/layout/OpposingIdeas"/>
    <dgm:cxn modelId="{D871C30D-D9EE-FE49-9C34-C4CBC23D54FF}" type="presParOf" srcId="{06C57177-A4BF-A449-BC8E-8CC8D04A44A6}" destId="{B5E69B9C-8AEE-2745-89B3-A28F916C0BAD}" srcOrd="4" destOrd="0" presId="urn:microsoft.com/office/officeart/2009/3/layout/OpposingIdeas"/>
    <dgm:cxn modelId="{C43E0F12-D6A7-BF4A-ABA5-6BCCD1917272}" type="presParOf" srcId="{06C57177-A4BF-A449-BC8E-8CC8D04A44A6}" destId="{2B5AAF37-CFCE-374E-9E21-885AAC59FFC7}" srcOrd="5" destOrd="0" presId="urn:microsoft.com/office/officeart/2009/3/layout/OpposingIdeas"/>
    <dgm:cxn modelId="{A788D22C-23C6-3142-AB85-53ACB001A8C4}" type="presParOf" srcId="{06C57177-A4BF-A449-BC8E-8CC8D04A44A6}" destId="{0660607C-99BE-844A-8DC2-01EC7B00AD5A}" srcOrd="6" destOrd="0" presId="urn:microsoft.com/office/officeart/2009/3/layout/OpposingIdeas"/>
    <dgm:cxn modelId="{771EDBBF-D1F7-5846-9D08-A679C8E408D3}" type="presParOf" srcId="{06C57177-A4BF-A449-BC8E-8CC8D04A44A6}" destId="{D811A819-A14E-A548-B6AE-67661EE9FB69}"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CA13ED1-D397-400B-A27B-E34270485D52}" type="doc">
      <dgm:prSet loTypeId="urn:microsoft.com/office/officeart/2005/8/layout/process3" loCatId="process" qsTypeId="urn:microsoft.com/office/officeart/2005/8/quickstyle/simple1" qsCatId="simple" csTypeId="urn:microsoft.com/office/officeart/2005/8/colors/colorful2" csCatId="colorful" phldr="1"/>
      <dgm:spPr/>
      <dgm:t>
        <a:bodyPr/>
        <a:lstStyle/>
        <a:p>
          <a:endParaRPr lang="en-US"/>
        </a:p>
      </dgm:t>
    </dgm:pt>
    <dgm:pt modelId="{2AC1CD43-58A5-4E78-889D-E60CDD5F1AB5}">
      <dgm:prSet phldrT="[Text]"/>
      <dgm:spPr>
        <a:solidFill>
          <a:schemeClr val="accent2">
            <a:lumMod val="75000"/>
          </a:schemeClr>
        </a:solidFill>
      </dgm:spPr>
      <dgm:t>
        <a:bodyPr/>
        <a:lstStyle/>
        <a:p>
          <a:pPr algn="ctr"/>
          <a:r>
            <a:rPr lang="en-US" b="1" dirty="0">
              <a:latin typeface="Poppins" panose="020B0604020202020204" charset="0"/>
              <a:cs typeface="Poppins" panose="020B0604020202020204" charset="0"/>
            </a:rPr>
            <a:t>ANTECEDENT</a:t>
          </a:r>
        </a:p>
      </dgm:t>
    </dgm:pt>
    <dgm:pt modelId="{E9711593-017C-4630-BD83-8DD2438F7997}" type="parTrans" cxnId="{1C12C0E8-AD5A-4817-910B-FC97E46AC278}">
      <dgm:prSet/>
      <dgm:spPr/>
      <dgm:t>
        <a:bodyPr/>
        <a:lstStyle/>
        <a:p>
          <a:endParaRPr lang="en-US">
            <a:latin typeface="Hind Vadodara" panose="020B0604020202020204" charset="0"/>
            <a:cs typeface="Hind Vadodara" panose="020B0604020202020204" charset="0"/>
          </a:endParaRPr>
        </a:p>
      </dgm:t>
    </dgm:pt>
    <dgm:pt modelId="{C1B2B287-390D-4A95-83A3-B56F76E9C1DF}" type="sibTrans" cxnId="{1C12C0E8-AD5A-4817-910B-FC97E46AC278}">
      <dgm:prSet>
        <dgm:style>
          <a:lnRef idx="3">
            <a:schemeClr val="lt1"/>
          </a:lnRef>
          <a:fillRef idx="1">
            <a:schemeClr val="accent5"/>
          </a:fillRef>
          <a:effectRef idx="1">
            <a:schemeClr val="accent5"/>
          </a:effectRef>
          <a:fontRef idx="minor">
            <a:schemeClr val="lt1"/>
          </a:fontRef>
        </dgm:style>
      </dgm:prSet>
      <dgm:spPr>
        <a:solidFill>
          <a:schemeClr val="accent2">
            <a:lumMod val="75000"/>
          </a:schemeClr>
        </a:solidFill>
      </dgm:spPr>
      <dgm:t>
        <a:bodyPr/>
        <a:lstStyle/>
        <a:p>
          <a:endParaRPr lang="en-US">
            <a:latin typeface="Hind Vadodara" panose="020B0604020202020204" charset="0"/>
            <a:cs typeface="Hind Vadodara" panose="020B0604020202020204" charset="0"/>
          </a:endParaRPr>
        </a:p>
      </dgm:t>
    </dgm:pt>
    <dgm:pt modelId="{494DC70E-8955-4A1F-8728-CB16253F017B}">
      <dgm:prSet phldrT="[Text]"/>
      <dgm:spPr>
        <a:solidFill>
          <a:schemeClr val="tx1">
            <a:lumMod val="75000"/>
            <a:lumOff val="25000"/>
          </a:schemeClr>
        </a:solidFill>
      </dgm:spPr>
      <dgm:t>
        <a:bodyPr/>
        <a:lstStyle/>
        <a:p>
          <a:pPr algn="ctr"/>
          <a:r>
            <a:rPr lang="en-US" b="1" dirty="0">
              <a:latin typeface="Poppins" panose="020B0604020202020204" charset="0"/>
              <a:cs typeface="Poppins" panose="020B0604020202020204" charset="0"/>
            </a:rPr>
            <a:t>BEHAVIOR</a:t>
          </a:r>
        </a:p>
      </dgm:t>
    </dgm:pt>
    <dgm:pt modelId="{E939B013-7E6F-4B19-BD47-7101E9969DFF}" type="parTrans" cxnId="{8270A800-E9EF-493A-8E9E-BD6BF055A229}">
      <dgm:prSet/>
      <dgm:spPr/>
      <dgm:t>
        <a:bodyPr/>
        <a:lstStyle/>
        <a:p>
          <a:endParaRPr lang="en-US">
            <a:latin typeface="Hind Vadodara" panose="020B0604020202020204" charset="0"/>
            <a:cs typeface="Hind Vadodara" panose="020B0604020202020204" charset="0"/>
          </a:endParaRPr>
        </a:p>
      </dgm:t>
    </dgm:pt>
    <dgm:pt modelId="{C9C21182-377D-4AAB-9DA5-A06079CD887E}" type="sibTrans" cxnId="{8270A800-E9EF-493A-8E9E-BD6BF055A229}">
      <dgm:prSet>
        <dgm:style>
          <a:lnRef idx="3">
            <a:schemeClr val="lt1"/>
          </a:lnRef>
          <a:fillRef idx="1">
            <a:schemeClr val="accent6"/>
          </a:fillRef>
          <a:effectRef idx="1">
            <a:schemeClr val="accent6"/>
          </a:effectRef>
          <a:fontRef idx="minor">
            <a:schemeClr val="lt1"/>
          </a:fontRef>
        </dgm:style>
      </dgm:prSet>
      <dgm:spPr>
        <a:solidFill>
          <a:schemeClr val="tx1">
            <a:lumMod val="75000"/>
            <a:lumOff val="25000"/>
          </a:schemeClr>
        </a:solidFill>
      </dgm:spPr>
      <dgm:t>
        <a:bodyPr/>
        <a:lstStyle/>
        <a:p>
          <a:endParaRPr lang="en-US">
            <a:latin typeface="Hind Vadodara" panose="020B0604020202020204" charset="0"/>
            <a:cs typeface="Hind Vadodara" panose="020B0604020202020204" charset="0"/>
          </a:endParaRPr>
        </a:p>
      </dgm:t>
    </dgm:pt>
    <dgm:pt modelId="{24094B0A-1CA9-4C0A-8214-433DA9B31C0B}">
      <dgm:prSet phldrT="[Text]"/>
      <dgm:spPr/>
      <dgm:t>
        <a:bodyPr/>
        <a:lstStyle/>
        <a:p>
          <a:pPr algn="ctr"/>
          <a:r>
            <a:rPr lang="en-US" b="1" dirty="0">
              <a:latin typeface="Poppins" panose="020B0604020202020204" charset="0"/>
              <a:cs typeface="Poppins" panose="020B0604020202020204" charset="0"/>
            </a:rPr>
            <a:t>CONSEQUENCE</a:t>
          </a:r>
        </a:p>
      </dgm:t>
    </dgm:pt>
    <dgm:pt modelId="{42C9C30A-1967-472E-8885-DDB95B800F4C}" type="parTrans" cxnId="{FB271561-16B0-4286-8E77-A0891F1FA620}">
      <dgm:prSet/>
      <dgm:spPr/>
      <dgm:t>
        <a:bodyPr/>
        <a:lstStyle/>
        <a:p>
          <a:endParaRPr lang="en-US">
            <a:latin typeface="Hind Vadodara" panose="020B0604020202020204" charset="0"/>
            <a:cs typeface="Hind Vadodara" panose="020B0604020202020204" charset="0"/>
          </a:endParaRPr>
        </a:p>
      </dgm:t>
    </dgm:pt>
    <dgm:pt modelId="{5BF7E9FF-AA00-498E-B991-C9A6EEEADC92}" type="sibTrans" cxnId="{FB271561-16B0-4286-8E77-A0891F1FA620}">
      <dgm:prSet/>
      <dgm:spPr/>
      <dgm:t>
        <a:bodyPr/>
        <a:lstStyle/>
        <a:p>
          <a:endParaRPr lang="en-US">
            <a:latin typeface="Hind Vadodara" panose="020B0604020202020204" charset="0"/>
            <a:cs typeface="Hind Vadodara" panose="020B0604020202020204" charset="0"/>
          </a:endParaRPr>
        </a:p>
      </dgm:t>
    </dgm:pt>
    <dgm:pt modelId="{5A53D824-353F-B642-82AB-FAB24CD2CD3E}">
      <dgm:prSet phldrT="[Text]">
        <dgm:style>
          <a:lnRef idx="2">
            <a:schemeClr val="accent1"/>
          </a:lnRef>
          <a:fillRef idx="1">
            <a:schemeClr val="lt1"/>
          </a:fillRef>
          <a:effectRef idx="0">
            <a:schemeClr val="accent1"/>
          </a:effectRef>
          <a:fontRef idx="minor">
            <a:schemeClr val="dk1"/>
          </a:fontRef>
        </dgm:style>
      </dgm:prSet>
      <dgm:spPr/>
      <dgm:t>
        <a:bodyPr/>
        <a:lstStyle/>
        <a:p>
          <a:pPr>
            <a:buClr>
              <a:schemeClr val="bg1"/>
            </a:buClr>
          </a:pPr>
          <a:r>
            <a:rPr lang="en-US" dirty="0">
              <a:solidFill>
                <a:schemeClr val="accent6">
                  <a:lumMod val="50000"/>
                </a:schemeClr>
              </a:solidFill>
            </a:rPr>
            <a:t>When asked to complete an independent assignment, </a:t>
          </a:r>
          <a:endParaRPr lang="en-US" dirty="0">
            <a:latin typeface="Poppins" panose="020B0604020202020204" charset="0"/>
            <a:cs typeface="Poppins" panose="020B0604020202020204" charset="0"/>
          </a:endParaRPr>
        </a:p>
      </dgm:t>
    </dgm:pt>
    <dgm:pt modelId="{1371E673-3D76-E740-B8B5-DF5F873FD6D1}" type="parTrans" cxnId="{25BA565E-FA90-CC49-9201-AAFE6FFC7115}">
      <dgm:prSet/>
      <dgm:spPr/>
      <dgm:t>
        <a:bodyPr/>
        <a:lstStyle/>
        <a:p>
          <a:endParaRPr lang="en-US"/>
        </a:p>
      </dgm:t>
    </dgm:pt>
    <dgm:pt modelId="{1092B39E-C097-4D4F-8543-7FE76715FBDF}" type="sibTrans" cxnId="{25BA565E-FA90-CC49-9201-AAFE6FFC7115}">
      <dgm:prSet/>
      <dgm:spPr/>
      <dgm:t>
        <a:bodyPr/>
        <a:lstStyle/>
        <a:p>
          <a:endParaRPr lang="en-US"/>
        </a:p>
      </dgm:t>
    </dgm:pt>
    <dgm:pt modelId="{93191928-7DB2-9A4F-A4CE-9D9C17F2F5DC}">
      <dgm:prSet>
        <dgm:style>
          <a:lnRef idx="2">
            <a:schemeClr val="accent6"/>
          </a:lnRef>
          <a:fillRef idx="1">
            <a:schemeClr val="lt1"/>
          </a:fillRef>
          <a:effectRef idx="0">
            <a:schemeClr val="accent6"/>
          </a:effectRef>
          <a:fontRef idx="minor">
            <a:schemeClr val="dk1"/>
          </a:fontRef>
        </dgm:style>
      </dgm:prSet>
      <dgm:spPr/>
      <dgm:t>
        <a:bodyPr/>
        <a:lstStyle/>
        <a:p>
          <a:pPr>
            <a:buNone/>
          </a:pPr>
          <a:r>
            <a:rPr lang="en-US" dirty="0">
              <a:solidFill>
                <a:schemeClr val="accent6">
                  <a:lumMod val="50000"/>
                </a:schemeClr>
              </a:solidFill>
            </a:rPr>
            <a:t>   Jamie disrupts  peers and refuses to begin the assignment.  </a:t>
          </a:r>
        </a:p>
      </dgm:t>
    </dgm:pt>
    <dgm:pt modelId="{6BEC432D-00F3-A248-A758-54E4449D850F}" type="parTrans" cxnId="{8F25FD5C-5695-A144-9D86-B4F23EC43896}">
      <dgm:prSet/>
      <dgm:spPr/>
      <dgm:t>
        <a:bodyPr/>
        <a:lstStyle/>
        <a:p>
          <a:endParaRPr lang="en-US"/>
        </a:p>
      </dgm:t>
    </dgm:pt>
    <dgm:pt modelId="{936E85CE-8624-6D40-B925-05BE5A3328B5}" type="sibTrans" cxnId="{8F25FD5C-5695-A144-9D86-B4F23EC43896}">
      <dgm:prSet/>
      <dgm:spPr/>
      <dgm:t>
        <a:bodyPr/>
        <a:lstStyle/>
        <a:p>
          <a:endParaRPr lang="en-US"/>
        </a:p>
      </dgm:t>
    </dgm:pt>
    <dgm:pt modelId="{54167541-6D89-C44B-9C8A-EAAE3CFA6CEF}">
      <dgm:prSet phldrT="[Text]">
        <dgm:style>
          <a:lnRef idx="2">
            <a:schemeClr val="accent3"/>
          </a:lnRef>
          <a:fillRef idx="1">
            <a:schemeClr val="lt1"/>
          </a:fillRef>
          <a:effectRef idx="0">
            <a:schemeClr val="accent3"/>
          </a:effectRef>
          <a:fontRef idx="minor">
            <a:schemeClr val="dk1"/>
          </a:fontRef>
        </dgm:style>
      </dgm:prSet>
      <dgm:spPr/>
      <dgm:t>
        <a:bodyPr/>
        <a:lstStyle/>
        <a:p>
          <a:pPr>
            <a:buClr>
              <a:schemeClr val="bg1"/>
            </a:buClr>
          </a:pPr>
          <a:r>
            <a:rPr lang="en-US" dirty="0">
              <a:solidFill>
                <a:schemeClr val="accent6">
                  <a:lumMod val="50000"/>
                </a:schemeClr>
              </a:solidFill>
            </a:rPr>
            <a:t>After this behavior, the teacher immediately sits with Jamie to help complete the work. </a:t>
          </a:r>
          <a:endParaRPr lang="en-US" dirty="0">
            <a:latin typeface="Poppins" panose="020B0604020202020204" charset="0"/>
            <a:cs typeface="Poppins" panose="020B0604020202020204" charset="0"/>
          </a:endParaRPr>
        </a:p>
      </dgm:t>
    </dgm:pt>
    <dgm:pt modelId="{114187FE-C1F1-8445-B15B-F57E6FD82C49}" type="parTrans" cxnId="{00158AEE-3504-9049-BED0-1CEB7AC58FE8}">
      <dgm:prSet/>
      <dgm:spPr/>
      <dgm:t>
        <a:bodyPr/>
        <a:lstStyle/>
        <a:p>
          <a:endParaRPr lang="en-US"/>
        </a:p>
      </dgm:t>
    </dgm:pt>
    <dgm:pt modelId="{8E36553E-C488-0744-90E1-CCE0E330B09F}" type="sibTrans" cxnId="{00158AEE-3504-9049-BED0-1CEB7AC58FE8}">
      <dgm:prSet/>
      <dgm:spPr/>
      <dgm:t>
        <a:bodyPr/>
        <a:lstStyle/>
        <a:p>
          <a:endParaRPr lang="en-US"/>
        </a:p>
      </dgm:t>
    </dgm:pt>
    <dgm:pt modelId="{595B577A-65BC-4F3F-B43A-FD179FD01684}" type="pres">
      <dgm:prSet presAssocID="{4CA13ED1-D397-400B-A27B-E34270485D52}" presName="linearFlow" presStyleCnt="0">
        <dgm:presLayoutVars>
          <dgm:dir/>
          <dgm:animLvl val="lvl"/>
          <dgm:resizeHandles val="exact"/>
        </dgm:presLayoutVars>
      </dgm:prSet>
      <dgm:spPr/>
    </dgm:pt>
    <dgm:pt modelId="{3A61AECD-AF41-4033-BB47-203C1555B990}" type="pres">
      <dgm:prSet presAssocID="{2AC1CD43-58A5-4E78-889D-E60CDD5F1AB5}" presName="composite" presStyleCnt="0"/>
      <dgm:spPr/>
    </dgm:pt>
    <dgm:pt modelId="{1F6F4A57-C2A4-483E-BD6B-5CA5C75CD4C9}" type="pres">
      <dgm:prSet presAssocID="{2AC1CD43-58A5-4E78-889D-E60CDD5F1AB5}" presName="parTx" presStyleLbl="node1" presStyleIdx="0" presStyleCnt="3">
        <dgm:presLayoutVars>
          <dgm:chMax val="0"/>
          <dgm:chPref val="0"/>
          <dgm:bulletEnabled val="1"/>
        </dgm:presLayoutVars>
      </dgm:prSet>
      <dgm:spPr/>
    </dgm:pt>
    <dgm:pt modelId="{41550FD2-57E0-40BA-9171-D9883EC7C15A}" type="pres">
      <dgm:prSet presAssocID="{2AC1CD43-58A5-4E78-889D-E60CDD5F1AB5}" presName="parSh" presStyleLbl="node1" presStyleIdx="0" presStyleCnt="3"/>
      <dgm:spPr/>
    </dgm:pt>
    <dgm:pt modelId="{DEC39FAC-0823-49C5-B43B-8FEB67938652}" type="pres">
      <dgm:prSet presAssocID="{2AC1CD43-58A5-4E78-889D-E60CDD5F1AB5}" presName="desTx" presStyleLbl="fgAcc1" presStyleIdx="0" presStyleCnt="3" custScaleY="86465">
        <dgm:presLayoutVars>
          <dgm:bulletEnabled val="1"/>
        </dgm:presLayoutVars>
      </dgm:prSet>
      <dgm:spPr/>
    </dgm:pt>
    <dgm:pt modelId="{6A3317EC-FD55-433A-B916-0B87465A1DA7}" type="pres">
      <dgm:prSet presAssocID="{C1B2B287-390D-4A95-83A3-B56F76E9C1DF}" presName="sibTrans" presStyleLbl="sibTrans2D1" presStyleIdx="0" presStyleCnt="2"/>
      <dgm:spPr/>
    </dgm:pt>
    <dgm:pt modelId="{BAD5683D-F754-4469-8614-E6E2C90487E6}" type="pres">
      <dgm:prSet presAssocID="{C1B2B287-390D-4A95-83A3-B56F76E9C1DF}" presName="connTx" presStyleLbl="sibTrans2D1" presStyleIdx="0" presStyleCnt="2"/>
      <dgm:spPr/>
    </dgm:pt>
    <dgm:pt modelId="{F8057E95-768A-E84B-96EF-5F68493EBD36}" type="pres">
      <dgm:prSet presAssocID="{494DC70E-8955-4A1F-8728-CB16253F017B}" presName="composite" presStyleCnt="0"/>
      <dgm:spPr/>
    </dgm:pt>
    <dgm:pt modelId="{E4E4B93E-8065-BE4E-8748-05881D7A4D8F}" type="pres">
      <dgm:prSet presAssocID="{494DC70E-8955-4A1F-8728-CB16253F017B}" presName="parTx" presStyleLbl="node1" presStyleIdx="0" presStyleCnt="3">
        <dgm:presLayoutVars>
          <dgm:chMax val="0"/>
          <dgm:chPref val="0"/>
          <dgm:bulletEnabled val="1"/>
        </dgm:presLayoutVars>
      </dgm:prSet>
      <dgm:spPr/>
    </dgm:pt>
    <dgm:pt modelId="{C0E026AC-46CA-964B-995E-EAA3A30BF318}" type="pres">
      <dgm:prSet presAssocID="{494DC70E-8955-4A1F-8728-CB16253F017B}" presName="parSh" presStyleLbl="node1" presStyleIdx="1" presStyleCnt="3"/>
      <dgm:spPr/>
    </dgm:pt>
    <dgm:pt modelId="{45F531E4-0EC7-0A45-9069-06848BE510AE}" type="pres">
      <dgm:prSet presAssocID="{494DC70E-8955-4A1F-8728-CB16253F017B}" presName="desTx" presStyleLbl="fgAcc1" presStyleIdx="1" presStyleCnt="3" custScaleY="86465">
        <dgm:presLayoutVars>
          <dgm:bulletEnabled val="1"/>
        </dgm:presLayoutVars>
      </dgm:prSet>
      <dgm:spPr/>
    </dgm:pt>
    <dgm:pt modelId="{7FC35198-AF91-1146-87D8-236229050F40}" type="pres">
      <dgm:prSet presAssocID="{C9C21182-377D-4AAB-9DA5-A06079CD887E}" presName="sibTrans" presStyleLbl="sibTrans2D1" presStyleIdx="1" presStyleCnt="2"/>
      <dgm:spPr/>
    </dgm:pt>
    <dgm:pt modelId="{2916F9BA-4DB7-8147-8813-66DF8ADF1184}" type="pres">
      <dgm:prSet presAssocID="{C9C21182-377D-4AAB-9DA5-A06079CD887E}" presName="connTx" presStyleLbl="sibTrans2D1" presStyleIdx="1" presStyleCnt="2"/>
      <dgm:spPr/>
    </dgm:pt>
    <dgm:pt modelId="{BA063989-5DA1-4B5C-8726-A27C2ACB5359}" type="pres">
      <dgm:prSet presAssocID="{24094B0A-1CA9-4C0A-8214-433DA9B31C0B}" presName="composite" presStyleCnt="0"/>
      <dgm:spPr/>
    </dgm:pt>
    <dgm:pt modelId="{51C003A5-1B52-428B-94B2-D34BC853B815}" type="pres">
      <dgm:prSet presAssocID="{24094B0A-1CA9-4C0A-8214-433DA9B31C0B}" presName="parTx" presStyleLbl="node1" presStyleIdx="1" presStyleCnt="3">
        <dgm:presLayoutVars>
          <dgm:chMax val="0"/>
          <dgm:chPref val="0"/>
          <dgm:bulletEnabled val="1"/>
        </dgm:presLayoutVars>
      </dgm:prSet>
      <dgm:spPr/>
    </dgm:pt>
    <dgm:pt modelId="{046C8056-26E1-420D-8912-57131D2F1019}" type="pres">
      <dgm:prSet presAssocID="{24094B0A-1CA9-4C0A-8214-433DA9B31C0B}" presName="parSh" presStyleLbl="node1" presStyleIdx="2" presStyleCnt="3"/>
      <dgm:spPr/>
    </dgm:pt>
    <dgm:pt modelId="{63D34A2B-4C96-4845-903D-2BD9A33B12FC}" type="pres">
      <dgm:prSet presAssocID="{24094B0A-1CA9-4C0A-8214-433DA9B31C0B}" presName="desTx" presStyleLbl="fgAcc1" presStyleIdx="2" presStyleCnt="3" custScaleY="86465">
        <dgm:presLayoutVars>
          <dgm:bulletEnabled val="1"/>
        </dgm:presLayoutVars>
      </dgm:prSet>
      <dgm:spPr/>
    </dgm:pt>
  </dgm:ptLst>
  <dgm:cxnLst>
    <dgm:cxn modelId="{8270A800-E9EF-493A-8E9E-BD6BF055A229}" srcId="{4CA13ED1-D397-400B-A27B-E34270485D52}" destId="{494DC70E-8955-4A1F-8728-CB16253F017B}" srcOrd="1" destOrd="0" parTransId="{E939B013-7E6F-4B19-BD47-7101E9969DFF}" sibTransId="{C9C21182-377D-4AAB-9DA5-A06079CD887E}"/>
    <dgm:cxn modelId="{B4FB0B01-FAF4-C845-8CE0-3AA03AB531BF}" type="presOf" srcId="{54167541-6D89-C44B-9C8A-EAAE3CFA6CEF}" destId="{63D34A2B-4C96-4845-903D-2BD9A33B12FC}" srcOrd="0" destOrd="0" presId="urn:microsoft.com/office/officeart/2005/8/layout/process3"/>
    <dgm:cxn modelId="{25F2901E-46F3-DE40-837D-3012D19C02A6}" type="presOf" srcId="{C9C21182-377D-4AAB-9DA5-A06079CD887E}" destId="{7FC35198-AF91-1146-87D8-236229050F40}" srcOrd="0" destOrd="0" presId="urn:microsoft.com/office/officeart/2005/8/layout/process3"/>
    <dgm:cxn modelId="{219E1334-30B6-774E-A789-B6018E67ECB6}" type="presOf" srcId="{494DC70E-8955-4A1F-8728-CB16253F017B}" destId="{E4E4B93E-8065-BE4E-8748-05881D7A4D8F}" srcOrd="0" destOrd="0" presId="urn:microsoft.com/office/officeart/2005/8/layout/process3"/>
    <dgm:cxn modelId="{ABAB483C-A442-9546-9AB6-DF98F1BC528B}" type="presOf" srcId="{24094B0A-1CA9-4C0A-8214-433DA9B31C0B}" destId="{51C003A5-1B52-428B-94B2-D34BC853B815}" srcOrd="0" destOrd="0" presId="urn:microsoft.com/office/officeart/2005/8/layout/process3"/>
    <dgm:cxn modelId="{4EFD5F3E-0982-D64B-AEB5-CCF493DEFF11}" type="presOf" srcId="{C9C21182-377D-4AAB-9DA5-A06079CD887E}" destId="{2916F9BA-4DB7-8147-8813-66DF8ADF1184}" srcOrd="1" destOrd="0" presId="urn:microsoft.com/office/officeart/2005/8/layout/process3"/>
    <dgm:cxn modelId="{4D590143-FCC7-3944-ACD8-6AECD36A005C}" type="presOf" srcId="{5A53D824-353F-B642-82AB-FAB24CD2CD3E}" destId="{DEC39FAC-0823-49C5-B43B-8FEB67938652}" srcOrd="0" destOrd="0" presId="urn:microsoft.com/office/officeart/2005/8/layout/process3"/>
    <dgm:cxn modelId="{74346543-B497-8944-9464-A599AB87F9FE}" type="presOf" srcId="{C1B2B287-390D-4A95-83A3-B56F76E9C1DF}" destId="{6A3317EC-FD55-433A-B916-0B87465A1DA7}" srcOrd="0" destOrd="0" presId="urn:microsoft.com/office/officeart/2005/8/layout/process3"/>
    <dgm:cxn modelId="{8F25FD5C-5695-A144-9D86-B4F23EC43896}" srcId="{494DC70E-8955-4A1F-8728-CB16253F017B}" destId="{93191928-7DB2-9A4F-A4CE-9D9C17F2F5DC}" srcOrd="0" destOrd="0" parTransId="{6BEC432D-00F3-A248-A758-54E4449D850F}" sibTransId="{936E85CE-8624-6D40-B925-05BE5A3328B5}"/>
    <dgm:cxn modelId="{25BA565E-FA90-CC49-9201-AAFE6FFC7115}" srcId="{2AC1CD43-58A5-4E78-889D-E60CDD5F1AB5}" destId="{5A53D824-353F-B642-82AB-FAB24CD2CD3E}" srcOrd="0" destOrd="0" parTransId="{1371E673-3D76-E740-B8B5-DF5F873FD6D1}" sibTransId="{1092B39E-C097-4D4F-8543-7FE76715FBDF}"/>
    <dgm:cxn modelId="{FB271561-16B0-4286-8E77-A0891F1FA620}" srcId="{4CA13ED1-D397-400B-A27B-E34270485D52}" destId="{24094B0A-1CA9-4C0A-8214-433DA9B31C0B}" srcOrd="2" destOrd="0" parTransId="{42C9C30A-1967-472E-8885-DDB95B800F4C}" sibTransId="{5BF7E9FF-AA00-498E-B991-C9A6EEEADC92}"/>
    <dgm:cxn modelId="{63A8FF63-DF07-FD43-B0FC-E432AEFCF7A9}" type="presOf" srcId="{C1B2B287-390D-4A95-83A3-B56F76E9C1DF}" destId="{BAD5683D-F754-4469-8614-E6E2C90487E6}" srcOrd="1" destOrd="0" presId="urn:microsoft.com/office/officeart/2005/8/layout/process3"/>
    <dgm:cxn modelId="{4ACF7372-8C67-2844-B854-F395D4E756DB}" type="presOf" srcId="{2AC1CD43-58A5-4E78-889D-E60CDD5F1AB5}" destId="{1F6F4A57-C2A4-483E-BD6B-5CA5C75CD4C9}" srcOrd="0" destOrd="0" presId="urn:microsoft.com/office/officeart/2005/8/layout/process3"/>
    <dgm:cxn modelId="{F3D6A278-C664-FC4F-B2CA-F8C1B3BDC8F3}" type="presOf" srcId="{24094B0A-1CA9-4C0A-8214-433DA9B31C0B}" destId="{046C8056-26E1-420D-8912-57131D2F1019}" srcOrd="1" destOrd="0" presId="urn:microsoft.com/office/officeart/2005/8/layout/process3"/>
    <dgm:cxn modelId="{67A81AA2-A497-47E0-BFD9-802074D0DECD}" type="presOf" srcId="{4CA13ED1-D397-400B-A27B-E34270485D52}" destId="{595B577A-65BC-4F3F-B43A-FD179FD01684}" srcOrd="0" destOrd="0" presId="urn:microsoft.com/office/officeart/2005/8/layout/process3"/>
    <dgm:cxn modelId="{481941CF-5F1B-5E45-9D8D-F38776877E52}" type="presOf" srcId="{494DC70E-8955-4A1F-8728-CB16253F017B}" destId="{C0E026AC-46CA-964B-995E-EAA3A30BF318}" srcOrd="1" destOrd="0" presId="urn:microsoft.com/office/officeart/2005/8/layout/process3"/>
    <dgm:cxn modelId="{F739F4D1-CABB-874C-B328-B59DDEB67693}" type="presOf" srcId="{2AC1CD43-58A5-4E78-889D-E60CDD5F1AB5}" destId="{41550FD2-57E0-40BA-9171-D9883EC7C15A}" srcOrd="1" destOrd="0" presId="urn:microsoft.com/office/officeart/2005/8/layout/process3"/>
    <dgm:cxn modelId="{1C12C0E8-AD5A-4817-910B-FC97E46AC278}" srcId="{4CA13ED1-D397-400B-A27B-E34270485D52}" destId="{2AC1CD43-58A5-4E78-889D-E60CDD5F1AB5}" srcOrd="0" destOrd="0" parTransId="{E9711593-017C-4630-BD83-8DD2438F7997}" sibTransId="{C1B2B287-390D-4A95-83A3-B56F76E9C1DF}"/>
    <dgm:cxn modelId="{00158AEE-3504-9049-BED0-1CEB7AC58FE8}" srcId="{24094B0A-1CA9-4C0A-8214-433DA9B31C0B}" destId="{54167541-6D89-C44B-9C8A-EAAE3CFA6CEF}" srcOrd="0" destOrd="0" parTransId="{114187FE-C1F1-8445-B15B-F57E6FD82C49}" sibTransId="{8E36553E-C488-0744-90E1-CCE0E330B09F}"/>
    <dgm:cxn modelId="{33877EFC-C7FD-AB4F-94BF-984E5A03537A}" type="presOf" srcId="{93191928-7DB2-9A4F-A4CE-9D9C17F2F5DC}" destId="{45F531E4-0EC7-0A45-9069-06848BE510AE}" srcOrd="0" destOrd="0" presId="urn:microsoft.com/office/officeart/2005/8/layout/process3"/>
    <dgm:cxn modelId="{0528A71A-9D0C-3349-AF97-F294F5210A55}" type="presParOf" srcId="{595B577A-65BC-4F3F-B43A-FD179FD01684}" destId="{3A61AECD-AF41-4033-BB47-203C1555B990}" srcOrd="0" destOrd="0" presId="urn:microsoft.com/office/officeart/2005/8/layout/process3"/>
    <dgm:cxn modelId="{A3FB5CE3-E30B-F04B-8079-77FCA5F7235A}" type="presParOf" srcId="{3A61AECD-AF41-4033-BB47-203C1555B990}" destId="{1F6F4A57-C2A4-483E-BD6B-5CA5C75CD4C9}" srcOrd="0" destOrd="0" presId="urn:microsoft.com/office/officeart/2005/8/layout/process3"/>
    <dgm:cxn modelId="{729F80B7-C3EF-7E41-88D2-0B3B50981CAB}" type="presParOf" srcId="{3A61AECD-AF41-4033-BB47-203C1555B990}" destId="{41550FD2-57E0-40BA-9171-D9883EC7C15A}" srcOrd="1" destOrd="0" presId="urn:microsoft.com/office/officeart/2005/8/layout/process3"/>
    <dgm:cxn modelId="{54428B1D-1B99-6A44-9AE7-6EAB0A00E6F7}" type="presParOf" srcId="{3A61AECD-AF41-4033-BB47-203C1555B990}" destId="{DEC39FAC-0823-49C5-B43B-8FEB67938652}" srcOrd="2" destOrd="0" presId="urn:microsoft.com/office/officeart/2005/8/layout/process3"/>
    <dgm:cxn modelId="{7AC7A13F-249F-504B-9044-A2DECBCCC69D}" type="presParOf" srcId="{595B577A-65BC-4F3F-B43A-FD179FD01684}" destId="{6A3317EC-FD55-433A-B916-0B87465A1DA7}" srcOrd="1" destOrd="0" presId="urn:microsoft.com/office/officeart/2005/8/layout/process3"/>
    <dgm:cxn modelId="{BA460DBA-0CCE-8B44-9771-96B2AC76BCFF}" type="presParOf" srcId="{6A3317EC-FD55-433A-B916-0B87465A1DA7}" destId="{BAD5683D-F754-4469-8614-E6E2C90487E6}" srcOrd="0" destOrd="0" presId="urn:microsoft.com/office/officeart/2005/8/layout/process3"/>
    <dgm:cxn modelId="{4FC09AA5-14F6-E142-80EC-646F33A1B49D}" type="presParOf" srcId="{595B577A-65BC-4F3F-B43A-FD179FD01684}" destId="{F8057E95-768A-E84B-96EF-5F68493EBD36}" srcOrd="2" destOrd="0" presId="urn:microsoft.com/office/officeart/2005/8/layout/process3"/>
    <dgm:cxn modelId="{84407232-36F1-C446-A3DC-A22652455A94}" type="presParOf" srcId="{F8057E95-768A-E84B-96EF-5F68493EBD36}" destId="{E4E4B93E-8065-BE4E-8748-05881D7A4D8F}" srcOrd="0" destOrd="0" presId="urn:microsoft.com/office/officeart/2005/8/layout/process3"/>
    <dgm:cxn modelId="{DD5B27F9-DCA8-E64E-9756-1FE6964C67AA}" type="presParOf" srcId="{F8057E95-768A-E84B-96EF-5F68493EBD36}" destId="{C0E026AC-46CA-964B-995E-EAA3A30BF318}" srcOrd="1" destOrd="0" presId="urn:microsoft.com/office/officeart/2005/8/layout/process3"/>
    <dgm:cxn modelId="{D640116A-DF0F-7143-8FB5-F59B663F6A8D}" type="presParOf" srcId="{F8057E95-768A-E84B-96EF-5F68493EBD36}" destId="{45F531E4-0EC7-0A45-9069-06848BE510AE}" srcOrd="2" destOrd="0" presId="urn:microsoft.com/office/officeart/2005/8/layout/process3"/>
    <dgm:cxn modelId="{F522E271-56B4-4642-AEBF-4DC1EFB2E060}" type="presParOf" srcId="{595B577A-65BC-4F3F-B43A-FD179FD01684}" destId="{7FC35198-AF91-1146-87D8-236229050F40}" srcOrd="3" destOrd="0" presId="urn:microsoft.com/office/officeart/2005/8/layout/process3"/>
    <dgm:cxn modelId="{1438D147-BE22-324F-8108-B93ABFC86AE5}" type="presParOf" srcId="{7FC35198-AF91-1146-87D8-236229050F40}" destId="{2916F9BA-4DB7-8147-8813-66DF8ADF1184}" srcOrd="0" destOrd="0" presId="urn:microsoft.com/office/officeart/2005/8/layout/process3"/>
    <dgm:cxn modelId="{B7C3429D-036F-E04B-B992-C3EE1FF722BE}" type="presParOf" srcId="{595B577A-65BC-4F3F-B43A-FD179FD01684}" destId="{BA063989-5DA1-4B5C-8726-A27C2ACB5359}" srcOrd="4" destOrd="0" presId="urn:microsoft.com/office/officeart/2005/8/layout/process3"/>
    <dgm:cxn modelId="{A3396F09-DAB5-6B4D-9F26-1748D86EFCB0}" type="presParOf" srcId="{BA063989-5DA1-4B5C-8726-A27C2ACB5359}" destId="{51C003A5-1B52-428B-94B2-D34BC853B815}" srcOrd="0" destOrd="0" presId="urn:microsoft.com/office/officeart/2005/8/layout/process3"/>
    <dgm:cxn modelId="{37A2CAE0-B89C-BE4A-B03E-3CF5B09B6D43}" type="presParOf" srcId="{BA063989-5DA1-4B5C-8726-A27C2ACB5359}" destId="{046C8056-26E1-420D-8912-57131D2F1019}" srcOrd="1" destOrd="0" presId="urn:microsoft.com/office/officeart/2005/8/layout/process3"/>
    <dgm:cxn modelId="{6876D8F8-7FD1-5E49-977E-CE107DC0CF2E}" type="presParOf" srcId="{BA063989-5DA1-4B5C-8726-A27C2ACB5359}" destId="{63D34A2B-4C96-4845-903D-2BD9A33B12FC}"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DC2DAD6-246E-5D41-925D-F249619757F1}" type="doc">
      <dgm:prSet loTypeId="urn:microsoft.com/office/officeart/2005/8/layout/hList1" loCatId="" qsTypeId="urn:microsoft.com/office/officeart/2005/8/quickstyle/simple1" qsCatId="simple" csTypeId="urn:microsoft.com/office/officeart/2005/8/colors/colorful4" csCatId="colorful" phldr="1"/>
      <dgm:spPr/>
      <dgm:t>
        <a:bodyPr/>
        <a:lstStyle/>
        <a:p>
          <a:endParaRPr lang="en-US"/>
        </a:p>
      </dgm:t>
    </dgm:pt>
    <dgm:pt modelId="{49EE3F7F-CF9E-5E4D-BBD1-BA7F2FDFD0A6}">
      <dgm:prSet phldrT="[Text]" custT="1"/>
      <dgm:spPr>
        <a:solidFill>
          <a:srgbClr val="587D33">
            <a:alpha val="25172"/>
          </a:srgbClr>
        </a:solidFill>
        <a:ln>
          <a:solidFill>
            <a:srgbClr val="587D33"/>
          </a:solidFill>
        </a:ln>
      </dgm:spPr>
      <dgm:t>
        <a:bodyPr/>
        <a:lstStyle/>
        <a:p>
          <a:r>
            <a:rPr lang="en-US" sz="4000" b="1" dirty="0">
              <a:solidFill>
                <a:schemeClr val="accent6">
                  <a:lumMod val="50000"/>
                </a:schemeClr>
              </a:solidFill>
            </a:rPr>
            <a:t>Get/Obtain</a:t>
          </a:r>
        </a:p>
      </dgm:t>
    </dgm:pt>
    <dgm:pt modelId="{39FFD5F8-DB32-8643-BA51-A484B9947794}" type="parTrans" cxnId="{2EC1E994-7A00-6C4A-9903-EAAAEC779F57}">
      <dgm:prSet/>
      <dgm:spPr/>
      <dgm:t>
        <a:bodyPr/>
        <a:lstStyle/>
        <a:p>
          <a:endParaRPr lang="en-US"/>
        </a:p>
      </dgm:t>
    </dgm:pt>
    <dgm:pt modelId="{2F8C9041-4067-EF45-9257-1FEE5EAF3920}" type="sibTrans" cxnId="{2EC1E994-7A00-6C4A-9903-EAAAEC779F57}">
      <dgm:prSet/>
      <dgm:spPr/>
      <dgm:t>
        <a:bodyPr/>
        <a:lstStyle/>
        <a:p>
          <a:endParaRPr lang="en-US"/>
        </a:p>
      </dgm:t>
    </dgm:pt>
    <dgm:pt modelId="{BAD0C613-874B-FA46-80FF-364A97919376}">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desired activities</a:t>
          </a:r>
        </a:p>
      </dgm:t>
    </dgm:pt>
    <dgm:pt modelId="{BEF77A93-5A9B-4848-A0AF-8D90DD731FCC}" type="parTrans" cxnId="{BB0E6597-137B-5B40-9F93-D91E8ACD57DA}">
      <dgm:prSet/>
      <dgm:spPr/>
      <dgm:t>
        <a:bodyPr/>
        <a:lstStyle/>
        <a:p>
          <a:endParaRPr lang="en-US"/>
        </a:p>
      </dgm:t>
    </dgm:pt>
    <dgm:pt modelId="{2639A600-E9FE-3049-A71A-0D18C21754AC}" type="sibTrans" cxnId="{BB0E6597-137B-5B40-9F93-D91E8ACD57DA}">
      <dgm:prSet/>
      <dgm:spPr/>
      <dgm:t>
        <a:bodyPr/>
        <a:lstStyle/>
        <a:p>
          <a:endParaRPr lang="en-US"/>
        </a:p>
      </dgm:t>
    </dgm:pt>
    <dgm:pt modelId="{FF1A4C27-3039-8A4E-8998-077C5745A4EE}">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tangible items</a:t>
          </a:r>
        </a:p>
      </dgm:t>
    </dgm:pt>
    <dgm:pt modelId="{7ADA0CCB-A976-834B-99BA-AB702E15AED5}" type="parTrans" cxnId="{F2276792-678C-B849-A469-4034641C6A02}">
      <dgm:prSet/>
      <dgm:spPr/>
      <dgm:t>
        <a:bodyPr/>
        <a:lstStyle/>
        <a:p>
          <a:endParaRPr lang="en-US"/>
        </a:p>
      </dgm:t>
    </dgm:pt>
    <dgm:pt modelId="{73A65BAD-E7B3-E345-9E0B-5FE71935F002}" type="sibTrans" cxnId="{F2276792-678C-B849-A469-4034641C6A02}">
      <dgm:prSet/>
      <dgm:spPr/>
      <dgm:t>
        <a:bodyPr/>
        <a:lstStyle/>
        <a:p>
          <a:endParaRPr lang="en-US"/>
        </a:p>
      </dgm:t>
    </dgm:pt>
    <dgm:pt modelId="{586CBF68-E1C4-A742-BB28-9B28A2F00A9C}">
      <dgm:prSet phldrT="[Text]" custT="1"/>
      <dgm:spPr>
        <a:solidFill>
          <a:srgbClr val="881864">
            <a:alpha val="25300"/>
          </a:srgbClr>
        </a:solidFill>
        <a:ln>
          <a:solidFill>
            <a:srgbClr val="881864"/>
          </a:solidFill>
        </a:ln>
      </dgm:spPr>
      <dgm:t>
        <a:bodyPr/>
        <a:lstStyle/>
        <a:p>
          <a:r>
            <a:rPr lang="en-US" sz="4000" b="1" dirty="0">
              <a:solidFill>
                <a:schemeClr val="accent6">
                  <a:lumMod val="50000"/>
                </a:schemeClr>
              </a:solidFill>
            </a:rPr>
            <a:t>Avoid/Escape</a:t>
          </a:r>
        </a:p>
      </dgm:t>
    </dgm:pt>
    <dgm:pt modelId="{FBED175B-B281-5945-BEC8-D07F4B414002}" type="parTrans" cxnId="{1D3E8A9D-8C57-2047-A97A-720FC7A6D162}">
      <dgm:prSet/>
      <dgm:spPr/>
      <dgm:t>
        <a:bodyPr/>
        <a:lstStyle/>
        <a:p>
          <a:endParaRPr lang="en-US"/>
        </a:p>
      </dgm:t>
    </dgm:pt>
    <dgm:pt modelId="{7F980CCE-88A2-D944-888B-8D76B31A2FC2}" type="sibTrans" cxnId="{1D3E8A9D-8C57-2047-A97A-720FC7A6D162}">
      <dgm:prSet/>
      <dgm:spPr/>
      <dgm:t>
        <a:bodyPr/>
        <a:lstStyle/>
        <a:p>
          <a:endParaRPr lang="en-US"/>
        </a:p>
      </dgm:t>
    </dgm:pt>
    <dgm:pt modelId="{0A0D6A5B-E384-A54F-BC7B-E7273B55292E}">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aversive activities</a:t>
          </a:r>
        </a:p>
      </dgm:t>
    </dgm:pt>
    <dgm:pt modelId="{56656C49-6D6C-254C-A390-92E8E4AAD9A8}" type="parTrans" cxnId="{505392CE-427A-684B-AC57-41694A8A55A5}">
      <dgm:prSet/>
      <dgm:spPr/>
      <dgm:t>
        <a:bodyPr/>
        <a:lstStyle/>
        <a:p>
          <a:endParaRPr lang="en-US"/>
        </a:p>
      </dgm:t>
    </dgm:pt>
    <dgm:pt modelId="{8C67FE03-C85D-FB48-B801-2016780FEC19}" type="sibTrans" cxnId="{505392CE-427A-684B-AC57-41694A8A55A5}">
      <dgm:prSet/>
      <dgm:spPr/>
      <dgm:t>
        <a:bodyPr/>
        <a:lstStyle/>
        <a:p>
          <a:endParaRPr lang="en-US"/>
        </a:p>
      </dgm:t>
    </dgm:pt>
    <dgm:pt modelId="{09828494-1FC4-9F4A-A096-ECA990FD059B}">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tangible items</a:t>
          </a:r>
        </a:p>
      </dgm:t>
    </dgm:pt>
    <dgm:pt modelId="{7A68E563-B1A7-DA43-A59C-D4E7276CDE40}" type="parTrans" cxnId="{EFA3DC5D-00B1-A34E-9D28-1BEC121263D4}">
      <dgm:prSet/>
      <dgm:spPr/>
      <dgm:t>
        <a:bodyPr/>
        <a:lstStyle/>
        <a:p>
          <a:endParaRPr lang="en-US"/>
        </a:p>
      </dgm:t>
    </dgm:pt>
    <dgm:pt modelId="{EDB30A87-322E-5546-9434-1645C631E431}" type="sibTrans" cxnId="{EFA3DC5D-00B1-A34E-9D28-1BEC121263D4}">
      <dgm:prSet/>
      <dgm:spPr/>
      <dgm:t>
        <a:bodyPr/>
        <a:lstStyle/>
        <a:p>
          <a:endParaRPr lang="en-US"/>
        </a:p>
      </dgm:t>
    </dgm:pt>
    <dgm:pt modelId="{8460AB15-591B-B64A-9948-EF85CC6C2490}">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attention</a:t>
          </a:r>
        </a:p>
      </dgm:t>
    </dgm:pt>
    <dgm:pt modelId="{1880A7CD-2140-0647-8FB8-C96CEC1BAB4C}" type="parTrans" cxnId="{B28C6DCB-F8E8-6F4F-B17E-5D58CC11F89E}">
      <dgm:prSet/>
      <dgm:spPr/>
      <dgm:t>
        <a:bodyPr/>
        <a:lstStyle/>
        <a:p>
          <a:endParaRPr lang="en-US"/>
        </a:p>
      </dgm:t>
    </dgm:pt>
    <dgm:pt modelId="{9A662EC0-F11D-FE4A-998F-56D1C4BEBE25}" type="sibTrans" cxnId="{B28C6DCB-F8E8-6F4F-B17E-5D58CC11F89E}">
      <dgm:prSet/>
      <dgm:spPr/>
      <dgm:t>
        <a:bodyPr/>
        <a:lstStyle/>
        <a:p>
          <a:endParaRPr lang="en-US"/>
        </a:p>
      </dgm:t>
    </dgm:pt>
    <dgm:pt modelId="{AD54228F-FF08-4543-9044-61166746F5BD}">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sensory stimulation</a:t>
          </a:r>
        </a:p>
      </dgm:t>
    </dgm:pt>
    <dgm:pt modelId="{8067960B-5268-374A-BC1D-F72BCA2705E1}" type="parTrans" cxnId="{87D93EAD-0698-7244-8A1F-BEF8AA0B2775}">
      <dgm:prSet/>
      <dgm:spPr/>
      <dgm:t>
        <a:bodyPr/>
        <a:lstStyle/>
        <a:p>
          <a:endParaRPr lang="en-US"/>
        </a:p>
      </dgm:t>
    </dgm:pt>
    <dgm:pt modelId="{88BD06EE-5B51-E64D-982F-7ED96AE5E29F}" type="sibTrans" cxnId="{87D93EAD-0698-7244-8A1F-BEF8AA0B2775}">
      <dgm:prSet/>
      <dgm:spPr/>
      <dgm:t>
        <a:bodyPr/>
        <a:lstStyle/>
        <a:p>
          <a:endParaRPr lang="en-US"/>
        </a:p>
      </dgm:t>
    </dgm:pt>
    <dgm:pt modelId="{16577DA3-3DA7-6E4D-885A-BFFCDAF9EC24}">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attention</a:t>
          </a:r>
        </a:p>
      </dgm:t>
    </dgm:pt>
    <dgm:pt modelId="{A777E390-AD3A-714D-9EC1-38469B8E714A}" type="parTrans" cxnId="{A4BDFFF7-59FA-5045-841A-AD16AAD91D73}">
      <dgm:prSet/>
      <dgm:spPr/>
      <dgm:t>
        <a:bodyPr/>
        <a:lstStyle/>
        <a:p>
          <a:endParaRPr lang="en-US"/>
        </a:p>
      </dgm:t>
    </dgm:pt>
    <dgm:pt modelId="{AE1EDC5E-82A4-EB4C-BA8C-E68E0B3FD8E2}" type="sibTrans" cxnId="{A4BDFFF7-59FA-5045-841A-AD16AAD91D73}">
      <dgm:prSet/>
      <dgm:spPr/>
      <dgm:t>
        <a:bodyPr/>
        <a:lstStyle/>
        <a:p>
          <a:endParaRPr lang="en-US"/>
        </a:p>
      </dgm:t>
    </dgm:pt>
    <dgm:pt modelId="{D42D889B-81E8-384C-A7D8-3C7DA0AFCEC6}">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sensory stimulation</a:t>
          </a:r>
        </a:p>
      </dgm:t>
    </dgm:pt>
    <dgm:pt modelId="{6DAD23FB-21E8-844A-B9F7-0B0FABAE319A}" type="parTrans" cxnId="{660FF42C-BCBF-BD46-959D-C8DAF74240E5}">
      <dgm:prSet/>
      <dgm:spPr/>
      <dgm:t>
        <a:bodyPr/>
        <a:lstStyle/>
        <a:p>
          <a:endParaRPr lang="en-US"/>
        </a:p>
      </dgm:t>
    </dgm:pt>
    <dgm:pt modelId="{ABEB9077-910B-D94A-B7E2-3D4D4FE6BD41}" type="sibTrans" cxnId="{660FF42C-BCBF-BD46-959D-C8DAF74240E5}">
      <dgm:prSet/>
      <dgm:spPr/>
      <dgm:t>
        <a:bodyPr/>
        <a:lstStyle/>
        <a:p>
          <a:endParaRPr lang="en-US"/>
        </a:p>
      </dgm:t>
    </dgm:pt>
    <dgm:pt modelId="{B5DB49E8-A4F5-8E42-A40A-48A02C42DC62}" type="pres">
      <dgm:prSet presAssocID="{9DC2DAD6-246E-5D41-925D-F249619757F1}" presName="Name0" presStyleCnt="0">
        <dgm:presLayoutVars>
          <dgm:dir/>
          <dgm:animLvl val="lvl"/>
          <dgm:resizeHandles val="exact"/>
        </dgm:presLayoutVars>
      </dgm:prSet>
      <dgm:spPr/>
    </dgm:pt>
    <dgm:pt modelId="{5CF435AB-324F-B340-9CE2-DF23922FF2DD}" type="pres">
      <dgm:prSet presAssocID="{49EE3F7F-CF9E-5E4D-BBD1-BA7F2FDFD0A6}" presName="composite" presStyleCnt="0"/>
      <dgm:spPr/>
    </dgm:pt>
    <dgm:pt modelId="{A10E8E2E-B9A7-AB42-8ED5-58A7A9E3F9EC}" type="pres">
      <dgm:prSet presAssocID="{49EE3F7F-CF9E-5E4D-BBD1-BA7F2FDFD0A6}" presName="parTx" presStyleLbl="alignNode1" presStyleIdx="0" presStyleCnt="2">
        <dgm:presLayoutVars>
          <dgm:chMax val="0"/>
          <dgm:chPref val="0"/>
          <dgm:bulletEnabled val="1"/>
        </dgm:presLayoutVars>
      </dgm:prSet>
      <dgm:spPr/>
    </dgm:pt>
    <dgm:pt modelId="{CE7759D0-9996-A24B-A98E-98FD82D5065B}" type="pres">
      <dgm:prSet presAssocID="{49EE3F7F-CF9E-5E4D-BBD1-BA7F2FDFD0A6}" presName="desTx" presStyleLbl="alignAccFollowNode1" presStyleIdx="0" presStyleCnt="2">
        <dgm:presLayoutVars>
          <dgm:bulletEnabled val="1"/>
        </dgm:presLayoutVars>
      </dgm:prSet>
      <dgm:spPr/>
    </dgm:pt>
    <dgm:pt modelId="{0A38BB41-0E8A-4247-8F59-86A99FA12045}" type="pres">
      <dgm:prSet presAssocID="{2F8C9041-4067-EF45-9257-1FEE5EAF3920}" presName="space" presStyleCnt="0"/>
      <dgm:spPr/>
    </dgm:pt>
    <dgm:pt modelId="{60FEA6B2-D3D3-D54F-860F-A67200E444A1}" type="pres">
      <dgm:prSet presAssocID="{586CBF68-E1C4-A742-BB28-9B28A2F00A9C}" presName="composite" presStyleCnt="0"/>
      <dgm:spPr/>
    </dgm:pt>
    <dgm:pt modelId="{8DD7900E-B2BB-D545-8051-2396A8BFA852}" type="pres">
      <dgm:prSet presAssocID="{586CBF68-E1C4-A742-BB28-9B28A2F00A9C}" presName="parTx" presStyleLbl="alignNode1" presStyleIdx="1" presStyleCnt="2">
        <dgm:presLayoutVars>
          <dgm:chMax val="0"/>
          <dgm:chPref val="0"/>
          <dgm:bulletEnabled val="1"/>
        </dgm:presLayoutVars>
      </dgm:prSet>
      <dgm:spPr/>
    </dgm:pt>
    <dgm:pt modelId="{A1C154F3-DD66-8047-ACF5-9E98F49E155B}" type="pres">
      <dgm:prSet presAssocID="{586CBF68-E1C4-A742-BB28-9B28A2F00A9C}" presName="desTx" presStyleLbl="alignAccFollowNode1" presStyleIdx="1" presStyleCnt="2">
        <dgm:presLayoutVars>
          <dgm:bulletEnabled val="1"/>
        </dgm:presLayoutVars>
      </dgm:prSet>
      <dgm:spPr/>
    </dgm:pt>
  </dgm:ptLst>
  <dgm:cxnLst>
    <dgm:cxn modelId="{7E7C080D-CFE8-3843-B80C-DAE821E73CDC}" type="presOf" srcId="{FF1A4C27-3039-8A4E-8998-077C5745A4EE}" destId="{CE7759D0-9996-A24B-A98E-98FD82D5065B}" srcOrd="0" destOrd="1" presId="urn:microsoft.com/office/officeart/2005/8/layout/hList1"/>
    <dgm:cxn modelId="{660FF42C-BCBF-BD46-959D-C8DAF74240E5}" srcId="{586CBF68-E1C4-A742-BB28-9B28A2F00A9C}" destId="{D42D889B-81E8-384C-A7D8-3C7DA0AFCEC6}" srcOrd="3" destOrd="0" parTransId="{6DAD23FB-21E8-844A-B9F7-0B0FABAE319A}" sibTransId="{ABEB9077-910B-D94A-B7E2-3D4D4FE6BD41}"/>
    <dgm:cxn modelId="{808CF936-F66B-0E4E-8C20-B5EFA2A30EA5}" type="presOf" srcId="{BAD0C613-874B-FA46-80FF-364A97919376}" destId="{CE7759D0-9996-A24B-A98E-98FD82D5065B}" srcOrd="0" destOrd="0" presId="urn:microsoft.com/office/officeart/2005/8/layout/hList1"/>
    <dgm:cxn modelId="{CBF04B39-754E-B647-B135-13EA2CADF178}" type="presOf" srcId="{8460AB15-591B-B64A-9948-EF85CC6C2490}" destId="{CE7759D0-9996-A24B-A98E-98FD82D5065B}" srcOrd="0" destOrd="2" presId="urn:microsoft.com/office/officeart/2005/8/layout/hList1"/>
    <dgm:cxn modelId="{0504C040-A960-1B4D-ABD3-140BBD4EB663}" type="presOf" srcId="{586CBF68-E1C4-A742-BB28-9B28A2F00A9C}" destId="{8DD7900E-B2BB-D545-8051-2396A8BFA852}" srcOrd="0" destOrd="0" presId="urn:microsoft.com/office/officeart/2005/8/layout/hList1"/>
    <dgm:cxn modelId="{B7CFBA46-7301-BE47-B066-029C3DB6F9BC}" type="presOf" srcId="{AD54228F-FF08-4543-9044-61166746F5BD}" destId="{CE7759D0-9996-A24B-A98E-98FD82D5065B}" srcOrd="0" destOrd="3" presId="urn:microsoft.com/office/officeart/2005/8/layout/hList1"/>
    <dgm:cxn modelId="{EFA3DC5D-00B1-A34E-9D28-1BEC121263D4}" srcId="{586CBF68-E1C4-A742-BB28-9B28A2F00A9C}" destId="{09828494-1FC4-9F4A-A096-ECA990FD059B}" srcOrd="1" destOrd="0" parTransId="{7A68E563-B1A7-DA43-A59C-D4E7276CDE40}" sibTransId="{EDB30A87-322E-5546-9434-1645C631E431}"/>
    <dgm:cxn modelId="{59739961-05A2-4645-B806-3778CC854226}" type="presOf" srcId="{0A0D6A5B-E384-A54F-BC7B-E7273B55292E}" destId="{A1C154F3-DD66-8047-ACF5-9E98F49E155B}" srcOrd="0" destOrd="0" presId="urn:microsoft.com/office/officeart/2005/8/layout/hList1"/>
    <dgm:cxn modelId="{2A61CD6E-0C54-FD49-A740-CDABABB2440B}" type="presOf" srcId="{09828494-1FC4-9F4A-A096-ECA990FD059B}" destId="{A1C154F3-DD66-8047-ACF5-9E98F49E155B}" srcOrd="0" destOrd="1" presId="urn:microsoft.com/office/officeart/2005/8/layout/hList1"/>
    <dgm:cxn modelId="{8D670A7C-17A4-4349-80A7-2C8DAA0D07A2}" type="presOf" srcId="{D42D889B-81E8-384C-A7D8-3C7DA0AFCEC6}" destId="{A1C154F3-DD66-8047-ACF5-9E98F49E155B}" srcOrd="0" destOrd="3" presId="urn:microsoft.com/office/officeart/2005/8/layout/hList1"/>
    <dgm:cxn modelId="{F2276792-678C-B849-A469-4034641C6A02}" srcId="{49EE3F7F-CF9E-5E4D-BBD1-BA7F2FDFD0A6}" destId="{FF1A4C27-3039-8A4E-8998-077C5745A4EE}" srcOrd="1" destOrd="0" parTransId="{7ADA0CCB-A976-834B-99BA-AB702E15AED5}" sibTransId="{73A65BAD-E7B3-E345-9E0B-5FE71935F002}"/>
    <dgm:cxn modelId="{2EC1E994-7A00-6C4A-9903-EAAAEC779F57}" srcId="{9DC2DAD6-246E-5D41-925D-F249619757F1}" destId="{49EE3F7F-CF9E-5E4D-BBD1-BA7F2FDFD0A6}" srcOrd="0" destOrd="0" parTransId="{39FFD5F8-DB32-8643-BA51-A484B9947794}" sibTransId="{2F8C9041-4067-EF45-9257-1FEE5EAF3920}"/>
    <dgm:cxn modelId="{BB0E6597-137B-5B40-9F93-D91E8ACD57DA}" srcId="{49EE3F7F-CF9E-5E4D-BBD1-BA7F2FDFD0A6}" destId="{BAD0C613-874B-FA46-80FF-364A97919376}" srcOrd="0" destOrd="0" parTransId="{BEF77A93-5A9B-4848-A0AF-8D90DD731FCC}" sibTransId="{2639A600-E9FE-3049-A71A-0D18C21754AC}"/>
    <dgm:cxn modelId="{1D3E8A9D-8C57-2047-A97A-720FC7A6D162}" srcId="{9DC2DAD6-246E-5D41-925D-F249619757F1}" destId="{586CBF68-E1C4-A742-BB28-9B28A2F00A9C}" srcOrd="1" destOrd="0" parTransId="{FBED175B-B281-5945-BEC8-D07F4B414002}" sibTransId="{7F980CCE-88A2-D944-888B-8D76B31A2FC2}"/>
    <dgm:cxn modelId="{87D93EAD-0698-7244-8A1F-BEF8AA0B2775}" srcId="{49EE3F7F-CF9E-5E4D-BBD1-BA7F2FDFD0A6}" destId="{AD54228F-FF08-4543-9044-61166746F5BD}" srcOrd="3" destOrd="0" parTransId="{8067960B-5268-374A-BC1D-F72BCA2705E1}" sibTransId="{88BD06EE-5B51-E64D-982F-7ED96AE5E29F}"/>
    <dgm:cxn modelId="{B940DCB0-722F-E941-A5DB-A49F68028EB3}" type="presOf" srcId="{16577DA3-3DA7-6E4D-885A-BFFCDAF9EC24}" destId="{A1C154F3-DD66-8047-ACF5-9E98F49E155B}" srcOrd="0" destOrd="2" presId="urn:microsoft.com/office/officeart/2005/8/layout/hList1"/>
    <dgm:cxn modelId="{B28C6DCB-F8E8-6F4F-B17E-5D58CC11F89E}" srcId="{49EE3F7F-CF9E-5E4D-BBD1-BA7F2FDFD0A6}" destId="{8460AB15-591B-B64A-9948-EF85CC6C2490}" srcOrd="2" destOrd="0" parTransId="{1880A7CD-2140-0647-8FB8-C96CEC1BAB4C}" sibTransId="{9A662EC0-F11D-FE4A-998F-56D1C4BEBE25}"/>
    <dgm:cxn modelId="{3993E6CD-020D-6C44-9B88-89F86CF0E9CB}" type="presOf" srcId="{9DC2DAD6-246E-5D41-925D-F249619757F1}" destId="{B5DB49E8-A4F5-8E42-A40A-48A02C42DC62}" srcOrd="0" destOrd="0" presId="urn:microsoft.com/office/officeart/2005/8/layout/hList1"/>
    <dgm:cxn modelId="{505392CE-427A-684B-AC57-41694A8A55A5}" srcId="{586CBF68-E1C4-A742-BB28-9B28A2F00A9C}" destId="{0A0D6A5B-E384-A54F-BC7B-E7273B55292E}" srcOrd="0" destOrd="0" parTransId="{56656C49-6D6C-254C-A390-92E8E4AAD9A8}" sibTransId="{8C67FE03-C85D-FB48-B801-2016780FEC19}"/>
    <dgm:cxn modelId="{A4BDFFF7-59FA-5045-841A-AD16AAD91D73}" srcId="{586CBF68-E1C4-A742-BB28-9B28A2F00A9C}" destId="{16577DA3-3DA7-6E4D-885A-BFFCDAF9EC24}" srcOrd="2" destOrd="0" parTransId="{A777E390-AD3A-714D-9EC1-38469B8E714A}" sibTransId="{AE1EDC5E-82A4-EB4C-BA8C-E68E0B3FD8E2}"/>
    <dgm:cxn modelId="{B740ABFE-5A92-844F-B3AF-C7901C09FEAA}" type="presOf" srcId="{49EE3F7F-CF9E-5E4D-BBD1-BA7F2FDFD0A6}" destId="{A10E8E2E-B9A7-AB42-8ED5-58A7A9E3F9EC}" srcOrd="0" destOrd="0" presId="urn:microsoft.com/office/officeart/2005/8/layout/hList1"/>
    <dgm:cxn modelId="{F825CBD4-8424-AC4E-89A8-E209762DFC40}" type="presParOf" srcId="{B5DB49E8-A4F5-8E42-A40A-48A02C42DC62}" destId="{5CF435AB-324F-B340-9CE2-DF23922FF2DD}" srcOrd="0" destOrd="0" presId="urn:microsoft.com/office/officeart/2005/8/layout/hList1"/>
    <dgm:cxn modelId="{A0B567D9-E609-6A4A-B554-652A1D584631}" type="presParOf" srcId="{5CF435AB-324F-B340-9CE2-DF23922FF2DD}" destId="{A10E8E2E-B9A7-AB42-8ED5-58A7A9E3F9EC}" srcOrd="0" destOrd="0" presId="urn:microsoft.com/office/officeart/2005/8/layout/hList1"/>
    <dgm:cxn modelId="{C35122CD-A954-354B-8092-FCD8D75F448E}" type="presParOf" srcId="{5CF435AB-324F-B340-9CE2-DF23922FF2DD}" destId="{CE7759D0-9996-A24B-A98E-98FD82D5065B}" srcOrd="1" destOrd="0" presId="urn:microsoft.com/office/officeart/2005/8/layout/hList1"/>
    <dgm:cxn modelId="{8C1E3094-C04C-4D4C-BBCA-ADB1D426B718}" type="presParOf" srcId="{B5DB49E8-A4F5-8E42-A40A-48A02C42DC62}" destId="{0A38BB41-0E8A-4247-8F59-86A99FA12045}" srcOrd="1" destOrd="0" presId="urn:microsoft.com/office/officeart/2005/8/layout/hList1"/>
    <dgm:cxn modelId="{075C1DAA-89CE-4949-86C3-A9480A797907}" type="presParOf" srcId="{B5DB49E8-A4F5-8E42-A40A-48A02C42DC62}" destId="{60FEA6B2-D3D3-D54F-860F-A67200E444A1}" srcOrd="2" destOrd="0" presId="urn:microsoft.com/office/officeart/2005/8/layout/hList1"/>
    <dgm:cxn modelId="{4FDEDA29-BF33-614C-B036-3ACAC50D606C}" type="presParOf" srcId="{60FEA6B2-D3D3-D54F-860F-A67200E444A1}" destId="{8DD7900E-B2BB-D545-8051-2396A8BFA852}" srcOrd="0" destOrd="0" presId="urn:microsoft.com/office/officeart/2005/8/layout/hList1"/>
    <dgm:cxn modelId="{8FE62089-8C6F-D544-83E7-941865BE16A9}" type="presParOf" srcId="{60FEA6B2-D3D3-D54F-860F-A67200E444A1}" destId="{A1C154F3-DD66-8047-ACF5-9E98F49E155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2_1" csCatId="accent2" phldr="1"/>
      <dgm:spPr/>
      <dgm:t>
        <a:bodyPr/>
        <a:lstStyle/>
        <a:p>
          <a:endParaRPr lang="en-US"/>
        </a:p>
      </dgm:t>
    </dgm:pt>
    <dgm:pt modelId="{ED86E4E3-AE16-5E4E-8B95-3646250C7181}">
      <dgm:prSet/>
      <dgm:spPr/>
      <dgm:t>
        <a:bodyPr/>
        <a:lstStyle/>
        <a:p>
          <a:pPr rtl="0"/>
          <a:r>
            <a:rPr lang="en-US" b="0" i="0" dirty="0"/>
            <a:t>What typically</a:t>
          </a:r>
          <a:r>
            <a:rPr lang="en-US" dirty="0"/>
            <a:t> precedes?</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What do the behaviors look like?</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What typically follows?</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a:solidFill>
          <a:srgbClr val="CBE3E9"/>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8F63D514-9487-5C42-A191-4DCEB1C102A8}" type="presOf" srcId="{800436A6-0ECE-8944-8376-785ACFC0B177}" destId="{06A65EF5-CB1C-0A4F-853C-D31241EEF64D}" srcOrd="0" destOrd="0" presId="urn:microsoft.com/office/officeart/2005/8/layout/hProcess9"/>
    <dgm:cxn modelId="{72655526-FFA4-6148-933B-1AF0495237B0}" type="presOf" srcId="{ED86E4E3-AE16-5E4E-8B95-3646250C7181}" destId="{054043CF-2D09-FE4C-B6BA-8C7A8F4DD86F}" srcOrd="0" destOrd="0" presId="urn:microsoft.com/office/officeart/2005/8/layout/hProcess9"/>
    <dgm:cxn modelId="{66F88648-8744-EB4E-BFB9-4E53F0F4A518}" srcId="{A156AEF1-B32D-9042-8BE2-3D5BBC1AB577}" destId="{ED86E4E3-AE16-5E4E-8B95-3646250C7181}" srcOrd="0" destOrd="0" parTransId="{998183D5-D188-B440-94D0-4A1B2A164777}" sibTransId="{751F2B3C-96B4-9E4E-B88A-924AB9DD6BF6}"/>
    <dgm:cxn modelId="{41232863-A83C-5B4F-83F1-D0812478D202}" srcId="{A156AEF1-B32D-9042-8BE2-3D5BBC1AB577}" destId="{800436A6-0ECE-8944-8376-785ACFC0B177}" srcOrd="1" destOrd="0" parTransId="{F33A4410-67BE-7145-9E2B-39F6B920EDF8}" sibTransId="{4A844847-E612-C84F-8525-AA54EEB6309A}"/>
    <dgm:cxn modelId="{F0B07C6A-6C71-7D49-9848-3DCFE09C456C}" type="presOf" srcId="{A156AEF1-B32D-9042-8BE2-3D5BBC1AB577}" destId="{948F76B2-BF44-C44C-BABF-4914E998AE07}" srcOrd="0" destOrd="0" presId="urn:microsoft.com/office/officeart/2005/8/layout/hProcess9"/>
    <dgm:cxn modelId="{527AC46F-F30D-3041-92FE-E9A2569BDCED}" type="presOf" srcId="{93007476-6EF1-F64E-A519-1ACAF287E549}" destId="{A0866A59-B2FB-4644-B18A-C6FBC1F9B5F8}"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F438F5A0-9382-744D-A0DE-876502630800}" type="presParOf" srcId="{948F76B2-BF44-C44C-BABF-4914E998AE07}" destId="{DA96B8C7-BDCC-8745-9B2D-EAAD7FDD145C}" srcOrd="0" destOrd="0" presId="urn:microsoft.com/office/officeart/2005/8/layout/hProcess9"/>
    <dgm:cxn modelId="{E5A9EA4C-9475-BE4C-AB1A-498D40B5BAB0}" type="presParOf" srcId="{948F76B2-BF44-C44C-BABF-4914E998AE07}" destId="{590ABE32-E8AB-254E-8C86-446184EA5374}" srcOrd="1" destOrd="0" presId="urn:microsoft.com/office/officeart/2005/8/layout/hProcess9"/>
    <dgm:cxn modelId="{1A931B8A-C4BB-154B-9EF4-4C0D9162FFEB}" type="presParOf" srcId="{590ABE32-E8AB-254E-8C86-446184EA5374}" destId="{054043CF-2D09-FE4C-B6BA-8C7A8F4DD86F}" srcOrd="0" destOrd="0" presId="urn:microsoft.com/office/officeart/2005/8/layout/hProcess9"/>
    <dgm:cxn modelId="{4072489B-F161-9249-B176-92CA16E134D4}" type="presParOf" srcId="{590ABE32-E8AB-254E-8C86-446184EA5374}" destId="{84A1A111-CFD6-FC41-8116-F3EC8AAC7E42}" srcOrd="1" destOrd="0" presId="urn:microsoft.com/office/officeart/2005/8/layout/hProcess9"/>
    <dgm:cxn modelId="{8B5ECC0E-42BF-4F4D-99D6-5D2CD2BFFFBF}" type="presParOf" srcId="{590ABE32-E8AB-254E-8C86-446184EA5374}" destId="{06A65EF5-CB1C-0A4F-853C-D31241EEF64D}" srcOrd="2" destOrd="0" presId="urn:microsoft.com/office/officeart/2005/8/layout/hProcess9"/>
    <dgm:cxn modelId="{0C57E68C-74E3-0F4A-99F2-95B96E56089A}" type="presParOf" srcId="{590ABE32-E8AB-254E-8C86-446184EA5374}" destId="{943BC318-C5FB-2D47-96D2-5232ACB11E7B}" srcOrd="3" destOrd="0" presId="urn:microsoft.com/office/officeart/2005/8/layout/hProcess9"/>
    <dgm:cxn modelId="{7F9D67B4-FE1A-6546-B0FD-BB6ABCA65F66}"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2_1" csCatId="accent2" phldr="1"/>
      <dgm:spPr/>
      <dgm:t>
        <a:bodyPr/>
        <a:lstStyle/>
        <a:p>
          <a:endParaRPr lang="en-US"/>
        </a:p>
      </dgm:t>
    </dgm:pt>
    <dgm:pt modelId="{ED86E4E3-AE16-5E4E-8B95-3646250C7181}">
      <dgm:prSet/>
      <dgm:spPr/>
      <dgm:t>
        <a:bodyPr/>
        <a:lstStyle/>
        <a:p>
          <a:pPr rtl="0"/>
          <a:r>
            <a:rPr lang="en-US" dirty="0"/>
            <a:t>Teacher lecture (limited attention)</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Calling out repeatedly</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Teacher attention</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20094120-0650-A949-9ACC-7226C4D8EF2F}" type="presOf" srcId="{800436A6-0ECE-8944-8376-785ACFC0B177}" destId="{06A65EF5-CB1C-0A4F-853C-D31241EEF64D}" srcOrd="0" destOrd="0" presId="urn:microsoft.com/office/officeart/2005/8/layout/hProcess9"/>
    <dgm:cxn modelId="{66F88648-8744-EB4E-BFB9-4E53F0F4A518}" srcId="{A156AEF1-B32D-9042-8BE2-3D5BBC1AB577}" destId="{ED86E4E3-AE16-5E4E-8B95-3646250C7181}" srcOrd="0" destOrd="0" parTransId="{998183D5-D188-B440-94D0-4A1B2A164777}" sibTransId="{751F2B3C-96B4-9E4E-B88A-924AB9DD6BF6}"/>
    <dgm:cxn modelId="{54F7BA4C-15C7-9F43-A03E-AB5A9C5AC58A}" type="presOf" srcId="{ED86E4E3-AE16-5E4E-8B95-3646250C7181}" destId="{054043CF-2D09-FE4C-B6BA-8C7A8F4DD86F}"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C570B982-2E52-F748-BDCC-9BADFFB12E65}" type="presOf" srcId="{93007476-6EF1-F64E-A519-1ACAF287E549}" destId="{A0866A59-B2FB-4644-B18A-C6FBC1F9B5F8}"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877AC0CB-C74B-8F48-B8A7-719BD9C119A2}" type="presOf" srcId="{A156AEF1-B32D-9042-8BE2-3D5BBC1AB577}" destId="{948F76B2-BF44-C44C-BABF-4914E998AE07}" srcOrd="0" destOrd="0" presId="urn:microsoft.com/office/officeart/2005/8/layout/hProcess9"/>
    <dgm:cxn modelId="{F3E04756-5911-624B-8ED9-1CD87161FC20}" type="presParOf" srcId="{948F76B2-BF44-C44C-BABF-4914E998AE07}" destId="{DA96B8C7-BDCC-8745-9B2D-EAAD7FDD145C}" srcOrd="0" destOrd="0" presId="urn:microsoft.com/office/officeart/2005/8/layout/hProcess9"/>
    <dgm:cxn modelId="{0154A81D-68C4-394E-BBB6-00CDC1434572}" type="presParOf" srcId="{948F76B2-BF44-C44C-BABF-4914E998AE07}" destId="{590ABE32-E8AB-254E-8C86-446184EA5374}" srcOrd="1" destOrd="0" presId="urn:microsoft.com/office/officeart/2005/8/layout/hProcess9"/>
    <dgm:cxn modelId="{A2A5B689-424D-F94C-9160-B0ECAD4A7E97}" type="presParOf" srcId="{590ABE32-E8AB-254E-8C86-446184EA5374}" destId="{054043CF-2D09-FE4C-B6BA-8C7A8F4DD86F}" srcOrd="0" destOrd="0" presId="urn:microsoft.com/office/officeart/2005/8/layout/hProcess9"/>
    <dgm:cxn modelId="{3C954DA3-15AF-2E49-80C1-CCE11E2A976D}" type="presParOf" srcId="{590ABE32-E8AB-254E-8C86-446184EA5374}" destId="{84A1A111-CFD6-FC41-8116-F3EC8AAC7E42}" srcOrd="1" destOrd="0" presId="urn:microsoft.com/office/officeart/2005/8/layout/hProcess9"/>
    <dgm:cxn modelId="{4E1804F5-EEA3-4A4F-A4EE-AD53FEE0D46A}" type="presParOf" srcId="{590ABE32-E8AB-254E-8C86-446184EA5374}" destId="{06A65EF5-CB1C-0A4F-853C-D31241EEF64D}" srcOrd="2" destOrd="0" presId="urn:microsoft.com/office/officeart/2005/8/layout/hProcess9"/>
    <dgm:cxn modelId="{1567473B-EABD-884D-A42B-418A20D15717}" type="presParOf" srcId="{590ABE32-E8AB-254E-8C86-446184EA5374}" destId="{943BC318-C5FB-2D47-96D2-5232ACB11E7B}" srcOrd="3" destOrd="0" presId="urn:microsoft.com/office/officeart/2005/8/layout/hProcess9"/>
    <dgm:cxn modelId="{A6AFCBDD-B18B-DD45-BE19-5F315B68406B}"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2_1" csCatId="accent2" phldr="1"/>
      <dgm:spPr/>
      <dgm:t>
        <a:bodyPr/>
        <a:lstStyle/>
        <a:p>
          <a:endParaRPr lang="en-US"/>
        </a:p>
      </dgm:t>
    </dgm:pt>
    <dgm:pt modelId="{ED86E4E3-AE16-5E4E-8B95-3646250C7181}">
      <dgm:prSet/>
      <dgm:spPr/>
      <dgm:t>
        <a:bodyPr/>
        <a:lstStyle/>
        <a:p>
          <a:pPr rtl="0"/>
          <a:r>
            <a:rPr lang="en-US" dirty="0"/>
            <a:t>Difficult writing assignment</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Throw pencil, rip paper, head down</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Nothing (doesn’t do assignment)</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custScaleX="103888">
        <dgm:presLayoutVars>
          <dgm:bulletEnabled val="1"/>
        </dgm:presLayoutVars>
      </dgm:prSet>
      <dgm:spPr/>
    </dgm:pt>
  </dgm:ptLst>
  <dgm:cxnLst>
    <dgm:cxn modelId="{1C87C335-F62A-FB44-AD8D-ED93F0621FE0}" type="presOf" srcId="{ED86E4E3-AE16-5E4E-8B95-3646250C7181}" destId="{054043CF-2D09-FE4C-B6BA-8C7A8F4DD86F}" srcOrd="0" destOrd="0" presId="urn:microsoft.com/office/officeart/2005/8/layout/hProcess9"/>
    <dgm:cxn modelId="{66F88648-8744-EB4E-BFB9-4E53F0F4A518}" srcId="{A156AEF1-B32D-9042-8BE2-3D5BBC1AB577}" destId="{ED86E4E3-AE16-5E4E-8B95-3646250C7181}" srcOrd="0" destOrd="0" parTransId="{998183D5-D188-B440-94D0-4A1B2A164777}" sibTransId="{751F2B3C-96B4-9E4E-B88A-924AB9DD6BF6}"/>
    <dgm:cxn modelId="{41232863-A83C-5B4F-83F1-D0812478D202}" srcId="{A156AEF1-B32D-9042-8BE2-3D5BBC1AB577}" destId="{800436A6-0ECE-8944-8376-785ACFC0B177}" srcOrd="1" destOrd="0" parTransId="{F33A4410-67BE-7145-9E2B-39F6B920EDF8}" sibTransId="{4A844847-E612-C84F-8525-AA54EEB6309A}"/>
    <dgm:cxn modelId="{1A186483-A9F0-B048-BA09-215593CDFCA7}" srcId="{A156AEF1-B32D-9042-8BE2-3D5BBC1AB577}" destId="{93007476-6EF1-F64E-A519-1ACAF287E549}" srcOrd="2" destOrd="0" parTransId="{08885007-BEA3-CE44-885E-A15F0AC51D9F}" sibTransId="{6038BB7C-71AB-4947-84C2-3554F575A1F9}"/>
    <dgm:cxn modelId="{7BD38BBF-6465-1B44-92EE-2ACBF21B48F5}" type="presOf" srcId="{93007476-6EF1-F64E-A519-1ACAF287E549}" destId="{A0866A59-B2FB-4644-B18A-C6FBC1F9B5F8}" srcOrd="0" destOrd="0" presId="urn:microsoft.com/office/officeart/2005/8/layout/hProcess9"/>
    <dgm:cxn modelId="{5889BDCA-EB12-7D4A-9DC0-92470E53E431}" type="presOf" srcId="{A156AEF1-B32D-9042-8BE2-3D5BBC1AB577}" destId="{948F76B2-BF44-C44C-BABF-4914E998AE07}" srcOrd="0" destOrd="0" presId="urn:microsoft.com/office/officeart/2005/8/layout/hProcess9"/>
    <dgm:cxn modelId="{C378FCF3-43D3-3F47-AD1B-087329B1F68D}" type="presOf" srcId="{800436A6-0ECE-8944-8376-785ACFC0B177}" destId="{06A65EF5-CB1C-0A4F-853C-D31241EEF64D}" srcOrd="0" destOrd="0" presId="urn:microsoft.com/office/officeart/2005/8/layout/hProcess9"/>
    <dgm:cxn modelId="{D2406DD1-8F84-9F4C-979A-B625B032D296}" type="presParOf" srcId="{948F76B2-BF44-C44C-BABF-4914E998AE07}" destId="{DA96B8C7-BDCC-8745-9B2D-EAAD7FDD145C}" srcOrd="0" destOrd="0" presId="urn:microsoft.com/office/officeart/2005/8/layout/hProcess9"/>
    <dgm:cxn modelId="{68BD2733-ABBD-A943-AE5C-6D01F8E25C6A}" type="presParOf" srcId="{948F76B2-BF44-C44C-BABF-4914E998AE07}" destId="{590ABE32-E8AB-254E-8C86-446184EA5374}" srcOrd="1" destOrd="0" presId="urn:microsoft.com/office/officeart/2005/8/layout/hProcess9"/>
    <dgm:cxn modelId="{6B1DAB3A-E5F3-9347-BEAC-7AFE033B7BA6}" type="presParOf" srcId="{590ABE32-E8AB-254E-8C86-446184EA5374}" destId="{054043CF-2D09-FE4C-B6BA-8C7A8F4DD86F}" srcOrd="0" destOrd="0" presId="urn:microsoft.com/office/officeart/2005/8/layout/hProcess9"/>
    <dgm:cxn modelId="{78A2142D-23AD-7B46-BB03-295668263D1A}" type="presParOf" srcId="{590ABE32-E8AB-254E-8C86-446184EA5374}" destId="{84A1A111-CFD6-FC41-8116-F3EC8AAC7E42}" srcOrd="1" destOrd="0" presId="urn:microsoft.com/office/officeart/2005/8/layout/hProcess9"/>
    <dgm:cxn modelId="{6FD31C0C-519B-E042-BF90-303170F6BF8B}" type="presParOf" srcId="{590ABE32-E8AB-254E-8C86-446184EA5374}" destId="{06A65EF5-CB1C-0A4F-853C-D31241EEF64D}" srcOrd="2" destOrd="0" presId="urn:microsoft.com/office/officeart/2005/8/layout/hProcess9"/>
    <dgm:cxn modelId="{C0C3EBB0-5FC3-094F-B335-D9EC24B0B01E}" type="presParOf" srcId="{590ABE32-E8AB-254E-8C86-446184EA5374}" destId="{943BC318-C5FB-2D47-96D2-5232ACB11E7B}" srcOrd="3" destOrd="0" presId="urn:microsoft.com/office/officeart/2005/8/layout/hProcess9"/>
    <dgm:cxn modelId="{730D0C2B-FC0F-D742-AF58-4B1A999A91FD}"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dirty="0">
              <a:solidFill>
                <a:schemeClr val="accent6">
                  <a:lumMod val="50000"/>
                </a:schemeClr>
              </a:solidFill>
            </a:rPr>
            <a:t>YEAR 1: Getting Started with PBIS</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1</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13BA419-EB23-5C44-B309-CA3B2399E03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1: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dirty="0"/>
        </a:p>
      </dgm:t>
    </dgm:pt>
    <dgm:pt modelId="{5E838FBD-C651-7649-8DD3-47AA09C3D6CF}" type="parTrans" cxnId="{585FF786-668F-D443-9301-EB3715892C13}">
      <dgm:prSet/>
      <dgm:spPr/>
      <dgm:t>
        <a:bodyPr/>
        <a:lstStyle/>
        <a:p>
          <a:endParaRPr lang="en-US"/>
        </a:p>
      </dgm:t>
    </dgm:pt>
    <dgm:pt modelId="{4D8BC2B2-741D-AA4E-B34B-CB2F8BFA3972}" type="sibTrans" cxnId="{585FF786-668F-D443-9301-EB3715892C13}">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2</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98A08D0F-438B-F142-BF99-31926137D2ED}">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2: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dirty="0"/>
        </a:p>
      </dgm:t>
    </dgm:pt>
    <dgm:pt modelId="{56BB60C7-8216-A049-A052-23DC1903F5E8}" type="parTrans" cxnId="{1BC898B7-9A3C-6D47-8E56-4F7CA5BFB8C1}">
      <dgm:prSet/>
      <dgm:spPr/>
      <dgm:t>
        <a:bodyPr/>
        <a:lstStyle/>
        <a:p>
          <a:endParaRPr lang="en-US"/>
        </a:p>
      </dgm:t>
    </dgm:pt>
    <dgm:pt modelId="{32F2D949-017B-6542-89C8-28431D70DD13}" type="sibTrans" cxnId="{1BC898B7-9A3C-6D47-8E56-4F7CA5BFB8C1}">
      <dgm:prSet/>
      <dgm:spPr/>
      <dgm:t>
        <a:bodyPr/>
        <a:lstStyle/>
        <a:p>
          <a:endParaRPr lang="en-US"/>
        </a:p>
      </dgm:t>
    </dgm:pt>
    <dgm:pt modelId="{CCD8335F-F908-7F49-A260-F648F974674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3</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dirty="0"/>
        </a:p>
      </dgm:t>
    </dgm:pt>
    <dgm:pt modelId="{842948AA-9620-2148-BF43-34B85DE41F93}" type="parTrans" cxnId="{A844FA47-FEC8-4745-9510-8FC3FEA978BB}">
      <dgm:prSet/>
      <dgm:spPr/>
      <dgm:t>
        <a:bodyPr/>
        <a:lstStyle/>
        <a:p>
          <a:endParaRPr lang="en-US"/>
        </a:p>
      </dgm:t>
    </dgm:pt>
    <dgm:pt modelId="{9B1C5D7E-CFAE-1345-BE96-F2B8A073F3EF}" type="sibTrans" cxnId="{A844FA47-FEC8-4745-9510-8FC3FEA978BB}">
      <dgm:prSet/>
      <dgm:spPr/>
      <dgm:t>
        <a:bodyPr/>
        <a:lstStyle/>
        <a:p>
          <a:endParaRPr lang="en-US"/>
        </a:p>
      </dgm:t>
    </dgm:pt>
    <dgm:pt modelId="{3A76AD05-95E5-F340-8728-37CBAD648560}">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4: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dirty="0"/>
        </a:p>
      </dgm:t>
    </dgm:pt>
    <dgm:pt modelId="{DB0C3104-06E3-B94A-B52F-D4945147AA1D}" type="parTrans" cxnId="{E39364DB-A8D2-8947-B7D5-1482E8BFAFB1}">
      <dgm:prSet/>
      <dgm:spPr/>
      <dgm:t>
        <a:bodyPr/>
        <a:lstStyle/>
        <a:p>
          <a:endParaRPr lang="en-US"/>
        </a:p>
      </dgm:t>
    </dgm:pt>
    <dgm:pt modelId="{7AA578D4-D95F-9E40-8845-54BD9B92A70E}" type="sibTrans" cxnId="{E39364DB-A8D2-8947-B7D5-1482E8BFAFB1}">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3</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A9F25EB7-9593-904B-9CA2-D96BDDD4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5: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dirty="0"/>
        </a:p>
      </dgm:t>
    </dgm:pt>
    <dgm:pt modelId="{EBA5DB3C-B717-B045-83FD-278673999525}" type="parTrans" cxnId="{3C12F149-4F56-064C-AFFD-A8A0694EB329}">
      <dgm:prSet/>
      <dgm:spPr/>
      <dgm:t>
        <a:bodyPr/>
        <a:lstStyle/>
        <a:p>
          <a:endParaRPr lang="en-US"/>
        </a:p>
      </dgm:t>
    </dgm:pt>
    <dgm:pt modelId="{4BAEDFB7-3DDB-D642-B041-E3B362F79DE5}" type="sibTrans" cxnId="{3C12F149-4F56-064C-AFFD-A8A0694EB329}">
      <dgm:prSet/>
      <dgm:spPr/>
      <dgm:t>
        <a:bodyPr/>
        <a:lstStyle/>
        <a:p>
          <a:endParaRPr lang="en-US"/>
        </a:p>
      </dgm:t>
    </dgm:pt>
    <dgm:pt modelId="{15E7F59C-F70B-2848-A8B6-D693B24AA84B}">
      <dgm:prSet>
        <dgm:style>
          <a:lnRef idx="2">
            <a:schemeClr val="accent1"/>
          </a:lnRef>
          <a:fillRef idx="1">
            <a:schemeClr val="lt1"/>
          </a:fillRef>
          <a:effectRef idx="0">
            <a:schemeClr val="accent1"/>
          </a:effectRef>
          <a:fontRef idx="minor">
            <a:schemeClr val="dk1"/>
          </a:fontRef>
        </dgm:style>
      </dgm:prSet>
      <dgm:spPr/>
      <dgm:t>
        <a:bodyPr/>
        <a:lstStyle/>
        <a:p>
          <a:r>
            <a:rPr lang="en-US" dirty="0"/>
            <a:t>Step 6: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dirty="0"/>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4776C431-7FDB-5A4B-8A25-7809B8A2A846}">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4</a:t>
          </a:r>
        </a:p>
      </dgm:t>
    </dgm:pt>
    <dgm:pt modelId="{5EE76E92-763F-8043-A4A0-B0B544172259}" type="parTrans" cxnId="{3D53235E-4D56-2142-B649-95BEF6381A58}">
      <dgm:prSet/>
      <dgm:spPr/>
      <dgm:t>
        <a:bodyPr/>
        <a:lstStyle/>
        <a:p>
          <a:endParaRPr lang="en-US"/>
        </a:p>
      </dgm:t>
    </dgm:pt>
    <dgm:pt modelId="{BF50D61B-3FA2-874E-BF66-E80ECA043DB4}" type="sibTrans" cxnId="{3D53235E-4D56-2142-B649-95BEF6381A58}">
      <dgm:prSet/>
      <dgm:spPr/>
      <dgm:t>
        <a:bodyPr/>
        <a:lstStyle/>
        <a:p>
          <a:endParaRPr lang="en-US"/>
        </a:p>
      </dgm:t>
    </dgm:pt>
    <dgm:pt modelId="{87EC5A22-DE86-854B-BA03-7A7C09143145}">
      <dgm:prSet>
        <dgm:style>
          <a:lnRef idx="2">
            <a:schemeClr val="accent1"/>
          </a:lnRef>
          <a:fillRef idx="1">
            <a:schemeClr val="lt1"/>
          </a:fillRef>
          <a:effectRef idx="0">
            <a:schemeClr val="accent1"/>
          </a:effectRef>
          <a:fontRef idx="minor">
            <a:schemeClr val="dk1"/>
          </a:fontRef>
        </dgm:style>
      </dgm:prSet>
      <dgm:spPr/>
      <dgm:t>
        <a:bodyPr/>
        <a:lstStyle/>
        <a:p>
          <a:r>
            <a:rPr lang="en-US" dirty="0"/>
            <a:t>Step 7: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dirty="0"/>
        </a:p>
      </dgm:t>
    </dgm:pt>
    <dgm:pt modelId="{BDE54BDB-60A7-9844-B3EF-4B777460C18B}" type="parTrans" cxnId="{C08F4A03-A3C2-9C48-8E48-61EB8303D755}">
      <dgm:prSet/>
      <dgm:spPr/>
      <dgm:t>
        <a:bodyPr/>
        <a:lstStyle/>
        <a:p>
          <a:endParaRPr lang="en-US"/>
        </a:p>
      </dgm:t>
    </dgm:pt>
    <dgm:pt modelId="{E81B2357-8132-5C48-8B6A-A247955BC6DB}" type="sibTrans" cxnId="{C08F4A03-A3C2-9C48-8E48-61EB8303D755}">
      <dgm:prSet/>
      <dgm:spPr/>
      <dgm:t>
        <a:bodyPr/>
        <a:lstStyle/>
        <a:p>
          <a:endParaRPr lang="en-US"/>
        </a:p>
      </dgm:t>
    </dgm:pt>
    <dgm:pt modelId="{20270089-862B-BC42-A6B0-890C2E37BA7A}">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5</a:t>
          </a:r>
        </a:p>
      </dgm:t>
    </dgm:pt>
    <dgm:pt modelId="{E8B31E8A-EF51-B846-8065-2F92152E4270}" type="parTrans" cxnId="{5BDFB4E7-A196-0649-AB8C-71D0083CFAC6}">
      <dgm:prSet/>
      <dgm:spPr/>
      <dgm:t>
        <a:bodyPr/>
        <a:lstStyle/>
        <a:p>
          <a:endParaRPr lang="en-US"/>
        </a:p>
      </dgm:t>
    </dgm:pt>
    <dgm:pt modelId="{74C8D7F1-9666-C84D-8E00-4E419208820A}" type="sibTrans" cxnId="{5BDFB4E7-A196-0649-AB8C-71D0083CFAC6}">
      <dgm:prSet/>
      <dgm:spPr/>
      <dgm:t>
        <a:bodyPr/>
        <a:lstStyle/>
        <a:p>
          <a:endParaRPr lang="en-US"/>
        </a:p>
      </dgm:t>
    </dgm:pt>
    <dgm:pt modelId="{784F5206-8C1F-4044-96F6-A1862BF1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8: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dirty="0"/>
        </a:p>
      </dgm:t>
    </dgm:pt>
    <dgm:pt modelId="{3527CDB4-97B4-AC48-B75C-69B4E76849FC}" type="parTrans" cxnId="{C856BA36-1065-1A4E-A955-3363C6184015}">
      <dgm:prSet/>
      <dgm:spPr/>
      <dgm:t>
        <a:bodyPr/>
        <a:lstStyle/>
        <a:p>
          <a:endParaRPr lang="en-US"/>
        </a:p>
      </dgm:t>
    </dgm:pt>
    <dgm:pt modelId="{1C4FC236-51DC-8341-8AD0-180DA4171EE3}" type="sibTrans" cxnId="{C856BA36-1065-1A4E-A955-3363C6184015}">
      <dgm:prSet/>
      <dgm:spPr/>
      <dgm:t>
        <a:bodyPr/>
        <a:lstStyle/>
        <a:p>
          <a:endParaRPr lang="en-US"/>
        </a:p>
      </dgm:t>
    </dgm:pt>
    <dgm:pt modelId="{CA766D9D-70DE-7F44-990C-16FB73BA93DF}">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6</a:t>
          </a:r>
        </a:p>
      </dgm:t>
    </dgm:pt>
    <dgm:pt modelId="{62176AF4-27C7-CD49-A078-844946D60D98}" type="parTrans" cxnId="{E311C3EA-B8E6-A84D-910C-8B930F99C661}">
      <dgm:prSet/>
      <dgm:spPr/>
      <dgm:t>
        <a:bodyPr/>
        <a:lstStyle/>
        <a:p>
          <a:endParaRPr lang="en-US"/>
        </a:p>
      </dgm:t>
    </dgm:pt>
    <dgm:pt modelId="{259B84AA-47A2-D941-8B0E-EB6872691D08}" type="sibTrans" cxnId="{E311C3EA-B8E6-A84D-910C-8B930F99C661}">
      <dgm:prSet/>
      <dgm:spPr/>
      <dgm:t>
        <a:bodyPr/>
        <a:lstStyle/>
        <a:p>
          <a:endParaRPr lang="en-US"/>
        </a:p>
      </dgm:t>
    </dgm:pt>
    <dgm:pt modelId="{B788B918-8D29-7A4C-B423-55AB4580586A}">
      <dgm:prSet>
        <dgm:style>
          <a:lnRef idx="2">
            <a:schemeClr val="accent1"/>
          </a:lnRef>
          <a:fillRef idx="1">
            <a:schemeClr val="lt1"/>
          </a:fillRef>
          <a:effectRef idx="0">
            <a:schemeClr val="accent1"/>
          </a:effectRef>
          <a:fontRef idx="minor">
            <a:schemeClr val="dk1"/>
          </a:fontRef>
        </dgm:style>
      </dgm:prSet>
      <dgm:spPr/>
      <dgm:t>
        <a:bodyPr/>
        <a:lstStyle/>
        <a:p>
          <a:r>
            <a:rPr lang="en-US" dirty="0"/>
            <a:t>Step 9: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dirty="0"/>
        </a:p>
      </dgm:t>
    </dgm:pt>
    <dgm:pt modelId="{51BC697D-B6A6-5E47-B94C-7B224E42827C}" type="parTrans" cxnId="{78CDE3AE-19FA-6C42-B7CD-6EC725910884}">
      <dgm:prSet/>
      <dgm:spPr/>
      <dgm:t>
        <a:bodyPr/>
        <a:lstStyle/>
        <a:p>
          <a:endParaRPr lang="en-US"/>
        </a:p>
      </dgm:t>
    </dgm:pt>
    <dgm:pt modelId="{918ADBA6-FBC2-664C-AF45-79860B732466}" type="sibTrans" cxnId="{78CDE3AE-19FA-6C42-B7CD-6EC725910884}">
      <dgm:prSet/>
      <dgm:spPr/>
      <dgm:t>
        <a:bodyPr/>
        <a:lstStyle/>
        <a:p>
          <a:endParaRPr lang="en-US"/>
        </a:p>
      </dgm:t>
    </dgm:pt>
    <dgm:pt modelId="{21630C3E-CB53-3B41-AFF1-AA62CA62C9FA}">
      <dgm:prSet>
        <dgm:style>
          <a:lnRef idx="2">
            <a:schemeClr val="accent1"/>
          </a:lnRef>
          <a:fillRef idx="1">
            <a:schemeClr val="lt1"/>
          </a:fillRef>
          <a:effectRef idx="0">
            <a:schemeClr val="accent1"/>
          </a:effectRef>
          <a:fontRef idx="minor">
            <a:schemeClr val="dk1"/>
          </a:fontRef>
        </dgm:style>
      </dgm:prSet>
      <dgm:spPr/>
      <dgm:t>
        <a:bodyPr/>
        <a:lstStyle/>
        <a:p>
          <a:r>
            <a:rPr lang="en-US" dirty="0"/>
            <a:t>Step 10</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dirty="0"/>
        </a:p>
      </dgm:t>
    </dgm:pt>
    <dgm:pt modelId="{46FFAA8F-D90B-5348-9C86-84B0563208D3}" type="parTrans" cxnId="{49E58EBD-D621-FE41-85B6-21338E0E4203}">
      <dgm:prSet/>
      <dgm:spPr/>
      <dgm:t>
        <a:bodyPr/>
        <a:lstStyle/>
        <a:p>
          <a:endParaRPr lang="en-US"/>
        </a:p>
      </dgm:t>
    </dgm:pt>
    <dgm:pt modelId="{4261860B-37E7-C946-81AA-C50A331EAE7B}" type="sibTrans" cxnId="{49E58EBD-D621-FE41-85B6-21338E0E4203}">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60907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6"/>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6">
        <dgm:presLayoutVars>
          <dgm:chPref val="3"/>
        </dgm:presLayoutVars>
      </dgm:prSet>
      <dgm:spPr/>
    </dgm:pt>
    <dgm:pt modelId="{D77C884D-E628-9346-AD5A-42986AC33A3D}" type="pres">
      <dgm:prSet presAssocID="{FB038EF3-0F49-E44E-A35F-720BEA9BCDCA}" presName="rootConnector" presStyleLbl="node2" presStyleIdx="0" presStyleCnt="6"/>
      <dgm:spPr/>
    </dgm:pt>
    <dgm:pt modelId="{7A2CA4C0-E0F3-9A44-9EAC-CCFC1BC961FF}" type="pres">
      <dgm:prSet presAssocID="{FB038EF3-0F49-E44E-A35F-720BEA9BCDCA}" presName="hierChild4" presStyleCnt="0"/>
      <dgm:spPr/>
    </dgm:pt>
    <dgm:pt modelId="{8A24E5BB-7E06-D64C-8ABE-4AC031D64E8A}" type="pres">
      <dgm:prSet presAssocID="{5E838FBD-C651-7649-8DD3-47AA09C3D6CF}" presName="Name37" presStyleLbl="parChTrans1D3" presStyleIdx="0" presStyleCnt="10"/>
      <dgm:spPr/>
    </dgm:pt>
    <dgm:pt modelId="{69B300B2-F6BB-9745-BC42-06097F7C4184}" type="pres">
      <dgm:prSet presAssocID="{D13BA419-EB23-5C44-B309-CA3B2399E03E}" presName="hierRoot2" presStyleCnt="0">
        <dgm:presLayoutVars>
          <dgm:hierBranch val="init"/>
        </dgm:presLayoutVars>
      </dgm:prSet>
      <dgm:spPr/>
    </dgm:pt>
    <dgm:pt modelId="{5726E1FB-60A7-4F4C-9D73-A5CCCBC119A4}" type="pres">
      <dgm:prSet presAssocID="{D13BA419-EB23-5C44-B309-CA3B2399E03E}" presName="rootComposite" presStyleCnt="0"/>
      <dgm:spPr/>
    </dgm:pt>
    <dgm:pt modelId="{46316B6D-3E99-2043-9F89-C589C9EE19B0}" type="pres">
      <dgm:prSet presAssocID="{D13BA419-EB23-5C44-B309-CA3B2399E03E}" presName="rootText" presStyleLbl="node3" presStyleIdx="0" presStyleCnt="10" custScaleY="226284">
        <dgm:presLayoutVars>
          <dgm:chPref val="3"/>
        </dgm:presLayoutVars>
      </dgm:prSet>
      <dgm:spPr/>
    </dgm:pt>
    <dgm:pt modelId="{B07CE29F-35E6-8440-A8FF-8FE145F51169}" type="pres">
      <dgm:prSet presAssocID="{D13BA419-EB23-5C44-B309-CA3B2399E03E}" presName="rootConnector" presStyleLbl="node3" presStyleIdx="0" presStyleCnt="10"/>
      <dgm:spPr/>
    </dgm:pt>
    <dgm:pt modelId="{500409BF-E626-3946-9AEB-EA63D029C283}" type="pres">
      <dgm:prSet presAssocID="{D13BA419-EB23-5C44-B309-CA3B2399E03E}" presName="hierChild4" presStyleCnt="0"/>
      <dgm:spPr/>
    </dgm:pt>
    <dgm:pt modelId="{3A8597F1-3F28-7F45-8A0E-CCAA706F97B6}" type="pres">
      <dgm:prSet presAssocID="{D13BA419-EB23-5C44-B309-CA3B2399E03E}" presName="hierChild5" presStyleCnt="0"/>
      <dgm:spPr/>
    </dgm:pt>
    <dgm:pt modelId="{E0AE9FDC-D9E0-6F4A-861F-919C19E8C8AF}" type="pres">
      <dgm:prSet presAssocID="{56BB60C7-8216-A049-A052-23DC1903F5E8}" presName="Name37" presStyleLbl="parChTrans1D3" presStyleIdx="1" presStyleCnt="10"/>
      <dgm:spPr/>
    </dgm:pt>
    <dgm:pt modelId="{38318EC3-2139-9046-9865-D14B078D2B87}" type="pres">
      <dgm:prSet presAssocID="{98A08D0F-438B-F142-BF99-31926137D2ED}" presName="hierRoot2" presStyleCnt="0">
        <dgm:presLayoutVars>
          <dgm:hierBranch val="init"/>
        </dgm:presLayoutVars>
      </dgm:prSet>
      <dgm:spPr/>
    </dgm:pt>
    <dgm:pt modelId="{E76305C5-A79B-7C44-B3A0-E38EB5FB292A}" type="pres">
      <dgm:prSet presAssocID="{98A08D0F-438B-F142-BF99-31926137D2ED}" presName="rootComposite" presStyleCnt="0"/>
      <dgm:spPr/>
    </dgm:pt>
    <dgm:pt modelId="{A71223B8-ED7B-8D46-A455-F257842943DF}" type="pres">
      <dgm:prSet presAssocID="{98A08D0F-438B-F142-BF99-31926137D2ED}" presName="rootText" presStyleLbl="node3" presStyleIdx="1" presStyleCnt="10" custScaleY="226284">
        <dgm:presLayoutVars>
          <dgm:chPref val="3"/>
        </dgm:presLayoutVars>
      </dgm:prSet>
      <dgm:spPr/>
    </dgm:pt>
    <dgm:pt modelId="{89020A25-8262-A947-A5E8-92B071685571}" type="pres">
      <dgm:prSet presAssocID="{98A08D0F-438B-F142-BF99-31926137D2ED}" presName="rootConnector" presStyleLbl="node3" presStyleIdx="1" presStyleCnt="10"/>
      <dgm:spPr/>
    </dgm:pt>
    <dgm:pt modelId="{0A50A424-201A-2541-9CC2-6A8322110ACA}" type="pres">
      <dgm:prSet presAssocID="{98A08D0F-438B-F142-BF99-31926137D2ED}" presName="hierChild4" presStyleCnt="0"/>
      <dgm:spPr/>
    </dgm:pt>
    <dgm:pt modelId="{97E354AF-8346-9749-AFEC-F028CCE5264E}" type="pres">
      <dgm:prSet presAssocID="{98A08D0F-438B-F142-BF99-31926137D2ED}"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6"/>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6">
        <dgm:presLayoutVars>
          <dgm:chPref val="3"/>
        </dgm:presLayoutVars>
      </dgm:prSet>
      <dgm:spPr/>
    </dgm:pt>
    <dgm:pt modelId="{1595679C-9573-5442-B433-DE4F8B1DCC39}" type="pres">
      <dgm:prSet presAssocID="{DBA6761B-C4C5-3C4D-9DD1-F8C92B0CDF97}" presName="rootConnector" presStyleLbl="node2" presStyleIdx="1" presStyleCnt="6"/>
      <dgm:spPr/>
    </dgm:pt>
    <dgm:pt modelId="{0EC4248C-2537-4946-BCBA-5DC0686F70E1}" type="pres">
      <dgm:prSet presAssocID="{DBA6761B-C4C5-3C4D-9DD1-F8C92B0CDF97}" presName="hierChild4" presStyleCnt="0"/>
      <dgm:spPr/>
    </dgm:pt>
    <dgm:pt modelId="{AFA7640D-D7CB-2F44-A4BF-44B65D34C347}" type="pres">
      <dgm:prSet presAssocID="{842948AA-9620-2148-BF43-34B85DE41F93}" presName="Name37" presStyleLbl="parChTrans1D3" presStyleIdx="2" presStyleCnt="10"/>
      <dgm:spPr/>
    </dgm:pt>
    <dgm:pt modelId="{32E4789D-E5D8-F247-A8BA-025615F1D054}" type="pres">
      <dgm:prSet presAssocID="{CCD8335F-F908-7F49-A260-F648F974674E}" presName="hierRoot2" presStyleCnt="0">
        <dgm:presLayoutVars>
          <dgm:hierBranch val="init"/>
        </dgm:presLayoutVars>
      </dgm:prSet>
      <dgm:spPr/>
    </dgm:pt>
    <dgm:pt modelId="{9DAB8D89-FAE1-D442-9596-90A289287BBC}" type="pres">
      <dgm:prSet presAssocID="{CCD8335F-F908-7F49-A260-F648F974674E}" presName="rootComposite" presStyleCnt="0"/>
      <dgm:spPr/>
    </dgm:pt>
    <dgm:pt modelId="{AE636CEF-957F-714F-95BD-D8A20C598280}" type="pres">
      <dgm:prSet presAssocID="{CCD8335F-F908-7F49-A260-F648F974674E}" presName="rootText" presStyleLbl="node3" presStyleIdx="2" presStyleCnt="10" custScaleY="226284">
        <dgm:presLayoutVars>
          <dgm:chPref val="3"/>
        </dgm:presLayoutVars>
      </dgm:prSet>
      <dgm:spPr/>
    </dgm:pt>
    <dgm:pt modelId="{31D1CC81-E82D-A645-B038-85517E83FECA}" type="pres">
      <dgm:prSet presAssocID="{CCD8335F-F908-7F49-A260-F648F974674E}" presName="rootConnector" presStyleLbl="node3" presStyleIdx="2" presStyleCnt="10"/>
      <dgm:spPr/>
    </dgm:pt>
    <dgm:pt modelId="{50D62678-F46A-AA46-8C2C-37A6D8B9D416}" type="pres">
      <dgm:prSet presAssocID="{CCD8335F-F908-7F49-A260-F648F974674E}" presName="hierChild4" presStyleCnt="0"/>
      <dgm:spPr/>
    </dgm:pt>
    <dgm:pt modelId="{BA422ABC-0676-0442-9CE2-8A73C4B2D0B4}" type="pres">
      <dgm:prSet presAssocID="{CCD8335F-F908-7F49-A260-F648F974674E}" presName="hierChild5" presStyleCnt="0"/>
      <dgm:spPr/>
    </dgm:pt>
    <dgm:pt modelId="{34E6D1F3-2FDD-4E4E-AE67-6F8F9FF0DD38}" type="pres">
      <dgm:prSet presAssocID="{DB0C3104-06E3-B94A-B52F-D4945147AA1D}" presName="Name37" presStyleLbl="parChTrans1D3" presStyleIdx="3" presStyleCnt="10"/>
      <dgm:spPr/>
    </dgm:pt>
    <dgm:pt modelId="{22EB0305-DC9B-D04F-8CF5-B9971FDD6FC3}" type="pres">
      <dgm:prSet presAssocID="{3A76AD05-95E5-F340-8728-37CBAD648560}" presName="hierRoot2" presStyleCnt="0">
        <dgm:presLayoutVars>
          <dgm:hierBranch val="init"/>
        </dgm:presLayoutVars>
      </dgm:prSet>
      <dgm:spPr/>
    </dgm:pt>
    <dgm:pt modelId="{40B5DAD9-B16E-644E-B143-8A5973425EE5}" type="pres">
      <dgm:prSet presAssocID="{3A76AD05-95E5-F340-8728-37CBAD648560}" presName="rootComposite" presStyleCnt="0"/>
      <dgm:spPr/>
    </dgm:pt>
    <dgm:pt modelId="{A03AE5AA-A9F3-5949-BA96-8042E03424A2}" type="pres">
      <dgm:prSet presAssocID="{3A76AD05-95E5-F340-8728-37CBAD648560}" presName="rootText" presStyleLbl="node3" presStyleIdx="3" presStyleCnt="10" custScaleY="226284">
        <dgm:presLayoutVars>
          <dgm:chPref val="3"/>
        </dgm:presLayoutVars>
      </dgm:prSet>
      <dgm:spPr/>
    </dgm:pt>
    <dgm:pt modelId="{D93CBA38-802B-8045-AF48-260612028520}" type="pres">
      <dgm:prSet presAssocID="{3A76AD05-95E5-F340-8728-37CBAD648560}" presName="rootConnector" presStyleLbl="node3" presStyleIdx="3" presStyleCnt="10"/>
      <dgm:spPr/>
    </dgm:pt>
    <dgm:pt modelId="{D515E1AD-61B9-8D46-87C9-03472601817D}" type="pres">
      <dgm:prSet presAssocID="{3A76AD05-95E5-F340-8728-37CBAD648560}" presName="hierChild4" presStyleCnt="0"/>
      <dgm:spPr/>
    </dgm:pt>
    <dgm:pt modelId="{3D78522D-52A9-8843-9BF4-B3EF0E8C5258}" type="pres">
      <dgm:prSet presAssocID="{3A76AD05-95E5-F340-8728-37CBAD648560}"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6"/>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6">
        <dgm:presLayoutVars>
          <dgm:chPref val="3"/>
        </dgm:presLayoutVars>
      </dgm:prSet>
      <dgm:spPr/>
    </dgm:pt>
    <dgm:pt modelId="{3EADE6D1-6DDE-8340-9E7E-A5B4F1B24098}" type="pres">
      <dgm:prSet presAssocID="{A3F1F271-3F4F-0E4C-B746-1B4A23AF823D}" presName="rootConnector" presStyleLbl="node2" presStyleIdx="2" presStyleCnt="6"/>
      <dgm:spPr/>
    </dgm:pt>
    <dgm:pt modelId="{83667F77-BE0E-E545-A46F-9530D5AA4AC5}" type="pres">
      <dgm:prSet presAssocID="{A3F1F271-3F4F-0E4C-B746-1B4A23AF823D}" presName="hierChild4" presStyleCnt="0"/>
      <dgm:spPr/>
    </dgm:pt>
    <dgm:pt modelId="{C1082BB8-9907-FE4E-81D6-CE65212B3311}" type="pres">
      <dgm:prSet presAssocID="{EBA5DB3C-B717-B045-83FD-278673999525}" presName="Name37" presStyleLbl="parChTrans1D3" presStyleIdx="4" presStyleCnt="10"/>
      <dgm:spPr/>
    </dgm:pt>
    <dgm:pt modelId="{5FE8E670-BEE7-B649-BEB1-313431BAA110}" type="pres">
      <dgm:prSet presAssocID="{A9F25EB7-9593-904B-9CA2-D96BDDD45228}" presName="hierRoot2" presStyleCnt="0">
        <dgm:presLayoutVars>
          <dgm:hierBranch val="init"/>
        </dgm:presLayoutVars>
      </dgm:prSet>
      <dgm:spPr/>
    </dgm:pt>
    <dgm:pt modelId="{A5BC7208-6473-6440-BC72-FD8EC40E9F70}" type="pres">
      <dgm:prSet presAssocID="{A9F25EB7-9593-904B-9CA2-D96BDDD45228}" presName="rootComposite" presStyleCnt="0"/>
      <dgm:spPr/>
    </dgm:pt>
    <dgm:pt modelId="{6ADF7F32-3D08-6045-92BF-96F84F5ED42C}" type="pres">
      <dgm:prSet presAssocID="{A9F25EB7-9593-904B-9CA2-D96BDDD45228}" presName="rootText" presStyleLbl="node3" presStyleIdx="4" presStyleCnt="10" custScaleY="226284">
        <dgm:presLayoutVars>
          <dgm:chPref val="3"/>
        </dgm:presLayoutVars>
      </dgm:prSet>
      <dgm:spPr/>
    </dgm:pt>
    <dgm:pt modelId="{A664D8DB-2FED-CA41-ACAF-51E75269DA71}" type="pres">
      <dgm:prSet presAssocID="{A9F25EB7-9593-904B-9CA2-D96BDDD45228}" presName="rootConnector" presStyleLbl="node3" presStyleIdx="4" presStyleCnt="10"/>
      <dgm:spPr/>
    </dgm:pt>
    <dgm:pt modelId="{E6156D87-C0E3-C044-9C63-3F874D1FCB6E}" type="pres">
      <dgm:prSet presAssocID="{A9F25EB7-9593-904B-9CA2-D96BDDD45228}" presName="hierChild4" presStyleCnt="0"/>
      <dgm:spPr/>
    </dgm:pt>
    <dgm:pt modelId="{1E22DF8C-5DA5-444F-9F49-3663484FBB89}" type="pres">
      <dgm:prSet presAssocID="{A9F25EB7-9593-904B-9CA2-D96BDDD45228}" presName="hierChild5" presStyleCnt="0"/>
      <dgm:spPr/>
    </dgm:pt>
    <dgm:pt modelId="{94BE3345-8354-1746-B9D0-51D97CCE3426}" type="pres">
      <dgm:prSet presAssocID="{8F9864A0-F8E8-4D43-9595-DD06EFB7BA0C}" presName="Name37" presStyleLbl="parChTrans1D3" presStyleIdx="5" presStyleCnt="10"/>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5" presStyleCnt="10" custScaleY="226284">
        <dgm:presLayoutVars>
          <dgm:chPref val="3"/>
        </dgm:presLayoutVars>
      </dgm:prSet>
      <dgm:spPr/>
    </dgm:pt>
    <dgm:pt modelId="{4D5D1464-CF5A-914F-8282-4F0C5945C1F1}" type="pres">
      <dgm:prSet presAssocID="{15E7F59C-F70B-2848-A8B6-D693B24AA84B}" presName="rootConnector" presStyleLbl="node3" presStyleIdx="5" presStyleCnt="10"/>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81B7E18B-3595-6D42-91FF-D851D9D2D3B3}" type="pres">
      <dgm:prSet presAssocID="{A3F1F271-3F4F-0E4C-B746-1B4A23AF823D}" presName="hierChild5" presStyleCnt="0"/>
      <dgm:spPr/>
    </dgm:pt>
    <dgm:pt modelId="{6A67F47E-C1E6-4142-95AC-96061C937B7C}" type="pres">
      <dgm:prSet presAssocID="{5EE76E92-763F-8043-A4A0-B0B544172259}" presName="Name37" presStyleLbl="parChTrans1D2" presStyleIdx="3" presStyleCnt="6"/>
      <dgm:spPr/>
    </dgm:pt>
    <dgm:pt modelId="{7EC276E1-F695-2746-A53B-F3580DE3246F}" type="pres">
      <dgm:prSet presAssocID="{4776C431-7FDB-5A4B-8A25-7809B8A2A846}" presName="hierRoot2" presStyleCnt="0">
        <dgm:presLayoutVars>
          <dgm:hierBranch val="init"/>
        </dgm:presLayoutVars>
      </dgm:prSet>
      <dgm:spPr/>
    </dgm:pt>
    <dgm:pt modelId="{947AED77-7384-8746-B173-1812E4490C82}" type="pres">
      <dgm:prSet presAssocID="{4776C431-7FDB-5A4B-8A25-7809B8A2A846}" presName="rootComposite" presStyleCnt="0"/>
      <dgm:spPr/>
    </dgm:pt>
    <dgm:pt modelId="{21DF1D86-10A5-1E4D-9D1F-4DCDF837A457}" type="pres">
      <dgm:prSet presAssocID="{4776C431-7FDB-5A4B-8A25-7809B8A2A846}" presName="rootText" presStyleLbl="node2" presStyleIdx="3" presStyleCnt="6">
        <dgm:presLayoutVars>
          <dgm:chPref val="3"/>
        </dgm:presLayoutVars>
      </dgm:prSet>
      <dgm:spPr/>
    </dgm:pt>
    <dgm:pt modelId="{105B0A5D-36B8-E94C-AD4D-BC876662CFD3}" type="pres">
      <dgm:prSet presAssocID="{4776C431-7FDB-5A4B-8A25-7809B8A2A846}" presName="rootConnector" presStyleLbl="node2" presStyleIdx="3" presStyleCnt="6"/>
      <dgm:spPr/>
    </dgm:pt>
    <dgm:pt modelId="{1AC6F14C-EAA1-5347-A415-4A37E2784D26}" type="pres">
      <dgm:prSet presAssocID="{4776C431-7FDB-5A4B-8A25-7809B8A2A846}" presName="hierChild4" presStyleCnt="0"/>
      <dgm:spPr/>
    </dgm:pt>
    <dgm:pt modelId="{281AAB63-0F66-4440-ACF2-CC0AB4247915}" type="pres">
      <dgm:prSet presAssocID="{BDE54BDB-60A7-9844-B3EF-4B777460C18B}" presName="Name37" presStyleLbl="parChTrans1D3" presStyleIdx="6" presStyleCnt="10"/>
      <dgm:spPr/>
    </dgm:pt>
    <dgm:pt modelId="{E431ACC4-41D8-7944-B258-D199C97A540E}" type="pres">
      <dgm:prSet presAssocID="{87EC5A22-DE86-854B-BA03-7A7C09143145}" presName="hierRoot2" presStyleCnt="0">
        <dgm:presLayoutVars>
          <dgm:hierBranch val="init"/>
        </dgm:presLayoutVars>
      </dgm:prSet>
      <dgm:spPr/>
    </dgm:pt>
    <dgm:pt modelId="{FF24E5C9-91FA-FE4D-A291-15A296ACF6BD}" type="pres">
      <dgm:prSet presAssocID="{87EC5A22-DE86-854B-BA03-7A7C09143145}" presName="rootComposite" presStyleCnt="0"/>
      <dgm:spPr/>
    </dgm:pt>
    <dgm:pt modelId="{ED518EC4-A0F2-EF47-B44A-1AAEFD0934D8}" type="pres">
      <dgm:prSet presAssocID="{87EC5A22-DE86-854B-BA03-7A7C09143145}" presName="rootText" presStyleLbl="node3" presStyleIdx="6" presStyleCnt="10" custScaleY="226284">
        <dgm:presLayoutVars>
          <dgm:chPref val="3"/>
        </dgm:presLayoutVars>
      </dgm:prSet>
      <dgm:spPr/>
    </dgm:pt>
    <dgm:pt modelId="{2411496D-7B93-C14D-8AAB-6A4B57F6AE17}" type="pres">
      <dgm:prSet presAssocID="{87EC5A22-DE86-854B-BA03-7A7C09143145}" presName="rootConnector" presStyleLbl="node3" presStyleIdx="6" presStyleCnt="10"/>
      <dgm:spPr/>
    </dgm:pt>
    <dgm:pt modelId="{B66C6581-33AC-FF49-8949-04B500ECC0D6}" type="pres">
      <dgm:prSet presAssocID="{87EC5A22-DE86-854B-BA03-7A7C09143145}" presName="hierChild4" presStyleCnt="0"/>
      <dgm:spPr/>
    </dgm:pt>
    <dgm:pt modelId="{86D3CD41-3C03-DB48-B79D-33EB576AFB59}" type="pres">
      <dgm:prSet presAssocID="{87EC5A22-DE86-854B-BA03-7A7C09143145}" presName="hierChild5" presStyleCnt="0"/>
      <dgm:spPr/>
    </dgm:pt>
    <dgm:pt modelId="{460B486C-F3C7-EB42-8E39-D1E3D5233E36}" type="pres">
      <dgm:prSet presAssocID="{4776C431-7FDB-5A4B-8A25-7809B8A2A846}" presName="hierChild5" presStyleCnt="0"/>
      <dgm:spPr/>
    </dgm:pt>
    <dgm:pt modelId="{2E726BE0-3B96-6C4D-B91A-EF2D5ECA08C0}" type="pres">
      <dgm:prSet presAssocID="{E8B31E8A-EF51-B846-8065-2F92152E4270}" presName="Name37" presStyleLbl="parChTrans1D2" presStyleIdx="4" presStyleCnt="6"/>
      <dgm:spPr/>
    </dgm:pt>
    <dgm:pt modelId="{A61F73B9-1A45-8348-A83A-EEFB818D449E}" type="pres">
      <dgm:prSet presAssocID="{20270089-862B-BC42-A6B0-890C2E37BA7A}" presName="hierRoot2" presStyleCnt="0">
        <dgm:presLayoutVars>
          <dgm:hierBranch val="init"/>
        </dgm:presLayoutVars>
      </dgm:prSet>
      <dgm:spPr/>
    </dgm:pt>
    <dgm:pt modelId="{EB91E8FE-C6CB-964E-8B15-6833DB596AEB}" type="pres">
      <dgm:prSet presAssocID="{20270089-862B-BC42-A6B0-890C2E37BA7A}" presName="rootComposite" presStyleCnt="0"/>
      <dgm:spPr/>
    </dgm:pt>
    <dgm:pt modelId="{E2A343FB-03C4-C148-99A8-7D1B824A9159}" type="pres">
      <dgm:prSet presAssocID="{20270089-862B-BC42-A6B0-890C2E37BA7A}" presName="rootText" presStyleLbl="node2" presStyleIdx="4" presStyleCnt="6">
        <dgm:presLayoutVars>
          <dgm:chPref val="3"/>
        </dgm:presLayoutVars>
      </dgm:prSet>
      <dgm:spPr/>
    </dgm:pt>
    <dgm:pt modelId="{8C59F6A2-E2B4-144D-B0BC-CF2103569F60}" type="pres">
      <dgm:prSet presAssocID="{20270089-862B-BC42-A6B0-890C2E37BA7A}" presName="rootConnector" presStyleLbl="node2" presStyleIdx="4" presStyleCnt="6"/>
      <dgm:spPr/>
    </dgm:pt>
    <dgm:pt modelId="{86E05389-EE69-8443-BF3E-131385EC34C4}" type="pres">
      <dgm:prSet presAssocID="{20270089-862B-BC42-A6B0-890C2E37BA7A}" presName="hierChild4" presStyleCnt="0"/>
      <dgm:spPr/>
    </dgm:pt>
    <dgm:pt modelId="{25357BD1-64EA-FC47-A85C-935A46805C0B}" type="pres">
      <dgm:prSet presAssocID="{3527CDB4-97B4-AC48-B75C-69B4E76849FC}" presName="Name37" presStyleLbl="parChTrans1D3" presStyleIdx="7" presStyleCnt="10"/>
      <dgm:spPr/>
    </dgm:pt>
    <dgm:pt modelId="{0BD242A1-C971-8841-A71E-0F5D6E4AA86A}" type="pres">
      <dgm:prSet presAssocID="{784F5206-8C1F-4044-96F6-A1862BF15228}" presName="hierRoot2" presStyleCnt="0">
        <dgm:presLayoutVars>
          <dgm:hierBranch val="init"/>
        </dgm:presLayoutVars>
      </dgm:prSet>
      <dgm:spPr/>
    </dgm:pt>
    <dgm:pt modelId="{87858A24-651B-BD45-B5BC-0F3ED891B21A}" type="pres">
      <dgm:prSet presAssocID="{784F5206-8C1F-4044-96F6-A1862BF15228}" presName="rootComposite" presStyleCnt="0"/>
      <dgm:spPr/>
    </dgm:pt>
    <dgm:pt modelId="{95406147-7FE5-B545-B401-7CDA34D271FD}" type="pres">
      <dgm:prSet presAssocID="{784F5206-8C1F-4044-96F6-A1862BF15228}" presName="rootText" presStyleLbl="node3" presStyleIdx="7" presStyleCnt="10" custScaleY="226284">
        <dgm:presLayoutVars>
          <dgm:chPref val="3"/>
        </dgm:presLayoutVars>
      </dgm:prSet>
      <dgm:spPr/>
    </dgm:pt>
    <dgm:pt modelId="{7209E9B9-AC42-2A44-BAD2-B2613FCC4CF7}" type="pres">
      <dgm:prSet presAssocID="{784F5206-8C1F-4044-96F6-A1862BF15228}" presName="rootConnector" presStyleLbl="node3" presStyleIdx="7" presStyleCnt="10"/>
      <dgm:spPr/>
    </dgm:pt>
    <dgm:pt modelId="{6D8FA969-CD86-3544-93E1-EDB2B363D235}" type="pres">
      <dgm:prSet presAssocID="{784F5206-8C1F-4044-96F6-A1862BF15228}" presName="hierChild4" presStyleCnt="0"/>
      <dgm:spPr/>
    </dgm:pt>
    <dgm:pt modelId="{532F7B9B-036E-5C41-97E6-3890132B1AE5}" type="pres">
      <dgm:prSet presAssocID="{784F5206-8C1F-4044-96F6-A1862BF15228}" presName="hierChild5" presStyleCnt="0"/>
      <dgm:spPr/>
    </dgm:pt>
    <dgm:pt modelId="{BA383652-68C5-1540-8D0D-154AB8901A71}" type="pres">
      <dgm:prSet presAssocID="{20270089-862B-BC42-A6B0-890C2E37BA7A}" presName="hierChild5" presStyleCnt="0"/>
      <dgm:spPr/>
    </dgm:pt>
    <dgm:pt modelId="{DE565427-7EBA-AB4C-9FD6-F7A2C8726EC5}" type="pres">
      <dgm:prSet presAssocID="{62176AF4-27C7-CD49-A078-844946D60D98}" presName="Name37" presStyleLbl="parChTrans1D2" presStyleIdx="5" presStyleCnt="6"/>
      <dgm:spPr/>
    </dgm:pt>
    <dgm:pt modelId="{1028B39B-C907-8940-98AD-37F26EEFB0B7}" type="pres">
      <dgm:prSet presAssocID="{CA766D9D-70DE-7F44-990C-16FB73BA93DF}" presName="hierRoot2" presStyleCnt="0">
        <dgm:presLayoutVars>
          <dgm:hierBranch val="init"/>
        </dgm:presLayoutVars>
      </dgm:prSet>
      <dgm:spPr/>
    </dgm:pt>
    <dgm:pt modelId="{1F3152FC-9CB4-334E-900E-02E46EE170AD}" type="pres">
      <dgm:prSet presAssocID="{CA766D9D-70DE-7F44-990C-16FB73BA93DF}" presName="rootComposite" presStyleCnt="0"/>
      <dgm:spPr/>
    </dgm:pt>
    <dgm:pt modelId="{65CE4524-D43B-BE44-B312-BD8E23DDE72B}" type="pres">
      <dgm:prSet presAssocID="{CA766D9D-70DE-7F44-990C-16FB73BA93DF}" presName="rootText" presStyleLbl="node2" presStyleIdx="5" presStyleCnt="6">
        <dgm:presLayoutVars>
          <dgm:chPref val="3"/>
        </dgm:presLayoutVars>
      </dgm:prSet>
      <dgm:spPr/>
    </dgm:pt>
    <dgm:pt modelId="{ED9B2D43-6B58-244B-AFC4-EAE5A098AAD8}" type="pres">
      <dgm:prSet presAssocID="{CA766D9D-70DE-7F44-990C-16FB73BA93DF}" presName="rootConnector" presStyleLbl="node2" presStyleIdx="5" presStyleCnt="6"/>
      <dgm:spPr/>
    </dgm:pt>
    <dgm:pt modelId="{FDF06D48-042A-FA48-B297-BC380052514C}" type="pres">
      <dgm:prSet presAssocID="{CA766D9D-70DE-7F44-990C-16FB73BA93DF}" presName="hierChild4" presStyleCnt="0"/>
      <dgm:spPr/>
    </dgm:pt>
    <dgm:pt modelId="{690E22BB-2EDD-2D46-92E6-0BD890A2F220}" type="pres">
      <dgm:prSet presAssocID="{51BC697D-B6A6-5E47-B94C-7B224E42827C}" presName="Name37" presStyleLbl="parChTrans1D3" presStyleIdx="8" presStyleCnt="10"/>
      <dgm:spPr/>
    </dgm:pt>
    <dgm:pt modelId="{638C53DC-8056-0841-B0D3-A141C49C5E56}" type="pres">
      <dgm:prSet presAssocID="{B788B918-8D29-7A4C-B423-55AB4580586A}" presName="hierRoot2" presStyleCnt="0">
        <dgm:presLayoutVars>
          <dgm:hierBranch val="init"/>
        </dgm:presLayoutVars>
      </dgm:prSet>
      <dgm:spPr/>
    </dgm:pt>
    <dgm:pt modelId="{FDD162CB-56A5-CA44-A23F-B9BB91B30325}" type="pres">
      <dgm:prSet presAssocID="{B788B918-8D29-7A4C-B423-55AB4580586A}" presName="rootComposite" presStyleCnt="0"/>
      <dgm:spPr/>
    </dgm:pt>
    <dgm:pt modelId="{EDDF9B4F-0F91-C240-A32F-2D018CAB8012}" type="pres">
      <dgm:prSet presAssocID="{B788B918-8D29-7A4C-B423-55AB4580586A}" presName="rootText" presStyleLbl="node3" presStyleIdx="8" presStyleCnt="10" custScaleY="226284">
        <dgm:presLayoutVars>
          <dgm:chPref val="3"/>
        </dgm:presLayoutVars>
      </dgm:prSet>
      <dgm:spPr/>
    </dgm:pt>
    <dgm:pt modelId="{23AE039A-4B40-4947-AF95-8D0D015A895B}" type="pres">
      <dgm:prSet presAssocID="{B788B918-8D29-7A4C-B423-55AB4580586A}" presName="rootConnector" presStyleLbl="node3" presStyleIdx="8" presStyleCnt="10"/>
      <dgm:spPr/>
    </dgm:pt>
    <dgm:pt modelId="{C7B44A83-7B3E-BC46-ACE1-385896DF3F5D}" type="pres">
      <dgm:prSet presAssocID="{B788B918-8D29-7A4C-B423-55AB4580586A}" presName="hierChild4" presStyleCnt="0"/>
      <dgm:spPr/>
    </dgm:pt>
    <dgm:pt modelId="{7F8E7B64-6591-D543-B10E-BA6F52677C5B}" type="pres">
      <dgm:prSet presAssocID="{B788B918-8D29-7A4C-B423-55AB4580586A}" presName="hierChild5" presStyleCnt="0"/>
      <dgm:spPr/>
    </dgm:pt>
    <dgm:pt modelId="{A03FAA38-EFF0-7145-947E-E8E30E75F6A2}" type="pres">
      <dgm:prSet presAssocID="{46FFAA8F-D90B-5348-9C86-84B0563208D3}" presName="Name37" presStyleLbl="parChTrans1D3" presStyleIdx="9" presStyleCnt="10"/>
      <dgm:spPr/>
    </dgm:pt>
    <dgm:pt modelId="{8DCC9F46-1362-5949-AE74-FB097EA68D89}" type="pres">
      <dgm:prSet presAssocID="{21630C3E-CB53-3B41-AFF1-AA62CA62C9FA}" presName="hierRoot2" presStyleCnt="0">
        <dgm:presLayoutVars>
          <dgm:hierBranch val="init"/>
        </dgm:presLayoutVars>
      </dgm:prSet>
      <dgm:spPr/>
    </dgm:pt>
    <dgm:pt modelId="{23755D10-2425-BE46-9931-08C38A35B578}" type="pres">
      <dgm:prSet presAssocID="{21630C3E-CB53-3B41-AFF1-AA62CA62C9FA}" presName="rootComposite" presStyleCnt="0"/>
      <dgm:spPr/>
    </dgm:pt>
    <dgm:pt modelId="{EBEC0273-D6D0-4441-AB8A-970CECCA4768}" type="pres">
      <dgm:prSet presAssocID="{21630C3E-CB53-3B41-AFF1-AA62CA62C9FA}" presName="rootText" presStyleLbl="node3" presStyleIdx="9" presStyleCnt="10" custScaleY="226284">
        <dgm:presLayoutVars>
          <dgm:chPref val="3"/>
        </dgm:presLayoutVars>
      </dgm:prSet>
      <dgm:spPr/>
    </dgm:pt>
    <dgm:pt modelId="{31638E28-87FE-424E-8010-E296C11E307E}" type="pres">
      <dgm:prSet presAssocID="{21630C3E-CB53-3B41-AFF1-AA62CA62C9FA}" presName="rootConnector" presStyleLbl="node3" presStyleIdx="9" presStyleCnt="10"/>
      <dgm:spPr/>
    </dgm:pt>
    <dgm:pt modelId="{7F3ECBED-7CB2-AD4E-810D-F4EBA7E7E12D}" type="pres">
      <dgm:prSet presAssocID="{21630C3E-CB53-3B41-AFF1-AA62CA62C9FA}" presName="hierChild4" presStyleCnt="0"/>
      <dgm:spPr/>
    </dgm:pt>
    <dgm:pt modelId="{6384DA53-F157-6B4F-8F42-04E0D34F8C20}" type="pres">
      <dgm:prSet presAssocID="{21630C3E-CB53-3B41-AFF1-AA62CA62C9FA}" presName="hierChild5" presStyleCnt="0"/>
      <dgm:spPr/>
    </dgm:pt>
    <dgm:pt modelId="{D5FDB525-147C-2E46-BFED-6B9846AF9587}" type="pres">
      <dgm:prSet presAssocID="{CA766D9D-70DE-7F44-990C-16FB73BA93DF}" presName="hierChild5" presStyleCnt="0"/>
      <dgm:spPr/>
    </dgm:pt>
    <dgm:pt modelId="{9D7F94D7-A2CB-0F44-B198-C505FE895483}" type="pres">
      <dgm:prSet presAssocID="{012D9EB0-23DE-6A45-8A79-BEC3416AD525}" presName="hierChild3" presStyleCnt="0"/>
      <dgm:spPr/>
    </dgm:pt>
  </dgm:ptLst>
  <dgm:cxnLst>
    <dgm:cxn modelId="{C08F4A03-A3C2-9C48-8E48-61EB8303D755}" srcId="{4776C431-7FDB-5A4B-8A25-7809B8A2A846}" destId="{87EC5A22-DE86-854B-BA03-7A7C09143145}" srcOrd="0" destOrd="0" parTransId="{BDE54BDB-60A7-9844-B3EF-4B777460C18B}" sibTransId="{E81B2357-8132-5C48-8B6A-A247955BC6DB}"/>
    <dgm:cxn modelId="{43049703-F8A4-E74E-A894-DBCAFBF844DA}" type="presOf" srcId="{784F5206-8C1F-4044-96F6-A1862BF15228}" destId="{95406147-7FE5-B545-B401-7CDA34D271FD}" srcOrd="0" destOrd="0" presId="urn:microsoft.com/office/officeart/2005/8/layout/orgChart1"/>
    <dgm:cxn modelId="{FC9DD809-1B63-BC48-AC95-B5AA2B58657B}" type="presOf" srcId="{56BB60C7-8216-A049-A052-23DC1903F5E8}" destId="{E0AE9FDC-D9E0-6F4A-861F-919C19E8C8AF}" srcOrd="0" destOrd="0" presId="urn:microsoft.com/office/officeart/2005/8/layout/orgChart1"/>
    <dgm:cxn modelId="{F008AC0B-CC67-9E4B-85B1-6A91714EAEB5}" type="presOf" srcId="{A9F25EB7-9593-904B-9CA2-D96BDDD45228}" destId="{A664D8DB-2FED-CA41-ACAF-51E75269DA71}" srcOrd="1"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EBE4540D-848C-814D-A73B-9803BD252BAD}" type="presOf" srcId="{EBA5DB3C-B717-B045-83FD-278673999525}" destId="{C1082BB8-9907-FE4E-81D6-CE65212B3311}" srcOrd="0" destOrd="0" presId="urn:microsoft.com/office/officeart/2005/8/layout/orgChart1"/>
    <dgm:cxn modelId="{CB76F110-3E20-C44D-A522-9628E3BAC41C}" type="presOf" srcId="{A9F25EB7-9593-904B-9CA2-D96BDDD45228}" destId="{6ADF7F32-3D08-6045-92BF-96F84F5ED42C}" srcOrd="0" destOrd="0" presId="urn:microsoft.com/office/officeart/2005/8/layout/orgChart1"/>
    <dgm:cxn modelId="{FC264313-9725-1044-ACEF-A0CD38E8F0CA}" type="presOf" srcId="{012D9EB0-23DE-6A45-8A79-BEC3416AD525}" destId="{C7A03429-A1B7-C343-9FB6-17882A031324}" srcOrd="1" destOrd="0" presId="urn:microsoft.com/office/officeart/2005/8/layout/orgChart1"/>
    <dgm:cxn modelId="{49014014-D0C4-9E41-A150-FB648FA0C377}" type="presOf" srcId="{BDE54BDB-60A7-9844-B3EF-4B777460C18B}" destId="{281AAB63-0F66-4440-ACF2-CC0AB4247915}"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B8F49E2D-930F-914D-BF86-C0E83FE88668}" type="presOf" srcId="{98A08D0F-438B-F142-BF99-31926137D2ED}" destId="{A71223B8-ED7B-8D46-A455-F257842943DF}" srcOrd="0" destOrd="0" presId="urn:microsoft.com/office/officeart/2005/8/layout/orgChart1"/>
    <dgm:cxn modelId="{C7A51D34-5F6D-EB4F-ACE9-5168B258039C}" type="presOf" srcId="{20270089-862B-BC42-A6B0-890C2E37BA7A}" destId="{8C59F6A2-E2B4-144D-B0BC-CF2103569F60}" srcOrd="1" destOrd="0" presId="urn:microsoft.com/office/officeart/2005/8/layout/orgChart1"/>
    <dgm:cxn modelId="{01889B35-51F1-9F41-A71D-291AB91CA491}" type="presOf" srcId="{784F5206-8C1F-4044-96F6-A1862BF15228}" destId="{7209E9B9-AC42-2A44-BAD2-B2613FCC4CF7}" srcOrd="1" destOrd="0" presId="urn:microsoft.com/office/officeart/2005/8/layout/orgChart1"/>
    <dgm:cxn modelId="{C856BA36-1065-1A4E-A955-3363C6184015}" srcId="{20270089-862B-BC42-A6B0-890C2E37BA7A}" destId="{784F5206-8C1F-4044-96F6-A1862BF15228}" srcOrd="0" destOrd="0" parTransId="{3527CDB4-97B4-AC48-B75C-69B4E76849FC}" sibTransId="{1C4FC236-51DC-8341-8AD0-180DA4171EE3}"/>
    <dgm:cxn modelId="{BAA9253C-55EB-0146-9DC7-46BDF5363DC1}" type="presOf" srcId="{21630C3E-CB53-3B41-AFF1-AA62CA62C9FA}" destId="{31638E28-87FE-424E-8010-E296C11E307E}" srcOrd="1" destOrd="0" presId="urn:microsoft.com/office/officeart/2005/8/layout/orgChart1"/>
    <dgm:cxn modelId="{CF132B3F-C5D9-7448-8B21-1831DA03FF0B}" type="presOf" srcId="{842948AA-9620-2148-BF43-34B85DE41F93}" destId="{AFA7640D-D7CB-2F44-A4BF-44B65D34C347}" srcOrd="0" destOrd="0" presId="urn:microsoft.com/office/officeart/2005/8/layout/orgChart1"/>
    <dgm:cxn modelId="{4E579144-B17B-E646-9EF3-F245E0675732}" type="presOf" srcId="{3A76AD05-95E5-F340-8728-37CBAD648560}" destId="{D93CBA38-802B-8045-AF48-260612028520}" srcOrd="1" destOrd="0" presId="urn:microsoft.com/office/officeart/2005/8/layout/orgChart1"/>
    <dgm:cxn modelId="{7F87FD44-CDE2-C345-9AE9-78A3205ED76C}" type="presOf" srcId="{D13BA419-EB23-5C44-B309-CA3B2399E03E}" destId="{46316B6D-3E99-2043-9F89-C589C9EE19B0}" srcOrd="0" destOrd="0" presId="urn:microsoft.com/office/officeart/2005/8/layout/orgChart1"/>
    <dgm:cxn modelId="{E3D41747-F101-1845-8668-D80DD12D9DC1}" type="presOf" srcId="{21630C3E-CB53-3B41-AFF1-AA62CA62C9FA}" destId="{EBEC0273-D6D0-4441-AB8A-970CECCA4768}" srcOrd="0" destOrd="0" presId="urn:microsoft.com/office/officeart/2005/8/layout/orgChart1"/>
    <dgm:cxn modelId="{A844FA47-FEC8-4745-9510-8FC3FEA978BB}" srcId="{DBA6761B-C4C5-3C4D-9DD1-F8C92B0CDF97}" destId="{CCD8335F-F908-7F49-A260-F648F974674E}" srcOrd="0" destOrd="0" parTransId="{842948AA-9620-2148-BF43-34B85DE41F93}" sibTransId="{9B1C5D7E-CFAE-1345-BE96-F2B8A073F3EF}"/>
    <dgm:cxn modelId="{4731BA49-43DF-634A-A45E-D06E7EE961C9}" type="presOf" srcId="{AE457E6D-8726-4A4E-B172-8F0573AE0EA4}" destId="{344715D0-0953-504D-B08D-BE5E271989E4}" srcOrd="0" destOrd="0" presId="urn:microsoft.com/office/officeart/2005/8/layout/orgChart1"/>
    <dgm:cxn modelId="{3C12F149-4F56-064C-AFFD-A8A0694EB329}" srcId="{A3F1F271-3F4F-0E4C-B746-1B4A23AF823D}" destId="{A9F25EB7-9593-904B-9CA2-D96BDDD45228}" srcOrd="0" destOrd="0" parTransId="{EBA5DB3C-B717-B045-83FD-278673999525}" sibTransId="{4BAEDFB7-3DDB-D642-B041-E3B362F79DE5}"/>
    <dgm:cxn modelId="{6D2AC54E-24C9-D841-86C7-02A0570EC325}" type="presOf" srcId="{3527CDB4-97B4-AC48-B75C-69B4E76849FC}" destId="{25357BD1-64EA-FC47-A85C-935A46805C0B}" srcOrd="0" destOrd="0" presId="urn:microsoft.com/office/officeart/2005/8/layout/orgChart1"/>
    <dgm:cxn modelId="{B8460556-2FF7-014B-8EF9-0A9846C9520B}" type="presOf" srcId="{D13BA419-EB23-5C44-B309-CA3B2399E03E}" destId="{B07CE29F-35E6-8440-A8FF-8FE145F51169}"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3D53235E-4D56-2142-B649-95BEF6381A58}" srcId="{012D9EB0-23DE-6A45-8A79-BEC3416AD525}" destId="{4776C431-7FDB-5A4B-8A25-7809B8A2A846}" srcOrd="3" destOrd="0" parTransId="{5EE76E92-763F-8043-A4A0-B0B544172259}" sibTransId="{BF50D61B-3FA2-874E-BF66-E80ECA043DB4}"/>
    <dgm:cxn modelId="{35E1E569-22EA-2549-9F81-F5213B649BB3}" type="presOf" srcId="{3A76AD05-95E5-F340-8728-37CBAD648560}" destId="{A03AE5AA-A9F3-5949-BA96-8042E03424A2}"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A6E5046C-C932-6A42-A1E9-C1CF5ECC39E8}" type="presOf" srcId="{4776C431-7FDB-5A4B-8A25-7809B8A2A846}" destId="{21DF1D86-10A5-1E4D-9D1F-4DCDF837A457}" srcOrd="0" destOrd="0" presId="urn:microsoft.com/office/officeart/2005/8/layout/orgChart1"/>
    <dgm:cxn modelId="{D827F36E-D9CF-1F48-9570-EA7C78B29759}" type="presOf" srcId="{46FFAA8F-D90B-5348-9C86-84B0563208D3}" destId="{A03FAA38-EFF0-7145-947E-E8E30E75F6A2}" srcOrd="0" destOrd="0" presId="urn:microsoft.com/office/officeart/2005/8/layout/orgChart1"/>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A3C00C7C-6758-E145-BC6A-0E5BF27D2CBA}" type="presOf" srcId="{CCD8335F-F908-7F49-A260-F648F974674E}" destId="{31D1CC81-E82D-A645-B038-85517E83FECA}" srcOrd="1" destOrd="0" presId="urn:microsoft.com/office/officeart/2005/8/layout/orgChart1"/>
    <dgm:cxn modelId="{D08AA181-788B-944A-A343-416AC752D7B1}" type="presOf" srcId="{CCD8335F-F908-7F49-A260-F648F974674E}" destId="{AE636CEF-957F-714F-95BD-D8A20C598280}" srcOrd="0" destOrd="0" presId="urn:microsoft.com/office/officeart/2005/8/layout/orgChart1"/>
    <dgm:cxn modelId="{9B3CB886-51D2-D642-9F0C-14E1FCF2CA60}" srcId="{012D9EB0-23DE-6A45-8A79-BEC3416AD525}" destId="{A3F1F271-3F4F-0E4C-B746-1B4A23AF823D}" srcOrd="2" destOrd="0" parTransId="{7D8CC466-6D94-6946-99FD-E49A8B00D405}" sibTransId="{5814A541-99FC-5B47-AFFD-4B3E57ACC107}"/>
    <dgm:cxn modelId="{585FF786-668F-D443-9301-EB3715892C13}" srcId="{FB038EF3-0F49-E44E-A35F-720BEA9BCDCA}" destId="{D13BA419-EB23-5C44-B309-CA3B2399E03E}" srcOrd="0" destOrd="0" parTransId="{5E838FBD-C651-7649-8DD3-47AA09C3D6CF}" sibTransId="{4D8BC2B2-741D-AA4E-B34B-CB2F8BFA3972}"/>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2FAD329D-2FD7-9C49-8D96-28C91B1BC647}" type="presOf" srcId="{4776C431-7FDB-5A4B-8A25-7809B8A2A846}" destId="{105B0A5D-36B8-E94C-AD4D-BC876662CFD3}" srcOrd="1" destOrd="0" presId="urn:microsoft.com/office/officeart/2005/8/layout/orgChart1"/>
    <dgm:cxn modelId="{64B418A0-028B-204E-822C-38F1F3BAA82E}" type="presOf" srcId="{DB0C3104-06E3-B94A-B52F-D4945147AA1D}" destId="{34E6D1F3-2FDD-4E4E-AE67-6F8F9FF0DD38}"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15335BAB-8330-0343-9133-81494B4669C2}" type="presOf" srcId="{CA766D9D-70DE-7F44-990C-16FB73BA93DF}" destId="{65CE4524-D43B-BE44-B312-BD8E23DDE72B}" srcOrd="0" destOrd="0" presId="urn:microsoft.com/office/officeart/2005/8/layout/orgChart1"/>
    <dgm:cxn modelId="{78CDE3AE-19FA-6C42-B7CD-6EC725910884}" srcId="{CA766D9D-70DE-7F44-990C-16FB73BA93DF}" destId="{B788B918-8D29-7A4C-B423-55AB4580586A}" srcOrd="0" destOrd="0" parTransId="{51BC697D-B6A6-5E47-B94C-7B224E42827C}" sibTransId="{918ADBA6-FBC2-664C-AF45-79860B732466}"/>
    <dgm:cxn modelId="{D3D6CAB1-3A78-7540-9D2B-ABB4B2CD6049}" type="presOf" srcId="{62176AF4-27C7-CD49-A078-844946D60D98}" destId="{DE565427-7EBA-AB4C-9FD6-F7A2C8726EC5}" srcOrd="0" destOrd="0" presId="urn:microsoft.com/office/officeart/2005/8/layout/orgChart1"/>
    <dgm:cxn modelId="{1BC898B7-9A3C-6D47-8E56-4F7CA5BFB8C1}" srcId="{FB038EF3-0F49-E44E-A35F-720BEA9BCDCA}" destId="{98A08D0F-438B-F142-BF99-31926137D2ED}" srcOrd="1" destOrd="0" parTransId="{56BB60C7-8216-A049-A052-23DC1903F5E8}" sibTransId="{32F2D949-017B-6542-89C8-28431D70DD13}"/>
    <dgm:cxn modelId="{0DBF6DBC-4462-D44A-889E-BF96BF2A4910}" type="presOf" srcId="{B788B918-8D29-7A4C-B423-55AB4580586A}" destId="{EDDF9B4F-0F91-C240-A32F-2D018CAB8012}" srcOrd="0" destOrd="0" presId="urn:microsoft.com/office/officeart/2005/8/layout/orgChart1"/>
    <dgm:cxn modelId="{49E58EBD-D621-FE41-85B6-21338E0E4203}" srcId="{CA766D9D-70DE-7F44-990C-16FB73BA93DF}" destId="{21630C3E-CB53-3B41-AFF1-AA62CA62C9FA}" srcOrd="1" destOrd="0" parTransId="{46FFAA8F-D90B-5348-9C86-84B0563208D3}" sibTransId="{4261860B-37E7-C946-81AA-C50A331EAE7B}"/>
    <dgm:cxn modelId="{7BD453BF-0DEF-6D48-908B-0DC535477C32}" type="presOf" srcId="{87EC5A22-DE86-854B-BA03-7A7C09143145}" destId="{ED518EC4-A0F2-EF47-B44A-1AAEFD0934D8}" srcOrd="0" destOrd="0" presId="urn:microsoft.com/office/officeart/2005/8/layout/orgChart1"/>
    <dgm:cxn modelId="{7B961CC3-7413-F846-840A-D336E9E6D43B}" type="presOf" srcId="{98A08D0F-438B-F142-BF99-31926137D2ED}" destId="{89020A25-8262-A947-A5E8-92B071685571}" srcOrd="1" destOrd="0" presId="urn:microsoft.com/office/officeart/2005/8/layout/orgChart1"/>
    <dgm:cxn modelId="{7D5D05C4-81B1-A947-9895-FD6923682139}" type="presOf" srcId="{5EE76E92-763F-8043-A4A0-B0B544172259}" destId="{6A67F47E-C1E6-4142-95AC-96061C937B7C}" srcOrd="0" destOrd="0" presId="urn:microsoft.com/office/officeart/2005/8/layout/orgChart1"/>
    <dgm:cxn modelId="{07A9DEC7-C271-9D49-AA08-EBCAECD712B0}" type="presOf" srcId="{87EC5A22-DE86-854B-BA03-7A7C09143145}" destId="{2411496D-7B93-C14D-8AAB-6A4B57F6AE17}" srcOrd="1" destOrd="0" presId="urn:microsoft.com/office/officeart/2005/8/layout/orgChart1"/>
    <dgm:cxn modelId="{BCED16C8-A61F-3443-B2D5-8BE4A28AE55F}" type="presOf" srcId="{B788B918-8D29-7A4C-B423-55AB4580586A}" destId="{23AE039A-4B40-4947-AF95-8D0D015A895B}" srcOrd="1" destOrd="0" presId="urn:microsoft.com/office/officeart/2005/8/layout/orgChart1"/>
    <dgm:cxn modelId="{8BF66EC9-81CC-DF44-AA67-79C49A47DE63}" type="presOf" srcId="{51BC697D-B6A6-5E47-B94C-7B224E42827C}" destId="{690E22BB-2EDD-2D46-92E6-0BD890A2F220}"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42A89BCC-CF3C-DA45-AFC6-0ED16D1DD79D}" type="presOf" srcId="{CA766D9D-70DE-7F44-990C-16FB73BA93DF}" destId="{ED9B2D43-6B58-244B-AFC4-EAE5A098AAD8}" srcOrd="1" destOrd="0" presId="urn:microsoft.com/office/officeart/2005/8/layout/orgChart1"/>
    <dgm:cxn modelId="{E39364DB-A8D2-8947-B7D5-1482E8BFAFB1}" srcId="{DBA6761B-C4C5-3C4D-9DD1-F8C92B0CDF97}" destId="{3A76AD05-95E5-F340-8728-37CBAD648560}" srcOrd="1" destOrd="0" parTransId="{DB0C3104-06E3-B94A-B52F-D4945147AA1D}" sibTransId="{7AA578D4-D95F-9E40-8845-54BD9B92A70E}"/>
    <dgm:cxn modelId="{C9D2DFDB-ABDA-2C40-9E7B-0EB221CDC0FC}" type="presOf" srcId="{5E838FBD-C651-7649-8DD3-47AA09C3D6CF}" destId="{8A24E5BB-7E06-D64C-8ABE-4AC031D64E8A}" srcOrd="0" destOrd="0" presId="urn:microsoft.com/office/officeart/2005/8/layout/orgChart1"/>
    <dgm:cxn modelId="{F6F06EDD-6D01-5B4F-9B32-AD196FC3D10D}" type="presOf" srcId="{20270089-862B-BC42-A6B0-890C2E37BA7A}" destId="{E2A343FB-03C4-C148-99A8-7D1B824A9159}" srcOrd="0" destOrd="0" presId="urn:microsoft.com/office/officeart/2005/8/layout/orgChart1"/>
    <dgm:cxn modelId="{C7D0BFE2-78DA-7D43-AB27-4FC2BE25A500}" type="presOf" srcId="{8F9864A0-F8E8-4D43-9595-DD06EFB7BA0C}" destId="{94BE3345-8354-1746-B9D0-51D97CCE3426}" srcOrd="0" destOrd="0" presId="urn:microsoft.com/office/officeart/2005/8/layout/orgChart1"/>
    <dgm:cxn modelId="{5BDFB4E7-A196-0649-AB8C-71D0083CFAC6}" srcId="{012D9EB0-23DE-6A45-8A79-BEC3416AD525}" destId="{20270089-862B-BC42-A6B0-890C2E37BA7A}" srcOrd="4" destOrd="0" parTransId="{E8B31E8A-EF51-B846-8065-2F92152E4270}" sibTransId="{74C8D7F1-9666-C84D-8E00-4E419208820A}"/>
    <dgm:cxn modelId="{E311C3EA-B8E6-A84D-910C-8B930F99C661}" srcId="{012D9EB0-23DE-6A45-8A79-BEC3416AD525}" destId="{CA766D9D-70DE-7F44-990C-16FB73BA93DF}" srcOrd="5" destOrd="0" parTransId="{62176AF4-27C7-CD49-A078-844946D60D98}" sibTransId="{259B84AA-47A2-D941-8B0E-EB6872691D08}"/>
    <dgm:cxn modelId="{C2C4DCEA-290D-8E46-AE20-133184279DB4}" type="presOf" srcId="{DBA6761B-C4C5-3C4D-9DD1-F8C92B0CDF97}" destId="{C8CBEEF8-4CA3-0143-BE3A-44BCBF5D6FAB}" srcOrd="0" destOrd="0" presId="urn:microsoft.com/office/officeart/2005/8/layout/orgChart1"/>
    <dgm:cxn modelId="{80DCDDF0-134E-F94A-A3D7-FB561B7F035E}" type="presOf" srcId="{E8B31E8A-EF51-B846-8065-2F92152E4270}" destId="{2E726BE0-3B96-6C4D-B91A-EF2D5ECA08C0}"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E5E84B30-2F61-0B48-81F5-316D5852F66B}" type="presParOf" srcId="{7A2CA4C0-E0F3-9A44-9EAC-CCFC1BC961FF}" destId="{8A24E5BB-7E06-D64C-8ABE-4AC031D64E8A}" srcOrd="0" destOrd="0" presId="urn:microsoft.com/office/officeart/2005/8/layout/orgChart1"/>
    <dgm:cxn modelId="{971002B4-BAD3-A94E-B379-CA656BF187A2}" type="presParOf" srcId="{7A2CA4C0-E0F3-9A44-9EAC-CCFC1BC961FF}" destId="{69B300B2-F6BB-9745-BC42-06097F7C4184}" srcOrd="1" destOrd="0" presId="urn:microsoft.com/office/officeart/2005/8/layout/orgChart1"/>
    <dgm:cxn modelId="{C18EFA18-27C0-9149-BBEB-D409051E56A5}" type="presParOf" srcId="{69B300B2-F6BB-9745-BC42-06097F7C4184}" destId="{5726E1FB-60A7-4F4C-9D73-A5CCCBC119A4}" srcOrd="0" destOrd="0" presId="urn:microsoft.com/office/officeart/2005/8/layout/orgChart1"/>
    <dgm:cxn modelId="{56FE2115-86FC-9B49-86D2-95E187A47475}" type="presParOf" srcId="{5726E1FB-60A7-4F4C-9D73-A5CCCBC119A4}" destId="{46316B6D-3E99-2043-9F89-C589C9EE19B0}" srcOrd="0" destOrd="0" presId="urn:microsoft.com/office/officeart/2005/8/layout/orgChart1"/>
    <dgm:cxn modelId="{6EDE13E6-194A-CE4C-B30E-001132C49D75}" type="presParOf" srcId="{5726E1FB-60A7-4F4C-9D73-A5CCCBC119A4}" destId="{B07CE29F-35E6-8440-A8FF-8FE145F51169}" srcOrd="1" destOrd="0" presId="urn:microsoft.com/office/officeart/2005/8/layout/orgChart1"/>
    <dgm:cxn modelId="{063D3A7F-2903-1745-ACAA-B6E2F1ED8FBC}" type="presParOf" srcId="{69B300B2-F6BB-9745-BC42-06097F7C4184}" destId="{500409BF-E626-3946-9AEB-EA63D029C283}" srcOrd="1" destOrd="0" presId="urn:microsoft.com/office/officeart/2005/8/layout/orgChart1"/>
    <dgm:cxn modelId="{4CE05CF0-2273-6E4D-A513-F7AE1D87A750}" type="presParOf" srcId="{69B300B2-F6BB-9745-BC42-06097F7C4184}" destId="{3A8597F1-3F28-7F45-8A0E-CCAA706F97B6}" srcOrd="2" destOrd="0" presId="urn:microsoft.com/office/officeart/2005/8/layout/orgChart1"/>
    <dgm:cxn modelId="{777EC3E6-0FC4-F740-A3A7-8A306A20C1E0}" type="presParOf" srcId="{7A2CA4C0-E0F3-9A44-9EAC-CCFC1BC961FF}" destId="{E0AE9FDC-D9E0-6F4A-861F-919C19E8C8AF}" srcOrd="2" destOrd="0" presId="urn:microsoft.com/office/officeart/2005/8/layout/orgChart1"/>
    <dgm:cxn modelId="{CE4A3AB0-CEA9-CF44-9A2B-A29142A9DB86}" type="presParOf" srcId="{7A2CA4C0-E0F3-9A44-9EAC-CCFC1BC961FF}" destId="{38318EC3-2139-9046-9865-D14B078D2B87}" srcOrd="3" destOrd="0" presId="urn:microsoft.com/office/officeart/2005/8/layout/orgChart1"/>
    <dgm:cxn modelId="{51CB357C-13E0-174D-BA50-62ED6693E974}" type="presParOf" srcId="{38318EC3-2139-9046-9865-D14B078D2B87}" destId="{E76305C5-A79B-7C44-B3A0-E38EB5FB292A}" srcOrd="0" destOrd="0" presId="urn:microsoft.com/office/officeart/2005/8/layout/orgChart1"/>
    <dgm:cxn modelId="{95086DCB-93DD-1E40-A9E0-843A8690C186}" type="presParOf" srcId="{E76305C5-A79B-7C44-B3A0-E38EB5FB292A}" destId="{A71223B8-ED7B-8D46-A455-F257842943DF}" srcOrd="0" destOrd="0" presId="urn:microsoft.com/office/officeart/2005/8/layout/orgChart1"/>
    <dgm:cxn modelId="{C8C8AB8E-7CED-2745-B94A-45BB31F1E24D}" type="presParOf" srcId="{E76305C5-A79B-7C44-B3A0-E38EB5FB292A}" destId="{89020A25-8262-A947-A5E8-92B071685571}" srcOrd="1" destOrd="0" presId="urn:microsoft.com/office/officeart/2005/8/layout/orgChart1"/>
    <dgm:cxn modelId="{5014C3FF-AA37-CE45-845D-BFDB4BC68146}" type="presParOf" srcId="{38318EC3-2139-9046-9865-D14B078D2B87}" destId="{0A50A424-201A-2541-9CC2-6A8322110ACA}" srcOrd="1" destOrd="0" presId="urn:microsoft.com/office/officeart/2005/8/layout/orgChart1"/>
    <dgm:cxn modelId="{076733A0-9AD2-B54D-865D-21F89D14CEE4}" type="presParOf" srcId="{38318EC3-2139-9046-9865-D14B078D2B87}" destId="{97E354AF-8346-9749-AFEC-F028CCE5264E}"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308F2579-22E3-C048-BC10-493153717208}" type="presParOf" srcId="{0EC4248C-2537-4946-BCBA-5DC0686F70E1}" destId="{AFA7640D-D7CB-2F44-A4BF-44B65D34C347}" srcOrd="0" destOrd="0" presId="urn:microsoft.com/office/officeart/2005/8/layout/orgChart1"/>
    <dgm:cxn modelId="{8F2CAFDD-7FD3-544E-B0BC-89A74B44020D}" type="presParOf" srcId="{0EC4248C-2537-4946-BCBA-5DC0686F70E1}" destId="{32E4789D-E5D8-F247-A8BA-025615F1D054}" srcOrd="1" destOrd="0" presId="urn:microsoft.com/office/officeart/2005/8/layout/orgChart1"/>
    <dgm:cxn modelId="{D548C3A8-98B7-E34F-B327-CADC54DED5F7}" type="presParOf" srcId="{32E4789D-E5D8-F247-A8BA-025615F1D054}" destId="{9DAB8D89-FAE1-D442-9596-90A289287BBC}" srcOrd="0" destOrd="0" presId="urn:microsoft.com/office/officeart/2005/8/layout/orgChart1"/>
    <dgm:cxn modelId="{167B66C8-8B6E-A44F-9E07-8215B57CA2D9}" type="presParOf" srcId="{9DAB8D89-FAE1-D442-9596-90A289287BBC}" destId="{AE636CEF-957F-714F-95BD-D8A20C598280}" srcOrd="0" destOrd="0" presId="urn:microsoft.com/office/officeart/2005/8/layout/orgChart1"/>
    <dgm:cxn modelId="{1EF6CA9F-6B49-1A40-B2AE-02F1CC9C5B43}" type="presParOf" srcId="{9DAB8D89-FAE1-D442-9596-90A289287BBC}" destId="{31D1CC81-E82D-A645-B038-85517E83FECA}" srcOrd="1" destOrd="0" presId="urn:microsoft.com/office/officeart/2005/8/layout/orgChart1"/>
    <dgm:cxn modelId="{25FA1626-00BD-2241-BD48-9BE34F7111ED}" type="presParOf" srcId="{32E4789D-E5D8-F247-A8BA-025615F1D054}" destId="{50D62678-F46A-AA46-8C2C-37A6D8B9D416}" srcOrd="1" destOrd="0" presId="urn:microsoft.com/office/officeart/2005/8/layout/orgChart1"/>
    <dgm:cxn modelId="{61205BF9-5DCA-C049-A692-9CF2397B31FB}" type="presParOf" srcId="{32E4789D-E5D8-F247-A8BA-025615F1D054}" destId="{BA422ABC-0676-0442-9CE2-8A73C4B2D0B4}" srcOrd="2" destOrd="0" presId="urn:microsoft.com/office/officeart/2005/8/layout/orgChart1"/>
    <dgm:cxn modelId="{146A319C-8E24-0241-9147-38229FD2567E}" type="presParOf" srcId="{0EC4248C-2537-4946-BCBA-5DC0686F70E1}" destId="{34E6D1F3-2FDD-4E4E-AE67-6F8F9FF0DD38}" srcOrd="2" destOrd="0" presId="urn:microsoft.com/office/officeart/2005/8/layout/orgChart1"/>
    <dgm:cxn modelId="{829E21B1-238F-704B-87D2-703B59190A81}" type="presParOf" srcId="{0EC4248C-2537-4946-BCBA-5DC0686F70E1}" destId="{22EB0305-DC9B-D04F-8CF5-B9971FDD6FC3}" srcOrd="3" destOrd="0" presId="urn:microsoft.com/office/officeart/2005/8/layout/orgChart1"/>
    <dgm:cxn modelId="{3909CC00-40EE-574D-8DE7-50113B30AD99}" type="presParOf" srcId="{22EB0305-DC9B-D04F-8CF5-B9971FDD6FC3}" destId="{40B5DAD9-B16E-644E-B143-8A5973425EE5}" srcOrd="0" destOrd="0" presId="urn:microsoft.com/office/officeart/2005/8/layout/orgChart1"/>
    <dgm:cxn modelId="{33CAA33C-8EDB-1C4A-9E8A-0CF691C65ACD}" type="presParOf" srcId="{40B5DAD9-B16E-644E-B143-8A5973425EE5}" destId="{A03AE5AA-A9F3-5949-BA96-8042E03424A2}" srcOrd="0" destOrd="0" presId="urn:microsoft.com/office/officeart/2005/8/layout/orgChart1"/>
    <dgm:cxn modelId="{5A55105F-C8D3-404E-B2B6-B03BD90C1922}" type="presParOf" srcId="{40B5DAD9-B16E-644E-B143-8A5973425EE5}" destId="{D93CBA38-802B-8045-AF48-260612028520}" srcOrd="1" destOrd="0" presId="urn:microsoft.com/office/officeart/2005/8/layout/orgChart1"/>
    <dgm:cxn modelId="{DE1892C6-535B-A446-B910-CB09F37DF902}" type="presParOf" srcId="{22EB0305-DC9B-D04F-8CF5-B9971FDD6FC3}" destId="{D515E1AD-61B9-8D46-87C9-03472601817D}" srcOrd="1" destOrd="0" presId="urn:microsoft.com/office/officeart/2005/8/layout/orgChart1"/>
    <dgm:cxn modelId="{92744AFB-CE07-8E45-916F-93D67BAD29B8}" type="presParOf" srcId="{22EB0305-DC9B-D04F-8CF5-B9971FDD6FC3}" destId="{3D78522D-52A9-8843-9BF4-B3EF0E8C5258}"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3D55B7BE-2FE7-0840-9383-DF162BCF7A34}" type="presParOf" srcId="{83667F77-BE0E-E545-A46F-9530D5AA4AC5}" destId="{C1082BB8-9907-FE4E-81D6-CE65212B3311}" srcOrd="0" destOrd="0" presId="urn:microsoft.com/office/officeart/2005/8/layout/orgChart1"/>
    <dgm:cxn modelId="{399F925B-0B92-DB40-B077-0F3C26F1759E}" type="presParOf" srcId="{83667F77-BE0E-E545-A46F-9530D5AA4AC5}" destId="{5FE8E670-BEE7-B649-BEB1-313431BAA110}" srcOrd="1" destOrd="0" presId="urn:microsoft.com/office/officeart/2005/8/layout/orgChart1"/>
    <dgm:cxn modelId="{8C9383CC-4267-0240-9879-CD558301B3D7}" type="presParOf" srcId="{5FE8E670-BEE7-B649-BEB1-313431BAA110}" destId="{A5BC7208-6473-6440-BC72-FD8EC40E9F70}" srcOrd="0" destOrd="0" presId="urn:microsoft.com/office/officeart/2005/8/layout/orgChart1"/>
    <dgm:cxn modelId="{F94225C5-DF61-C549-8DFC-C7BDF75CF39E}" type="presParOf" srcId="{A5BC7208-6473-6440-BC72-FD8EC40E9F70}" destId="{6ADF7F32-3D08-6045-92BF-96F84F5ED42C}" srcOrd="0" destOrd="0" presId="urn:microsoft.com/office/officeart/2005/8/layout/orgChart1"/>
    <dgm:cxn modelId="{7FA6A78A-36CD-1D49-AF47-28D23385D419}" type="presParOf" srcId="{A5BC7208-6473-6440-BC72-FD8EC40E9F70}" destId="{A664D8DB-2FED-CA41-ACAF-51E75269DA71}" srcOrd="1" destOrd="0" presId="urn:microsoft.com/office/officeart/2005/8/layout/orgChart1"/>
    <dgm:cxn modelId="{51F0D647-2A53-7841-901D-ED018CAEDB8C}" type="presParOf" srcId="{5FE8E670-BEE7-B649-BEB1-313431BAA110}" destId="{E6156D87-C0E3-C044-9C63-3F874D1FCB6E}" srcOrd="1" destOrd="0" presId="urn:microsoft.com/office/officeart/2005/8/layout/orgChart1"/>
    <dgm:cxn modelId="{B3FA7F41-7966-2C45-B56A-147F79459D50}" type="presParOf" srcId="{5FE8E670-BEE7-B649-BEB1-313431BAA110}" destId="{1E22DF8C-5DA5-444F-9F49-3663484FBB89}"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7CEE388C-5D26-C640-9FC0-D51569786724}" type="presParOf" srcId="{8FDD7533-1C6C-2941-B02F-C4AD572BBC27}" destId="{6A67F47E-C1E6-4142-95AC-96061C937B7C}" srcOrd="6" destOrd="0" presId="urn:microsoft.com/office/officeart/2005/8/layout/orgChart1"/>
    <dgm:cxn modelId="{3F569B6B-A384-B348-9E04-EE6C93B75187}" type="presParOf" srcId="{8FDD7533-1C6C-2941-B02F-C4AD572BBC27}" destId="{7EC276E1-F695-2746-A53B-F3580DE3246F}" srcOrd="7" destOrd="0" presId="urn:microsoft.com/office/officeart/2005/8/layout/orgChart1"/>
    <dgm:cxn modelId="{544CDFEC-C802-EF4A-90DF-D419CB405058}" type="presParOf" srcId="{7EC276E1-F695-2746-A53B-F3580DE3246F}" destId="{947AED77-7384-8746-B173-1812E4490C82}" srcOrd="0" destOrd="0" presId="urn:microsoft.com/office/officeart/2005/8/layout/orgChart1"/>
    <dgm:cxn modelId="{DEC19B90-5B1B-0448-82B7-1D41B32296FB}" type="presParOf" srcId="{947AED77-7384-8746-B173-1812E4490C82}" destId="{21DF1D86-10A5-1E4D-9D1F-4DCDF837A457}" srcOrd="0" destOrd="0" presId="urn:microsoft.com/office/officeart/2005/8/layout/orgChart1"/>
    <dgm:cxn modelId="{E5C76C4D-A4D8-F74D-8650-09E98A367D60}" type="presParOf" srcId="{947AED77-7384-8746-B173-1812E4490C82}" destId="{105B0A5D-36B8-E94C-AD4D-BC876662CFD3}" srcOrd="1" destOrd="0" presId="urn:microsoft.com/office/officeart/2005/8/layout/orgChart1"/>
    <dgm:cxn modelId="{938D71D4-0C5D-BB46-B4A3-7DA45808E7C6}" type="presParOf" srcId="{7EC276E1-F695-2746-A53B-F3580DE3246F}" destId="{1AC6F14C-EAA1-5347-A415-4A37E2784D26}" srcOrd="1" destOrd="0" presId="urn:microsoft.com/office/officeart/2005/8/layout/orgChart1"/>
    <dgm:cxn modelId="{8E690DDA-B98C-9343-873D-BAC2E70682DC}" type="presParOf" srcId="{1AC6F14C-EAA1-5347-A415-4A37E2784D26}" destId="{281AAB63-0F66-4440-ACF2-CC0AB4247915}" srcOrd="0" destOrd="0" presId="urn:microsoft.com/office/officeart/2005/8/layout/orgChart1"/>
    <dgm:cxn modelId="{33600A58-D289-8A4A-870A-B74FA9EF75E3}" type="presParOf" srcId="{1AC6F14C-EAA1-5347-A415-4A37E2784D26}" destId="{E431ACC4-41D8-7944-B258-D199C97A540E}" srcOrd="1" destOrd="0" presId="urn:microsoft.com/office/officeart/2005/8/layout/orgChart1"/>
    <dgm:cxn modelId="{CE8941B3-BFEA-2C41-97A5-D0DA9A0AD3B4}" type="presParOf" srcId="{E431ACC4-41D8-7944-B258-D199C97A540E}" destId="{FF24E5C9-91FA-FE4D-A291-15A296ACF6BD}" srcOrd="0" destOrd="0" presId="urn:microsoft.com/office/officeart/2005/8/layout/orgChart1"/>
    <dgm:cxn modelId="{2236B3F7-71C8-7E4A-93D2-D50F4E56780D}" type="presParOf" srcId="{FF24E5C9-91FA-FE4D-A291-15A296ACF6BD}" destId="{ED518EC4-A0F2-EF47-B44A-1AAEFD0934D8}" srcOrd="0" destOrd="0" presId="urn:microsoft.com/office/officeart/2005/8/layout/orgChart1"/>
    <dgm:cxn modelId="{37311D0B-8EEF-C342-AAD1-94A955C628DF}" type="presParOf" srcId="{FF24E5C9-91FA-FE4D-A291-15A296ACF6BD}" destId="{2411496D-7B93-C14D-8AAB-6A4B57F6AE17}" srcOrd="1" destOrd="0" presId="urn:microsoft.com/office/officeart/2005/8/layout/orgChart1"/>
    <dgm:cxn modelId="{050095B0-0735-1D46-8434-5CC0010B57D8}" type="presParOf" srcId="{E431ACC4-41D8-7944-B258-D199C97A540E}" destId="{B66C6581-33AC-FF49-8949-04B500ECC0D6}" srcOrd="1" destOrd="0" presId="urn:microsoft.com/office/officeart/2005/8/layout/orgChart1"/>
    <dgm:cxn modelId="{17EDBCDA-FF8D-CE42-936A-EF85276DEF61}" type="presParOf" srcId="{E431ACC4-41D8-7944-B258-D199C97A540E}" destId="{86D3CD41-3C03-DB48-B79D-33EB576AFB59}" srcOrd="2" destOrd="0" presId="urn:microsoft.com/office/officeart/2005/8/layout/orgChart1"/>
    <dgm:cxn modelId="{E9B96434-D97E-4741-8FF1-23A3C357EB4B}" type="presParOf" srcId="{7EC276E1-F695-2746-A53B-F3580DE3246F}" destId="{460B486C-F3C7-EB42-8E39-D1E3D5233E36}" srcOrd="2" destOrd="0" presId="urn:microsoft.com/office/officeart/2005/8/layout/orgChart1"/>
    <dgm:cxn modelId="{6ACC9AC9-80D5-C644-83EC-D5C65D7CBF18}" type="presParOf" srcId="{8FDD7533-1C6C-2941-B02F-C4AD572BBC27}" destId="{2E726BE0-3B96-6C4D-B91A-EF2D5ECA08C0}" srcOrd="8" destOrd="0" presId="urn:microsoft.com/office/officeart/2005/8/layout/orgChart1"/>
    <dgm:cxn modelId="{DF303918-EBC5-4E43-B911-53810D71BD3B}" type="presParOf" srcId="{8FDD7533-1C6C-2941-B02F-C4AD572BBC27}" destId="{A61F73B9-1A45-8348-A83A-EEFB818D449E}" srcOrd="9" destOrd="0" presId="urn:microsoft.com/office/officeart/2005/8/layout/orgChart1"/>
    <dgm:cxn modelId="{FD9C13ED-515F-3845-8C2F-EE39592F138E}" type="presParOf" srcId="{A61F73B9-1A45-8348-A83A-EEFB818D449E}" destId="{EB91E8FE-C6CB-964E-8B15-6833DB596AEB}" srcOrd="0" destOrd="0" presId="urn:microsoft.com/office/officeart/2005/8/layout/orgChart1"/>
    <dgm:cxn modelId="{09AC46DD-75D5-CD49-9AD7-9A015D4CB24A}" type="presParOf" srcId="{EB91E8FE-C6CB-964E-8B15-6833DB596AEB}" destId="{E2A343FB-03C4-C148-99A8-7D1B824A9159}" srcOrd="0" destOrd="0" presId="urn:microsoft.com/office/officeart/2005/8/layout/orgChart1"/>
    <dgm:cxn modelId="{2816C7C5-8BE9-394B-B17A-5E172BCB379D}" type="presParOf" srcId="{EB91E8FE-C6CB-964E-8B15-6833DB596AEB}" destId="{8C59F6A2-E2B4-144D-B0BC-CF2103569F60}" srcOrd="1" destOrd="0" presId="urn:microsoft.com/office/officeart/2005/8/layout/orgChart1"/>
    <dgm:cxn modelId="{61CBA8C6-31F2-C745-B15D-D535AD69936A}" type="presParOf" srcId="{A61F73B9-1A45-8348-A83A-EEFB818D449E}" destId="{86E05389-EE69-8443-BF3E-131385EC34C4}" srcOrd="1" destOrd="0" presId="urn:microsoft.com/office/officeart/2005/8/layout/orgChart1"/>
    <dgm:cxn modelId="{BA1FC457-A416-5647-ABFA-2481FA1D6756}" type="presParOf" srcId="{86E05389-EE69-8443-BF3E-131385EC34C4}" destId="{25357BD1-64EA-FC47-A85C-935A46805C0B}" srcOrd="0" destOrd="0" presId="urn:microsoft.com/office/officeart/2005/8/layout/orgChart1"/>
    <dgm:cxn modelId="{0902FD05-C3A5-4240-9542-D7D36623E7B9}" type="presParOf" srcId="{86E05389-EE69-8443-BF3E-131385EC34C4}" destId="{0BD242A1-C971-8841-A71E-0F5D6E4AA86A}" srcOrd="1" destOrd="0" presId="urn:microsoft.com/office/officeart/2005/8/layout/orgChart1"/>
    <dgm:cxn modelId="{C0F8DC83-1C7D-5F4E-8255-D7FC3D1D3EA6}" type="presParOf" srcId="{0BD242A1-C971-8841-A71E-0F5D6E4AA86A}" destId="{87858A24-651B-BD45-B5BC-0F3ED891B21A}" srcOrd="0" destOrd="0" presId="urn:microsoft.com/office/officeart/2005/8/layout/orgChart1"/>
    <dgm:cxn modelId="{324087F7-31EC-3549-8DE4-73D39DAC7FD8}" type="presParOf" srcId="{87858A24-651B-BD45-B5BC-0F3ED891B21A}" destId="{95406147-7FE5-B545-B401-7CDA34D271FD}" srcOrd="0" destOrd="0" presId="urn:microsoft.com/office/officeart/2005/8/layout/orgChart1"/>
    <dgm:cxn modelId="{8C652694-6A09-6B43-AD02-E74783C65038}" type="presParOf" srcId="{87858A24-651B-BD45-B5BC-0F3ED891B21A}" destId="{7209E9B9-AC42-2A44-BAD2-B2613FCC4CF7}" srcOrd="1" destOrd="0" presId="urn:microsoft.com/office/officeart/2005/8/layout/orgChart1"/>
    <dgm:cxn modelId="{33E591C4-79C4-914B-A0C5-ED0869D5C4FD}" type="presParOf" srcId="{0BD242A1-C971-8841-A71E-0F5D6E4AA86A}" destId="{6D8FA969-CD86-3544-93E1-EDB2B363D235}" srcOrd="1" destOrd="0" presId="urn:microsoft.com/office/officeart/2005/8/layout/orgChart1"/>
    <dgm:cxn modelId="{5CA856A0-B46A-6849-B48B-9E894602A87A}" type="presParOf" srcId="{0BD242A1-C971-8841-A71E-0F5D6E4AA86A}" destId="{532F7B9B-036E-5C41-97E6-3890132B1AE5}" srcOrd="2" destOrd="0" presId="urn:microsoft.com/office/officeart/2005/8/layout/orgChart1"/>
    <dgm:cxn modelId="{2828FDA7-C505-4B44-A8F0-BA499FF4E39D}" type="presParOf" srcId="{A61F73B9-1A45-8348-A83A-EEFB818D449E}" destId="{BA383652-68C5-1540-8D0D-154AB8901A71}" srcOrd="2" destOrd="0" presId="urn:microsoft.com/office/officeart/2005/8/layout/orgChart1"/>
    <dgm:cxn modelId="{92AEB22D-902F-DA46-AB13-73094A6094E4}" type="presParOf" srcId="{8FDD7533-1C6C-2941-B02F-C4AD572BBC27}" destId="{DE565427-7EBA-AB4C-9FD6-F7A2C8726EC5}" srcOrd="10" destOrd="0" presId="urn:microsoft.com/office/officeart/2005/8/layout/orgChart1"/>
    <dgm:cxn modelId="{6F40F58F-99FF-E14D-9D74-4B2A78833925}" type="presParOf" srcId="{8FDD7533-1C6C-2941-B02F-C4AD572BBC27}" destId="{1028B39B-C907-8940-98AD-37F26EEFB0B7}" srcOrd="11" destOrd="0" presId="urn:microsoft.com/office/officeart/2005/8/layout/orgChart1"/>
    <dgm:cxn modelId="{7404AA4F-26DA-DA40-8B3D-D4D0D5DDFE22}" type="presParOf" srcId="{1028B39B-C907-8940-98AD-37F26EEFB0B7}" destId="{1F3152FC-9CB4-334E-900E-02E46EE170AD}" srcOrd="0" destOrd="0" presId="urn:microsoft.com/office/officeart/2005/8/layout/orgChart1"/>
    <dgm:cxn modelId="{8CBC22B8-6493-614B-B249-4F3A9F1355AF}" type="presParOf" srcId="{1F3152FC-9CB4-334E-900E-02E46EE170AD}" destId="{65CE4524-D43B-BE44-B312-BD8E23DDE72B}" srcOrd="0" destOrd="0" presId="urn:microsoft.com/office/officeart/2005/8/layout/orgChart1"/>
    <dgm:cxn modelId="{267E13F2-61F1-E740-BFE0-2C55ECD1425F}" type="presParOf" srcId="{1F3152FC-9CB4-334E-900E-02E46EE170AD}" destId="{ED9B2D43-6B58-244B-AFC4-EAE5A098AAD8}" srcOrd="1" destOrd="0" presId="urn:microsoft.com/office/officeart/2005/8/layout/orgChart1"/>
    <dgm:cxn modelId="{0F422A55-7E3A-6249-B068-C9652DFD3095}" type="presParOf" srcId="{1028B39B-C907-8940-98AD-37F26EEFB0B7}" destId="{FDF06D48-042A-FA48-B297-BC380052514C}" srcOrd="1" destOrd="0" presId="urn:microsoft.com/office/officeart/2005/8/layout/orgChart1"/>
    <dgm:cxn modelId="{072BEA82-88A6-074F-AD9C-0B2CD5A0FEE5}" type="presParOf" srcId="{FDF06D48-042A-FA48-B297-BC380052514C}" destId="{690E22BB-2EDD-2D46-92E6-0BD890A2F220}" srcOrd="0" destOrd="0" presId="urn:microsoft.com/office/officeart/2005/8/layout/orgChart1"/>
    <dgm:cxn modelId="{4CEE94EB-BDA2-1C4F-9CB5-A5CC6E42B569}" type="presParOf" srcId="{FDF06D48-042A-FA48-B297-BC380052514C}" destId="{638C53DC-8056-0841-B0D3-A141C49C5E56}" srcOrd="1" destOrd="0" presId="urn:microsoft.com/office/officeart/2005/8/layout/orgChart1"/>
    <dgm:cxn modelId="{D7646CE2-7189-1C4B-9FED-36DF40AACC43}" type="presParOf" srcId="{638C53DC-8056-0841-B0D3-A141C49C5E56}" destId="{FDD162CB-56A5-CA44-A23F-B9BB91B30325}" srcOrd="0" destOrd="0" presId="urn:microsoft.com/office/officeart/2005/8/layout/orgChart1"/>
    <dgm:cxn modelId="{F184A0D4-2519-DF47-85CC-63223BDEB248}" type="presParOf" srcId="{FDD162CB-56A5-CA44-A23F-B9BB91B30325}" destId="{EDDF9B4F-0F91-C240-A32F-2D018CAB8012}" srcOrd="0" destOrd="0" presId="urn:microsoft.com/office/officeart/2005/8/layout/orgChart1"/>
    <dgm:cxn modelId="{3040277B-8DAC-6D44-8A10-6BD88D594C1E}" type="presParOf" srcId="{FDD162CB-56A5-CA44-A23F-B9BB91B30325}" destId="{23AE039A-4B40-4947-AF95-8D0D015A895B}" srcOrd="1" destOrd="0" presId="urn:microsoft.com/office/officeart/2005/8/layout/orgChart1"/>
    <dgm:cxn modelId="{CB1B5720-4681-004A-9D43-2F2B18DCF2B0}" type="presParOf" srcId="{638C53DC-8056-0841-B0D3-A141C49C5E56}" destId="{C7B44A83-7B3E-BC46-ACE1-385896DF3F5D}" srcOrd="1" destOrd="0" presId="urn:microsoft.com/office/officeart/2005/8/layout/orgChart1"/>
    <dgm:cxn modelId="{CF9826AF-1285-2F4E-BF4F-1BAF3755EFBF}" type="presParOf" srcId="{638C53DC-8056-0841-B0D3-A141C49C5E56}" destId="{7F8E7B64-6591-D543-B10E-BA6F52677C5B}" srcOrd="2" destOrd="0" presId="urn:microsoft.com/office/officeart/2005/8/layout/orgChart1"/>
    <dgm:cxn modelId="{3FFEB92A-84E2-1848-ABE0-F4F43EFE0D2D}" type="presParOf" srcId="{FDF06D48-042A-FA48-B297-BC380052514C}" destId="{A03FAA38-EFF0-7145-947E-E8E30E75F6A2}" srcOrd="2" destOrd="0" presId="urn:microsoft.com/office/officeart/2005/8/layout/orgChart1"/>
    <dgm:cxn modelId="{9EF295C6-36AD-3F43-BFA3-F74CB33A9BD6}" type="presParOf" srcId="{FDF06D48-042A-FA48-B297-BC380052514C}" destId="{8DCC9F46-1362-5949-AE74-FB097EA68D89}" srcOrd="3" destOrd="0" presId="urn:microsoft.com/office/officeart/2005/8/layout/orgChart1"/>
    <dgm:cxn modelId="{2A01E0FE-8303-A24C-A258-03AD0ACB0EC7}" type="presParOf" srcId="{8DCC9F46-1362-5949-AE74-FB097EA68D89}" destId="{23755D10-2425-BE46-9931-08C38A35B578}" srcOrd="0" destOrd="0" presId="urn:microsoft.com/office/officeart/2005/8/layout/orgChart1"/>
    <dgm:cxn modelId="{E44E8CE5-536D-6B4C-A209-44C1E4498A7C}" type="presParOf" srcId="{23755D10-2425-BE46-9931-08C38A35B578}" destId="{EBEC0273-D6D0-4441-AB8A-970CECCA4768}" srcOrd="0" destOrd="0" presId="urn:microsoft.com/office/officeart/2005/8/layout/orgChart1"/>
    <dgm:cxn modelId="{D6FFDE0A-DA57-9B4D-BDF8-711DB90D51B3}" type="presParOf" srcId="{23755D10-2425-BE46-9931-08C38A35B578}" destId="{31638E28-87FE-424E-8010-E296C11E307E}" srcOrd="1" destOrd="0" presId="urn:microsoft.com/office/officeart/2005/8/layout/orgChart1"/>
    <dgm:cxn modelId="{C04B9807-088B-5448-9315-1D71270FAA7D}" type="presParOf" srcId="{8DCC9F46-1362-5949-AE74-FB097EA68D89}" destId="{7F3ECBED-7CB2-AD4E-810D-F4EBA7E7E12D}" srcOrd="1" destOrd="0" presId="urn:microsoft.com/office/officeart/2005/8/layout/orgChart1"/>
    <dgm:cxn modelId="{B1823963-06FD-6F4B-8FDD-6571FECA70CD}" type="presParOf" srcId="{8DCC9F46-1362-5949-AE74-FB097EA68D89}" destId="{6384DA53-F157-6B4F-8F42-04E0D34F8C20}" srcOrd="2" destOrd="0" presId="urn:microsoft.com/office/officeart/2005/8/layout/orgChart1"/>
    <dgm:cxn modelId="{B40B49C6-9732-8F44-B2EC-DA3F76BEE920}" type="presParOf" srcId="{1028B39B-C907-8940-98AD-37F26EEFB0B7}" destId="{D5FDB525-147C-2E46-BFED-6B9846AF9587}"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2_1" csCatId="accent2" phldr="1"/>
      <dgm:spPr/>
      <dgm:t>
        <a:bodyPr/>
        <a:lstStyle/>
        <a:p>
          <a:endParaRPr lang="en-US"/>
        </a:p>
      </dgm:t>
    </dgm:pt>
    <dgm:pt modelId="{800436A6-0ECE-8944-8376-785ACFC0B177}">
      <dgm:prSet custT="1"/>
      <dgm:spPr>
        <a:ln>
          <a:solidFill>
            <a:schemeClr val="tx1">
              <a:lumMod val="75000"/>
              <a:lumOff val="25000"/>
            </a:schemeClr>
          </a:solidFill>
        </a:ln>
      </dgm:spPr>
      <dgm:t>
        <a:bodyPr/>
        <a:lstStyle/>
        <a:p>
          <a:r>
            <a:rPr lang="en-US" sz="2400">
              <a:solidFill>
                <a:schemeClr val="accent6">
                  <a:lumMod val="50000"/>
                </a:schemeClr>
              </a:solidFill>
              <a:latin typeface="Calibri" panose="020F0502020204030204" pitchFamily="34" charset="0"/>
              <a:cs typeface="Calibri" panose="020F0502020204030204" pitchFamily="34" charset="0"/>
            </a:rPr>
            <a:t>Physical contact &amp; arguing</a:t>
          </a:r>
          <a:endParaRPr lang="en-US" sz="2400" dirty="0">
            <a:latin typeface="Calibri" panose="020F0502020204030204" pitchFamily="34" charset="0"/>
            <a:cs typeface="Calibri" panose="020F0502020204030204" pitchFamily="34" charset="0"/>
          </a:endParaRPr>
        </a:p>
      </dgm:t>
    </dgm:pt>
    <dgm:pt modelId="{F33A4410-67BE-7145-9E2B-39F6B920EDF8}" type="parTrans" cxnId="{41232863-A83C-5B4F-83F1-D0812478D202}">
      <dgm:prSet/>
      <dgm:spPr/>
      <dgm:t>
        <a:bodyPr/>
        <a:lstStyle/>
        <a:p>
          <a:endParaRPr lang="en-US" sz="2400"/>
        </a:p>
      </dgm:t>
    </dgm:pt>
    <dgm:pt modelId="{4A844847-E612-C84F-8525-AA54EEB6309A}" type="sibTrans" cxnId="{41232863-A83C-5B4F-83F1-D0812478D202}">
      <dgm:prSet/>
      <dgm:spPr/>
      <dgm:t>
        <a:bodyPr/>
        <a:lstStyle/>
        <a:p>
          <a:endParaRPr lang="en-US" sz="2400"/>
        </a:p>
      </dgm:t>
    </dgm:pt>
    <dgm:pt modelId="{93007476-6EF1-F64E-A519-1ACAF287E549}">
      <dgm:prSet custT="1"/>
      <dgm:spPr>
        <a:ln>
          <a:solidFill>
            <a:schemeClr val="tx1"/>
          </a:solidFill>
        </a:ln>
      </dgm:spPr>
      <dgm:t>
        <a:bodyPr/>
        <a:lstStyle/>
        <a:p>
          <a:r>
            <a:rPr lang="en-US" sz="2400" dirty="0">
              <a:solidFill>
                <a:schemeClr val="accent6">
                  <a:lumMod val="50000"/>
                </a:schemeClr>
              </a:solidFill>
              <a:latin typeface="Calibri" panose="020F0502020204030204" pitchFamily="34" charset="0"/>
              <a:cs typeface="Calibri" panose="020F0502020204030204" pitchFamily="34" charset="0"/>
            </a:rPr>
            <a:t>Getting to the hallway</a:t>
          </a:r>
          <a:endParaRPr lang="en-US" sz="2400" dirty="0">
            <a:latin typeface="Calibri" panose="020F0502020204030204" pitchFamily="34" charset="0"/>
            <a:cs typeface="Calibri" panose="020F0502020204030204" pitchFamily="34" charset="0"/>
          </a:endParaRPr>
        </a:p>
      </dgm:t>
    </dgm:pt>
    <dgm:pt modelId="{08885007-BEA3-CE44-885E-A15F0AC51D9F}" type="parTrans" cxnId="{1A186483-A9F0-B048-BA09-215593CDFCA7}">
      <dgm:prSet/>
      <dgm:spPr/>
      <dgm:t>
        <a:bodyPr/>
        <a:lstStyle/>
        <a:p>
          <a:endParaRPr lang="en-US" sz="2400"/>
        </a:p>
      </dgm:t>
    </dgm:pt>
    <dgm:pt modelId="{6038BB7C-71AB-4947-84C2-3554F575A1F9}" type="sibTrans" cxnId="{1A186483-A9F0-B048-BA09-215593CDFCA7}">
      <dgm:prSet/>
      <dgm:spPr/>
      <dgm:t>
        <a:bodyPr/>
        <a:lstStyle/>
        <a:p>
          <a:endParaRPr lang="en-US" sz="2400"/>
        </a:p>
      </dgm:t>
    </dgm:pt>
    <dgm:pt modelId="{D9F5A92E-C379-274E-B47B-984457D5D6E4}">
      <dgm:prSet custT="1"/>
      <dgm:spPr/>
      <dgm:t>
        <a:bodyPr/>
        <a:lstStyle/>
        <a:p>
          <a:pPr rtl="0"/>
          <a:r>
            <a:rPr lang="en-US" sz="2400" dirty="0">
              <a:solidFill>
                <a:schemeClr val="accent6">
                  <a:lumMod val="50000"/>
                </a:schemeClr>
              </a:solidFill>
              <a:latin typeface="Calibri" panose="020F0502020204030204" pitchFamily="34" charset="0"/>
              <a:cs typeface="Calibri" panose="020F0502020204030204" pitchFamily="34" charset="0"/>
            </a:rPr>
            <a:t>Too many students leaving the room at once &amp; confusion over where to turn in work</a:t>
          </a:r>
        </a:p>
      </dgm:t>
    </dgm:pt>
    <dgm:pt modelId="{5592BB3C-F97A-A549-BAF9-E4A063ECEA83}" type="parTrans" cxnId="{A9CB04AD-CF63-7643-A2A8-EDAFF9BA248F}">
      <dgm:prSet/>
      <dgm:spPr/>
      <dgm:t>
        <a:bodyPr/>
        <a:lstStyle/>
        <a:p>
          <a:endParaRPr lang="en-US" sz="2400"/>
        </a:p>
      </dgm:t>
    </dgm:pt>
    <dgm:pt modelId="{855879B1-8CDC-3D46-B568-1200DEDD0DB4}" type="sibTrans" cxnId="{A9CB04AD-CF63-7643-A2A8-EDAFF9BA248F}">
      <dgm:prSet/>
      <dgm:spPr/>
      <dgm:t>
        <a:bodyPr/>
        <a:lstStyle/>
        <a:p>
          <a:endParaRPr lang="en-US" sz="2400"/>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dgm:pt>
    <dgm:pt modelId="{590ABE32-E8AB-254E-8C86-446184EA5374}" type="pres">
      <dgm:prSet presAssocID="{A156AEF1-B32D-9042-8BE2-3D5BBC1AB577}" presName="linearProcess" presStyleCnt="0"/>
      <dgm:spPr/>
    </dgm:pt>
    <dgm:pt modelId="{46735C81-A8D4-254C-8E66-63291E2D9CF7}" type="pres">
      <dgm:prSet presAssocID="{D9F5A92E-C379-274E-B47B-984457D5D6E4}" presName="textNode" presStyleLbl="node1" presStyleIdx="0" presStyleCnt="3">
        <dgm:presLayoutVars>
          <dgm:bulletEnabled val="1"/>
        </dgm:presLayoutVars>
      </dgm:prSet>
      <dgm:spPr/>
    </dgm:pt>
    <dgm:pt modelId="{981400F8-99E7-F341-99A7-104C204DA993}" type="pres">
      <dgm:prSet presAssocID="{855879B1-8CDC-3D46-B568-1200DEDD0DB4}"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41232863-A83C-5B4F-83F1-D0812478D202}" srcId="{A156AEF1-B32D-9042-8BE2-3D5BBC1AB577}" destId="{800436A6-0ECE-8944-8376-785ACFC0B177}" srcOrd="1" destOrd="0" parTransId="{F33A4410-67BE-7145-9E2B-39F6B920EDF8}" sibTransId="{4A844847-E612-C84F-8525-AA54EEB6309A}"/>
    <dgm:cxn modelId="{1A186483-A9F0-B048-BA09-215593CDFCA7}" srcId="{A156AEF1-B32D-9042-8BE2-3D5BBC1AB577}" destId="{93007476-6EF1-F64E-A519-1ACAF287E549}" srcOrd="2" destOrd="0" parTransId="{08885007-BEA3-CE44-885E-A15F0AC51D9F}" sibTransId="{6038BB7C-71AB-4947-84C2-3554F575A1F9}"/>
    <dgm:cxn modelId="{3EF505AB-ED19-C04F-9B15-DA1B0EC656ED}" type="presOf" srcId="{A156AEF1-B32D-9042-8BE2-3D5BBC1AB577}" destId="{948F76B2-BF44-C44C-BABF-4914E998AE07}" srcOrd="0" destOrd="0" presId="urn:microsoft.com/office/officeart/2005/8/layout/hProcess9"/>
    <dgm:cxn modelId="{A9CB04AD-CF63-7643-A2A8-EDAFF9BA248F}" srcId="{A156AEF1-B32D-9042-8BE2-3D5BBC1AB577}" destId="{D9F5A92E-C379-274E-B47B-984457D5D6E4}" srcOrd="0" destOrd="0" parTransId="{5592BB3C-F97A-A549-BAF9-E4A063ECEA83}" sibTransId="{855879B1-8CDC-3D46-B568-1200DEDD0DB4}"/>
    <dgm:cxn modelId="{FCB0B1B4-D002-2D45-9B80-D1F18295701B}" type="presOf" srcId="{93007476-6EF1-F64E-A519-1ACAF287E549}" destId="{A0866A59-B2FB-4644-B18A-C6FBC1F9B5F8}" srcOrd="0" destOrd="0" presId="urn:microsoft.com/office/officeart/2005/8/layout/hProcess9"/>
    <dgm:cxn modelId="{B8B463C5-AE61-AA49-9735-8DC7189D4708}" type="presOf" srcId="{D9F5A92E-C379-274E-B47B-984457D5D6E4}" destId="{46735C81-A8D4-254C-8E66-63291E2D9CF7}" srcOrd="0" destOrd="0" presId="urn:microsoft.com/office/officeart/2005/8/layout/hProcess9"/>
    <dgm:cxn modelId="{F06D45D0-6D1B-F147-9321-45BD869C1205}" type="presOf" srcId="{800436A6-0ECE-8944-8376-785ACFC0B177}" destId="{06A65EF5-CB1C-0A4F-853C-D31241EEF64D}" srcOrd="0" destOrd="0" presId="urn:microsoft.com/office/officeart/2005/8/layout/hProcess9"/>
    <dgm:cxn modelId="{1FA912F2-D46C-E944-BDB3-B106578DC09B}" type="presParOf" srcId="{948F76B2-BF44-C44C-BABF-4914E998AE07}" destId="{DA96B8C7-BDCC-8745-9B2D-EAAD7FDD145C}" srcOrd="0" destOrd="0" presId="urn:microsoft.com/office/officeart/2005/8/layout/hProcess9"/>
    <dgm:cxn modelId="{E05A9FEE-E042-0248-928D-3168E48C16A7}" type="presParOf" srcId="{948F76B2-BF44-C44C-BABF-4914E998AE07}" destId="{590ABE32-E8AB-254E-8C86-446184EA5374}" srcOrd="1" destOrd="0" presId="urn:microsoft.com/office/officeart/2005/8/layout/hProcess9"/>
    <dgm:cxn modelId="{9E596E3B-6990-AE40-A634-161BF8E3415C}" type="presParOf" srcId="{590ABE32-E8AB-254E-8C86-446184EA5374}" destId="{46735C81-A8D4-254C-8E66-63291E2D9CF7}" srcOrd="0" destOrd="0" presId="urn:microsoft.com/office/officeart/2005/8/layout/hProcess9"/>
    <dgm:cxn modelId="{BF4E0A89-2833-7647-809F-91A66833A190}" type="presParOf" srcId="{590ABE32-E8AB-254E-8C86-446184EA5374}" destId="{981400F8-99E7-F341-99A7-104C204DA993}" srcOrd="1" destOrd="0" presId="urn:microsoft.com/office/officeart/2005/8/layout/hProcess9"/>
    <dgm:cxn modelId="{1B13E1E4-223D-9F42-A4E7-B5C8EBB487D4}" type="presParOf" srcId="{590ABE32-E8AB-254E-8C86-446184EA5374}" destId="{06A65EF5-CB1C-0A4F-853C-D31241EEF64D}" srcOrd="2" destOrd="0" presId="urn:microsoft.com/office/officeart/2005/8/layout/hProcess9"/>
    <dgm:cxn modelId="{13B5AA54-4217-D644-9CDC-7B67693A6D2A}" type="presParOf" srcId="{590ABE32-E8AB-254E-8C86-446184EA5374}" destId="{943BC318-C5FB-2D47-96D2-5232ACB11E7B}" srcOrd="3" destOrd="0" presId="urn:microsoft.com/office/officeart/2005/8/layout/hProcess9"/>
    <dgm:cxn modelId="{0C720BE2-F6C6-6740-9BDB-FB356AE2CB4B}"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1" qsCatId="simple" csTypeId="urn:microsoft.com/office/officeart/2005/8/colors/accent3_1" csCatId="accent3" phldr="1"/>
      <dgm:spPr/>
      <dgm:t>
        <a:bodyPr/>
        <a:lstStyle/>
        <a:p>
          <a:endParaRPr lang="en-US"/>
        </a:p>
      </dgm:t>
    </dgm:pt>
    <dgm:pt modelId="{ED86E4E3-AE16-5E4E-8B95-3646250C7181}">
      <dgm:prSet/>
      <dgm:spPr>
        <a:ln>
          <a:solidFill>
            <a:schemeClr val="accent2">
              <a:lumMod val="75000"/>
            </a:schemeClr>
          </a:solidFill>
        </a:ln>
      </dgm:spPr>
      <dgm:t>
        <a:bodyPr/>
        <a:lstStyle/>
        <a:p>
          <a:pPr rtl="0"/>
          <a:r>
            <a:rPr lang="en-US" dirty="0"/>
            <a:t>How can we </a:t>
          </a:r>
          <a:r>
            <a:rPr lang="en-US" b="1" i="1" dirty="0"/>
            <a:t>prevent</a:t>
          </a:r>
          <a:r>
            <a:rPr lang="en-US" dirty="0"/>
            <a:t>?</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What should we </a:t>
          </a:r>
          <a:r>
            <a:rPr lang="en-US" b="1" i="1" dirty="0"/>
            <a:t>teach </a:t>
          </a:r>
          <a:r>
            <a:rPr lang="en-US" dirty="0"/>
            <a:t>the student to do instead?</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How do we </a:t>
          </a:r>
          <a:r>
            <a:rPr lang="en-US" b="1" i="1" dirty="0"/>
            <a:t>respond </a:t>
          </a:r>
          <a:r>
            <a:rPr lang="en-US" dirty="0"/>
            <a:t>to  make sure the new skill “works”?</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a:solidFill>
          <a:srgbClr val="CBCCEC"/>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66F88648-8744-EB4E-BFB9-4E53F0F4A518}" srcId="{A156AEF1-B32D-9042-8BE2-3D5BBC1AB577}" destId="{ED86E4E3-AE16-5E4E-8B95-3646250C7181}" srcOrd="0" destOrd="0" parTransId="{998183D5-D188-B440-94D0-4A1B2A164777}" sibTransId="{751F2B3C-96B4-9E4E-B88A-924AB9DD6BF6}"/>
    <dgm:cxn modelId="{2623405A-7A38-404D-801C-54AFBAA9B07D}" type="presOf" srcId="{A156AEF1-B32D-9042-8BE2-3D5BBC1AB577}" destId="{948F76B2-BF44-C44C-BABF-4914E998AE07}"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1A186483-A9F0-B048-BA09-215593CDFCA7}" srcId="{A156AEF1-B32D-9042-8BE2-3D5BBC1AB577}" destId="{93007476-6EF1-F64E-A519-1ACAF287E549}" srcOrd="2" destOrd="0" parTransId="{08885007-BEA3-CE44-885E-A15F0AC51D9F}" sibTransId="{6038BB7C-71AB-4947-84C2-3554F575A1F9}"/>
    <dgm:cxn modelId="{05D489A2-71EB-AF4B-BDD1-D27E6FC1EDB4}" type="presOf" srcId="{ED86E4E3-AE16-5E4E-8B95-3646250C7181}" destId="{054043CF-2D09-FE4C-B6BA-8C7A8F4DD86F}" srcOrd="0" destOrd="0" presId="urn:microsoft.com/office/officeart/2005/8/layout/hProcess9"/>
    <dgm:cxn modelId="{92C024DD-D774-2B45-9507-60CB08BD315B}" type="presOf" srcId="{800436A6-0ECE-8944-8376-785ACFC0B177}" destId="{06A65EF5-CB1C-0A4F-853C-D31241EEF64D}" srcOrd="0" destOrd="0" presId="urn:microsoft.com/office/officeart/2005/8/layout/hProcess9"/>
    <dgm:cxn modelId="{A7FCF7EE-48C1-F440-A280-72449E5C9D5A}" type="presOf" srcId="{93007476-6EF1-F64E-A519-1ACAF287E549}" destId="{A0866A59-B2FB-4644-B18A-C6FBC1F9B5F8}" srcOrd="0" destOrd="0" presId="urn:microsoft.com/office/officeart/2005/8/layout/hProcess9"/>
    <dgm:cxn modelId="{4339E2E9-08DE-E64B-A5AE-2D9D109FE910}" type="presParOf" srcId="{948F76B2-BF44-C44C-BABF-4914E998AE07}" destId="{DA96B8C7-BDCC-8745-9B2D-EAAD7FDD145C}" srcOrd="0" destOrd="0" presId="urn:microsoft.com/office/officeart/2005/8/layout/hProcess9"/>
    <dgm:cxn modelId="{88E45185-BF38-3446-AF4B-5A38BD54F07F}" type="presParOf" srcId="{948F76B2-BF44-C44C-BABF-4914E998AE07}" destId="{590ABE32-E8AB-254E-8C86-446184EA5374}" srcOrd="1" destOrd="0" presId="urn:microsoft.com/office/officeart/2005/8/layout/hProcess9"/>
    <dgm:cxn modelId="{1F3EB661-468E-7B48-B377-900D614C28F4}" type="presParOf" srcId="{590ABE32-E8AB-254E-8C86-446184EA5374}" destId="{054043CF-2D09-FE4C-B6BA-8C7A8F4DD86F}" srcOrd="0" destOrd="0" presId="urn:microsoft.com/office/officeart/2005/8/layout/hProcess9"/>
    <dgm:cxn modelId="{05D125AA-C951-984A-A086-4F6F9BA51554}" type="presParOf" srcId="{590ABE32-E8AB-254E-8C86-446184EA5374}" destId="{84A1A111-CFD6-FC41-8116-F3EC8AAC7E42}" srcOrd="1" destOrd="0" presId="urn:microsoft.com/office/officeart/2005/8/layout/hProcess9"/>
    <dgm:cxn modelId="{7C15344D-A98C-EA48-BE5C-D9C6D993DBF8}" type="presParOf" srcId="{590ABE32-E8AB-254E-8C86-446184EA5374}" destId="{06A65EF5-CB1C-0A4F-853C-D31241EEF64D}" srcOrd="2" destOrd="0" presId="urn:microsoft.com/office/officeart/2005/8/layout/hProcess9"/>
    <dgm:cxn modelId="{E9FBE1DF-BDA1-AE44-A0E2-024F967D0CD5}" type="presParOf" srcId="{590ABE32-E8AB-254E-8C86-446184EA5374}" destId="{943BC318-C5FB-2D47-96D2-5232ACB11E7B}" srcOrd="3" destOrd="0" presId="urn:microsoft.com/office/officeart/2005/8/layout/hProcess9"/>
    <dgm:cxn modelId="{34C8EC29-B32B-3A49-8D67-0D22B9636DD5}"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3_1" csCatId="accent3" phldr="1"/>
      <dgm:spPr/>
      <dgm:t>
        <a:bodyPr/>
        <a:lstStyle/>
        <a:p>
          <a:endParaRPr lang="en-US"/>
        </a:p>
      </dgm:t>
    </dgm:pt>
    <dgm:pt modelId="{ED86E4E3-AE16-5E4E-8B95-3646250C7181}">
      <dgm:prSet/>
      <dgm:spPr>
        <a:ln>
          <a:solidFill>
            <a:schemeClr val="accent2">
              <a:lumMod val="75000"/>
            </a:schemeClr>
          </a:solidFill>
        </a:ln>
      </dgm:spPr>
      <dgm:t>
        <a:bodyPr/>
        <a:lstStyle/>
        <a:p>
          <a:pPr rtl="0"/>
          <a:r>
            <a:rPr lang="en-US" dirty="0"/>
            <a:t>Provide attention ahead of lecture and frequent eye contact during </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Teach and prompt hand raising</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Call on her ONLY when she raises her hand (otherwise ignore)</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15359" custLinFactNeighborY="21554"/>
      <dgm:spPr>
        <a:solidFill>
          <a:schemeClr val="accent6">
            <a:lumMod val="20000"/>
            <a:lumOff val="80000"/>
          </a:schemeClr>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66F88648-8744-EB4E-BFB9-4E53F0F4A518}" srcId="{A156AEF1-B32D-9042-8BE2-3D5BBC1AB577}" destId="{ED86E4E3-AE16-5E4E-8B95-3646250C7181}" srcOrd="0" destOrd="0" parTransId="{998183D5-D188-B440-94D0-4A1B2A164777}" sibTransId="{751F2B3C-96B4-9E4E-B88A-924AB9DD6BF6}"/>
    <dgm:cxn modelId="{91621252-C81A-6945-8568-AB79BF2E97D6}" type="presOf" srcId="{800436A6-0ECE-8944-8376-785ACFC0B177}" destId="{06A65EF5-CB1C-0A4F-853C-D31241EEF64D}"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7009BD6C-09A3-7440-82D2-C2D8D7574A64}" type="presOf" srcId="{A156AEF1-B32D-9042-8BE2-3D5BBC1AB577}" destId="{948F76B2-BF44-C44C-BABF-4914E998AE07}"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B5B462DE-2C63-054A-A596-B16FE7A3CBA0}" type="presOf" srcId="{93007476-6EF1-F64E-A519-1ACAF287E549}" destId="{A0866A59-B2FB-4644-B18A-C6FBC1F9B5F8}" srcOrd="0" destOrd="0" presId="urn:microsoft.com/office/officeart/2005/8/layout/hProcess9"/>
    <dgm:cxn modelId="{BD23C6F0-A6BF-CF43-B9C3-029EBDB7C227}" type="presOf" srcId="{ED86E4E3-AE16-5E4E-8B95-3646250C7181}" destId="{054043CF-2D09-FE4C-B6BA-8C7A8F4DD86F}" srcOrd="0" destOrd="0" presId="urn:microsoft.com/office/officeart/2005/8/layout/hProcess9"/>
    <dgm:cxn modelId="{A724FAC3-E7B5-AF4E-8135-427D9634DCA8}" type="presParOf" srcId="{948F76B2-BF44-C44C-BABF-4914E998AE07}" destId="{DA96B8C7-BDCC-8745-9B2D-EAAD7FDD145C}" srcOrd="0" destOrd="0" presId="urn:microsoft.com/office/officeart/2005/8/layout/hProcess9"/>
    <dgm:cxn modelId="{D8A2710D-7CD8-9845-B996-17B45C347A3E}" type="presParOf" srcId="{948F76B2-BF44-C44C-BABF-4914E998AE07}" destId="{590ABE32-E8AB-254E-8C86-446184EA5374}" srcOrd="1" destOrd="0" presId="urn:microsoft.com/office/officeart/2005/8/layout/hProcess9"/>
    <dgm:cxn modelId="{6386D70F-EB58-424A-9A99-E51144D97D31}" type="presParOf" srcId="{590ABE32-E8AB-254E-8C86-446184EA5374}" destId="{054043CF-2D09-FE4C-B6BA-8C7A8F4DD86F}" srcOrd="0" destOrd="0" presId="urn:microsoft.com/office/officeart/2005/8/layout/hProcess9"/>
    <dgm:cxn modelId="{A5D0C60B-465C-7847-A32C-3C61475C7E03}" type="presParOf" srcId="{590ABE32-E8AB-254E-8C86-446184EA5374}" destId="{84A1A111-CFD6-FC41-8116-F3EC8AAC7E42}" srcOrd="1" destOrd="0" presId="urn:microsoft.com/office/officeart/2005/8/layout/hProcess9"/>
    <dgm:cxn modelId="{096B4135-62AB-1B46-9946-FAD09C5EAC63}" type="presParOf" srcId="{590ABE32-E8AB-254E-8C86-446184EA5374}" destId="{06A65EF5-CB1C-0A4F-853C-D31241EEF64D}" srcOrd="2" destOrd="0" presId="urn:microsoft.com/office/officeart/2005/8/layout/hProcess9"/>
    <dgm:cxn modelId="{6B804255-C1AF-2842-B8E0-A15265D984BF}" type="presParOf" srcId="{590ABE32-E8AB-254E-8C86-446184EA5374}" destId="{943BC318-C5FB-2D47-96D2-5232ACB11E7B}" srcOrd="3" destOrd="0" presId="urn:microsoft.com/office/officeart/2005/8/layout/hProcess9"/>
    <dgm:cxn modelId="{FAF24C10-0549-544D-AEB8-D20F86A79ED5}"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3_1" csCatId="accent3" phldr="1"/>
      <dgm:spPr/>
      <dgm:t>
        <a:bodyPr/>
        <a:lstStyle/>
        <a:p>
          <a:endParaRPr lang="en-US"/>
        </a:p>
      </dgm:t>
    </dgm:pt>
    <dgm:pt modelId="{ED86E4E3-AE16-5E4E-8B95-3646250C7181}">
      <dgm:prSet custT="1"/>
      <dgm:spPr>
        <a:ln>
          <a:solidFill>
            <a:schemeClr val="accent2">
              <a:lumMod val="75000"/>
            </a:schemeClr>
          </a:solidFill>
        </a:ln>
      </dgm:spPr>
      <dgm:t>
        <a:bodyPr/>
        <a:lstStyle/>
        <a:p>
          <a:pPr rtl="0"/>
          <a:r>
            <a:rPr lang="en-US" sz="2400" dirty="0"/>
            <a:t>Modify writing assignment</a:t>
          </a:r>
        </a:p>
      </dgm:t>
    </dgm:pt>
    <dgm:pt modelId="{998183D5-D188-B440-94D0-4A1B2A164777}" type="parTrans" cxnId="{66F88648-8744-EB4E-BFB9-4E53F0F4A518}">
      <dgm:prSet/>
      <dgm:spPr/>
      <dgm:t>
        <a:bodyPr/>
        <a:lstStyle/>
        <a:p>
          <a:endParaRPr lang="en-US" sz="2400"/>
        </a:p>
      </dgm:t>
    </dgm:pt>
    <dgm:pt modelId="{751F2B3C-96B4-9E4E-B88A-924AB9DD6BF6}" type="sibTrans" cxnId="{66F88648-8744-EB4E-BFB9-4E53F0F4A518}">
      <dgm:prSet/>
      <dgm:spPr/>
      <dgm:t>
        <a:bodyPr/>
        <a:lstStyle/>
        <a:p>
          <a:endParaRPr lang="en-US" sz="2400"/>
        </a:p>
      </dgm:t>
    </dgm:pt>
    <dgm:pt modelId="{800436A6-0ECE-8944-8376-785ACFC0B177}">
      <dgm:prSet custT="1"/>
      <dgm:spPr>
        <a:ln>
          <a:solidFill>
            <a:schemeClr val="tx1">
              <a:lumMod val="75000"/>
              <a:lumOff val="25000"/>
            </a:schemeClr>
          </a:solidFill>
        </a:ln>
      </dgm:spPr>
      <dgm:t>
        <a:bodyPr/>
        <a:lstStyle/>
        <a:p>
          <a:pPr rtl="0"/>
          <a:r>
            <a:rPr lang="en-US" sz="2400" dirty="0"/>
            <a:t>Teach and prompt her to ask for help/break</a:t>
          </a:r>
        </a:p>
      </dgm:t>
    </dgm:pt>
    <dgm:pt modelId="{F33A4410-67BE-7145-9E2B-39F6B920EDF8}" type="parTrans" cxnId="{41232863-A83C-5B4F-83F1-D0812478D202}">
      <dgm:prSet/>
      <dgm:spPr/>
      <dgm:t>
        <a:bodyPr/>
        <a:lstStyle/>
        <a:p>
          <a:endParaRPr lang="en-US" sz="2400"/>
        </a:p>
      </dgm:t>
    </dgm:pt>
    <dgm:pt modelId="{4A844847-E612-C84F-8525-AA54EEB6309A}" type="sibTrans" cxnId="{41232863-A83C-5B4F-83F1-D0812478D202}">
      <dgm:prSet/>
      <dgm:spPr/>
      <dgm:t>
        <a:bodyPr/>
        <a:lstStyle/>
        <a:p>
          <a:endParaRPr lang="en-US" sz="2400"/>
        </a:p>
      </dgm:t>
    </dgm:pt>
    <dgm:pt modelId="{93007476-6EF1-F64E-A519-1ACAF287E549}">
      <dgm:prSet custT="1"/>
      <dgm:spPr>
        <a:ln>
          <a:solidFill>
            <a:schemeClr val="tx1"/>
          </a:solidFill>
        </a:ln>
      </dgm:spPr>
      <dgm:t>
        <a:bodyPr/>
        <a:lstStyle/>
        <a:p>
          <a:pPr rtl="0"/>
          <a:r>
            <a:rPr lang="en-US" sz="2400" dirty="0"/>
            <a:t>Give immediate help/break when asked.  Otherwise, redirect to task.</a:t>
          </a:r>
        </a:p>
      </dgm:t>
    </dgm:pt>
    <dgm:pt modelId="{08885007-BEA3-CE44-885E-A15F0AC51D9F}" type="parTrans" cxnId="{1A186483-A9F0-B048-BA09-215593CDFCA7}">
      <dgm:prSet/>
      <dgm:spPr/>
      <dgm:t>
        <a:bodyPr/>
        <a:lstStyle/>
        <a:p>
          <a:endParaRPr lang="en-US" sz="2400"/>
        </a:p>
      </dgm:t>
    </dgm:pt>
    <dgm:pt modelId="{6038BB7C-71AB-4947-84C2-3554F575A1F9}" type="sibTrans" cxnId="{1A186483-A9F0-B048-BA09-215593CDFCA7}">
      <dgm:prSet/>
      <dgm:spPr/>
      <dgm:t>
        <a:bodyPr/>
        <a:lstStyle/>
        <a:p>
          <a:endParaRPr lang="en-US" sz="2400"/>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a:solidFill>
          <a:schemeClr val="accent6">
            <a:lumMod val="20000"/>
            <a:lumOff val="80000"/>
          </a:schemeClr>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82990B3E-CB50-A649-B740-694A429FECDE}" type="presOf" srcId="{A156AEF1-B32D-9042-8BE2-3D5BBC1AB577}" destId="{948F76B2-BF44-C44C-BABF-4914E998AE07}" srcOrd="0" destOrd="0" presId="urn:microsoft.com/office/officeart/2005/8/layout/hProcess9"/>
    <dgm:cxn modelId="{66F88648-8744-EB4E-BFB9-4E53F0F4A518}" srcId="{A156AEF1-B32D-9042-8BE2-3D5BBC1AB577}" destId="{ED86E4E3-AE16-5E4E-8B95-3646250C7181}" srcOrd="0" destOrd="0" parTransId="{998183D5-D188-B440-94D0-4A1B2A164777}" sibTransId="{751F2B3C-96B4-9E4E-B88A-924AB9DD6BF6}"/>
    <dgm:cxn modelId="{41232863-A83C-5B4F-83F1-D0812478D202}" srcId="{A156AEF1-B32D-9042-8BE2-3D5BBC1AB577}" destId="{800436A6-0ECE-8944-8376-785ACFC0B177}" srcOrd="1" destOrd="0" parTransId="{F33A4410-67BE-7145-9E2B-39F6B920EDF8}" sibTransId="{4A844847-E612-C84F-8525-AA54EEB6309A}"/>
    <dgm:cxn modelId="{79E77872-F542-D94C-89C6-10F65B49C673}" type="presOf" srcId="{93007476-6EF1-F64E-A519-1ACAF287E549}" destId="{A0866A59-B2FB-4644-B18A-C6FBC1F9B5F8}"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C288E6B5-523F-1F43-8C30-B59E8D3F9518}" type="presOf" srcId="{800436A6-0ECE-8944-8376-785ACFC0B177}" destId="{06A65EF5-CB1C-0A4F-853C-D31241EEF64D}" srcOrd="0" destOrd="0" presId="urn:microsoft.com/office/officeart/2005/8/layout/hProcess9"/>
    <dgm:cxn modelId="{2BB75AD7-E699-6345-88BC-444ADD1BDA8B}" type="presOf" srcId="{ED86E4E3-AE16-5E4E-8B95-3646250C7181}" destId="{054043CF-2D09-FE4C-B6BA-8C7A8F4DD86F}" srcOrd="0" destOrd="0" presId="urn:microsoft.com/office/officeart/2005/8/layout/hProcess9"/>
    <dgm:cxn modelId="{B9E330EE-6CD0-1F40-B677-6742174301AA}" type="presParOf" srcId="{948F76B2-BF44-C44C-BABF-4914E998AE07}" destId="{DA96B8C7-BDCC-8745-9B2D-EAAD7FDD145C}" srcOrd="0" destOrd="0" presId="urn:microsoft.com/office/officeart/2005/8/layout/hProcess9"/>
    <dgm:cxn modelId="{69945050-28F6-6B41-93C5-10B103DDCB3E}" type="presParOf" srcId="{948F76B2-BF44-C44C-BABF-4914E998AE07}" destId="{590ABE32-E8AB-254E-8C86-446184EA5374}" srcOrd="1" destOrd="0" presId="urn:microsoft.com/office/officeart/2005/8/layout/hProcess9"/>
    <dgm:cxn modelId="{65568088-07CE-8549-9F5F-A9F89B5E3D6F}" type="presParOf" srcId="{590ABE32-E8AB-254E-8C86-446184EA5374}" destId="{054043CF-2D09-FE4C-B6BA-8C7A8F4DD86F}" srcOrd="0" destOrd="0" presId="urn:microsoft.com/office/officeart/2005/8/layout/hProcess9"/>
    <dgm:cxn modelId="{B81B7529-E4E1-AE44-86B7-137C90C2EF2B}" type="presParOf" srcId="{590ABE32-E8AB-254E-8C86-446184EA5374}" destId="{84A1A111-CFD6-FC41-8116-F3EC8AAC7E42}" srcOrd="1" destOrd="0" presId="urn:microsoft.com/office/officeart/2005/8/layout/hProcess9"/>
    <dgm:cxn modelId="{E963F4C8-C290-8D49-B978-7D892D45263B}" type="presParOf" srcId="{590ABE32-E8AB-254E-8C86-446184EA5374}" destId="{06A65EF5-CB1C-0A4F-853C-D31241EEF64D}" srcOrd="2" destOrd="0" presId="urn:microsoft.com/office/officeart/2005/8/layout/hProcess9"/>
    <dgm:cxn modelId="{6B1817C3-FDBD-5F47-8835-63F670826F3E}" type="presParOf" srcId="{590ABE32-E8AB-254E-8C86-446184EA5374}" destId="{943BC318-C5FB-2D47-96D2-5232ACB11E7B}" srcOrd="3" destOrd="0" presId="urn:microsoft.com/office/officeart/2005/8/layout/hProcess9"/>
    <dgm:cxn modelId="{A9A66BD1-3155-8C43-883B-019C78015135}"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3_1" csCatId="accent3" phldr="1"/>
      <dgm:spPr/>
      <dgm:t>
        <a:bodyPr/>
        <a:lstStyle/>
        <a:p>
          <a:endParaRPr lang="en-US"/>
        </a:p>
      </dgm:t>
    </dgm:pt>
    <dgm:pt modelId="{ED86E4E3-AE16-5E4E-8B95-3646250C7181}">
      <dgm:prSet custT="1"/>
      <dgm:spPr>
        <a:ln>
          <a:solidFill>
            <a:schemeClr val="accent2">
              <a:lumMod val="75000"/>
            </a:schemeClr>
          </a:solidFill>
        </a:ln>
      </dgm:spPr>
      <dgm:t>
        <a:bodyPr/>
        <a:lstStyle/>
        <a:p>
          <a:r>
            <a:rPr lang="en-US" sz="2400" dirty="0">
              <a:solidFill>
                <a:schemeClr val="accent6">
                  <a:lumMod val="50000"/>
                </a:schemeClr>
              </a:solidFill>
              <a:latin typeface="+mn-lt"/>
              <a:cs typeface="Hind Vadodara" panose="020B0604020202020204" charset="0"/>
            </a:rPr>
            <a:t>Dismiss one table or row at a time. </a:t>
          </a:r>
        </a:p>
        <a:p>
          <a:r>
            <a:rPr lang="en-US" sz="2400" dirty="0">
              <a:solidFill>
                <a:schemeClr val="accent6">
                  <a:lumMod val="50000"/>
                </a:schemeClr>
              </a:solidFill>
              <a:latin typeface="+mn-lt"/>
              <a:cs typeface="Hind Vadodara" panose="020B0604020202020204" charset="0"/>
            </a:rPr>
            <a:t>Collect student work before dismissal.</a:t>
          </a:r>
          <a:endParaRPr lang="en-US" sz="2400" dirty="0">
            <a:solidFill>
              <a:schemeClr val="accent6">
                <a:lumMod val="50000"/>
              </a:schemeClr>
            </a:solidFill>
            <a:latin typeface="+mn-lt"/>
          </a:endParaRPr>
        </a:p>
      </dgm:t>
    </dgm:pt>
    <dgm:pt modelId="{998183D5-D188-B440-94D0-4A1B2A164777}" type="parTrans" cxnId="{66F88648-8744-EB4E-BFB9-4E53F0F4A518}">
      <dgm:prSet/>
      <dgm:spPr/>
      <dgm:t>
        <a:bodyPr/>
        <a:lstStyle/>
        <a:p>
          <a:endParaRPr lang="en-US" sz="2400"/>
        </a:p>
      </dgm:t>
    </dgm:pt>
    <dgm:pt modelId="{751F2B3C-96B4-9E4E-B88A-924AB9DD6BF6}" type="sibTrans" cxnId="{66F88648-8744-EB4E-BFB9-4E53F0F4A518}">
      <dgm:prSet/>
      <dgm:spPr/>
      <dgm:t>
        <a:bodyPr/>
        <a:lstStyle/>
        <a:p>
          <a:endParaRPr lang="en-US" sz="2400"/>
        </a:p>
      </dgm:t>
    </dgm:pt>
    <dgm:pt modelId="{800436A6-0ECE-8944-8376-785ACFC0B177}">
      <dgm:prSet custT="1"/>
      <dgm:spPr>
        <a:ln>
          <a:solidFill>
            <a:schemeClr val="tx1">
              <a:lumMod val="75000"/>
              <a:lumOff val="25000"/>
            </a:schemeClr>
          </a:solidFill>
        </a:ln>
      </dgm:spPr>
      <dgm:t>
        <a:bodyPr/>
        <a:lstStyle/>
        <a:p>
          <a:r>
            <a:rPr lang="en-US" sz="2400" dirty="0">
              <a:solidFill>
                <a:schemeClr val="accent6">
                  <a:lumMod val="50000"/>
                </a:schemeClr>
              </a:solidFill>
              <a:latin typeface="+mn-lt"/>
              <a:cs typeface="Hind Vadodara" panose="020B0604020202020204" charset="0"/>
            </a:rPr>
            <a:t>Teach and prompt waiting behavior (how to keep busy while waiting) and traffic flow routines.</a:t>
          </a:r>
          <a:endParaRPr lang="en-US" sz="2400" dirty="0">
            <a:solidFill>
              <a:schemeClr val="accent6">
                <a:lumMod val="50000"/>
              </a:schemeClr>
            </a:solidFill>
            <a:latin typeface="+mn-lt"/>
          </a:endParaRPr>
        </a:p>
      </dgm:t>
    </dgm:pt>
    <dgm:pt modelId="{F33A4410-67BE-7145-9E2B-39F6B920EDF8}" type="parTrans" cxnId="{41232863-A83C-5B4F-83F1-D0812478D202}">
      <dgm:prSet/>
      <dgm:spPr/>
      <dgm:t>
        <a:bodyPr/>
        <a:lstStyle/>
        <a:p>
          <a:endParaRPr lang="en-US" sz="2400"/>
        </a:p>
      </dgm:t>
    </dgm:pt>
    <dgm:pt modelId="{4A844847-E612-C84F-8525-AA54EEB6309A}" type="sibTrans" cxnId="{41232863-A83C-5B4F-83F1-D0812478D202}">
      <dgm:prSet/>
      <dgm:spPr/>
      <dgm:t>
        <a:bodyPr/>
        <a:lstStyle/>
        <a:p>
          <a:endParaRPr lang="en-US" sz="2400"/>
        </a:p>
      </dgm:t>
    </dgm:pt>
    <dgm:pt modelId="{93007476-6EF1-F64E-A519-1ACAF287E549}">
      <dgm:prSet custT="1"/>
      <dgm:spPr>
        <a:ln>
          <a:solidFill>
            <a:schemeClr val="tx1"/>
          </a:solidFill>
        </a:ln>
      </dgm:spPr>
      <dgm:t>
        <a:bodyPr/>
        <a:lstStyle/>
        <a:p>
          <a:r>
            <a:rPr lang="en-US" sz="2400" dirty="0">
              <a:solidFill>
                <a:schemeClr val="accent6">
                  <a:lumMod val="50000"/>
                </a:schemeClr>
              </a:solidFill>
              <a:latin typeface="+mn-lt"/>
              <a:cs typeface="Hind Vadodara" panose="020B0604020202020204" charset="0"/>
            </a:rPr>
            <a:t>Provide acknowledgement to students waiting, walking, and using accurate traffic flow patterns.</a:t>
          </a:r>
          <a:endParaRPr lang="en-US" sz="2400" dirty="0">
            <a:solidFill>
              <a:schemeClr val="accent6">
                <a:lumMod val="50000"/>
              </a:schemeClr>
            </a:solidFill>
            <a:latin typeface="+mn-lt"/>
          </a:endParaRPr>
        </a:p>
      </dgm:t>
    </dgm:pt>
    <dgm:pt modelId="{08885007-BEA3-CE44-885E-A15F0AC51D9F}" type="parTrans" cxnId="{1A186483-A9F0-B048-BA09-215593CDFCA7}">
      <dgm:prSet/>
      <dgm:spPr/>
      <dgm:t>
        <a:bodyPr/>
        <a:lstStyle/>
        <a:p>
          <a:endParaRPr lang="en-US" sz="2400"/>
        </a:p>
      </dgm:t>
    </dgm:pt>
    <dgm:pt modelId="{6038BB7C-71AB-4947-84C2-3554F575A1F9}" type="sibTrans" cxnId="{1A186483-A9F0-B048-BA09-215593CDFCA7}">
      <dgm:prSet/>
      <dgm:spPr/>
      <dgm:t>
        <a:bodyPr/>
        <a:lstStyle/>
        <a:p>
          <a:endParaRPr lang="en-US" sz="2400"/>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10784" custLinFactNeighborY="-1302"/>
      <dgm:spPr>
        <a:solidFill>
          <a:schemeClr val="accent6">
            <a:lumMod val="20000"/>
            <a:lumOff val="80000"/>
          </a:schemeClr>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custScaleY="159519">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custScaleY="159519">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custScaleY="159519">
        <dgm:presLayoutVars>
          <dgm:bulletEnabled val="1"/>
        </dgm:presLayoutVars>
      </dgm:prSet>
      <dgm:spPr/>
    </dgm:pt>
  </dgm:ptLst>
  <dgm:cxnLst>
    <dgm:cxn modelId="{28FFDD2A-8BC1-6147-AB02-AF091B6D7239}" type="presOf" srcId="{800436A6-0ECE-8944-8376-785ACFC0B177}" destId="{06A65EF5-CB1C-0A4F-853C-D31241EEF64D}" srcOrd="0" destOrd="0" presId="urn:microsoft.com/office/officeart/2005/8/layout/hProcess9"/>
    <dgm:cxn modelId="{36208830-C0BC-F544-A458-F9DED21BD7FD}" type="presOf" srcId="{93007476-6EF1-F64E-A519-1ACAF287E549}" destId="{A0866A59-B2FB-4644-B18A-C6FBC1F9B5F8}" srcOrd="0" destOrd="0" presId="urn:microsoft.com/office/officeart/2005/8/layout/hProcess9"/>
    <dgm:cxn modelId="{66F88648-8744-EB4E-BFB9-4E53F0F4A518}" srcId="{A156AEF1-B32D-9042-8BE2-3D5BBC1AB577}" destId="{ED86E4E3-AE16-5E4E-8B95-3646250C7181}" srcOrd="0" destOrd="0" parTransId="{998183D5-D188-B440-94D0-4A1B2A164777}" sibTransId="{751F2B3C-96B4-9E4E-B88A-924AB9DD6BF6}"/>
    <dgm:cxn modelId="{41232863-A83C-5B4F-83F1-D0812478D202}" srcId="{A156AEF1-B32D-9042-8BE2-3D5BBC1AB577}" destId="{800436A6-0ECE-8944-8376-785ACFC0B177}" srcOrd="1" destOrd="0" parTransId="{F33A4410-67BE-7145-9E2B-39F6B920EDF8}" sibTransId="{4A844847-E612-C84F-8525-AA54EEB6309A}"/>
    <dgm:cxn modelId="{1A186483-A9F0-B048-BA09-215593CDFCA7}" srcId="{A156AEF1-B32D-9042-8BE2-3D5BBC1AB577}" destId="{93007476-6EF1-F64E-A519-1ACAF287E549}" srcOrd="2" destOrd="0" parTransId="{08885007-BEA3-CE44-885E-A15F0AC51D9F}" sibTransId="{6038BB7C-71AB-4947-84C2-3554F575A1F9}"/>
    <dgm:cxn modelId="{58DFD7A2-E463-1442-97B2-0A6CB684CCC0}" type="presOf" srcId="{A156AEF1-B32D-9042-8BE2-3D5BBC1AB577}" destId="{948F76B2-BF44-C44C-BABF-4914E998AE07}" srcOrd="0" destOrd="0" presId="urn:microsoft.com/office/officeart/2005/8/layout/hProcess9"/>
    <dgm:cxn modelId="{A4C860C8-E62C-9441-A4BE-917F1A9B6071}" type="presOf" srcId="{ED86E4E3-AE16-5E4E-8B95-3646250C7181}" destId="{054043CF-2D09-FE4C-B6BA-8C7A8F4DD86F}" srcOrd="0" destOrd="0" presId="urn:microsoft.com/office/officeart/2005/8/layout/hProcess9"/>
    <dgm:cxn modelId="{EC97EE4A-330D-B140-83B6-17192FEC2A61}" type="presParOf" srcId="{948F76B2-BF44-C44C-BABF-4914E998AE07}" destId="{DA96B8C7-BDCC-8745-9B2D-EAAD7FDD145C}" srcOrd="0" destOrd="0" presId="urn:microsoft.com/office/officeart/2005/8/layout/hProcess9"/>
    <dgm:cxn modelId="{F8C9B1AB-9695-F749-A4DA-EDEA9627CC2E}" type="presParOf" srcId="{948F76B2-BF44-C44C-BABF-4914E998AE07}" destId="{590ABE32-E8AB-254E-8C86-446184EA5374}" srcOrd="1" destOrd="0" presId="urn:microsoft.com/office/officeart/2005/8/layout/hProcess9"/>
    <dgm:cxn modelId="{68DBB157-F78E-A24C-9B7C-5B1722757188}" type="presParOf" srcId="{590ABE32-E8AB-254E-8C86-446184EA5374}" destId="{054043CF-2D09-FE4C-B6BA-8C7A8F4DD86F}" srcOrd="0" destOrd="0" presId="urn:microsoft.com/office/officeart/2005/8/layout/hProcess9"/>
    <dgm:cxn modelId="{EE07D846-79D0-7049-914B-754ED7023106}" type="presParOf" srcId="{590ABE32-E8AB-254E-8C86-446184EA5374}" destId="{84A1A111-CFD6-FC41-8116-F3EC8AAC7E42}" srcOrd="1" destOrd="0" presId="urn:microsoft.com/office/officeart/2005/8/layout/hProcess9"/>
    <dgm:cxn modelId="{14F5A287-02EE-CB4E-B4FD-86A1087C35E0}" type="presParOf" srcId="{590ABE32-E8AB-254E-8C86-446184EA5374}" destId="{06A65EF5-CB1C-0A4F-853C-D31241EEF64D}" srcOrd="2" destOrd="0" presId="urn:microsoft.com/office/officeart/2005/8/layout/hProcess9"/>
    <dgm:cxn modelId="{88F35BC4-4CDC-CC43-B43C-B4FCEFDF2481}" type="presParOf" srcId="{590ABE32-E8AB-254E-8C86-446184EA5374}" destId="{943BC318-C5FB-2D47-96D2-5232ACB11E7B}" srcOrd="3" destOrd="0" presId="urn:microsoft.com/office/officeart/2005/8/layout/hProcess9"/>
    <dgm:cxn modelId="{D347C0D8-430C-2A45-92E2-D8D3B9B641F6}"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0942273-377E-4844-BADA-1CC5F841ED0F}"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US"/>
        </a:p>
      </dgm:t>
    </dgm:pt>
    <dgm:pt modelId="{0DA88F32-C344-1D4F-93EF-67A085C9A9C1}">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b="1" dirty="0">
              <a:solidFill>
                <a:schemeClr val="bg1"/>
              </a:solidFill>
            </a:rPr>
            <a:t>Function Based Support</a:t>
          </a:r>
        </a:p>
      </dgm:t>
    </dgm:pt>
    <dgm:pt modelId="{E3FB5112-FAF5-404B-BEF2-6B14B0E5B744}" type="parTrans" cxnId="{CDB9DBA9-8C99-864F-9A13-7F3762FAA02F}">
      <dgm:prSet/>
      <dgm:spPr/>
      <dgm:t>
        <a:bodyPr/>
        <a:lstStyle/>
        <a:p>
          <a:endParaRPr lang="en-US"/>
        </a:p>
      </dgm:t>
    </dgm:pt>
    <dgm:pt modelId="{081C815A-0FD5-5D41-9356-891C30DECD50}" type="sibTrans" cxnId="{CDB9DBA9-8C99-864F-9A13-7F3762FAA02F}">
      <dgm:prSet/>
      <dgm:spPr/>
      <dgm:t>
        <a:bodyPr/>
        <a:lstStyle/>
        <a:p>
          <a:endParaRPr lang="en-US"/>
        </a:p>
      </dgm:t>
    </dgm:pt>
    <dgm:pt modelId="{9533F24F-DD91-F444-B70F-6B97D9E19C9F}">
      <dgm:prSet phldrT="[Text]" custT="1"/>
      <dgm:spPr/>
      <dgm:t>
        <a:bodyPr/>
        <a:lstStyle/>
        <a:p>
          <a:r>
            <a:rPr lang="en-US" sz="2400" dirty="0"/>
            <a:t>Foundations in behavioral theory, ABA, and PBIS</a:t>
          </a:r>
        </a:p>
      </dgm:t>
    </dgm:pt>
    <dgm:pt modelId="{D292AA86-7955-264D-A8D0-EA97F0C2A033}" type="parTrans" cxnId="{9A1E8177-8E4C-184C-B72F-DB916406B9F4}">
      <dgm:prSet/>
      <dgm:spPr/>
      <dgm:t>
        <a:bodyPr/>
        <a:lstStyle/>
        <a:p>
          <a:endParaRPr lang="en-US"/>
        </a:p>
      </dgm:t>
    </dgm:pt>
    <dgm:pt modelId="{CC75DA2C-5101-124B-87E0-EF6D2C5630BD}" type="sibTrans" cxnId="{9A1E8177-8E4C-184C-B72F-DB916406B9F4}">
      <dgm:prSet/>
      <dgm:spPr/>
      <dgm:t>
        <a:bodyPr/>
        <a:lstStyle/>
        <a:p>
          <a:endParaRPr lang="en-US"/>
        </a:p>
      </dgm:t>
    </dgm:pt>
    <dgm:pt modelId="{C8F019FD-DFB9-9546-9AFD-E2E2B12F7C78}">
      <dgm:prSet phldrT="[Text]" custT="1"/>
      <dgm:spPr/>
      <dgm:t>
        <a:bodyPr/>
        <a:lstStyle/>
        <a:p>
          <a:r>
            <a:rPr lang="en-US" sz="2400" dirty="0"/>
            <a:t>Attention to environmental context</a:t>
          </a:r>
        </a:p>
      </dgm:t>
    </dgm:pt>
    <dgm:pt modelId="{8AD8BCFE-55DE-B64E-B84F-D70C23A18DE7}" type="parTrans" cxnId="{5166FC53-10FA-B04E-96EC-4B044DE9B69B}">
      <dgm:prSet/>
      <dgm:spPr/>
      <dgm:t>
        <a:bodyPr/>
        <a:lstStyle/>
        <a:p>
          <a:endParaRPr lang="en-US"/>
        </a:p>
      </dgm:t>
    </dgm:pt>
    <dgm:pt modelId="{90B6BD30-6FC8-1B42-8C0B-C4A10D89932C}" type="sibTrans" cxnId="{5166FC53-10FA-B04E-96EC-4B044DE9B69B}">
      <dgm:prSet/>
      <dgm:spPr/>
      <dgm:t>
        <a:bodyPr/>
        <a:lstStyle/>
        <a:p>
          <a:endParaRPr lang="en-US"/>
        </a:p>
      </dgm:t>
    </dgm:pt>
    <dgm:pt modelId="{4ED661A6-7C6B-074F-B6F2-32830B35F710}">
      <dgm:prSet phldrT="[Text]" custT="1"/>
      <dgm:spPr/>
      <dgm:t>
        <a:bodyPr/>
        <a:lstStyle/>
        <a:p>
          <a:r>
            <a:rPr lang="en-US" sz="2400" dirty="0"/>
            <a:t>Emphasis on purpose (or history of reinforcement) of behavior</a:t>
          </a:r>
        </a:p>
      </dgm:t>
    </dgm:pt>
    <dgm:pt modelId="{5D6CFED9-C0A3-BB45-9B4E-A95D2716BDF0}" type="parTrans" cxnId="{391D13E9-56A2-8A4A-A430-45848B0BC7C9}">
      <dgm:prSet/>
      <dgm:spPr/>
      <dgm:t>
        <a:bodyPr/>
        <a:lstStyle/>
        <a:p>
          <a:endParaRPr lang="en-US"/>
        </a:p>
      </dgm:t>
    </dgm:pt>
    <dgm:pt modelId="{FC86F03D-DE62-2F45-98AE-DC49F5E85F5E}" type="sibTrans" cxnId="{391D13E9-56A2-8A4A-A430-45848B0BC7C9}">
      <dgm:prSet/>
      <dgm:spPr/>
      <dgm:t>
        <a:bodyPr/>
        <a:lstStyle/>
        <a:p>
          <a:endParaRPr lang="en-US"/>
        </a:p>
      </dgm:t>
    </dgm:pt>
    <dgm:pt modelId="{EDE97E8A-CE0B-7444-BB29-85B9A4D5AF83}">
      <dgm:prSet phldrT="[Text]" custT="1"/>
      <dgm:spPr/>
      <dgm:t>
        <a:bodyPr/>
        <a:lstStyle/>
        <a:p>
          <a:r>
            <a:rPr lang="en-US" sz="2400" dirty="0"/>
            <a:t>Focus on teaching behaviors</a:t>
          </a:r>
        </a:p>
      </dgm:t>
    </dgm:pt>
    <dgm:pt modelId="{C8C1613E-B28C-3743-885E-3A58F6692170}" type="parTrans" cxnId="{CC66C168-F791-494E-BD38-A9C5C6F31146}">
      <dgm:prSet/>
      <dgm:spPr/>
      <dgm:t>
        <a:bodyPr/>
        <a:lstStyle/>
        <a:p>
          <a:endParaRPr lang="en-US"/>
        </a:p>
      </dgm:t>
    </dgm:pt>
    <dgm:pt modelId="{44127B87-CF99-A04E-A78F-AA2AB6D14818}" type="sibTrans" cxnId="{CC66C168-F791-494E-BD38-A9C5C6F31146}">
      <dgm:prSet/>
      <dgm:spPr/>
      <dgm:t>
        <a:bodyPr/>
        <a:lstStyle/>
        <a:p>
          <a:endParaRPr lang="en-US"/>
        </a:p>
      </dgm:t>
    </dgm:pt>
    <dgm:pt modelId="{265AF341-33EB-6E4C-82E2-8CBEB9D5D416}">
      <dgm:prSet phldrT="[Text]" custT="1"/>
      <dgm:spPr/>
      <dgm:t>
        <a:bodyPr/>
        <a:lstStyle/>
        <a:p>
          <a:r>
            <a:rPr lang="en-US" sz="2400" dirty="0"/>
            <a:t>Attention to implementers (adult behaviors) &amp; redesign of teaching &amp; learning environments</a:t>
          </a:r>
        </a:p>
      </dgm:t>
    </dgm:pt>
    <dgm:pt modelId="{48C483B3-7FA4-FF4A-BF14-33C053CA0B76}" type="parTrans" cxnId="{F827245D-D213-DE4D-BA38-44E39F8B3B5C}">
      <dgm:prSet/>
      <dgm:spPr/>
      <dgm:t>
        <a:bodyPr/>
        <a:lstStyle/>
        <a:p>
          <a:endParaRPr lang="en-US"/>
        </a:p>
      </dgm:t>
    </dgm:pt>
    <dgm:pt modelId="{9F175D9A-6CCC-5548-BBA8-729CEB3587EC}" type="sibTrans" cxnId="{F827245D-D213-DE4D-BA38-44E39F8B3B5C}">
      <dgm:prSet/>
      <dgm:spPr/>
      <dgm:t>
        <a:bodyPr/>
        <a:lstStyle/>
        <a:p>
          <a:endParaRPr lang="en-US"/>
        </a:p>
      </dgm:t>
    </dgm:pt>
    <dgm:pt modelId="{8DCC52A2-77EE-DD4D-9532-AD195B545272}" type="pres">
      <dgm:prSet presAssocID="{70942273-377E-4844-BADA-1CC5F841ED0F}" presName="cycle" presStyleCnt="0">
        <dgm:presLayoutVars>
          <dgm:chMax val="1"/>
          <dgm:dir/>
          <dgm:animLvl val="ctr"/>
          <dgm:resizeHandles val="exact"/>
        </dgm:presLayoutVars>
      </dgm:prSet>
      <dgm:spPr/>
    </dgm:pt>
    <dgm:pt modelId="{1472C832-3903-B840-81F5-861494BBB5F3}" type="pres">
      <dgm:prSet presAssocID="{0DA88F32-C344-1D4F-93EF-67A085C9A9C1}" presName="centerShape" presStyleLbl="node0" presStyleIdx="0" presStyleCnt="1"/>
      <dgm:spPr/>
    </dgm:pt>
    <dgm:pt modelId="{4353E4B5-A12A-9F47-B2AD-05E962BE923F}" type="pres">
      <dgm:prSet presAssocID="{D292AA86-7955-264D-A8D0-EA97F0C2A033}" presName="parTrans" presStyleLbl="bgSibTrans2D1" presStyleIdx="0" presStyleCnt="5"/>
      <dgm:spPr/>
    </dgm:pt>
    <dgm:pt modelId="{F3B8A979-A957-FD46-8A8E-5CD940DA82FB}" type="pres">
      <dgm:prSet presAssocID="{9533F24F-DD91-F444-B70F-6B97D9E19C9F}" presName="node" presStyleLbl="node1" presStyleIdx="0" presStyleCnt="5" custScaleY="151755">
        <dgm:presLayoutVars>
          <dgm:bulletEnabled val="1"/>
        </dgm:presLayoutVars>
      </dgm:prSet>
      <dgm:spPr/>
    </dgm:pt>
    <dgm:pt modelId="{CF12FD36-DB8E-3E4E-9C43-BE313828C79A}" type="pres">
      <dgm:prSet presAssocID="{8AD8BCFE-55DE-B64E-B84F-D70C23A18DE7}" presName="parTrans" presStyleLbl="bgSibTrans2D1" presStyleIdx="1" presStyleCnt="5"/>
      <dgm:spPr/>
    </dgm:pt>
    <dgm:pt modelId="{D6D02723-C7C0-954F-8476-BAB6012814E2}" type="pres">
      <dgm:prSet presAssocID="{C8F019FD-DFB9-9546-9AFD-E2E2B12F7C78}" presName="node" presStyleLbl="node1" presStyleIdx="1" presStyleCnt="5" custScaleY="151755" custRadScaleRad="112837" custRadScaleInc="17208">
        <dgm:presLayoutVars>
          <dgm:bulletEnabled val="1"/>
        </dgm:presLayoutVars>
      </dgm:prSet>
      <dgm:spPr/>
    </dgm:pt>
    <dgm:pt modelId="{5CF32E7B-E197-AD4E-82F9-9579AFD9DC3E}" type="pres">
      <dgm:prSet presAssocID="{5D6CFED9-C0A3-BB45-9B4E-A95D2716BDF0}" presName="parTrans" presStyleLbl="bgSibTrans2D1" presStyleIdx="2" presStyleCnt="5"/>
      <dgm:spPr/>
    </dgm:pt>
    <dgm:pt modelId="{72B05B4E-00D2-0440-B1BA-0F8D19341DA2}" type="pres">
      <dgm:prSet presAssocID="{4ED661A6-7C6B-074F-B6F2-32830B35F710}" presName="node" presStyleLbl="node1" presStyleIdx="2" presStyleCnt="5" custScaleY="151755" custRadScaleRad="103377">
        <dgm:presLayoutVars>
          <dgm:bulletEnabled val="1"/>
        </dgm:presLayoutVars>
      </dgm:prSet>
      <dgm:spPr/>
    </dgm:pt>
    <dgm:pt modelId="{857C9335-8074-FF4C-BA0A-D751A7F99C37}" type="pres">
      <dgm:prSet presAssocID="{C8C1613E-B28C-3743-885E-3A58F6692170}" presName="parTrans" presStyleLbl="bgSibTrans2D1" presStyleIdx="3" presStyleCnt="5"/>
      <dgm:spPr/>
    </dgm:pt>
    <dgm:pt modelId="{B8C20F5E-DDEB-3B43-89F8-53D057CB93AC}" type="pres">
      <dgm:prSet presAssocID="{EDE97E8A-CE0B-7444-BB29-85B9A4D5AF83}" presName="node" presStyleLbl="node1" presStyleIdx="3" presStyleCnt="5" custScaleY="151755" custRadScaleRad="112837" custRadScaleInc="-17208">
        <dgm:presLayoutVars>
          <dgm:bulletEnabled val="1"/>
        </dgm:presLayoutVars>
      </dgm:prSet>
      <dgm:spPr/>
    </dgm:pt>
    <dgm:pt modelId="{442EA81C-66B8-9146-AF07-C51CC4073B09}" type="pres">
      <dgm:prSet presAssocID="{48C483B3-7FA4-FF4A-BF14-33C053CA0B76}" presName="parTrans" presStyleLbl="bgSibTrans2D1" presStyleIdx="4" presStyleCnt="5"/>
      <dgm:spPr/>
    </dgm:pt>
    <dgm:pt modelId="{2223F6C6-778E-1741-AC8E-510B8896A979}" type="pres">
      <dgm:prSet presAssocID="{265AF341-33EB-6E4C-82E2-8CBEB9D5D416}" presName="node" presStyleLbl="node1" presStyleIdx="4" presStyleCnt="5" custScaleY="151755">
        <dgm:presLayoutVars>
          <dgm:bulletEnabled val="1"/>
        </dgm:presLayoutVars>
      </dgm:prSet>
      <dgm:spPr/>
    </dgm:pt>
  </dgm:ptLst>
  <dgm:cxnLst>
    <dgm:cxn modelId="{03BB2F03-9B6F-D143-BF74-3FDF571723E6}" type="presOf" srcId="{C8F019FD-DFB9-9546-9AFD-E2E2B12F7C78}" destId="{D6D02723-C7C0-954F-8476-BAB6012814E2}" srcOrd="0" destOrd="0" presId="urn:microsoft.com/office/officeart/2005/8/layout/radial4"/>
    <dgm:cxn modelId="{7BAF0F28-E215-7E44-85AE-DFEFECB5AFB6}" type="presOf" srcId="{9533F24F-DD91-F444-B70F-6B97D9E19C9F}" destId="{F3B8A979-A957-FD46-8A8E-5CD940DA82FB}" srcOrd="0" destOrd="0" presId="urn:microsoft.com/office/officeart/2005/8/layout/radial4"/>
    <dgm:cxn modelId="{950D1431-6AE8-CD43-BBFE-29B089F08C69}" type="presOf" srcId="{EDE97E8A-CE0B-7444-BB29-85B9A4D5AF83}" destId="{B8C20F5E-DDEB-3B43-89F8-53D057CB93AC}" srcOrd="0" destOrd="0" presId="urn:microsoft.com/office/officeart/2005/8/layout/radial4"/>
    <dgm:cxn modelId="{A0F50D47-DF53-7143-85B5-7F40C9C4ABB5}" type="presOf" srcId="{5D6CFED9-C0A3-BB45-9B4E-A95D2716BDF0}" destId="{5CF32E7B-E197-AD4E-82F9-9579AFD9DC3E}" srcOrd="0" destOrd="0" presId="urn:microsoft.com/office/officeart/2005/8/layout/radial4"/>
    <dgm:cxn modelId="{7261AF4C-F723-7E42-B8E0-00296B54CCB6}" type="presOf" srcId="{0DA88F32-C344-1D4F-93EF-67A085C9A9C1}" destId="{1472C832-3903-B840-81F5-861494BBB5F3}" srcOrd="0" destOrd="0" presId="urn:microsoft.com/office/officeart/2005/8/layout/radial4"/>
    <dgm:cxn modelId="{5166FC53-10FA-B04E-96EC-4B044DE9B69B}" srcId="{0DA88F32-C344-1D4F-93EF-67A085C9A9C1}" destId="{C8F019FD-DFB9-9546-9AFD-E2E2B12F7C78}" srcOrd="1" destOrd="0" parTransId="{8AD8BCFE-55DE-B64E-B84F-D70C23A18DE7}" sibTransId="{90B6BD30-6FC8-1B42-8C0B-C4A10D89932C}"/>
    <dgm:cxn modelId="{F827245D-D213-DE4D-BA38-44E39F8B3B5C}" srcId="{0DA88F32-C344-1D4F-93EF-67A085C9A9C1}" destId="{265AF341-33EB-6E4C-82E2-8CBEB9D5D416}" srcOrd="4" destOrd="0" parTransId="{48C483B3-7FA4-FF4A-BF14-33C053CA0B76}" sibTransId="{9F175D9A-6CCC-5548-BBA8-729CEB3587EC}"/>
    <dgm:cxn modelId="{CC66C168-F791-494E-BD38-A9C5C6F31146}" srcId="{0DA88F32-C344-1D4F-93EF-67A085C9A9C1}" destId="{EDE97E8A-CE0B-7444-BB29-85B9A4D5AF83}" srcOrd="3" destOrd="0" parTransId="{C8C1613E-B28C-3743-885E-3A58F6692170}" sibTransId="{44127B87-CF99-A04E-A78F-AA2AB6D14818}"/>
    <dgm:cxn modelId="{D772B16A-C81E-124B-BD3E-3717EF5A7827}" type="presOf" srcId="{C8C1613E-B28C-3743-885E-3A58F6692170}" destId="{857C9335-8074-FF4C-BA0A-D751A7F99C37}" srcOrd="0" destOrd="0" presId="urn:microsoft.com/office/officeart/2005/8/layout/radial4"/>
    <dgm:cxn modelId="{5DA89676-39E1-0C4B-B117-8CEC33C757C2}" type="presOf" srcId="{48C483B3-7FA4-FF4A-BF14-33C053CA0B76}" destId="{442EA81C-66B8-9146-AF07-C51CC4073B09}" srcOrd="0" destOrd="0" presId="urn:microsoft.com/office/officeart/2005/8/layout/radial4"/>
    <dgm:cxn modelId="{9A1E8177-8E4C-184C-B72F-DB916406B9F4}" srcId="{0DA88F32-C344-1D4F-93EF-67A085C9A9C1}" destId="{9533F24F-DD91-F444-B70F-6B97D9E19C9F}" srcOrd="0" destOrd="0" parTransId="{D292AA86-7955-264D-A8D0-EA97F0C2A033}" sibTransId="{CC75DA2C-5101-124B-87E0-EF6D2C5630BD}"/>
    <dgm:cxn modelId="{200FC8A6-3A0A-D44E-A752-98D9EC005C77}" type="presOf" srcId="{8AD8BCFE-55DE-B64E-B84F-D70C23A18DE7}" destId="{CF12FD36-DB8E-3E4E-9C43-BE313828C79A}" srcOrd="0" destOrd="0" presId="urn:microsoft.com/office/officeart/2005/8/layout/radial4"/>
    <dgm:cxn modelId="{CDB9DBA9-8C99-864F-9A13-7F3762FAA02F}" srcId="{70942273-377E-4844-BADA-1CC5F841ED0F}" destId="{0DA88F32-C344-1D4F-93EF-67A085C9A9C1}" srcOrd="0" destOrd="0" parTransId="{E3FB5112-FAF5-404B-BEF2-6B14B0E5B744}" sibTransId="{081C815A-0FD5-5D41-9356-891C30DECD50}"/>
    <dgm:cxn modelId="{B687E6C5-7AD7-3F40-9EB3-B71DA748393C}" type="presOf" srcId="{265AF341-33EB-6E4C-82E2-8CBEB9D5D416}" destId="{2223F6C6-778E-1741-AC8E-510B8896A979}" srcOrd="0" destOrd="0" presId="urn:microsoft.com/office/officeart/2005/8/layout/radial4"/>
    <dgm:cxn modelId="{8524CBCC-B55F-BF41-9A5F-075F2CA5ADE2}" type="presOf" srcId="{70942273-377E-4844-BADA-1CC5F841ED0F}" destId="{8DCC52A2-77EE-DD4D-9532-AD195B545272}" srcOrd="0" destOrd="0" presId="urn:microsoft.com/office/officeart/2005/8/layout/radial4"/>
    <dgm:cxn modelId="{D84D4BDC-F0A4-444E-B585-A467AA65518B}" type="presOf" srcId="{4ED661A6-7C6B-074F-B6F2-32830B35F710}" destId="{72B05B4E-00D2-0440-B1BA-0F8D19341DA2}" srcOrd="0" destOrd="0" presId="urn:microsoft.com/office/officeart/2005/8/layout/radial4"/>
    <dgm:cxn modelId="{391D13E9-56A2-8A4A-A430-45848B0BC7C9}" srcId="{0DA88F32-C344-1D4F-93EF-67A085C9A9C1}" destId="{4ED661A6-7C6B-074F-B6F2-32830B35F710}" srcOrd="2" destOrd="0" parTransId="{5D6CFED9-C0A3-BB45-9B4E-A95D2716BDF0}" sibTransId="{FC86F03D-DE62-2F45-98AE-DC49F5E85F5E}"/>
    <dgm:cxn modelId="{F2026DF8-8026-FF48-BA25-5F9971CEE9C7}" type="presOf" srcId="{D292AA86-7955-264D-A8D0-EA97F0C2A033}" destId="{4353E4B5-A12A-9F47-B2AD-05E962BE923F}" srcOrd="0" destOrd="0" presId="urn:microsoft.com/office/officeart/2005/8/layout/radial4"/>
    <dgm:cxn modelId="{4DD8547F-DE1D-8241-B7E3-3963E902E9FD}" type="presParOf" srcId="{8DCC52A2-77EE-DD4D-9532-AD195B545272}" destId="{1472C832-3903-B840-81F5-861494BBB5F3}" srcOrd="0" destOrd="0" presId="urn:microsoft.com/office/officeart/2005/8/layout/radial4"/>
    <dgm:cxn modelId="{BE54DFE3-5C65-7941-9F5D-23FB8FE2527C}" type="presParOf" srcId="{8DCC52A2-77EE-DD4D-9532-AD195B545272}" destId="{4353E4B5-A12A-9F47-B2AD-05E962BE923F}" srcOrd="1" destOrd="0" presId="urn:microsoft.com/office/officeart/2005/8/layout/radial4"/>
    <dgm:cxn modelId="{201C8560-AD56-AB47-B11A-DA4B46DCBE9C}" type="presParOf" srcId="{8DCC52A2-77EE-DD4D-9532-AD195B545272}" destId="{F3B8A979-A957-FD46-8A8E-5CD940DA82FB}" srcOrd="2" destOrd="0" presId="urn:microsoft.com/office/officeart/2005/8/layout/radial4"/>
    <dgm:cxn modelId="{DABA22B5-752C-CA49-B385-E7AF086218F9}" type="presParOf" srcId="{8DCC52A2-77EE-DD4D-9532-AD195B545272}" destId="{CF12FD36-DB8E-3E4E-9C43-BE313828C79A}" srcOrd="3" destOrd="0" presId="urn:microsoft.com/office/officeart/2005/8/layout/radial4"/>
    <dgm:cxn modelId="{A8848C02-DE5A-5847-B9E5-867FE7DD4DFC}" type="presParOf" srcId="{8DCC52A2-77EE-DD4D-9532-AD195B545272}" destId="{D6D02723-C7C0-954F-8476-BAB6012814E2}" srcOrd="4" destOrd="0" presId="urn:microsoft.com/office/officeart/2005/8/layout/radial4"/>
    <dgm:cxn modelId="{D1665E73-E20A-1048-82B2-727084B3E2CC}" type="presParOf" srcId="{8DCC52A2-77EE-DD4D-9532-AD195B545272}" destId="{5CF32E7B-E197-AD4E-82F9-9579AFD9DC3E}" srcOrd="5" destOrd="0" presId="urn:microsoft.com/office/officeart/2005/8/layout/radial4"/>
    <dgm:cxn modelId="{BA8779BA-CE50-F447-81D4-780B011173CC}" type="presParOf" srcId="{8DCC52A2-77EE-DD4D-9532-AD195B545272}" destId="{72B05B4E-00D2-0440-B1BA-0F8D19341DA2}" srcOrd="6" destOrd="0" presId="urn:microsoft.com/office/officeart/2005/8/layout/radial4"/>
    <dgm:cxn modelId="{0D1345AC-4EA9-8D45-BE10-CA6DD3254E46}" type="presParOf" srcId="{8DCC52A2-77EE-DD4D-9532-AD195B545272}" destId="{857C9335-8074-FF4C-BA0A-D751A7F99C37}" srcOrd="7" destOrd="0" presId="urn:microsoft.com/office/officeart/2005/8/layout/radial4"/>
    <dgm:cxn modelId="{EFA9C28C-D8A0-0643-BA2D-DD66DA51DC33}" type="presParOf" srcId="{8DCC52A2-77EE-DD4D-9532-AD195B545272}" destId="{B8C20F5E-DDEB-3B43-89F8-53D057CB93AC}" srcOrd="8" destOrd="0" presId="urn:microsoft.com/office/officeart/2005/8/layout/radial4"/>
    <dgm:cxn modelId="{73C2E188-F00E-F148-A6FA-D5FFDB6B6C71}" type="presParOf" srcId="{8DCC52A2-77EE-DD4D-9532-AD195B545272}" destId="{442EA81C-66B8-9146-AF07-C51CC4073B09}" srcOrd="9" destOrd="0" presId="urn:microsoft.com/office/officeart/2005/8/layout/radial4"/>
    <dgm:cxn modelId="{6C8603C9-E1F5-3648-896E-EB592C49271A}" type="presParOf" srcId="{8DCC52A2-77EE-DD4D-9532-AD195B545272}" destId="{2223F6C6-778E-1741-AC8E-510B8896A979}"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A4D276E-F8F5-408D-A8CE-E42ACCCDDCAC}" type="doc">
      <dgm:prSet loTypeId="urn:microsoft.com/office/officeart/2005/8/layout/vList6" loCatId="" qsTypeId="urn:microsoft.com/office/officeart/2005/8/quickstyle/simple1" qsCatId="simple" csTypeId="urn:microsoft.com/office/officeart/2005/8/colors/colorful2" csCatId="colorful" phldr="1"/>
      <dgm:spPr/>
      <dgm:t>
        <a:bodyPr/>
        <a:lstStyle/>
        <a:p>
          <a:endParaRPr lang="en-US"/>
        </a:p>
      </dgm:t>
    </dgm:pt>
    <dgm:pt modelId="{3045317B-8C23-42F9-A6B7-4AF5C8FB46B5}">
      <dgm:prSet phldrT="[Text]" custT="1"/>
      <dgm:spPr>
        <a:ln>
          <a:solidFill>
            <a:schemeClr val="bg1"/>
          </a:solidFill>
        </a:ln>
      </dgm:spPr>
      <dgm:t>
        <a:bodyPr/>
        <a:lstStyle/>
        <a:p>
          <a:r>
            <a:rPr lang="en-US" sz="2400" b="1" dirty="0">
              <a:latin typeface="Calibri" panose="020F0502020204030204" pitchFamily="34" charset="0"/>
              <a:cs typeface="Calibri" panose="020F0502020204030204" pitchFamily="34" charset="0"/>
            </a:rPr>
            <a:t>What </a:t>
          </a:r>
        </a:p>
        <a:p>
          <a:r>
            <a:rPr lang="en-US" sz="2400" b="1" dirty="0">
              <a:latin typeface="Calibri" panose="020F0502020204030204" pitchFamily="34" charset="0"/>
              <a:cs typeface="Calibri" panose="020F0502020204030204" pitchFamily="34" charset="0"/>
            </a:rPr>
            <a:t>(Product)</a:t>
          </a:r>
        </a:p>
      </dgm:t>
    </dgm:pt>
    <dgm:pt modelId="{06539B2E-0936-40CA-94F8-0EE700C9764C}" type="parTrans" cxnId="{10829129-0E93-473F-9803-AB7F6D174EA4}">
      <dgm:prSet/>
      <dgm:spPr/>
      <dgm:t>
        <a:bodyPr/>
        <a:lstStyle/>
        <a:p>
          <a:endParaRPr lang="en-US">
            <a:latin typeface="Calibri" panose="020F0502020204030204" pitchFamily="34" charset="0"/>
            <a:cs typeface="Calibri" panose="020F0502020204030204" pitchFamily="34" charset="0"/>
          </a:endParaRPr>
        </a:p>
      </dgm:t>
    </dgm:pt>
    <dgm:pt modelId="{8FF61C75-5CE3-41BA-B7CB-378AF83D56BA}" type="sibTrans" cxnId="{10829129-0E93-473F-9803-AB7F6D174EA4}">
      <dgm:prSet/>
      <dgm:spPr/>
      <dgm:t>
        <a:bodyPr/>
        <a:lstStyle/>
        <a:p>
          <a:endParaRPr lang="en-US">
            <a:latin typeface="Calibri" panose="020F0502020204030204" pitchFamily="34" charset="0"/>
            <a:cs typeface="Calibri" panose="020F0502020204030204" pitchFamily="34" charset="0"/>
          </a:endParaRPr>
        </a:p>
      </dgm:t>
    </dgm:pt>
    <dgm:pt modelId="{798465F1-FECF-443E-A7C6-8D465A62465A}">
      <dgm:prSet phldrT="[Text]" custT="1"/>
      <dgm:spPr>
        <a:solidFill>
          <a:schemeClr val="accent4"/>
        </a:solidFill>
        <a:ln>
          <a:solidFill>
            <a:schemeClr val="bg1"/>
          </a:solidFill>
        </a:ln>
      </dgm:spPr>
      <dgm:t>
        <a:bodyPr/>
        <a:lstStyle/>
        <a:p>
          <a:r>
            <a:rPr lang="en-US" sz="2400" b="1" dirty="0">
              <a:latin typeface="Calibri" panose="020F0502020204030204" pitchFamily="34" charset="0"/>
              <a:cs typeface="Calibri" panose="020F0502020204030204" pitchFamily="34" charset="0"/>
            </a:rPr>
            <a:t>Why </a:t>
          </a:r>
        </a:p>
        <a:p>
          <a:r>
            <a:rPr lang="en-US" sz="2400" b="1" dirty="0">
              <a:latin typeface="Calibri" panose="020F0502020204030204" pitchFamily="34" charset="0"/>
              <a:cs typeface="Calibri" panose="020F0502020204030204" pitchFamily="34" charset="0"/>
            </a:rPr>
            <a:t>(Rationale)</a:t>
          </a:r>
        </a:p>
      </dgm:t>
    </dgm:pt>
    <dgm:pt modelId="{D984B7E8-A4CD-4833-947A-2BC885480D73}" type="parTrans" cxnId="{3643D644-D315-4B6D-8ED7-F50C7AD35BF0}">
      <dgm:prSet/>
      <dgm:spPr/>
      <dgm:t>
        <a:bodyPr/>
        <a:lstStyle/>
        <a:p>
          <a:endParaRPr lang="en-US">
            <a:latin typeface="Calibri" panose="020F0502020204030204" pitchFamily="34" charset="0"/>
            <a:cs typeface="Calibri" panose="020F0502020204030204" pitchFamily="34" charset="0"/>
          </a:endParaRPr>
        </a:p>
      </dgm:t>
    </dgm:pt>
    <dgm:pt modelId="{BEED878D-CD33-436C-8C98-13644BAE3721}" type="sibTrans" cxnId="{3643D644-D315-4B6D-8ED7-F50C7AD35BF0}">
      <dgm:prSet/>
      <dgm:spPr/>
      <dgm:t>
        <a:bodyPr/>
        <a:lstStyle/>
        <a:p>
          <a:endParaRPr lang="en-US">
            <a:latin typeface="Calibri" panose="020F0502020204030204" pitchFamily="34" charset="0"/>
            <a:cs typeface="Calibri" panose="020F0502020204030204" pitchFamily="34" charset="0"/>
          </a:endParaRPr>
        </a:p>
      </dgm:t>
    </dgm:pt>
    <dgm:pt modelId="{562007A9-9D8B-4F43-8F99-BAD8E06101B8}">
      <dgm:prSet phldrT="[Text]" custT="1">
        <dgm:style>
          <a:lnRef idx="2">
            <a:schemeClr val="accent1"/>
          </a:lnRef>
          <a:fillRef idx="1">
            <a:schemeClr val="lt1"/>
          </a:fillRef>
          <a:effectRef idx="0">
            <a:schemeClr val="accent1"/>
          </a:effectRef>
          <a:fontRef idx="minor">
            <a:schemeClr val="dk1"/>
          </a:fontRef>
        </dgm:style>
      </dgm:prSet>
      <dgm:spPr>
        <a:ln w="12700"/>
      </dgm:spPr>
      <dgm:t>
        <a:bodyPr/>
        <a:lstStyle/>
        <a:p>
          <a:r>
            <a:rPr lang="en-US" sz="2400" dirty="0">
              <a:latin typeface="Calibri" panose="020F0502020204030204" pitchFamily="34" charset="0"/>
              <a:cs typeface="Calibri" panose="020F0502020204030204" pitchFamily="34" charset="0"/>
            </a:rPr>
            <a:t>Makes the response process </a:t>
          </a:r>
          <a:r>
            <a:rPr lang="en-US" sz="2400" b="1" i="1" u="none" dirty="0">
              <a:latin typeface="Calibri" panose="020F0502020204030204" pitchFamily="34" charset="0"/>
              <a:cs typeface="Calibri" panose="020F0502020204030204" pitchFamily="34" charset="0"/>
            </a:rPr>
            <a:t>transparent &amp; predictable</a:t>
          </a:r>
        </a:p>
      </dgm:t>
    </dgm:pt>
    <dgm:pt modelId="{88AB293B-9D30-4657-9236-EB7055A09F5B}" type="parTrans" cxnId="{9F6F8A2D-5E64-4F9D-9D1E-35E0570BEF2F}">
      <dgm:prSet/>
      <dgm:spPr/>
      <dgm:t>
        <a:bodyPr/>
        <a:lstStyle/>
        <a:p>
          <a:endParaRPr lang="en-US">
            <a:latin typeface="Calibri" panose="020F0502020204030204" pitchFamily="34" charset="0"/>
            <a:cs typeface="Calibri" panose="020F0502020204030204" pitchFamily="34" charset="0"/>
          </a:endParaRPr>
        </a:p>
      </dgm:t>
    </dgm:pt>
    <dgm:pt modelId="{F65CEFE4-1F84-4DD8-931D-A7B20A13AB72}" type="sibTrans" cxnId="{9F6F8A2D-5E64-4F9D-9D1E-35E0570BEF2F}">
      <dgm:prSet/>
      <dgm:spPr/>
      <dgm:t>
        <a:bodyPr/>
        <a:lstStyle/>
        <a:p>
          <a:endParaRPr lang="en-US">
            <a:latin typeface="Calibri" panose="020F0502020204030204" pitchFamily="34" charset="0"/>
            <a:cs typeface="Calibri" panose="020F0502020204030204" pitchFamily="34" charset="0"/>
          </a:endParaRPr>
        </a:p>
      </dgm:t>
    </dgm:pt>
    <dgm:pt modelId="{01009689-CE55-449E-A21F-6E62A17A73E2}">
      <dgm:prSet phldrT="[Text]" custT="1">
        <dgm:style>
          <a:lnRef idx="2">
            <a:schemeClr val="accent1"/>
          </a:lnRef>
          <a:fillRef idx="1">
            <a:schemeClr val="lt1"/>
          </a:fillRef>
          <a:effectRef idx="0">
            <a:schemeClr val="accent1"/>
          </a:effectRef>
          <a:fontRef idx="minor">
            <a:schemeClr val="dk1"/>
          </a:fontRef>
        </dgm:style>
      </dgm:prSet>
      <dgm:spPr>
        <a:ln w="12700"/>
      </dgm:spPr>
      <dgm:t>
        <a:bodyPr/>
        <a:lstStyle/>
        <a:p>
          <a:r>
            <a:rPr lang="en-US" sz="2400" dirty="0">
              <a:latin typeface="Calibri" panose="020F0502020204030204" pitchFamily="34" charset="0"/>
              <a:cs typeface="Calibri" panose="020F0502020204030204" pitchFamily="34" charset="0"/>
            </a:rPr>
            <a:t>Improves </a:t>
          </a:r>
          <a:r>
            <a:rPr lang="en-US" sz="2400" b="1" i="1" dirty="0">
              <a:latin typeface="Calibri" panose="020F0502020204030204" pitchFamily="34" charset="0"/>
              <a:cs typeface="Calibri" panose="020F0502020204030204" pitchFamily="34" charset="0"/>
            </a:rPr>
            <a:t>consistency</a:t>
          </a:r>
          <a:r>
            <a:rPr lang="en-US" sz="2400" dirty="0">
              <a:latin typeface="Calibri" panose="020F0502020204030204" pitchFamily="34" charset="0"/>
              <a:cs typeface="Calibri" panose="020F0502020204030204" pitchFamily="34" charset="0"/>
            </a:rPr>
            <a:t> between adults</a:t>
          </a:r>
        </a:p>
      </dgm:t>
    </dgm:pt>
    <dgm:pt modelId="{BB0272ED-245C-4A94-BE32-EA5E7EA82EE2}" type="parTrans" cxnId="{8E4C7F35-F3D7-4F92-98A0-8C438E1E2EA2}">
      <dgm:prSet/>
      <dgm:spPr/>
      <dgm:t>
        <a:bodyPr/>
        <a:lstStyle/>
        <a:p>
          <a:endParaRPr lang="en-US">
            <a:latin typeface="Calibri" panose="020F0502020204030204" pitchFamily="34" charset="0"/>
            <a:cs typeface="Calibri" panose="020F0502020204030204" pitchFamily="34" charset="0"/>
          </a:endParaRPr>
        </a:p>
      </dgm:t>
    </dgm:pt>
    <dgm:pt modelId="{90D6B949-80B7-4C89-9121-DED2AB0C633A}" type="sibTrans" cxnId="{8E4C7F35-F3D7-4F92-98A0-8C438E1E2EA2}">
      <dgm:prSet/>
      <dgm:spPr/>
      <dgm:t>
        <a:bodyPr/>
        <a:lstStyle/>
        <a:p>
          <a:endParaRPr lang="en-US">
            <a:latin typeface="Calibri" panose="020F0502020204030204" pitchFamily="34" charset="0"/>
            <a:cs typeface="Calibri" panose="020F0502020204030204" pitchFamily="34" charset="0"/>
          </a:endParaRPr>
        </a:p>
      </dgm:t>
    </dgm:pt>
    <dgm:pt modelId="{6E168582-53C0-442E-9993-30900FEC4E04}">
      <dgm:prSet phldrT="[Text]" custT="1"/>
      <dgm:spPr>
        <a:ln>
          <a:solidFill>
            <a:schemeClr val="bg1"/>
          </a:solidFill>
        </a:ln>
      </dgm:spPr>
      <dgm:t>
        <a:bodyPr/>
        <a:lstStyle/>
        <a:p>
          <a:r>
            <a:rPr lang="en-US" sz="2400" b="1" dirty="0">
              <a:latin typeface="Calibri" panose="020F0502020204030204" pitchFamily="34" charset="0"/>
              <a:cs typeface="Calibri" panose="020F0502020204030204" pitchFamily="34" charset="0"/>
            </a:rPr>
            <a:t>How </a:t>
          </a:r>
        </a:p>
        <a:p>
          <a:r>
            <a:rPr lang="en-US" sz="2400" b="1" dirty="0">
              <a:latin typeface="Calibri" panose="020F0502020204030204" pitchFamily="34" charset="0"/>
              <a:cs typeface="Calibri" panose="020F0502020204030204" pitchFamily="34" charset="0"/>
            </a:rPr>
            <a:t>(Implementation)</a:t>
          </a:r>
        </a:p>
      </dgm:t>
    </dgm:pt>
    <dgm:pt modelId="{0DC0E140-4088-4C6D-BBD7-BE982A46AD4D}" type="parTrans" cxnId="{2D13FC65-67D6-4A7C-83CB-B3F9CF8D3082}">
      <dgm:prSet/>
      <dgm:spPr/>
      <dgm:t>
        <a:bodyPr/>
        <a:lstStyle/>
        <a:p>
          <a:endParaRPr lang="en-US">
            <a:latin typeface="Calibri" panose="020F0502020204030204" pitchFamily="34" charset="0"/>
            <a:cs typeface="Calibri" panose="020F0502020204030204" pitchFamily="34" charset="0"/>
          </a:endParaRPr>
        </a:p>
      </dgm:t>
    </dgm:pt>
    <dgm:pt modelId="{73D5BE49-F470-4667-9887-69F6D6A68D69}" type="sibTrans" cxnId="{2D13FC65-67D6-4A7C-83CB-B3F9CF8D3082}">
      <dgm:prSet/>
      <dgm:spPr/>
      <dgm:t>
        <a:bodyPr/>
        <a:lstStyle/>
        <a:p>
          <a:endParaRPr lang="en-US">
            <a:latin typeface="Calibri" panose="020F0502020204030204" pitchFamily="34" charset="0"/>
            <a:cs typeface="Calibri" panose="020F0502020204030204" pitchFamily="34" charset="0"/>
          </a:endParaRPr>
        </a:p>
      </dgm:t>
    </dgm:pt>
    <dgm:pt modelId="{9EB45EF8-9108-4B2F-AEB9-4A02BC40B6D4}">
      <dgm:prSet phldrT="[Text]" custT="1">
        <dgm:style>
          <a:lnRef idx="2">
            <a:schemeClr val="dk1"/>
          </a:lnRef>
          <a:fillRef idx="1">
            <a:schemeClr val="lt1"/>
          </a:fillRef>
          <a:effectRef idx="0">
            <a:schemeClr val="dk1"/>
          </a:effectRef>
          <a:fontRef idx="minor">
            <a:schemeClr val="dk1"/>
          </a:fontRef>
        </dgm:style>
      </dgm:prSet>
      <dgm:spPr>
        <a:ln w="12700"/>
      </dgm:spPr>
      <dgm:t>
        <a:bodyPr/>
        <a:lstStyle/>
        <a:p>
          <a:r>
            <a:rPr lang="en-US" sz="2400" dirty="0">
              <a:latin typeface="Calibri" panose="020F0502020204030204" pitchFamily="34" charset="0"/>
              <a:cs typeface="Calibri" panose="020F0502020204030204" pitchFamily="34" charset="0"/>
            </a:rPr>
            <a:t>Include in handbook for students, families</a:t>
          </a:r>
        </a:p>
      </dgm:t>
    </dgm:pt>
    <dgm:pt modelId="{C27F1C52-3D78-437A-A6CD-EA336E4D1FCF}" type="parTrans" cxnId="{04ACA39C-1C07-4460-9187-D2AE486DDCF4}">
      <dgm:prSet/>
      <dgm:spPr/>
      <dgm:t>
        <a:bodyPr/>
        <a:lstStyle/>
        <a:p>
          <a:endParaRPr lang="en-US">
            <a:latin typeface="Calibri" panose="020F0502020204030204" pitchFamily="34" charset="0"/>
            <a:cs typeface="Calibri" panose="020F0502020204030204" pitchFamily="34" charset="0"/>
          </a:endParaRPr>
        </a:p>
      </dgm:t>
    </dgm:pt>
    <dgm:pt modelId="{12D0A283-D46D-47CF-B95F-34B485310481}" type="sibTrans" cxnId="{04ACA39C-1C07-4460-9187-D2AE486DDCF4}">
      <dgm:prSet/>
      <dgm:spPr/>
      <dgm:t>
        <a:bodyPr/>
        <a:lstStyle/>
        <a:p>
          <a:endParaRPr lang="en-US">
            <a:latin typeface="Calibri" panose="020F0502020204030204" pitchFamily="34" charset="0"/>
            <a:cs typeface="Calibri" panose="020F0502020204030204" pitchFamily="34" charset="0"/>
          </a:endParaRPr>
        </a:p>
      </dgm:t>
    </dgm:pt>
    <dgm:pt modelId="{5280356C-38E3-49F6-A193-05A011C4EE9E}">
      <dgm:prSet phldrT="[Text]" custT="1">
        <dgm:style>
          <a:lnRef idx="2">
            <a:schemeClr val="accent2"/>
          </a:lnRef>
          <a:fillRef idx="1">
            <a:schemeClr val="lt1"/>
          </a:fillRef>
          <a:effectRef idx="0">
            <a:schemeClr val="accent2"/>
          </a:effectRef>
          <a:fontRef idx="minor">
            <a:schemeClr val="dk1"/>
          </a:fontRef>
        </dgm:style>
      </dgm:prSet>
      <dgm:spPr>
        <a:ln w="12700"/>
      </dgm:spPr>
      <dgm:t>
        <a:bodyPr/>
        <a:lstStyle/>
        <a:p>
          <a:r>
            <a:rPr lang="en-US" sz="2400" dirty="0">
              <a:latin typeface="Calibri" panose="020F0502020204030204" pitchFamily="34" charset="0"/>
              <a:cs typeface="Calibri" panose="020F0502020204030204" pitchFamily="34" charset="0"/>
            </a:rPr>
            <a:t>Flowchart of referral process</a:t>
          </a:r>
        </a:p>
      </dgm:t>
    </dgm:pt>
    <dgm:pt modelId="{E8D93CF7-D115-4F16-A7AF-CC1DE4285F40}" type="parTrans" cxnId="{37E0ABC2-8A70-4326-99BA-9E435FE6D6E6}">
      <dgm:prSet/>
      <dgm:spPr/>
      <dgm:t>
        <a:bodyPr/>
        <a:lstStyle/>
        <a:p>
          <a:endParaRPr lang="en-US">
            <a:latin typeface="Calibri" panose="020F0502020204030204" pitchFamily="34" charset="0"/>
            <a:cs typeface="Calibri" panose="020F0502020204030204" pitchFamily="34" charset="0"/>
          </a:endParaRPr>
        </a:p>
      </dgm:t>
    </dgm:pt>
    <dgm:pt modelId="{241FAEED-73AA-4B41-8F69-BC360402C920}" type="sibTrans" cxnId="{37E0ABC2-8A70-4326-99BA-9E435FE6D6E6}">
      <dgm:prSet/>
      <dgm:spPr/>
      <dgm:t>
        <a:bodyPr/>
        <a:lstStyle/>
        <a:p>
          <a:endParaRPr lang="en-US">
            <a:latin typeface="Calibri" panose="020F0502020204030204" pitchFamily="34" charset="0"/>
            <a:cs typeface="Calibri" panose="020F0502020204030204" pitchFamily="34" charset="0"/>
          </a:endParaRPr>
        </a:p>
      </dgm:t>
    </dgm:pt>
    <dgm:pt modelId="{8EAD2749-8267-4EFE-BC1B-14F2130E958A}">
      <dgm:prSet phldrT="[Text]" custT="1">
        <dgm:style>
          <a:lnRef idx="2">
            <a:schemeClr val="accent1"/>
          </a:lnRef>
          <a:fillRef idx="1">
            <a:schemeClr val="lt1"/>
          </a:fillRef>
          <a:effectRef idx="0">
            <a:schemeClr val="accent1"/>
          </a:effectRef>
          <a:fontRef idx="minor">
            <a:schemeClr val="dk1"/>
          </a:fontRef>
        </dgm:style>
      </dgm:prSet>
      <dgm:spPr>
        <a:ln w="12700"/>
      </dgm:spPr>
      <dgm:t>
        <a:bodyPr/>
        <a:lstStyle/>
        <a:p>
          <a:r>
            <a:rPr lang="en-US" sz="2400">
              <a:latin typeface="Calibri" panose="020F0502020204030204" pitchFamily="34" charset="0"/>
              <a:cs typeface="Calibri" panose="020F0502020204030204" pitchFamily="34" charset="0"/>
            </a:rPr>
            <a:t>Builds trust &amp; </a:t>
          </a:r>
          <a:r>
            <a:rPr lang="en-US" sz="2400" b="1" i="1">
              <a:latin typeface="Calibri" panose="020F0502020204030204" pitchFamily="34" charset="0"/>
              <a:cs typeface="Calibri" panose="020F0502020204030204" pitchFamily="34" charset="0"/>
            </a:rPr>
            <a:t>communication</a:t>
          </a:r>
          <a:r>
            <a:rPr lang="en-US" sz="2400">
              <a:latin typeface="Calibri" panose="020F0502020204030204" pitchFamily="34" charset="0"/>
              <a:cs typeface="Calibri" panose="020F0502020204030204" pitchFamily="34" charset="0"/>
            </a:rPr>
            <a:t> (staff, students, families)</a:t>
          </a:r>
        </a:p>
      </dgm:t>
    </dgm:pt>
    <dgm:pt modelId="{CE6FCEC3-140A-4C43-AFE2-55A5760417FF}" type="parTrans" cxnId="{29153F25-E7A4-47DD-AA9B-F59C04F05866}">
      <dgm:prSet/>
      <dgm:spPr/>
      <dgm:t>
        <a:bodyPr/>
        <a:lstStyle/>
        <a:p>
          <a:endParaRPr lang="en-US">
            <a:latin typeface="Calibri" panose="020F0502020204030204" pitchFamily="34" charset="0"/>
            <a:cs typeface="Calibri" panose="020F0502020204030204" pitchFamily="34" charset="0"/>
          </a:endParaRPr>
        </a:p>
      </dgm:t>
    </dgm:pt>
    <dgm:pt modelId="{5A30B76E-D4DA-4AC0-B358-1FD9D3BB0A4C}" type="sibTrans" cxnId="{29153F25-E7A4-47DD-AA9B-F59C04F05866}">
      <dgm:prSet/>
      <dgm:spPr/>
      <dgm:t>
        <a:bodyPr/>
        <a:lstStyle/>
        <a:p>
          <a:endParaRPr lang="en-US">
            <a:latin typeface="Calibri" panose="020F0502020204030204" pitchFamily="34" charset="0"/>
            <a:cs typeface="Calibri" panose="020F0502020204030204" pitchFamily="34" charset="0"/>
          </a:endParaRPr>
        </a:p>
      </dgm:t>
    </dgm:pt>
    <dgm:pt modelId="{579BABAB-D0A4-4FA7-AB11-488F121E7B63}">
      <dgm:prSet phldrT="[Text]" custT="1">
        <dgm:style>
          <a:lnRef idx="2">
            <a:schemeClr val="dk1"/>
          </a:lnRef>
          <a:fillRef idx="1">
            <a:schemeClr val="lt1"/>
          </a:fillRef>
          <a:effectRef idx="0">
            <a:schemeClr val="dk1"/>
          </a:effectRef>
          <a:fontRef idx="minor">
            <a:schemeClr val="dk1"/>
          </a:fontRef>
        </dgm:style>
      </dgm:prSet>
      <dgm:spPr>
        <a:ln w="12700"/>
      </dgm:spPr>
      <dgm:t>
        <a:bodyPr/>
        <a:lstStyle/>
        <a:p>
          <a:r>
            <a:rPr lang="en-US" sz="2400" dirty="0">
              <a:latin typeface="Calibri" panose="020F0502020204030204" pitchFamily="34" charset="0"/>
              <a:cs typeface="Calibri" panose="020F0502020204030204" pitchFamily="34" charset="0"/>
            </a:rPr>
            <a:t>Process/ considerations checklist</a:t>
          </a:r>
        </a:p>
      </dgm:t>
    </dgm:pt>
    <dgm:pt modelId="{8622A518-B22D-432A-BDB8-143C949FC824}" type="parTrans" cxnId="{C5D0EF97-1835-42AC-9257-681C6F6A58CB}">
      <dgm:prSet/>
      <dgm:spPr/>
      <dgm:t>
        <a:bodyPr/>
        <a:lstStyle/>
        <a:p>
          <a:endParaRPr lang="en-US">
            <a:latin typeface="Calibri" panose="020F0502020204030204" pitchFamily="34" charset="0"/>
            <a:cs typeface="Calibri" panose="020F0502020204030204" pitchFamily="34" charset="0"/>
          </a:endParaRPr>
        </a:p>
      </dgm:t>
    </dgm:pt>
    <dgm:pt modelId="{C3B9076A-C0A6-4A55-AEC5-AEE2C2BC482F}" type="sibTrans" cxnId="{C5D0EF97-1835-42AC-9257-681C6F6A58CB}">
      <dgm:prSet/>
      <dgm:spPr/>
      <dgm:t>
        <a:bodyPr/>
        <a:lstStyle/>
        <a:p>
          <a:endParaRPr lang="en-US">
            <a:latin typeface="Calibri" panose="020F0502020204030204" pitchFamily="34" charset="0"/>
            <a:cs typeface="Calibri" panose="020F0502020204030204" pitchFamily="34" charset="0"/>
          </a:endParaRPr>
        </a:p>
      </dgm:t>
    </dgm:pt>
    <dgm:pt modelId="{0D662B03-35A2-419A-9840-C206C3B7FFC2}">
      <dgm:prSet phldrT="[Text]" custT="1">
        <dgm:style>
          <a:lnRef idx="2">
            <a:schemeClr val="dk1"/>
          </a:lnRef>
          <a:fillRef idx="1">
            <a:schemeClr val="lt1"/>
          </a:fillRef>
          <a:effectRef idx="0">
            <a:schemeClr val="dk1"/>
          </a:effectRef>
          <a:fontRef idx="minor">
            <a:schemeClr val="dk1"/>
          </a:fontRef>
        </dgm:style>
      </dgm:prSet>
      <dgm:spPr>
        <a:ln w="12700"/>
      </dgm:spPr>
      <dgm:t>
        <a:bodyPr/>
        <a:lstStyle/>
        <a:p>
          <a:pPr rtl="0"/>
          <a:endParaRPr lang="en-US" sz="2400">
            <a:latin typeface="Calibri" panose="020F0502020204030204" pitchFamily="34" charset="0"/>
            <a:cs typeface="Calibri" panose="020F0502020204030204" pitchFamily="34" charset="0"/>
          </a:endParaRPr>
        </a:p>
      </dgm:t>
    </dgm:pt>
    <dgm:pt modelId="{452FD352-A3CD-41F1-8364-45259318D3A6}" type="parTrans" cxnId="{99D93E31-3649-4A27-9DC2-F7E594829AB0}">
      <dgm:prSet/>
      <dgm:spPr/>
      <dgm:t>
        <a:bodyPr/>
        <a:lstStyle/>
        <a:p>
          <a:endParaRPr lang="en-US">
            <a:latin typeface="Calibri" panose="020F0502020204030204" pitchFamily="34" charset="0"/>
            <a:cs typeface="Calibri" panose="020F0502020204030204" pitchFamily="34" charset="0"/>
          </a:endParaRPr>
        </a:p>
      </dgm:t>
    </dgm:pt>
    <dgm:pt modelId="{585B89A8-FCA3-4A92-891F-E9DF43B68A40}" type="sibTrans" cxnId="{99D93E31-3649-4A27-9DC2-F7E594829AB0}">
      <dgm:prSet/>
      <dgm:spPr/>
      <dgm:t>
        <a:bodyPr/>
        <a:lstStyle/>
        <a:p>
          <a:endParaRPr lang="en-US">
            <a:latin typeface="Calibri" panose="020F0502020204030204" pitchFamily="34" charset="0"/>
            <a:cs typeface="Calibri" panose="020F0502020204030204" pitchFamily="34" charset="0"/>
          </a:endParaRPr>
        </a:p>
      </dgm:t>
    </dgm:pt>
    <dgm:pt modelId="{D61E4164-D9AC-C64D-9D34-320E43A5D877}" type="pres">
      <dgm:prSet presAssocID="{1A4D276E-F8F5-408D-A8CE-E42ACCCDDCAC}" presName="Name0" presStyleCnt="0">
        <dgm:presLayoutVars>
          <dgm:dir/>
          <dgm:animLvl val="lvl"/>
          <dgm:resizeHandles/>
        </dgm:presLayoutVars>
      </dgm:prSet>
      <dgm:spPr/>
    </dgm:pt>
    <dgm:pt modelId="{370E15A2-6149-3C45-A0DD-3C9159AD6880}" type="pres">
      <dgm:prSet presAssocID="{3045317B-8C23-42F9-A6B7-4AF5C8FB46B5}" presName="linNode" presStyleCnt="0"/>
      <dgm:spPr/>
    </dgm:pt>
    <dgm:pt modelId="{0253BCEA-FC4F-6343-AA45-C16B303FE7A2}" type="pres">
      <dgm:prSet presAssocID="{3045317B-8C23-42F9-A6B7-4AF5C8FB46B5}" presName="parentShp" presStyleLbl="node1" presStyleIdx="0" presStyleCnt="3" custScaleX="56627">
        <dgm:presLayoutVars>
          <dgm:bulletEnabled val="1"/>
        </dgm:presLayoutVars>
      </dgm:prSet>
      <dgm:spPr/>
    </dgm:pt>
    <dgm:pt modelId="{248D10B3-D16F-8548-A7FB-5EEC0A1B8BBC}" type="pres">
      <dgm:prSet presAssocID="{3045317B-8C23-42F9-A6B7-4AF5C8FB46B5}" presName="childShp" presStyleLbl="bgAccFollowNode1" presStyleIdx="0" presStyleCnt="3" custScaleX="106279">
        <dgm:presLayoutVars>
          <dgm:bulletEnabled val="1"/>
        </dgm:presLayoutVars>
      </dgm:prSet>
      <dgm:spPr/>
    </dgm:pt>
    <dgm:pt modelId="{459D1AE9-5359-D843-8C1C-9E0AFE90C307}" type="pres">
      <dgm:prSet presAssocID="{8FF61C75-5CE3-41BA-B7CB-378AF83D56BA}" presName="spacing" presStyleCnt="0"/>
      <dgm:spPr/>
    </dgm:pt>
    <dgm:pt modelId="{E14D4FE0-3C14-C541-88C9-2EFBD857D3A3}" type="pres">
      <dgm:prSet presAssocID="{798465F1-FECF-443E-A7C6-8D465A62465A}" presName="linNode" presStyleCnt="0"/>
      <dgm:spPr/>
    </dgm:pt>
    <dgm:pt modelId="{DBD8787E-4991-3B49-9DAA-466912EF621A}" type="pres">
      <dgm:prSet presAssocID="{798465F1-FECF-443E-A7C6-8D465A62465A}" presName="parentShp" presStyleLbl="node1" presStyleIdx="1" presStyleCnt="3" custScaleX="56627">
        <dgm:presLayoutVars>
          <dgm:bulletEnabled val="1"/>
        </dgm:presLayoutVars>
      </dgm:prSet>
      <dgm:spPr/>
    </dgm:pt>
    <dgm:pt modelId="{5531ACAF-1621-7140-A9AD-253EA133F840}" type="pres">
      <dgm:prSet presAssocID="{798465F1-FECF-443E-A7C6-8D465A62465A}" presName="childShp" presStyleLbl="bgAccFollowNode1" presStyleIdx="1" presStyleCnt="3" custScaleX="106279">
        <dgm:presLayoutVars>
          <dgm:bulletEnabled val="1"/>
        </dgm:presLayoutVars>
      </dgm:prSet>
      <dgm:spPr/>
    </dgm:pt>
    <dgm:pt modelId="{F0816855-6A59-B44A-99C5-B29F392605A9}" type="pres">
      <dgm:prSet presAssocID="{BEED878D-CD33-436C-8C98-13644BAE3721}" presName="spacing" presStyleCnt="0"/>
      <dgm:spPr/>
    </dgm:pt>
    <dgm:pt modelId="{EF5AB1B3-1FB4-0041-AE79-282D43A71D11}" type="pres">
      <dgm:prSet presAssocID="{6E168582-53C0-442E-9993-30900FEC4E04}" presName="linNode" presStyleCnt="0"/>
      <dgm:spPr/>
    </dgm:pt>
    <dgm:pt modelId="{E94D043C-0E9D-424C-8390-70373E6ACBB1}" type="pres">
      <dgm:prSet presAssocID="{6E168582-53C0-442E-9993-30900FEC4E04}" presName="parentShp" presStyleLbl="node1" presStyleIdx="2" presStyleCnt="3" custScaleX="56627">
        <dgm:presLayoutVars>
          <dgm:bulletEnabled val="1"/>
        </dgm:presLayoutVars>
      </dgm:prSet>
      <dgm:spPr/>
    </dgm:pt>
    <dgm:pt modelId="{560B6DBA-6DDD-DA40-8750-B2D32BDCEEFE}" type="pres">
      <dgm:prSet presAssocID="{6E168582-53C0-442E-9993-30900FEC4E04}" presName="childShp" presStyleLbl="bgAccFollowNode1" presStyleIdx="2" presStyleCnt="3" custScaleX="106279">
        <dgm:presLayoutVars>
          <dgm:bulletEnabled val="1"/>
        </dgm:presLayoutVars>
      </dgm:prSet>
      <dgm:spPr/>
    </dgm:pt>
  </dgm:ptLst>
  <dgm:cxnLst>
    <dgm:cxn modelId="{29153F25-E7A4-47DD-AA9B-F59C04F05866}" srcId="{798465F1-FECF-443E-A7C6-8D465A62465A}" destId="{8EAD2749-8267-4EFE-BC1B-14F2130E958A}" srcOrd="2" destOrd="0" parTransId="{CE6FCEC3-140A-4C43-AFE2-55A5760417FF}" sibTransId="{5A30B76E-D4DA-4AC0-B358-1FD9D3BB0A4C}"/>
    <dgm:cxn modelId="{10829129-0E93-473F-9803-AB7F6D174EA4}" srcId="{1A4D276E-F8F5-408D-A8CE-E42ACCCDDCAC}" destId="{3045317B-8C23-42F9-A6B7-4AF5C8FB46B5}" srcOrd="0" destOrd="0" parTransId="{06539B2E-0936-40CA-94F8-0EE700C9764C}" sibTransId="{8FF61C75-5CE3-41BA-B7CB-378AF83D56BA}"/>
    <dgm:cxn modelId="{9F6F8A2D-5E64-4F9D-9D1E-35E0570BEF2F}" srcId="{798465F1-FECF-443E-A7C6-8D465A62465A}" destId="{562007A9-9D8B-4F43-8F99-BAD8E06101B8}" srcOrd="0" destOrd="0" parTransId="{88AB293B-9D30-4657-9236-EB7055A09F5B}" sibTransId="{F65CEFE4-1F84-4DD8-931D-A7B20A13AB72}"/>
    <dgm:cxn modelId="{99D93E31-3649-4A27-9DC2-F7E594829AB0}" srcId="{6E168582-53C0-442E-9993-30900FEC4E04}" destId="{0D662B03-35A2-419A-9840-C206C3B7FFC2}" srcOrd="2" destOrd="0" parTransId="{452FD352-A3CD-41F1-8364-45259318D3A6}" sibTransId="{585B89A8-FCA3-4A92-891F-E9DF43B68A40}"/>
    <dgm:cxn modelId="{8E4C7F35-F3D7-4F92-98A0-8C438E1E2EA2}" srcId="{798465F1-FECF-443E-A7C6-8D465A62465A}" destId="{01009689-CE55-449E-A21F-6E62A17A73E2}" srcOrd="1" destOrd="0" parTransId="{BB0272ED-245C-4A94-BE32-EA5E7EA82EE2}" sibTransId="{90D6B949-80B7-4C89-9121-DED2AB0C633A}"/>
    <dgm:cxn modelId="{3643D644-D315-4B6D-8ED7-F50C7AD35BF0}" srcId="{1A4D276E-F8F5-408D-A8CE-E42ACCCDDCAC}" destId="{798465F1-FECF-443E-A7C6-8D465A62465A}" srcOrd="1" destOrd="0" parTransId="{D984B7E8-A4CD-4833-947A-2BC885480D73}" sibTransId="{BEED878D-CD33-436C-8C98-13644BAE3721}"/>
    <dgm:cxn modelId="{2150B553-5894-0945-8C88-20139579CA85}" type="presOf" srcId="{9EB45EF8-9108-4B2F-AEB9-4A02BC40B6D4}" destId="{560B6DBA-6DDD-DA40-8750-B2D32BDCEEFE}" srcOrd="0" destOrd="1" presId="urn:microsoft.com/office/officeart/2005/8/layout/vList6"/>
    <dgm:cxn modelId="{C977A557-6CDA-9F43-B05E-AEECEDB31F46}" type="presOf" srcId="{3045317B-8C23-42F9-A6B7-4AF5C8FB46B5}" destId="{0253BCEA-FC4F-6343-AA45-C16B303FE7A2}" srcOrd="0" destOrd="0" presId="urn:microsoft.com/office/officeart/2005/8/layout/vList6"/>
    <dgm:cxn modelId="{1966405A-93D7-6745-9A7B-BE47479CD722}" type="presOf" srcId="{01009689-CE55-449E-A21F-6E62A17A73E2}" destId="{5531ACAF-1621-7140-A9AD-253EA133F840}" srcOrd="0" destOrd="1" presId="urn:microsoft.com/office/officeart/2005/8/layout/vList6"/>
    <dgm:cxn modelId="{42A5635E-8E8D-EF4B-A5A3-D13DC9AFC075}" type="presOf" srcId="{798465F1-FECF-443E-A7C6-8D465A62465A}" destId="{DBD8787E-4991-3B49-9DAA-466912EF621A}" srcOrd="0" destOrd="0" presId="urn:microsoft.com/office/officeart/2005/8/layout/vList6"/>
    <dgm:cxn modelId="{A2AC5160-6914-CA42-99BE-28BA53919044}" type="presOf" srcId="{8EAD2749-8267-4EFE-BC1B-14F2130E958A}" destId="{5531ACAF-1621-7140-A9AD-253EA133F840}" srcOrd="0" destOrd="2" presId="urn:microsoft.com/office/officeart/2005/8/layout/vList6"/>
    <dgm:cxn modelId="{8725E861-A0B2-A041-B2B4-348F3E76FD6E}" type="presOf" srcId="{1A4D276E-F8F5-408D-A8CE-E42ACCCDDCAC}" destId="{D61E4164-D9AC-C64D-9D34-320E43A5D877}" srcOrd="0" destOrd="0" presId="urn:microsoft.com/office/officeart/2005/8/layout/vList6"/>
    <dgm:cxn modelId="{2D13FC65-67D6-4A7C-83CB-B3F9CF8D3082}" srcId="{1A4D276E-F8F5-408D-A8CE-E42ACCCDDCAC}" destId="{6E168582-53C0-442E-9993-30900FEC4E04}" srcOrd="2" destOrd="0" parTransId="{0DC0E140-4088-4C6D-BBD7-BE982A46AD4D}" sibTransId="{73D5BE49-F470-4667-9887-69F6D6A68D69}"/>
    <dgm:cxn modelId="{E1A36087-F90A-3943-B6D1-AB0863C58996}" type="presOf" srcId="{579BABAB-D0A4-4FA7-AB11-488F121E7B63}" destId="{560B6DBA-6DDD-DA40-8750-B2D32BDCEEFE}" srcOrd="0" destOrd="0" presId="urn:microsoft.com/office/officeart/2005/8/layout/vList6"/>
    <dgm:cxn modelId="{7CED5E92-CD79-3646-BC3D-44E9AF1D7BC4}" type="presOf" srcId="{0D662B03-35A2-419A-9840-C206C3B7FFC2}" destId="{560B6DBA-6DDD-DA40-8750-B2D32BDCEEFE}" srcOrd="0" destOrd="2" presId="urn:microsoft.com/office/officeart/2005/8/layout/vList6"/>
    <dgm:cxn modelId="{C5D0EF97-1835-42AC-9257-681C6F6A58CB}" srcId="{6E168582-53C0-442E-9993-30900FEC4E04}" destId="{579BABAB-D0A4-4FA7-AB11-488F121E7B63}" srcOrd="0" destOrd="0" parTransId="{8622A518-B22D-432A-BDB8-143C949FC824}" sibTransId="{C3B9076A-C0A6-4A55-AEC5-AEE2C2BC482F}"/>
    <dgm:cxn modelId="{04ACA39C-1C07-4460-9187-D2AE486DDCF4}" srcId="{6E168582-53C0-442E-9993-30900FEC4E04}" destId="{9EB45EF8-9108-4B2F-AEB9-4A02BC40B6D4}" srcOrd="1" destOrd="0" parTransId="{C27F1C52-3D78-437A-A6CD-EA336E4D1FCF}" sibTransId="{12D0A283-D46D-47CF-B95F-34B485310481}"/>
    <dgm:cxn modelId="{FB015EBA-BF6A-9342-BE53-B57297BBB23F}" type="presOf" srcId="{5280356C-38E3-49F6-A193-05A011C4EE9E}" destId="{248D10B3-D16F-8548-A7FB-5EEC0A1B8BBC}" srcOrd="0" destOrd="0" presId="urn:microsoft.com/office/officeart/2005/8/layout/vList6"/>
    <dgm:cxn modelId="{37E0ABC2-8A70-4326-99BA-9E435FE6D6E6}" srcId="{3045317B-8C23-42F9-A6B7-4AF5C8FB46B5}" destId="{5280356C-38E3-49F6-A193-05A011C4EE9E}" srcOrd="0" destOrd="0" parTransId="{E8D93CF7-D115-4F16-A7AF-CC1DE4285F40}" sibTransId="{241FAEED-73AA-4B41-8F69-BC360402C920}"/>
    <dgm:cxn modelId="{B62A8AD4-78E2-3E41-A061-81E85F3D2EF9}" type="presOf" srcId="{562007A9-9D8B-4F43-8F99-BAD8E06101B8}" destId="{5531ACAF-1621-7140-A9AD-253EA133F840}" srcOrd="0" destOrd="0" presId="urn:microsoft.com/office/officeart/2005/8/layout/vList6"/>
    <dgm:cxn modelId="{6DF615DE-0AA5-B246-9976-A5C3E272812C}" type="presOf" srcId="{6E168582-53C0-442E-9993-30900FEC4E04}" destId="{E94D043C-0E9D-424C-8390-70373E6ACBB1}" srcOrd="0" destOrd="0" presId="urn:microsoft.com/office/officeart/2005/8/layout/vList6"/>
    <dgm:cxn modelId="{2A6EEFA0-1ECF-F244-A89B-7825BE6D52ED}" type="presParOf" srcId="{D61E4164-D9AC-C64D-9D34-320E43A5D877}" destId="{370E15A2-6149-3C45-A0DD-3C9159AD6880}" srcOrd="0" destOrd="0" presId="urn:microsoft.com/office/officeart/2005/8/layout/vList6"/>
    <dgm:cxn modelId="{A602D2BE-42E3-7C48-8770-A3CC899B79B9}" type="presParOf" srcId="{370E15A2-6149-3C45-A0DD-3C9159AD6880}" destId="{0253BCEA-FC4F-6343-AA45-C16B303FE7A2}" srcOrd="0" destOrd="0" presId="urn:microsoft.com/office/officeart/2005/8/layout/vList6"/>
    <dgm:cxn modelId="{E7E9C4FE-8557-6E4D-817F-A63C7FE3F110}" type="presParOf" srcId="{370E15A2-6149-3C45-A0DD-3C9159AD6880}" destId="{248D10B3-D16F-8548-A7FB-5EEC0A1B8BBC}" srcOrd="1" destOrd="0" presId="urn:microsoft.com/office/officeart/2005/8/layout/vList6"/>
    <dgm:cxn modelId="{5EBEEC3A-B3F8-6244-967A-9A0355C0CF71}" type="presParOf" srcId="{D61E4164-D9AC-C64D-9D34-320E43A5D877}" destId="{459D1AE9-5359-D843-8C1C-9E0AFE90C307}" srcOrd="1" destOrd="0" presId="urn:microsoft.com/office/officeart/2005/8/layout/vList6"/>
    <dgm:cxn modelId="{F970A227-DF98-2C42-AFD6-899D4DA510A6}" type="presParOf" srcId="{D61E4164-D9AC-C64D-9D34-320E43A5D877}" destId="{E14D4FE0-3C14-C541-88C9-2EFBD857D3A3}" srcOrd="2" destOrd="0" presId="urn:microsoft.com/office/officeart/2005/8/layout/vList6"/>
    <dgm:cxn modelId="{086802F3-5897-C841-A9B0-26C8D7AEA7E4}" type="presParOf" srcId="{E14D4FE0-3C14-C541-88C9-2EFBD857D3A3}" destId="{DBD8787E-4991-3B49-9DAA-466912EF621A}" srcOrd="0" destOrd="0" presId="urn:microsoft.com/office/officeart/2005/8/layout/vList6"/>
    <dgm:cxn modelId="{0C1BCEF7-9FF6-934D-BFB1-29C761653192}" type="presParOf" srcId="{E14D4FE0-3C14-C541-88C9-2EFBD857D3A3}" destId="{5531ACAF-1621-7140-A9AD-253EA133F840}" srcOrd="1" destOrd="0" presId="urn:microsoft.com/office/officeart/2005/8/layout/vList6"/>
    <dgm:cxn modelId="{9BD822B8-0F39-9E4C-9825-F0EC024C8413}" type="presParOf" srcId="{D61E4164-D9AC-C64D-9D34-320E43A5D877}" destId="{F0816855-6A59-B44A-99C5-B29F392605A9}" srcOrd="3" destOrd="0" presId="urn:microsoft.com/office/officeart/2005/8/layout/vList6"/>
    <dgm:cxn modelId="{1871C26F-527C-9541-B811-EBB388C31A56}" type="presParOf" srcId="{D61E4164-D9AC-C64D-9D34-320E43A5D877}" destId="{EF5AB1B3-1FB4-0041-AE79-282D43A71D11}" srcOrd="4" destOrd="0" presId="urn:microsoft.com/office/officeart/2005/8/layout/vList6"/>
    <dgm:cxn modelId="{EEEEE03E-46E2-B641-A49E-AE9D953DC842}" type="presParOf" srcId="{EF5AB1B3-1FB4-0041-AE79-282D43A71D11}" destId="{E94D043C-0E9D-424C-8390-70373E6ACBB1}" srcOrd="0" destOrd="0" presId="urn:microsoft.com/office/officeart/2005/8/layout/vList6"/>
    <dgm:cxn modelId="{143C91CC-26B7-A04F-ACA8-8E50431A92ED}" type="presParOf" srcId="{EF5AB1B3-1FB4-0041-AE79-282D43A71D11}" destId="{560B6DBA-6DDD-DA40-8750-B2D32BDCEEFE}" srcOrd="1" destOrd="0" presId="urn:microsoft.com/office/officeart/2005/8/layout/vList6"/>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7.xml><?xml version="1.0" encoding="utf-8"?>
<dgm:dataModel xmlns:dgm="http://schemas.openxmlformats.org/drawingml/2006/diagram" xmlns:a="http://schemas.openxmlformats.org/drawingml/2006/main">
  <dgm:ptLst>
    <dgm:pt modelId="{1A4D276E-F8F5-408D-A8CE-E42ACCCDDCAC}" type="doc">
      <dgm:prSet loTypeId="urn:microsoft.com/office/officeart/2005/8/layout/vList6" loCatId="" qsTypeId="urn:microsoft.com/office/officeart/2005/8/quickstyle/simple1" qsCatId="simple" csTypeId="urn:microsoft.com/office/officeart/2005/8/colors/colorful2" csCatId="colorful" phldr="1"/>
      <dgm:spPr/>
      <dgm:t>
        <a:bodyPr/>
        <a:lstStyle/>
        <a:p>
          <a:endParaRPr lang="en-US"/>
        </a:p>
      </dgm:t>
    </dgm:pt>
    <dgm:pt modelId="{3045317B-8C23-42F9-A6B7-4AF5C8FB46B5}">
      <dgm:prSet phldrT="[Text]" custT="1"/>
      <dgm:spPr>
        <a:ln>
          <a:solidFill>
            <a:schemeClr val="bg1"/>
          </a:solidFill>
        </a:ln>
      </dgm:spPr>
      <dgm:t>
        <a:bodyPr/>
        <a:lstStyle/>
        <a:p>
          <a:r>
            <a:rPr lang="en-US" sz="2400" b="1" dirty="0">
              <a:latin typeface="Calibri" panose="020F0502020204030204" pitchFamily="34" charset="0"/>
              <a:cs typeface="Calibri" panose="020F0502020204030204" pitchFamily="34" charset="0"/>
            </a:rPr>
            <a:t>What </a:t>
          </a:r>
        </a:p>
        <a:p>
          <a:r>
            <a:rPr lang="en-US" sz="2400" b="1" dirty="0">
              <a:latin typeface="Calibri" panose="020F0502020204030204" pitchFamily="34" charset="0"/>
              <a:cs typeface="Calibri" panose="020F0502020204030204" pitchFamily="34" charset="0"/>
            </a:rPr>
            <a:t>(Product)</a:t>
          </a:r>
        </a:p>
      </dgm:t>
    </dgm:pt>
    <dgm:pt modelId="{06539B2E-0936-40CA-94F8-0EE700C9764C}" type="parTrans" cxnId="{10829129-0E93-473F-9803-AB7F6D174EA4}">
      <dgm:prSet/>
      <dgm:spPr/>
      <dgm:t>
        <a:bodyPr/>
        <a:lstStyle/>
        <a:p>
          <a:endParaRPr lang="en-US">
            <a:latin typeface="Calibri" panose="020F0502020204030204" pitchFamily="34" charset="0"/>
            <a:cs typeface="Calibri" panose="020F0502020204030204" pitchFamily="34" charset="0"/>
          </a:endParaRPr>
        </a:p>
      </dgm:t>
    </dgm:pt>
    <dgm:pt modelId="{8FF61C75-5CE3-41BA-B7CB-378AF83D56BA}" type="sibTrans" cxnId="{10829129-0E93-473F-9803-AB7F6D174EA4}">
      <dgm:prSet/>
      <dgm:spPr/>
      <dgm:t>
        <a:bodyPr/>
        <a:lstStyle/>
        <a:p>
          <a:endParaRPr lang="en-US">
            <a:latin typeface="Calibri" panose="020F0502020204030204" pitchFamily="34" charset="0"/>
            <a:cs typeface="Calibri" panose="020F0502020204030204" pitchFamily="34" charset="0"/>
          </a:endParaRPr>
        </a:p>
      </dgm:t>
    </dgm:pt>
    <dgm:pt modelId="{798465F1-FECF-443E-A7C6-8D465A62465A}">
      <dgm:prSet phldrT="[Text]" custT="1"/>
      <dgm:spPr>
        <a:solidFill>
          <a:schemeClr val="accent4"/>
        </a:solidFill>
        <a:ln>
          <a:solidFill>
            <a:schemeClr val="bg1"/>
          </a:solidFill>
        </a:ln>
      </dgm:spPr>
      <dgm:t>
        <a:bodyPr/>
        <a:lstStyle/>
        <a:p>
          <a:r>
            <a:rPr lang="en-US" sz="2400" b="1" dirty="0">
              <a:latin typeface="Calibri" panose="020F0502020204030204" pitchFamily="34" charset="0"/>
              <a:cs typeface="Calibri" panose="020F0502020204030204" pitchFamily="34" charset="0"/>
            </a:rPr>
            <a:t>Why </a:t>
          </a:r>
        </a:p>
        <a:p>
          <a:r>
            <a:rPr lang="en-US" sz="2400" b="1" dirty="0">
              <a:latin typeface="Calibri" panose="020F0502020204030204" pitchFamily="34" charset="0"/>
              <a:cs typeface="Calibri" panose="020F0502020204030204" pitchFamily="34" charset="0"/>
            </a:rPr>
            <a:t>(Rationale)</a:t>
          </a:r>
        </a:p>
      </dgm:t>
    </dgm:pt>
    <dgm:pt modelId="{D984B7E8-A4CD-4833-947A-2BC885480D73}" type="parTrans" cxnId="{3643D644-D315-4B6D-8ED7-F50C7AD35BF0}">
      <dgm:prSet/>
      <dgm:spPr/>
      <dgm:t>
        <a:bodyPr/>
        <a:lstStyle/>
        <a:p>
          <a:endParaRPr lang="en-US">
            <a:latin typeface="Calibri" panose="020F0502020204030204" pitchFamily="34" charset="0"/>
            <a:cs typeface="Calibri" panose="020F0502020204030204" pitchFamily="34" charset="0"/>
          </a:endParaRPr>
        </a:p>
      </dgm:t>
    </dgm:pt>
    <dgm:pt modelId="{BEED878D-CD33-436C-8C98-13644BAE3721}" type="sibTrans" cxnId="{3643D644-D315-4B6D-8ED7-F50C7AD35BF0}">
      <dgm:prSet/>
      <dgm:spPr/>
      <dgm:t>
        <a:bodyPr/>
        <a:lstStyle/>
        <a:p>
          <a:endParaRPr lang="en-US">
            <a:latin typeface="Calibri" panose="020F0502020204030204" pitchFamily="34" charset="0"/>
            <a:cs typeface="Calibri" panose="020F0502020204030204" pitchFamily="34" charset="0"/>
          </a:endParaRPr>
        </a:p>
      </dgm:t>
    </dgm:pt>
    <dgm:pt modelId="{562007A9-9D8B-4F43-8F99-BAD8E06101B8}">
      <dgm:prSet phldrT="[Text]" custT="1">
        <dgm:style>
          <a:lnRef idx="2">
            <a:schemeClr val="accent1"/>
          </a:lnRef>
          <a:fillRef idx="1">
            <a:schemeClr val="lt1"/>
          </a:fillRef>
          <a:effectRef idx="0">
            <a:schemeClr val="accent1"/>
          </a:effectRef>
          <a:fontRef idx="minor">
            <a:schemeClr val="dk1"/>
          </a:fontRef>
        </dgm:style>
      </dgm:prSet>
      <dgm:spPr>
        <a:ln w="12700"/>
      </dgm:spPr>
      <dgm:t>
        <a:bodyPr/>
        <a:lstStyle/>
        <a:p>
          <a:r>
            <a:rPr lang="en-US" sz="2400" dirty="0">
              <a:latin typeface="Calibri" panose="020F0502020204030204" pitchFamily="34" charset="0"/>
              <a:cs typeface="Calibri" panose="020F0502020204030204" pitchFamily="34" charset="0"/>
            </a:rPr>
            <a:t>Provides documentation of an incident to be used for planning and support</a:t>
          </a:r>
          <a:endParaRPr lang="en-US" sz="2400" b="1" i="1" u="none" dirty="0">
            <a:latin typeface="Calibri" panose="020F0502020204030204" pitchFamily="34" charset="0"/>
            <a:cs typeface="Calibri" panose="020F0502020204030204" pitchFamily="34" charset="0"/>
          </a:endParaRPr>
        </a:p>
      </dgm:t>
    </dgm:pt>
    <dgm:pt modelId="{88AB293B-9D30-4657-9236-EB7055A09F5B}" type="parTrans" cxnId="{9F6F8A2D-5E64-4F9D-9D1E-35E0570BEF2F}">
      <dgm:prSet/>
      <dgm:spPr/>
      <dgm:t>
        <a:bodyPr/>
        <a:lstStyle/>
        <a:p>
          <a:endParaRPr lang="en-US">
            <a:latin typeface="Calibri" panose="020F0502020204030204" pitchFamily="34" charset="0"/>
            <a:cs typeface="Calibri" panose="020F0502020204030204" pitchFamily="34" charset="0"/>
          </a:endParaRPr>
        </a:p>
      </dgm:t>
    </dgm:pt>
    <dgm:pt modelId="{F65CEFE4-1F84-4DD8-931D-A7B20A13AB72}" type="sibTrans" cxnId="{9F6F8A2D-5E64-4F9D-9D1E-35E0570BEF2F}">
      <dgm:prSet/>
      <dgm:spPr/>
      <dgm:t>
        <a:bodyPr/>
        <a:lstStyle/>
        <a:p>
          <a:endParaRPr lang="en-US">
            <a:latin typeface="Calibri" panose="020F0502020204030204" pitchFamily="34" charset="0"/>
            <a:cs typeface="Calibri" panose="020F0502020204030204" pitchFamily="34" charset="0"/>
          </a:endParaRPr>
        </a:p>
      </dgm:t>
    </dgm:pt>
    <dgm:pt modelId="{6E168582-53C0-442E-9993-30900FEC4E04}">
      <dgm:prSet phldrT="[Text]" custT="1"/>
      <dgm:spPr>
        <a:ln>
          <a:solidFill>
            <a:schemeClr val="bg1"/>
          </a:solidFill>
        </a:ln>
      </dgm:spPr>
      <dgm:t>
        <a:bodyPr/>
        <a:lstStyle/>
        <a:p>
          <a:r>
            <a:rPr lang="en-US" sz="2400" b="1" dirty="0">
              <a:latin typeface="Calibri" panose="020F0502020204030204" pitchFamily="34" charset="0"/>
              <a:cs typeface="Calibri" panose="020F0502020204030204" pitchFamily="34" charset="0"/>
            </a:rPr>
            <a:t>How </a:t>
          </a:r>
        </a:p>
        <a:p>
          <a:r>
            <a:rPr lang="en-US" sz="2400" b="1" dirty="0">
              <a:latin typeface="Calibri" panose="020F0502020204030204" pitchFamily="34" charset="0"/>
              <a:cs typeface="Calibri" panose="020F0502020204030204" pitchFamily="34" charset="0"/>
            </a:rPr>
            <a:t>(Implementation)</a:t>
          </a:r>
        </a:p>
      </dgm:t>
    </dgm:pt>
    <dgm:pt modelId="{0DC0E140-4088-4C6D-BBD7-BE982A46AD4D}" type="parTrans" cxnId="{2D13FC65-67D6-4A7C-83CB-B3F9CF8D3082}">
      <dgm:prSet/>
      <dgm:spPr/>
      <dgm:t>
        <a:bodyPr/>
        <a:lstStyle/>
        <a:p>
          <a:endParaRPr lang="en-US">
            <a:latin typeface="Calibri" panose="020F0502020204030204" pitchFamily="34" charset="0"/>
            <a:cs typeface="Calibri" panose="020F0502020204030204" pitchFamily="34" charset="0"/>
          </a:endParaRPr>
        </a:p>
      </dgm:t>
    </dgm:pt>
    <dgm:pt modelId="{73D5BE49-F470-4667-9887-69F6D6A68D69}" type="sibTrans" cxnId="{2D13FC65-67D6-4A7C-83CB-B3F9CF8D3082}">
      <dgm:prSet/>
      <dgm:spPr/>
      <dgm:t>
        <a:bodyPr/>
        <a:lstStyle/>
        <a:p>
          <a:endParaRPr lang="en-US">
            <a:latin typeface="Calibri" panose="020F0502020204030204" pitchFamily="34" charset="0"/>
            <a:cs typeface="Calibri" panose="020F0502020204030204" pitchFamily="34" charset="0"/>
          </a:endParaRPr>
        </a:p>
      </dgm:t>
    </dgm:pt>
    <dgm:pt modelId="{5280356C-38E3-49F6-A193-05A011C4EE9E}">
      <dgm:prSet phldrT="[Text]" custT="1">
        <dgm:style>
          <a:lnRef idx="2">
            <a:schemeClr val="accent2"/>
          </a:lnRef>
          <a:fillRef idx="1">
            <a:schemeClr val="lt1"/>
          </a:fillRef>
          <a:effectRef idx="0">
            <a:schemeClr val="accent2"/>
          </a:effectRef>
          <a:fontRef idx="minor">
            <a:schemeClr val="dk1"/>
          </a:fontRef>
        </dgm:style>
      </dgm:prSet>
      <dgm:spPr>
        <a:ln w="12700"/>
      </dgm:spPr>
      <dgm:t>
        <a:bodyPr/>
        <a:lstStyle/>
        <a:p>
          <a:r>
            <a:rPr lang="en-US" sz="2400" dirty="0">
              <a:latin typeface="Calibri" panose="020F0502020204030204" pitchFamily="34" charset="0"/>
              <a:cs typeface="Calibri" panose="020F0502020204030204" pitchFamily="34" charset="0"/>
            </a:rPr>
            <a:t>Referral: administrator-managed</a:t>
          </a:r>
        </a:p>
      </dgm:t>
    </dgm:pt>
    <dgm:pt modelId="{E8D93CF7-D115-4F16-A7AF-CC1DE4285F40}" type="parTrans" cxnId="{37E0ABC2-8A70-4326-99BA-9E435FE6D6E6}">
      <dgm:prSet/>
      <dgm:spPr/>
      <dgm:t>
        <a:bodyPr/>
        <a:lstStyle/>
        <a:p>
          <a:endParaRPr lang="en-US">
            <a:latin typeface="Calibri" panose="020F0502020204030204" pitchFamily="34" charset="0"/>
            <a:cs typeface="Calibri" panose="020F0502020204030204" pitchFamily="34" charset="0"/>
          </a:endParaRPr>
        </a:p>
      </dgm:t>
    </dgm:pt>
    <dgm:pt modelId="{241FAEED-73AA-4B41-8F69-BC360402C920}" type="sibTrans" cxnId="{37E0ABC2-8A70-4326-99BA-9E435FE6D6E6}">
      <dgm:prSet/>
      <dgm:spPr/>
      <dgm:t>
        <a:bodyPr/>
        <a:lstStyle/>
        <a:p>
          <a:endParaRPr lang="en-US">
            <a:latin typeface="Calibri" panose="020F0502020204030204" pitchFamily="34" charset="0"/>
            <a:cs typeface="Calibri" panose="020F0502020204030204" pitchFamily="34" charset="0"/>
          </a:endParaRPr>
        </a:p>
      </dgm:t>
    </dgm:pt>
    <dgm:pt modelId="{579BABAB-D0A4-4FA7-AB11-488F121E7B63}">
      <dgm:prSet phldrT="[Text]" custT="1">
        <dgm:style>
          <a:lnRef idx="2">
            <a:schemeClr val="dk1"/>
          </a:lnRef>
          <a:fillRef idx="1">
            <a:schemeClr val="lt1"/>
          </a:fillRef>
          <a:effectRef idx="0">
            <a:schemeClr val="dk1"/>
          </a:effectRef>
          <a:fontRef idx="minor">
            <a:schemeClr val="dk1"/>
          </a:fontRef>
        </dgm:style>
      </dgm:prSet>
      <dgm:spPr>
        <a:ln w="12700"/>
      </dgm:spPr>
      <dgm:t>
        <a:bodyPr/>
        <a:lstStyle/>
        <a:p>
          <a:r>
            <a:rPr lang="en-US" sz="2400" dirty="0"/>
            <a:t>Paper form or paperless</a:t>
          </a:r>
          <a:endParaRPr lang="en-US" sz="2400" dirty="0">
            <a:latin typeface="Calibri" panose="020F0502020204030204" pitchFamily="34" charset="0"/>
            <a:cs typeface="Calibri" panose="020F0502020204030204" pitchFamily="34" charset="0"/>
          </a:endParaRPr>
        </a:p>
      </dgm:t>
    </dgm:pt>
    <dgm:pt modelId="{8622A518-B22D-432A-BDB8-143C949FC824}" type="parTrans" cxnId="{C5D0EF97-1835-42AC-9257-681C6F6A58CB}">
      <dgm:prSet/>
      <dgm:spPr/>
      <dgm:t>
        <a:bodyPr/>
        <a:lstStyle/>
        <a:p>
          <a:endParaRPr lang="en-US">
            <a:latin typeface="Calibri" panose="020F0502020204030204" pitchFamily="34" charset="0"/>
            <a:cs typeface="Calibri" panose="020F0502020204030204" pitchFamily="34" charset="0"/>
          </a:endParaRPr>
        </a:p>
      </dgm:t>
    </dgm:pt>
    <dgm:pt modelId="{C3B9076A-C0A6-4A55-AEC5-AEE2C2BC482F}" type="sibTrans" cxnId="{C5D0EF97-1835-42AC-9257-681C6F6A58CB}">
      <dgm:prSet/>
      <dgm:spPr/>
      <dgm:t>
        <a:bodyPr/>
        <a:lstStyle/>
        <a:p>
          <a:endParaRPr lang="en-US">
            <a:latin typeface="Calibri" panose="020F0502020204030204" pitchFamily="34" charset="0"/>
            <a:cs typeface="Calibri" panose="020F0502020204030204" pitchFamily="34" charset="0"/>
          </a:endParaRPr>
        </a:p>
      </dgm:t>
    </dgm:pt>
    <dgm:pt modelId="{0D662B03-35A2-419A-9840-C206C3B7FFC2}">
      <dgm:prSet phldrT="[Text]" custT="1">
        <dgm:style>
          <a:lnRef idx="2">
            <a:schemeClr val="dk1"/>
          </a:lnRef>
          <a:fillRef idx="1">
            <a:schemeClr val="lt1"/>
          </a:fillRef>
          <a:effectRef idx="0">
            <a:schemeClr val="dk1"/>
          </a:effectRef>
          <a:fontRef idx="minor">
            <a:schemeClr val="dk1"/>
          </a:fontRef>
        </dgm:style>
      </dgm:prSet>
      <dgm:spPr>
        <a:ln w="12700"/>
      </dgm:spPr>
      <dgm:t>
        <a:bodyPr/>
        <a:lstStyle/>
        <a:p>
          <a:pPr rtl="0"/>
          <a:endParaRPr lang="en-US" sz="2400" dirty="0">
            <a:latin typeface="Calibri" panose="020F0502020204030204" pitchFamily="34" charset="0"/>
            <a:cs typeface="Calibri" panose="020F0502020204030204" pitchFamily="34" charset="0"/>
          </a:endParaRPr>
        </a:p>
      </dgm:t>
    </dgm:pt>
    <dgm:pt modelId="{452FD352-A3CD-41F1-8364-45259318D3A6}" type="parTrans" cxnId="{99D93E31-3649-4A27-9DC2-F7E594829AB0}">
      <dgm:prSet/>
      <dgm:spPr/>
      <dgm:t>
        <a:bodyPr/>
        <a:lstStyle/>
        <a:p>
          <a:endParaRPr lang="en-US">
            <a:latin typeface="Calibri" panose="020F0502020204030204" pitchFamily="34" charset="0"/>
            <a:cs typeface="Calibri" panose="020F0502020204030204" pitchFamily="34" charset="0"/>
          </a:endParaRPr>
        </a:p>
      </dgm:t>
    </dgm:pt>
    <dgm:pt modelId="{585B89A8-FCA3-4A92-891F-E9DF43B68A40}" type="sibTrans" cxnId="{99D93E31-3649-4A27-9DC2-F7E594829AB0}">
      <dgm:prSet/>
      <dgm:spPr/>
      <dgm:t>
        <a:bodyPr/>
        <a:lstStyle/>
        <a:p>
          <a:endParaRPr lang="en-US">
            <a:latin typeface="Calibri" panose="020F0502020204030204" pitchFamily="34" charset="0"/>
            <a:cs typeface="Calibri" panose="020F0502020204030204" pitchFamily="34" charset="0"/>
          </a:endParaRPr>
        </a:p>
      </dgm:t>
    </dgm:pt>
    <dgm:pt modelId="{0D3C7040-8AF5-2B4C-93B5-6E0C1C5455A0}">
      <dgm:prSet custT="1"/>
      <dgm:spPr/>
      <dgm:t>
        <a:bodyPr/>
        <a:lstStyle/>
        <a:p>
          <a:r>
            <a:rPr lang="en-US" sz="2400" dirty="0">
              <a:latin typeface="Calibri" panose="020F0502020204030204" pitchFamily="34" charset="0"/>
              <a:cs typeface="Calibri" panose="020F0502020204030204" pitchFamily="34" charset="0"/>
            </a:rPr>
            <a:t>Referral: staff-managed</a:t>
          </a:r>
        </a:p>
      </dgm:t>
    </dgm:pt>
    <dgm:pt modelId="{AB627EA7-A5ED-934D-A02F-6D903AFA7752}" type="parTrans" cxnId="{2F4E777B-E040-234A-A729-59C4F9A16BB8}">
      <dgm:prSet/>
      <dgm:spPr/>
      <dgm:t>
        <a:bodyPr/>
        <a:lstStyle/>
        <a:p>
          <a:endParaRPr lang="en-US"/>
        </a:p>
      </dgm:t>
    </dgm:pt>
    <dgm:pt modelId="{D2973B47-49E7-5B43-88EC-A3488A532799}" type="sibTrans" cxnId="{2F4E777B-E040-234A-A729-59C4F9A16BB8}">
      <dgm:prSet/>
      <dgm:spPr/>
      <dgm:t>
        <a:bodyPr/>
        <a:lstStyle/>
        <a:p>
          <a:endParaRPr lang="en-US"/>
        </a:p>
      </dgm:t>
    </dgm:pt>
    <dgm:pt modelId="{EC9E2C5B-6553-E044-BEB1-E741A1D609F3}">
      <dgm:prSet custT="1"/>
      <dgm:spPr/>
      <dgm:t>
        <a:bodyPr/>
        <a:lstStyle/>
        <a:p>
          <a:r>
            <a:rPr lang="en-US" sz="2400" dirty="0">
              <a:latin typeface="Calibri" panose="020F0502020204030204" pitchFamily="34" charset="0"/>
              <a:cs typeface="Calibri" panose="020F0502020204030204" pitchFamily="34" charset="0"/>
            </a:rPr>
            <a:t>Referral: combined</a:t>
          </a:r>
        </a:p>
      </dgm:t>
    </dgm:pt>
    <dgm:pt modelId="{B0783531-7C0F-4443-BF7E-1EC3090A7EFC}" type="parTrans" cxnId="{BD9F376A-9AC2-0D40-80FD-EE9AA0D55011}">
      <dgm:prSet/>
      <dgm:spPr/>
      <dgm:t>
        <a:bodyPr/>
        <a:lstStyle/>
        <a:p>
          <a:endParaRPr lang="en-US"/>
        </a:p>
      </dgm:t>
    </dgm:pt>
    <dgm:pt modelId="{C73591D7-D02C-5B49-A20E-560ED27D7E44}" type="sibTrans" cxnId="{BD9F376A-9AC2-0D40-80FD-EE9AA0D55011}">
      <dgm:prSet/>
      <dgm:spPr/>
      <dgm:t>
        <a:bodyPr/>
        <a:lstStyle/>
        <a:p>
          <a:endParaRPr lang="en-US"/>
        </a:p>
      </dgm:t>
    </dgm:pt>
    <dgm:pt modelId="{C6F30B90-4713-0747-8F40-FB1A60AEE811}">
      <dgm:prSet custT="1"/>
      <dgm:spPr/>
      <dgm:t>
        <a:bodyPr/>
        <a:lstStyle/>
        <a:p>
          <a:r>
            <a:rPr lang="en-US" sz="2400"/>
            <a:t>Separate forms or combined?</a:t>
          </a:r>
          <a:endParaRPr lang="en-US" sz="2400" dirty="0"/>
        </a:p>
      </dgm:t>
    </dgm:pt>
    <dgm:pt modelId="{81A0C324-55C9-164F-85D7-81083554CD33}" type="parTrans" cxnId="{7018EFE1-BCED-F64F-A337-2F8F989A44DA}">
      <dgm:prSet/>
      <dgm:spPr/>
      <dgm:t>
        <a:bodyPr/>
        <a:lstStyle/>
        <a:p>
          <a:endParaRPr lang="en-US"/>
        </a:p>
      </dgm:t>
    </dgm:pt>
    <dgm:pt modelId="{4C15F16A-CF5D-BD4E-A542-7A1A819A84F2}" type="sibTrans" cxnId="{7018EFE1-BCED-F64F-A337-2F8F989A44DA}">
      <dgm:prSet/>
      <dgm:spPr/>
      <dgm:t>
        <a:bodyPr/>
        <a:lstStyle/>
        <a:p>
          <a:endParaRPr lang="en-US"/>
        </a:p>
      </dgm:t>
    </dgm:pt>
    <dgm:pt modelId="{2675D5ED-C314-2840-83A0-38C9278604A2}">
      <dgm:prSet custT="1"/>
      <dgm:spPr/>
      <dgm:t>
        <a:bodyPr/>
        <a:lstStyle/>
        <a:p>
          <a:r>
            <a:rPr lang="en-US" sz="2400" dirty="0"/>
            <a:t>Include required fields for problem solving </a:t>
          </a:r>
          <a:r>
            <a:rPr lang="en-US" sz="2000" dirty="0"/>
            <a:t>(e.g. behavior, location, time of day, student, perceived motivation)</a:t>
          </a:r>
        </a:p>
      </dgm:t>
    </dgm:pt>
    <dgm:pt modelId="{1FBF44CE-9400-784B-BF75-000F02BDCF04}" type="parTrans" cxnId="{ECAE8314-0B35-7B4B-B37D-BD98DC592843}">
      <dgm:prSet/>
      <dgm:spPr/>
      <dgm:t>
        <a:bodyPr/>
        <a:lstStyle/>
        <a:p>
          <a:endParaRPr lang="en-US"/>
        </a:p>
      </dgm:t>
    </dgm:pt>
    <dgm:pt modelId="{A0A4C8FB-885F-664C-B199-329C04E9B69D}" type="sibTrans" cxnId="{ECAE8314-0B35-7B4B-B37D-BD98DC592843}">
      <dgm:prSet/>
      <dgm:spPr/>
      <dgm:t>
        <a:bodyPr/>
        <a:lstStyle/>
        <a:p>
          <a:endParaRPr lang="en-US"/>
        </a:p>
      </dgm:t>
    </dgm:pt>
    <dgm:pt modelId="{D61E4164-D9AC-C64D-9D34-320E43A5D877}" type="pres">
      <dgm:prSet presAssocID="{1A4D276E-F8F5-408D-A8CE-E42ACCCDDCAC}" presName="Name0" presStyleCnt="0">
        <dgm:presLayoutVars>
          <dgm:dir/>
          <dgm:animLvl val="lvl"/>
          <dgm:resizeHandles/>
        </dgm:presLayoutVars>
      </dgm:prSet>
      <dgm:spPr/>
    </dgm:pt>
    <dgm:pt modelId="{370E15A2-6149-3C45-A0DD-3C9159AD6880}" type="pres">
      <dgm:prSet presAssocID="{3045317B-8C23-42F9-A6B7-4AF5C8FB46B5}" presName="linNode" presStyleCnt="0"/>
      <dgm:spPr/>
    </dgm:pt>
    <dgm:pt modelId="{0253BCEA-FC4F-6343-AA45-C16B303FE7A2}" type="pres">
      <dgm:prSet presAssocID="{3045317B-8C23-42F9-A6B7-4AF5C8FB46B5}" presName="parentShp" presStyleLbl="node1" presStyleIdx="0" presStyleCnt="3" custScaleX="56627">
        <dgm:presLayoutVars>
          <dgm:bulletEnabled val="1"/>
        </dgm:presLayoutVars>
      </dgm:prSet>
      <dgm:spPr/>
    </dgm:pt>
    <dgm:pt modelId="{248D10B3-D16F-8548-A7FB-5EEC0A1B8BBC}" type="pres">
      <dgm:prSet presAssocID="{3045317B-8C23-42F9-A6B7-4AF5C8FB46B5}" presName="childShp" presStyleLbl="bgAccFollowNode1" presStyleIdx="0" presStyleCnt="3" custScaleX="106279">
        <dgm:presLayoutVars>
          <dgm:bulletEnabled val="1"/>
        </dgm:presLayoutVars>
      </dgm:prSet>
      <dgm:spPr/>
    </dgm:pt>
    <dgm:pt modelId="{459D1AE9-5359-D843-8C1C-9E0AFE90C307}" type="pres">
      <dgm:prSet presAssocID="{8FF61C75-5CE3-41BA-B7CB-378AF83D56BA}" presName="spacing" presStyleCnt="0"/>
      <dgm:spPr/>
    </dgm:pt>
    <dgm:pt modelId="{E14D4FE0-3C14-C541-88C9-2EFBD857D3A3}" type="pres">
      <dgm:prSet presAssocID="{798465F1-FECF-443E-A7C6-8D465A62465A}" presName="linNode" presStyleCnt="0"/>
      <dgm:spPr/>
    </dgm:pt>
    <dgm:pt modelId="{DBD8787E-4991-3B49-9DAA-466912EF621A}" type="pres">
      <dgm:prSet presAssocID="{798465F1-FECF-443E-A7C6-8D465A62465A}" presName="parentShp" presStyleLbl="node1" presStyleIdx="1" presStyleCnt="3" custScaleX="56627">
        <dgm:presLayoutVars>
          <dgm:bulletEnabled val="1"/>
        </dgm:presLayoutVars>
      </dgm:prSet>
      <dgm:spPr/>
    </dgm:pt>
    <dgm:pt modelId="{5531ACAF-1621-7140-A9AD-253EA133F840}" type="pres">
      <dgm:prSet presAssocID="{798465F1-FECF-443E-A7C6-8D465A62465A}" presName="childShp" presStyleLbl="bgAccFollowNode1" presStyleIdx="1" presStyleCnt="3" custScaleX="106279">
        <dgm:presLayoutVars>
          <dgm:bulletEnabled val="1"/>
        </dgm:presLayoutVars>
      </dgm:prSet>
      <dgm:spPr/>
    </dgm:pt>
    <dgm:pt modelId="{F0816855-6A59-B44A-99C5-B29F392605A9}" type="pres">
      <dgm:prSet presAssocID="{BEED878D-CD33-436C-8C98-13644BAE3721}" presName="spacing" presStyleCnt="0"/>
      <dgm:spPr/>
    </dgm:pt>
    <dgm:pt modelId="{EF5AB1B3-1FB4-0041-AE79-282D43A71D11}" type="pres">
      <dgm:prSet presAssocID="{6E168582-53C0-442E-9993-30900FEC4E04}" presName="linNode" presStyleCnt="0"/>
      <dgm:spPr/>
    </dgm:pt>
    <dgm:pt modelId="{E94D043C-0E9D-424C-8390-70373E6ACBB1}" type="pres">
      <dgm:prSet presAssocID="{6E168582-53C0-442E-9993-30900FEC4E04}" presName="parentShp" presStyleLbl="node1" presStyleIdx="2" presStyleCnt="3" custScaleX="56627">
        <dgm:presLayoutVars>
          <dgm:bulletEnabled val="1"/>
        </dgm:presLayoutVars>
      </dgm:prSet>
      <dgm:spPr/>
    </dgm:pt>
    <dgm:pt modelId="{560B6DBA-6DDD-DA40-8750-B2D32BDCEEFE}" type="pres">
      <dgm:prSet presAssocID="{6E168582-53C0-442E-9993-30900FEC4E04}" presName="childShp" presStyleLbl="bgAccFollowNode1" presStyleIdx="2" presStyleCnt="3" custScaleX="106279" custScaleY="116137">
        <dgm:presLayoutVars>
          <dgm:bulletEnabled val="1"/>
        </dgm:presLayoutVars>
      </dgm:prSet>
      <dgm:spPr/>
    </dgm:pt>
  </dgm:ptLst>
  <dgm:cxnLst>
    <dgm:cxn modelId="{ECAE8314-0B35-7B4B-B37D-BD98DC592843}" srcId="{6E168582-53C0-442E-9993-30900FEC4E04}" destId="{2675D5ED-C314-2840-83A0-38C9278604A2}" srcOrd="2" destOrd="0" parTransId="{1FBF44CE-9400-784B-BF75-000F02BDCF04}" sibTransId="{A0A4C8FB-885F-664C-B199-329C04E9B69D}"/>
    <dgm:cxn modelId="{10829129-0E93-473F-9803-AB7F6D174EA4}" srcId="{1A4D276E-F8F5-408D-A8CE-E42ACCCDDCAC}" destId="{3045317B-8C23-42F9-A6B7-4AF5C8FB46B5}" srcOrd="0" destOrd="0" parTransId="{06539B2E-0936-40CA-94F8-0EE700C9764C}" sibTransId="{8FF61C75-5CE3-41BA-B7CB-378AF83D56BA}"/>
    <dgm:cxn modelId="{9F6F8A2D-5E64-4F9D-9D1E-35E0570BEF2F}" srcId="{798465F1-FECF-443E-A7C6-8D465A62465A}" destId="{562007A9-9D8B-4F43-8F99-BAD8E06101B8}" srcOrd="0" destOrd="0" parTransId="{88AB293B-9D30-4657-9236-EB7055A09F5B}" sibTransId="{F65CEFE4-1F84-4DD8-931D-A7B20A13AB72}"/>
    <dgm:cxn modelId="{99D93E31-3649-4A27-9DC2-F7E594829AB0}" srcId="{6E168582-53C0-442E-9993-30900FEC4E04}" destId="{0D662B03-35A2-419A-9840-C206C3B7FFC2}" srcOrd="3" destOrd="0" parTransId="{452FD352-A3CD-41F1-8364-45259318D3A6}" sibTransId="{585B89A8-FCA3-4A92-891F-E9DF43B68A40}"/>
    <dgm:cxn modelId="{3643D644-D315-4B6D-8ED7-F50C7AD35BF0}" srcId="{1A4D276E-F8F5-408D-A8CE-E42ACCCDDCAC}" destId="{798465F1-FECF-443E-A7C6-8D465A62465A}" srcOrd="1" destOrd="0" parTransId="{D984B7E8-A4CD-4833-947A-2BC885480D73}" sibTransId="{BEED878D-CD33-436C-8C98-13644BAE3721}"/>
    <dgm:cxn modelId="{C977A557-6CDA-9F43-B05E-AEECEDB31F46}" type="presOf" srcId="{3045317B-8C23-42F9-A6B7-4AF5C8FB46B5}" destId="{0253BCEA-FC4F-6343-AA45-C16B303FE7A2}" srcOrd="0" destOrd="0" presId="urn:microsoft.com/office/officeart/2005/8/layout/vList6"/>
    <dgm:cxn modelId="{42A5635E-8E8D-EF4B-A5A3-D13DC9AFC075}" type="presOf" srcId="{798465F1-FECF-443E-A7C6-8D465A62465A}" destId="{DBD8787E-4991-3B49-9DAA-466912EF621A}" srcOrd="0" destOrd="0" presId="urn:microsoft.com/office/officeart/2005/8/layout/vList6"/>
    <dgm:cxn modelId="{8725E861-A0B2-A041-B2B4-348F3E76FD6E}" type="presOf" srcId="{1A4D276E-F8F5-408D-A8CE-E42ACCCDDCAC}" destId="{D61E4164-D9AC-C64D-9D34-320E43A5D877}" srcOrd="0" destOrd="0" presId="urn:microsoft.com/office/officeart/2005/8/layout/vList6"/>
    <dgm:cxn modelId="{2D13FC65-67D6-4A7C-83CB-B3F9CF8D3082}" srcId="{1A4D276E-F8F5-408D-A8CE-E42ACCCDDCAC}" destId="{6E168582-53C0-442E-9993-30900FEC4E04}" srcOrd="2" destOrd="0" parTransId="{0DC0E140-4088-4C6D-BBD7-BE982A46AD4D}" sibTransId="{73D5BE49-F470-4667-9887-69F6D6A68D69}"/>
    <dgm:cxn modelId="{BD9F376A-9AC2-0D40-80FD-EE9AA0D55011}" srcId="{3045317B-8C23-42F9-A6B7-4AF5C8FB46B5}" destId="{EC9E2C5B-6553-E044-BEB1-E741A1D609F3}" srcOrd="2" destOrd="0" parTransId="{B0783531-7C0F-4443-BF7E-1EC3090A7EFC}" sibTransId="{C73591D7-D02C-5B49-A20E-560ED27D7E44}"/>
    <dgm:cxn modelId="{E448756B-3CC8-5B42-9C58-FD5C202CB3BF}" type="presOf" srcId="{0D3C7040-8AF5-2B4C-93B5-6E0C1C5455A0}" destId="{248D10B3-D16F-8548-A7FB-5EEC0A1B8BBC}" srcOrd="0" destOrd="1" presId="urn:microsoft.com/office/officeart/2005/8/layout/vList6"/>
    <dgm:cxn modelId="{2F4E777B-E040-234A-A729-59C4F9A16BB8}" srcId="{3045317B-8C23-42F9-A6B7-4AF5C8FB46B5}" destId="{0D3C7040-8AF5-2B4C-93B5-6E0C1C5455A0}" srcOrd="1" destOrd="0" parTransId="{AB627EA7-A5ED-934D-A02F-6D903AFA7752}" sibTransId="{D2973B47-49E7-5B43-88EC-A3488A532799}"/>
    <dgm:cxn modelId="{E1A36087-F90A-3943-B6D1-AB0863C58996}" type="presOf" srcId="{579BABAB-D0A4-4FA7-AB11-488F121E7B63}" destId="{560B6DBA-6DDD-DA40-8750-B2D32BDCEEFE}" srcOrd="0" destOrd="0" presId="urn:microsoft.com/office/officeart/2005/8/layout/vList6"/>
    <dgm:cxn modelId="{2AE0648E-863A-4140-A270-5ECFC61E1BBF}" type="presOf" srcId="{2675D5ED-C314-2840-83A0-38C9278604A2}" destId="{560B6DBA-6DDD-DA40-8750-B2D32BDCEEFE}" srcOrd="0" destOrd="2" presId="urn:microsoft.com/office/officeart/2005/8/layout/vList6"/>
    <dgm:cxn modelId="{7CED5E92-CD79-3646-BC3D-44E9AF1D7BC4}" type="presOf" srcId="{0D662B03-35A2-419A-9840-C206C3B7FFC2}" destId="{560B6DBA-6DDD-DA40-8750-B2D32BDCEEFE}" srcOrd="0" destOrd="3" presId="urn:microsoft.com/office/officeart/2005/8/layout/vList6"/>
    <dgm:cxn modelId="{C5D0EF97-1835-42AC-9257-681C6F6A58CB}" srcId="{6E168582-53C0-442E-9993-30900FEC4E04}" destId="{579BABAB-D0A4-4FA7-AB11-488F121E7B63}" srcOrd="0" destOrd="0" parTransId="{8622A518-B22D-432A-BDB8-143C949FC824}" sibTransId="{C3B9076A-C0A6-4A55-AEC5-AEE2C2BC482F}"/>
    <dgm:cxn modelId="{1B25DCB2-8CFA-F143-8414-FF5E0F799682}" type="presOf" srcId="{C6F30B90-4713-0747-8F40-FB1A60AEE811}" destId="{560B6DBA-6DDD-DA40-8750-B2D32BDCEEFE}" srcOrd="0" destOrd="1" presId="urn:microsoft.com/office/officeart/2005/8/layout/vList6"/>
    <dgm:cxn modelId="{FB015EBA-BF6A-9342-BE53-B57297BBB23F}" type="presOf" srcId="{5280356C-38E3-49F6-A193-05A011C4EE9E}" destId="{248D10B3-D16F-8548-A7FB-5EEC0A1B8BBC}" srcOrd="0" destOrd="0" presId="urn:microsoft.com/office/officeart/2005/8/layout/vList6"/>
    <dgm:cxn modelId="{37E0ABC2-8A70-4326-99BA-9E435FE6D6E6}" srcId="{3045317B-8C23-42F9-A6B7-4AF5C8FB46B5}" destId="{5280356C-38E3-49F6-A193-05A011C4EE9E}" srcOrd="0" destOrd="0" parTransId="{E8D93CF7-D115-4F16-A7AF-CC1DE4285F40}" sibTransId="{241FAEED-73AA-4B41-8F69-BC360402C920}"/>
    <dgm:cxn modelId="{B62A8AD4-78E2-3E41-A061-81E85F3D2EF9}" type="presOf" srcId="{562007A9-9D8B-4F43-8F99-BAD8E06101B8}" destId="{5531ACAF-1621-7140-A9AD-253EA133F840}" srcOrd="0" destOrd="0" presId="urn:microsoft.com/office/officeart/2005/8/layout/vList6"/>
    <dgm:cxn modelId="{6DF615DE-0AA5-B246-9976-A5C3E272812C}" type="presOf" srcId="{6E168582-53C0-442E-9993-30900FEC4E04}" destId="{E94D043C-0E9D-424C-8390-70373E6ACBB1}" srcOrd="0" destOrd="0" presId="urn:microsoft.com/office/officeart/2005/8/layout/vList6"/>
    <dgm:cxn modelId="{7018EFE1-BCED-F64F-A337-2F8F989A44DA}" srcId="{6E168582-53C0-442E-9993-30900FEC4E04}" destId="{C6F30B90-4713-0747-8F40-FB1A60AEE811}" srcOrd="1" destOrd="0" parTransId="{81A0C324-55C9-164F-85D7-81083554CD33}" sibTransId="{4C15F16A-CF5D-BD4E-A542-7A1A819A84F2}"/>
    <dgm:cxn modelId="{B7290EFA-206D-F94F-BB73-10A117CFEA42}" type="presOf" srcId="{EC9E2C5B-6553-E044-BEB1-E741A1D609F3}" destId="{248D10B3-D16F-8548-A7FB-5EEC0A1B8BBC}" srcOrd="0" destOrd="2" presId="urn:microsoft.com/office/officeart/2005/8/layout/vList6"/>
    <dgm:cxn modelId="{2A6EEFA0-1ECF-F244-A89B-7825BE6D52ED}" type="presParOf" srcId="{D61E4164-D9AC-C64D-9D34-320E43A5D877}" destId="{370E15A2-6149-3C45-A0DD-3C9159AD6880}" srcOrd="0" destOrd="0" presId="urn:microsoft.com/office/officeart/2005/8/layout/vList6"/>
    <dgm:cxn modelId="{A602D2BE-42E3-7C48-8770-A3CC899B79B9}" type="presParOf" srcId="{370E15A2-6149-3C45-A0DD-3C9159AD6880}" destId="{0253BCEA-FC4F-6343-AA45-C16B303FE7A2}" srcOrd="0" destOrd="0" presId="urn:microsoft.com/office/officeart/2005/8/layout/vList6"/>
    <dgm:cxn modelId="{E7E9C4FE-8557-6E4D-817F-A63C7FE3F110}" type="presParOf" srcId="{370E15A2-6149-3C45-A0DD-3C9159AD6880}" destId="{248D10B3-D16F-8548-A7FB-5EEC0A1B8BBC}" srcOrd="1" destOrd="0" presId="urn:microsoft.com/office/officeart/2005/8/layout/vList6"/>
    <dgm:cxn modelId="{5EBEEC3A-B3F8-6244-967A-9A0355C0CF71}" type="presParOf" srcId="{D61E4164-D9AC-C64D-9D34-320E43A5D877}" destId="{459D1AE9-5359-D843-8C1C-9E0AFE90C307}" srcOrd="1" destOrd="0" presId="urn:microsoft.com/office/officeart/2005/8/layout/vList6"/>
    <dgm:cxn modelId="{F970A227-DF98-2C42-AFD6-899D4DA510A6}" type="presParOf" srcId="{D61E4164-D9AC-C64D-9D34-320E43A5D877}" destId="{E14D4FE0-3C14-C541-88C9-2EFBD857D3A3}" srcOrd="2" destOrd="0" presId="urn:microsoft.com/office/officeart/2005/8/layout/vList6"/>
    <dgm:cxn modelId="{086802F3-5897-C841-A9B0-26C8D7AEA7E4}" type="presParOf" srcId="{E14D4FE0-3C14-C541-88C9-2EFBD857D3A3}" destId="{DBD8787E-4991-3B49-9DAA-466912EF621A}" srcOrd="0" destOrd="0" presId="urn:microsoft.com/office/officeart/2005/8/layout/vList6"/>
    <dgm:cxn modelId="{0C1BCEF7-9FF6-934D-BFB1-29C761653192}" type="presParOf" srcId="{E14D4FE0-3C14-C541-88C9-2EFBD857D3A3}" destId="{5531ACAF-1621-7140-A9AD-253EA133F840}" srcOrd="1" destOrd="0" presId="urn:microsoft.com/office/officeart/2005/8/layout/vList6"/>
    <dgm:cxn modelId="{9BD822B8-0F39-9E4C-9825-F0EC024C8413}" type="presParOf" srcId="{D61E4164-D9AC-C64D-9D34-320E43A5D877}" destId="{F0816855-6A59-B44A-99C5-B29F392605A9}" srcOrd="3" destOrd="0" presId="urn:microsoft.com/office/officeart/2005/8/layout/vList6"/>
    <dgm:cxn modelId="{1871C26F-527C-9541-B811-EBB388C31A56}" type="presParOf" srcId="{D61E4164-D9AC-C64D-9D34-320E43A5D877}" destId="{EF5AB1B3-1FB4-0041-AE79-282D43A71D11}" srcOrd="4" destOrd="0" presId="urn:microsoft.com/office/officeart/2005/8/layout/vList6"/>
    <dgm:cxn modelId="{EEEEE03E-46E2-B641-A49E-AE9D953DC842}" type="presParOf" srcId="{EF5AB1B3-1FB4-0041-AE79-282D43A71D11}" destId="{E94D043C-0E9D-424C-8390-70373E6ACBB1}" srcOrd="0" destOrd="0" presId="urn:microsoft.com/office/officeart/2005/8/layout/vList6"/>
    <dgm:cxn modelId="{143C91CC-26B7-A04F-ACA8-8E50431A92ED}" type="presParOf" srcId="{EF5AB1B3-1FB4-0041-AE79-282D43A71D11}" destId="{560B6DBA-6DDD-DA40-8750-B2D32BDCEEFE}" srcOrd="1" destOrd="0" presId="urn:microsoft.com/office/officeart/2005/8/layout/vList6"/>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8.xml><?xml version="1.0" encoding="utf-8"?>
<dgm:dataModel xmlns:dgm="http://schemas.openxmlformats.org/drawingml/2006/diagram" xmlns:a="http://schemas.openxmlformats.org/drawingml/2006/main">
  <dgm:ptLst>
    <dgm:pt modelId="{9DE208EA-82D5-CF40-B17A-25816537FC5E}" type="doc">
      <dgm:prSet loTypeId="urn:microsoft.com/office/officeart/2005/8/layout/bList2" loCatId="list" qsTypeId="urn:microsoft.com/office/officeart/2005/8/quickstyle/simple1" qsCatId="simple" csTypeId="urn:microsoft.com/office/officeart/2005/8/colors/colorful4" csCatId="colorful" phldr="1"/>
      <dgm:spPr/>
      <dgm:t>
        <a:bodyPr/>
        <a:lstStyle/>
        <a:p>
          <a:endParaRPr lang="en-US"/>
        </a:p>
      </dgm:t>
    </dgm:pt>
    <dgm:pt modelId="{96AB20E0-CB07-F641-870C-A00F2E3156F3}">
      <dgm:prSet phldrT="[Text]" custT="1"/>
      <dgm:spPr/>
      <dgm:t>
        <a:bodyPr/>
        <a:lstStyle/>
        <a:p>
          <a:pPr algn="ctr"/>
          <a:r>
            <a:rPr lang="en-US" sz="4000" dirty="0">
              <a:solidFill>
                <a:schemeClr val="bg1"/>
              </a:solidFill>
            </a:rPr>
            <a:t>IT IS…</a:t>
          </a:r>
        </a:p>
      </dgm:t>
    </dgm:pt>
    <dgm:pt modelId="{4518E6A2-9AAC-EC47-8429-F1B3296BA48B}" type="parTrans" cxnId="{2AD7FD69-30DA-464E-9913-4D00B65AF1A9}">
      <dgm:prSet/>
      <dgm:spPr/>
      <dgm:t>
        <a:bodyPr/>
        <a:lstStyle/>
        <a:p>
          <a:endParaRPr lang="en-US"/>
        </a:p>
      </dgm:t>
    </dgm:pt>
    <dgm:pt modelId="{7EB71B81-F576-BE48-B85C-7635FA0E391E}" type="sibTrans" cxnId="{2AD7FD69-30DA-464E-9913-4D00B65AF1A9}">
      <dgm:prSet/>
      <dgm:spPr/>
      <dgm:t>
        <a:bodyPr/>
        <a:lstStyle/>
        <a:p>
          <a:endParaRPr lang="en-US"/>
        </a:p>
      </dgm:t>
    </dgm:pt>
    <dgm:pt modelId="{629395E9-B939-0146-9A1B-67FBE694E7B1}">
      <dgm:prSet phldrT="[Text]" custT="1"/>
      <dgm:spPr/>
      <dgm:t>
        <a:bodyPr/>
        <a:lstStyle/>
        <a:p>
          <a:pPr>
            <a:buFont typeface="Arial" panose="020B0604020202020204" pitchFamily="34" charset="0"/>
            <a:buChar char="•"/>
          </a:pPr>
          <a:r>
            <a:rPr lang="en-US" altLang="en-US" sz="2400" dirty="0"/>
            <a:t>An interaction between Kid - Staff Member - Administrator</a:t>
          </a:r>
          <a:endParaRPr lang="en-US" sz="2400" dirty="0"/>
        </a:p>
      </dgm:t>
    </dgm:pt>
    <dgm:pt modelId="{B21553F7-3184-514B-8909-E9EF73B9079F}" type="parTrans" cxnId="{6F52623B-6CDC-4C41-9B56-52E268E6FC5A}">
      <dgm:prSet/>
      <dgm:spPr/>
      <dgm:t>
        <a:bodyPr/>
        <a:lstStyle/>
        <a:p>
          <a:endParaRPr lang="en-US"/>
        </a:p>
      </dgm:t>
    </dgm:pt>
    <dgm:pt modelId="{09BC0254-E456-144A-86A7-BD6D6240410E}" type="sibTrans" cxnId="{6F52623B-6CDC-4C41-9B56-52E268E6FC5A}">
      <dgm:prSet/>
      <dgm:spPr/>
      <dgm:t>
        <a:bodyPr/>
        <a:lstStyle/>
        <a:p>
          <a:endParaRPr lang="en-US"/>
        </a:p>
      </dgm:t>
    </dgm:pt>
    <dgm:pt modelId="{90A26ED3-5984-7144-B741-29CE12125674}">
      <dgm:prSet phldrT="[Text]" custT="1"/>
      <dgm:spPr/>
      <dgm:t>
        <a:bodyPr/>
        <a:lstStyle/>
        <a:p>
          <a:pPr algn="r"/>
          <a:r>
            <a:rPr lang="en-US" sz="4000" dirty="0">
              <a:solidFill>
                <a:schemeClr val="bg1"/>
              </a:solidFill>
            </a:rPr>
            <a:t> IT IS NOT…</a:t>
          </a:r>
        </a:p>
      </dgm:t>
    </dgm:pt>
    <dgm:pt modelId="{10DD9479-89D3-874C-BEB5-EAE3C080F87A}" type="parTrans" cxnId="{D89222AC-37EF-6143-9965-813C97C24D98}">
      <dgm:prSet/>
      <dgm:spPr/>
      <dgm:t>
        <a:bodyPr/>
        <a:lstStyle/>
        <a:p>
          <a:endParaRPr lang="en-US"/>
        </a:p>
      </dgm:t>
    </dgm:pt>
    <dgm:pt modelId="{C181AE32-2289-F646-98F0-2276912C05EA}" type="sibTrans" cxnId="{D89222AC-37EF-6143-9965-813C97C24D98}">
      <dgm:prSet/>
      <dgm:spPr/>
      <dgm:t>
        <a:bodyPr/>
        <a:lstStyle/>
        <a:p>
          <a:endParaRPr lang="en-US"/>
        </a:p>
      </dgm:t>
    </dgm:pt>
    <dgm:pt modelId="{222AE457-0127-C842-87F3-088E0D4BD1F6}">
      <dgm:prSet phldrT="[Text]" custT="1"/>
      <dgm:spPr/>
      <dgm:t>
        <a:bodyPr/>
        <a:lstStyle/>
        <a:p>
          <a:r>
            <a:rPr lang="en-US" altLang="en-US" sz="2400" dirty="0"/>
            <a:t>Punishment</a:t>
          </a:r>
          <a:endParaRPr lang="en-US" sz="2400" dirty="0"/>
        </a:p>
      </dgm:t>
    </dgm:pt>
    <dgm:pt modelId="{491E44EA-2D02-6440-8E21-C0DE47CAADD2}" type="parTrans" cxnId="{DFCF30F7-E557-6F4F-AF6E-E477FE6ED2FA}">
      <dgm:prSet/>
      <dgm:spPr/>
      <dgm:t>
        <a:bodyPr/>
        <a:lstStyle/>
        <a:p>
          <a:endParaRPr lang="en-US"/>
        </a:p>
      </dgm:t>
    </dgm:pt>
    <dgm:pt modelId="{D86D9541-2920-E24B-BAE8-1F22E686C859}" type="sibTrans" cxnId="{DFCF30F7-E557-6F4F-AF6E-E477FE6ED2FA}">
      <dgm:prSet/>
      <dgm:spPr/>
      <dgm:t>
        <a:bodyPr/>
        <a:lstStyle/>
        <a:p>
          <a:endParaRPr lang="en-US"/>
        </a:p>
      </dgm:t>
    </dgm:pt>
    <dgm:pt modelId="{34C28A54-F150-9A4B-A1C3-C88EA4E98134}">
      <dgm:prSet custT="1"/>
      <dgm:spPr/>
      <dgm:t>
        <a:bodyPr/>
        <a:lstStyle/>
        <a:p>
          <a:r>
            <a:rPr lang="en-US" altLang="en-US" sz="2400" dirty="0"/>
            <a:t>Clear, mutually exclusive, exhaustive definitions</a:t>
          </a:r>
        </a:p>
      </dgm:t>
    </dgm:pt>
    <dgm:pt modelId="{E90F7E6D-05CC-4E4C-A577-98C4F0643885}" type="parTrans" cxnId="{3111E329-6570-5848-842E-1667AC607BD7}">
      <dgm:prSet/>
      <dgm:spPr/>
      <dgm:t>
        <a:bodyPr/>
        <a:lstStyle/>
        <a:p>
          <a:endParaRPr lang="en-US"/>
        </a:p>
      </dgm:t>
    </dgm:pt>
    <dgm:pt modelId="{576DAF0A-1D12-8041-B5D9-03B70A328510}" type="sibTrans" cxnId="{3111E329-6570-5848-842E-1667AC607BD7}">
      <dgm:prSet/>
      <dgm:spPr/>
      <dgm:t>
        <a:bodyPr/>
        <a:lstStyle/>
        <a:p>
          <a:endParaRPr lang="en-US"/>
        </a:p>
      </dgm:t>
    </dgm:pt>
    <dgm:pt modelId="{D33AE3DE-42D9-344C-9C88-A75D272631A8}">
      <dgm:prSet custT="1"/>
      <dgm:spPr/>
      <dgm:t>
        <a:bodyPr/>
        <a:lstStyle/>
        <a:p>
          <a:r>
            <a:rPr lang="en-US" altLang="en-US" sz="2400" dirty="0"/>
            <a:t>Underestimation of actual behavior</a:t>
          </a:r>
        </a:p>
      </dgm:t>
    </dgm:pt>
    <dgm:pt modelId="{7CE8637B-C168-BE45-9ED4-F7BE4BFF46D4}" type="parTrans" cxnId="{DE9C3D72-C423-5043-BF1A-A158E9DDB0A6}">
      <dgm:prSet/>
      <dgm:spPr/>
      <dgm:t>
        <a:bodyPr/>
        <a:lstStyle/>
        <a:p>
          <a:endParaRPr lang="en-US"/>
        </a:p>
      </dgm:t>
    </dgm:pt>
    <dgm:pt modelId="{F94C064B-8C80-2648-B0D2-3CEA49713767}" type="sibTrans" cxnId="{DE9C3D72-C423-5043-BF1A-A158E9DDB0A6}">
      <dgm:prSet/>
      <dgm:spPr/>
      <dgm:t>
        <a:bodyPr/>
        <a:lstStyle/>
        <a:p>
          <a:endParaRPr lang="en-US"/>
        </a:p>
      </dgm:t>
    </dgm:pt>
    <dgm:pt modelId="{7AA66CB9-D9F8-154E-AD70-41735B3BAFB0}">
      <dgm:prSet custT="1"/>
      <dgm:spPr/>
      <dgm:t>
        <a:bodyPr/>
        <a:lstStyle/>
        <a:p>
          <a:r>
            <a:rPr lang="en-US" altLang="en-US" sz="2400" dirty="0"/>
            <a:t>Piece of information used to make decisions</a:t>
          </a:r>
        </a:p>
      </dgm:t>
    </dgm:pt>
    <dgm:pt modelId="{32CFCABE-431E-F34D-ADDA-BFB348D8C248}" type="parTrans" cxnId="{0696532F-7380-6442-A6AF-ADF9C429E182}">
      <dgm:prSet/>
      <dgm:spPr/>
      <dgm:t>
        <a:bodyPr/>
        <a:lstStyle/>
        <a:p>
          <a:endParaRPr lang="en-US"/>
        </a:p>
      </dgm:t>
    </dgm:pt>
    <dgm:pt modelId="{A78FC708-DAF3-D044-B809-3F8E1B7C56E4}" type="sibTrans" cxnId="{0696532F-7380-6442-A6AF-ADF9C429E182}">
      <dgm:prSet/>
      <dgm:spPr/>
      <dgm:t>
        <a:bodyPr/>
        <a:lstStyle/>
        <a:p>
          <a:endParaRPr lang="en-US"/>
        </a:p>
      </dgm:t>
    </dgm:pt>
    <dgm:pt modelId="{74F4845D-665B-4D4F-BC47-2C7D1FA5C373}">
      <dgm:prSet custT="1"/>
      <dgm:spPr/>
      <dgm:t>
        <a:bodyPr/>
        <a:lstStyle/>
        <a:p>
          <a:r>
            <a:rPr lang="en-US" altLang="en-US" sz="2400" dirty="0"/>
            <a:t>A reflection on teacher’s skills</a:t>
          </a:r>
        </a:p>
      </dgm:t>
    </dgm:pt>
    <dgm:pt modelId="{F6128D8C-7069-7B40-90CD-AC086206A025}" type="parTrans" cxnId="{BB8D4E9C-E2BA-A444-A998-3C7A54A71382}">
      <dgm:prSet/>
      <dgm:spPr/>
      <dgm:t>
        <a:bodyPr/>
        <a:lstStyle/>
        <a:p>
          <a:endParaRPr lang="en-US"/>
        </a:p>
      </dgm:t>
    </dgm:pt>
    <dgm:pt modelId="{585EBD33-8D82-2647-AE26-D6F53AD6CAE9}" type="sibTrans" cxnId="{BB8D4E9C-E2BA-A444-A998-3C7A54A71382}">
      <dgm:prSet/>
      <dgm:spPr/>
      <dgm:t>
        <a:bodyPr/>
        <a:lstStyle/>
        <a:p>
          <a:endParaRPr lang="en-US"/>
        </a:p>
      </dgm:t>
    </dgm:pt>
    <dgm:pt modelId="{B9DDF294-F305-A740-B0F8-043C67AEDE0F}">
      <dgm:prSet custT="1"/>
      <dgm:spPr/>
      <dgm:t>
        <a:bodyPr/>
        <a:lstStyle/>
        <a:p>
          <a:r>
            <a:rPr lang="en-US" altLang="en-US" sz="2400" dirty="0"/>
            <a:t>A way to change or re-teach behavior</a:t>
          </a:r>
        </a:p>
      </dgm:t>
    </dgm:pt>
    <dgm:pt modelId="{966C1DA3-F41A-8B43-A847-1D947DCB4859}" type="parTrans" cxnId="{189D5F26-3785-5F42-A52A-6B1581F9FCB3}">
      <dgm:prSet/>
      <dgm:spPr/>
      <dgm:t>
        <a:bodyPr/>
        <a:lstStyle/>
        <a:p>
          <a:endParaRPr lang="en-US"/>
        </a:p>
      </dgm:t>
    </dgm:pt>
    <dgm:pt modelId="{B6966345-F771-534E-8EB2-37880B36F2D5}" type="sibTrans" cxnId="{189D5F26-3785-5F42-A52A-6B1581F9FCB3}">
      <dgm:prSet/>
      <dgm:spPr/>
      <dgm:t>
        <a:bodyPr/>
        <a:lstStyle/>
        <a:p>
          <a:endParaRPr lang="en-US"/>
        </a:p>
      </dgm:t>
    </dgm:pt>
    <dgm:pt modelId="{5B2D4FFB-F36F-014C-9618-2D946BA4528A}">
      <dgm:prSet custT="1"/>
      <dgm:spPr/>
      <dgm:t>
        <a:bodyPr/>
        <a:lstStyle/>
        <a:p>
          <a:r>
            <a:rPr lang="en-US" altLang="en-US" sz="2400" dirty="0"/>
            <a:t>A first attempt at correcting behavior</a:t>
          </a:r>
        </a:p>
      </dgm:t>
    </dgm:pt>
    <dgm:pt modelId="{BF37B90C-62A1-9A4C-A906-AE548A8AAB69}" type="parTrans" cxnId="{3DB65160-AD74-3846-97A3-AA1097C8B3FB}">
      <dgm:prSet/>
      <dgm:spPr/>
      <dgm:t>
        <a:bodyPr/>
        <a:lstStyle/>
        <a:p>
          <a:endParaRPr lang="en-US"/>
        </a:p>
      </dgm:t>
    </dgm:pt>
    <dgm:pt modelId="{EBD41C5E-15B9-0347-9F76-084F9203B54A}" type="sibTrans" cxnId="{3DB65160-AD74-3846-97A3-AA1097C8B3FB}">
      <dgm:prSet/>
      <dgm:spPr/>
      <dgm:t>
        <a:bodyPr/>
        <a:lstStyle/>
        <a:p>
          <a:endParaRPr lang="en-US"/>
        </a:p>
      </dgm:t>
    </dgm:pt>
    <dgm:pt modelId="{7E1F066F-85EA-AA48-A266-F395F45A9BD8}">
      <dgm:prSet phldrT="[Text]"/>
      <dgm:spPr/>
      <dgm:t>
        <a:bodyPr/>
        <a:lstStyle/>
        <a:p>
          <a:endParaRPr lang="en-US" sz="2600" dirty="0"/>
        </a:p>
      </dgm:t>
    </dgm:pt>
    <dgm:pt modelId="{5EC2EAF7-AAB4-574C-A768-A0D7970C7B08}" type="parTrans" cxnId="{B0072839-2B66-0749-8FDE-F620D057F129}">
      <dgm:prSet/>
      <dgm:spPr/>
      <dgm:t>
        <a:bodyPr/>
        <a:lstStyle/>
        <a:p>
          <a:endParaRPr lang="en-US"/>
        </a:p>
      </dgm:t>
    </dgm:pt>
    <dgm:pt modelId="{436E0112-FE48-B34A-8ECD-EEBFB2C3378E}" type="sibTrans" cxnId="{B0072839-2B66-0749-8FDE-F620D057F129}">
      <dgm:prSet/>
      <dgm:spPr/>
      <dgm:t>
        <a:bodyPr/>
        <a:lstStyle/>
        <a:p>
          <a:endParaRPr lang="en-US"/>
        </a:p>
      </dgm:t>
    </dgm:pt>
    <dgm:pt modelId="{44BBDE9D-86A5-4F4B-82D5-D5C1C7B39C58}">
      <dgm:prSet phldrT="[Text]"/>
      <dgm:spPr/>
      <dgm:t>
        <a:bodyPr/>
        <a:lstStyle/>
        <a:p>
          <a:pPr>
            <a:buFont typeface="Arial" panose="020B0604020202020204" pitchFamily="34" charset="0"/>
            <a:buChar char="•"/>
          </a:pPr>
          <a:endParaRPr lang="en-US" sz="2300" dirty="0"/>
        </a:p>
      </dgm:t>
    </dgm:pt>
    <dgm:pt modelId="{298ECAEF-48AD-D044-9180-7A936A41EA3E}" type="parTrans" cxnId="{782A1A62-3925-E140-94A4-AD375DA96239}">
      <dgm:prSet/>
      <dgm:spPr/>
      <dgm:t>
        <a:bodyPr/>
        <a:lstStyle/>
        <a:p>
          <a:endParaRPr lang="en-US"/>
        </a:p>
      </dgm:t>
    </dgm:pt>
    <dgm:pt modelId="{4E4FFC11-9A88-4A4A-8D9D-F2E88E28595E}" type="sibTrans" cxnId="{782A1A62-3925-E140-94A4-AD375DA96239}">
      <dgm:prSet/>
      <dgm:spPr/>
      <dgm:t>
        <a:bodyPr/>
        <a:lstStyle/>
        <a:p>
          <a:endParaRPr lang="en-US"/>
        </a:p>
      </dgm:t>
    </dgm:pt>
    <dgm:pt modelId="{6A5E16CF-8370-AF4A-B0C6-1524EC9DCEBC}">
      <dgm:prSet custT="1"/>
      <dgm:spPr/>
      <dgm:t>
        <a:bodyPr/>
        <a:lstStyle/>
        <a:p>
          <a:endParaRPr lang="en-US" altLang="en-US" sz="2400" dirty="0"/>
        </a:p>
      </dgm:t>
    </dgm:pt>
    <dgm:pt modelId="{807DE53C-7732-F544-907A-19A5479E79F3}" type="parTrans" cxnId="{177E00C9-DA0D-9C48-8647-AF76D3BFD964}">
      <dgm:prSet/>
      <dgm:spPr/>
      <dgm:t>
        <a:bodyPr/>
        <a:lstStyle/>
        <a:p>
          <a:endParaRPr lang="en-US"/>
        </a:p>
      </dgm:t>
    </dgm:pt>
    <dgm:pt modelId="{F167F6A9-4707-604F-969B-C18EB1D7B70A}" type="sibTrans" cxnId="{177E00C9-DA0D-9C48-8647-AF76D3BFD964}">
      <dgm:prSet/>
      <dgm:spPr/>
      <dgm:t>
        <a:bodyPr/>
        <a:lstStyle/>
        <a:p>
          <a:endParaRPr lang="en-US"/>
        </a:p>
      </dgm:t>
    </dgm:pt>
    <dgm:pt modelId="{FBAFED8C-16FD-5D46-B8F1-0047D50D9114}" type="pres">
      <dgm:prSet presAssocID="{9DE208EA-82D5-CF40-B17A-25816537FC5E}" presName="diagram" presStyleCnt="0">
        <dgm:presLayoutVars>
          <dgm:dir/>
          <dgm:animLvl val="lvl"/>
          <dgm:resizeHandles val="exact"/>
        </dgm:presLayoutVars>
      </dgm:prSet>
      <dgm:spPr/>
    </dgm:pt>
    <dgm:pt modelId="{E65D6D9D-6D11-EF41-83D4-4BC0CAD2C7C6}" type="pres">
      <dgm:prSet presAssocID="{96AB20E0-CB07-F641-870C-A00F2E3156F3}" presName="compNode" presStyleCnt="0"/>
      <dgm:spPr/>
    </dgm:pt>
    <dgm:pt modelId="{891C04EA-1D9F-AE45-BE63-965D5580B929}" type="pres">
      <dgm:prSet presAssocID="{96AB20E0-CB07-F641-870C-A00F2E3156F3}" presName="childRect" presStyleLbl="bgAcc1" presStyleIdx="0" presStyleCnt="2">
        <dgm:presLayoutVars>
          <dgm:bulletEnabled val="1"/>
        </dgm:presLayoutVars>
      </dgm:prSet>
      <dgm:spPr/>
    </dgm:pt>
    <dgm:pt modelId="{262CE5DD-D2A8-7649-8773-0BF25095A541}" type="pres">
      <dgm:prSet presAssocID="{96AB20E0-CB07-F641-870C-A00F2E3156F3}" presName="parentText" presStyleLbl="node1" presStyleIdx="0" presStyleCnt="0">
        <dgm:presLayoutVars>
          <dgm:chMax val="0"/>
          <dgm:bulletEnabled val="1"/>
        </dgm:presLayoutVars>
      </dgm:prSet>
      <dgm:spPr/>
    </dgm:pt>
    <dgm:pt modelId="{DE27F5DC-4A9A-4244-AF9B-240AC17CF325}" type="pres">
      <dgm:prSet presAssocID="{96AB20E0-CB07-F641-870C-A00F2E3156F3}" presName="parentRect" presStyleLbl="alignNode1" presStyleIdx="0" presStyleCnt="2"/>
      <dgm:spPr/>
    </dgm:pt>
    <dgm:pt modelId="{25BBD3AE-C805-8D41-9BC8-FFF5B3F1FF1F}" type="pres">
      <dgm:prSet presAssocID="{96AB20E0-CB07-F641-870C-A00F2E3156F3}" presName="adorn" presStyleLbl="fgAccFollowNode1" presStyleIdx="0" presStyleCnt="2"/>
      <dgm:spPr/>
    </dgm:pt>
    <dgm:pt modelId="{9A801753-5535-1041-88E5-D58444809B67}" type="pres">
      <dgm:prSet presAssocID="{7EB71B81-F576-BE48-B85C-7635FA0E391E}" presName="sibTrans" presStyleLbl="sibTrans2D1" presStyleIdx="0" presStyleCnt="0"/>
      <dgm:spPr/>
    </dgm:pt>
    <dgm:pt modelId="{07E46B4B-2C95-344B-B3A5-A7C42279DD1B}" type="pres">
      <dgm:prSet presAssocID="{90A26ED3-5984-7144-B741-29CE12125674}" presName="compNode" presStyleCnt="0"/>
      <dgm:spPr/>
    </dgm:pt>
    <dgm:pt modelId="{4075102F-DA26-5842-BD36-DFB43B86014A}" type="pres">
      <dgm:prSet presAssocID="{90A26ED3-5984-7144-B741-29CE12125674}" presName="childRect" presStyleLbl="bgAcc1" presStyleIdx="1" presStyleCnt="2">
        <dgm:presLayoutVars>
          <dgm:bulletEnabled val="1"/>
        </dgm:presLayoutVars>
      </dgm:prSet>
      <dgm:spPr/>
    </dgm:pt>
    <dgm:pt modelId="{249738EA-7F5F-A84E-BF96-A52FA4AFBCF9}" type="pres">
      <dgm:prSet presAssocID="{90A26ED3-5984-7144-B741-29CE12125674}" presName="parentText" presStyleLbl="node1" presStyleIdx="0" presStyleCnt="0">
        <dgm:presLayoutVars>
          <dgm:chMax val="0"/>
          <dgm:bulletEnabled val="1"/>
        </dgm:presLayoutVars>
      </dgm:prSet>
      <dgm:spPr/>
    </dgm:pt>
    <dgm:pt modelId="{B949CF3B-BA51-A449-9EF9-FC05F7177FEF}" type="pres">
      <dgm:prSet presAssocID="{90A26ED3-5984-7144-B741-29CE12125674}" presName="parentRect" presStyleLbl="alignNode1" presStyleIdx="1" presStyleCnt="2"/>
      <dgm:spPr/>
    </dgm:pt>
    <dgm:pt modelId="{FAE7F3B6-F181-0643-A8C3-9B1F9142B04C}" type="pres">
      <dgm:prSet presAssocID="{90A26ED3-5984-7144-B741-29CE12125674}" presName="adorn" presStyleLbl="fgAccFollowNode1" presStyleIdx="1" presStyleCnt="2"/>
      <dgm:spPr/>
    </dgm:pt>
  </dgm:ptLst>
  <dgm:cxnLst>
    <dgm:cxn modelId="{56B47A05-700F-F94F-B112-A76121D3BB8A}" type="presOf" srcId="{90A26ED3-5984-7144-B741-29CE12125674}" destId="{249738EA-7F5F-A84E-BF96-A52FA4AFBCF9}" srcOrd="0" destOrd="0" presId="urn:microsoft.com/office/officeart/2005/8/layout/bList2"/>
    <dgm:cxn modelId="{7962C005-EC0A-3347-8CB1-15EE9F2534EA}" type="presOf" srcId="{7AA66CB9-D9F8-154E-AD70-41735B3BAFB0}" destId="{891C04EA-1D9F-AE45-BE63-965D5580B929}" srcOrd="0" destOrd="4" presId="urn:microsoft.com/office/officeart/2005/8/layout/bList2"/>
    <dgm:cxn modelId="{5EE55A13-4BCF-0348-B29F-C4A0503E8900}" type="presOf" srcId="{74F4845D-665B-4D4F-BC47-2C7D1FA5C373}" destId="{4075102F-DA26-5842-BD36-DFB43B86014A}" srcOrd="0" destOrd="2" presId="urn:microsoft.com/office/officeart/2005/8/layout/bList2"/>
    <dgm:cxn modelId="{189D5F26-3785-5F42-A52A-6B1581F9FCB3}" srcId="{90A26ED3-5984-7144-B741-29CE12125674}" destId="{B9DDF294-F305-A740-B0F8-043C67AEDE0F}" srcOrd="3" destOrd="0" parTransId="{966C1DA3-F41A-8B43-A847-1D947DCB4859}" sibTransId="{B6966345-F771-534E-8EB2-37880B36F2D5}"/>
    <dgm:cxn modelId="{3111E329-6570-5848-842E-1667AC607BD7}" srcId="{96AB20E0-CB07-F641-870C-A00F2E3156F3}" destId="{34C28A54-F150-9A4B-A1C3-C88EA4E98134}" srcOrd="2" destOrd="0" parTransId="{E90F7E6D-05CC-4E4C-A577-98C4F0643885}" sibTransId="{576DAF0A-1D12-8041-B5D9-03B70A328510}"/>
    <dgm:cxn modelId="{9476E529-9847-0443-ACD6-703A866D02EF}" type="presOf" srcId="{6A5E16CF-8370-AF4A-B0C6-1524EC9DCEBC}" destId="{891C04EA-1D9F-AE45-BE63-965D5580B929}" srcOrd="0" destOrd="5" presId="urn:microsoft.com/office/officeart/2005/8/layout/bList2"/>
    <dgm:cxn modelId="{0696532F-7380-6442-A6AF-ADF9C429E182}" srcId="{96AB20E0-CB07-F641-870C-A00F2E3156F3}" destId="{7AA66CB9-D9F8-154E-AD70-41735B3BAFB0}" srcOrd="4" destOrd="0" parTransId="{32CFCABE-431E-F34D-ADDA-BFB348D8C248}" sibTransId="{A78FC708-DAF3-D044-B809-3F8E1B7C56E4}"/>
    <dgm:cxn modelId="{B0072839-2B66-0749-8FDE-F620D057F129}" srcId="{90A26ED3-5984-7144-B741-29CE12125674}" destId="{7E1F066F-85EA-AA48-A266-F395F45A9BD8}" srcOrd="0" destOrd="0" parTransId="{5EC2EAF7-AAB4-574C-A768-A0D7970C7B08}" sibTransId="{436E0112-FE48-B34A-8ECD-EEBFB2C3378E}"/>
    <dgm:cxn modelId="{6F52623B-6CDC-4C41-9B56-52E268E6FC5A}" srcId="{96AB20E0-CB07-F641-870C-A00F2E3156F3}" destId="{629395E9-B939-0146-9A1B-67FBE694E7B1}" srcOrd="1" destOrd="0" parTransId="{B21553F7-3184-514B-8909-E9EF73B9079F}" sibTransId="{09BC0254-E456-144A-86A7-BD6D6240410E}"/>
    <dgm:cxn modelId="{B69EB547-5BC5-0B4A-A72A-45E0E39AF818}" type="presOf" srcId="{7EB71B81-F576-BE48-B85C-7635FA0E391E}" destId="{9A801753-5535-1041-88E5-D58444809B67}" srcOrd="0" destOrd="0" presId="urn:microsoft.com/office/officeart/2005/8/layout/bList2"/>
    <dgm:cxn modelId="{3DB65160-AD74-3846-97A3-AA1097C8B3FB}" srcId="{90A26ED3-5984-7144-B741-29CE12125674}" destId="{5B2D4FFB-F36F-014C-9618-2D946BA4528A}" srcOrd="4" destOrd="0" parTransId="{BF37B90C-62A1-9A4C-A906-AE548A8AAB69}" sibTransId="{EBD41C5E-15B9-0347-9F76-084F9203B54A}"/>
    <dgm:cxn modelId="{782A1A62-3925-E140-94A4-AD375DA96239}" srcId="{96AB20E0-CB07-F641-870C-A00F2E3156F3}" destId="{44BBDE9D-86A5-4F4B-82D5-D5C1C7B39C58}" srcOrd="0" destOrd="0" parTransId="{298ECAEF-48AD-D044-9180-7A936A41EA3E}" sibTransId="{4E4FFC11-9A88-4A4A-8D9D-F2E88E28595E}"/>
    <dgm:cxn modelId="{CFA9B468-B73A-594C-81B2-80A87BA9F41E}" type="presOf" srcId="{44BBDE9D-86A5-4F4B-82D5-D5C1C7B39C58}" destId="{891C04EA-1D9F-AE45-BE63-965D5580B929}" srcOrd="0" destOrd="0" presId="urn:microsoft.com/office/officeart/2005/8/layout/bList2"/>
    <dgm:cxn modelId="{2AD7FD69-30DA-464E-9913-4D00B65AF1A9}" srcId="{9DE208EA-82D5-CF40-B17A-25816537FC5E}" destId="{96AB20E0-CB07-F641-870C-A00F2E3156F3}" srcOrd="0" destOrd="0" parTransId="{4518E6A2-9AAC-EC47-8429-F1B3296BA48B}" sibTransId="{7EB71B81-F576-BE48-B85C-7635FA0E391E}"/>
    <dgm:cxn modelId="{DE9C3D72-C423-5043-BF1A-A158E9DDB0A6}" srcId="{96AB20E0-CB07-F641-870C-A00F2E3156F3}" destId="{D33AE3DE-42D9-344C-9C88-A75D272631A8}" srcOrd="3" destOrd="0" parTransId="{7CE8637B-C168-BE45-9ED4-F7BE4BFF46D4}" sibTransId="{F94C064B-8C80-2648-B0D2-3CEA49713767}"/>
    <dgm:cxn modelId="{0B841385-7713-CE4A-ABEA-9E383D383A06}" type="presOf" srcId="{D33AE3DE-42D9-344C-9C88-A75D272631A8}" destId="{891C04EA-1D9F-AE45-BE63-965D5580B929}" srcOrd="0" destOrd="3" presId="urn:microsoft.com/office/officeart/2005/8/layout/bList2"/>
    <dgm:cxn modelId="{BB8D4E9C-E2BA-A444-A998-3C7A54A71382}" srcId="{90A26ED3-5984-7144-B741-29CE12125674}" destId="{74F4845D-665B-4D4F-BC47-2C7D1FA5C373}" srcOrd="2" destOrd="0" parTransId="{F6128D8C-7069-7B40-90CD-AC086206A025}" sibTransId="{585EBD33-8D82-2647-AE26-D6F53AD6CAE9}"/>
    <dgm:cxn modelId="{E232109E-CB0E-D646-BEBE-B07428E356DC}" type="presOf" srcId="{90A26ED3-5984-7144-B741-29CE12125674}" destId="{B949CF3B-BA51-A449-9EF9-FC05F7177FEF}" srcOrd="1" destOrd="0" presId="urn:microsoft.com/office/officeart/2005/8/layout/bList2"/>
    <dgm:cxn modelId="{C6D14AA5-843E-D64B-9393-37D97F6D097E}" type="presOf" srcId="{629395E9-B939-0146-9A1B-67FBE694E7B1}" destId="{891C04EA-1D9F-AE45-BE63-965D5580B929}" srcOrd="0" destOrd="1" presId="urn:microsoft.com/office/officeart/2005/8/layout/bList2"/>
    <dgm:cxn modelId="{D89222AC-37EF-6143-9965-813C97C24D98}" srcId="{9DE208EA-82D5-CF40-B17A-25816537FC5E}" destId="{90A26ED3-5984-7144-B741-29CE12125674}" srcOrd="1" destOrd="0" parTransId="{10DD9479-89D3-874C-BEB5-EAE3C080F87A}" sibTransId="{C181AE32-2289-F646-98F0-2276912C05EA}"/>
    <dgm:cxn modelId="{A0A9DEAC-0E39-F94B-831E-7287651E40F4}" type="presOf" srcId="{5B2D4FFB-F36F-014C-9618-2D946BA4528A}" destId="{4075102F-DA26-5842-BD36-DFB43B86014A}" srcOrd="0" destOrd="4" presId="urn:microsoft.com/office/officeart/2005/8/layout/bList2"/>
    <dgm:cxn modelId="{2965ECB9-6FEF-0140-AE3C-32B87E310C9B}" type="presOf" srcId="{96AB20E0-CB07-F641-870C-A00F2E3156F3}" destId="{262CE5DD-D2A8-7649-8773-0BF25095A541}" srcOrd="0" destOrd="0" presId="urn:microsoft.com/office/officeart/2005/8/layout/bList2"/>
    <dgm:cxn modelId="{A37D0AC0-B158-8F44-8297-3119BEC0817B}" type="presOf" srcId="{B9DDF294-F305-A740-B0F8-043C67AEDE0F}" destId="{4075102F-DA26-5842-BD36-DFB43B86014A}" srcOrd="0" destOrd="3" presId="urn:microsoft.com/office/officeart/2005/8/layout/bList2"/>
    <dgm:cxn modelId="{AEA1FDC0-CC7B-934D-95F9-EE4061CFF2CF}" type="presOf" srcId="{7E1F066F-85EA-AA48-A266-F395F45A9BD8}" destId="{4075102F-DA26-5842-BD36-DFB43B86014A}" srcOrd="0" destOrd="0" presId="urn:microsoft.com/office/officeart/2005/8/layout/bList2"/>
    <dgm:cxn modelId="{0831A8C5-243D-384A-B922-ED3B715523F7}" type="presOf" srcId="{222AE457-0127-C842-87F3-088E0D4BD1F6}" destId="{4075102F-DA26-5842-BD36-DFB43B86014A}" srcOrd="0" destOrd="1" presId="urn:microsoft.com/office/officeart/2005/8/layout/bList2"/>
    <dgm:cxn modelId="{177E00C9-DA0D-9C48-8647-AF76D3BFD964}" srcId="{96AB20E0-CB07-F641-870C-A00F2E3156F3}" destId="{6A5E16CF-8370-AF4A-B0C6-1524EC9DCEBC}" srcOrd="5" destOrd="0" parTransId="{807DE53C-7732-F544-907A-19A5479E79F3}" sibTransId="{F167F6A9-4707-604F-969B-C18EB1D7B70A}"/>
    <dgm:cxn modelId="{023510D2-67F1-804B-A703-78AAFBC146A9}" type="presOf" srcId="{9DE208EA-82D5-CF40-B17A-25816537FC5E}" destId="{FBAFED8C-16FD-5D46-B8F1-0047D50D9114}" srcOrd="0" destOrd="0" presId="urn:microsoft.com/office/officeart/2005/8/layout/bList2"/>
    <dgm:cxn modelId="{96BFC7D5-86E4-4E4A-ADB1-DB191F6BD26E}" type="presOf" srcId="{96AB20E0-CB07-F641-870C-A00F2E3156F3}" destId="{DE27F5DC-4A9A-4244-AF9B-240AC17CF325}" srcOrd="1" destOrd="0" presId="urn:microsoft.com/office/officeart/2005/8/layout/bList2"/>
    <dgm:cxn modelId="{FE0F0FE8-10B9-1D40-9E81-7087024E6AFA}" type="presOf" srcId="{34C28A54-F150-9A4B-A1C3-C88EA4E98134}" destId="{891C04EA-1D9F-AE45-BE63-965D5580B929}" srcOrd="0" destOrd="2" presId="urn:microsoft.com/office/officeart/2005/8/layout/bList2"/>
    <dgm:cxn modelId="{DFCF30F7-E557-6F4F-AF6E-E477FE6ED2FA}" srcId="{90A26ED3-5984-7144-B741-29CE12125674}" destId="{222AE457-0127-C842-87F3-088E0D4BD1F6}" srcOrd="1" destOrd="0" parTransId="{491E44EA-2D02-6440-8E21-C0DE47CAADD2}" sibTransId="{D86D9541-2920-E24B-BAE8-1F22E686C859}"/>
    <dgm:cxn modelId="{6EBC4D3C-3B69-6842-BD56-96A7CB9C02E5}" type="presParOf" srcId="{FBAFED8C-16FD-5D46-B8F1-0047D50D9114}" destId="{E65D6D9D-6D11-EF41-83D4-4BC0CAD2C7C6}" srcOrd="0" destOrd="0" presId="urn:microsoft.com/office/officeart/2005/8/layout/bList2"/>
    <dgm:cxn modelId="{19B7B612-20F4-B14C-A45F-4818D31B784E}" type="presParOf" srcId="{E65D6D9D-6D11-EF41-83D4-4BC0CAD2C7C6}" destId="{891C04EA-1D9F-AE45-BE63-965D5580B929}" srcOrd="0" destOrd="0" presId="urn:microsoft.com/office/officeart/2005/8/layout/bList2"/>
    <dgm:cxn modelId="{9A893F39-1E6A-7548-BD9A-A09CB0E69750}" type="presParOf" srcId="{E65D6D9D-6D11-EF41-83D4-4BC0CAD2C7C6}" destId="{262CE5DD-D2A8-7649-8773-0BF25095A541}" srcOrd="1" destOrd="0" presId="urn:microsoft.com/office/officeart/2005/8/layout/bList2"/>
    <dgm:cxn modelId="{479E3393-CC7F-AC45-82F8-BECA88D0AD2C}" type="presParOf" srcId="{E65D6D9D-6D11-EF41-83D4-4BC0CAD2C7C6}" destId="{DE27F5DC-4A9A-4244-AF9B-240AC17CF325}" srcOrd="2" destOrd="0" presId="urn:microsoft.com/office/officeart/2005/8/layout/bList2"/>
    <dgm:cxn modelId="{8A8ED5E3-88BF-1F4D-A11B-28BF81A3A50A}" type="presParOf" srcId="{E65D6D9D-6D11-EF41-83D4-4BC0CAD2C7C6}" destId="{25BBD3AE-C805-8D41-9BC8-FFF5B3F1FF1F}" srcOrd="3" destOrd="0" presId="urn:microsoft.com/office/officeart/2005/8/layout/bList2"/>
    <dgm:cxn modelId="{CB971CEA-B413-FC47-94F9-CF56BD18520B}" type="presParOf" srcId="{FBAFED8C-16FD-5D46-B8F1-0047D50D9114}" destId="{9A801753-5535-1041-88E5-D58444809B67}" srcOrd="1" destOrd="0" presId="urn:microsoft.com/office/officeart/2005/8/layout/bList2"/>
    <dgm:cxn modelId="{D4CE7F15-A92B-1848-8336-B492EA1CCE66}" type="presParOf" srcId="{FBAFED8C-16FD-5D46-B8F1-0047D50D9114}" destId="{07E46B4B-2C95-344B-B3A5-A7C42279DD1B}" srcOrd="2" destOrd="0" presId="urn:microsoft.com/office/officeart/2005/8/layout/bList2"/>
    <dgm:cxn modelId="{FEC783CA-275D-9B4C-AF54-0ACC77E447EF}" type="presParOf" srcId="{07E46B4B-2C95-344B-B3A5-A7C42279DD1B}" destId="{4075102F-DA26-5842-BD36-DFB43B86014A}" srcOrd="0" destOrd="0" presId="urn:microsoft.com/office/officeart/2005/8/layout/bList2"/>
    <dgm:cxn modelId="{4D3BFEDC-701E-4046-93E9-489AB5AD3A27}" type="presParOf" srcId="{07E46B4B-2C95-344B-B3A5-A7C42279DD1B}" destId="{249738EA-7F5F-A84E-BF96-A52FA4AFBCF9}" srcOrd="1" destOrd="0" presId="urn:microsoft.com/office/officeart/2005/8/layout/bList2"/>
    <dgm:cxn modelId="{2D297910-B2C1-804B-8B7B-7A066C8B0687}" type="presParOf" srcId="{07E46B4B-2C95-344B-B3A5-A7C42279DD1B}" destId="{B949CF3B-BA51-A449-9EF9-FC05F7177FEF}" srcOrd="2" destOrd="0" presId="urn:microsoft.com/office/officeart/2005/8/layout/bList2"/>
    <dgm:cxn modelId="{9AD5807E-5BAE-254F-B9D0-B94B6AE42D67}" type="presParOf" srcId="{07E46B4B-2C95-344B-B3A5-A7C42279DD1B}" destId="{FAE7F3B6-F181-0643-A8C3-9B1F9142B04C}"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DC76717-EC43-0E40-BECC-9B63AD4A0933}" type="doc">
      <dgm:prSet loTypeId="urn:microsoft.com/office/officeart/2005/8/layout/matrix1" loCatId="" qsTypeId="urn:microsoft.com/office/officeart/2005/8/quickstyle/simple1" qsCatId="simple" csTypeId="urn:microsoft.com/office/officeart/2005/8/colors/accent2_1" csCatId="accent2" phldr="1"/>
      <dgm:spPr/>
      <dgm:t>
        <a:bodyPr/>
        <a:lstStyle/>
        <a:p>
          <a:endParaRPr lang="en-US"/>
        </a:p>
      </dgm:t>
    </dgm:pt>
    <dgm:pt modelId="{07750C44-76AD-FF48-8365-CC62F42FAADB}">
      <dgm:prSet phldrT="[Text]" custT="1"/>
      <dgm:spPr>
        <a:solidFill>
          <a:srgbClr val="FFD4DF"/>
        </a:solidFill>
      </dgm:spPr>
      <dgm:t>
        <a:bodyPr/>
        <a:lstStyle/>
        <a:p>
          <a:r>
            <a:rPr lang="en-US" sz="2800" baseline="0" dirty="0"/>
            <a:t>SEB Error Definitions</a:t>
          </a:r>
        </a:p>
        <a:p>
          <a:r>
            <a:rPr lang="en-US" sz="2800" baseline="0" dirty="0"/>
            <a:t>Flowchart</a:t>
          </a:r>
        </a:p>
        <a:p>
          <a:r>
            <a:rPr lang="en-US" sz="2800" dirty="0"/>
            <a:t>Referral Form</a:t>
          </a:r>
        </a:p>
      </dgm:t>
    </dgm:pt>
    <dgm:pt modelId="{4007CE3E-AF95-BE41-9EE8-7DE2B1F59180}" type="parTrans" cxnId="{BA47615F-3CCC-F746-9247-2EB7ED1157E5}">
      <dgm:prSet/>
      <dgm:spPr/>
      <dgm:t>
        <a:bodyPr/>
        <a:lstStyle/>
        <a:p>
          <a:endParaRPr lang="en-US" sz="2800"/>
        </a:p>
      </dgm:t>
    </dgm:pt>
    <dgm:pt modelId="{A119DCCF-D2FB-5648-909F-362DC7B4B073}" type="sibTrans" cxnId="{BA47615F-3CCC-F746-9247-2EB7ED1157E5}">
      <dgm:prSet/>
      <dgm:spPr/>
      <dgm:t>
        <a:bodyPr/>
        <a:lstStyle/>
        <a:p>
          <a:endParaRPr lang="en-US" sz="2800"/>
        </a:p>
      </dgm:t>
    </dgm:pt>
    <dgm:pt modelId="{9A0484FF-71F5-D243-8DBB-1AE45F84EB7F}">
      <dgm:prSet phldrT="[Text]" custT="1"/>
      <dgm:spPr>
        <a:ln>
          <a:solidFill>
            <a:srgbClr val="CD6D9F"/>
          </a:solidFill>
        </a:ln>
      </dgm:spPr>
      <dgm:t>
        <a:bodyPr/>
        <a:lstStyle/>
        <a:p>
          <a:r>
            <a:rPr lang="en-US" sz="2800" b="1" dirty="0"/>
            <a:t>TEAM</a:t>
          </a:r>
          <a:r>
            <a:rPr lang="en-US" sz="2800" dirty="0"/>
            <a:t> develops drafts at a team training</a:t>
          </a:r>
        </a:p>
      </dgm:t>
    </dgm:pt>
    <dgm:pt modelId="{C426DB45-4E52-7142-B9CA-72C3E9092312}" type="parTrans" cxnId="{EC3C8FD9-1A8B-EE40-AE45-6A611EE73219}">
      <dgm:prSet/>
      <dgm:spPr/>
      <dgm:t>
        <a:bodyPr/>
        <a:lstStyle/>
        <a:p>
          <a:endParaRPr lang="en-US" sz="2800"/>
        </a:p>
      </dgm:t>
    </dgm:pt>
    <dgm:pt modelId="{77A0B5C8-B909-3943-9963-58E5C1CDA33C}" type="sibTrans" cxnId="{EC3C8FD9-1A8B-EE40-AE45-6A611EE73219}">
      <dgm:prSet/>
      <dgm:spPr/>
      <dgm:t>
        <a:bodyPr/>
        <a:lstStyle/>
        <a:p>
          <a:endParaRPr lang="en-US" sz="2800"/>
        </a:p>
      </dgm:t>
    </dgm:pt>
    <dgm:pt modelId="{A4B94521-0EFC-B04D-BACD-1302E898C226}">
      <dgm:prSet phldrT="[Text]" custT="1"/>
      <dgm:spPr>
        <a:ln>
          <a:solidFill>
            <a:srgbClr val="CD6D9F"/>
          </a:solidFill>
        </a:ln>
      </dgm:spPr>
      <dgm:t>
        <a:bodyPr/>
        <a:lstStyle/>
        <a:p>
          <a:r>
            <a:rPr lang="en-US" sz="2800" b="1" dirty="0"/>
            <a:t>STAFF</a:t>
          </a:r>
          <a:r>
            <a:rPr lang="en-US" sz="2800" dirty="0"/>
            <a:t> review the drafts and provide input</a:t>
          </a:r>
        </a:p>
      </dgm:t>
    </dgm:pt>
    <dgm:pt modelId="{9DBA1929-1985-7F4B-BBA0-0FA763B974D1}" type="parTrans" cxnId="{63D6DDDC-A358-3541-83BE-AC5DB7569AEC}">
      <dgm:prSet/>
      <dgm:spPr/>
      <dgm:t>
        <a:bodyPr/>
        <a:lstStyle/>
        <a:p>
          <a:endParaRPr lang="en-US" sz="2800"/>
        </a:p>
      </dgm:t>
    </dgm:pt>
    <dgm:pt modelId="{A65D229B-4EDB-1F44-868E-B593726DB1F8}" type="sibTrans" cxnId="{63D6DDDC-A358-3541-83BE-AC5DB7569AEC}">
      <dgm:prSet/>
      <dgm:spPr/>
      <dgm:t>
        <a:bodyPr/>
        <a:lstStyle/>
        <a:p>
          <a:endParaRPr lang="en-US" sz="2800"/>
        </a:p>
      </dgm:t>
    </dgm:pt>
    <dgm:pt modelId="{319199E4-B234-BD4D-B4E8-0A1345C6103C}">
      <dgm:prSet phldrT="[Text]" custT="1"/>
      <dgm:spPr>
        <a:ln>
          <a:solidFill>
            <a:srgbClr val="CD6D9F"/>
          </a:solidFill>
        </a:ln>
      </dgm:spPr>
      <dgm:t>
        <a:bodyPr/>
        <a:lstStyle/>
        <a:p>
          <a:r>
            <a:rPr lang="en-US" sz="2800" b="1" dirty="0"/>
            <a:t>STUDENTS </a:t>
          </a:r>
          <a:r>
            <a:rPr lang="en-US" sz="2800" b="0" dirty="0"/>
            <a:t>provide insight into which behaviors are more problematic than others, potential support needs, etc.</a:t>
          </a:r>
        </a:p>
      </dgm:t>
    </dgm:pt>
    <dgm:pt modelId="{DDF1C0FA-6E14-4647-9E11-2BFCADB9E4CC}" type="parTrans" cxnId="{9E08F78F-ADC3-AA42-BA65-F5F04665B7D0}">
      <dgm:prSet/>
      <dgm:spPr/>
      <dgm:t>
        <a:bodyPr/>
        <a:lstStyle/>
        <a:p>
          <a:endParaRPr lang="en-US" sz="2800"/>
        </a:p>
      </dgm:t>
    </dgm:pt>
    <dgm:pt modelId="{FD152CD7-C169-9742-83AE-F4054313169D}" type="sibTrans" cxnId="{9E08F78F-ADC3-AA42-BA65-F5F04665B7D0}">
      <dgm:prSet/>
      <dgm:spPr/>
      <dgm:t>
        <a:bodyPr/>
        <a:lstStyle/>
        <a:p>
          <a:endParaRPr lang="en-US" sz="2800"/>
        </a:p>
      </dgm:t>
    </dgm:pt>
    <dgm:pt modelId="{EC077DAA-1479-1F4C-B86B-B1775B0FEFEC}">
      <dgm:prSet phldrT="[Text]" custT="1"/>
      <dgm:spPr>
        <a:ln>
          <a:solidFill>
            <a:srgbClr val="CD6D9F"/>
          </a:solidFill>
        </a:ln>
      </dgm:spPr>
      <dgm:t>
        <a:bodyPr/>
        <a:lstStyle/>
        <a:p>
          <a:r>
            <a:rPr lang="en-US" sz="2800" dirty="0"/>
            <a:t> </a:t>
          </a:r>
          <a:r>
            <a:rPr lang="en-US" sz="2800" b="1" dirty="0"/>
            <a:t>FAMILY</a:t>
          </a:r>
          <a:r>
            <a:rPr lang="en-US" sz="2800" dirty="0"/>
            <a:t> advisory group provides feedback about cultural relevancy </a:t>
          </a:r>
        </a:p>
      </dgm:t>
    </dgm:pt>
    <dgm:pt modelId="{D6E1FD6A-C2B5-4B43-ACC4-6F3321EB06AB}" type="parTrans" cxnId="{8762546D-5E06-6B4E-9319-9BFDCFE50562}">
      <dgm:prSet/>
      <dgm:spPr/>
      <dgm:t>
        <a:bodyPr/>
        <a:lstStyle/>
        <a:p>
          <a:endParaRPr lang="en-US" sz="2800"/>
        </a:p>
      </dgm:t>
    </dgm:pt>
    <dgm:pt modelId="{C0C5C147-B90D-6A40-BD1F-B385168A0BCE}" type="sibTrans" cxnId="{8762546D-5E06-6B4E-9319-9BFDCFE50562}">
      <dgm:prSet/>
      <dgm:spPr/>
      <dgm:t>
        <a:bodyPr/>
        <a:lstStyle/>
        <a:p>
          <a:endParaRPr lang="en-US" sz="2800"/>
        </a:p>
      </dgm:t>
    </dgm:pt>
    <dgm:pt modelId="{70FF55F5-0F18-A34B-8DB6-5DF7E38D4BF2}" type="pres">
      <dgm:prSet presAssocID="{8DC76717-EC43-0E40-BECC-9B63AD4A0933}" presName="diagram" presStyleCnt="0">
        <dgm:presLayoutVars>
          <dgm:chMax val="1"/>
          <dgm:dir/>
          <dgm:animLvl val="ctr"/>
          <dgm:resizeHandles val="exact"/>
        </dgm:presLayoutVars>
      </dgm:prSet>
      <dgm:spPr/>
    </dgm:pt>
    <dgm:pt modelId="{BFA421A4-1E3F-F445-8E87-EA1836D522F2}" type="pres">
      <dgm:prSet presAssocID="{8DC76717-EC43-0E40-BECC-9B63AD4A0933}" presName="matrix" presStyleCnt="0"/>
      <dgm:spPr/>
    </dgm:pt>
    <dgm:pt modelId="{8D9CFBEF-3406-074C-9864-179BD4472AE1}" type="pres">
      <dgm:prSet presAssocID="{8DC76717-EC43-0E40-BECC-9B63AD4A0933}" presName="tile1" presStyleLbl="node1" presStyleIdx="0" presStyleCnt="4"/>
      <dgm:spPr/>
    </dgm:pt>
    <dgm:pt modelId="{1149B1C1-B739-FE46-8569-3C6AF0EA25E2}" type="pres">
      <dgm:prSet presAssocID="{8DC76717-EC43-0E40-BECC-9B63AD4A0933}" presName="tile1text" presStyleLbl="node1" presStyleIdx="0" presStyleCnt="4">
        <dgm:presLayoutVars>
          <dgm:chMax val="0"/>
          <dgm:chPref val="0"/>
          <dgm:bulletEnabled val="1"/>
        </dgm:presLayoutVars>
      </dgm:prSet>
      <dgm:spPr/>
    </dgm:pt>
    <dgm:pt modelId="{2F75CCEA-D5E0-A64C-8302-235CF730EDBC}" type="pres">
      <dgm:prSet presAssocID="{8DC76717-EC43-0E40-BECC-9B63AD4A0933}" presName="tile2" presStyleLbl="node1" presStyleIdx="1" presStyleCnt="4" custLinFactNeighborX="245" custLinFactNeighborY="525"/>
      <dgm:spPr/>
    </dgm:pt>
    <dgm:pt modelId="{F7ABEE1B-A289-8048-BEFD-D6C7444127A3}" type="pres">
      <dgm:prSet presAssocID="{8DC76717-EC43-0E40-BECC-9B63AD4A0933}" presName="tile2text" presStyleLbl="node1" presStyleIdx="1" presStyleCnt="4">
        <dgm:presLayoutVars>
          <dgm:chMax val="0"/>
          <dgm:chPref val="0"/>
          <dgm:bulletEnabled val="1"/>
        </dgm:presLayoutVars>
      </dgm:prSet>
      <dgm:spPr/>
    </dgm:pt>
    <dgm:pt modelId="{CFFEDB06-E3D2-EE4E-9CCD-016F53165A9E}" type="pres">
      <dgm:prSet presAssocID="{8DC76717-EC43-0E40-BECC-9B63AD4A0933}" presName="tile3" presStyleLbl="node1" presStyleIdx="2" presStyleCnt="4"/>
      <dgm:spPr/>
    </dgm:pt>
    <dgm:pt modelId="{1382556A-3D33-494E-ABE1-48033852174F}" type="pres">
      <dgm:prSet presAssocID="{8DC76717-EC43-0E40-BECC-9B63AD4A0933}" presName="tile3text" presStyleLbl="node1" presStyleIdx="2" presStyleCnt="4">
        <dgm:presLayoutVars>
          <dgm:chMax val="0"/>
          <dgm:chPref val="0"/>
          <dgm:bulletEnabled val="1"/>
        </dgm:presLayoutVars>
      </dgm:prSet>
      <dgm:spPr/>
    </dgm:pt>
    <dgm:pt modelId="{84900377-9554-824B-B979-0EF478590B98}" type="pres">
      <dgm:prSet presAssocID="{8DC76717-EC43-0E40-BECC-9B63AD4A0933}" presName="tile4" presStyleLbl="node1" presStyleIdx="3" presStyleCnt="4"/>
      <dgm:spPr/>
    </dgm:pt>
    <dgm:pt modelId="{CF97F724-FCA4-E94D-94DA-50E97241054B}" type="pres">
      <dgm:prSet presAssocID="{8DC76717-EC43-0E40-BECC-9B63AD4A0933}" presName="tile4text" presStyleLbl="node1" presStyleIdx="3" presStyleCnt="4">
        <dgm:presLayoutVars>
          <dgm:chMax val="0"/>
          <dgm:chPref val="0"/>
          <dgm:bulletEnabled val="1"/>
        </dgm:presLayoutVars>
      </dgm:prSet>
      <dgm:spPr/>
    </dgm:pt>
    <dgm:pt modelId="{6189F9AD-7E9B-7447-BAE1-C518950B7B8F}" type="pres">
      <dgm:prSet presAssocID="{8DC76717-EC43-0E40-BECC-9B63AD4A0933}" presName="centerTile" presStyleLbl="fgShp" presStyleIdx="0" presStyleCnt="1" custScaleX="127170" custScaleY="123887" custLinFactNeighborX="-150" custLinFactNeighborY="-16593">
        <dgm:presLayoutVars>
          <dgm:chMax val="0"/>
          <dgm:chPref val="0"/>
        </dgm:presLayoutVars>
      </dgm:prSet>
      <dgm:spPr/>
    </dgm:pt>
  </dgm:ptLst>
  <dgm:cxnLst>
    <dgm:cxn modelId="{CFE5470F-CE0B-684B-B2AF-DC2F5A03DC0C}" type="presOf" srcId="{8DC76717-EC43-0E40-BECC-9B63AD4A0933}" destId="{70FF55F5-0F18-A34B-8DB6-5DF7E38D4BF2}" srcOrd="0" destOrd="0" presId="urn:microsoft.com/office/officeart/2005/8/layout/matrix1"/>
    <dgm:cxn modelId="{9E991E18-ADFF-5A4E-B4B9-7070A94E4B56}" type="presOf" srcId="{07750C44-76AD-FF48-8365-CC62F42FAADB}" destId="{6189F9AD-7E9B-7447-BAE1-C518950B7B8F}" srcOrd="0" destOrd="0" presId="urn:microsoft.com/office/officeart/2005/8/layout/matrix1"/>
    <dgm:cxn modelId="{9CC0452E-30EB-9548-8D06-9B75D2ED77DF}" type="presOf" srcId="{9A0484FF-71F5-D243-8DBB-1AE45F84EB7F}" destId="{1149B1C1-B739-FE46-8569-3C6AF0EA25E2}" srcOrd="1" destOrd="0" presId="urn:microsoft.com/office/officeart/2005/8/layout/matrix1"/>
    <dgm:cxn modelId="{A14E4436-AC40-034D-91C0-E42AA19829CE}" type="presOf" srcId="{A4B94521-0EFC-B04D-BACD-1302E898C226}" destId="{F7ABEE1B-A289-8048-BEFD-D6C7444127A3}" srcOrd="1" destOrd="0" presId="urn:microsoft.com/office/officeart/2005/8/layout/matrix1"/>
    <dgm:cxn modelId="{BA47615F-3CCC-F746-9247-2EB7ED1157E5}" srcId="{8DC76717-EC43-0E40-BECC-9B63AD4A0933}" destId="{07750C44-76AD-FF48-8365-CC62F42FAADB}" srcOrd="0" destOrd="0" parTransId="{4007CE3E-AF95-BE41-9EE8-7DE2B1F59180}" sibTransId="{A119DCCF-D2FB-5648-909F-362DC7B4B073}"/>
    <dgm:cxn modelId="{8762546D-5E06-6B4E-9319-9BFDCFE50562}" srcId="{07750C44-76AD-FF48-8365-CC62F42FAADB}" destId="{EC077DAA-1479-1F4C-B86B-B1775B0FEFEC}" srcOrd="3" destOrd="0" parTransId="{D6E1FD6A-C2B5-4B43-ACC4-6F3321EB06AB}" sibTransId="{C0C5C147-B90D-6A40-BD1F-B385168A0BCE}"/>
    <dgm:cxn modelId="{111C0F82-7FF4-1D49-8020-868C855BD641}" type="presOf" srcId="{A4B94521-0EFC-B04D-BACD-1302E898C226}" destId="{2F75CCEA-D5E0-A64C-8302-235CF730EDBC}" srcOrd="0" destOrd="0" presId="urn:microsoft.com/office/officeart/2005/8/layout/matrix1"/>
    <dgm:cxn modelId="{9E08F78F-ADC3-AA42-BA65-F5F04665B7D0}" srcId="{07750C44-76AD-FF48-8365-CC62F42FAADB}" destId="{319199E4-B234-BD4D-B4E8-0A1345C6103C}" srcOrd="2" destOrd="0" parTransId="{DDF1C0FA-6E14-4647-9E11-2BFCADB9E4CC}" sibTransId="{FD152CD7-C169-9742-83AE-F4054313169D}"/>
    <dgm:cxn modelId="{CF1C9A92-8676-1341-83AB-EDD50DD32982}" type="presOf" srcId="{319199E4-B234-BD4D-B4E8-0A1345C6103C}" destId="{1382556A-3D33-494E-ABE1-48033852174F}" srcOrd="1" destOrd="0" presId="urn:microsoft.com/office/officeart/2005/8/layout/matrix1"/>
    <dgm:cxn modelId="{4963F4A7-421F-BC44-A741-B6E97E2C68B5}" type="presOf" srcId="{EC077DAA-1479-1F4C-B86B-B1775B0FEFEC}" destId="{84900377-9554-824B-B979-0EF478590B98}" srcOrd="0" destOrd="0" presId="urn:microsoft.com/office/officeart/2005/8/layout/matrix1"/>
    <dgm:cxn modelId="{3BC923CF-B055-CD44-81AD-51D217FFB6C0}" type="presOf" srcId="{9A0484FF-71F5-D243-8DBB-1AE45F84EB7F}" destId="{8D9CFBEF-3406-074C-9864-179BD4472AE1}" srcOrd="0" destOrd="0" presId="urn:microsoft.com/office/officeart/2005/8/layout/matrix1"/>
    <dgm:cxn modelId="{EC3C8FD9-1A8B-EE40-AE45-6A611EE73219}" srcId="{07750C44-76AD-FF48-8365-CC62F42FAADB}" destId="{9A0484FF-71F5-D243-8DBB-1AE45F84EB7F}" srcOrd="0" destOrd="0" parTransId="{C426DB45-4E52-7142-B9CA-72C3E9092312}" sibTransId="{77A0B5C8-B909-3943-9963-58E5C1CDA33C}"/>
    <dgm:cxn modelId="{63D6DDDC-A358-3541-83BE-AC5DB7569AEC}" srcId="{07750C44-76AD-FF48-8365-CC62F42FAADB}" destId="{A4B94521-0EFC-B04D-BACD-1302E898C226}" srcOrd="1" destOrd="0" parTransId="{9DBA1929-1985-7F4B-BBA0-0FA763B974D1}" sibTransId="{A65D229B-4EDB-1F44-868E-B593726DB1F8}"/>
    <dgm:cxn modelId="{99CD04F3-1DFC-E446-875E-5361F2E72F35}" type="presOf" srcId="{319199E4-B234-BD4D-B4E8-0A1345C6103C}" destId="{CFFEDB06-E3D2-EE4E-9CCD-016F53165A9E}" srcOrd="0" destOrd="0" presId="urn:microsoft.com/office/officeart/2005/8/layout/matrix1"/>
    <dgm:cxn modelId="{0DED88FB-CAFB-784D-8C2E-190B2C15E2A3}" type="presOf" srcId="{EC077DAA-1479-1F4C-B86B-B1775B0FEFEC}" destId="{CF97F724-FCA4-E94D-94DA-50E97241054B}" srcOrd="1" destOrd="0" presId="urn:microsoft.com/office/officeart/2005/8/layout/matrix1"/>
    <dgm:cxn modelId="{F1E27A65-6F42-C847-833F-0ACDE6724640}" type="presParOf" srcId="{70FF55F5-0F18-A34B-8DB6-5DF7E38D4BF2}" destId="{BFA421A4-1E3F-F445-8E87-EA1836D522F2}" srcOrd="0" destOrd="0" presId="urn:microsoft.com/office/officeart/2005/8/layout/matrix1"/>
    <dgm:cxn modelId="{91295695-EE2D-294F-9BF1-A7F7AA4CE163}" type="presParOf" srcId="{BFA421A4-1E3F-F445-8E87-EA1836D522F2}" destId="{8D9CFBEF-3406-074C-9864-179BD4472AE1}" srcOrd="0" destOrd="0" presId="urn:microsoft.com/office/officeart/2005/8/layout/matrix1"/>
    <dgm:cxn modelId="{59881575-7654-8D49-A850-59E080A125F2}" type="presParOf" srcId="{BFA421A4-1E3F-F445-8E87-EA1836D522F2}" destId="{1149B1C1-B739-FE46-8569-3C6AF0EA25E2}" srcOrd="1" destOrd="0" presId="urn:microsoft.com/office/officeart/2005/8/layout/matrix1"/>
    <dgm:cxn modelId="{9895AF79-39EB-0A44-AA5B-B55D0D064AB6}" type="presParOf" srcId="{BFA421A4-1E3F-F445-8E87-EA1836D522F2}" destId="{2F75CCEA-D5E0-A64C-8302-235CF730EDBC}" srcOrd="2" destOrd="0" presId="urn:microsoft.com/office/officeart/2005/8/layout/matrix1"/>
    <dgm:cxn modelId="{72F14C0E-D63F-C547-8EE9-C94F0A3DC0BF}" type="presParOf" srcId="{BFA421A4-1E3F-F445-8E87-EA1836D522F2}" destId="{F7ABEE1B-A289-8048-BEFD-D6C7444127A3}" srcOrd="3" destOrd="0" presId="urn:microsoft.com/office/officeart/2005/8/layout/matrix1"/>
    <dgm:cxn modelId="{82582820-AAB8-C347-91CE-4D4A7B4F4757}" type="presParOf" srcId="{BFA421A4-1E3F-F445-8E87-EA1836D522F2}" destId="{CFFEDB06-E3D2-EE4E-9CCD-016F53165A9E}" srcOrd="4" destOrd="0" presId="urn:microsoft.com/office/officeart/2005/8/layout/matrix1"/>
    <dgm:cxn modelId="{8F34E290-AB51-DF4C-9B46-157B8FF6EFDC}" type="presParOf" srcId="{BFA421A4-1E3F-F445-8E87-EA1836D522F2}" destId="{1382556A-3D33-494E-ABE1-48033852174F}" srcOrd="5" destOrd="0" presId="urn:microsoft.com/office/officeart/2005/8/layout/matrix1"/>
    <dgm:cxn modelId="{C3ED0F22-9B40-784D-BD8C-07357779C8E4}" type="presParOf" srcId="{BFA421A4-1E3F-F445-8E87-EA1836D522F2}" destId="{84900377-9554-824B-B979-0EF478590B98}" srcOrd="6" destOrd="0" presId="urn:microsoft.com/office/officeart/2005/8/layout/matrix1"/>
    <dgm:cxn modelId="{F8BB5752-7381-6649-A598-63C3CAA86945}" type="presParOf" srcId="{BFA421A4-1E3F-F445-8E87-EA1836D522F2}" destId="{CF97F724-FCA4-E94D-94DA-50E97241054B}" srcOrd="7" destOrd="0" presId="urn:microsoft.com/office/officeart/2005/8/layout/matrix1"/>
    <dgm:cxn modelId="{1496EECB-50A6-9143-AEA1-F86ECD276CEB}" type="presParOf" srcId="{70FF55F5-0F18-A34B-8DB6-5DF7E38D4BF2}" destId="{6189F9AD-7E9B-7447-BAE1-C518950B7B8F}"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36B42901-7148-E741-9CA3-D267D85207EB}" type="doc">
      <dgm:prSet loTypeId="urn:microsoft.com/office/officeart/2009/3/layout/StepUpProcess" loCatId="" qsTypeId="urn:microsoft.com/office/officeart/2005/8/quickstyle/simple1" qsCatId="simple" csTypeId="urn:microsoft.com/office/officeart/2005/8/colors/colorful1" csCatId="colorful" phldr="1"/>
      <dgm:spPr/>
      <dgm:t>
        <a:bodyPr/>
        <a:lstStyle/>
        <a:p>
          <a:endParaRPr lang="en-US"/>
        </a:p>
      </dgm:t>
    </dgm:pt>
    <dgm:pt modelId="{7AD8B3A9-3663-E047-9958-70394FF787F0}">
      <dgm:prSet/>
      <dgm:spPr/>
      <dgm:t>
        <a:bodyPr/>
        <a:lstStyle/>
        <a:p>
          <a:r>
            <a:rPr lang="en-US" b="0" i="0" dirty="0"/>
            <a:t>We </a:t>
          </a:r>
          <a:r>
            <a:rPr lang="en-US" b="1" i="0" dirty="0"/>
            <a:t>all</a:t>
          </a:r>
          <a:r>
            <a:rPr lang="en-US" b="0" i="0" dirty="0"/>
            <a:t> need a plan to </a:t>
          </a:r>
          <a:r>
            <a:rPr lang="en-US" b="1" i="0" dirty="0"/>
            <a:t>maintain self-control </a:t>
          </a:r>
          <a:r>
            <a:rPr lang="en-US" b="0" i="0" dirty="0"/>
            <a:t>during a crisis or power struggle (and other times too).</a:t>
          </a:r>
          <a:endParaRPr lang="en-US" dirty="0"/>
        </a:p>
      </dgm:t>
    </dgm:pt>
    <dgm:pt modelId="{D148A8EC-8628-984A-8C3D-8771C38292E7}" type="parTrans" cxnId="{9178DF84-BB9D-3D48-BBD1-2824EEB8F19E}">
      <dgm:prSet/>
      <dgm:spPr/>
      <dgm:t>
        <a:bodyPr/>
        <a:lstStyle/>
        <a:p>
          <a:endParaRPr lang="en-US"/>
        </a:p>
      </dgm:t>
    </dgm:pt>
    <dgm:pt modelId="{66FA0BDE-5D2C-B040-9A28-AAD6E72F8C12}" type="sibTrans" cxnId="{9178DF84-BB9D-3D48-BBD1-2824EEB8F19E}">
      <dgm:prSet/>
      <dgm:spPr/>
      <dgm:t>
        <a:bodyPr/>
        <a:lstStyle/>
        <a:p>
          <a:endParaRPr lang="en-US"/>
        </a:p>
      </dgm:t>
    </dgm:pt>
    <dgm:pt modelId="{680AFDF8-053B-8544-A362-38E8B59EA3B4}">
      <dgm:prSet/>
      <dgm:spPr/>
      <dgm:t>
        <a:bodyPr/>
        <a:lstStyle/>
        <a:p>
          <a:r>
            <a:rPr lang="en-US" b="0" i="0" dirty="0"/>
            <a:t>Typically, your body reacts to a crisis in a </a:t>
          </a:r>
          <a:r>
            <a:rPr lang="ja-JP" b="1" i="0"/>
            <a:t>“</a:t>
          </a:r>
          <a:r>
            <a:rPr lang="en-US" b="1" i="0" dirty="0"/>
            <a:t>fight or flight</a:t>
          </a:r>
          <a:r>
            <a:rPr lang="ja-JP" b="1" i="0"/>
            <a:t>”</a:t>
          </a:r>
          <a:r>
            <a:rPr lang="en-US" b="1" i="0" dirty="0"/>
            <a:t> </a:t>
          </a:r>
          <a:r>
            <a:rPr lang="en-US" b="0" i="0" dirty="0"/>
            <a:t>response.</a:t>
          </a:r>
          <a:endParaRPr lang="en-US" dirty="0"/>
        </a:p>
      </dgm:t>
    </dgm:pt>
    <dgm:pt modelId="{EA04FAB5-1ACC-8646-963B-4411C5E81BE1}" type="parTrans" cxnId="{096A63DC-4B44-EE43-A45D-AB8F1923AC84}">
      <dgm:prSet/>
      <dgm:spPr/>
      <dgm:t>
        <a:bodyPr/>
        <a:lstStyle/>
        <a:p>
          <a:endParaRPr lang="en-US"/>
        </a:p>
      </dgm:t>
    </dgm:pt>
    <dgm:pt modelId="{35396FEE-C541-6F42-A885-B9A19D0B6B20}" type="sibTrans" cxnId="{096A63DC-4B44-EE43-A45D-AB8F1923AC84}">
      <dgm:prSet/>
      <dgm:spPr/>
      <dgm:t>
        <a:bodyPr/>
        <a:lstStyle/>
        <a:p>
          <a:endParaRPr lang="en-US"/>
        </a:p>
      </dgm:t>
    </dgm:pt>
    <dgm:pt modelId="{4DB79E5B-4C53-5449-82A1-06910ED62B4E}">
      <dgm:prSet/>
      <dgm:spPr/>
      <dgm:t>
        <a:bodyPr/>
        <a:lstStyle/>
        <a:p>
          <a:r>
            <a:rPr lang="en-US" b="0" i="0" dirty="0"/>
            <a:t>Our goal is to counteract that response by remaining calm and regaining </a:t>
          </a:r>
          <a:r>
            <a:rPr lang="ja-JP" b="1" i="0"/>
            <a:t>“</a:t>
          </a:r>
          <a:r>
            <a:rPr lang="en-US" b="1" i="0" dirty="0"/>
            <a:t>emotional balance.</a:t>
          </a:r>
          <a:r>
            <a:rPr lang="ja-JP" b="1" i="0"/>
            <a:t>”</a:t>
          </a:r>
          <a:endParaRPr lang="en-US" b="1" dirty="0"/>
        </a:p>
      </dgm:t>
    </dgm:pt>
    <dgm:pt modelId="{1A5BFB50-6606-C342-8229-A5ADEE084450}" type="parTrans" cxnId="{F9B43E1E-29A5-8445-819E-24AC958D1ADA}">
      <dgm:prSet/>
      <dgm:spPr/>
      <dgm:t>
        <a:bodyPr/>
        <a:lstStyle/>
        <a:p>
          <a:endParaRPr lang="en-US"/>
        </a:p>
      </dgm:t>
    </dgm:pt>
    <dgm:pt modelId="{67496C64-F8F6-D543-9DC0-EB9A19C2DF1F}" type="sibTrans" cxnId="{F9B43E1E-29A5-8445-819E-24AC958D1ADA}">
      <dgm:prSet/>
      <dgm:spPr/>
      <dgm:t>
        <a:bodyPr/>
        <a:lstStyle/>
        <a:p>
          <a:endParaRPr lang="en-US"/>
        </a:p>
      </dgm:t>
    </dgm:pt>
    <dgm:pt modelId="{531F35D1-A952-CB4E-BA47-6F28542F3589}" type="pres">
      <dgm:prSet presAssocID="{36B42901-7148-E741-9CA3-D267D85207EB}" presName="rootnode" presStyleCnt="0">
        <dgm:presLayoutVars>
          <dgm:chMax/>
          <dgm:chPref/>
          <dgm:dir/>
          <dgm:animLvl val="lvl"/>
        </dgm:presLayoutVars>
      </dgm:prSet>
      <dgm:spPr/>
    </dgm:pt>
    <dgm:pt modelId="{449E7A72-43F4-B846-9A1D-AD77C0F7ABAC}" type="pres">
      <dgm:prSet presAssocID="{7AD8B3A9-3663-E047-9958-70394FF787F0}" presName="composite" presStyleCnt="0"/>
      <dgm:spPr/>
    </dgm:pt>
    <dgm:pt modelId="{CECEA3A2-0732-174C-8B29-7D640F7FADAB}" type="pres">
      <dgm:prSet presAssocID="{7AD8B3A9-3663-E047-9958-70394FF787F0}" presName="LShape" presStyleLbl="alignNode1" presStyleIdx="0" presStyleCnt="5"/>
      <dgm:spPr/>
    </dgm:pt>
    <dgm:pt modelId="{AA5FC7DF-73C6-F84A-8DCA-C0F616741A59}" type="pres">
      <dgm:prSet presAssocID="{7AD8B3A9-3663-E047-9958-70394FF787F0}" presName="ParentText" presStyleLbl="revTx" presStyleIdx="0" presStyleCnt="3">
        <dgm:presLayoutVars>
          <dgm:chMax val="0"/>
          <dgm:chPref val="0"/>
          <dgm:bulletEnabled val="1"/>
        </dgm:presLayoutVars>
      </dgm:prSet>
      <dgm:spPr/>
    </dgm:pt>
    <dgm:pt modelId="{AAD10510-C75B-154F-AF69-D3808B167F2B}" type="pres">
      <dgm:prSet presAssocID="{7AD8B3A9-3663-E047-9958-70394FF787F0}" presName="Triangle" presStyleLbl="alignNode1" presStyleIdx="1" presStyleCnt="5"/>
      <dgm:spPr/>
    </dgm:pt>
    <dgm:pt modelId="{B45B829C-0A4E-2F48-A6FC-656EDFAE212A}" type="pres">
      <dgm:prSet presAssocID="{66FA0BDE-5D2C-B040-9A28-AAD6E72F8C12}" presName="sibTrans" presStyleCnt="0"/>
      <dgm:spPr/>
    </dgm:pt>
    <dgm:pt modelId="{CE7B4457-B2F8-1E41-9574-F0FFD099E31A}" type="pres">
      <dgm:prSet presAssocID="{66FA0BDE-5D2C-B040-9A28-AAD6E72F8C12}" presName="space" presStyleCnt="0"/>
      <dgm:spPr/>
    </dgm:pt>
    <dgm:pt modelId="{61389D29-9EE9-7448-83D3-A91D8774FF7F}" type="pres">
      <dgm:prSet presAssocID="{680AFDF8-053B-8544-A362-38E8B59EA3B4}" presName="composite" presStyleCnt="0"/>
      <dgm:spPr/>
    </dgm:pt>
    <dgm:pt modelId="{5DC73CE5-FA59-B64E-BD04-5D4575B41DC0}" type="pres">
      <dgm:prSet presAssocID="{680AFDF8-053B-8544-A362-38E8B59EA3B4}" presName="LShape" presStyleLbl="alignNode1" presStyleIdx="2" presStyleCnt="5"/>
      <dgm:spPr/>
    </dgm:pt>
    <dgm:pt modelId="{9547AADB-AF5A-A646-AD9E-C91655D56F3E}" type="pres">
      <dgm:prSet presAssocID="{680AFDF8-053B-8544-A362-38E8B59EA3B4}" presName="ParentText" presStyleLbl="revTx" presStyleIdx="1" presStyleCnt="3">
        <dgm:presLayoutVars>
          <dgm:chMax val="0"/>
          <dgm:chPref val="0"/>
          <dgm:bulletEnabled val="1"/>
        </dgm:presLayoutVars>
      </dgm:prSet>
      <dgm:spPr/>
    </dgm:pt>
    <dgm:pt modelId="{56ACDD2A-1BC9-364F-9FD8-E5D7E7095F8F}" type="pres">
      <dgm:prSet presAssocID="{680AFDF8-053B-8544-A362-38E8B59EA3B4}" presName="Triangle" presStyleLbl="alignNode1" presStyleIdx="3" presStyleCnt="5"/>
      <dgm:spPr/>
    </dgm:pt>
    <dgm:pt modelId="{CAA75204-328E-274E-92ED-2CED9F91DAAF}" type="pres">
      <dgm:prSet presAssocID="{35396FEE-C541-6F42-A885-B9A19D0B6B20}" presName="sibTrans" presStyleCnt="0"/>
      <dgm:spPr/>
    </dgm:pt>
    <dgm:pt modelId="{4849CBCD-442E-FE4D-978C-E4106F7BB3B5}" type="pres">
      <dgm:prSet presAssocID="{35396FEE-C541-6F42-A885-B9A19D0B6B20}" presName="space" presStyleCnt="0"/>
      <dgm:spPr/>
    </dgm:pt>
    <dgm:pt modelId="{0A7D9960-40FB-AF47-BAF2-5A6B8E43393A}" type="pres">
      <dgm:prSet presAssocID="{4DB79E5B-4C53-5449-82A1-06910ED62B4E}" presName="composite" presStyleCnt="0"/>
      <dgm:spPr/>
    </dgm:pt>
    <dgm:pt modelId="{BF6753A5-B427-F445-BF20-D05172369868}" type="pres">
      <dgm:prSet presAssocID="{4DB79E5B-4C53-5449-82A1-06910ED62B4E}" presName="LShape" presStyleLbl="alignNode1" presStyleIdx="4" presStyleCnt="5"/>
      <dgm:spPr/>
    </dgm:pt>
    <dgm:pt modelId="{0013E4B7-47A9-1348-9CB3-FCDD2AC30337}" type="pres">
      <dgm:prSet presAssocID="{4DB79E5B-4C53-5449-82A1-06910ED62B4E}" presName="ParentText" presStyleLbl="revTx" presStyleIdx="2" presStyleCnt="3" custScaleX="114657" custLinFactNeighborX="8260" custLinFactNeighborY="4425">
        <dgm:presLayoutVars>
          <dgm:chMax val="0"/>
          <dgm:chPref val="0"/>
          <dgm:bulletEnabled val="1"/>
        </dgm:presLayoutVars>
      </dgm:prSet>
      <dgm:spPr/>
    </dgm:pt>
  </dgm:ptLst>
  <dgm:cxnLst>
    <dgm:cxn modelId="{F9B43E1E-29A5-8445-819E-24AC958D1ADA}" srcId="{36B42901-7148-E741-9CA3-D267D85207EB}" destId="{4DB79E5B-4C53-5449-82A1-06910ED62B4E}" srcOrd="2" destOrd="0" parTransId="{1A5BFB50-6606-C342-8229-A5ADEE084450}" sibTransId="{67496C64-F8F6-D543-9DC0-EB9A19C2DF1F}"/>
    <dgm:cxn modelId="{9178DF84-BB9D-3D48-BBD1-2824EEB8F19E}" srcId="{36B42901-7148-E741-9CA3-D267D85207EB}" destId="{7AD8B3A9-3663-E047-9958-70394FF787F0}" srcOrd="0" destOrd="0" parTransId="{D148A8EC-8628-984A-8C3D-8771C38292E7}" sibTransId="{66FA0BDE-5D2C-B040-9A28-AAD6E72F8C12}"/>
    <dgm:cxn modelId="{9F4EB894-AFC9-EF43-A7FC-107AB2DF7B33}" type="presOf" srcId="{7AD8B3A9-3663-E047-9958-70394FF787F0}" destId="{AA5FC7DF-73C6-F84A-8DCA-C0F616741A59}" srcOrd="0" destOrd="0" presId="urn:microsoft.com/office/officeart/2009/3/layout/StepUpProcess"/>
    <dgm:cxn modelId="{9386EB94-17E4-2D4C-AF9F-463499D2259C}" type="presOf" srcId="{36B42901-7148-E741-9CA3-D267D85207EB}" destId="{531F35D1-A952-CB4E-BA47-6F28542F3589}" srcOrd="0" destOrd="0" presId="urn:microsoft.com/office/officeart/2009/3/layout/StepUpProcess"/>
    <dgm:cxn modelId="{C5F136C1-0FBC-5D41-9534-1C9AE72C515B}" type="presOf" srcId="{4DB79E5B-4C53-5449-82A1-06910ED62B4E}" destId="{0013E4B7-47A9-1348-9CB3-FCDD2AC30337}" srcOrd="0" destOrd="0" presId="urn:microsoft.com/office/officeart/2009/3/layout/StepUpProcess"/>
    <dgm:cxn modelId="{096A63DC-4B44-EE43-A45D-AB8F1923AC84}" srcId="{36B42901-7148-E741-9CA3-D267D85207EB}" destId="{680AFDF8-053B-8544-A362-38E8B59EA3B4}" srcOrd="1" destOrd="0" parTransId="{EA04FAB5-1ACC-8646-963B-4411C5E81BE1}" sibTransId="{35396FEE-C541-6F42-A885-B9A19D0B6B20}"/>
    <dgm:cxn modelId="{360171E8-B171-6C45-A707-AB4ACE5308B7}" type="presOf" srcId="{680AFDF8-053B-8544-A362-38E8B59EA3B4}" destId="{9547AADB-AF5A-A646-AD9E-C91655D56F3E}" srcOrd="0" destOrd="0" presId="urn:microsoft.com/office/officeart/2009/3/layout/StepUpProcess"/>
    <dgm:cxn modelId="{5AD79E5A-9333-0845-87E3-36ED2929C130}" type="presParOf" srcId="{531F35D1-A952-CB4E-BA47-6F28542F3589}" destId="{449E7A72-43F4-B846-9A1D-AD77C0F7ABAC}" srcOrd="0" destOrd="0" presId="urn:microsoft.com/office/officeart/2009/3/layout/StepUpProcess"/>
    <dgm:cxn modelId="{A2EEB883-87C1-8645-B005-C6A11EE3B47A}" type="presParOf" srcId="{449E7A72-43F4-B846-9A1D-AD77C0F7ABAC}" destId="{CECEA3A2-0732-174C-8B29-7D640F7FADAB}" srcOrd="0" destOrd="0" presId="urn:microsoft.com/office/officeart/2009/3/layout/StepUpProcess"/>
    <dgm:cxn modelId="{8F90F92B-BE07-584D-B916-BF36B2839EC9}" type="presParOf" srcId="{449E7A72-43F4-B846-9A1D-AD77C0F7ABAC}" destId="{AA5FC7DF-73C6-F84A-8DCA-C0F616741A59}" srcOrd="1" destOrd="0" presId="urn:microsoft.com/office/officeart/2009/3/layout/StepUpProcess"/>
    <dgm:cxn modelId="{C85FBAEE-D4A7-F543-83C8-0808DB19463E}" type="presParOf" srcId="{449E7A72-43F4-B846-9A1D-AD77C0F7ABAC}" destId="{AAD10510-C75B-154F-AF69-D3808B167F2B}" srcOrd="2" destOrd="0" presId="urn:microsoft.com/office/officeart/2009/3/layout/StepUpProcess"/>
    <dgm:cxn modelId="{540E60C4-0F1E-264C-9227-FFD2131D318B}" type="presParOf" srcId="{531F35D1-A952-CB4E-BA47-6F28542F3589}" destId="{B45B829C-0A4E-2F48-A6FC-656EDFAE212A}" srcOrd="1" destOrd="0" presId="urn:microsoft.com/office/officeart/2009/3/layout/StepUpProcess"/>
    <dgm:cxn modelId="{2CCBAC35-02F4-024F-BAFB-97F0BDC9380C}" type="presParOf" srcId="{B45B829C-0A4E-2F48-A6FC-656EDFAE212A}" destId="{CE7B4457-B2F8-1E41-9574-F0FFD099E31A}" srcOrd="0" destOrd="0" presId="urn:microsoft.com/office/officeart/2009/3/layout/StepUpProcess"/>
    <dgm:cxn modelId="{14AB253B-E18B-DE44-9E3A-AE664CE1C65B}" type="presParOf" srcId="{531F35D1-A952-CB4E-BA47-6F28542F3589}" destId="{61389D29-9EE9-7448-83D3-A91D8774FF7F}" srcOrd="2" destOrd="0" presId="urn:microsoft.com/office/officeart/2009/3/layout/StepUpProcess"/>
    <dgm:cxn modelId="{B4F6920F-98F4-8845-8703-5B45C0A28CAB}" type="presParOf" srcId="{61389D29-9EE9-7448-83D3-A91D8774FF7F}" destId="{5DC73CE5-FA59-B64E-BD04-5D4575B41DC0}" srcOrd="0" destOrd="0" presId="urn:microsoft.com/office/officeart/2009/3/layout/StepUpProcess"/>
    <dgm:cxn modelId="{34A9766C-6B0C-9C45-BE60-72B0D54C7E69}" type="presParOf" srcId="{61389D29-9EE9-7448-83D3-A91D8774FF7F}" destId="{9547AADB-AF5A-A646-AD9E-C91655D56F3E}" srcOrd="1" destOrd="0" presId="urn:microsoft.com/office/officeart/2009/3/layout/StepUpProcess"/>
    <dgm:cxn modelId="{F0824D31-8BCC-084F-B142-119BE69161E9}" type="presParOf" srcId="{61389D29-9EE9-7448-83D3-A91D8774FF7F}" destId="{56ACDD2A-1BC9-364F-9FD8-E5D7E7095F8F}" srcOrd="2" destOrd="0" presId="urn:microsoft.com/office/officeart/2009/3/layout/StepUpProcess"/>
    <dgm:cxn modelId="{99E0964C-9EDC-EF40-B1C8-C8049E078A3C}" type="presParOf" srcId="{531F35D1-A952-CB4E-BA47-6F28542F3589}" destId="{CAA75204-328E-274E-92ED-2CED9F91DAAF}" srcOrd="3" destOrd="0" presId="urn:microsoft.com/office/officeart/2009/3/layout/StepUpProcess"/>
    <dgm:cxn modelId="{36BB5E31-7ACC-9544-9438-F415E2E82846}" type="presParOf" srcId="{CAA75204-328E-274E-92ED-2CED9F91DAAF}" destId="{4849CBCD-442E-FE4D-978C-E4106F7BB3B5}" srcOrd="0" destOrd="0" presId="urn:microsoft.com/office/officeart/2009/3/layout/StepUpProcess"/>
    <dgm:cxn modelId="{50921F1F-6C67-684B-AF0D-5EA99A604BEF}" type="presParOf" srcId="{531F35D1-A952-CB4E-BA47-6F28542F3589}" destId="{0A7D9960-40FB-AF47-BAF2-5A6B8E43393A}" srcOrd="4" destOrd="0" presId="urn:microsoft.com/office/officeart/2009/3/layout/StepUpProcess"/>
    <dgm:cxn modelId="{41F03875-6275-9246-878E-B22154D3F856}" type="presParOf" srcId="{0A7D9960-40FB-AF47-BAF2-5A6B8E43393A}" destId="{BF6753A5-B427-F445-BF20-D05172369868}" srcOrd="0" destOrd="0" presId="urn:microsoft.com/office/officeart/2009/3/layout/StepUpProcess"/>
    <dgm:cxn modelId="{7AF9A82E-A6EC-EE4B-A6B7-878A85246A34}" type="presParOf" srcId="{0A7D9960-40FB-AF47-BAF2-5A6B8E43393A}" destId="{0013E4B7-47A9-1348-9CB3-FCDD2AC30337}"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FED4823-BE39-E341-AA52-E555B888E6B3}" type="doc">
      <dgm:prSet loTypeId="urn:microsoft.com/office/officeart/2005/8/layout/process4" loCatId="" qsTypeId="urn:microsoft.com/office/officeart/2005/8/quickstyle/simple3" qsCatId="simple" csTypeId="urn:microsoft.com/office/officeart/2005/8/colors/accent2_1" csCatId="accent2" phldr="1"/>
      <dgm:spPr/>
      <dgm:t>
        <a:bodyPr/>
        <a:lstStyle/>
        <a:p>
          <a:endParaRPr lang="en-US"/>
        </a:p>
      </dgm:t>
    </dgm:pt>
    <dgm:pt modelId="{B66AFE2F-8EA8-9B47-B3F7-0A1A58A5FD83}">
      <dgm:prSet custT="1"/>
      <dgm:spPr/>
      <dgm:t>
        <a:bodyPr/>
        <a:lstStyle/>
        <a:p>
          <a:r>
            <a:rPr lang="en-US" sz="2800" dirty="0"/>
            <a:t>When you see </a:t>
          </a:r>
          <a:r>
            <a:rPr lang="en-US" sz="2800" b="1" dirty="0"/>
            <a:t>contextually inappropriate behavior</a:t>
          </a:r>
          <a:r>
            <a:rPr lang="en-US" sz="2800" dirty="0"/>
            <a:t> </a:t>
          </a:r>
        </a:p>
        <a:p>
          <a:r>
            <a:rPr lang="en-US" sz="2800" dirty="0"/>
            <a:t>or the </a:t>
          </a:r>
          <a:r>
            <a:rPr lang="en-US" sz="2800" b="1" dirty="0"/>
            <a:t>start to a power struggle</a:t>
          </a:r>
          <a:r>
            <a:rPr lang="en-US" sz="2800" dirty="0"/>
            <a:t>... </a:t>
          </a:r>
        </a:p>
      </dgm:t>
    </dgm:pt>
    <dgm:pt modelId="{2363E388-2B0F-394B-B659-A1A4AEBE199F}" type="parTrans" cxnId="{E36E1C44-B7DE-FF46-8DA5-11DD78F6706F}">
      <dgm:prSet/>
      <dgm:spPr/>
      <dgm:t>
        <a:bodyPr/>
        <a:lstStyle/>
        <a:p>
          <a:endParaRPr lang="en-US"/>
        </a:p>
      </dgm:t>
    </dgm:pt>
    <dgm:pt modelId="{CF552E3E-EDD4-E84F-A928-4BDA3C8327F2}" type="sibTrans" cxnId="{E36E1C44-B7DE-FF46-8DA5-11DD78F6706F}">
      <dgm:prSet/>
      <dgm:spPr/>
      <dgm:t>
        <a:bodyPr/>
        <a:lstStyle/>
        <a:p>
          <a:endParaRPr lang="en-US"/>
        </a:p>
      </dgm:t>
    </dgm:pt>
    <dgm:pt modelId="{EF5D8307-5811-544F-923A-25CA957B8638}">
      <dgm:prSet custT="1">
        <dgm:style>
          <a:lnRef idx="1">
            <a:schemeClr val="accent2"/>
          </a:lnRef>
          <a:fillRef idx="2">
            <a:schemeClr val="accent2"/>
          </a:fillRef>
          <a:effectRef idx="1">
            <a:schemeClr val="accent2"/>
          </a:effectRef>
          <a:fontRef idx="minor">
            <a:schemeClr val="dk1"/>
          </a:fontRef>
        </dgm:style>
      </dgm:prSet>
      <dgm:spPr/>
      <dgm:t>
        <a:bodyPr/>
        <a:lstStyle/>
        <a:p>
          <a:r>
            <a:rPr lang="en-US" sz="2800" b="1" dirty="0"/>
            <a:t>Am I triggered or agitated? </a:t>
          </a:r>
        </a:p>
      </dgm:t>
    </dgm:pt>
    <dgm:pt modelId="{ADBCC592-D8BE-794D-9120-8A8EBCE06268}" type="parTrans" cxnId="{FD58097F-DD9F-7E42-BE40-A31ABAEB7378}">
      <dgm:prSet/>
      <dgm:spPr/>
      <dgm:t>
        <a:bodyPr/>
        <a:lstStyle/>
        <a:p>
          <a:endParaRPr lang="en-US"/>
        </a:p>
      </dgm:t>
    </dgm:pt>
    <dgm:pt modelId="{804BB0DB-FAA7-5947-9039-2856613AD158}" type="sibTrans" cxnId="{FD58097F-DD9F-7E42-BE40-A31ABAEB7378}">
      <dgm:prSet/>
      <dgm:spPr/>
      <dgm:t>
        <a:bodyPr/>
        <a:lstStyle/>
        <a:p>
          <a:endParaRPr lang="en-US"/>
        </a:p>
      </dgm:t>
    </dgm:pt>
    <dgm:pt modelId="{880FB176-81C6-0849-92FA-0871B25040E7}">
      <dgm:prSet custT="1"/>
      <dgm:spPr/>
      <dgm:t>
        <a:bodyPr/>
        <a:lstStyle/>
        <a:p>
          <a:r>
            <a:rPr lang="en-US" sz="2200" dirty="0"/>
            <a:t>By this student/situation?</a:t>
          </a:r>
        </a:p>
      </dgm:t>
    </dgm:pt>
    <dgm:pt modelId="{385992A1-49F6-F64F-87B9-CEDF41A89E33}" type="parTrans" cxnId="{690E3032-2382-5C48-9788-60357D33651A}">
      <dgm:prSet/>
      <dgm:spPr/>
      <dgm:t>
        <a:bodyPr/>
        <a:lstStyle/>
        <a:p>
          <a:endParaRPr lang="en-US"/>
        </a:p>
      </dgm:t>
    </dgm:pt>
    <dgm:pt modelId="{C9CF079E-6E97-B945-8960-A4A8A95887B8}" type="sibTrans" cxnId="{690E3032-2382-5C48-9788-60357D33651A}">
      <dgm:prSet/>
      <dgm:spPr/>
      <dgm:t>
        <a:bodyPr/>
        <a:lstStyle/>
        <a:p>
          <a:endParaRPr lang="en-US"/>
        </a:p>
      </dgm:t>
    </dgm:pt>
    <dgm:pt modelId="{BFABBF15-4F5A-4C43-8516-279E973ED0AA}">
      <dgm:prSet custT="1"/>
      <dgm:spPr/>
      <dgm:t>
        <a:bodyPr/>
        <a:lstStyle/>
        <a:p>
          <a:r>
            <a:rPr lang="en-US" sz="2200" dirty="0"/>
            <a:t>By an outside factor (e.g., not feeling well that day)?</a:t>
          </a:r>
        </a:p>
      </dgm:t>
    </dgm:pt>
    <dgm:pt modelId="{6A923974-9DF5-0142-9725-60AC8141743A}" type="parTrans" cxnId="{5B08343C-35FD-AE41-9DED-DD27FB38EAFE}">
      <dgm:prSet/>
      <dgm:spPr/>
      <dgm:t>
        <a:bodyPr/>
        <a:lstStyle/>
        <a:p>
          <a:endParaRPr lang="en-US"/>
        </a:p>
      </dgm:t>
    </dgm:pt>
    <dgm:pt modelId="{05E1F9D2-ECC1-1F4B-B7BE-B0CAFE4E6326}" type="sibTrans" cxnId="{5B08343C-35FD-AE41-9DED-DD27FB38EAFE}">
      <dgm:prSet/>
      <dgm:spPr/>
      <dgm:t>
        <a:bodyPr/>
        <a:lstStyle/>
        <a:p>
          <a:endParaRPr lang="en-US"/>
        </a:p>
      </dgm:t>
    </dgm:pt>
    <dgm:pt modelId="{86A5A17E-C319-9344-955A-AFABBC278919}">
      <dgm:prSet custT="1"/>
      <dgm:spPr/>
      <dgm:t>
        <a:bodyPr/>
        <a:lstStyle/>
        <a:p>
          <a:r>
            <a:rPr lang="en-US" sz="2800" dirty="0"/>
            <a:t>If so, use an agreed-upon, predetermined  </a:t>
          </a:r>
        </a:p>
        <a:p>
          <a:r>
            <a:rPr lang="en-US" sz="2800" b="1" dirty="0"/>
            <a:t>alternative response</a:t>
          </a:r>
        </a:p>
      </dgm:t>
    </dgm:pt>
    <dgm:pt modelId="{6B17671C-4B86-FC40-A12E-2957B8DBE4F3}" type="parTrans" cxnId="{3866861E-8E25-9046-983E-C4150BA86C4D}">
      <dgm:prSet/>
      <dgm:spPr/>
      <dgm:t>
        <a:bodyPr/>
        <a:lstStyle/>
        <a:p>
          <a:endParaRPr lang="en-US"/>
        </a:p>
      </dgm:t>
    </dgm:pt>
    <dgm:pt modelId="{3A87CC80-BFA5-674B-8B2E-48AA2ED2E9CB}" type="sibTrans" cxnId="{3866861E-8E25-9046-983E-C4150BA86C4D}">
      <dgm:prSet/>
      <dgm:spPr/>
      <dgm:t>
        <a:bodyPr/>
        <a:lstStyle/>
        <a:p>
          <a:endParaRPr lang="en-US"/>
        </a:p>
      </dgm:t>
    </dgm:pt>
    <dgm:pt modelId="{65394DC8-10C4-3649-9B64-C65A59E813AD}">
      <dgm:prSet custT="1"/>
      <dgm:spPr/>
      <dgm:t>
        <a:bodyPr/>
        <a:lstStyle/>
        <a:p>
          <a:r>
            <a:rPr lang="en-US" sz="2800" b="1" dirty="0"/>
            <a:t>stop and ask yourself...</a:t>
          </a:r>
        </a:p>
      </dgm:t>
    </dgm:pt>
    <dgm:pt modelId="{B50A0E5E-25E1-F545-BECD-B0EC3FE3FB57}" type="parTrans" cxnId="{E5E0226A-207C-CF40-B01B-8182B52395D2}">
      <dgm:prSet/>
      <dgm:spPr/>
      <dgm:t>
        <a:bodyPr/>
        <a:lstStyle/>
        <a:p>
          <a:endParaRPr lang="en-US"/>
        </a:p>
      </dgm:t>
    </dgm:pt>
    <dgm:pt modelId="{C3C5A03B-4CB7-EF4E-AE9A-71C86F29E07E}" type="sibTrans" cxnId="{E5E0226A-207C-CF40-B01B-8182B52395D2}">
      <dgm:prSet/>
      <dgm:spPr/>
      <dgm:t>
        <a:bodyPr/>
        <a:lstStyle/>
        <a:p>
          <a:endParaRPr lang="en-US"/>
        </a:p>
      </dgm:t>
    </dgm:pt>
    <dgm:pt modelId="{E48EA95D-286B-7D40-B696-CBE43AC84AF7}" type="pres">
      <dgm:prSet presAssocID="{2FED4823-BE39-E341-AA52-E555B888E6B3}" presName="Name0" presStyleCnt="0">
        <dgm:presLayoutVars>
          <dgm:dir/>
          <dgm:animLvl val="lvl"/>
          <dgm:resizeHandles val="exact"/>
        </dgm:presLayoutVars>
      </dgm:prSet>
      <dgm:spPr/>
    </dgm:pt>
    <dgm:pt modelId="{1FD1F152-E656-8144-B960-B6C8AF879D89}" type="pres">
      <dgm:prSet presAssocID="{86A5A17E-C319-9344-955A-AFABBC278919}" presName="boxAndChildren" presStyleCnt="0"/>
      <dgm:spPr/>
    </dgm:pt>
    <dgm:pt modelId="{74EED2F9-086D-9D49-BC33-4723AB38239A}" type="pres">
      <dgm:prSet presAssocID="{86A5A17E-C319-9344-955A-AFABBC278919}" presName="parentTextBox" presStyleLbl="node1" presStyleIdx="0" presStyleCnt="4" custScaleY="73962"/>
      <dgm:spPr/>
    </dgm:pt>
    <dgm:pt modelId="{25821036-B587-8B41-8697-80FA7ECB8E66}" type="pres">
      <dgm:prSet presAssocID="{804BB0DB-FAA7-5947-9039-2856613AD158}" presName="sp" presStyleCnt="0"/>
      <dgm:spPr/>
    </dgm:pt>
    <dgm:pt modelId="{72931B33-8AA5-4040-9050-CFFCB0E058B1}" type="pres">
      <dgm:prSet presAssocID="{EF5D8307-5811-544F-923A-25CA957B8638}" presName="arrowAndChildren" presStyleCnt="0"/>
      <dgm:spPr/>
    </dgm:pt>
    <dgm:pt modelId="{2B830BBC-EA0F-1649-BD35-5B0E1722293B}" type="pres">
      <dgm:prSet presAssocID="{EF5D8307-5811-544F-923A-25CA957B8638}" presName="parentTextArrow" presStyleLbl="node1" presStyleIdx="0" presStyleCnt="4"/>
      <dgm:spPr/>
    </dgm:pt>
    <dgm:pt modelId="{EA0C8C61-CF49-1444-B8C1-0FC7BA745F8B}" type="pres">
      <dgm:prSet presAssocID="{EF5D8307-5811-544F-923A-25CA957B8638}" presName="arrow" presStyleLbl="node1" presStyleIdx="1" presStyleCnt="4"/>
      <dgm:spPr/>
    </dgm:pt>
    <dgm:pt modelId="{29C995ED-8026-D04C-84F4-96D82B78C218}" type="pres">
      <dgm:prSet presAssocID="{EF5D8307-5811-544F-923A-25CA957B8638}" presName="descendantArrow" presStyleCnt="0"/>
      <dgm:spPr/>
    </dgm:pt>
    <dgm:pt modelId="{61FD6878-CCAD-5B4E-BFF9-0EAEDE8EA630}" type="pres">
      <dgm:prSet presAssocID="{880FB176-81C6-0849-92FA-0871B25040E7}" presName="childTextArrow" presStyleLbl="fgAccFollowNode1" presStyleIdx="0" presStyleCnt="2" custScaleX="80929" custScaleY="106195">
        <dgm:presLayoutVars>
          <dgm:bulletEnabled val="1"/>
        </dgm:presLayoutVars>
      </dgm:prSet>
      <dgm:spPr/>
    </dgm:pt>
    <dgm:pt modelId="{48AC97DA-2662-A349-8749-1B7132C1B1B8}" type="pres">
      <dgm:prSet presAssocID="{BFABBF15-4F5A-4C43-8516-279E973ED0AA}" presName="childTextArrow" presStyleLbl="fgAccFollowNode1" presStyleIdx="1" presStyleCnt="2" custScaleX="82018" custScaleY="101286">
        <dgm:presLayoutVars>
          <dgm:bulletEnabled val="1"/>
        </dgm:presLayoutVars>
      </dgm:prSet>
      <dgm:spPr/>
    </dgm:pt>
    <dgm:pt modelId="{63281197-32CF-3044-8B5C-F649A0AEDA9C}" type="pres">
      <dgm:prSet presAssocID="{C3C5A03B-4CB7-EF4E-AE9A-71C86F29E07E}" presName="sp" presStyleCnt="0"/>
      <dgm:spPr/>
    </dgm:pt>
    <dgm:pt modelId="{D0A40E84-2384-174C-A063-1F1DDF3E6F3C}" type="pres">
      <dgm:prSet presAssocID="{65394DC8-10C4-3649-9B64-C65A59E813AD}" presName="arrowAndChildren" presStyleCnt="0"/>
      <dgm:spPr/>
    </dgm:pt>
    <dgm:pt modelId="{C3255051-E496-0B4D-A10E-04C00A1D8484}" type="pres">
      <dgm:prSet presAssocID="{65394DC8-10C4-3649-9B64-C65A59E813AD}" presName="parentTextArrow" presStyleLbl="node1" presStyleIdx="2" presStyleCnt="4" custScaleY="57904"/>
      <dgm:spPr/>
    </dgm:pt>
    <dgm:pt modelId="{22741FF4-71B5-9547-AB24-AA706AF329EC}" type="pres">
      <dgm:prSet presAssocID="{CF552E3E-EDD4-E84F-A928-4BDA3C8327F2}" presName="sp" presStyleCnt="0"/>
      <dgm:spPr/>
    </dgm:pt>
    <dgm:pt modelId="{7A51DFE8-88AD-1941-AC87-45E98836DC3D}" type="pres">
      <dgm:prSet presAssocID="{B66AFE2F-8EA8-9B47-B3F7-0A1A58A5FD83}" presName="arrowAndChildren" presStyleCnt="0"/>
      <dgm:spPr/>
    </dgm:pt>
    <dgm:pt modelId="{AE08F966-D52B-3D46-9E11-2F70AA0B9A06}" type="pres">
      <dgm:prSet presAssocID="{B66AFE2F-8EA8-9B47-B3F7-0A1A58A5FD83}" presName="parentTextArrow" presStyleLbl="node1" presStyleIdx="3" presStyleCnt="4"/>
      <dgm:spPr/>
    </dgm:pt>
  </dgm:ptLst>
  <dgm:cxnLst>
    <dgm:cxn modelId="{C6E2980F-AB80-7244-BA17-295B70D1616A}" type="presOf" srcId="{B66AFE2F-8EA8-9B47-B3F7-0A1A58A5FD83}" destId="{AE08F966-D52B-3D46-9E11-2F70AA0B9A06}" srcOrd="0" destOrd="0" presId="urn:microsoft.com/office/officeart/2005/8/layout/process4"/>
    <dgm:cxn modelId="{3866861E-8E25-9046-983E-C4150BA86C4D}" srcId="{2FED4823-BE39-E341-AA52-E555B888E6B3}" destId="{86A5A17E-C319-9344-955A-AFABBC278919}" srcOrd="3" destOrd="0" parTransId="{6B17671C-4B86-FC40-A12E-2957B8DBE4F3}" sibTransId="{3A87CC80-BFA5-674B-8B2E-48AA2ED2E9CB}"/>
    <dgm:cxn modelId="{870A4E21-38D0-4240-AB32-0530A607E662}" type="presOf" srcId="{EF5D8307-5811-544F-923A-25CA957B8638}" destId="{EA0C8C61-CF49-1444-B8C1-0FC7BA745F8B}" srcOrd="1" destOrd="0" presId="urn:microsoft.com/office/officeart/2005/8/layout/process4"/>
    <dgm:cxn modelId="{857D982B-CF80-3D45-986E-672382C15B90}" type="presOf" srcId="{86A5A17E-C319-9344-955A-AFABBC278919}" destId="{74EED2F9-086D-9D49-BC33-4723AB38239A}" srcOrd="0" destOrd="0" presId="urn:microsoft.com/office/officeart/2005/8/layout/process4"/>
    <dgm:cxn modelId="{690E3032-2382-5C48-9788-60357D33651A}" srcId="{EF5D8307-5811-544F-923A-25CA957B8638}" destId="{880FB176-81C6-0849-92FA-0871B25040E7}" srcOrd="0" destOrd="0" parTransId="{385992A1-49F6-F64F-87B9-CEDF41A89E33}" sibTransId="{C9CF079E-6E97-B945-8960-A4A8A95887B8}"/>
    <dgm:cxn modelId="{15652839-0D9E-3147-BEAA-E35963F92D46}" type="presOf" srcId="{2FED4823-BE39-E341-AA52-E555B888E6B3}" destId="{E48EA95D-286B-7D40-B696-CBE43AC84AF7}" srcOrd="0" destOrd="0" presId="urn:microsoft.com/office/officeart/2005/8/layout/process4"/>
    <dgm:cxn modelId="{2E5A4B39-C11A-AA4A-8A62-91F290A06D6C}" type="presOf" srcId="{EF5D8307-5811-544F-923A-25CA957B8638}" destId="{2B830BBC-EA0F-1649-BD35-5B0E1722293B}" srcOrd="0" destOrd="0" presId="urn:microsoft.com/office/officeart/2005/8/layout/process4"/>
    <dgm:cxn modelId="{5B08343C-35FD-AE41-9DED-DD27FB38EAFE}" srcId="{EF5D8307-5811-544F-923A-25CA957B8638}" destId="{BFABBF15-4F5A-4C43-8516-279E973ED0AA}" srcOrd="1" destOrd="0" parTransId="{6A923974-9DF5-0142-9725-60AC8141743A}" sibTransId="{05E1F9D2-ECC1-1F4B-B7BE-B0CAFE4E6326}"/>
    <dgm:cxn modelId="{E36E1C44-B7DE-FF46-8DA5-11DD78F6706F}" srcId="{2FED4823-BE39-E341-AA52-E555B888E6B3}" destId="{B66AFE2F-8EA8-9B47-B3F7-0A1A58A5FD83}" srcOrd="0" destOrd="0" parTransId="{2363E388-2B0F-394B-B659-A1A4AEBE199F}" sibTransId="{CF552E3E-EDD4-E84F-A928-4BDA3C8327F2}"/>
    <dgm:cxn modelId="{8AE25159-F369-FB4F-BAD4-A9E0209F53E9}" type="presOf" srcId="{BFABBF15-4F5A-4C43-8516-279E973ED0AA}" destId="{48AC97DA-2662-A349-8749-1B7132C1B1B8}" srcOrd="0" destOrd="0" presId="urn:microsoft.com/office/officeart/2005/8/layout/process4"/>
    <dgm:cxn modelId="{E5E0226A-207C-CF40-B01B-8182B52395D2}" srcId="{2FED4823-BE39-E341-AA52-E555B888E6B3}" destId="{65394DC8-10C4-3649-9B64-C65A59E813AD}" srcOrd="1" destOrd="0" parTransId="{B50A0E5E-25E1-F545-BECD-B0EC3FE3FB57}" sibTransId="{C3C5A03B-4CB7-EF4E-AE9A-71C86F29E07E}"/>
    <dgm:cxn modelId="{FD58097F-DD9F-7E42-BE40-A31ABAEB7378}" srcId="{2FED4823-BE39-E341-AA52-E555B888E6B3}" destId="{EF5D8307-5811-544F-923A-25CA957B8638}" srcOrd="2" destOrd="0" parTransId="{ADBCC592-D8BE-794D-9120-8A8EBCE06268}" sibTransId="{804BB0DB-FAA7-5947-9039-2856613AD158}"/>
    <dgm:cxn modelId="{02B8A291-9BBE-9F4C-81E7-FA33D54AC74B}" type="presOf" srcId="{880FB176-81C6-0849-92FA-0871B25040E7}" destId="{61FD6878-CCAD-5B4E-BFF9-0EAEDE8EA630}" srcOrd="0" destOrd="0" presId="urn:microsoft.com/office/officeart/2005/8/layout/process4"/>
    <dgm:cxn modelId="{9FC0B4D6-68FB-C445-A11C-2A8280607754}" type="presOf" srcId="{65394DC8-10C4-3649-9B64-C65A59E813AD}" destId="{C3255051-E496-0B4D-A10E-04C00A1D8484}" srcOrd="0" destOrd="0" presId="urn:microsoft.com/office/officeart/2005/8/layout/process4"/>
    <dgm:cxn modelId="{BF0CDF24-1A75-C541-9DDB-F16F3E2FFE32}" type="presParOf" srcId="{E48EA95D-286B-7D40-B696-CBE43AC84AF7}" destId="{1FD1F152-E656-8144-B960-B6C8AF879D89}" srcOrd="0" destOrd="0" presId="urn:microsoft.com/office/officeart/2005/8/layout/process4"/>
    <dgm:cxn modelId="{25B3246E-04C9-FC49-A2BA-7DA5F39401B8}" type="presParOf" srcId="{1FD1F152-E656-8144-B960-B6C8AF879D89}" destId="{74EED2F9-086D-9D49-BC33-4723AB38239A}" srcOrd="0" destOrd="0" presId="urn:microsoft.com/office/officeart/2005/8/layout/process4"/>
    <dgm:cxn modelId="{42545D9B-2BB8-3645-85C2-EC211C5E54CA}" type="presParOf" srcId="{E48EA95D-286B-7D40-B696-CBE43AC84AF7}" destId="{25821036-B587-8B41-8697-80FA7ECB8E66}" srcOrd="1" destOrd="0" presId="urn:microsoft.com/office/officeart/2005/8/layout/process4"/>
    <dgm:cxn modelId="{44AE6F77-52C3-8046-9D9C-083B09A6F15D}" type="presParOf" srcId="{E48EA95D-286B-7D40-B696-CBE43AC84AF7}" destId="{72931B33-8AA5-4040-9050-CFFCB0E058B1}" srcOrd="2" destOrd="0" presId="urn:microsoft.com/office/officeart/2005/8/layout/process4"/>
    <dgm:cxn modelId="{1E98A2CB-B82F-7D4E-9A91-A485A46516C5}" type="presParOf" srcId="{72931B33-8AA5-4040-9050-CFFCB0E058B1}" destId="{2B830BBC-EA0F-1649-BD35-5B0E1722293B}" srcOrd="0" destOrd="0" presId="urn:microsoft.com/office/officeart/2005/8/layout/process4"/>
    <dgm:cxn modelId="{15F88C35-4899-0249-9FA9-8592BA4388E1}" type="presParOf" srcId="{72931B33-8AA5-4040-9050-CFFCB0E058B1}" destId="{EA0C8C61-CF49-1444-B8C1-0FC7BA745F8B}" srcOrd="1" destOrd="0" presId="urn:microsoft.com/office/officeart/2005/8/layout/process4"/>
    <dgm:cxn modelId="{36B95E50-ED9D-E747-A2D7-4E575B836526}" type="presParOf" srcId="{72931B33-8AA5-4040-9050-CFFCB0E058B1}" destId="{29C995ED-8026-D04C-84F4-96D82B78C218}" srcOrd="2" destOrd="0" presId="urn:microsoft.com/office/officeart/2005/8/layout/process4"/>
    <dgm:cxn modelId="{4B366771-A2B8-9247-8C9A-4109B2B99B4F}" type="presParOf" srcId="{29C995ED-8026-D04C-84F4-96D82B78C218}" destId="{61FD6878-CCAD-5B4E-BFF9-0EAEDE8EA630}" srcOrd="0" destOrd="0" presId="urn:microsoft.com/office/officeart/2005/8/layout/process4"/>
    <dgm:cxn modelId="{97535636-8F4E-3942-99D0-766FE15A58F3}" type="presParOf" srcId="{29C995ED-8026-D04C-84F4-96D82B78C218}" destId="{48AC97DA-2662-A349-8749-1B7132C1B1B8}" srcOrd="1" destOrd="0" presId="urn:microsoft.com/office/officeart/2005/8/layout/process4"/>
    <dgm:cxn modelId="{91015F31-C211-2B4D-94E9-FD5CE27B6024}" type="presParOf" srcId="{E48EA95D-286B-7D40-B696-CBE43AC84AF7}" destId="{63281197-32CF-3044-8B5C-F649A0AEDA9C}" srcOrd="3" destOrd="0" presId="urn:microsoft.com/office/officeart/2005/8/layout/process4"/>
    <dgm:cxn modelId="{1B5060E5-D3D3-D34A-8038-436218F736A0}" type="presParOf" srcId="{E48EA95D-286B-7D40-B696-CBE43AC84AF7}" destId="{D0A40E84-2384-174C-A063-1F1DDF3E6F3C}" srcOrd="4" destOrd="0" presId="urn:microsoft.com/office/officeart/2005/8/layout/process4"/>
    <dgm:cxn modelId="{1D9DB264-46B6-234E-9298-4AF722CB7CE1}" type="presParOf" srcId="{D0A40E84-2384-174C-A063-1F1DDF3E6F3C}" destId="{C3255051-E496-0B4D-A10E-04C00A1D8484}" srcOrd="0" destOrd="0" presId="urn:microsoft.com/office/officeart/2005/8/layout/process4"/>
    <dgm:cxn modelId="{CE24B205-2F38-B047-84F1-F2C5B8B351E0}" type="presParOf" srcId="{E48EA95D-286B-7D40-B696-CBE43AC84AF7}" destId="{22741FF4-71B5-9547-AB24-AA706AF329EC}" srcOrd="5" destOrd="0" presId="urn:microsoft.com/office/officeart/2005/8/layout/process4"/>
    <dgm:cxn modelId="{E22BB868-67CD-7C47-93B6-7F6F0BFCE7C3}" type="presParOf" srcId="{E48EA95D-286B-7D40-B696-CBE43AC84AF7}" destId="{7A51DFE8-88AD-1941-AC87-45E98836DC3D}" srcOrd="6" destOrd="0" presId="urn:microsoft.com/office/officeart/2005/8/layout/process4"/>
    <dgm:cxn modelId="{B91014D5-E2DF-6D46-9225-8255249CCFAC}" type="presParOf" srcId="{7A51DFE8-88AD-1941-AC87-45E98836DC3D}" destId="{AE08F966-D52B-3D46-9E11-2F70AA0B9A0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CA13ED1-D397-400B-A27B-E34270485D52}"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2AC1CD43-58A5-4E78-889D-E60CDD5F1AB5}">
      <dgm:prSet phldrT="[Text]" custT="1"/>
      <dgm:spPr>
        <a:solidFill>
          <a:schemeClr val="accent2">
            <a:lumMod val="75000"/>
          </a:schemeClr>
        </a:solidFill>
      </dgm:spPr>
      <dgm:t>
        <a:bodyPr/>
        <a:lstStyle/>
        <a:p>
          <a:pPr algn="ctr"/>
          <a:r>
            <a:rPr lang="en-US" sz="2000" b="1" dirty="0"/>
            <a:t>ANTECEDENT</a:t>
          </a:r>
        </a:p>
      </dgm:t>
    </dgm:pt>
    <dgm:pt modelId="{E9711593-017C-4630-BD83-8DD2438F7997}" type="parTrans" cxnId="{1C12C0E8-AD5A-4817-910B-FC97E46AC278}">
      <dgm:prSet/>
      <dgm:spPr/>
      <dgm:t>
        <a:bodyPr/>
        <a:lstStyle/>
        <a:p>
          <a:endParaRPr lang="en-US"/>
        </a:p>
      </dgm:t>
    </dgm:pt>
    <dgm:pt modelId="{C1B2B287-390D-4A95-83A3-B56F76E9C1DF}" type="sibTrans" cxnId="{1C12C0E8-AD5A-4817-910B-FC97E46AC278}">
      <dgm:prSet/>
      <dgm:spPr>
        <a:solidFill>
          <a:schemeClr val="accent2">
            <a:lumMod val="75000"/>
          </a:schemeClr>
        </a:solidFill>
      </dgm:spPr>
      <dgm:t>
        <a:bodyPr/>
        <a:lstStyle/>
        <a:p>
          <a:endParaRPr lang="en-US"/>
        </a:p>
      </dgm:t>
    </dgm:pt>
    <dgm:pt modelId="{24094B0A-1CA9-4C0A-8214-433DA9B31C0B}">
      <dgm:prSet phldrT="[Text]" custT="1"/>
      <dgm:spPr>
        <a:solidFill>
          <a:schemeClr val="tx1"/>
        </a:solidFill>
      </dgm:spPr>
      <dgm:t>
        <a:bodyPr/>
        <a:lstStyle/>
        <a:p>
          <a:pPr algn="ctr"/>
          <a:r>
            <a:rPr lang="en-US" sz="2000" b="1" dirty="0"/>
            <a:t>CONSEQUENCE</a:t>
          </a:r>
        </a:p>
      </dgm:t>
    </dgm:pt>
    <dgm:pt modelId="{42C9C30A-1967-472E-8885-DDB95B800F4C}" type="parTrans" cxnId="{FB271561-16B0-4286-8E77-A0891F1FA620}">
      <dgm:prSet/>
      <dgm:spPr/>
      <dgm:t>
        <a:bodyPr/>
        <a:lstStyle/>
        <a:p>
          <a:endParaRPr lang="en-US"/>
        </a:p>
      </dgm:t>
    </dgm:pt>
    <dgm:pt modelId="{5BF7E9FF-AA00-498E-B991-C9A6EEEADC92}" type="sibTrans" cxnId="{FB271561-16B0-4286-8E77-A0891F1FA620}">
      <dgm:prSet/>
      <dgm:spPr/>
      <dgm:t>
        <a:bodyPr/>
        <a:lstStyle/>
        <a:p>
          <a:endParaRPr lang="en-US"/>
        </a:p>
      </dgm:t>
    </dgm:pt>
    <dgm:pt modelId="{25020651-5C20-9E46-A965-BC316C09427A}">
      <dgm:prSet custT="1"/>
      <dgm:spPr>
        <a:solidFill>
          <a:schemeClr val="accent5"/>
        </a:solidFill>
      </dgm:spPr>
      <dgm:t>
        <a:bodyPr/>
        <a:lstStyle/>
        <a:p>
          <a:pPr algn="ctr"/>
          <a:r>
            <a:rPr lang="en-US" sz="2000" b="1" dirty="0"/>
            <a:t>SETTING EVENT</a:t>
          </a:r>
        </a:p>
      </dgm:t>
    </dgm:pt>
    <dgm:pt modelId="{EB20DF87-EA5D-5240-9172-B6B776A0AFEB}" type="parTrans" cxnId="{CF202039-F4E8-2642-B6DF-993F08C924AB}">
      <dgm:prSet/>
      <dgm:spPr/>
      <dgm:t>
        <a:bodyPr/>
        <a:lstStyle/>
        <a:p>
          <a:endParaRPr lang="en-US"/>
        </a:p>
      </dgm:t>
    </dgm:pt>
    <dgm:pt modelId="{85C68F99-BB5A-C446-9755-623FEF62DC1A}" type="sibTrans" cxnId="{CF202039-F4E8-2642-B6DF-993F08C924AB}">
      <dgm:prSet/>
      <dgm:spPr>
        <a:solidFill>
          <a:schemeClr val="accent5"/>
        </a:solidFill>
      </dgm:spPr>
      <dgm:t>
        <a:bodyPr/>
        <a:lstStyle/>
        <a:p>
          <a:endParaRPr lang="en-US"/>
        </a:p>
      </dgm:t>
    </dgm:pt>
    <dgm:pt modelId="{325FFDB5-E893-EC41-A208-B2C721AF3292}">
      <dgm:prSet custT="1"/>
      <dgm:spPr>
        <a:solidFill>
          <a:schemeClr val="bg1">
            <a:alpha val="90000"/>
          </a:schemeClr>
        </a:solidFill>
        <a:ln>
          <a:solidFill>
            <a:schemeClr val="accent5"/>
          </a:solidFill>
        </a:ln>
      </dgm:spPr>
      <dgm:t>
        <a:bodyPr/>
        <a:lstStyle/>
        <a:p>
          <a:r>
            <a:rPr lang="en-US" sz="2400" dirty="0"/>
            <a:t>Lack of positive interactions with student</a:t>
          </a:r>
        </a:p>
      </dgm:t>
    </dgm:pt>
    <dgm:pt modelId="{F2E85A84-BFF8-544C-B730-49E53BB192B4}" type="parTrans" cxnId="{404DFAE5-C4DC-FD43-B0FE-622AB7DE31E6}">
      <dgm:prSet/>
      <dgm:spPr/>
      <dgm:t>
        <a:bodyPr/>
        <a:lstStyle/>
        <a:p>
          <a:endParaRPr lang="en-US"/>
        </a:p>
      </dgm:t>
    </dgm:pt>
    <dgm:pt modelId="{0C990618-C5F2-2646-94AA-4B828C7FD80E}" type="sibTrans" cxnId="{404DFAE5-C4DC-FD43-B0FE-622AB7DE31E6}">
      <dgm:prSet/>
      <dgm:spPr/>
      <dgm:t>
        <a:bodyPr/>
        <a:lstStyle/>
        <a:p>
          <a:endParaRPr lang="en-US"/>
        </a:p>
      </dgm:t>
    </dgm:pt>
    <dgm:pt modelId="{BC3FED76-B298-EE4C-950D-EA01C599523D}">
      <dgm:prSet custT="1"/>
      <dgm:spPr>
        <a:solidFill>
          <a:schemeClr val="bg1">
            <a:alpha val="90000"/>
          </a:schemeClr>
        </a:solidFill>
        <a:ln>
          <a:solidFill>
            <a:schemeClr val="accent5"/>
          </a:solidFill>
        </a:ln>
      </dgm:spPr>
      <dgm:t>
        <a:bodyPr/>
        <a:lstStyle/>
        <a:p>
          <a:r>
            <a:rPr lang="en-US" sz="2400" dirty="0"/>
            <a:t>Fatigue</a:t>
          </a:r>
        </a:p>
      </dgm:t>
    </dgm:pt>
    <dgm:pt modelId="{68AC57A0-2F46-B04D-B478-5EDB27091EED}" type="parTrans" cxnId="{565120AE-5C54-7943-BC90-29AEC0C213FB}">
      <dgm:prSet/>
      <dgm:spPr/>
      <dgm:t>
        <a:bodyPr/>
        <a:lstStyle/>
        <a:p>
          <a:endParaRPr lang="en-US"/>
        </a:p>
      </dgm:t>
    </dgm:pt>
    <dgm:pt modelId="{20297F1E-C1E2-BD4B-9927-D9C76F3806B2}" type="sibTrans" cxnId="{565120AE-5C54-7943-BC90-29AEC0C213FB}">
      <dgm:prSet/>
      <dgm:spPr/>
      <dgm:t>
        <a:bodyPr/>
        <a:lstStyle/>
        <a:p>
          <a:endParaRPr lang="en-US"/>
        </a:p>
      </dgm:t>
    </dgm:pt>
    <dgm:pt modelId="{56100191-3F34-1A48-8A00-DEBDAFCFD34D}">
      <dgm:prSet phldrT="[Text]" custT="1"/>
      <dgm:spPr>
        <a:solidFill>
          <a:schemeClr val="bg1">
            <a:alpha val="90000"/>
          </a:schemeClr>
        </a:solidFill>
        <a:ln>
          <a:solidFill>
            <a:schemeClr val="accent2"/>
          </a:solidFill>
        </a:ln>
      </dgm:spPr>
      <dgm:t>
        <a:bodyPr/>
        <a:lstStyle/>
        <a:p>
          <a:pPr>
            <a:buClr>
              <a:schemeClr val="bg1"/>
            </a:buClr>
          </a:pPr>
          <a:r>
            <a:rPr lang="en-US" sz="2400" dirty="0"/>
            <a:t>Riley's assignment is missing</a:t>
          </a:r>
        </a:p>
      </dgm:t>
    </dgm:pt>
    <dgm:pt modelId="{462BF28A-36CA-E545-B8CE-10007ABD9AAB}" type="parTrans" cxnId="{B966B20E-5888-C04A-8BE9-EC5F03177D47}">
      <dgm:prSet/>
      <dgm:spPr/>
      <dgm:t>
        <a:bodyPr/>
        <a:lstStyle/>
        <a:p>
          <a:endParaRPr lang="en-US"/>
        </a:p>
      </dgm:t>
    </dgm:pt>
    <dgm:pt modelId="{435FD56A-DCC1-B346-BA84-64617AAA6AAD}" type="sibTrans" cxnId="{B966B20E-5888-C04A-8BE9-EC5F03177D47}">
      <dgm:prSet/>
      <dgm:spPr/>
      <dgm:t>
        <a:bodyPr/>
        <a:lstStyle/>
        <a:p>
          <a:endParaRPr lang="en-US"/>
        </a:p>
      </dgm:t>
    </dgm:pt>
    <dgm:pt modelId="{9252E2F3-24B9-F147-A53A-B415746526C0}">
      <dgm:prSet phldrT="[Text]" custT="1"/>
      <dgm:spPr>
        <a:solidFill>
          <a:schemeClr val="bg1">
            <a:alpha val="90000"/>
          </a:schemeClr>
        </a:solidFill>
        <a:ln>
          <a:solidFill>
            <a:schemeClr val="tx1">
              <a:lumMod val="75000"/>
              <a:lumOff val="25000"/>
            </a:schemeClr>
          </a:solidFill>
        </a:ln>
      </dgm:spPr>
      <dgm:t>
        <a:bodyPr/>
        <a:lstStyle/>
        <a:p>
          <a:pPr>
            <a:buNone/>
          </a:pPr>
          <a:r>
            <a:rPr lang="en-US" sz="2400" dirty="0"/>
            <a:t>   Demand assignment is turned in or redone. When Riley's behavior escalates, send Riley to the office </a:t>
          </a:r>
        </a:p>
      </dgm:t>
    </dgm:pt>
    <dgm:pt modelId="{5260F813-E59E-434D-97F2-D403214E8DC3}" type="parTrans" cxnId="{D31669D0-A711-1341-BF9E-D7545141106F}">
      <dgm:prSet/>
      <dgm:spPr/>
      <dgm:t>
        <a:bodyPr/>
        <a:lstStyle/>
        <a:p>
          <a:endParaRPr lang="en-US"/>
        </a:p>
      </dgm:t>
    </dgm:pt>
    <dgm:pt modelId="{4793BBF4-A576-6641-9B62-9E7CF14DC1E2}" type="sibTrans" cxnId="{D31669D0-A711-1341-BF9E-D7545141106F}">
      <dgm:prSet/>
      <dgm:spPr/>
      <dgm:t>
        <a:bodyPr/>
        <a:lstStyle/>
        <a:p>
          <a:endParaRPr lang="en-US"/>
        </a:p>
      </dgm:t>
    </dgm:pt>
    <dgm:pt modelId="{D86EABED-7521-F24A-89F8-BE57DDCDF0DF}">
      <dgm:prSet phldrT="[Text]" custT="1"/>
      <dgm:spPr>
        <a:solidFill>
          <a:schemeClr val="tx1">
            <a:lumMod val="75000"/>
            <a:lumOff val="25000"/>
          </a:schemeClr>
        </a:solidFill>
      </dgm:spPr>
      <dgm:t>
        <a:bodyPr/>
        <a:lstStyle/>
        <a:p>
          <a:pPr algn="ctr"/>
          <a:r>
            <a:rPr lang="en-US" sz="2000" b="1" dirty="0"/>
            <a:t>BEHAVIOR</a:t>
          </a:r>
        </a:p>
      </dgm:t>
    </dgm:pt>
    <dgm:pt modelId="{1E9DFD1E-A58D-6D4F-ABF8-940771A39308}" type="parTrans" cxnId="{8F07DF61-F4EE-B84C-8BD2-C70163AF7097}">
      <dgm:prSet/>
      <dgm:spPr/>
      <dgm:t>
        <a:bodyPr/>
        <a:lstStyle/>
        <a:p>
          <a:endParaRPr lang="en-US"/>
        </a:p>
      </dgm:t>
    </dgm:pt>
    <dgm:pt modelId="{6EE5E711-59F2-7449-9349-8FA07F9EE239}" type="sibTrans" cxnId="{8F07DF61-F4EE-B84C-8BD2-C70163AF7097}">
      <dgm:prSet/>
      <dgm:spPr>
        <a:solidFill>
          <a:schemeClr val="tx1">
            <a:lumMod val="75000"/>
            <a:lumOff val="25000"/>
          </a:schemeClr>
        </a:solidFill>
      </dgm:spPr>
      <dgm:t>
        <a:bodyPr/>
        <a:lstStyle/>
        <a:p>
          <a:endParaRPr lang="en-US"/>
        </a:p>
      </dgm:t>
    </dgm:pt>
    <dgm:pt modelId="{77CC2277-4AF7-4548-8DB9-527B6A6B0063}">
      <dgm:prSet custT="1"/>
      <dgm:spPr>
        <a:solidFill>
          <a:schemeClr val="bg1">
            <a:alpha val="90000"/>
          </a:schemeClr>
        </a:solidFill>
        <a:ln>
          <a:solidFill>
            <a:schemeClr val="tx1"/>
          </a:solidFill>
        </a:ln>
      </dgm:spPr>
      <dgm:t>
        <a:bodyPr/>
        <a:lstStyle/>
        <a:p>
          <a:pPr>
            <a:buNone/>
          </a:pPr>
          <a:r>
            <a:rPr lang="en-US" sz="2400" dirty="0"/>
            <a:t>    Riley leaves the class </a:t>
          </a:r>
          <a:r>
            <a:rPr lang="en-US" sz="2400" i="1" dirty="0"/>
            <a:t>(Aversive social interaction is escaped)</a:t>
          </a:r>
        </a:p>
      </dgm:t>
    </dgm:pt>
    <dgm:pt modelId="{032E385A-B289-2C4D-9B8F-36922E34F2C4}" type="parTrans" cxnId="{EAC91CBA-287B-234B-927F-DE31D57189BE}">
      <dgm:prSet/>
      <dgm:spPr/>
      <dgm:t>
        <a:bodyPr/>
        <a:lstStyle/>
        <a:p>
          <a:endParaRPr lang="en-US"/>
        </a:p>
      </dgm:t>
    </dgm:pt>
    <dgm:pt modelId="{B2A7FF80-4CBC-2A41-8FF4-CD1D84A68E9B}" type="sibTrans" cxnId="{EAC91CBA-287B-234B-927F-DE31D57189BE}">
      <dgm:prSet/>
      <dgm:spPr/>
      <dgm:t>
        <a:bodyPr/>
        <a:lstStyle/>
        <a:p>
          <a:endParaRPr lang="en-US"/>
        </a:p>
      </dgm:t>
    </dgm:pt>
    <dgm:pt modelId="{595B577A-65BC-4F3F-B43A-FD179FD01684}" type="pres">
      <dgm:prSet presAssocID="{4CA13ED1-D397-400B-A27B-E34270485D52}" presName="linearFlow" presStyleCnt="0">
        <dgm:presLayoutVars>
          <dgm:dir/>
          <dgm:animLvl val="lvl"/>
          <dgm:resizeHandles val="exact"/>
        </dgm:presLayoutVars>
      </dgm:prSet>
      <dgm:spPr/>
    </dgm:pt>
    <dgm:pt modelId="{6BA41C6C-BDC0-5F42-8326-FF0299C17F49}" type="pres">
      <dgm:prSet presAssocID="{25020651-5C20-9E46-A965-BC316C09427A}" presName="composite" presStyleCnt="0"/>
      <dgm:spPr/>
    </dgm:pt>
    <dgm:pt modelId="{C5CF523C-4570-B746-A0B1-B66365CAD7C2}" type="pres">
      <dgm:prSet presAssocID="{25020651-5C20-9E46-A965-BC316C09427A}" presName="parTx" presStyleLbl="node1" presStyleIdx="0" presStyleCnt="4">
        <dgm:presLayoutVars>
          <dgm:chMax val="0"/>
          <dgm:chPref val="0"/>
          <dgm:bulletEnabled val="1"/>
        </dgm:presLayoutVars>
      </dgm:prSet>
      <dgm:spPr/>
    </dgm:pt>
    <dgm:pt modelId="{73989CB5-F87B-1241-B0C2-0C6BE55EF9B1}" type="pres">
      <dgm:prSet presAssocID="{25020651-5C20-9E46-A965-BC316C09427A}" presName="parSh" presStyleLbl="node1" presStyleIdx="0" presStyleCnt="4" custScaleX="107677"/>
      <dgm:spPr/>
    </dgm:pt>
    <dgm:pt modelId="{C51802D2-0E76-1445-B085-1F2FCBA6A0FA}" type="pres">
      <dgm:prSet presAssocID="{25020651-5C20-9E46-A965-BC316C09427A}" presName="desTx" presStyleLbl="fgAcc1" presStyleIdx="0" presStyleCnt="4" custScaleX="130436" custScaleY="100000">
        <dgm:presLayoutVars>
          <dgm:bulletEnabled val="1"/>
        </dgm:presLayoutVars>
      </dgm:prSet>
      <dgm:spPr/>
    </dgm:pt>
    <dgm:pt modelId="{1D1DAFB8-64A2-F745-ADC0-78EE3C1656EE}" type="pres">
      <dgm:prSet presAssocID="{85C68F99-BB5A-C446-9755-623FEF62DC1A}" presName="sibTrans" presStyleLbl="sibTrans2D1" presStyleIdx="0" presStyleCnt="3"/>
      <dgm:spPr/>
    </dgm:pt>
    <dgm:pt modelId="{563644E3-BC0F-8844-B697-6BBBD37C9F7E}" type="pres">
      <dgm:prSet presAssocID="{85C68F99-BB5A-C446-9755-623FEF62DC1A}" presName="connTx" presStyleLbl="sibTrans2D1" presStyleIdx="0" presStyleCnt="3"/>
      <dgm:spPr/>
    </dgm:pt>
    <dgm:pt modelId="{3A61AECD-AF41-4033-BB47-203C1555B990}" type="pres">
      <dgm:prSet presAssocID="{2AC1CD43-58A5-4E78-889D-E60CDD5F1AB5}" presName="composite" presStyleCnt="0"/>
      <dgm:spPr/>
    </dgm:pt>
    <dgm:pt modelId="{1F6F4A57-C2A4-483E-BD6B-5CA5C75CD4C9}" type="pres">
      <dgm:prSet presAssocID="{2AC1CD43-58A5-4E78-889D-E60CDD5F1AB5}" presName="parTx" presStyleLbl="node1" presStyleIdx="0" presStyleCnt="4">
        <dgm:presLayoutVars>
          <dgm:chMax val="0"/>
          <dgm:chPref val="0"/>
          <dgm:bulletEnabled val="1"/>
        </dgm:presLayoutVars>
      </dgm:prSet>
      <dgm:spPr/>
    </dgm:pt>
    <dgm:pt modelId="{41550FD2-57E0-40BA-9171-D9883EC7C15A}" type="pres">
      <dgm:prSet presAssocID="{2AC1CD43-58A5-4E78-889D-E60CDD5F1AB5}" presName="parSh" presStyleLbl="node1" presStyleIdx="1" presStyleCnt="4" custScaleX="107677" custLinFactNeighborX="-426" custLinFactNeighborY="-30895"/>
      <dgm:spPr/>
    </dgm:pt>
    <dgm:pt modelId="{DEC39FAC-0823-49C5-B43B-8FEB67938652}" type="pres">
      <dgm:prSet presAssocID="{2AC1CD43-58A5-4E78-889D-E60CDD5F1AB5}" presName="desTx" presStyleLbl="fgAcc1" presStyleIdx="1" presStyleCnt="4" custScaleX="130436" custScaleY="100000">
        <dgm:presLayoutVars>
          <dgm:bulletEnabled val="1"/>
        </dgm:presLayoutVars>
      </dgm:prSet>
      <dgm:spPr/>
    </dgm:pt>
    <dgm:pt modelId="{6A3317EC-FD55-433A-B916-0B87465A1DA7}" type="pres">
      <dgm:prSet presAssocID="{C1B2B287-390D-4A95-83A3-B56F76E9C1DF}" presName="sibTrans" presStyleLbl="sibTrans2D1" presStyleIdx="1" presStyleCnt="3"/>
      <dgm:spPr/>
    </dgm:pt>
    <dgm:pt modelId="{BAD5683D-F754-4469-8614-E6E2C90487E6}" type="pres">
      <dgm:prSet presAssocID="{C1B2B287-390D-4A95-83A3-B56F76E9C1DF}" presName="connTx" presStyleLbl="sibTrans2D1" presStyleIdx="1" presStyleCnt="3"/>
      <dgm:spPr/>
    </dgm:pt>
    <dgm:pt modelId="{5699CB76-9A1C-1847-BF94-86DF501DE134}" type="pres">
      <dgm:prSet presAssocID="{D86EABED-7521-F24A-89F8-BE57DDCDF0DF}" presName="composite" presStyleCnt="0"/>
      <dgm:spPr/>
    </dgm:pt>
    <dgm:pt modelId="{7408B39E-CB2A-8644-982D-6C1562407B53}" type="pres">
      <dgm:prSet presAssocID="{D86EABED-7521-F24A-89F8-BE57DDCDF0DF}" presName="parTx" presStyleLbl="node1" presStyleIdx="1" presStyleCnt="4">
        <dgm:presLayoutVars>
          <dgm:chMax val="0"/>
          <dgm:chPref val="0"/>
          <dgm:bulletEnabled val="1"/>
        </dgm:presLayoutVars>
      </dgm:prSet>
      <dgm:spPr/>
    </dgm:pt>
    <dgm:pt modelId="{FE0D9FC9-61A3-9D4F-8795-F6C222699FD9}" type="pres">
      <dgm:prSet presAssocID="{D86EABED-7521-F24A-89F8-BE57DDCDF0DF}" presName="parSh" presStyleLbl="node1" presStyleIdx="2" presStyleCnt="4" custScaleX="107677" custLinFactNeighborY="8159"/>
      <dgm:spPr/>
    </dgm:pt>
    <dgm:pt modelId="{A4661722-C877-5841-B6C1-5785A04DA53D}" type="pres">
      <dgm:prSet presAssocID="{D86EABED-7521-F24A-89F8-BE57DDCDF0DF}" presName="desTx" presStyleLbl="fgAcc1" presStyleIdx="2" presStyleCnt="4" custScaleX="130436" custScaleY="101042" custLinFactNeighborX="-378" custLinFactNeighborY="5074">
        <dgm:presLayoutVars>
          <dgm:bulletEnabled val="1"/>
        </dgm:presLayoutVars>
      </dgm:prSet>
      <dgm:spPr/>
    </dgm:pt>
    <dgm:pt modelId="{C04CE55D-778C-A540-AFFD-2BE04C2D5780}" type="pres">
      <dgm:prSet presAssocID="{6EE5E711-59F2-7449-9349-8FA07F9EE239}" presName="sibTrans" presStyleLbl="sibTrans2D1" presStyleIdx="2" presStyleCnt="3"/>
      <dgm:spPr/>
    </dgm:pt>
    <dgm:pt modelId="{9A4F5090-68C6-814B-BD3D-711C96D2E5AA}" type="pres">
      <dgm:prSet presAssocID="{6EE5E711-59F2-7449-9349-8FA07F9EE239}" presName="connTx" presStyleLbl="sibTrans2D1" presStyleIdx="2" presStyleCnt="3"/>
      <dgm:spPr/>
    </dgm:pt>
    <dgm:pt modelId="{BA063989-5DA1-4B5C-8726-A27C2ACB5359}" type="pres">
      <dgm:prSet presAssocID="{24094B0A-1CA9-4C0A-8214-433DA9B31C0B}" presName="composite" presStyleCnt="0"/>
      <dgm:spPr/>
    </dgm:pt>
    <dgm:pt modelId="{51C003A5-1B52-428B-94B2-D34BC853B815}" type="pres">
      <dgm:prSet presAssocID="{24094B0A-1CA9-4C0A-8214-433DA9B31C0B}" presName="parTx" presStyleLbl="node1" presStyleIdx="2" presStyleCnt="4">
        <dgm:presLayoutVars>
          <dgm:chMax val="0"/>
          <dgm:chPref val="0"/>
          <dgm:bulletEnabled val="1"/>
        </dgm:presLayoutVars>
      </dgm:prSet>
      <dgm:spPr/>
    </dgm:pt>
    <dgm:pt modelId="{046C8056-26E1-420D-8912-57131D2F1019}" type="pres">
      <dgm:prSet presAssocID="{24094B0A-1CA9-4C0A-8214-433DA9B31C0B}" presName="parSh" presStyleLbl="node1" presStyleIdx="3" presStyleCnt="4" custScaleX="107677"/>
      <dgm:spPr/>
    </dgm:pt>
    <dgm:pt modelId="{63D34A2B-4C96-4845-903D-2BD9A33B12FC}" type="pres">
      <dgm:prSet presAssocID="{24094B0A-1CA9-4C0A-8214-433DA9B31C0B}" presName="desTx" presStyleLbl="fgAcc1" presStyleIdx="3" presStyleCnt="4" custScaleX="130436" custScaleY="100000">
        <dgm:presLayoutVars>
          <dgm:bulletEnabled val="1"/>
        </dgm:presLayoutVars>
      </dgm:prSet>
      <dgm:spPr/>
    </dgm:pt>
  </dgm:ptLst>
  <dgm:cxnLst>
    <dgm:cxn modelId="{083AD601-06EE-3B43-8F23-3D50E2C13487}" type="presOf" srcId="{77CC2277-4AF7-4548-8DB9-527B6A6B0063}" destId="{63D34A2B-4C96-4845-903D-2BD9A33B12FC}" srcOrd="0" destOrd="0" presId="urn:microsoft.com/office/officeart/2005/8/layout/process3"/>
    <dgm:cxn modelId="{B966B20E-5888-C04A-8BE9-EC5F03177D47}" srcId="{2AC1CD43-58A5-4E78-889D-E60CDD5F1AB5}" destId="{56100191-3F34-1A48-8A00-DEBDAFCFD34D}" srcOrd="0" destOrd="0" parTransId="{462BF28A-36CA-E545-B8CE-10007ABD9AAB}" sibTransId="{435FD56A-DCC1-B346-BA84-64617AAA6AAD}"/>
    <dgm:cxn modelId="{3504D81B-B489-A84E-96ED-7698766258A1}" type="presOf" srcId="{85C68F99-BB5A-C446-9755-623FEF62DC1A}" destId="{1D1DAFB8-64A2-F745-ADC0-78EE3C1656EE}" srcOrd="0" destOrd="0" presId="urn:microsoft.com/office/officeart/2005/8/layout/process3"/>
    <dgm:cxn modelId="{99872523-321D-804A-A08A-503366E45FC9}" type="presOf" srcId="{24094B0A-1CA9-4C0A-8214-433DA9B31C0B}" destId="{51C003A5-1B52-428B-94B2-D34BC853B815}" srcOrd="0" destOrd="0" presId="urn:microsoft.com/office/officeart/2005/8/layout/process3"/>
    <dgm:cxn modelId="{5A0DCC2F-95F6-AB45-AB5D-0BE34BC4EDB5}" type="presOf" srcId="{2AC1CD43-58A5-4E78-889D-E60CDD5F1AB5}" destId="{41550FD2-57E0-40BA-9171-D9883EC7C15A}" srcOrd="1" destOrd="0" presId="urn:microsoft.com/office/officeart/2005/8/layout/process3"/>
    <dgm:cxn modelId="{CF202039-F4E8-2642-B6DF-993F08C924AB}" srcId="{4CA13ED1-D397-400B-A27B-E34270485D52}" destId="{25020651-5C20-9E46-A965-BC316C09427A}" srcOrd="0" destOrd="0" parTransId="{EB20DF87-EA5D-5240-9172-B6B776A0AFEB}" sibTransId="{85C68F99-BB5A-C446-9755-623FEF62DC1A}"/>
    <dgm:cxn modelId="{E04D333E-7EF6-8A49-B39B-51C28F150F70}" type="presOf" srcId="{325FFDB5-E893-EC41-A208-B2C721AF3292}" destId="{C51802D2-0E76-1445-B085-1F2FCBA6A0FA}" srcOrd="0" destOrd="0" presId="urn:microsoft.com/office/officeart/2005/8/layout/process3"/>
    <dgm:cxn modelId="{BF88835C-9912-1F47-A29A-9A78DC6D9358}" type="presOf" srcId="{6EE5E711-59F2-7449-9349-8FA07F9EE239}" destId="{9A4F5090-68C6-814B-BD3D-711C96D2E5AA}" srcOrd="1" destOrd="0" presId="urn:microsoft.com/office/officeart/2005/8/layout/process3"/>
    <dgm:cxn modelId="{FB271561-16B0-4286-8E77-A0891F1FA620}" srcId="{4CA13ED1-D397-400B-A27B-E34270485D52}" destId="{24094B0A-1CA9-4C0A-8214-433DA9B31C0B}" srcOrd="3" destOrd="0" parTransId="{42C9C30A-1967-472E-8885-DDB95B800F4C}" sibTransId="{5BF7E9FF-AA00-498E-B991-C9A6EEEADC92}"/>
    <dgm:cxn modelId="{8F07DF61-F4EE-B84C-8BD2-C70163AF7097}" srcId="{4CA13ED1-D397-400B-A27B-E34270485D52}" destId="{D86EABED-7521-F24A-89F8-BE57DDCDF0DF}" srcOrd="2" destOrd="0" parTransId="{1E9DFD1E-A58D-6D4F-ABF8-940771A39308}" sibTransId="{6EE5E711-59F2-7449-9349-8FA07F9EE239}"/>
    <dgm:cxn modelId="{00F6A06E-B50B-D644-9B60-E970BDA01E49}" type="presOf" srcId="{25020651-5C20-9E46-A965-BC316C09427A}" destId="{C5CF523C-4570-B746-A0B1-B66365CAD7C2}" srcOrd="0" destOrd="0" presId="urn:microsoft.com/office/officeart/2005/8/layout/process3"/>
    <dgm:cxn modelId="{27FC6686-6E3F-FF41-99E3-D1FD642F23A7}" type="presOf" srcId="{24094B0A-1CA9-4C0A-8214-433DA9B31C0B}" destId="{046C8056-26E1-420D-8912-57131D2F1019}" srcOrd="1" destOrd="0" presId="urn:microsoft.com/office/officeart/2005/8/layout/process3"/>
    <dgm:cxn modelId="{0EB27E8C-B3A9-8C4A-BA2C-7701FEA6F701}" type="presOf" srcId="{BC3FED76-B298-EE4C-950D-EA01C599523D}" destId="{C51802D2-0E76-1445-B085-1F2FCBA6A0FA}" srcOrd="0" destOrd="1" presId="urn:microsoft.com/office/officeart/2005/8/layout/process3"/>
    <dgm:cxn modelId="{E84A4290-4670-AB4D-942B-64EC64C5798E}" type="presOf" srcId="{25020651-5C20-9E46-A965-BC316C09427A}" destId="{73989CB5-F87B-1241-B0C2-0C6BE55EF9B1}" srcOrd="1" destOrd="0" presId="urn:microsoft.com/office/officeart/2005/8/layout/process3"/>
    <dgm:cxn modelId="{C0BEC895-8CD1-9644-9329-067E7EAFCFC2}" type="presOf" srcId="{D86EABED-7521-F24A-89F8-BE57DDCDF0DF}" destId="{7408B39E-CB2A-8644-982D-6C1562407B53}" srcOrd="0" destOrd="0" presId="urn:microsoft.com/office/officeart/2005/8/layout/process3"/>
    <dgm:cxn modelId="{078F2C97-75F0-B441-B8CA-26EFC53E3C35}" type="presOf" srcId="{6EE5E711-59F2-7449-9349-8FA07F9EE239}" destId="{C04CE55D-778C-A540-AFFD-2BE04C2D5780}" srcOrd="0" destOrd="0" presId="urn:microsoft.com/office/officeart/2005/8/layout/process3"/>
    <dgm:cxn modelId="{67A81AA2-A497-47E0-BFD9-802074D0DECD}" type="presOf" srcId="{4CA13ED1-D397-400B-A27B-E34270485D52}" destId="{595B577A-65BC-4F3F-B43A-FD179FD01684}" srcOrd="0" destOrd="0" presId="urn:microsoft.com/office/officeart/2005/8/layout/process3"/>
    <dgm:cxn modelId="{565120AE-5C54-7943-BC90-29AEC0C213FB}" srcId="{25020651-5C20-9E46-A965-BC316C09427A}" destId="{BC3FED76-B298-EE4C-950D-EA01C599523D}" srcOrd="1" destOrd="0" parTransId="{68AC57A0-2F46-B04D-B478-5EDB27091EED}" sibTransId="{20297F1E-C1E2-BD4B-9927-D9C76F3806B2}"/>
    <dgm:cxn modelId="{E36E13B0-C9F6-AB43-92C8-26761577E0E5}" type="presOf" srcId="{C1B2B287-390D-4A95-83A3-B56F76E9C1DF}" destId="{6A3317EC-FD55-433A-B916-0B87465A1DA7}" srcOrd="0" destOrd="0" presId="urn:microsoft.com/office/officeart/2005/8/layout/process3"/>
    <dgm:cxn modelId="{EAC91CBA-287B-234B-927F-DE31D57189BE}" srcId="{24094B0A-1CA9-4C0A-8214-433DA9B31C0B}" destId="{77CC2277-4AF7-4548-8DB9-527B6A6B0063}" srcOrd="0" destOrd="0" parTransId="{032E385A-B289-2C4D-9B8F-36922E34F2C4}" sibTransId="{B2A7FF80-4CBC-2A41-8FF4-CD1D84A68E9B}"/>
    <dgm:cxn modelId="{C3E757CE-E564-A545-B8BB-5B0AE84949D6}" type="presOf" srcId="{C1B2B287-390D-4A95-83A3-B56F76E9C1DF}" destId="{BAD5683D-F754-4469-8614-E6E2C90487E6}" srcOrd="1" destOrd="0" presId="urn:microsoft.com/office/officeart/2005/8/layout/process3"/>
    <dgm:cxn modelId="{D31669D0-A711-1341-BF9E-D7545141106F}" srcId="{D86EABED-7521-F24A-89F8-BE57DDCDF0DF}" destId="{9252E2F3-24B9-F147-A53A-B415746526C0}" srcOrd="0" destOrd="0" parTransId="{5260F813-E59E-434D-97F2-D403214E8DC3}" sibTransId="{4793BBF4-A576-6641-9B62-9E7CF14DC1E2}"/>
    <dgm:cxn modelId="{CC2079D9-C17C-3D4C-8C27-F171C9F7563C}" type="presOf" srcId="{85C68F99-BB5A-C446-9755-623FEF62DC1A}" destId="{563644E3-BC0F-8844-B697-6BBBD37C9F7E}" srcOrd="1" destOrd="0" presId="urn:microsoft.com/office/officeart/2005/8/layout/process3"/>
    <dgm:cxn modelId="{404DFAE5-C4DC-FD43-B0FE-622AB7DE31E6}" srcId="{25020651-5C20-9E46-A965-BC316C09427A}" destId="{325FFDB5-E893-EC41-A208-B2C721AF3292}" srcOrd="0" destOrd="0" parTransId="{F2E85A84-BFF8-544C-B730-49E53BB192B4}" sibTransId="{0C990618-C5F2-2646-94AA-4B828C7FD80E}"/>
    <dgm:cxn modelId="{83497AE8-7930-A64B-A533-C5A56E13C777}" type="presOf" srcId="{9252E2F3-24B9-F147-A53A-B415746526C0}" destId="{A4661722-C877-5841-B6C1-5785A04DA53D}" srcOrd="0" destOrd="0" presId="urn:microsoft.com/office/officeart/2005/8/layout/process3"/>
    <dgm:cxn modelId="{1C12C0E8-AD5A-4817-910B-FC97E46AC278}" srcId="{4CA13ED1-D397-400B-A27B-E34270485D52}" destId="{2AC1CD43-58A5-4E78-889D-E60CDD5F1AB5}" srcOrd="1" destOrd="0" parTransId="{E9711593-017C-4630-BD83-8DD2438F7997}" sibTransId="{C1B2B287-390D-4A95-83A3-B56F76E9C1DF}"/>
    <dgm:cxn modelId="{92FAAEEA-80D1-1840-82BE-6DDA671C3EB0}" type="presOf" srcId="{D86EABED-7521-F24A-89F8-BE57DDCDF0DF}" destId="{FE0D9FC9-61A3-9D4F-8795-F6C222699FD9}" srcOrd="1" destOrd="0" presId="urn:microsoft.com/office/officeart/2005/8/layout/process3"/>
    <dgm:cxn modelId="{8AB376ED-9C3B-D647-9376-C1A2FC8B6DBD}" type="presOf" srcId="{56100191-3F34-1A48-8A00-DEBDAFCFD34D}" destId="{DEC39FAC-0823-49C5-B43B-8FEB67938652}" srcOrd="0" destOrd="0" presId="urn:microsoft.com/office/officeart/2005/8/layout/process3"/>
    <dgm:cxn modelId="{671419EE-CD9B-154B-95F7-786D00508489}" type="presOf" srcId="{2AC1CD43-58A5-4E78-889D-E60CDD5F1AB5}" destId="{1F6F4A57-C2A4-483E-BD6B-5CA5C75CD4C9}" srcOrd="0" destOrd="0" presId="urn:microsoft.com/office/officeart/2005/8/layout/process3"/>
    <dgm:cxn modelId="{A60BF576-0050-3144-8519-7CC61D74E044}" type="presParOf" srcId="{595B577A-65BC-4F3F-B43A-FD179FD01684}" destId="{6BA41C6C-BDC0-5F42-8326-FF0299C17F49}" srcOrd="0" destOrd="0" presId="urn:microsoft.com/office/officeart/2005/8/layout/process3"/>
    <dgm:cxn modelId="{98BA26E4-7021-6445-A9CD-578D889F12B4}" type="presParOf" srcId="{6BA41C6C-BDC0-5F42-8326-FF0299C17F49}" destId="{C5CF523C-4570-B746-A0B1-B66365CAD7C2}" srcOrd="0" destOrd="0" presId="urn:microsoft.com/office/officeart/2005/8/layout/process3"/>
    <dgm:cxn modelId="{CC641559-A4FA-C841-BBFA-8F640D37A059}" type="presParOf" srcId="{6BA41C6C-BDC0-5F42-8326-FF0299C17F49}" destId="{73989CB5-F87B-1241-B0C2-0C6BE55EF9B1}" srcOrd="1" destOrd="0" presId="urn:microsoft.com/office/officeart/2005/8/layout/process3"/>
    <dgm:cxn modelId="{211D78F2-9174-8D40-87D2-E56889CE1B90}" type="presParOf" srcId="{6BA41C6C-BDC0-5F42-8326-FF0299C17F49}" destId="{C51802D2-0E76-1445-B085-1F2FCBA6A0FA}" srcOrd="2" destOrd="0" presId="urn:microsoft.com/office/officeart/2005/8/layout/process3"/>
    <dgm:cxn modelId="{FF19832E-0EE5-7E42-A7DD-3B4F138F817B}" type="presParOf" srcId="{595B577A-65BC-4F3F-B43A-FD179FD01684}" destId="{1D1DAFB8-64A2-F745-ADC0-78EE3C1656EE}" srcOrd="1" destOrd="0" presId="urn:microsoft.com/office/officeart/2005/8/layout/process3"/>
    <dgm:cxn modelId="{863C571A-4172-3344-90A4-121800556105}" type="presParOf" srcId="{1D1DAFB8-64A2-F745-ADC0-78EE3C1656EE}" destId="{563644E3-BC0F-8844-B697-6BBBD37C9F7E}" srcOrd="0" destOrd="0" presId="urn:microsoft.com/office/officeart/2005/8/layout/process3"/>
    <dgm:cxn modelId="{939092B6-6B26-BC4F-B89D-4A8E01D24B0C}" type="presParOf" srcId="{595B577A-65BC-4F3F-B43A-FD179FD01684}" destId="{3A61AECD-AF41-4033-BB47-203C1555B990}" srcOrd="2" destOrd="0" presId="urn:microsoft.com/office/officeart/2005/8/layout/process3"/>
    <dgm:cxn modelId="{C5D2223D-DCE1-8541-BC16-8483A7358A47}" type="presParOf" srcId="{3A61AECD-AF41-4033-BB47-203C1555B990}" destId="{1F6F4A57-C2A4-483E-BD6B-5CA5C75CD4C9}" srcOrd="0" destOrd="0" presId="urn:microsoft.com/office/officeart/2005/8/layout/process3"/>
    <dgm:cxn modelId="{A1257EC5-A6DF-FD41-A76A-CC7156DD637C}" type="presParOf" srcId="{3A61AECD-AF41-4033-BB47-203C1555B990}" destId="{41550FD2-57E0-40BA-9171-D9883EC7C15A}" srcOrd="1" destOrd="0" presId="urn:microsoft.com/office/officeart/2005/8/layout/process3"/>
    <dgm:cxn modelId="{EEB528A6-95ED-2D4D-831F-097201175151}" type="presParOf" srcId="{3A61AECD-AF41-4033-BB47-203C1555B990}" destId="{DEC39FAC-0823-49C5-B43B-8FEB67938652}" srcOrd="2" destOrd="0" presId="urn:microsoft.com/office/officeart/2005/8/layout/process3"/>
    <dgm:cxn modelId="{78EB8D34-BD37-654F-A471-05CAC998D3A8}" type="presParOf" srcId="{595B577A-65BC-4F3F-B43A-FD179FD01684}" destId="{6A3317EC-FD55-433A-B916-0B87465A1DA7}" srcOrd="3" destOrd="0" presId="urn:microsoft.com/office/officeart/2005/8/layout/process3"/>
    <dgm:cxn modelId="{D75AFD34-21AC-F448-8F9A-AFBBE8488529}" type="presParOf" srcId="{6A3317EC-FD55-433A-B916-0B87465A1DA7}" destId="{BAD5683D-F754-4469-8614-E6E2C90487E6}" srcOrd="0" destOrd="0" presId="urn:microsoft.com/office/officeart/2005/8/layout/process3"/>
    <dgm:cxn modelId="{CF1A1827-E6F4-D54F-920A-EA31515BA7A4}" type="presParOf" srcId="{595B577A-65BC-4F3F-B43A-FD179FD01684}" destId="{5699CB76-9A1C-1847-BF94-86DF501DE134}" srcOrd="4" destOrd="0" presId="urn:microsoft.com/office/officeart/2005/8/layout/process3"/>
    <dgm:cxn modelId="{C2444266-7330-DB43-ACEE-AB342A1D9988}" type="presParOf" srcId="{5699CB76-9A1C-1847-BF94-86DF501DE134}" destId="{7408B39E-CB2A-8644-982D-6C1562407B53}" srcOrd="0" destOrd="0" presId="urn:microsoft.com/office/officeart/2005/8/layout/process3"/>
    <dgm:cxn modelId="{05FB6E7A-60B2-884A-9E0A-DF31F9014BCF}" type="presParOf" srcId="{5699CB76-9A1C-1847-BF94-86DF501DE134}" destId="{FE0D9FC9-61A3-9D4F-8795-F6C222699FD9}" srcOrd="1" destOrd="0" presId="urn:microsoft.com/office/officeart/2005/8/layout/process3"/>
    <dgm:cxn modelId="{89BEDDE6-D9FD-CD42-8D45-B2A659372A83}" type="presParOf" srcId="{5699CB76-9A1C-1847-BF94-86DF501DE134}" destId="{A4661722-C877-5841-B6C1-5785A04DA53D}" srcOrd="2" destOrd="0" presId="urn:microsoft.com/office/officeart/2005/8/layout/process3"/>
    <dgm:cxn modelId="{B13DD9F2-D44C-3C46-ADBE-48E7F7A31339}" type="presParOf" srcId="{595B577A-65BC-4F3F-B43A-FD179FD01684}" destId="{C04CE55D-778C-A540-AFFD-2BE04C2D5780}" srcOrd="5" destOrd="0" presId="urn:microsoft.com/office/officeart/2005/8/layout/process3"/>
    <dgm:cxn modelId="{FABE4358-5D29-2B40-995D-E49994A5A274}" type="presParOf" srcId="{C04CE55D-778C-A540-AFFD-2BE04C2D5780}" destId="{9A4F5090-68C6-814B-BD3D-711C96D2E5AA}" srcOrd="0" destOrd="0" presId="urn:microsoft.com/office/officeart/2005/8/layout/process3"/>
    <dgm:cxn modelId="{85CD8191-D35D-CB4F-8E04-8774CA89F463}" type="presParOf" srcId="{595B577A-65BC-4F3F-B43A-FD179FD01684}" destId="{BA063989-5DA1-4B5C-8726-A27C2ACB5359}" srcOrd="6" destOrd="0" presId="urn:microsoft.com/office/officeart/2005/8/layout/process3"/>
    <dgm:cxn modelId="{EFDB2DFF-279A-CC48-9630-BC1F6BE75A70}" type="presParOf" srcId="{BA063989-5DA1-4B5C-8726-A27C2ACB5359}" destId="{51C003A5-1B52-428B-94B2-D34BC853B815}" srcOrd="0" destOrd="0" presId="urn:microsoft.com/office/officeart/2005/8/layout/process3"/>
    <dgm:cxn modelId="{73885067-003F-704B-A5DD-1B0B19F41BB5}" type="presParOf" srcId="{BA063989-5DA1-4B5C-8726-A27C2ACB5359}" destId="{046C8056-26E1-420D-8912-57131D2F1019}" srcOrd="1" destOrd="0" presId="urn:microsoft.com/office/officeart/2005/8/layout/process3"/>
    <dgm:cxn modelId="{DC19459A-B33A-5540-8C4A-07597C5C5034}" type="presParOf" srcId="{BA063989-5DA1-4B5C-8726-A27C2ACB5359}" destId="{63D34A2B-4C96-4845-903D-2BD9A33B12FC}"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2850D86-18E1-0F4D-9004-63621060138F}" type="doc">
      <dgm:prSet loTypeId="urn:microsoft.com/office/officeart/2008/layout/PictureStrips" loCatId="" qsTypeId="urn:microsoft.com/office/officeart/2005/8/quickstyle/simple1" qsCatId="simple" csTypeId="urn:microsoft.com/office/officeart/2005/8/colors/accent2_2" csCatId="accent2" phldr="1"/>
      <dgm:spPr/>
      <dgm:t>
        <a:bodyPr/>
        <a:lstStyle/>
        <a:p>
          <a:endParaRPr lang="en-US"/>
        </a:p>
      </dgm:t>
    </dgm:pt>
    <dgm:pt modelId="{20DFBDB7-C52D-4141-917A-A8C7F979842B}">
      <dgm:prSet custT="1"/>
      <dgm:spPr/>
      <dgm:t>
        <a:bodyPr/>
        <a:lstStyle/>
        <a:p>
          <a:r>
            <a:rPr lang="en-CA" sz="2600" b="1" i="0" dirty="0"/>
            <a:t>Delay</a:t>
          </a:r>
          <a:r>
            <a:rPr lang="en-CA" sz="2600" b="0" i="0" dirty="0"/>
            <a:t> </a:t>
          </a:r>
          <a:r>
            <a:rPr lang="en-CA" sz="2600" b="1" i="0" dirty="0"/>
            <a:t>decision until you can think clearly</a:t>
          </a:r>
          <a:endParaRPr lang="en-US" sz="2600" dirty="0"/>
        </a:p>
      </dgm:t>
    </dgm:pt>
    <dgm:pt modelId="{F83FDAF3-AF24-E644-B0DC-4BBF2EAD742B}" type="parTrans" cxnId="{BECFB27B-5C25-CC42-9245-C92C73F23C1B}">
      <dgm:prSet/>
      <dgm:spPr/>
      <dgm:t>
        <a:bodyPr/>
        <a:lstStyle/>
        <a:p>
          <a:endParaRPr lang="en-US"/>
        </a:p>
      </dgm:t>
    </dgm:pt>
    <dgm:pt modelId="{54B41210-FF4A-2748-918F-092BD68D8096}" type="sibTrans" cxnId="{BECFB27B-5C25-CC42-9245-C92C73F23C1B}">
      <dgm:prSet/>
      <dgm:spPr/>
      <dgm:t>
        <a:bodyPr/>
        <a:lstStyle/>
        <a:p>
          <a:endParaRPr lang="en-US"/>
        </a:p>
      </dgm:t>
    </dgm:pt>
    <dgm:pt modelId="{67648E34-6232-DD4D-B853-FEEBC2C4E6E4}">
      <dgm:prSet custT="1"/>
      <dgm:spPr/>
      <dgm:t>
        <a:bodyPr/>
        <a:lstStyle/>
        <a:p>
          <a:r>
            <a:rPr lang="en-CA" sz="2200" b="0" i="0" dirty="0"/>
            <a:t>“See me after class/at the next break”</a:t>
          </a:r>
          <a:endParaRPr lang="en-US" sz="2200" dirty="0"/>
        </a:p>
      </dgm:t>
    </dgm:pt>
    <dgm:pt modelId="{5ED71926-83B1-7E4E-8443-12E42760DCD9}" type="parTrans" cxnId="{343B39E4-77B1-0E4B-8EC0-6902AF9E56CB}">
      <dgm:prSet/>
      <dgm:spPr/>
      <dgm:t>
        <a:bodyPr/>
        <a:lstStyle/>
        <a:p>
          <a:endParaRPr lang="en-US"/>
        </a:p>
      </dgm:t>
    </dgm:pt>
    <dgm:pt modelId="{FF164F93-F0EF-E64D-BF92-240C92B4D02B}" type="sibTrans" cxnId="{343B39E4-77B1-0E4B-8EC0-6902AF9E56CB}">
      <dgm:prSet/>
      <dgm:spPr/>
      <dgm:t>
        <a:bodyPr/>
        <a:lstStyle/>
        <a:p>
          <a:endParaRPr lang="en-US"/>
        </a:p>
      </dgm:t>
    </dgm:pt>
    <dgm:pt modelId="{213F3BB4-DCFA-614D-92CA-07E212FB50C9}">
      <dgm:prSet custT="1"/>
      <dgm:spPr/>
      <dgm:t>
        <a:bodyPr/>
        <a:lstStyle/>
        <a:p>
          <a:r>
            <a:rPr lang="en-CA" sz="2200" b="0" i="0" dirty="0"/>
            <a:t>ask the student to reflect on their feelings/behavior</a:t>
          </a:r>
          <a:endParaRPr lang="en-US" sz="2200" dirty="0"/>
        </a:p>
      </dgm:t>
    </dgm:pt>
    <dgm:pt modelId="{9ECF788D-0A5D-AA46-996C-1BD507E13D1D}" type="parTrans" cxnId="{C606045B-080E-1B4E-8AAC-FADCD256CD40}">
      <dgm:prSet/>
      <dgm:spPr/>
      <dgm:t>
        <a:bodyPr/>
        <a:lstStyle/>
        <a:p>
          <a:endParaRPr lang="en-US"/>
        </a:p>
      </dgm:t>
    </dgm:pt>
    <dgm:pt modelId="{3ED73362-2AEA-DA47-BD59-77E804C278BE}" type="sibTrans" cxnId="{C606045B-080E-1B4E-8AAC-FADCD256CD40}">
      <dgm:prSet/>
      <dgm:spPr/>
      <dgm:t>
        <a:bodyPr/>
        <a:lstStyle/>
        <a:p>
          <a:endParaRPr lang="en-US"/>
        </a:p>
      </dgm:t>
    </dgm:pt>
    <dgm:pt modelId="{FEA39018-B94D-3446-B9E3-1CB124F625A5}">
      <dgm:prSet custT="1"/>
      <dgm:spPr/>
      <dgm:t>
        <a:bodyPr/>
        <a:lstStyle/>
        <a:p>
          <a:r>
            <a:rPr lang="en-CA" sz="2200" b="0" i="0" dirty="0"/>
            <a:t>am I acting in line with my values?</a:t>
          </a:r>
          <a:endParaRPr lang="en-US" sz="2200" dirty="0"/>
        </a:p>
      </dgm:t>
    </dgm:pt>
    <dgm:pt modelId="{D77FC337-B1FC-6C4A-B8DB-8CAB53D97B7B}" type="parTrans" cxnId="{EAC3C495-81DC-A241-A631-893ECC45F06A}">
      <dgm:prSet/>
      <dgm:spPr/>
      <dgm:t>
        <a:bodyPr/>
        <a:lstStyle/>
        <a:p>
          <a:endParaRPr lang="en-US"/>
        </a:p>
      </dgm:t>
    </dgm:pt>
    <dgm:pt modelId="{2C1E92A7-0213-A443-92D8-545892B66B5A}" type="sibTrans" cxnId="{EAC3C495-81DC-A241-A631-893ECC45F06A}">
      <dgm:prSet/>
      <dgm:spPr/>
      <dgm:t>
        <a:bodyPr/>
        <a:lstStyle/>
        <a:p>
          <a:endParaRPr lang="en-US"/>
        </a:p>
      </dgm:t>
    </dgm:pt>
    <dgm:pt modelId="{2E2F0E6C-C193-004F-AFCC-659C61D2AAB9}">
      <dgm:prSet custT="1"/>
      <dgm:spPr/>
      <dgm:t>
        <a:bodyPr/>
        <a:lstStyle/>
        <a:p>
          <a:r>
            <a:rPr lang="en-CA" sz="2600" b="1" i="0" dirty="0"/>
            <a:t>Reframe the situation</a:t>
          </a:r>
          <a:endParaRPr lang="en-US" sz="2600" dirty="0"/>
        </a:p>
      </dgm:t>
    </dgm:pt>
    <dgm:pt modelId="{4A5491B1-D595-2044-9345-42D699B0B2CB}" type="parTrans" cxnId="{D3051F67-A7A3-374C-9A7F-308CC3FBF4AD}">
      <dgm:prSet/>
      <dgm:spPr/>
      <dgm:t>
        <a:bodyPr/>
        <a:lstStyle/>
        <a:p>
          <a:endParaRPr lang="en-US"/>
        </a:p>
      </dgm:t>
    </dgm:pt>
    <dgm:pt modelId="{F641E9F8-157F-5448-91A5-379845CFFCEA}" type="sibTrans" cxnId="{D3051F67-A7A3-374C-9A7F-308CC3FBF4AD}">
      <dgm:prSet/>
      <dgm:spPr/>
      <dgm:t>
        <a:bodyPr/>
        <a:lstStyle/>
        <a:p>
          <a:endParaRPr lang="en-US"/>
        </a:p>
      </dgm:t>
    </dgm:pt>
    <dgm:pt modelId="{EADF4CFF-5FDC-214E-9022-1566CD742642}">
      <dgm:prSet custT="1"/>
      <dgm:spPr/>
      <dgm:t>
        <a:bodyPr/>
        <a:lstStyle/>
        <a:p>
          <a:r>
            <a:rPr lang="en-CA" sz="2200" b="0" i="0" dirty="0"/>
            <a:t>“I respect you, but that behavior is not ok”</a:t>
          </a:r>
          <a:endParaRPr lang="en-US" sz="2200" dirty="0"/>
        </a:p>
      </dgm:t>
    </dgm:pt>
    <dgm:pt modelId="{AF7D03E5-A5D0-0D4E-901E-1C3DCA0B63BA}" type="parTrans" cxnId="{8A0CE2F7-40BA-0E44-B571-DD7ACECD859F}">
      <dgm:prSet/>
      <dgm:spPr/>
      <dgm:t>
        <a:bodyPr/>
        <a:lstStyle/>
        <a:p>
          <a:endParaRPr lang="en-US"/>
        </a:p>
      </dgm:t>
    </dgm:pt>
    <dgm:pt modelId="{B374B985-D8B8-6249-8B20-36EF7FBE5357}" type="sibTrans" cxnId="{8A0CE2F7-40BA-0E44-B571-DD7ACECD859F}">
      <dgm:prSet/>
      <dgm:spPr/>
      <dgm:t>
        <a:bodyPr/>
        <a:lstStyle/>
        <a:p>
          <a:endParaRPr lang="en-US"/>
        </a:p>
      </dgm:t>
    </dgm:pt>
    <dgm:pt modelId="{6213ACBC-2D0F-0F41-B545-3E0DB1B6B826}">
      <dgm:prSet custT="1"/>
      <dgm:spPr/>
      <dgm:t>
        <a:bodyPr/>
        <a:lstStyle/>
        <a:p>
          <a:r>
            <a:rPr lang="en-CA" sz="2200" b="0" i="0" dirty="0"/>
            <a:t>“How do we do that at school?”</a:t>
          </a:r>
          <a:endParaRPr lang="en-US" sz="2200" dirty="0"/>
        </a:p>
      </dgm:t>
    </dgm:pt>
    <dgm:pt modelId="{09ED02D5-1072-2A44-9667-55FA39253761}" type="parTrans" cxnId="{CDDC066E-CD21-3B42-850C-646CCF8FA2F4}">
      <dgm:prSet/>
      <dgm:spPr/>
      <dgm:t>
        <a:bodyPr/>
        <a:lstStyle/>
        <a:p>
          <a:endParaRPr lang="en-US"/>
        </a:p>
      </dgm:t>
    </dgm:pt>
    <dgm:pt modelId="{3E446AC3-2B3E-DE47-AA6F-BB730623CB50}" type="sibTrans" cxnId="{CDDC066E-CD21-3B42-850C-646CCF8FA2F4}">
      <dgm:prSet/>
      <dgm:spPr/>
      <dgm:t>
        <a:bodyPr/>
        <a:lstStyle/>
        <a:p>
          <a:endParaRPr lang="en-US"/>
        </a:p>
      </dgm:t>
    </dgm:pt>
    <dgm:pt modelId="{81905EFF-6003-D442-95B9-7C0264A042B5}">
      <dgm:prSet custT="1"/>
      <dgm:spPr/>
      <dgm:t>
        <a:bodyPr/>
        <a:lstStyle/>
        <a:p>
          <a:r>
            <a:rPr lang="en-CA" sz="2200" b="0" i="0" dirty="0"/>
            <a:t>assume student’s best effort at getting needs met</a:t>
          </a:r>
          <a:endParaRPr lang="en-US" sz="2200" dirty="0"/>
        </a:p>
      </dgm:t>
    </dgm:pt>
    <dgm:pt modelId="{FE75E217-F8AD-7642-8184-1CB0F8BA25FD}" type="parTrans" cxnId="{6D34D8DB-380B-6C4E-840F-5E3925FA5EAE}">
      <dgm:prSet/>
      <dgm:spPr/>
      <dgm:t>
        <a:bodyPr/>
        <a:lstStyle/>
        <a:p>
          <a:endParaRPr lang="en-US"/>
        </a:p>
      </dgm:t>
    </dgm:pt>
    <dgm:pt modelId="{CB84A436-DDC2-2046-903D-CD9F9696B165}" type="sibTrans" cxnId="{6D34D8DB-380B-6C4E-840F-5E3925FA5EAE}">
      <dgm:prSet/>
      <dgm:spPr/>
      <dgm:t>
        <a:bodyPr/>
        <a:lstStyle/>
        <a:p>
          <a:endParaRPr lang="en-US"/>
        </a:p>
      </dgm:t>
    </dgm:pt>
    <dgm:pt modelId="{355B4805-4B6D-2849-8276-E86D1FBCE157}">
      <dgm:prSet custT="1"/>
      <dgm:spPr/>
      <dgm:t>
        <a:bodyPr/>
        <a:lstStyle/>
        <a:p>
          <a:r>
            <a:rPr lang="en-CA" sz="2200" b="0" i="0" dirty="0"/>
            <a:t>respond as if the student was physically injured</a:t>
          </a:r>
          <a:endParaRPr lang="en-US" sz="2200" dirty="0"/>
        </a:p>
      </dgm:t>
    </dgm:pt>
    <dgm:pt modelId="{07C9EAE6-1368-6445-987C-0A67C8A1D805}" type="parTrans" cxnId="{DE44406F-BF1E-2D44-A515-16C65F9C8A41}">
      <dgm:prSet/>
      <dgm:spPr/>
      <dgm:t>
        <a:bodyPr/>
        <a:lstStyle/>
        <a:p>
          <a:endParaRPr lang="en-US"/>
        </a:p>
      </dgm:t>
    </dgm:pt>
    <dgm:pt modelId="{EAC102E8-1413-9840-881A-638DA8C9DD97}" type="sibTrans" cxnId="{DE44406F-BF1E-2D44-A515-16C65F9C8A41}">
      <dgm:prSet/>
      <dgm:spPr/>
      <dgm:t>
        <a:bodyPr/>
        <a:lstStyle/>
        <a:p>
          <a:endParaRPr lang="en-US"/>
        </a:p>
      </dgm:t>
    </dgm:pt>
    <dgm:pt modelId="{FB630E0B-06F3-D640-AA82-A668BA144410}">
      <dgm:prSet custT="1"/>
      <dgm:spPr/>
      <dgm:t>
        <a:bodyPr/>
        <a:lstStyle/>
        <a:p>
          <a:r>
            <a:rPr lang="en-CA" sz="2600" b="1" i="0" dirty="0"/>
            <a:t>Take care of yourself</a:t>
          </a:r>
          <a:endParaRPr lang="en-US" sz="2600" dirty="0"/>
        </a:p>
      </dgm:t>
    </dgm:pt>
    <dgm:pt modelId="{B934E469-657B-3249-9609-C6CD928FB2C3}" type="parTrans" cxnId="{2661455B-C6B8-9E4C-9299-6AE1E33A2777}">
      <dgm:prSet/>
      <dgm:spPr/>
      <dgm:t>
        <a:bodyPr/>
        <a:lstStyle/>
        <a:p>
          <a:endParaRPr lang="en-US"/>
        </a:p>
      </dgm:t>
    </dgm:pt>
    <dgm:pt modelId="{B0EE96C0-6D62-2A40-BA88-66F790AC77FD}" type="sibTrans" cxnId="{2661455B-C6B8-9E4C-9299-6AE1E33A2777}">
      <dgm:prSet/>
      <dgm:spPr/>
      <dgm:t>
        <a:bodyPr/>
        <a:lstStyle/>
        <a:p>
          <a:endParaRPr lang="en-US"/>
        </a:p>
      </dgm:t>
    </dgm:pt>
    <dgm:pt modelId="{E500B11C-9697-404E-A7E9-2755BD295153}">
      <dgm:prSet custT="1"/>
      <dgm:spPr/>
      <dgm:t>
        <a:bodyPr/>
        <a:lstStyle/>
        <a:p>
          <a:r>
            <a:rPr lang="en-CA" sz="2200" b="0" i="0" dirty="0"/>
            <a:t>take two deep breaths</a:t>
          </a:r>
          <a:endParaRPr lang="en-US" sz="2200" dirty="0"/>
        </a:p>
      </dgm:t>
    </dgm:pt>
    <dgm:pt modelId="{9B85B13D-4804-014D-92B2-47D68D848126}" type="parTrans" cxnId="{B37EDFB0-ED16-EB48-9656-A665932C30DA}">
      <dgm:prSet/>
      <dgm:spPr/>
      <dgm:t>
        <a:bodyPr/>
        <a:lstStyle/>
        <a:p>
          <a:endParaRPr lang="en-US"/>
        </a:p>
      </dgm:t>
    </dgm:pt>
    <dgm:pt modelId="{3185062D-7DD3-B641-9DE9-EA352E31DDCF}" type="sibTrans" cxnId="{B37EDFB0-ED16-EB48-9656-A665932C30DA}">
      <dgm:prSet/>
      <dgm:spPr/>
      <dgm:t>
        <a:bodyPr/>
        <a:lstStyle/>
        <a:p>
          <a:endParaRPr lang="en-US"/>
        </a:p>
      </dgm:t>
    </dgm:pt>
    <dgm:pt modelId="{BF57F1D3-9019-6744-86BC-63F5F48F248A}">
      <dgm:prSet custT="1"/>
      <dgm:spPr/>
      <dgm:t>
        <a:bodyPr/>
        <a:lstStyle/>
        <a:p>
          <a:r>
            <a:rPr lang="en-CA" sz="2200" b="0" i="0" dirty="0"/>
            <a:t>recognize my upset feelings and let them go</a:t>
          </a:r>
          <a:endParaRPr lang="en-US" sz="2200" dirty="0"/>
        </a:p>
      </dgm:t>
    </dgm:pt>
    <dgm:pt modelId="{E3247D71-6810-A24D-8D5D-A24A61765B69}" type="parTrans" cxnId="{3B8DB806-5EFD-D74C-8AB6-F68D99A8274F}">
      <dgm:prSet/>
      <dgm:spPr/>
      <dgm:t>
        <a:bodyPr/>
        <a:lstStyle/>
        <a:p>
          <a:endParaRPr lang="en-US"/>
        </a:p>
      </dgm:t>
    </dgm:pt>
    <dgm:pt modelId="{32E4A60E-39DA-4448-8FE1-7566E8187EBE}" type="sibTrans" cxnId="{3B8DB806-5EFD-D74C-8AB6-F68D99A8274F}">
      <dgm:prSet/>
      <dgm:spPr/>
      <dgm:t>
        <a:bodyPr/>
        <a:lstStyle/>
        <a:p>
          <a:endParaRPr lang="en-US"/>
        </a:p>
      </dgm:t>
    </dgm:pt>
    <dgm:pt modelId="{2F90A5F6-F729-1C48-B3A5-645FE2A6EBDD}">
      <dgm:prSet custT="1"/>
      <dgm:spPr/>
      <dgm:t>
        <a:bodyPr/>
        <a:lstStyle/>
        <a:p>
          <a:r>
            <a:rPr lang="en-CA" sz="2200" b="0" i="0" dirty="0"/>
            <a:t>model </a:t>
          </a:r>
          <a:r>
            <a:rPr lang="en-CA" sz="2200" b="0" i="0" dirty="0" err="1"/>
            <a:t>classwide</a:t>
          </a:r>
          <a:r>
            <a:rPr lang="en-CA" sz="2200" b="0" i="0" dirty="0"/>
            <a:t> cool-down strategy</a:t>
          </a:r>
          <a:endParaRPr lang="en-US" sz="2200" dirty="0"/>
        </a:p>
      </dgm:t>
    </dgm:pt>
    <dgm:pt modelId="{B7DE5400-7D4C-1F4C-9B44-71A59BA94437}" type="parTrans" cxnId="{BB438339-E1B2-3446-BE86-1159AD30C2A2}">
      <dgm:prSet/>
      <dgm:spPr/>
      <dgm:t>
        <a:bodyPr/>
        <a:lstStyle/>
        <a:p>
          <a:endParaRPr lang="en-US"/>
        </a:p>
      </dgm:t>
    </dgm:pt>
    <dgm:pt modelId="{9C4DBBB1-E712-8143-B8AC-5A320E0D7586}" type="sibTrans" cxnId="{BB438339-E1B2-3446-BE86-1159AD30C2A2}">
      <dgm:prSet/>
      <dgm:spPr/>
      <dgm:t>
        <a:bodyPr/>
        <a:lstStyle/>
        <a:p>
          <a:endParaRPr lang="en-US"/>
        </a:p>
      </dgm:t>
    </dgm:pt>
    <dgm:pt modelId="{64E5927C-D3D2-214E-997D-F8B00C0FF9E0}" type="pres">
      <dgm:prSet presAssocID="{92850D86-18E1-0F4D-9004-63621060138F}" presName="Name0" presStyleCnt="0">
        <dgm:presLayoutVars>
          <dgm:dir/>
          <dgm:resizeHandles val="exact"/>
        </dgm:presLayoutVars>
      </dgm:prSet>
      <dgm:spPr/>
    </dgm:pt>
    <dgm:pt modelId="{3D8D7581-5EA1-0F4C-8373-DEBD79EC31C8}" type="pres">
      <dgm:prSet presAssocID="{20DFBDB7-C52D-4141-917A-A8C7F979842B}" presName="composite" presStyleCnt="0"/>
      <dgm:spPr/>
    </dgm:pt>
    <dgm:pt modelId="{72889E2E-E4A1-524A-9068-6485EF219FB1}" type="pres">
      <dgm:prSet presAssocID="{20DFBDB7-C52D-4141-917A-A8C7F979842B}" presName="rect1" presStyleLbl="trAlignAcc1" presStyleIdx="0" presStyleCnt="3" custScaleY="148827">
        <dgm:presLayoutVars>
          <dgm:bulletEnabled val="1"/>
        </dgm:presLayoutVars>
      </dgm:prSet>
      <dgm:spPr/>
    </dgm:pt>
    <dgm:pt modelId="{CC4CEBA7-0985-3E4F-AB16-81211BFEF161}" type="pres">
      <dgm:prSet presAssocID="{20DFBDB7-C52D-4141-917A-A8C7F979842B}"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dgm:spPr>
    </dgm:pt>
    <dgm:pt modelId="{F2AE1D90-921F-9A4B-9CB3-3ED56EB5E0DE}" type="pres">
      <dgm:prSet presAssocID="{54B41210-FF4A-2748-918F-092BD68D8096}" presName="sibTrans" presStyleCnt="0"/>
      <dgm:spPr/>
    </dgm:pt>
    <dgm:pt modelId="{7159482E-2201-1A40-9905-134E0A074B9F}" type="pres">
      <dgm:prSet presAssocID="{2E2F0E6C-C193-004F-AFCC-659C61D2AAB9}" presName="composite" presStyleCnt="0"/>
      <dgm:spPr/>
    </dgm:pt>
    <dgm:pt modelId="{A2223CF0-6EC4-2A48-9110-FD322B889EFF}" type="pres">
      <dgm:prSet presAssocID="{2E2F0E6C-C193-004F-AFCC-659C61D2AAB9}" presName="rect1" presStyleLbl="trAlignAcc1" presStyleIdx="1" presStyleCnt="3" custScaleY="184759">
        <dgm:presLayoutVars>
          <dgm:bulletEnabled val="1"/>
        </dgm:presLayoutVars>
      </dgm:prSet>
      <dgm:spPr/>
    </dgm:pt>
    <dgm:pt modelId="{76685D45-D633-204A-80BB-5CA73227C62C}" type="pres">
      <dgm:prSet presAssocID="{2E2F0E6C-C193-004F-AFCC-659C61D2AAB9}" presName="rect2"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6000" r="-36000"/>
          </a:stretch>
        </a:blipFill>
      </dgm:spPr>
    </dgm:pt>
    <dgm:pt modelId="{371370BA-5D32-8742-A7B4-7AEF0E544E97}" type="pres">
      <dgm:prSet presAssocID="{F641E9F8-157F-5448-91A5-379845CFFCEA}" presName="sibTrans" presStyleCnt="0"/>
      <dgm:spPr/>
    </dgm:pt>
    <dgm:pt modelId="{FF0D6736-6C41-4D4A-96E5-80BACDFDD2B8}" type="pres">
      <dgm:prSet presAssocID="{FB630E0B-06F3-D640-AA82-A668BA144410}" presName="composite" presStyleCnt="0"/>
      <dgm:spPr/>
    </dgm:pt>
    <dgm:pt modelId="{015D6F8A-8D8B-1841-8A99-8BB08B1837F8}" type="pres">
      <dgm:prSet presAssocID="{FB630E0B-06F3-D640-AA82-A668BA144410}" presName="rect1" presStyleLbl="trAlignAcc1" presStyleIdx="2" presStyleCnt="3" custScaleY="124560" custLinFactNeighborX="3865" custLinFactNeighborY="-9446">
        <dgm:presLayoutVars>
          <dgm:bulletEnabled val="1"/>
        </dgm:presLayoutVars>
      </dgm:prSet>
      <dgm:spPr/>
    </dgm:pt>
    <dgm:pt modelId="{4A645DBC-2A6F-5C48-822A-997D0C3DD45D}" type="pres">
      <dgm:prSet presAssocID="{FB630E0B-06F3-D640-AA82-A668BA144410}" presName="rect2" presStyleLbl="fgImgPlace1" presStyleIdx="2" presStyleCnt="3" custLinFactNeighborX="-15695" custLinFactNeighborY="-2484"/>
      <dgm:spPr>
        <a:blipFill>
          <a:blip xmlns:r="http://schemas.openxmlformats.org/officeDocument/2006/relationships" r:embed="rId3">
            <a:extLst>
              <a:ext uri="{BEBA8EAE-BF5A-486C-A8C5-ECC9F3942E4B}">
                <a14:imgProps xmlns:a14="http://schemas.microsoft.com/office/drawing/2010/main">
                  <a14:imgLayer r:embed="rId4">
                    <a14:imgEffect>
                      <a14:colorTemperature colorTemp="4326"/>
                    </a14:imgEffect>
                    <a14:imgEffect>
                      <a14:saturation sat="110000"/>
                    </a14:imgEffect>
                    <a14:imgEffect>
                      <a14:brightnessContrast bright="11000"/>
                    </a14:imgEffect>
                  </a14:imgLayer>
                </a14:imgProps>
              </a:ext>
              <a:ext uri="{28A0092B-C50C-407E-A947-70E740481C1C}">
                <a14:useLocalDpi xmlns:a14="http://schemas.microsoft.com/office/drawing/2010/main" val="0"/>
              </a:ext>
            </a:extLst>
          </a:blip>
          <a:srcRect/>
          <a:stretch>
            <a:fillRect l="-30000" r="-30000"/>
          </a:stretch>
        </a:blipFill>
      </dgm:spPr>
    </dgm:pt>
  </dgm:ptLst>
  <dgm:cxnLst>
    <dgm:cxn modelId="{3B8DB806-5EFD-D74C-8AB6-F68D99A8274F}" srcId="{FB630E0B-06F3-D640-AA82-A668BA144410}" destId="{BF57F1D3-9019-6744-86BC-63F5F48F248A}" srcOrd="1" destOrd="0" parTransId="{E3247D71-6810-A24D-8D5D-A24A61765B69}" sibTransId="{32E4A60E-39DA-4448-8FE1-7566E8187EBE}"/>
    <dgm:cxn modelId="{EA6BE112-B383-8248-A14D-2A742DD2B798}" type="presOf" srcId="{67648E34-6232-DD4D-B853-FEEBC2C4E6E4}" destId="{72889E2E-E4A1-524A-9068-6485EF219FB1}" srcOrd="0" destOrd="1" presId="urn:microsoft.com/office/officeart/2008/layout/PictureStrips"/>
    <dgm:cxn modelId="{0AE48020-7D18-694C-8180-1F004615403E}" type="presOf" srcId="{FEA39018-B94D-3446-B9E3-1CB124F625A5}" destId="{72889E2E-E4A1-524A-9068-6485EF219FB1}" srcOrd="0" destOrd="3" presId="urn:microsoft.com/office/officeart/2008/layout/PictureStrips"/>
    <dgm:cxn modelId="{0D0A7729-DC0E-3E49-AF89-85E3D1A6445E}" type="presOf" srcId="{2E2F0E6C-C193-004F-AFCC-659C61D2AAB9}" destId="{A2223CF0-6EC4-2A48-9110-FD322B889EFF}" srcOrd="0" destOrd="0" presId="urn:microsoft.com/office/officeart/2008/layout/PictureStrips"/>
    <dgm:cxn modelId="{6450922A-532E-844B-AA8A-0904A5BBA2DB}" type="presOf" srcId="{E500B11C-9697-404E-A7E9-2755BD295153}" destId="{015D6F8A-8D8B-1841-8A99-8BB08B1837F8}" srcOrd="0" destOrd="1" presId="urn:microsoft.com/office/officeart/2008/layout/PictureStrips"/>
    <dgm:cxn modelId="{C558D632-DBEB-214E-8C5B-CD30DD8A2FA6}" type="presOf" srcId="{FB630E0B-06F3-D640-AA82-A668BA144410}" destId="{015D6F8A-8D8B-1841-8A99-8BB08B1837F8}" srcOrd="0" destOrd="0" presId="urn:microsoft.com/office/officeart/2008/layout/PictureStrips"/>
    <dgm:cxn modelId="{BB438339-E1B2-3446-BE86-1159AD30C2A2}" srcId="{FB630E0B-06F3-D640-AA82-A668BA144410}" destId="{2F90A5F6-F729-1C48-B3A5-645FE2A6EBDD}" srcOrd="2" destOrd="0" parTransId="{B7DE5400-7D4C-1F4C-9B44-71A59BA94437}" sibTransId="{9C4DBBB1-E712-8143-B8AC-5A320E0D7586}"/>
    <dgm:cxn modelId="{3E67EA3D-26EA-974C-A808-D64B9C75A394}" type="presOf" srcId="{81905EFF-6003-D442-95B9-7C0264A042B5}" destId="{A2223CF0-6EC4-2A48-9110-FD322B889EFF}" srcOrd="0" destOrd="3" presId="urn:microsoft.com/office/officeart/2008/layout/PictureStrips"/>
    <dgm:cxn modelId="{C606045B-080E-1B4E-8AAC-FADCD256CD40}" srcId="{20DFBDB7-C52D-4141-917A-A8C7F979842B}" destId="{213F3BB4-DCFA-614D-92CA-07E212FB50C9}" srcOrd="1" destOrd="0" parTransId="{9ECF788D-0A5D-AA46-996C-1BD507E13D1D}" sibTransId="{3ED73362-2AEA-DA47-BD59-77E804C278BE}"/>
    <dgm:cxn modelId="{2661455B-C6B8-9E4C-9299-6AE1E33A2777}" srcId="{92850D86-18E1-0F4D-9004-63621060138F}" destId="{FB630E0B-06F3-D640-AA82-A668BA144410}" srcOrd="2" destOrd="0" parTransId="{B934E469-657B-3249-9609-C6CD928FB2C3}" sibTransId="{B0EE96C0-6D62-2A40-BA88-66F790AC77FD}"/>
    <dgm:cxn modelId="{D3051F67-A7A3-374C-9A7F-308CC3FBF4AD}" srcId="{92850D86-18E1-0F4D-9004-63621060138F}" destId="{2E2F0E6C-C193-004F-AFCC-659C61D2AAB9}" srcOrd="1" destOrd="0" parTransId="{4A5491B1-D595-2044-9345-42D699B0B2CB}" sibTransId="{F641E9F8-157F-5448-91A5-379845CFFCEA}"/>
    <dgm:cxn modelId="{CDDC066E-CD21-3B42-850C-646CCF8FA2F4}" srcId="{2E2F0E6C-C193-004F-AFCC-659C61D2AAB9}" destId="{6213ACBC-2D0F-0F41-B545-3E0DB1B6B826}" srcOrd="1" destOrd="0" parTransId="{09ED02D5-1072-2A44-9667-55FA39253761}" sibTransId="{3E446AC3-2B3E-DE47-AA6F-BB730623CB50}"/>
    <dgm:cxn modelId="{DE44406F-BF1E-2D44-A515-16C65F9C8A41}" srcId="{2E2F0E6C-C193-004F-AFCC-659C61D2AAB9}" destId="{355B4805-4B6D-2849-8276-E86D1FBCE157}" srcOrd="3" destOrd="0" parTransId="{07C9EAE6-1368-6445-987C-0A67C8A1D805}" sibTransId="{EAC102E8-1413-9840-881A-638DA8C9DD97}"/>
    <dgm:cxn modelId="{BECFB27B-5C25-CC42-9245-C92C73F23C1B}" srcId="{92850D86-18E1-0F4D-9004-63621060138F}" destId="{20DFBDB7-C52D-4141-917A-A8C7F979842B}" srcOrd="0" destOrd="0" parTransId="{F83FDAF3-AF24-E644-B0DC-4BBF2EAD742B}" sibTransId="{54B41210-FF4A-2748-918F-092BD68D8096}"/>
    <dgm:cxn modelId="{429E4E7D-8F3E-D242-B566-02BFEA6D2CB4}" type="presOf" srcId="{EADF4CFF-5FDC-214E-9022-1566CD742642}" destId="{A2223CF0-6EC4-2A48-9110-FD322B889EFF}" srcOrd="0" destOrd="1" presId="urn:microsoft.com/office/officeart/2008/layout/PictureStrips"/>
    <dgm:cxn modelId="{EDD19392-2683-9C43-8DFE-16FD220E8C9E}" type="presOf" srcId="{20DFBDB7-C52D-4141-917A-A8C7F979842B}" destId="{72889E2E-E4A1-524A-9068-6485EF219FB1}" srcOrd="0" destOrd="0" presId="urn:microsoft.com/office/officeart/2008/layout/PictureStrips"/>
    <dgm:cxn modelId="{EAC3C495-81DC-A241-A631-893ECC45F06A}" srcId="{20DFBDB7-C52D-4141-917A-A8C7F979842B}" destId="{FEA39018-B94D-3446-B9E3-1CB124F625A5}" srcOrd="2" destOrd="0" parTransId="{D77FC337-B1FC-6C4A-B8DB-8CAB53D97B7B}" sibTransId="{2C1E92A7-0213-A443-92D8-545892B66B5A}"/>
    <dgm:cxn modelId="{49DCF0A3-9CAF-B146-9800-F7E10B2DBB93}" type="presOf" srcId="{2F90A5F6-F729-1C48-B3A5-645FE2A6EBDD}" destId="{015D6F8A-8D8B-1841-8A99-8BB08B1837F8}" srcOrd="0" destOrd="3" presId="urn:microsoft.com/office/officeart/2008/layout/PictureStrips"/>
    <dgm:cxn modelId="{D5DC14A4-1F04-264C-8B5C-55EEEBE067FB}" type="presOf" srcId="{355B4805-4B6D-2849-8276-E86D1FBCE157}" destId="{A2223CF0-6EC4-2A48-9110-FD322B889EFF}" srcOrd="0" destOrd="4" presId="urn:microsoft.com/office/officeart/2008/layout/PictureStrips"/>
    <dgm:cxn modelId="{B37EDFB0-ED16-EB48-9656-A665932C30DA}" srcId="{FB630E0B-06F3-D640-AA82-A668BA144410}" destId="{E500B11C-9697-404E-A7E9-2755BD295153}" srcOrd="0" destOrd="0" parTransId="{9B85B13D-4804-014D-92B2-47D68D848126}" sibTransId="{3185062D-7DD3-B641-9DE9-EA352E31DDCF}"/>
    <dgm:cxn modelId="{937B66B7-AC95-3B4F-BE44-7FF49F325B87}" type="presOf" srcId="{BF57F1D3-9019-6744-86BC-63F5F48F248A}" destId="{015D6F8A-8D8B-1841-8A99-8BB08B1837F8}" srcOrd="0" destOrd="2" presId="urn:microsoft.com/office/officeart/2008/layout/PictureStrips"/>
    <dgm:cxn modelId="{7C891CD2-EFF8-244A-BD24-AF031BD38AF6}" type="presOf" srcId="{92850D86-18E1-0F4D-9004-63621060138F}" destId="{64E5927C-D3D2-214E-997D-F8B00C0FF9E0}" srcOrd="0" destOrd="0" presId="urn:microsoft.com/office/officeart/2008/layout/PictureStrips"/>
    <dgm:cxn modelId="{1B04D8D3-1DC4-0845-B6B5-2AB7F32ECE0B}" type="presOf" srcId="{6213ACBC-2D0F-0F41-B545-3E0DB1B6B826}" destId="{A2223CF0-6EC4-2A48-9110-FD322B889EFF}" srcOrd="0" destOrd="2" presId="urn:microsoft.com/office/officeart/2008/layout/PictureStrips"/>
    <dgm:cxn modelId="{F25233D8-F84B-D74F-AD0D-0BD3909B43D5}" type="presOf" srcId="{213F3BB4-DCFA-614D-92CA-07E212FB50C9}" destId="{72889E2E-E4A1-524A-9068-6485EF219FB1}" srcOrd="0" destOrd="2" presId="urn:microsoft.com/office/officeart/2008/layout/PictureStrips"/>
    <dgm:cxn modelId="{6D34D8DB-380B-6C4E-840F-5E3925FA5EAE}" srcId="{2E2F0E6C-C193-004F-AFCC-659C61D2AAB9}" destId="{81905EFF-6003-D442-95B9-7C0264A042B5}" srcOrd="2" destOrd="0" parTransId="{FE75E217-F8AD-7642-8184-1CB0F8BA25FD}" sibTransId="{CB84A436-DDC2-2046-903D-CD9F9696B165}"/>
    <dgm:cxn modelId="{343B39E4-77B1-0E4B-8EC0-6902AF9E56CB}" srcId="{20DFBDB7-C52D-4141-917A-A8C7F979842B}" destId="{67648E34-6232-DD4D-B853-FEEBC2C4E6E4}" srcOrd="0" destOrd="0" parTransId="{5ED71926-83B1-7E4E-8443-12E42760DCD9}" sibTransId="{FF164F93-F0EF-E64D-BF92-240C92B4D02B}"/>
    <dgm:cxn modelId="{8A0CE2F7-40BA-0E44-B571-DD7ACECD859F}" srcId="{2E2F0E6C-C193-004F-AFCC-659C61D2AAB9}" destId="{EADF4CFF-5FDC-214E-9022-1566CD742642}" srcOrd="0" destOrd="0" parTransId="{AF7D03E5-A5D0-0D4E-901E-1C3DCA0B63BA}" sibTransId="{B374B985-D8B8-6249-8B20-36EF7FBE5357}"/>
    <dgm:cxn modelId="{6C350579-A4B9-EB4D-899A-F4D1C49465F3}" type="presParOf" srcId="{64E5927C-D3D2-214E-997D-F8B00C0FF9E0}" destId="{3D8D7581-5EA1-0F4C-8373-DEBD79EC31C8}" srcOrd="0" destOrd="0" presId="urn:microsoft.com/office/officeart/2008/layout/PictureStrips"/>
    <dgm:cxn modelId="{1BC725D8-DBF8-AD4F-A4C6-4BCEAFB4B4F7}" type="presParOf" srcId="{3D8D7581-5EA1-0F4C-8373-DEBD79EC31C8}" destId="{72889E2E-E4A1-524A-9068-6485EF219FB1}" srcOrd="0" destOrd="0" presId="urn:microsoft.com/office/officeart/2008/layout/PictureStrips"/>
    <dgm:cxn modelId="{2F0B0637-BD28-F44A-B57E-273785648A59}" type="presParOf" srcId="{3D8D7581-5EA1-0F4C-8373-DEBD79EC31C8}" destId="{CC4CEBA7-0985-3E4F-AB16-81211BFEF161}" srcOrd="1" destOrd="0" presId="urn:microsoft.com/office/officeart/2008/layout/PictureStrips"/>
    <dgm:cxn modelId="{81B007D6-12D2-2847-902D-7C0364765132}" type="presParOf" srcId="{64E5927C-D3D2-214E-997D-F8B00C0FF9E0}" destId="{F2AE1D90-921F-9A4B-9CB3-3ED56EB5E0DE}" srcOrd="1" destOrd="0" presId="urn:microsoft.com/office/officeart/2008/layout/PictureStrips"/>
    <dgm:cxn modelId="{F46CC492-6258-5742-9930-0B44B83CE995}" type="presParOf" srcId="{64E5927C-D3D2-214E-997D-F8B00C0FF9E0}" destId="{7159482E-2201-1A40-9905-134E0A074B9F}" srcOrd="2" destOrd="0" presId="urn:microsoft.com/office/officeart/2008/layout/PictureStrips"/>
    <dgm:cxn modelId="{CCADB710-FB53-1C4C-A136-23685AD95B1A}" type="presParOf" srcId="{7159482E-2201-1A40-9905-134E0A074B9F}" destId="{A2223CF0-6EC4-2A48-9110-FD322B889EFF}" srcOrd="0" destOrd="0" presId="urn:microsoft.com/office/officeart/2008/layout/PictureStrips"/>
    <dgm:cxn modelId="{F4278393-374D-6A43-A1C2-0366B9A362AE}" type="presParOf" srcId="{7159482E-2201-1A40-9905-134E0A074B9F}" destId="{76685D45-D633-204A-80BB-5CA73227C62C}" srcOrd="1" destOrd="0" presId="urn:microsoft.com/office/officeart/2008/layout/PictureStrips"/>
    <dgm:cxn modelId="{0B2BBC5B-0A7C-E547-9AA3-5C465A98E41B}" type="presParOf" srcId="{64E5927C-D3D2-214E-997D-F8B00C0FF9E0}" destId="{371370BA-5D32-8742-A7B4-7AEF0E544E97}" srcOrd="3" destOrd="0" presId="urn:microsoft.com/office/officeart/2008/layout/PictureStrips"/>
    <dgm:cxn modelId="{EC3490F4-009B-6344-909A-3E1F6C299B4B}" type="presParOf" srcId="{64E5927C-D3D2-214E-997D-F8B00C0FF9E0}" destId="{FF0D6736-6C41-4D4A-96E5-80BACDFDD2B8}" srcOrd="4" destOrd="0" presId="urn:microsoft.com/office/officeart/2008/layout/PictureStrips"/>
    <dgm:cxn modelId="{8411A3C1-9614-BB4F-9ACE-7B9D833C62A4}" type="presParOf" srcId="{FF0D6736-6C41-4D4A-96E5-80BACDFDD2B8}" destId="{015D6F8A-8D8B-1841-8A99-8BB08B1837F8}" srcOrd="0" destOrd="0" presId="urn:microsoft.com/office/officeart/2008/layout/PictureStrips"/>
    <dgm:cxn modelId="{B491CAB6-7E19-AB4A-9ACA-93BCEE8FDF3C}" type="presParOf" srcId="{FF0D6736-6C41-4D4A-96E5-80BACDFDD2B8}" destId="{4A645DBC-2A6F-5C48-822A-997D0C3DD45D}"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35925C12-7ABD-4E4A-A0DA-6E69A25E3AA1}"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en-US"/>
        </a:p>
      </dgm:t>
    </dgm:pt>
    <dgm:pt modelId="{EDAA03A1-89AE-D94E-8ECB-F95A724084EE}">
      <dgm:prSet custT="1">
        <dgm:style>
          <a:lnRef idx="2">
            <a:schemeClr val="accent2"/>
          </a:lnRef>
          <a:fillRef idx="1">
            <a:schemeClr val="lt1"/>
          </a:fillRef>
          <a:effectRef idx="0">
            <a:schemeClr val="accent2"/>
          </a:effectRef>
          <a:fontRef idx="minor">
            <a:schemeClr val="dk1"/>
          </a:fontRef>
        </dgm:style>
      </dgm:prSet>
      <dgm:spPr>
        <a:ln w="31750"/>
      </dgm:spPr>
      <dgm:t>
        <a:bodyPr/>
        <a:lstStyle/>
        <a:p>
          <a:r>
            <a:rPr lang="en-CA" sz="2400" b="0" i="0" baseline="0" dirty="0"/>
            <a:t>Reduce ambiguity in SEB error definitions and processes</a:t>
          </a:r>
          <a:endParaRPr lang="en-US" sz="2400" dirty="0"/>
        </a:p>
      </dgm:t>
    </dgm:pt>
    <dgm:pt modelId="{1861036F-997F-214D-A7FE-EF5425FC08C8}" type="parTrans" cxnId="{1B047629-12F7-D648-87B3-34F4B725531F}">
      <dgm:prSet/>
      <dgm:spPr/>
      <dgm:t>
        <a:bodyPr/>
        <a:lstStyle/>
        <a:p>
          <a:endParaRPr lang="en-US"/>
        </a:p>
      </dgm:t>
    </dgm:pt>
    <dgm:pt modelId="{6D8440FC-3752-0847-B431-55B6F77A14B2}" type="sibTrans" cxnId="{1B047629-12F7-D648-87B3-34F4B725531F}">
      <dgm:prSet/>
      <dgm:spPr/>
      <dgm:t>
        <a:bodyPr/>
        <a:lstStyle/>
        <a:p>
          <a:endParaRPr lang="en-US"/>
        </a:p>
      </dgm:t>
    </dgm:pt>
    <dgm:pt modelId="{090BFE47-74E9-4046-A3E3-A537E80AAFE8}">
      <dgm:prSet custT="1"/>
      <dgm:spPr/>
      <dgm:t>
        <a:bodyPr/>
        <a:lstStyle/>
        <a:p>
          <a:r>
            <a:rPr lang="en-CA" sz="2400" b="1" i="0" u="sng" baseline="0" dirty="0"/>
            <a:t>Clear</a:t>
          </a:r>
          <a:r>
            <a:rPr lang="en-CA" sz="2400" b="0" i="0" baseline="0" dirty="0"/>
            <a:t> guidelines for staff vs. administrator-supported behaviors</a:t>
          </a:r>
          <a:endParaRPr lang="en-US" sz="2400" dirty="0"/>
        </a:p>
      </dgm:t>
    </dgm:pt>
    <dgm:pt modelId="{8FF762B6-8B1A-604B-B2BE-57F7099A79D7}" type="parTrans" cxnId="{2FFCFD5D-DB2F-4844-8A6E-E360889F3555}">
      <dgm:prSet/>
      <dgm:spPr/>
      <dgm:t>
        <a:bodyPr/>
        <a:lstStyle/>
        <a:p>
          <a:endParaRPr lang="en-US"/>
        </a:p>
      </dgm:t>
    </dgm:pt>
    <dgm:pt modelId="{E967D601-C813-A444-A864-59540E4C9901}" type="sibTrans" cxnId="{2FFCFD5D-DB2F-4844-8A6E-E360889F3555}">
      <dgm:prSet/>
      <dgm:spPr/>
      <dgm:t>
        <a:bodyPr/>
        <a:lstStyle/>
        <a:p>
          <a:endParaRPr lang="en-US"/>
        </a:p>
      </dgm:t>
    </dgm:pt>
    <dgm:pt modelId="{8490DDDB-00CF-4F45-A3DF-4DAEAF2AC877}">
      <dgm:prSet custT="1"/>
      <dgm:spPr/>
      <dgm:t>
        <a:bodyPr/>
        <a:lstStyle/>
        <a:p>
          <a:r>
            <a:rPr lang="en-CA" sz="2400" b="1" i="0" u="sng" baseline="0" dirty="0"/>
            <a:t>Avoid</a:t>
          </a:r>
          <a:r>
            <a:rPr lang="en-CA" sz="2400" b="0" i="0" baseline="0" dirty="0"/>
            <a:t> rules that result in disproportionate exclusion</a:t>
          </a:r>
          <a:endParaRPr lang="en-US" sz="2400" dirty="0"/>
        </a:p>
      </dgm:t>
    </dgm:pt>
    <dgm:pt modelId="{0468B184-2552-264C-B8BB-7A5E786FB56E}" type="parTrans" cxnId="{64EEA03E-1A3A-8B4F-98C5-EED64631A9BD}">
      <dgm:prSet/>
      <dgm:spPr/>
      <dgm:t>
        <a:bodyPr/>
        <a:lstStyle/>
        <a:p>
          <a:endParaRPr lang="en-US"/>
        </a:p>
      </dgm:t>
    </dgm:pt>
    <dgm:pt modelId="{D4F5570C-A34B-064B-A740-FBA516FF55E6}" type="sibTrans" cxnId="{64EEA03E-1A3A-8B4F-98C5-EED64631A9BD}">
      <dgm:prSet/>
      <dgm:spPr/>
      <dgm:t>
        <a:bodyPr/>
        <a:lstStyle/>
        <a:p>
          <a:endParaRPr lang="en-US"/>
        </a:p>
      </dgm:t>
    </dgm:pt>
    <dgm:pt modelId="{6DFD729C-9653-5749-A7A9-A3272B784A11}">
      <dgm:prSet custT="1">
        <dgm:style>
          <a:lnRef idx="2">
            <a:schemeClr val="accent2"/>
          </a:lnRef>
          <a:fillRef idx="1">
            <a:schemeClr val="lt1"/>
          </a:fillRef>
          <a:effectRef idx="0">
            <a:schemeClr val="accent2"/>
          </a:effectRef>
          <a:fontRef idx="minor">
            <a:schemeClr val="dk1"/>
          </a:fontRef>
        </dgm:style>
      </dgm:prSet>
      <dgm:spPr>
        <a:ln w="31750"/>
      </dgm:spPr>
      <dgm:t>
        <a:bodyPr/>
        <a:lstStyle/>
        <a:p>
          <a:r>
            <a:rPr lang="en-CA" sz="2400" b="0" i="0" baseline="0" dirty="0"/>
            <a:t>Identify </a:t>
          </a:r>
          <a:r>
            <a:rPr lang="en-CA" sz="2400" b="1" i="0" u="sng" baseline="0" dirty="0"/>
            <a:t>specific</a:t>
          </a:r>
          <a:r>
            <a:rPr lang="en-CA" sz="2400" b="0" i="0" baseline="0" dirty="0"/>
            <a:t> vulnerable decision points </a:t>
          </a:r>
          <a:endParaRPr lang="en-US" sz="2400" dirty="0"/>
        </a:p>
      </dgm:t>
    </dgm:pt>
    <dgm:pt modelId="{017D5913-CDB2-B04E-8FB9-F6901F550550}" type="parTrans" cxnId="{F8F26182-6247-AD4A-B000-77174758E135}">
      <dgm:prSet/>
      <dgm:spPr/>
      <dgm:t>
        <a:bodyPr/>
        <a:lstStyle/>
        <a:p>
          <a:endParaRPr lang="en-US"/>
        </a:p>
      </dgm:t>
    </dgm:pt>
    <dgm:pt modelId="{E2F60735-44AA-9641-9AB7-C98163D9BEDB}" type="sibTrans" cxnId="{F8F26182-6247-AD4A-B000-77174758E135}">
      <dgm:prSet/>
      <dgm:spPr/>
      <dgm:t>
        <a:bodyPr/>
        <a:lstStyle/>
        <a:p>
          <a:endParaRPr lang="en-US"/>
        </a:p>
      </dgm:t>
    </dgm:pt>
    <dgm:pt modelId="{CF0EA04B-9561-C547-A347-A6A108DE06B5}">
      <dgm:prSet custT="1"/>
      <dgm:spPr/>
      <dgm:t>
        <a:bodyPr/>
        <a:lstStyle/>
        <a:p>
          <a:r>
            <a:rPr lang="en-CA" sz="2400" b="0" i="0" baseline="0" dirty="0"/>
            <a:t>General</a:t>
          </a:r>
          <a:endParaRPr lang="en-US" sz="2400" dirty="0"/>
        </a:p>
      </dgm:t>
    </dgm:pt>
    <dgm:pt modelId="{31126E1F-CBAB-7744-B03E-5DD3E5956C84}" type="parTrans" cxnId="{6F5C8CB1-1E39-0A42-ABE3-EE5F0FB7FE00}">
      <dgm:prSet/>
      <dgm:spPr/>
      <dgm:t>
        <a:bodyPr/>
        <a:lstStyle/>
        <a:p>
          <a:endParaRPr lang="en-US"/>
        </a:p>
      </dgm:t>
    </dgm:pt>
    <dgm:pt modelId="{7672673E-2E48-734B-B0D1-B60C8CB49B26}" type="sibTrans" cxnId="{6F5C8CB1-1E39-0A42-ABE3-EE5F0FB7FE00}">
      <dgm:prSet/>
      <dgm:spPr/>
      <dgm:t>
        <a:bodyPr/>
        <a:lstStyle/>
        <a:p>
          <a:endParaRPr lang="en-US"/>
        </a:p>
      </dgm:t>
    </dgm:pt>
    <dgm:pt modelId="{3EFCDADC-9814-CD4F-8C7F-1C7C23499422}">
      <dgm:prSet custT="1"/>
      <dgm:spPr/>
      <dgm:t>
        <a:bodyPr/>
        <a:lstStyle/>
        <a:p>
          <a:r>
            <a:rPr lang="en-CA" sz="2400" b="0" i="0" baseline="0" dirty="0"/>
            <a:t>Local (school)</a:t>
          </a:r>
          <a:endParaRPr lang="en-US" sz="2400" dirty="0"/>
        </a:p>
      </dgm:t>
    </dgm:pt>
    <dgm:pt modelId="{CAB971C3-6805-5440-A71C-01A2069B0D3E}" type="parTrans" cxnId="{B7BCD53C-307A-8C4F-8C8D-AF1D3557CCE4}">
      <dgm:prSet/>
      <dgm:spPr/>
      <dgm:t>
        <a:bodyPr/>
        <a:lstStyle/>
        <a:p>
          <a:endParaRPr lang="en-US"/>
        </a:p>
      </dgm:t>
    </dgm:pt>
    <dgm:pt modelId="{5A3CAB6B-2186-9649-97A4-F3388E0D0594}" type="sibTrans" cxnId="{B7BCD53C-307A-8C4F-8C8D-AF1D3557CCE4}">
      <dgm:prSet/>
      <dgm:spPr/>
      <dgm:t>
        <a:bodyPr/>
        <a:lstStyle/>
        <a:p>
          <a:endParaRPr lang="en-US"/>
        </a:p>
      </dgm:t>
    </dgm:pt>
    <dgm:pt modelId="{C9AAEB7F-572C-7147-85A7-0BA9F9EC2BB9}">
      <dgm:prSet custT="1">
        <dgm:style>
          <a:lnRef idx="2">
            <a:schemeClr val="accent2"/>
          </a:lnRef>
          <a:fillRef idx="1">
            <a:schemeClr val="lt1"/>
          </a:fillRef>
          <a:effectRef idx="0">
            <a:schemeClr val="accent2"/>
          </a:effectRef>
          <a:fontRef idx="minor">
            <a:schemeClr val="dk1"/>
          </a:fontRef>
        </dgm:style>
      </dgm:prSet>
      <dgm:spPr>
        <a:ln w="31750"/>
      </dgm:spPr>
      <dgm:t>
        <a:bodyPr/>
        <a:lstStyle/>
        <a:p>
          <a:r>
            <a:rPr lang="en-CA" sz="2400" b="0" i="0" baseline="0" dirty="0"/>
            <a:t>Teach a </a:t>
          </a:r>
          <a:r>
            <a:rPr lang="en-CA" sz="2400" b="1" i="0" u="sng" baseline="0" dirty="0"/>
            <a:t>neutralizing </a:t>
          </a:r>
          <a:r>
            <a:rPr lang="en-CA" sz="2400" b="0" i="0" baseline="0" dirty="0"/>
            <a:t>routine</a:t>
          </a:r>
          <a:endParaRPr lang="en-US" sz="2400" dirty="0"/>
        </a:p>
      </dgm:t>
    </dgm:pt>
    <dgm:pt modelId="{9E97B158-469C-4743-976F-8769DD8B7A06}" type="parTrans" cxnId="{1EC82E96-EFFE-CB41-A248-26825C1B604F}">
      <dgm:prSet/>
      <dgm:spPr/>
      <dgm:t>
        <a:bodyPr/>
        <a:lstStyle/>
        <a:p>
          <a:endParaRPr lang="en-US"/>
        </a:p>
      </dgm:t>
    </dgm:pt>
    <dgm:pt modelId="{1D86AB6B-7E5E-E54E-8C59-0285E192D737}" type="sibTrans" cxnId="{1EC82E96-EFFE-CB41-A248-26825C1B604F}">
      <dgm:prSet/>
      <dgm:spPr/>
      <dgm:t>
        <a:bodyPr/>
        <a:lstStyle/>
        <a:p>
          <a:endParaRPr lang="en-US"/>
        </a:p>
      </dgm:t>
    </dgm:pt>
    <dgm:pt modelId="{80EE8E23-778B-0B49-8002-CBB191ADCC09}">
      <dgm:prSet custT="1"/>
      <dgm:spPr/>
      <dgm:t>
        <a:bodyPr/>
        <a:lstStyle/>
        <a:p>
          <a:r>
            <a:rPr lang="en-CA" sz="2400" b="0" i="0" baseline="0" dirty="0"/>
            <a:t>Self-assess presence of VDP</a:t>
          </a:r>
          <a:endParaRPr lang="en-US" sz="2400" dirty="0"/>
        </a:p>
      </dgm:t>
    </dgm:pt>
    <dgm:pt modelId="{84023E4C-0334-9A45-8D84-00A12C471922}" type="parTrans" cxnId="{DCD1C54B-7C4B-3542-B0C3-67BFFD6B26CD}">
      <dgm:prSet/>
      <dgm:spPr/>
      <dgm:t>
        <a:bodyPr/>
        <a:lstStyle/>
        <a:p>
          <a:endParaRPr lang="en-US"/>
        </a:p>
      </dgm:t>
    </dgm:pt>
    <dgm:pt modelId="{E465F37C-B0B7-AF4A-B1A4-16D5598D4719}" type="sibTrans" cxnId="{DCD1C54B-7C4B-3542-B0C3-67BFFD6B26CD}">
      <dgm:prSet/>
      <dgm:spPr/>
      <dgm:t>
        <a:bodyPr/>
        <a:lstStyle/>
        <a:p>
          <a:endParaRPr lang="en-US"/>
        </a:p>
      </dgm:t>
    </dgm:pt>
    <dgm:pt modelId="{57C1D528-8258-B148-B9A2-E18B100AF95B}">
      <dgm:prSet custT="1"/>
      <dgm:spPr/>
      <dgm:t>
        <a:bodyPr/>
        <a:lstStyle/>
        <a:p>
          <a:r>
            <a:rPr lang="en-CA" sz="2400" b="0" i="0" baseline="0"/>
            <a:t>Use alternative response</a:t>
          </a:r>
          <a:endParaRPr lang="en-US" sz="2400"/>
        </a:p>
      </dgm:t>
    </dgm:pt>
    <dgm:pt modelId="{3EEAF13D-BD2D-434B-98AB-1D324A3C7933}" type="parTrans" cxnId="{60884898-CF36-2141-BBAE-B3C1B159AEE0}">
      <dgm:prSet/>
      <dgm:spPr/>
      <dgm:t>
        <a:bodyPr/>
        <a:lstStyle/>
        <a:p>
          <a:endParaRPr lang="en-US"/>
        </a:p>
      </dgm:t>
    </dgm:pt>
    <dgm:pt modelId="{B6E3EFC5-6314-A046-B686-1A7E42044568}" type="sibTrans" cxnId="{60884898-CF36-2141-BBAE-B3C1B159AEE0}">
      <dgm:prSet/>
      <dgm:spPr/>
      <dgm:t>
        <a:bodyPr/>
        <a:lstStyle/>
        <a:p>
          <a:endParaRPr lang="en-US"/>
        </a:p>
      </dgm:t>
    </dgm:pt>
    <dgm:pt modelId="{70FF5FD1-7183-E64C-BE34-D76B7E10AD85}" type="pres">
      <dgm:prSet presAssocID="{35925C12-7ABD-4E4A-A0DA-6E69A25E3AA1}" presName="rootnode" presStyleCnt="0">
        <dgm:presLayoutVars>
          <dgm:chMax/>
          <dgm:chPref/>
          <dgm:dir/>
          <dgm:animLvl val="lvl"/>
        </dgm:presLayoutVars>
      </dgm:prSet>
      <dgm:spPr/>
    </dgm:pt>
    <dgm:pt modelId="{88746B5B-66A4-7948-93C8-4B41052DF4A8}" type="pres">
      <dgm:prSet presAssocID="{EDAA03A1-89AE-D94E-8ECB-F95A724084EE}" presName="composite" presStyleCnt="0"/>
      <dgm:spPr/>
    </dgm:pt>
    <dgm:pt modelId="{B1E58B9F-AB1D-8A47-8285-7556BE7DF0FF}" type="pres">
      <dgm:prSet presAssocID="{EDAA03A1-89AE-D94E-8ECB-F95A724084EE}" presName="bentUpArrow1" presStyleLbl="alignImgPlace1" presStyleIdx="0" presStyleCnt="2" custLinFactNeighborX="-18441" custLinFactNeighborY="1158"/>
      <dgm:spPr>
        <a:solidFill>
          <a:srgbClr val="CBE3E9"/>
        </a:solidFill>
      </dgm:spPr>
    </dgm:pt>
    <dgm:pt modelId="{F8BC0BC5-6394-4B46-A866-2BE87E504FE2}" type="pres">
      <dgm:prSet presAssocID="{EDAA03A1-89AE-D94E-8ECB-F95A724084EE}" presName="ParentText" presStyleLbl="node1" presStyleIdx="0" presStyleCnt="3" custScaleX="132821" custScaleY="132820" custLinFactNeighborX="-34295" custLinFactNeighborY="-2227">
        <dgm:presLayoutVars>
          <dgm:chMax val="1"/>
          <dgm:chPref val="1"/>
          <dgm:bulletEnabled val="1"/>
        </dgm:presLayoutVars>
      </dgm:prSet>
      <dgm:spPr/>
    </dgm:pt>
    <dgm:pt modelId="{5D03DB89-E479-344C-80D6-338FB06D7E3F}" type="pres">
      <dgm:prSet presAssocID="{EDAA03A1-89AE-D94E-8ECB-F95A724084EE}" presName="ChildText" presStyleLbl="revTx" presStyleIdx="0" presStyleCnt="3" custScaleX="615953" custLinFactX="100000" custLinFactNeighborX="140596" custLinFactNeighborY="-5038">
        <dgm:presLayoutVars>
          <dgm:chMax val="0"/>
          <dgm:chPref val="0"/>
          <dgm:bulletEnabled val="1"/>
        </dgm:presLayoutVars>
      </dgm:prSet>
      <dgm:spPr/>
    </dgm:pt>
    <dgm:pt modelId="{7FC23AF7-779B-AC4F-82E5-84F2B021F22D}" type="pres">
      <dgm:prSet presAssocID="{6D8440FC-3752-0847-B431-55B6F77A14B2}" presName="sibTrans" presStyleCnt="0"/>
      <dgm:spPr/>
    </dgm:pt>
    <dgm:pt modelId="{8E150C6D-4865-0040-8E89-7A28DAE5C781}" type="pres">
      <dgm:prSet presAssocID="{6DFD729C-9653-5749-A7A9-A3272B784A11}" presName="composite" presStyleCnt="0"/>
      <dgm:spPr/>
    </dgm:pt>
    <dgm:pt modelId="{74D78714-9C0F-164F-A028-A8DD4496F93B}" type="pres">
      <dgm:prSet presAssocID="{6DFD729C-9653-5749-A7A9-A3272B784A11}" presName="bentUpArrow1" presStyleLbl="alignImgPlace1" presStyleIdx="1" presStyleCnt="2" custLinFactNeighborX="-26394" custLinFactNeighborY="1036"/>
      <dgm:spPr>
        <a:solidFill>
          <a:srgbClr val="CBE3E9"/>
        </a:solidFill>
      </dgm:spPr>
    </dgm:pt>
    <dgm:pt modelId="{C43934B4-3945-5541-A63B-5BACB36CBEA9}" type="pres">
      <dgm:prSet presAssocID="{6DFD729C-9653-5749-A7A9-A3272B784A11}" presName="ParentText" presStyleLbl="node1" presStyleIdx="1" presStyleCnt="3" custScaleX="132821" custScaleY="132820" custLinFactNeighborX="-43697" custLinFactNeighborY="6213">
        <dgm:presLayoutVars>
          <dgm:chMax val="1"/>
          <dgm:chPref val="1"/>
          <dgm:bulletEnabled val="1"/>
        </dgm:presLayoutVars>
      </dgm:prSet>
      <dgm:spPr/>
    </dgm:pt>
    <dgm:pt modelId="{E0E13195-BE62-DC44-904D-85E7F6DB32D1}" type="pres">
      <dgm:prSet presAssocID="{6DFD729C-9653-5749-A7A9-A3272B784A11}" presName="ChildText" presStyleLbl="revTx" presStyleIdx="1" presStyleCnt="3" custScaleX="169354" custLinFactNeighborX="-3385" custLinFactNeighborY="6528">
        <dgm:presLayoutVars>
          <dgm:chMax val="0"/>
          <dgm:chPref val="0"/>
          <dgm:bulletEnabled val="1"/>
        </dgm:presLayoutVars>
      </dgm:prSet>
      <dgm:spPr/>
    </dgm:pt>
    <dgm:pt modelId="{8EDC65AF-7282-7C41-96B6-AC77DF0A446A}" type="pres">
      <dgm:prSet presAssocID="{E2F60735-44AA-9641-9AB7-C98163D9BEDB}" presName="sibTrans" presStyleCnt="0"/>
      <dgm:spPr/>
    </dgm:pt>
    <dgm:pt modelId="{082844DF-DC6C-344D-B570-CE023F24B9CB}" type="pres">
      <dgm:prSet presAssocID="{C9AAEB7F-572C-7147-85A7-0BA9F9EC2BB9}" presName="composite" presStyleCnt="0"/>
      <dgm:spPr/>
    </dgm:pt>
    <dgm:pt modelId="{2B6F24A6-66D7-C44F-B9A1-DC1C15957C3B}" type="pres">
      <dgm:prSet presAssocID="{C9AAEB7F-572C-7147-85A7-0BA9F9EC2BB9}" presName="ParentText" presStyleLbl="node1" presStyleIdx="2" presStyleCnt="3" custScaleX="132821" custScaleY="132820" custLinFactX="-8405" custLinFactNeighborX="-100000" custLinFactNeighborY="13308">
        <dgm:presLayoutVars>
          <dgm:chMax val="1"/>
          <dgm:chPref val="1"/>
          <dgm:bulletEnabled val="1"/>
        </dgm:presLayoutVars>
      </dgm:prSet>
      <dgm:spPr/>
    </dgm:pt>
    <dgm:pt modelId="{C887A49C-F631-BA44-AEE3-4283270CB486}" type="pres">
      <dgm:prSet presAssocID="{C9AAEB7F-572C-7147-85A7-0BA9F9EC2BB9}" presName="FinalChildText" presStyleLbl="revTx" presStyleIdx="2" presStyleCnt="3" custScaleX="313338" custLinFactNeighborX="-13028" custLinFactNeighborY="3108">
        <dgm:presLayoutVars>
          <dgm:chMax val="0"/>
          <dgm:chPref val="0"/>
          <dgm:bulletEnabled val="1"/>
        </dgm:presLayoutVars>
      </dgm:prSet>
      <dgm:spPr/>
    </dgm:pt>
  </dgm:ptLst>
  <dgm:cxnLst>
    <dgm:cxn modelId="{E615EE18-2E3C-9A43-8D74-CC6FF3682C48}" type="presOf" srcId="{EDAA03A1-89AE-D94E-8ECB-F95A724084EE}" destId="{F8BC0BC5-6394-4B46-A866-2BE87E504FE2}" srcOrd="0" destOrd="0" presId="urn:microsoft.com/office/officeart/2005/8/layout/StepDownProcess"/>
    <dgm:cxn modelId="{1B047629-12F7-D648-87B3-34F4B725531F}" srcId="{35925C12-7ABD-4E4A-A0DA-6E69A25E3AA1}" destId="{EDAA03A1-89AE-D94E-8ECB-F95A724084EE}" srcOrd="0" destOrd="0" parTransId="{1861036F-997F-214D-A7FE-EF5425FC08C8}" sibTransId="{6D8440FC-3752-0847-B431-55B6F77A14B2}"/>
    <dgm:cxn modelId="{0BA90534-AE70-5B48-B40E-17CBB00B2171}" type="presOf" srcId="{35925C12-7ABD-4E4A-A0DA-6E69A25E3AA1}" destId="{70FF5FD1-7183-E64C-BE34-D76B7E10AD85}" srcOrd="0" destOrd="0" presId="urn:microsoft.com/office/officeart/2005/8/layout/StepDownProcess"/>
    <dgm:cxn modelId="{87601339-B397-764D-840A-63765B8FA414}" type="presOf" srcId="{C9AAEB7F-572C-7147-85A7-0BA9F9EC2BB9}" destId="{2B6F24A6-66D7-C44F-B9A1-DC1C15957C3B}" srcOrd="0" destOrd="0" presId="urn:microsoft.com/office/officeart/2005/8/layout/StepDownProcess"/>
    <dgm:cxn modelId="{B7BCD53C-307A-8C4F-8C8D-AF1D3557CCE4}" srcId="{6DFD729C-9653-5749-A7A9-A3272B784A11}" destId="{3EFCDADC-9814-CD4F-8C7F-1C7C23499422}" srcOrd="1" destOrd="0" parTransId="{CAB971C3-6805-5440-A71C-01A2069B0D3E}" sibTransId="{5A3CAB6B-2186-9649-97A4-F3388E0D0594}"/>
    <dgm:cxn modelId="{64EEA03E-1A3A-8B4F-98C5-EED64631A9BD}" srcId="{EDAA03A1-89AE-D94E-8ECB-F95A724084EE}" destId="{8490DDDB-00CF-4F45-A3DF-4DAEAF2AC877}" srcOrd="1" destOrd="0" parTransId="{0468B184-2552-264C-B8BB-7A5E786FB56E}" sibTransId="{D4F5570C-A34B-064B-A740-FBA516FF55E6}"/>
    <dgm:cxn modelId="{ABD9D947-1D30-3D48-A9C3-31F16BAB51D2}" type="presOf" srcId="{CF0EA04B-9561-C547-A347-A6A108DE06B5}" destId="{E0E13195-BE62-DC44-904D-85E7F6DB32D1}" srcOrd="0" destOrd="0" presId="urn:microsoft.com/office/officeart/2005/8/layout/StepDownProcess"/>
    <dgm:cxn modelId="{DCD1C54B-7C4B-3542-B0C3-67BFFD6B26CD}" srcId="{C9AAEB7F-572C-7147-85A7-0BA9F9EC2BB9}" destId="{80EE8E23-778B-0B49-8002-CBB191ADCC09}" srcOrd="0" destOrd="0" parTransId="{84023E4C-0334-9A45-8D84-00A12C471922}" sibTransId="{E465F37C-B0B7-AF4A-B1A4-16D5598D4719}"/>
    <dgm:cxn modelId="{2FFCFD5D-DB2F-4844-8A6E-E360889F3555}" srcId="{EDAA03A1-89AE-D94E-8ECB-F95A724084EE}" destId="{090BFE47-74E9-4046-A3E3-A537E80AAFE8}" srcOrd="0" destOrd="0" parTransId="{8FF762B6-8B1A-604B-B2BE-57F7099A79D7}" sibTransId="{E967D601-C813-A444-A864-59540E4C9901}"/>
    <dgm:cxn modelId="{B47F567D-4D48-E645-A75A-4647D69A4342}" type="presOf" srcId="{80EE8E23-778B-0B49-8002-CBB191ADCC09}" destId="{C887A49C-F631-BA44-AEE3-4283270CB486}" srcOrd="0" destOrd="0" presId="urn:microsoft.com/office/officeart/2005/8/layout/StepDownProcess"/>
    <dgm:cxn modelId="{F8F26182-6247-AD4A-B000-77174758E135}" srcId="{35925C12-7ABD-4E4A-A0DA-6E69A25E3AA1}" destId="{6DFD729C-9653-5749-A7A9-A3272B784A11}" srcOrd="1" destOrd="0" parTransId="{017D5913-CDB2-B04E-8FB9-F6901F550550}" sibTransId="{E2F60735-44AA-9641-9AB7-C98163D9BEDB}"/>
    <dgm:cxn modelId="{1EC82E96-EFFE-CB41-A248-26825C1B604F}" srcId="{35925C12-7ABD-4E4A-A0DA-6E69A25E3AA1}" destId="{C9AAEB7F-572C-7147-85A7-0BA9F9EC2BB9}" srcOrd="2" destOrd="0" parTransId="{9E97B158-469C-4743-976F-8769DD8B7A06}" sibTransId="{1D86AB6B-7E5E-E54E-8C59-0285E192D737}"/>
    <dgm:cxn modelId="{60884898-CF36-2141-BBAE-B3C1B159AEE0}" srcId="{C9AAEB7F-572C-7147-85A7-0BA9F9EC2BB9}" destId="{57C1D528-8258-B148-B9A2-E18B100AF95B}" srcOrd="1" destOrd="0" parTransId="{3EEAF13D-BD2D-434B-98AB-1D324A3C7933}" sibTransId="{B6E3EFC5-6314-A046-B686-1A7E42044568}"/>
    <dgm:cxn modelId="{6F5C8CB1-1E39-0A42-ABE3-EE5F0FB7FE00}" srcId="{6DFD729C-9653-5749-A7A9-A3272B784A11}" destId="{CF0EA04B-9561-C547-A347-A6A108DE06B5}" srcOrd="0" destOrd="0" parTransId="{31126E1F-CBAB-7744-B03E-5DD3E5956C84}" sibTransId="{7672673E-2E48-734B-B0D1-B60C8CB49B26}"/>
    <dgm:cxn modelId="{3F4D45BD-715E-EC47-8B54-4DFB22B9F011}" type="presOf" srcId="{57C1D528-8258-B148-B9A2-E18B100AF95B}" destId="{C887A49C-F631-BA44-AEE3-4283270CB486}" srcOrd="0" destOrd="1" presId="urn:microsoft.com/office/officeart/2005/8/layout/StepDownProcess"/>
    <dgm:cxn modelId="{534184D3-EF9B-C54B-9BC1-FA2106F8BD49}" type="presOf" srcId="{6DFD729C-9653-5749-A7A9-A3272B784A11}" destId="{C43934B4-3945-5541-A63B-5BACB36CBEA9}" srcOrd="0" destOrd="0" presId="urn:microsoft.com/office/officeart/2005/8/layout/StepDownProcess"/>
    <dgm:cxn modelId="{762E04EE-4873-4B46-9D48-1554380EE120}" type="presOf" srcId="{8490DDDB-00CF-4F45-A3DF-4DAEAF2AC877}" destId="{5D03DB89-E479-344C-80D6-338FB06D7E3F}" srcOrd="0" destOrd="1" presId="urn:microsoft.com/office/officeart/2005/8/layout/StepDownProcess"/>
    <dgm:cxn modelId="{FD266FF6-C137-3E4D-8D61-B4B43C121247}" type="presOf" srcId="{3EFCDADC-9814-CD4F-8C7F-1C7C23499422}" destId="{E0E13195-BE62-DC44-904D-85E7F6DB32D1}" srcOrd="0" destOrd="1" presId="urn:microsoft.com/office/officeart/2005/8/layout/StepDownProcess"/>
    <dgm:cxn modelId="{048E99F9-509E-BD4D-A78A-C4C40E9244DB}" type="presOf" srcId="{090BFE47-74E9-4046-A3E3-A537E80AAFE8}" destId="{5D03DB89-E479-344C-80D6-338FB06D7E3F}" srcOrd="0" destOrd="0" presId="urn:microsoft.com/office/officeart/2005/8/layout/StepDownProcess"/>
    <dgm:cxn modelId="{51867EBD-F99E-1046-A493-8B7026C14C92}" type="presParOf" srcId="{70FF5FD1-7183-E64C-BE34-D76B7E10AD85}" destId="{88746B5B-66A4-7948-93C8-4B41052DF4A8}" srcOrd="0" destOrd="0" presId="urn:microsoft.com/office/officeart/2005/8/layout/StepDownProcess"/>
    <dgm:cxn modelId="{120A7F95-7B6B-CD4E-8404-A8554B6AFC6A}" type="presParOf" srcId="{88746B5B-66A4-7948-93C8-4B41052DF4A8}" destId="{B1E58B9F-AB1D-8A47-8285-7556BE7DF0FF}" srcOrd="0" destOrd="0" presId="urn:microsoft.com/office/officeart/2005/8/layout/StepDownProcess"/>
    <dgm:cxn modelId="{C420A7A1-755A-A64F-829F-8FC49A186591}" type="presParOf" srcId="{88746B5B-66A4-7948-93C8-4B41052DF4A8}" destId="{F8BC0BC5-6394-4B46-A866-2BE87E504FE2}" srcOrd="1" destOrd="0" presId="urn:microsoft.com/office/officeart/2005/8/layout/StepDownProcess"/>
    <dgm:cxn modelId="{7992FE95-D3CC-D047-8BB5-0B50993EDF15}" type="presParOf" srcId="{88746B5B-66A4-7948-93C8-4B41052DF4A8}" destId="{5D03DB89-E479-344C-80D6-338FB06D7E3F}" srcOrd="2" destOrd="0" presId="urn:microsoft.com/office/officeart/2005/8/layout/StepDownProcess"/>
    <dgm:cxn modelId="{B62AEAB2-90C2-9943-AE43-51ED7DB05BC4}" type="presParOf" srcId="{70FF5FD1-7183-E64C-BE34-D76B7E10AD85}" destId="{7FC23AF7-779B-AC4F-82E5-84F2B021F22D}" srcOrd="1" destOrd="0" presId="urn:microsoft.com/office/officeart/2005/8/layout/StepDownProcess"/>
    <dgm:cxn modelId="{116C6968-037E-C448-87FA-5B1F8D50554F}" type="presParOf" srcId="{70FF5FD1-7183-E64C-BE34-D76B7E10AD85}" destId="{8E150C6D-4865-0040-8E89-7A28DAE5C781}" srcOrd="2" destOrd="0" presId="urn:microsoft.com/office/officeart/2005/8/layout/StepDownProcess"/>
    <dgm:cxn modelId="{E856EBA3-B57A-DB49-988C-0113A5608415}" type="presParOf" srcId="{8E150C6D-4865-0040-8E89-7A28DAE5C781}" destId="{74D78714-9C0F-164F-A028-A8DD4496F93B}" srcOrd="0" destOrd="0" presId="urn:microsoft.com/office/officeart/2005/8/layout/StepDownProcess"/>
    <dgm:cxn modelId="{09685439-5889-CF4F-A377-59D06C4D40B1}" type="presParOf" srcId="{8E150C6D-4865-0040-8E89-7A28DAE5C781}" destId="{C43934B4-3945-5541-A63B-5BACB36CBEA9}" srcOrd="1" destOrd="0" presId="urn:microsoft.com/office/officeart/2005/8/layout/StepDownProcess"/>
    <dgm:cxn modelId="{782D08D6-AA12-BA4D-9BE4-3AA310EBB5EF}" type="presParOf" srcId="{8E150C6D-4865-0040-8E89-7A28DAE5C781}" destId="{E0E13195-BE62-DC44-904D-85E7F6DB32D1}" srcOrd="2" destOrd="0" presId="urn:microsoft.com/office/officeart/2005/8/layout/StepDownProcess"/>
    <dgm:cxn modelId="{362EBBBE-F309-E34E-87DA-55D4D2081C4E}" type="presParOf" srcId="{70FF5FD1-7183-E64C-BE34-D76B7E10AD85}" destId="{8EDC65AF-7282-7C41-96B6-AC77DF0A446A}" srcOrd="3" destOrd="0" presId="urn:microsoft.com/office/officeart/2005/8/layout/StepDownProcess"/>
    <dgm:cxn modelId="{8BC66319-655F-D144-9E8F-27319024F356}" type="presParOf" srcId="{70FF5FD1-7183-E64C-BE34-D76B7E10AD85}" destId="{082844DF-DC6C-344D-B570-CE023F24B9CB}" srcOrd="4" destOrd="0" presId="urn:microsoft.com/office/officeart/2005/8/layout/StepDownProcess"/>
    <dgm:cxn modelId="{8BD99E83-613F-6546-BA4E-BE6F7557DEEF}" type="presParOf" srcId="{082844DF-DC6C-344D-B570-CE023F24B9CB}" destId="{2B6F24A6-66D7-C44F-B9A1-DC1C15957C3B}" srcOrd="0" destOrd="0" presId="urn:microsoft.com/office/officeart/2005/8/layout/StepDownProcess"/>
    <dgm:cxn modelId="{6819DBF7-7E02-C94B-A66A-4670E0B77561}" type="presParOf" srcId="{082844DF-DC6C-344D-B570-CE023F24B9CB}" destId="{C887A49C-F631-BA44-AEE3-4283270CB486}"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9120C145-FFDA-214D-B838-0E533194B9F6}" type="doc">
      <dgm:prSet loTypeId="urn:microsoft.com/office/officeart/2005/8/layout/radial6" loCatId="" qsTypeId="urn:microsoft.com/office/officeart/2005/8/quickstyle/simple1" qsCatId="simple" csTypeId="urn:microsoft.com/office/officeart/2005/8/colors/accent1_1" csCatId="accent1" phldr="1"/>
      <dgm:spPr/>
      <dgm:t>
        <a:bodyPr/>
        <a:lstStyle/>
        <a:p>
          <a:endParaRPr lang="en-US"/>
        </a:p>
      </dgm:t>
    </dgm:pt>
    <dgm:pt modelId="{B272E874-8DA8-9E42-B7EB-123BA6570E1C}">
      <dgm:prSet phldrT="[Text]" custT="1"/>
      <dgm:spPr/>
      <dgm:t>
        <a:bodyPr/>
        <a:lstStyle/>
        <a:p>
          <a:r>
            <a:rPr lang="en-US" sz="2800" b="1" dirty="0"/>
            <a:t>Potential</a:t>
          </a:r>
        </a:p>
        <a:p>
          <a:r>
            <a:rPr lang="en-US" sz="2800" b="1" dirty="0"/>
            <a:t>Causes </a:t>
          </a:r>
        </a:p>
      </dgm:t>
    </dgm:pt>
    <dgm:pt modelId="{78308B20-729C-8A46-B289-7EF7EDD631E2}" type="parTrans" cxnId="{91409AA4-0B0B-8D44-B0E0-21F8FBC5E9F1}">
      <dgm:prSet/>
      <dgm:spPr/>
      <dgm:t>
        <a:bodyPr/>
        <a:lstStyle/>
        <a:p>
          <a:endParaRPr lang="en-US" sz="2400"/>
        </a:p>
      </dgm:t>
    </dgm:pt>
    <dgm:pt modelId="{FDDDE64F-DA24-9646-95B5-CF00F6543503}" type="sibTrans" cxnId="{91409AA4-0B0B-8D44-B0E0-21F8FBC5E9F1}">
      <dgm:prSet/>
      <dgm:spPr/>
      <dgm:t>
        <a:bodyPr/>
        <a:lstStyle/>
        <a:p>
          <a:endParaRPr lang="en-US" sz="2400"/>
        </a:p>
      </dgm:t>
    </dgm:pt>
    <dgm:pt modelId="{54CAEA7E-20FA-1746-99EA-2ABBD5A10BFE}">
      <dgm:prSet phldrT="[Text]" custT="1"/>
      <dgm:spPr/>
      <dgm:t>
        <a:bodyPr/>
        <a:lstStyle/>
        <a:p>
          <a:r>
            <a:rPr lang="en-US" sz="2400" dirty="0"/>
            <a:t>Ambiguity</a:t>
          </a:r>
        </a:p>
      </dgm:t>
    </dgm:pt>
    <dgm:pt modelId="{F704B24F-55E8-2540-B96E-55EAC1749E7F}" type="parTrans" cxnId="{4E518952-5693-0640-9B5D-EAFB7E47741F}">
      <dgm:prSet/>
      <dgm:spPr/>
      <dgm:t>
        <a:bodyPr/>
        <a:lstStyle/>
        <a:p>
          <a:endParaRPr lang="en-US" sz="2400"/>
        </a:p>
      </dgm:t>
    </dgm:pt>
    <dgm:pt modelId="{F69C114B-8FF0-C04A-BEE7-9161CC0082C9}" type="sibTrans" cxnId="{4E518952-5693-0640-9B5D-EAFB7E47741F}">
      <dgm:prSet/>
      <dgm:spPr/>
      <dgm:t>
        <a:bodyPr/>
        <a:lstStyle/>
        <a:p>
          <a:endParaRPr lang="en-US" sz="2400"/>
        </a:p>
      </dgm:t>
    </dgm:pt>
    <dgm:pt modelId="{D0871137-8A14-D64A-BBC9-8C35E860496F}">
      <dgm:prSet phldrT="[Text]" custT="1"/>
      <dgm:spPr/>
      <dgm:t>
        <a:bodyPr/>
        <a:lstStyle/>
        <a:p>
          <a:r>
            <a:rPr lang="en-US" sz="2400" dirty="0"/>
            <a:t>Lack of contact</a:t>
          </a:r>
        </a:p>
      </dgm:t>
    </dgm:pt>
    <dgm:pt modelId="{C806BF09-B45D-6247-B7C8-DAFEB0CE62F3}" type="parTrans" cxnId="{8E68B17C-D621-A54A-A1EA-1556A7A76768}">
      <dgm:prSet/>
      <dgm:spPr/>
      <dgm:t>
        <a:bodyPr/>
        <a:lstStyle/>
        <a:p>
          <a:endParaRPr lang="en-US" sz="2400"/>
        </a:p>
      </dgm:t>
    </dgm:pt>
    <dgm:pt modelId="{49608A76-BB59-A241-B9FA-59559D4EA9F9}" type="sibTrans" cxnId="{8E68B17C-D621-A54A-A1EA-1556A7A76768}">
      <dgm:prSet/>
      <dgm:spPr/>
      <dgm:t>
        <a:bodyPr/>
        <a:lstStyle/>
        <a:p>
          <a:endParaRPr lang="en-US" sz="2400"/>
        </a:p>
      </dgm:t>
    </dgm:pt>
    <dgm:pt modelId="{A0F2AA9A-EDC2-7C46-AD0D-706D1635662A}">
      <dgm:prSet phldrT="[Text]" custT="1"/>
      <dgm:spPr/>
      <dgm:t>
        <a:bodyPr/>
        <a:lstStyle/>
        <a:p>
          <a:r>
            <a:rPr lang="en-US" sz="2400" dirty="0"/>
            <a:t>Demands</a:t>
          </a:r>
        </a:p>
      </dgm:t>
    </dgm:pt>
    <dgm:pt modelId="{37EFBB90-5363-C84B-A016-981965BE2DCC}" type="parTrans" cxnId="{D20157AB-E5B6-044F-8699-940B3D02FB2A}">
      <dgm:prSet/>
      <dgm:spPr/>
      <dgm:t>
        <a:bodyPr/>
        <a:lstStyle/>
        <a:p>
          <a:endParaRPr lang="en-US" sz="2400"/>
        </a:p>
      </dgm:t>
    </dgm:pt>
    <dgm:pt modelId="{FFCDA788-78FD-AA4E-8AFC-FBEDC68BDC92}" type="sibTrans" cxnId="{D20157AB-E5B6-044F-8699-940B3D02FB2A}">
      <dgm:prSet/>
      <dgm:spPr/>
      <dgm:t>
        <a:bodyPr/>
        <a:lstStyle/>
        <a:p>
          <a:endParaRPr lang="en-US" sz="2400"/>
        </a:p>
      </dgm:t>
    </dgm:pt>
    <dgm:pt modelId="{00550E74-A9CA-2D40-A24E-68D7B3CFB41E}">
      <dgm:prSet phldrT="[Text]" custT="1"/>
      <dgm:spPr/>
      <dgm:t>
        <a:bodyPr/>
        <a:lstStyle/>
        <a:p>
          <a:r>
            <a:rPr lang="en-US" sz="2400" dirty="0"/>
            <a:t>Relevance</a:t>
          </a:r>
        </a:p>
      </dgm:t>
    </dgm:pt>
    <dgm:pt modelId="{5B53429A-D29D-7A4C-9AA3-C62AC272FCE3}" type="parTrans" cxnId="{95C64120-2940-FE4A-A512-485396F11927}">
      <dgm:prSet/>
      <dgm:spPr/>
      <dgm:t>
        <a:bodyPr/>
        <a:lstStyle/>
        <a:p>
          <a:endParaRPr lang="en-US" sz="2400"/>
        </a:p>
      </dgm:t>
    </dgm:pt>
    <dgm:pt modelId="{1C5D2DEC-F169-2A41-9DBC-24A981E5B5C8}" type="sibTrans" cxnId="{95C64120-2940-FE4A-A512-485396F11927}">
      <dgm:prSet/>
      <dgm:spPr/>
      <dgm:t>
        <a:bodyPr/>
        <a:lstStyle/>
        <a:p>
          <a:endParaRPr lang="en-US" sz="2400"/>
        </a:p>
      </dgm:t>
    </dgm:pt>
    <dgm:pt modelId="{DA8D8AC0-1E27-3847-B19B-632180676DCD}">
      <dgm:prSet phldrT="[Text]" custT="1"/>
      <dgm:spPr/>
      <dgm:t>
        <a:bodyPr/>
        <a:lstStyle/>
        <a:p>
          <a:r>
            <a:rPr lang="en-US" sz="2400" dirty="0"/>
            <a:t>Fatigue</a:t>
          </a:r>
        </a:p>
      </dgm:t>
    </dgm:pt>
    <dgm:pt modelId="{8E22B7E1-A14D-D44C-8E81-FD570C8C503D}" type="parTrans" cxnId="{638A9BF9-9899-544C-A7EC-4819374B2ED4}">
      <dgm:prSet/>
      <dgm:spPr/>
      <dgm:t>
        <a:bodyPr/>
        <a:lstStyle/>
        <a:p>
          <a:endParaRPr lang="en-US" sz="2400"/>
        </a:p>
      </dgm:t>
    </dgm:pt>
    <dgm:pt modelId="{702790A7-33F8-6C4D-B6FA-2CEB682790B8}" type="sibTrans" cxnId="{638A9BF9-9899-544C-A7EC-4819374B2ED4}">
      <dgm:prSet/>
      <dgm:spPr/>
      <dgm:t>
        <a:bodyPr/>
        <a:lstStyle/>
        <a:p>
          <a:endParaRPr lang="en-US" sz="2400"/>
        </a:p>
      </dgm:t>
    </dgm:pt>
    <dgm:pt modelId="{FC12BE39-BDF3-7D4F-844C-347CACC88951}" type="pres">
      <dgm:prSet presAssocID="{9120C145-FFDA-214D-B838-0E533194B9F6}" presName="Name0" presStyleCnt="0">
        <dgm:presLayoutVars>
          <dgm:chMax val="1"/>
          <dgm:dir/>
          <dgm:animLvl val="ctr"/>
          <dgm:resizeHandles val="exact"/>
        </dgm:presLayoutVars>
      </dgm:prSet>
      <dgm:spPr/>
    </dgm:pt>
    <dgm:pt modelId="{17044960-ED0D-C949-84CA-9951AF1DFB5D}" type="pres">
      <dgm:prSet presAssocID="{B272E874-8DA8-9E42-B7EB-123BA6570E1C}" presName="centerShape" presStyleLbl="node0" presStyleIdx="0" presStyleCnt="1" custScaleX="119706" custScaleY="112911" custLinFactNeighborX="-240" custLinFactNeighborY="646"/>
      <dgm:spPr/>
    </dgm:pt>
    <dgm:pt modelId="{C324D133-5C09-3B46-981F-8438E754B2EB}" type="pres">
      <dgm:prSet presAssocID="{54CAEA7E-20FA-1746-99EA-2ABBD5A10BFE}" presName="node" presStyleLbl="node1" presStyleIdx="0" presStyleCnt="5" custScaleX="149883">
        <dgm:presLayoutVars>
          <dgm:bulletEnabled val="1"/>
        </dgm:presLayoutVars>
      </dgm:prSet>
      <dgm:spPr/>
    </dgm:pt>
    <dgm:pt modelId="{75FA4DE7-E1B8-FA46-837C-84B9EFE40666}" type="pres">
      <dgm:prSet presAssocID="{54CAEA7E-20FA-1746-99EA-2ABBD5A10BFE}" presName="dummy" presStyleCnt="0"/>
      <dgm:spPr/>
    </dgm:pt>
    <dgm:pt modelId="{E10CA71F-7215-FB42-B3E1-48F9D9AB2FBB}" type="pres">
      <dgm:prSet presAssocID="{F69C114B-8FF0-C04A-BEE7-9161CC0082C9}" presName="sibTrans" presStyleLbl="sibTrans2D1" presStyleIdx="0" presStyleCnt="5"/>
      <dgm:spPr/>
    </dgm:pt>
    <dgm:pt modelId="{32380CEE-1B0E-9049-A729-316D6CF893A0}" type="pres">
      <dgm:prSet presAssocID="{D0871137-8A14-D64A-BBC9-8C35E860496F}" presName="node" presStyleLbl="node1" presStyleIdx="1" presStyleCnt="5" custScaleX="149883">
        <dgm:presLayoutVars>
          <dgm:bulletEnabled val="1"/>
        </dgm:presLayoutVars>
      </dgm:prSet>
      <dgm:spPr/>
    </dgm:pt>
    <dgm:pt modelId="{A2704CD6-F14E-EC43-85B5-E465FBE38B72}" type="pres">
      <dgm:prSet presAssocID="{D0871137-8A14-D64A-BBC9-8C35E860496F}" presName="dummy" presStyleCnt="0"/>
      <dgm:spPr/>
    </dgm:pt>
    <dgm:pt modelId="{03E5FF05-9EB2-CE49-95BE-24E28886B9BF}" type="pres">
      <dgm:prSet presAssocID="{49608A76-BB59-A241-B9FA-59559D4EA9F9}" presName="sibTrans" presStyleLbl="sibTrans2D1" presStyleIdx="1" presStyleCnt="5"/>
      <dgm:spPr/>
    </dgm:pt>
    <dgm:pt modelId="{DC78F306-C7AA-3347-B5A0-0C55E9B62545}" type="pres">
      <dgm:prSet presAssocID="{A0F2AA9A-EDC2-7C46-AD0D-706D1635662A}" presName="node" presStyleLbl="node1" presStyleIdx="2" presStyleCnt="5" custScaleX="149883">
        <dgm:presLayoutVars>
          <dgm:bulletEnabled val="1"/>
        </dgm:presLayoutVars>
      </dgm:prSet>
      <dgm:spPr/>
    </dgm:pt>
    <dgm:pt modelId="{2E05598F-C8E1-4943-A991-67BB0C2996CD}" type="pres">
      <dgm:prSet presAssocID="{A0F2AA9A-EDC2-7C46-AD0D-706D1635662A}" presName="dummy" presStyleCnt="0"/>
      <dgm:spPr/>
    </dgm:pt>
    <dgm:pt modelId="{83A9BC88-3884-2141-B685-AE462AE76BB4}" type="pres">
      <dgm:prSet presAssocID="{FFCDA788-78FD-AA4E-8AFC-FBEDC68BDC92}" presName="sibTrans" presStyleLbl="sibTrans2D1" presStyleIdx="2" presStyleCnt="5"/>
      <dgm:spPr/>
    </dgm:pt>
    <dgm:pt modelId="{169E26EC-514D-3549-9620-767B7ACB6704}" type="pres">
      <dgm:prSet presAssocID="{00550E74-A9CA-2D40-A24E-68D7B3CFB41E}" presName="node" presStyleLbl="node1" presStyleIdx="3" presStyleCnt="5" custScaleX="149883">
        <dgm:presLayoutVars>
          <dgm:bulletEnabled val="1"/>
        </dgm:presLayoutVars>
      </dgm:prSet>
      <dgm:spPr/>
    </dgm:pt>
    <dgm:pt modelId="{967F10B3-03C0-CA43-80EF-10F737E1224A}" type="pres">
      <dgm:prSet presAssocID="{00550E74-A9CA-2D40-A24E-68D7B3CFB41E}" presName="dummy" presStyleCnt="0"/>
      <dgm:spPr/>
    </dgm:pt>
    <dgm:pt modelId="{17D18469-CB1D-7240-B639-D865D5C41414}" type="pres">
      <dgm:prSet presAssocID="{1C5D2DEC-F169-2A41-9DBC-24A981E5B5C8}" presName="sibTrans" presStyleLbl="sibTrans2D1" presStyleIdx="3" presStyleCnt="5"/>
      <dgm:spPr/>
    </dgm:pt>
    <dgm:pt modelId="{25DB2C49-DD78-F041-B134-885D2C1F295E}" type="pres">
      <dgm:prSet presAssocID="{DA8D8AC0-1E27-3847-B19B-632180676DCD}" presName="node" presStyleLbl="node1" presStyleIdx="4" presStyleCnt="5" custScaleX="149883">
        <dgm:presLayoutVars>
          <dgm:bulletEnabled val="1"/>
        </dgm:presLayoutVars>
      </dgm:prSet>
      <dgm:spPr/>
    </dgm:pt>
    <dgm:pt modelId="{A20DB167-A2FC-A54D-AF97-3DA643B81DD6}" type="pres">
      <dgm:prSet presAssocID="{DA8D8AC0-1E27-3847-B19B-632180676DCD}" presName="dummy" presStyleCnt="0"/>
      <dgm:spPr/>
    </dgm:pt>
    <dgm:pt modelId="{29AF3CEB-464C-EC49-B99F-469E70B5176D}" type="pres">
      <dgm:prSet presAssocID="{702790A7-33F8-6C4D-B6FA-2CEB682790B8}" presName="sibTrans" presStyleLbl="sibTrans2D1" presStyleIdx="4" presStyleCnt="5"/>
      <dgm:spPr/>
    </dgm:pt>
  </dgm:ptLst>
  <dgm:cxnLst>
    <dgm:cxn modelId="{EF7A8F15-F2FA-A241-B868-6F75A0354219}" type="presOf" srcId="{A0F2AA9A-EDC2-7C46-AD0D-706D1635662A}" destId="{DC78F306-C7AA-3347-B5A0-0C55E9B62545}" srcOrd="0" destOrd="0" presId="urn:microsoft.com/office/officeart/2005/8/layout/radial6"/>
    <dgm:cxn modelId="{B51BDB1C-3626-0B4B-8F77-F26115EA77A4}" type="presOf" srcId="{9120C145-FFDA-214D-B838-0E533194B9F6}" destId="{FC12BE39-BDF3-7D4F-844C-347CACC88951}" srcOrd="0" destOrd="0" presId="urn:microsoft.com/office/officeart/2005/8/layout/radial6"/>
    <dgm:cxn modelId="{95C64120-2940-FE4A-A512-485396F11927}" srcId="{B272E874-8DA8-9E42-B7EB-123BA6570E1C}" destId="{00550E74-A9CA-2D40-A24E-68D7B3CFB41E}" srcOrd="3" destOrd="0" parTransId="{5B53429A-D29D-7A4C-9AA3-C62AC272FCE3}" sibTransId="{1C5D2DEC-F169-2A41-9DBC-24A981E5B5C8}"/>
    <dgm:cxn modelId="{AF9F5B41-5CEF-7F4E-9B7E-6AA927A97A58}" type="presOf" srcId="{1C5D2DEC-F169-2A41-9DBC-24A981E5B5C8}" destId="{17D18469-CB1D-7240-B639-D865D5C41414}" srcOrd="0" destOrd="0" presId="urn:microsoft.com/office/officeart/2005/8/layout/radial6"/>
    <dgm:cxn modelId="{3707354D-1781-7047-8570-0B5586446CBA}" type="presOf" srcId="{00550E74-A9CA-2D40-A24E-68D7B3CFB41E}" destId="{169E26EC-514D-3549-9620-767B7ACB6704}" srcOrd="0" destOrd="0" presId="urn:microsoft.com/office/officeart/2005/8/layout/radial6"/>
    <dgm:cxn modelId="{4E518952-5693-0640-9B5D-EAFB7E47741F}" srcId="{B272E874-8DA8-9E42-B7EB-123BA6570E1C}" destId="{54CAEA7E-20FA-1746-99EA-2ABBD5A10BFE}" srcOrd="0" destOrd="0" parTransId="{F704B24F-55E8-2540-B96E-55EAC1749E7F}" sibTransId="{F69C114B-8FF0-C04A-BEE7-9161CC0082C9}"/>
    <dgm:cxn modelId="{E0CF1754-11F0-6F4F-A44F-B5BF26785E01}" type="presOf" srcId="{FFCDA788-78FD-AA4E-8AFC-FBEDC68BDC92}" destId="{83A9BC88-3884-2141-B685-AE462AE76BB4}" srcOrd="0" destOrd="0" presId="urn:microsoft.com/office/officeart/2005/8/layout/radial6"/>
    <dgm:cxn modelId="{027ACD6B-FCC7-0C45-9B3C-FCBEEE08EC2C}" type="presOf" srcId="{54CAEA7E-20FA-1746-99EA-2ABBD5A10BFE}" destId="{C324D133-5C09-3B46-981F-8438E754B2EB}" srcOrd="0" destOrd="0" presId="urn:microsoft.com/office/officeart/2005/8/layout/radial6"/>
    <dgm:cxn modelId="{8C85766E-9813-954A-A1A2-53A783DF2CF9}" type="presOf" srcId="{DA8D8AC0-1E27-3847-B19B-632180676DCD}" destId="{25DB2C49-DD78-F041-B134-885D2C1F295E}" srcOrd="0" destOrd="0" presId="urn:microsoft.com/office/officeart/2005/8/layout/radial6"/>
    <dgm:cxn modelId="{8E68B17C-D621-A54A-A1EA-1556A7A76768}" srcId="{B272E874-8DA8-9E42-B7EB-123BA6570E1C}" destId="{D0871137-8A14-D64A-BBC9-8C35E860496F}" srcOrd="1" destOrd="0" parTransId="{C806BF09-B45D-6247-B7C8-DAFEB0CE62F3}" sibTransId="{49608A76-BB59-A241-B9FA-59559D4EA9F9}"/>
    <dgm:cxn modelId="{53BE2293-DEA4-BD45-965F-ED56883B7AE7}" type="presOf" srcId="{49608A76-BB59-A241-B9FA-59559D4EA9F9}" destId="{03E5FF05-9EB2-CE49-95BE-24E28886B9BF}" srcOrd="0" destOrd="0" presId="urn:microsoft.com/office/officeart/2005/8/layout/radial6"/>
    <dgm:cxn modelId="{91409AA4-0B0B-8D44-B0E0-21F8FBC5E9F1}" srcId="{9120C145-FFDA-214D-B838-0E533194B9F6}" destId="{B272E874-8DA8-9E42-B7EB-123BA6570E1C}" srcOrd="0" destOrd="0" parTransId="{78308B20-729C-8A46-B289-7EF7EDD631E2}" sibTransId="{FDDDE64F-DA24-9646-95B5-CF00F6543503}"/>
    <dgm:cxn modelId="{E02B0FAA-0EE7-C347-B7B9-FF827DCEF4C5}" type="presOf" srcId="{F69C114B-8FF0-C04A-BEE7-9161CC0082C9}" destId="{E10CA71F-7215-FB42-B3E1-48F9D9AB2FBB}" srcOrd="0" destOrd="0" presId="urn:microsoft.com/office/officeart/2005/8/layout/radial6"/>
    <dgm:cxn modelId="{D20157AB-E5B6-044F-8699-940B3D02FB2A}" srcId="{B272E874-8DA8-9E42-B7EB-123BA6570E1C}" destId="{A0F2AA9A-EDC2-7C46-AD0D-706D1635662A}" srcOrd="2" destOrd="0" parTransId="{37EFBB90-5363-C84B-A016-981965BE2DCC}" sibTransId="{FFCDA788-78FD-AA4E-8AFC-FBEDC68BDC92}"/>
    <dgm:cxn modelId="{23D6C1AF-6F55-AE4D-A877-3776D13A3103}" type="presOf" srcId="{B272E874-8DA8-9E42-B7EB-123BA6570E1C}" destId="{17044960-ED0D-C949-84CA-9951AF1DFB5D}" srcOrd="0" destOrd="0" presId="urn:microsoft.com/office/officeart/2005/8/layout/radial6"/>
    <dgm:cxn modelId="{4762F7CA-09C4-0B47-9DA8-AFB1CE730FB2}" type="presOf" srcId="{702790A7-33F8-6C4D-B6FA-2CEB682790B8}" destId="{29AF3CEB-464C-EC49-B99F-469E70B5176D}" srcOrd="0" destOrd="0" presId="urn:microsoft.com/office/officeart/2005/8/layout/radial6"/>
    <dgm:cxn modelId="{26260FD7-A2A5-9647-A4EA-03531B072C53}" type="presOf" srcId="{D0871137-8A14-D64A-BBC9-8C35E860496F}" destId="{32380CEE-1B0E-9049-A729-316D6CF893A0}" srcOrd="0" destOrd="0" presId="urn:microsoft.com/office/officeart/2005/8/layout/radial6"/>
    <dgm:cxn modelId="{638A9BF9-9899-544C-A7EC-4819374B2ED4}" srcId="{B272E874-8DA8-9E42-B7EB-123BA6570E1C}" destId="{DA8D8AC0-1E27-3847-B19B-632180676DCD}" srcOrd="4" destOrd="0" parTransId="{8E22B7E1-A14D-D44C-8E81-FD570C8C503D}" sibTransId="{702790A7-33F8-6C4D-B6FA-2CEB682790B8}"/>
    <dgm:cxn modelId="{665A0CB0-89B9-7E47-B8F5-9EFA56C4957B}" type="presParOf" srcId="{FC12BE39-BDF3-7D4F-844C-347CACC88951}" destId="{17044960-ED0D-C949-84CA-9951AF1DFB5D}" srcOrd="0" destOrd="0" presId="urn:microsoft.com/office/officeart/2005/8/layout/radial6"/>
    <dgm:cxn modelId="{D1220130-5BE0-0041-9942-1EB4A8324827}" type="presParOf" srcId="{FC12BE39-BDF3-7D4F-844C-347CACC88951}" destId="{C324D133-5C09-3B46-981F-8438E754B2EB}" srcOrd="1" destOrd="0" presId="urn:microsoft.com/office/officeart/2005/8/layout/radial6"/>
    <dgm:cxn modelId="{0718AB35-E427-E847-A6D6-9C4D1FC39106}" type="presParOf" srcId="{FC12BE39-BDF3-7D4F-844C-347CACC88951}" destId="{75FA4DE7-E1B8-FA46-837C-84B9EFE40666}" srcOrd="2" destOrd="0" presId="urn:microsoft.com/office/officeart/2005/8/layout/radial6"/>
    <dgm:cxn modelId="{98FF8CD1-926D-D946-81D2-66741ABE64A7}" type="presParOf" srcId="{FC12BE39-BDF3-7D4F-844C-347CACC88951}" destId="{E10CA71F-7215-FB42-B3E1-48F9D9AB2FBB}" srcOrd="3" destOrd="0" presId="urn:microsoft.com/office/officeart/2005/8/layout/radial6"/>
    <dgm:cxn modelId="{A3CE2524-EDA6-754F-9A99-D34E93D70B17}" type="presParOf" srcId="{FC12BE39-BDF3-7D4F-844C-347CACC88951}" destId="{32380CEE-1B0E-9049-A729-316D6CF893A0}" srcOrd="4" destOrd="0" presId="urn:microsoft.com/office/officeart/2005/8/layout/radial6"/>
    <dgm:cxn modelId="{323A3E0E-57B1-D447-B2FA-D35282BD610E}" type="presParOf" srcId="{FC12BE39-BDF3-7D4F-844C-347CACC88951}" destId="{A2704CD6-F14E-EC43-85B5-E465FBE38B72}" srcOrd="5" destOrd="0" presId="urn:microsoft.com/office/officeart/2005/8/layout/radial6"/>
    <dgm:cxn modelId="{08AAB6CB-AEE4-644E-B017-6968517BDD5B}" type="presParOf" srcId="{FC12BE39-BDF3-7D4F-844C-347CACC88951}" destId="{03E5FF05-9EB2-CE49-95BE-24E28886B9BF}" srcOrd="6" destOrd="0" presId="urn:microsoft.com/office/officeart/2005/8/layout/radial6"/>
    <dgm:cxn modelId="{B53BFA87-21E3-F943-8C9A-E90D4D98E6A6}" type="presParOf" srcId="{FC12BE39-BDF3-7D4F-844C-347CACC88951}" destId="{DC78F306-C7AA-3347-B5A0-0C55E9B62545}" srcOrd="7" destOrd="0" presId="urn:microsoft.com/office/officeart/2005/8/layout/radial6"/>
    <dgm:cxn modelId="{CB2CBE90-F07B-FA4A-8918-3F68D7ECD6E8}" type="presParOf" srcId="{FC12BE39-BDF3-7D4F-844C-347CACC88951}" destId="{2E05598F-C8E1-4943-A991-67BB0C2996CD}" srcOrd="8" destOrd="0" presId="urn:microsoft.com/office/officeart/2005/8/layout/radial6"/>
    <dgm:cxn modelId="{2557D8F5-1E63-5246-9D33-BD321C50B4E9}" type="presParOf" srcId="{FC12BE39-BDF3-7D4F-844C-347CACC88951}" destId="{83A9BC88-3884-2141-B685-AE462AE76BB4}" srcOrd="9" destOrd="0" presId="urn:microsoft.com/office/officeart/2005/8/layout/radial6"/>
    <dgm:cxn modelId="{3B39F01F-05E2-0B48-844F-2EDB11CFBA72}" type="presParOf" srcId="{FC12BE39-BDF3-7D4F-844C-347CACC88951}" destId="{169E26EC-514D-3549-9620-767B7ACB6704}" srcOrd="10" destOrd="0" presId="urn:microsoft.com/office/officeart/2005/8/layout/radial6"/>
    <dgm:cxn modelId="{F72062FF-AA8C-1944-A312-CFC7B1A2BF4A}" type="presParOf" srcId="{FC12BE39-BDF3-7D4F-844C-347CACC88951}" destId="{967F10B3-03C0-CA43-80EF-10F737E1224A}" srcOrd="11" destOrd="0" presId="urn:microsoft.com/office/officeart/2005/8/layout/radial6"/>
    <dgm:cxn modelId="{56C55FC8-605E-9E44-A508-993519ACF520}" type="presParOf" srcId="{FC12BE39-BDF3-7D4F-844C-347CACC88951}" destId="{17D18469-CB1D-7240-B639-D865D5C41414}" srcOrd="12" destOrd="0" presId="urn:microsoft.com/office/officeart/2005/8/layout/radial6"/>
    <dgm:cxn modelId="{572E0777-1699-024E-978D-D805173C55D5}" type="presParOf" srcId="{FC12BE39-BDF3-7D4F-844C-347CACC88951}" destId="{25DB2C49-DD78-F041-B134-885D2C1F295E}" srcOrd="13" destOrd="0" presId="urn:microsoft.com/office/officeart/2005/8/layout/radial6"/>
    <dgm:cxn modelId="{76660258-AA17-2947-9864-B75DAF3C51BE}" type="presParOf" srcId="{FC12BE39-BDF3-7D4F-844C-347CACC88951}" destId="{A20DB167-A2FC-A54D-AF97-3DA643B81DD6}" srcOrd="14" destOrd="0" presId="urn:microsoft.com/office/officeart/2005/8/layout/radial6"/>
    <dgm:cxn modelId="{DF4B8408-C2F9-FA43-82B2-4462A797442F}" type="presParOf" srcId="{FC12BE39-BDF3-7D4F-844C-347CACC88951}" destId="{29AF3CEB-464C-EC49-B99F-469E70B5176D}"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FED4823-BE39-E341-AA52-E555B888E6B3}" type="doc">
      <dgm:prSet loTypeId="urn:microsoft.com/office/officeart/2005/8/layout/process4" loCatId="" qsTypeId="urn:microsoft.com/office/officeart/2005/8/quickstyle/simple3" qsCatId="simple" csTypeId="urn:microsoft.com/office/officeart/2005/8/colors/accent2_1" csCatId="accent2" phldr="1"/>
      <dgm:spPr/>
      <dgm:t>
        <a:bodyPr/>
        <a:lstStyle/>
        <a:p>
          <a:endParaRPr lang="en-US"/>
        </a:p>
      </dgm:t>
    </dgm:pt>
    <dgm:pt modelId="{B66AFE2F-8EA8-9B47-B3F7-0A1A58A5FD83}">
      <dgm:prSet custT="1"/>
      <dgm:spPr/>
      <dgm:t>
        <a:bodyPr/>
        <a:lstStyle/>
        <a:p>
          <a:r>
            <a:rPr lang="en-US" sz="2800" dirty="0"/>
            <a:t>When you see </a:t>
          </a:r>
          <a:r>
            <a:rPr lang="en-US" sz="2800" b="1" dirty="0"/>
            <a:t>contextually inappropriate behavior</a:t>
          </a:r>
          <a:r>
            <a:rPr lang="en-US" sz="2800" dirty="0"/>
            <a:t> </a:t>
          </a:r>
        </a:p>
        <a:p>
          <a:r>
            <a:rPr lang="en-US" sz="2800" dirty="0"/>
            <a:t>or the </a:t>
          </a:r>
          <a:r>
            <a:rPr lang="en-US" sz="2800" b="1" dirty="0"/>
            <a:t>start to a power struggle</a:t>
          </a:r>
          <a:r>
            <a:rPr lang="en-US" sz="2800" dirty="0"/>
            <a:t>... </a:t>
          </a:r>
        </a:p>
      </dgm:t>
    </dgm:pt>
    <dgm:pt modelId="{2363E388-2B0F-394B-B659-A1A4AEBE199F}" type="parTrans" cxnId="{E36E1C44-B7DE-FF46-8DA5-11DD78F6706F}">
      <dgm:prSet/>
      <dgm:spPr/>
      <dgm:t>
        <a:bodyPr/>
        <a:lstStyle/>
        <a:p>
          <a:endParaRPr lang="en-US"/>
        </a:p>
      </dgm:t>
    </dgm:pt>
    <dgm:pt modelId="{CF552E3E-EDD4-E84F-A928-4BDA3C8327F2}" type="sibTrans" cxnId="{E36E1C44-B7DE-FF46-8DA5-11DD78F6706F}">
      <dgm:prSet/>
      <dgm:spPr/>
      <dgm:t>
        <a:bodyPr/>
        <a:lstStyle/>
        <a:p>
          <a:endParaRPr lang="en-US"/>
        </a:p>
      </dgm:t>
    </dgm:pt>
    <dgm:pt modelId="{EF5D8307-5811-544F-923A-25CA957B8638}">
      <dgm:prSet custT="1">
        <dgm:style>
          <a:lnRef idx="1">
            <a:schemeClr val="accent2"/>
          </a:lnRef>
          <a:fillRef idx="2">
            <a:schemeClr val="accent2"/>
          </a:fillRef>
          <a:effectRef idx="1">
            <a:schemeClr val="accent2"/>
          </a:effectRef>
          <a:fontRef idx="minor">
            <a:schemeClr val="dk1"/>
          </a:fontRef>
        </dgm:style>
      </dgm:prSet>
      <dgm:spPr/>
      <dgm:t>
        <a:bodyPr/>
        <a:lstStyle/>
        <a:p>
          <a:r>
            <a:rPr lang="en-US" sz="2800" b="1" dirty="0"/>
            <a:t>Is this a VDP? </a:t>
          </a:r>
        </a:p>
      </dgm:t>
    </dgm:pt>
    <dgm:pt modelId="{ADBCC592-D8BE-794D-9120-8A8EBCE06268}" type="parTrans" cxnId="{FD58097F-DD9F-7E42-BE40-A31ABAEB7378}">
      <dgm:prSet/>
      <dgm:spPr/>
      <dgm:t>
        <a:bodyPr/>
        <a:lstStyle/>
        <a:p>
          <a:endParaRPr lang="en-US"/>
        </a:p>
      </dgm:t>
    </dgm:pt>
    <dgm:pt modelId="{804BB0DB-FAA7-5947-9039-2856613AD158}" type="sibTrans" cxnId="{FD58097F-DD9F-7E42-BE40-A31ABAEB7378}">
      <dgm:prSet/>
      <dgm:spPr/>
      <dgm:t>
        <a:bodyPr/>
        <a:lstStyle/>
        <a:p>
          <a:endParaRPr lang="en-US"/>
        </a:p>
      </dgm:t>
    </dgm:pt>
    <dgm:pt modelId="{BFABBF15-4F5A-4C43-8516-279E973ED0AA}">
      <dgm:prSet custT="1"/>
      <dgm:spPr/>
      <dgm:t>
        <a:bodyPr/>
        <a:lstStyle/>
        <a:p>
          <a:pPr>
            <a:buFontTx/>
            <a:buChar char="–"/>
          </a:pPr>
          <a:r>
            <a:rPr lang="en-US" sz="2200">
              <a:solidFill>
                <a:schemeClr val="accent6">
                  <a:lumMod val="50000"/>
                </a:schemeClr>
              </a:solidFill>
              <a:latin typeface="Calibri" panose="020F0502020204030204" pitchFamily="34" charset="0"/>
              <a:cs typeface="Calibri" panose="020F0502020204030204" pitchFamily="34" charset="0"/>
            </a:rPr>
            <a:t>What is my internal decision state?</a:t>
          </a:r>
          <a:endParaRPr lang="en-US" sz="2200" dirty="0"/>
        </a:p>
      </dgm:t>
    </dgm:pt>
    <dgm:pt modelId="{6A923974-9DF5-0142-9725-60AC8141743A}" type="parTrans" cxnId="{5B08343C-35FD-AE41-9DED-DD27FB38EAFE}">
      <dgm:prSet/>
      <dgm:spPr/>
      <dgm:t>
        <a:bodyPr/>
        <a:lstStyle/>
        <a:p>
          <a:endParaRPr lang="en-US"/>
        </a:p>
      </dgm:t>
    </dgm:pt>
    <dgm:pt modelId="{05E1F9D2-ECC1-1F4B-B7BE-B0CAFE4E6326}" type="sibTrans" cxnId="{5B08343C-35FD-AE41-9DED-DD27FB38EAFE}">
      <dgm:prSet/>
      <dgm:spPr/>
      <dgm:t>
        <a:bodyPr/>
        <a:lstStyle/>
        <a:p>
          <a:endParaRPr lang="en-US"/>
        </a:p>
      </dgm:t>
    </dgm:pt>
    <dgm:pt modelId="{86A5A17E-C319-9344-955A-AFABBC278919}">
      <dgm:prSet custT="1"/>
      <dgm:spPr/>
      <dgm:t>
        <a:bodyPr/>
        <a:lstStyle/>
        <a:p>
          <a:r>
            <a:rPr lang="en-US" sz="2800" dirty="0"/>
            <a:t>If so, use an agreed-upon, predetermined  </a:t>
          </a:r>
        </a:p>
        <a:p>
          <a:r>
            <a:rPr lang="en-US" sz="2800" b="1" dirty="0"/>
            <a:t>alternative response</a:t>
          </a:r>
        </a:p>
      </dgm:t>
    </dgm:pt>
    <dgm:pt modelId="{6B17671C-4B86-FC40-A12E-2957B8DBE4F3}" type="parTrans" cxnId="{3866861E-8E25-9046-983E-C4150BA86C4D}">
      <dgm:prSet/>
      <dgm:spPr/>
      <dgm:t>
        <a:bodyPr/>
        <a:lstStyle/>
        <a:p>
          <a:endParaRPr lang="en-US"/>
        </a:p>
      </dgm:t>
    </dgm:pt>
    <dgm:pt modelId="{3A87CC80-BFA5-674B-8B2E-48AA2ED2E9CB}" type="sibTrans" cxnId="{3866861E-8E25-9046-983E-C4150BA86C4D}">
      <dgm:prSet/>
      <dgm:spPr/>
      <dgm:t>
        <a:bodyPr/>
        <a:lstStyle/>
        <a:p>
          <a:endParaRPr lang="en-US"/>
        </a:p>
      </dgm:t>
    </dgm:pt>
    <dgm:pt modelId="{65394DC8-10C4-3649-9B64-C65A59E813AD}">
      <dgm:prSet custT="1"/>
      <dgm:spPr/>
      <dgm:t>
        <a:bodyPr/>
        <a:lstStyle/>
        <a:p>
          <a:r>
            <a:rPr lang="en-US" sz="2800" b="1" dirty="0"/>
            <a:t>stop and ask yourself...</a:t>
          </a:r>
        </a:p>
      </dgm:t>
    </dgm:pt>
    <dgm:pt modelId="{B50A0E5E-25E1-F545-BECD-B0EC3FE3FB57}" type="parTrans" cxnId="{E5E0226A-207C-CF40-B01B-8182B52395D2}">
      <dgm:prSet/>
      <dgm:spPr/>
      <dgm:t>
        <a:bodyPr/>
        <a:lstStyle/>
        <a:p>
          <a:endParaRPr lang="en-US"/>
        </a:p>
      </dgm:t>
    </dgm:pt>
    <dgm:pt modelId="{C3C5A03B-4CB7-EF4E-AE9A-71C86F29E07E}" type="sibTrans" cxnId="{E5E0226A-207C-CF40-B01B-8182B52395D2}">
      <dgm:prSet/>
      <dgm:spPr/>
      <dgm:t>
        <a:bodyPr/>
        <a:lstStyle/>
        <a:p>
          <a:endParaRPr lang="en-US"/>
        </a:p>
      </dgm:t>
    </dgm:pt>
    <dgm:pt modelId="{C32F98D3-44DC-4D40-9000-A13E2B594FBD}">
      <dgm:prSet/>
      <dgm:spPr/>
      <dgm:t>
        <a:bodyPr/>
        <a:lstStyle/>
        <a:p>
          <a:r>
            <a:rPr lang="en-US">
              <a:solidFill>
                <a:schemeClr val="accent6">
                  <a:lumMod val="50000"/>
                </a:schemeClr>
              </a:solidFill>
              <a:latin typeface="Calibri" panose="020F0502020204030204" pitchFamily="34" charset="0"/>
              <a:cs typeface="Calibri" panose="020F0502020204030204" pitchFamily="34" charset="0"/>
            </a:rPr>
            <a:t>What are the elements of the situation?</a:t>
          </a:r>
          <a:endParaRPr lang="en-US" dirty="0">
            <a:solidFill>
              <a:schemeClr val="accent6">
                <a:lumMod val="50000"/>
              </a:schemeClr>
            </a:solidFill>
            <a:latin typeface="Calibri" panose="020F0502020204030204" pitchFamily="34" charset="0"/>
            <a:cs typeface="Calibri" panose="020F0502020204030204" pitchFamily="34" charset="0"/>
          </a:endParaRPr>
        </a:p>
      </dgm:t>
    </dgm:pt>
    <dgm:pt modelId="{A1B9C8BF-53E6-2F44-B603-7B551038303F}" type="parTrans" cxnId="{466EFD50-56D7-ED4B-805C-84F44D9F31EA}">
      <dgm:prSet/>
      <dgm:spPr/>
      <dgm:t>
        <a:bodyPr/>
        <a:lstStyle/>
        <a:p>
          <a:endParaRPr lang="en-US"/>
        </a:p>
      </dgm:t>
    </dgm:pt>
    <dgm:pt modelId="{BABFF459-6FC0-3F4C-826F-3CC3B7625D86}" type="sibTrans" cxnId="{466EFD50-56D7-ED4B-805C-84F44D9F31EA}">
      <dgm:prSet/>
      <dgm:spPr/>
      <dgm:t>
        <a:bodyPr/>
        <a:lstStyle/>
        <a:p>
          <a:endParaRPr lang="en-US"/>
        </a:p>
      </dgm:t>
    </dgm:pt>
    <dgm:pt modelId="{E48EA95D-286B-7D40-B696-CBE43AC84AF7}" type="pres">
      <dgm:prSet presAssocID="{2FED4823-BE39-E341-AA52-E555B888E6B3}" presName="Name0" presStyleCnt="0">
        <dgm:presLayoutVars>
          <dgm:dir/>
          <dgm:animLvl val="lvl"/>
          <dgm:resizeHandles val="exact"/>
        </dgm:presLayoutVars>
      </dgm:prSet>
      <dgm:spPr/>
    </dgm:pt>
    <dgm:pt modelId="{1FD1F152-E656-8144-B960-B6C8AF879D89}" type="pres">
      <dgm:prSet presAssocID="{86A5A17E-C319-9344-955A-AFABBC278919}" presName="boxAndChildren" presStyleCnt="0"/>
      <dgm:spPr/>
    </dgm:pt>
    <dgm:pt modelId="{74EED2F9-086D-9D49-BC33-4723AB38239A}" type="pres">
      <dgm:prSet presAssocID="{86A5A17E-C319-9344-955A-AFABBC278919}" presName="parentTextBox" presStyleLbl="node1" presStyleIdx="0" presStyleCnt="4" custScaleY="73962"/>
      <dgm:spPr/>
    </dgm:pt>
    <dgm:pt modelId="{25821036-B587-8B41-8697-80FA7ECB8E66}" type="pres">
      <dgm:prSet presAssocID="{804BB0DB-FAA7-5947-9039-2856613AD158}" presName="sp" presStyleCnt="0"/>
      <dgm:spPr/>
    </dgm:pt>
    <dgm:pt modelId="{72931B33-8AA5-4040-9050-CFFCB0E058B1}" type="pres">
      <dgm:prSet presAssocID="{EF5D8307-5811-544F-923A-25CA957B8638}" presName="arrowAndChildren" presStyleCnt="0"/>
      <dgm:spPr/>
    </dgm:pt>
    <dgm:pt modelId="{2B830BBC-EA0F-1649-BD35-5B0E1722293B}" type="pres">
      <dgm:prSet presAssocID="{EF5D8307-5811-544F-923A-25CA957B8638}" presName="parentTextArrow" presStyleLbl="node1" presStyleIdx="0" presStyleCnt="4"/>
      <dgm:spPr/>
    </dgm:pt>
    <dgm:pt modelId="{EA0C8C61-CF49-1444-B8C1-0FC7BA745F8B}" type="pres">
      <dgm:prSet presAssocID="{EF5D8307-5811-544F-923A-25CA957B8638}" presName="arrow" presStyleLbl="node1" presStyleIdx="1" presStyleCnt="4"/>
      <dgm:spPr/>
    </dgm:pt>
    <dgm:pt modelId="{29C995ED-8026-D04C-84F4-96D82B78C218}" type="pres">
      <dgm:prSet presAssocID="{EF5D8307-5811-544F-923A-25CA957B8638}" presName="descendantArrow" presStyleCnt="0"/>
      <dgm:spPr/>
    </dgm:pt>
    <dgm:pt modelId="{00C4223A-F038-9D43-AB29-3F0B593CA0B3}" type="pres">
      <dgm:prSet presAssocID="{C32F98D3-44DC-4D40-9000-A13E2B594FBD}" presName="childTextArrow" presStyleLbl="fgAccFollowNode1" presStyleIdx="0" presStyleCnt="2">
        <dgm:presLayoutVars>
          <dgm:bulletEnabled val="1"/>
        </dgm:presLayoutVars>
      </dgm:prSet>
      <dgm:spPr/>
    </dgm:pt>
    <dgm:pt modelId="{48AC97DA-2662-A349-8749-1B7132C1B1B8}" type="pres">
      <dgm:prSet presAssocID="{BFABBF15-4F5A-4C43-8516-279E973ED0AA}" presName="childTextArrow" presStyleLbl="fgAccFollowNode1" presStyleIdx="1" presStyleCnt="2" custScaleX="82018" custScaleY="101286">
        <dgm:presLayoutVars>
          <dgm:bulletEnabled val="1"/>
        </dgm:presLayoutVars>
      </dgm:prSet>
      <dgm:spPr/>
    </dgm:pt>
    <dgm:pt modelId="{63281197-32CF-3044-8B5C-F649A0AEDA9C}" type="pres">
      <dgm:prSet presAssocID="{C3C5A03B-4CB7-EF4E-AE9A-71C86F29E07E}" presName="sp" presStyleCnt="0"/>
      <dgm:spPr/>
    </dgm:pt>
    <dgm:pt modelId="{D0A40E84-2384-174C-A063-1F1DDF3E6F3C}" type="pres">
      <dgm:prSet presAssocID="{65394DC8-10C4-3649-9B64-C65A59E813AD}" presName="arrowAndChildren" presStyleCnt="0"/>
      <dgm:spPr/>
    </dgm:pt>
    <dgm:pt modelId="{C3255051-E496-0B4D-A10E-04C00A1D8484}" type="pres">
      <dgm:prSet presAssocID="{65394DC8-10C4-3649-9B64-C65A59E813AD}" presName="parentTextArrow" presStyleLbl="node1" presStyleIdx="2" presStyleCnt="4" custScaleY="57904"/>
      <dgm:spPr/>
    </dgm:pt>
    <dgm:pt modelId="{22741FF4-71B5-9547-AB24-AA706AF329EC}" type="pres">
      <dgm:prSet presAssocID="{CF552E3E-EDD4-E84F-A928-4BDA3C8327F2}" presName="sp" presStyleCnt="0"/>
      <dgm:spPr/>
    </dgm:pt>
    <dgm:pt modelId="{7A51DFE8-88AD-1941-AC87-45E98836DC3D}" type="pres">
      <dgm:prSet presAssocID="{B66AFE2F-8EA8-9B47-B3F7-0A1A58A5FD83}" presName="arrowAndChildren" presStyleCnt="0"/>
      <dgm:spPr/>
    </dgm:pt>
    <dgm:pt modelId="{AE08F966-D52B-3D46-9E11-2F70AA0B9A06}" type="pres">
      <dgm:prSet presAssocID="{B66AFE2F-8EA8-9B47-B3F7-0A1A58A5FD83}" presName="parentTextArrow" presStyleLbl="node1" presStyleIdx="3" presStyleCnt="4"/>
      <dgm:spPr/>
    </dgm:pt>
  </dgm:ptLst>
  <dgm:cxnLst>
    <dgm:cxn modelId="{C6E2980F-AB80-7244-BA17-295B70D1616A}" type="presOf" srcId="{B66AFE2F-8EA8-9B47-B3F7-0A1A58A5FD83}" destId="{AE08F966-D52B-3D46-9E11-2F70AA0B9A06}" srcOrd="0" destOrd="0" presId="urn:microsoft.com/office/officeart/2005/8/layout/process4"/>
    <dgm:cxn modelId="{3866861E-8E25-9046-983E-C4150BA86C4D}" srcId="{2FED4823-BE39-E341-AA52-E555B888E6B3}" destId="{86A5A17E-C319-9344-955A-AFABBC278919}" srcOrd="3" destOrd="0" parTransId="{6B17671C-4B86-FC40-A12E-2957B8DBE4F3}" sibTransId="{3A87CC80-BFA5-674B-8B2E-48AA2ED2E9CB}"/>
    <dgm:cxn modelId="{870A4E21-38D0-4240-AB32-0530A607E662}" type="presOf" srcId="{EF5D8307-5811-544F-923A-25CA957B8638}" destId="{EA0C8C61-CF49-1444-B8C1-0FC7BA745F8B}" srcOrd="1" destOrd="0" presId="urn:microsoft.com/office/officeart/2005/8/layout/process4"/>
    <dgm:cxn modelId="{857D982B-CF80-3D45-986E-672382C15B90}" type="presOf" srcId="{86A5A17E-C319-9344-955A-AFABBC278919}" destId="{74EED2F9-086D-9D49-BC33-4723AB38239A}" srcOrd="0" destOrd="0" presId="urn:microsoft.com/office/officeart/2005/8/layout/process4"/>
    <dgm:cxn modelId="{15652839-0D9E-3147-BEAA-E35963F92D46}" type="presOf" srcId="{2FED4823-BE39-E341-AA52-E555B888E6B3}" destId="{E48EA95D-286B-7D40-B696-CBE43AC84AF7}" srcOrd="0" destOrd="0" presId="urn:microsoft.com/office/officeart/2005/8/layout/process4"/>
    <dgm:cxn modelId="{2E5A4B39-C11A-AA4A-8A62-91F290A06D6C}" type="presOf" srcId="{EF5D8307-5811-544F-923A-25CA957B8638}" destId="{2B830BBC-EA0F-1649-BD35-5B0E1722293B}" srcOrd="0" destOrd="0" presId="urn:microsoft.com/office/officeart/2005/8/layout/process4"/>
    <dgm:cxn modelId="{5B08343C-35FD-AE41-9DED-DD27FB38EAFE}" srcId="{EF5D8307-5811-544F-923A-25CA957B8638}" destId="{BFABBF15-4F5A-4C43-8516-279E973ED0AA}" srcOrd="1" destOrd="0" parTransId="{6A923974-9DF5-0142-9725-60AC8141743A}" sibTransId="{05E1F9D2-ECC1-1F4B-B7BE-B0CAFE4E6326}"/>
    <dgm:cxn modelId="{E36E1C44-B7DE-FF46-8DA5-11DD78F6706F}" srcId="{2FED4823-BE39-E341-AA52-E555B888E6B3}" destId="{B66AFE2F-8EA8-9B47-B3F7-0A1A58A5FD83}" srcOrd="0" destOrd="0" parTransId="{2363E388-2B0F-394B-B659-A1A4AEBE199F}" sibTransId="{CF552E3E-EDD4-E84F-A928-4BDA3C8327F2}"/>
    <dgm:cxn modelId="{466EFD50-56D7-ED4B-805C-84F44D9F31EA}" srcId="{EF5D8307-5811-544F-923A-25CA957B8638}" destId="{C32F98D3-44DC-4D40-9000-A13E2B594FBD}" srcOrd="0" destOrd="0" parTransId="{A1B9C8BF-53E6-2F44-B603-7B551038303F}" sibTransId="{BABFF459-6FC0-3F4C-826F-3CC3B7625D86}"/>
    <dgm:cxn modelId="{8AE25159-F369-FB4F-BAD4-A9E0209F53E9}" type="presOf" srcId="{BFABBF15-4F5A-4C43-8516-279E973ED0AA}" destId="{48AC97DA-2662-A349-8749-1B7132C1B1B8}" srcOrd="0" destOrd="0" presId="urn:microsoft.com/office/officeart/2005/8/layout/process4"/>
    <dgm:cxn modelId="{E5E0226A-207C-CF40-B01B-8182B52395D2}" srcId="{2FED4823-BE39-E341-AA52-E555B888E6B3}" destId="{65394DC8-10C4-3649-9B64-C65A59E813AD}" srcOrd="1" destOrd="0" parTransId="{B50A0E5E-25E1-F545-BECD-B0EC3FE3FB57}" sibTransId="{C3C5A03B-4CB7-EF4E-AE9A-71C86F29E07E}"/>
    <dgm:cxn modelId="{FD58097F-DD9F-7E42-BE40-A31ABAEB7378}" srcId="{2FED4823-BE39-E341-AA52-E555B888E6B3}" destId="{EF5D8307-5811-544F-923A-25CA957B8638}" srcOrd="2" destOrd="0" parTransId="{ADBCC592-D8BE-794D-9120-8A8EBCE06268}" sibTransId="{804BB0DB-FAA7-5947-9039-2856613AD158}"/>
    <dgm:cxn modelId="{9FC0B4D6-68FB-C445-A11C-2A8280607754}" type="presOf" srcId="{65394DC8-10C4-3649-9B64-C65A59E813AD}" destId="{C3255051-E496-0B4D-A10E-04C00A1D8484}" srcOrd="0" destOrd="0" presId="urn:microsoft.com/office/officeart/2005/8/layout/process4"/>
    <dgm:cxn modelId="{D12DCDDB-4152-1C4F-8220-69BCDC7CE8E6}" type="presOf" srcId="{C32F98D3-44DC-4D40-9000-A13E2B594FBD}" destId="{00C4223A-F038-9D43-AB29-3F0B593CA0B3}" srcOrd="0" destOrd="0" presId="urn:microsoft.com/office/officeart/2005/8/layout/process4"/>
    <dgm:cxn modelId="{BF0CDF24-1A75-C541-9DDB-F16F3E2FFE32}" type="presParOf" srcId="{E48EA95D-286B-7D40-B696-CBE43AC84AF7}" destId="{1FD1F152-E656-8144-B960-B6C8AF879D89}" srcOrd="0" destOrd="0" presId="urn:microsoft.com/office/officeart/2005/8/layout/process4"/>
    <dgm:cxn modelId="{25B3246E-04C9-FC49-A2BA-7DA5F39401B8}" type="presParOf" srcId="{1FD1F152-E656-8144-B960-B6C8AF879D89}" destId="{74EED2F9-086D-9D49-BC33-4723AB38239A}" srcOrd="0" destOrd="0" presId="urn:microsoft.com/office/officeart/2005/8/layout/process4"/>
    <dgm:cxn modelId="{42545D9B-2BB8-3645-85C2-EC211C5E54CA}" type="presParOf" srcId="{E48EA95D-286B-7D40-B696-CBE43AC84AF7}" destId="{25821036-B587-8B41-8697-80FA7ECB8E66}" srcOrd="1" destOrd="0" presId="urn:microsoft.com/office/officeart/2005/8/layout/process4"/>
    <dgm:cxn modelId="{44AE6F77-52C3-8046-9D9C-083B09A6F15D}" type="presParOf" srcId="{E48EA95D-286B-7D40-B696-CBE43AC84AF7}" destId="{72931B33-8AA5-4040-9050-CFFCB0E058B1}" srcOrd="2" destOrd="0" presId="urn:microsoft.com/office/officeart/2005/8/layout/process4"/>
    <dgm:cxn modelId="{1E98A2CB-B82F-7D4E-9A91-A485A46516C5}" type="presParOf" srcId="{72931B33-8AA5-4040-9050-CFFCB0E058B1}" destId="{2B830BBC-EA0F-1649-BD35-5B0E1722293B}" srcOrd="0" destOrd="0" presId="urn:microsoft.com/office/officeart/2005/8/layout/process4"/>
    <dgm:cxn modelId="{15F88C35-4899-0249-9FA9-8592BA4388E1}" type="presParOf" srcId="{72931B33-8AA5-4040-9050-CFFCB0E058B1}" destId="{EA0C8C61-CF49-1444-B8C1-0FC7BA745F8B}" srcOrd="1" destOrd="0" presId="urn:microsoft.com/office/officeart/2005/8/layout/process4"/>
    <dgm:cxn modelId="{36B95E50-ED9D-E747-A2D7-4E575B836526}" type="presParOf" srcId="{72931B33-8AA5-4040-9050-CFFCB0E058B1}" destId="{29C995ED-8026-D04C-84F4-96D82B78C218}" srcOrd="2" destOrd="0" presId="urn:microsoft.com/office/officeart/2005/8/layout/process4"/>
    <dgm:cxn modelId="{CA3E89AD-F125-9E4C-8507-2F1C2D0636BD}" type="presParOf" srcId="{29C995ED-8026-D04C-84F4-96D82B78C218}" destId="{00C4223A-F038-9D43-AB29-3F0B593CA0B3}" srcOrd="0" destOrd="0" presId="urn:microsoft.com/office/officeart/2005/8/layout/process4"/>
    <dgm:cxn modelId="{97535636-8F4E-3942-99D0-766FE15A58F3}" type="presParOf" srcId="{29C995ED-8026-D04C-84F4-96D82B78C218}" destId="{48AC97DA-2662-A349-8749-1B7132C1B1B8}" srcOrd="1" destOrd="0" presId="urn:microsoft.com/office/officeart/2005/8/layout/process4"/>
    <dgm:cxn modelId="{91015F31-C211-2B4D-94E9-FD5CE27B6024}" type="presParOf" srcId="{E48EA95D-286B-7D40-B696-CBE43AC84AF7}" destId="{63281197-32CF-3044-8B5C-F649A0AEDA9C}" srcOrd="3" destOrd="0" presId="urn:microsoft.com/office/officeart/2005/8/layout/process4"/>
    <dgm:cxn modelId="{1B5060E5-D3D3-D34A-8038-436218F736A0}" type="presParOf" srcId="{E48EA95D-286B-7D40-B696-CBE43AC84AF7}" destId="{D0A40E84-2384-174C-A063-1F1DDF3E6F3C}" srcOrd="4" destOrd="0" presId="urn:microsoft.com/office/officeart/2005/8/layout/process4"/>
    <dgm:cxn modelId="{1D9DB264-46B6-234E-9298-4AF722CB7CE1}" type="presParOf" srcId="{D0A40E84-2384-174C-A063-1F1DDF3E6F3C}" destId="{C3255051-E496-0B4D-A10E-04C00A1D8484}" srcOrd="0" destOrd="0" presId="urn:microsoft.com/office/officeart/2005/8/layout/process4"/>
    <dgm:cxn modelId="{CE24B205-2F38-B047-84F1-F2C5B8B351E0}" type="presParOf" srcId="{E48EA95D-286B-7D40-B696-CBE43AC84AF7}" destId="{22741FF4-71B5-9547-AB24-AA706AF329EC}" srcOrd="5" destOrd="0" presId="urn:microsoft.com/office/officeart/2005/8/layout/process4"/>
    <dgm:cxn modelId="{E22BB868-67CD-7C47-93B6-7F6F0BFCE7C3}" type="presParOf" srcId="{E48EA95D-286B-7D40-B696-CBE43AC84AF7}" destId="{7A51DFE8-88AD-1941-AC87-45E98836DC3D}" srcOrd="6" destOrd="0" presId="urn:microsoft.com/office/officeart/2005/8/layout/process4"/>
    <dgm:cxn modelId="{B91014D5-E2DF-6D46-9225-8255249CCFAC}" type="presParOf" srcId="{7A51DFE8-88AD-1941-AC87-45E98836DC3D}" destId="{AE08F966-D52B-3D46-9E11-2F70AA0B9A0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9DC2DAD6-246E-5D41-925D-F249619757F1}" type="doc">
      <dgm:prSet loTypeId="urn:microsoft.com/office/officeart/2005/8/layout/hList1" loCatId="" qsTypeId="urn:microsoft.com/office/officeart/2005/8/quickstyle/simple1" qsCatId="simple" csTypeId="urn:microsoft.com/office/officeart/2005/8/colors/colorful4" csCatId="colorful" phldr="1"/>
      <dgm:spPr/>
      <dgm:t>
        <a:bodyPr/>
        <a:lstStyle/>
        <a:p>
          <a:endParaRPr lang="en-US"/>
        </a:p>
      </dgm:t>
    </dgm:pt>
    <dgm:pt modelId="{49EE3F7F-CF9E-5E4D-BBD1-BA7F2FDFD0A6}">
      <dgm:prSet phldrT="[Text]" custT="1"/>
      <dgm:spPr>
        <a:solidFill>
          <a:srgbClr val="587D33">
            <a:alpha val="25172"/>
          </a:srgbClr>
        </a:solidFill>
        <a:ln>
          <a:solidFill>
            <a:srgbClr val="587D33"/>
          </a:solidFill>
        </a:ln>
      </dgm:spPr>
      <dgm:t>
        <a:bodyPr/>
        <a:lstStyle/>
        <a:p>
          <a:r>
            <a:rPr lang="en-US" sz="4000" b="1" dirty="0">
              <a:solidFill>
                <a:schemeClr val="accent6">
                  <a:lumMod val="50000"/>
                </a:schemeClr>
              </a:solidFill>
            </a:rPr>
            <a:t>Get/Obtain</a:t>
          </a:r>
        </a:p>
      </dgm:t>
    </dgm:pt>
    <dgm:pt modelId="{39FFD5F8-DB32-8643-BA51-A484B9947794}" type="parTrans" cxnId="{2EC1E994-7A00-6C4A-9903-EAAAEC779F57}">
      <dgm:prSet/>
      <dgm:spPr/>
      <dgm:t>
        <a:bodyPr/>
        <a:lstStyle/>
        <a:p>
          <a:endParaRPr lang="en-US"/>
        </a:p>
      </dgm:t>
    </dgm:pt>
    <dgm:pt modelId="{2F8C9041-4067-EF45-9257-1FEE5EAF3920}" type="sibTrans" cxnId="{2EC1E994-7A00-6C4A-9903-EAAAEC779F57}">
      <dgm:prSet/>
      <dgm:spPr/>
      <dgm:t>
        <a:bodyPr/>
        <a:lstStyle/>
        <a:p>
          <a:endParaRPr lang="en-US"/>
        </a:p>
      </dgm:t>
    </dgm:pt>
    <dgm:pt modelId="{BAD0C613-874B-FA46-80FF-364A97919376}">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desired activities</a:t>
          </a:r>
        </a:p>
      </dgm:t>
    </dgm:pt>
    <dgm:pt modelId="{BEF77A93-5A9B-4848-A0AF-8D90DD731FCC}" type="parTrans" cxnId="{BB0E6597-137B-5B40-9F93-D91E8ACD57DA}">
      <dgm:prSet/>
      <dgm:spPr/>
      <dgm:t>
        <a:bodyPr/>
        <a:lstStyle/>
        <a:p>
          <a:endParaRPr lang="en-US"/>
        </a:p>
      </dgm:t>
    </dgm:pt>
    <dgm:pt modelId="{2639A600-E9FE-3049-A71A-0D18C21754AC}" type="sibTrans" cxnId="{BB0E6597-137B-5B40-9F93-D91E8ACD57DA}">
      <dgm:prSet/>
      <dgm:spPr/>
      <dgm:t>
        <a:bodyPr/>
        <a:lstStyle/>
        <a:p>
          <a:endParaRPr lang="en-US"/>
        </a:p>
      </dgm:t>
    </dgm:pt>
    <dgm:pt modelId="{FF1A4C27-3039-8A4E-8998-077C5745A4EE}">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tangible items</a:t>
          </a:r>
        </a:p>
      </dgm:t>
    </dgm:pt>
    <dgm:pt modelId="{7ADA0CCB-A976-834B-99BA-AB702E15AED5}" type="parTrans" cxnId="{F2276792-678C-B849-A469-4034641C6A02}">
      <dgm:prSet/>
      <dgm:spPr/>
      <dgm:t>
        <a:bodyPr/>
        <a:lstStyle/>
        <a:p>
          <a:endParaRPr lang="en-US"/>
        </a:p>
      </dgm:t>
    </dgm:pt>
    <dgm:pt modelId="{73A65BAD-E7B3-E345-9E0B-5FE71935F002}" type="sibTrans" cxnId="{F2276792-678C-B849-A469-4034641C6A02}">
      <dgm:prSet/>
      <dgm:spPr/>
      <dgm:t>
        <a:bodyPr/>
        <a:lstStyle/>
        <a:p>
          <a:endParaRPr lang="en-US"/>
        </a:p>
      </dgm:t>
    </dgm:pt>
    <dgm:pt modelId="{586CBF68-E1C4-A742-BB28-9B28A2F00A9C}">
      <dgm:prSet phldrT="[Text]" custT="1"/>
      <dgm:spPr>
        <a:solidFill>
          <a:srgbClr val="881864">
            <a:alpha val="25300"/>
          </a:srgbClr>
        </a:solidFill>
        <a:ln>
          <a:solidFill>
            <a:srgbClr val="881864"/>
          </a:solidFill>
        </a:ln>
      </dgm:spPr>
      <dgm:t>
        <a:bodyPr/>
        <a:lstStyle/>
        <a:p>
          <a:r>
            <a:rPr lang="en-US" sz="4000" b="1" dirty="0">
              <a:solidFill>
                <a:schemeClr val="accent6">
                  <a:lumMod val="50000"/>
                </a:schemeClr>
              </a:solidFill>
            </a:rPr>
            <a:t>Avoid/Escape</a:t>
          </a:r>
        </a:p>
      </dgm:t>
    </dgm:pt>
    <dgm:pt modelId="{FBED175B-B281-5945-BEC8-D07F4B414002}" type="parTrans" cxnId="{1D3E8A9D-8C57-2047-A97A-720FC7A6D162}">
      <dgm:prSet/>
      <dgm:spPr/>
      <dgm:t>
        <a:bodyPr/>
        <a:lstStyle/>
        <a:p>
          <a:endParaRPr lang="en-US"/>
        </a:p>
      </dgm:t>
    </dgm:pt>
    <dgm:pt modelId="{7F980CCE-88A2-D944-888B-8D76B31A2FC2}" type="sibTrans" cxnId="{1D3E8A9D-8C57-2047-A97A-720FC7A6D162}">
      <dgm:prSet/>
      <dgm:spPr/>
      <dgm:t>
        <a:bodyPr/>
        <a:lstStyle/>
        <a:p>
          <a:endParaRPr lang="en-US"/>
        </a:p>
      </dgm:t>
    </dgm:pt>
    <dgm:pt modelId="{0A0D6A5B-E384-A54F-BC7B-E7273B55292E}">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aversive activities</a:t>
          </a:r>
        </a:p>
      </dgm:t>
    </dgm:pt>
    <dgm:pt modelId="{56656C49-6D6C-254C-A390-92E8E4AAD9A8}" type="parTrans" cxnId="{505392CE-427A-684B-AC57-41694A8A55A5}">
      <dgm:prSet/>
      <dgm:spPr/>
      <dgm:t>
        <a:bodyPr/>
        <a:lstStyle/>
        <a:p>
          <a:endParaRPr lang="en-US"/>
        </a:p>
      </dgm:t>
    </dgm:pt>
    <dgm:pt modelId="{8C67FE03-C85D-FB48-B801-2016780FEC19}" type="sibTrans" cxnId="{505392CE-427A-684B-AC57-41694A8A55A5}">
      <dgm:prSet/>
      <dgm:spPr/>
      <dgm:t>
        <a:bodyPr/>
        <a:lstStyle/>
        <a:p>
          <a:endParaRPr lang="en-US"/>
        </a:p>
      </dgm:t>
    </dgm:pt>
    <dgm:pt modelId="{09828494-1FC4-9F4A-A096-ECA990FD059B}">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tangible items</a:t>
          </a:r>
        </a:p>
      </dgm:t>
    </dgm:pt>
    <dgm:pt modelId="{7A68E563-B1A7-DA43-A59C-D4E7276CDE40}" type="parTrans" cxnId="{EFA3DC5D-00B1-A34E-9D28-1BEC121263D4}">
      <dgm:prSet/>
      <dgm:spPr/>
      <dgm:t>
        <a:bodyPr/>
        <a:lstStyle/>
        <a:p>
          <a:endParaRPr lang="en-US"/>
        </a:p>
      </dgm:t>
    </dgm:pt>
    <dgm:pt modelId="{EDB30A87-322E-5546-9434-1645C631E431}" type="sibTrans" cxnId="{EFA3DC5D-00B1-A34E-9D28-1BEC121263D4}">
      <dgm:prSet/>
      <dgm:spPr/>
      <dgm:t>
        <a:bodyPr/>
        <a:lstStyle/>
        <a:p>
          <a:endParaRPr lang="en-US"/>
        </a:p>
      </dgm:t>
    </dgm:pt>
    <dgm:pt modelId="{8460AB15-591B-B64A-9948-EF85CC6C2490}">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attention</a:t>
          </a:r>
        </a:p>
      </dgm:t>
    </dgm:pt>
    <dgm:pt modelId="{1880A7CD-2140-0647-8FB8-C96CEC1BAB4C}" type="parTrans" cxnId="{B28C6DCB-F8E8-6F4F-B17E-5D58CC11F89E}">
      <dgm:prSet/>
      <dgm:spPr/>
      <dgm:t>
        <a:bodyPr/>
        <a:lstStyle/>
        <a:p>
          <a:endParaRPr lang="en-US"/>
        </a:p>
      </dgm:t>
    </dgm:pt>
    <dgm:pt modelId="{9A662EC0-F11D-FE4A-998F-56D1C4BEBE25}" type="sibTrans" cxnId="{B28C6DCB-F8E8-6F4F-B17E-5D58CC11F89E}">
      <dgm:prSet/>
      <dgm:spPr/>
      <dgm:t>
        <a:bodyPr/>
        <a:lstStyle/>
        <a:p>
          <a:endParaRPr lang="en-US"/>
        </a:p>
      </dgm:t>
    </dgm:pt>
    <dgm:pt modelId="{AD54228F-FF08-4543-9044-61166746F5BD}">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sensory stimulation</a:t>
          </a:r>
        </a:p>
      </dgm:t>
    </dgm:pt>
    <dgm:pt modelId="{8067960B-5268-374A-BC1D-F72BCA2705E1}" type="parTrans" cxnId="{87D93EAD-0698-7244-8A1F-BEF8AA0B2775}">
      <dgm:prSet/>
      <dgm:spPr/>
      <dgm:t>
        <a:bodyPr/>
        <a:lstStyle/>
        <a:p>
          <a:endParaRPr lang="en-US"/>
        </a:p>
      </dgm:t>
    </dgm:pt>
    <dgm:pt modelId="{88BD06EE-5B51-E64D-982F-7ED96AE5E29F}" type="sibTrans" cxnId="{87D93EAD-0698-7244-8A1F-BEF8AA0B2775}">
      <dgm:prSet/>
      <dgm:spPr/>
      <dgm:t>
        <a:bodyPr/>
        <a:lstStyle/>
        <a:p>
          <a:endParaRPr lang="en-US"/>
        </a:p>
      </dgm:t>
    </dgm:pt>
    <dgm:pt modelId="{16577DA3-3DA7-6E4D-885A-BFFCDAF9EC24}">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attention</a:t>
          </a:r>
        </a:p>
      </dgm:t>
    </dgm:pt>
    <dgm:pt modelId="{A777E390-AD3A-714D-9EC1-38469B8E714A}" type="parTrans" cxnId="{A4BDFFF7-59FA-5045-841A-AD16AAD91D73}">
      <dgm:prSet/>
      <dgm:spPr/>
      <dgm:t>
        <a:bodyPr/>
        <a:lstStyle/>
        <a:p>
          <a:endParaRPr lang="en-US"/>
        </a:p>
      </dgm:t>
    </dgm:pt>
    <dgm:pt modelId="{AE1EDC5E-82A4-EB4C-BA8C-E68E0B3FD8E2}" type="sibTrans" cxnId="{A4BDFFF7-59FA-5045-841A-AD16AAD91D73}">
      <dgm:prSet/>
      <dgm:spPr/>
      <dgm:t>
        <a:bodyPr/>
        <a:lstStyle/>
        <a:p>
          <a:endParaRPr lang="en-US"/>
        </a:p>
      </dgm:t>
    </dgm:pt>
    <dgm:pt modelId="{D42D889B-81E8-384C-A7D8-3C7DA0AFCEC6}">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sensory stimulation</a:t>
          </a:r>
        </a:p>
      </dgm:t>
    </dgm:pt>
    <dgm:pt modelId="{6DAD23FB-21E8-844A-B9F7-0B0FABAE319A}" type="parTrans" cxnId="{660FF42C-BCBF-BD46-959D-C8DAF74240E5}">
      <dgm:prSet/>
      <dgm:spPr/>
      <dgm:t>
        <a:bodyPr/>
        <a:lstStyle/>
        <a:p>
          <a:endParaRPr lang="en-US"/>
        </a:p>
      </dgm:t>
    </dgm:pt>
    <dgm:pt modelId="{ABEB9077-910B-D94A-B7E2-3D4D4FE6BD41}" type="sibTrans" cxnId="{660FF42C-BCBF-BD46-959D-C8DAF74240E5}">
      <dgm:prSet/>
      <dgm:spPr/>
      <dgm:t>
        <a:bodyPr/>
        <a:lstStyle/>
        <a:p>
          <a:endParaRPr lang="en-US"/>
        </a:p>
      </dgm:t>
    </dgm:pt>
    <dgm:pt modelId="{B5DB49E8-A4F5-8E42-A40A-48A02C42DC62}" type="pres">
      <dgm:prSet presAssocID="{9DC2DAD6-246E-5D41-925D-F249619757F1}" presName="Name0" presStyleCnt="0">
        <dgm:presLayoutVars>
          <dgm:dir/>
          <dgm:animLvl val="lvl"/>
          <dgm:resizeHandles val="exact"/>
        </dgm:presLayoutVars>
      </dgm:prSet>
      <dgm:spPr/>
    </dgm:pt>
    <dgm:pt modelId="{5CF435AB-324F-B340-9CE2-DF23922FF2DD}" type="pres">
      <dgm:prSet presAssocID="{49EE3F7F-CF9E-5E4D-BBD1-BA7F2FDFD0A6}" presName="composite" presStyleCnt="0"/>
      <dgm:spPr/>
    </dgm:pt>
    <dgm:pt modelId="{A10E8E2E-B9A7-AB42-8ED5-58A7A9E3F9EC}" type="pres">
      <dgm:prSet presAssocID="{49EE3F7F-CF9E-5E4D-BBD1-BA7F2FDFD0A6}" presName="parTx" presStyleLbl="alignNode1" presStyleIdx="0" presStyleCnt="2">
        <dgm:presLayoutVars>
          <dgm:chMax val="0"/>
          <dgm:chPref val="0"/>
          <dgm:bulletEnabled val="1"/>
        </dgm:presLayoutVars>
      </dgm:prSet>
      <dgm:spPr/>
    </dgm:pt>
    <dgm:pt modelId="{CE7759D0-9996-A24B-A98E-98FD82D5065B}" type="pres">
      <dgm:prSet presAssocID="{49EE3F7F-CF9E-5E4D-BBD1-BA7F2FDFD0A6}" presName="desTx" presStyleLbl="alignAccFollowNode1" presStyleIdx="0" presStyleCnt="2">
        <dgm:presLayoutVars>
          <dgm:bulletEnabled val="1"/>
        </dgm:presLayoutVars>
      </dgm:prSet>
      <dgm:spPr/>
    </dgm:pt>
    <dgm:pt modelId="{0A38BB41-0E8A-4247-8F59-86A99FA12045}" type="pres">
      <dgm:prSet presAssocID="{2F8C9041-4067-EF45-9257-1FEE5EAF3920}" presName="space" presStyleCnt="0"/>
      <dgm:spPr/>
    </dgm:pt>
    <dgm:pt modelId="{60FEA6B2-D3D3-D54F-860F-A67200E444A1}" type="pres">
      <dgm:prSet presAssocID="{586CBF68-E1C4-A742-BB28-9B28A2F00A9C}" presName="composite" presStyleCnt="0"/>
      <dgm:spPr/>
    </dgm:pt>
    <dgm:pt modelId="{8DD7900E-B2BB-D545-8051-2396A8BFA852}" type="pres">
      <dgm:prSet presAssocID="{586CBF68-E1C4-A742-BB28-9B28A2F00A9C}" presName="parTx" presStyleLbl="alignNode1" presStyleIdx="1" presStyleCnt="2">
        <dgm:presLayoutVars>
          <dgm:chMax val="0"/>
          <dgm:chPref val="0"/>
          <dgm:bulletEnabled val="1"/>
        </dgm:presLayoutVars>
      </dgm:prSet>
      <dgm:spPr/>
    </dgm:pt>
    <dgm:pt modelId="{A1C154F3-DD66-8047-ACF5-9E98F49E155B}" type="pres">
      <dgm:prSet presAssocID="{586CBF68-E1C4-A742-BB28-9B28A2F00A9C}" presName="desTx" presStyleLbl="alignAccFollowNode1" presStyleIdx="1" presStyleCnt="2">
        <dgm:presLayoutVars>
          <dgm:bulletEnabled val="1"/>
        </dgm:presLayoutVars>
      </dgm:prSet>
      <dgm:spPr/>
    </dgm:pt>
  </dgm:ptLst>
  <dgm:cxnLst>
    <dgm:cxn modelId="{7E7C080D-CFE8-3843-B80C-DAE821E73CDC}" type="presOf" srcId="{FF1A4C27-3039-8A4E-8998-077C5745A4EE}" destId="{CE7759D0-9996-A24B-A98E-98FD82D5065B}" srcOrd="0" destOrd="1" presId="urn:microsoft.com/office/officeart/2005/8/layout/hList1"/>
    <dgm:cxn modelId="{660FF42C-BCBF-BD46-959D-C8DAF74240E5}" srcId="{586CBF68-E1C4-A742-BB28-9B28A2F00A9C}" destId="{D42D889B-81E8-384C-A7D8-3C7DA0AFCEC6}" srcOrd="3" destOrd="0" parTransId="{6DAD23FB-21E8-844A-B9F7-0B0FABAE319A}" sibTransId="{ABEB9077-910B-D94A-B7E2-3D4D4FE6BD41}"/>
    <dgm:cxn modelId="{808CF936-F66B-0E4E-8C20-B5EFA2A30EA5}" type="presOf" srcId="{BAD0C613-874B-FA46-80FF-364A97919376}" destId="{CE7759D0-9996-A24B-A98E-98FD82D5065B}" srcOrd="0" destOrd="0" presId="urn:microsoft.com/office/officeart/2005/8/layout/hList1"/>
    <dgm:cxn modelId="{CBF04B39-754E-B647-B135-13EA2CADF178}" type="presOf" srcId="{8460AB15-591B-B64A-9948-EF85CC6C2490}" destId="{CE7759D0-9996-A24B-A98E-98FD82D5065B}" srcOrd="0" destOrd="2" presId="urn:microsoft.com/office/officeart/2005/8/layout/hList1"/>
    <dgm:cxn modelId="{0504C040-A960-1B4D-ABD3-140BBD4EB663}" type="presOf" srcId="{586CBF68-E1C4-A742-BB28-9B28A2F00A9C}" destId="{8DD7900E-B2BB-D545-8051-2396A8BFA852}" srcOrd="0" destOrd="0" presId="urn:microsoft.com/office/officeart/2005/8/layout/hList1"/>
    <dgm:cxn modelId="{B7CFBA46-7301-BE47-B066-029C3DB6F9BC}" type="presOf" srcId="{AD54228F-FF08-4543-9044-61166746F5BD}" destId="{CE7759D0-9996-A24B-A98E-98FD82D5065B}" srcOrd="0" destOrd="3" presId="urn:microsoft.com/office/officeart/2005/8/layout/hList1"/>
    <dgm:cxn modelId="{EFA3DC5D-00B1-A34E-9D28-1BEC121263D4}" srcId="{586CBF68-E1C4-A742-BB28-9B28A2F00A9C}" destId="{09828494-1FC4-9F4A-A096-ECA990FD059B}" srcOrd="1" destOrd="0" parTransId="{7A68E563-B1A7-DA43-A59C-D4E7276CDE40}" sibTransId="{EDB30A87-322E-5546-9434-1645C631E431}"/>
    <dgm:cxn modelId="{59739961-05A2-4645-B806-3778CC854226}" type="presOf" srcId="{0A0D6A5B-E384-A54F-BC7B-E7273B55292E}" destId="{A1C154F3-DD66-8047-ACF5-9E98F49E155B}" srcOrd="0" destOrd="0" presId="urn:microsoft.com/office/officeart/2005/8/layout/hList1"/>
    <dgm:cxn modelId="{2A61CD6E-0C54-FD49-A740-CDABABB2440B}" type="presOf" srcId="{09828494-1FC4-9F4A-A096-ECA990FD059B}" destId="{A1C154F3-DD66-8047-ACF5-9E98F49E155B}" srcOrd="0" destOrd="1" presId="urn:microsoft.com/office/officeart/2005/8/layout/hList1"/>
    <dgm:cxn modelId="{8D670A7C-17A4-4349-80A7-2C8DAA0D07A2}" type="presOf" srcId="{D42D889B-81E8-384C-A7D8-3C7DA0AFCEC6}" destId="{A1C154F3-DD66-8047-ACF5-9E98F49E155B}" srcOrd="0" destOrd="3" presId="urn:microsoft.com/office/officeart/2005/8/layout/hList1"/>
    <dgm:cxn modelId="{F2276792-678C-B849-A469-4034641C6A02}" srcId="{49EE3F7F-CF9E-5E4D-BBD1-BA7F2FDFD0A6}" destId="{FF1A4C27-3039-8A4E-8998-077C5745A4EE}" srcOrd="1" destOrd="0" parTransId="{7ADA0CCB-A976-834B-99BA-AB702E15AED5}" sibTransId="{73A65BAD-E7B3-E345-9E0B-5FE71935F002}"/>
    <dgm:cxn modelId="{2EC1E994-7A00-6C4A-9903-EAAAEC779F57}" srcId="{9DC2DAD6-246E-5D41-925D-F249619757F1}" destId="{49EE3F7F-CF9E-5E4D-BBD1-BA7F2FDFD0A6}" srcOrd="0" destOrd="0" parTransId="{39FFD5F8-DB32-8643-BA51-A484B9947794}" sibTransId="{2F8C9041-4067-EF45-9257-1FEE5EAF3920}"/>
    <dgm:cxn modelId="{BB0E6597-137B-5B40-9F93-D91E8ACD57DA}" srcId="{49EE3F7F-CF9E-5E4D-BBD1-BA7F2FDFD0A6}" destId="{BAD0C613-874B-FA46-80FF-364A97919376}" srcOrd="0" destOrd="0" parTransId="{BEF77A93-5A9B-4848-A0AF-8D90DD731FCC}" sibTransId="{2639A600-E9FE-3049-A71A-0D18C21754AC}"/>
    <dgm:cxn modelId="{1D3E8A9D-8C57-2047-A97A-720FC7A6D162}" srcId="{9DC2DAD6-246E-5D41-925D-F249619757F1}" destId="{586CBF68-E1C4-A742-BB28-9B28A2F00A9C}" srcOrd="1" destOrd="0" parTransId="{FBED175B-B281-5945-BEC8-D07F4B414002}" sibTransId="{7F980CCE-88A2-D944-888B-8D76B31A2FC2}"/>
    <dgm:cxn modelId="{87D93EAD-0698-7244-8A1F-BEF8AA0B2775}" srcId="{49EE3F7F-CF9E-5E4D-BBD1-BA7F2FDFD0A6}" destId="{AD54228F-FF08-4543-9044-61166746F5BD}" srcOrd="3" destOrd="0" parTransId="{8067960B-5268-374A-BC1D-F72BCA2705E1}" sibTransId="{88BD06EE-5B51-E64D-982F-7ED96AE5E29F}"/>
    <dgm:cxn modelId="{B940DCB0-722F-E941-A5DB-A49F68028EB3}" type="presOf" srcId="{16577DA3-3DA7-6E4D-885A-BFFCDAF9EC24}" destId="{A1C154F3-DD66-8047-ACF5-9E98F49E155B}" srcOrd="0" destOrd="2" presId="urn:microsoft.com/office/officeart/2005/8/layout/hList1"/>
    <dgm:cxn modelId="{B28C6DCB-F8E8-6F4F-B17E-5D58CC11F89E}" srcId="{49EE3F7F-CF9E-5E4D-BBD1-BA7F2FDFD0A6}" destId="{8460AB15-591B-B64A-9948-EF85CC6C2490}" srcOrd="2" destOrd="0" parTransId="{1880A7CD-2140-0647-8FB8-C96CEC1BAB4C}" sibTransId="{9A662EC0-F11D-FE4A-998F-56D1C4BEBE25}"/>
    <dgm:cxn modelId="{3993E6CD-020D-6C44-9B88-89F86CF0E9CB}" type="presOf" srcId="{9DC2DAD6-246E-5D41-925D-F249619757F1}" destId="{B5DB49E8-A4F5-8E42-A40A-48A02C42DC62}" srcOrd="0" destOrd="0" presId="urn:microsoft.com/office/officeart/2005/8/layout/hList1"/>
    <dgm:cxn modelId="{505392CE-427A-684B-AC57-41694A8A55A5}" srcId="{586CBF68-E1C4-A742-BB28-9B28A2F00A9C}" destId="{0A0D6A5B-E384-A54F-BC7B-E7273B55292E}" srcOrd="0" destOrd="0" parTransId="{56656C49-6D6C-254C-A390-92E8E4AAD9A8}" sibTransId="{8C67FE03-C85D-FB48-B801-2016780FEC19}"/>
    <dgm:cxn modelId="{A4BDFFF7-59FA-5045-841A-AD16AAD91D73}" srcId="{586CBF68-E1C4-A742-BB28-9B28A2F00A9C}" destId="{16577DA3-3DA7-6E4D-885A-BFFCDAF9EC24}" srcOrd="2" destOrd="0" parTransId="{A777E390-AD3A-714D-9EC1-38469B8E714A}" sibTransId="{AE1EDC5E-82A4-EB4C-BA8C-E68E0B3FD8E2}"/>
    <dgm:cxn modelId="{B740ABFE-5A92-844F-B3AF-C7901C09FEAA}" type="presOf" srcId="{49EE3F7F-CF9E-5E4D-BBD1-BA7F2FDFD0A6}" destId="{A10E8E2E-B9A7-AB42-8ED5-58A7A9E3F9EC}" srcOrd="0" destOrd="0" presId="urn:microsoft.com/office/officeart/2005/8/layout/hList1"/>
    <dgm:cxn modelId="{F825CBD4-8424-AC4E-89A8-E209762DFC40}" type="presParOf" srcId="{B5DB49E8-A4F5-8E42-A40A-48A02C42DC62}" destId="{5CF435AB-324F-B340-9CE2-DF23922FF2DD}" srcOrd="0" destOrd="0" presId="urn:microsoft.com/office/officeart/2005/8/layout/hList1"/>
    <dgm:cxn modelId="{A0B567D9-E609-6A4A-B554-652A1D584631}" type="presParOf" srcId="{5CF435AB-324F-B340-9CE2-DF23922FF2DD}" destId="{A10E8E2E-B9A7-AB42-8ED5-58A7A9E3F9EC}" srcOrd="0" destOrd="0" presId="urn:microsoft.com/office/officeart/2005/8/layout/hList1"/>
    <dgm:cxn modelId="{C35122CD-A954-354B-8092-FCD8D75F448E}" type="presParOf" srcId="{5CF435AB-324F-B340-9CE2-DF23922FF2DD}" destId="{CE7759D0-9996-A24B-A98E-98FD82D5065B}" srcOrd="1" destOrd="0" presId="urn:microsoft.com/office/officeart/2005/8/layout/hList1"/>
    <dgm:cxn modelId="{8C1E3094-C04C-4D4C-BBCA-ADB1D426B718}" type="presParOf" srcId="{B5DB49E8-A4F5-8E42-A40A-48A02C42DC62}" destId="{0A38BB41-0E8A-4247-8F59-86A99FA12045}" srcOrd="1" destOrd="0" presId="urn:microsoft.com/office/officeart/2005/8/layout/hList1"/>
    <dgm:cxn modelId="{075C1DAA-89CE-4949-86C3-A9480A797907}" type="presParOf" srcId="{B5DB49E8-A4F5-8E42-A40A-48A02C42DC62}" destId="{60FEA6B2-D3D3-D54F-860F-A67200E444A1}" srcOrd="2" destOrd="0" presId="urn:microsoft.com/office/officeart/2005/8/layout/hList1"/>
    <dgm:cxn modelId="{4FDEDA29-BF33-614C-B036-3ACAC50D606C}" type="presParOf" srcId="{60FEA6B2-D3D3-D54F-860F-A67200E444A1}" destId="{8DD7900E-B2BB-D545-8051-2396A8BFA852}" srcOrd="0" destOrd="0" presId="urn:microsoft.com/office/officeart/2005/8/layout/hList1"/>
    <dgm:cxn modelId="{8FE62089-8C6F-D544-83E7-941865BE16A9}" type="presParOf" srcId="{60FEA6B2-D3D3-D54F-860F-A67200E444A1}" destId="{A1C154F3-DD66-8047-ACF5-9E98F49E155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0942273-377E-4844-BADA-1CC5F841ED0F}"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US"/>
        </a:p>
      </dgm:t>
    </dgm:pt>
    <dgm:pt modelId="{0DA88F32-C344-1D4F-93EF-67A085C9A9C1}">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b="1" dirty="0">
              <a:solidFill>
                <a:schemeClr val="bg1"/>
              </a:solidFill>
            </a:rPr>
            <a:t>Function Based Support</a:t>
          </a:r>
        </a:p>
      </dgm:t>
    </dgm:pt>
    <dgm:pt modelId="{E3FB5112-FAF5-404B-BEF2-6B14B0E5B744}" type="parTrans" cxnId="{CDB9DBA9-8C99-864F-9A13-7F3762FAA02F}">
      <dgm:prSet/>
      <dgm:spPr/>
      <dgm:t>
        <a:bodyPr/>
        <a:lstStyle/>
        <a:p>
          <a:endParaRPr lang="en-US"/>
        </a:p>
      </dgm:t>
    </dgm:pt>
    <dgm:pt modelId="{081C815A-0FD5-5D41-9356-891C30DECD50}" type="sibTrans" cxnId="{CDB9DBA9-8C99-864F-9A13-7F3762FAA02F}">
      <dgm:prSet/>
      <dgm:spPr/>
      <dgm:t>
        <a:bodyPr/>
        <a:lstStyle/>
        <a:p>
          <a:endParaRPr lang="en-US"/>
        </a:p>
      </dgm:t>
    </dgm:pt>
    <dgm:pt modelId="{9533F24F-DD91-F444-B70F-6B97D9E19C9F}">
      <dgm:prSet phldrT="[Text]" custT="1"/>
      <dgm:spPr/>
      <dgm:t>
        <a:bodyPr/>
        <a:lstStyle/>
        <a:p>
          <a:r>
            <a:rPr lang="en-US" sz="2400" dirty="0"/>
            <a:t>Foundations in behavioral theory, ABA, and PBIS</a:t>
          </a:r>
        </a:p>
      </dgm:t>
    </dgm:pt>
    <dgm:pt modelId="{D292AA86-7955-264D-A8D0-EA97F0C2A033}" type="parTrans" cxnId="{9A1E8177-8E4C-184C-B72F-DB916406B9F4}">
      <dgm:prSet/>
      <dgm:spPr/>
      <dgm:t>
        <a:bodyPr/>
        <a:lstStyle/>
        <a:p>
          <a:endParaRPr lang="en-US"/>
        </a:p>
      </dgm:t>
    </dgm:pt>
    <dgm:pt modelId="{CC75DA2C-5101-124B-87E0-EF6D2C5630BD}" type="sibTrans" cxnId="{9A1E8177-8E4C-184C-B72F-DB916406B9F4}">
      <dgm:prSet/>
      <dgm:spPr/>
      <dgm:t>
        <a:bodyPr/>
        <a:lstStyle/>
        <a:p>
          <a:endParaRPr lang="en-US"/>
        </a:p>
      </dgm:t>
    </dgm:pt>
    <dgm:pt modelId="{C8F019FD-DFB9-9546-9AFD-E2E2B12F7C78}">
      <dgm:prSet phldrT="[Text]" custT="1"/>
      <dgm:spPr/>
      <dgm:t>
        <a:bodyPr/>
        <a:lstStyle/>
        <a:p>
          <a:r>
            <a:rPr lang="en-US" sz="2400" dirty="0"/>
            <a:t>Attention to environmental context</a:t>
          </a:r>
        </a:p>
      </dgm:t>
    </dgm:pt>
    <dgm:pt modelId="{8AD8BCFE-55DE-B64E-B84F-D70C23A18DE7}" type="parTrans" cxnId="{5166FC53-10FA-B04E-96EC-4B044DE9B69B}">
      <dgm:prSet/>
      <dgm:spPr/>
      <dgm:t>
        <a:bodyPr/>
        <a:lstStyle/>
        <a:p>
          <a:endParaRPr lang="en-US"/>
        </a:p>
      </dgm:t>
    </dgm:pt>
    <dgm:pt modelId="{90B6BD30-6FC8-1B42-8C0B-C4A10D89932C}" type="sibTrans" cxnId="{5166FC53-10FA-B04E-96EC-4B044DE9B69B}">
      <dgm:prSet/>
      <dgm:spPr/>
      <dgm:t>
        <a:bodyPr/>
        <a:lstStyle/>
        <a:p>
          <a:endParaRPr lang="en-US"/>
        </a:p>
      </dgm:t>
    </dgm:pt>
    <dgm:pt modelId="{4ED661A6-7C6B-074F-B6F2-32830B35F710}">
      <dgm:prSet phldrT="[Text]" custT="1"/>
      <dgm:spPr/>
      <dgm:t>
        <a:bodyPr/>
        <a:lstStyle/>
        <a:p>
          <a:r>
            <a:rPr lang="en-US" sz="2400" dirty="0"/>
            <a:t>Emphasis on purpose (or history of reinforcement) of behavior</a:t>
          </a:r>
        </a:p>
      </dgm:t>
    </dgm:pt>
    <dgm:pt modelId="{5D6CFED9-C0A3-BB45-9B4E-A95D2716BDF0}" type="parTrans" cxnId="{391D13E9-56A2-8A4A-A430-45848B0BC7C9}">
      <dgm:prSet/>
      <dgm:spPr/>
      <dgm:t>
        <a:bodyPr/>
        <a:lstStyle/>
        <a:p>
          <a:endParaRPr lang="en-US"/>
        </a:p>
      </dgm:t>
    </dgm:pt>
    <dgm:pt modelId="{FC86F03D-DE62-2F45-98AE-DC49F5E85F5E}" type="sibTrans" cxnId="{391D13E9-56A2-8A4A-A430-45848B0BC7C9}">
      <dgm:prSet/>
      <dgm:spPr/>
      <dgm:t>
        <a:bodyPr/>
        <a:lstStyle/>
        <a:p>
          <a:endParaRPr lang="en-US"/>
        </a:p>
      </dgm:t>
    </dgm:pt>
    <dgm:pt modelId="{EDE97E8A-CE0B-7444-BB29-85B9A4D5AF83}">
      <dgm:prSet phldrT="[Text]" custT="1"/>
      <dgm:spPr/>
      <dgm:t>
        <a:bodyPr/>
        <a:lstStyle/>
        <a:p>
          <a:r>
            <a:rPr lang="en-US" sz="2400" dirty="0"/>
            <a:t>Focus on teaching behaviors</a:t>
          </a:r>
        </a:p>
      </dgm:t>
    </dgm:pt>
    <dgm:pt modelId="{C8C1613E-B28C-3743-885E-3A58F6692170}" type="parTrans" cxnId="{CC66C168-F791-494E-BD38-A9C5C6F31146}">
      <dgm:prSet/>
      <dgm:spPr/>
      <dgm:t>
        <a:bodyPr/>
        <a:lstStyle/>
        <a:p>
          <a:endParaRPr lang="en-US"/>
        </a:p>
      </dgm:t>
    </dgm:pt>
    <dgm:pt modelId="{44127B87-CF99-A04E-A78F-AA2AB6D14818}" type="sibTrans" cxnId="{CC66C168-F791-494E-BD38-A9C5C6F31146}">
      <dgm:prSet/>
      <dgm:spPr/>
      <dgm:t>
        <a:bodyPr/>
        <a:lstStyle/>
        <a:p>
          <a:endParaRPr lang="en-US"/>
        </a:p>
      </dgm:t>
    </dgm:pt>
    <dgm:pt modelId="{265AF341-33EB-6E4C-82E2-8CBEB9D5D416}">
      <dgm:prSet phldrT="[Text]" custT="1"/>
      <dgm:spPr/>
      <dgm:t>
        <a:bodyPr/>
        <a:lstStyle/>
        <a:p>
          <a:r>
            <a:rPr lang="en-US" sz="2400" dirty="0"/>
            <a:t>Attention to implementers (adult behaviors) &amp; redesign of teaching &amp; learning environments</a:t>
          </a:r>
        </a:p>
      </dgm:t>
    </dgm:pt>
    <dgm:pt modelId="{48C483B3-7FA4-FF4A-BF14-33C053CA0B76}" type="parTrans" cxnId="{F827245D-D213-DE4D-BA38-44E39F8B3B5C}">
      <dgm:prSet/>
      <dgm:spPr/>
      <dgm:t>
        <a:bodyPr/>
        <a:lstStyle/>
        <a:p>
          <a:endParaRPr lang="en-US"/>
        </a:p>
      </dgm:t>
    </dgm:pt>
    <dgm:pt modelId="{9F175D9A-6CCC-5548-BBA8-729CEB3587EC}" type="sibTrans" cxnId="{F827245D-D213-DE4D-BA38-44E39F8B3B5C}">
      <dgm:prSet/>
      <dgm:spPr/>
      <dgm:t>
        <a:bodyPr/>
        <a:lstStyle/>
        <a:p>
          <a:endParaRPr lang="en-US"/>
        </a:p>
      </dgm:t>
    </dgm:pt>
    <dgm:pt modelId="{8DCC52A2-77EE-DD4D-9532-AD195B545272}" type="pres">
      <dgm:prSet presAssocID="{70942273-377E-4844-BADA-1CC5F841ED0F}" presName="cycle" presStyleCnt="0">
        <dgm:presLayoutVars>
          <dgm:chMax val="1"/>
          <dgm:dir/>
          <dgm:animLvl val="ctr"/>
          <dgm:resizeHandles val="exact"/>
        </dgm:presLayoutVars>
      </dgm:prSet>
      <dgm:spPr/>
    </dgm:pt>
    <dgm:pt modelId="{1472C832-3903-B840-81F5-861494BBB5F3}" type="pres">
      <dgm:prSet presAssocID="{0DA88F32-C344-1D4F-93EF-67A085C9A9C1}" presName="centerShape" presStyleLbl="node0" presStyleIdx="0" presStyleCnt="1"/>
      <dgm:spPr/>
    </dgm:pt>
    <dgm:pt modelId="{4353E4B5-A12A-9F47-B2AD-05E962BE923F}" type="pres">
      <dgm:prSet presAssocID="{D292AA86-7955-264D-A8D0-EA97F0C2A033}" presName="parTrans" presStyleLbl="bgSibTrans2D1" presStyleIdx="0" presStyleCnt="5"/>
      <dgm:spPr/>
    </dgm:pt>
    <dgm:pt modelId="{F3B8A979-A957-FD46-8A8E-5CD940DA82FB}" type="pres">
      <dgm:prSet presAssocID="{9533F24F-DD91-F444-B70F-6B97D9E19C9F}" presName="node" presStyleLbl="node1" presStyleIdx="0" presStyleCnt="5" custScaleY="151755">
        <dgm:presLayoutVars>
          <dgm:bulletEnabled val="1"/>
        </dgm:presLayoutVars>
      </dgm:prSet>
      <dgm:spPr/>
    </dgm:pt>
    <dgm:pt modelId="{CF12FD36-DB8E-3E4E-9C43-BE313828C79A}" type="pres">
      <dgm:prSet presAssocID="{8AD8BCFE-55DE-B64E-B84F-D70C23A18DE7}" presName="parTrans" presStyleLbl="bgSibTrans2D1" presStyleIdx="1" presStyleCnt="5"/>
      <dgm:spPr/>
    </dgm:pt>
    <dgm:pt modelId="{D6D02723-C7C0-954F-8476-BAB6012814E2}" type="pres">
      <dgm:prSet presAssocID="{C8F019FD-DFB9-9546-9AFD-E2E2B12F7C78}" presName="node" presStyleLbl="node1" presStyleIdx="1" presStyleCnt="5" custScaleY="151755" custRadScaleRad="112837" custRadScaleInc="17208">
        <dgm:presLayoutVars>
          <dgm:bulletEnabled val="1"/>
        </dgm:presLayoutVars>
      </dgm:prSet>
      <dgm:spPr/>
    </dgm:pt>
    <dgm:pt modelId="{5CF32E7B-E197-AD4E-82F9-9579AFD9DC3E}" type="pres">
      <dgm:prSet presAssocID="{5D6CFED9-C0A3-BB45-9B4E-A95D2716BDF0}" presName="parTrans" presStyleLbl="bgSibTrans2D1" presStyleIdx="2" presStyleCnt="5"/>
      <dgm:spPr/>
    </dgm:pt>
    <dgm:pt modelId="{72B05B4E-00D2-0440-B1BA-0F8D19341DA2}" type="pres">
      <dgm:prSet presAssocID="{4ED661A6-7C6B-074F-B6F2-32830B35F710}" presName="node" presStyleLbl="node1" presStyleIdx="2" presStyleCnt="5" custScaleY="151755" custRadScaleRad="103377">
        <dgm:presLayoutVars>
          <dgm:bulletEnabled val="1"/>
        </dgm:presLayoutVars>
      </dgm:prSet>
      <dgm:spPr/>
    </dgm:pt>
    <dgm:pt modelId="{857C9335-8074-FF4C-BA0A-D751A7F99C37}" type="pres">
      <dgm:prSet presAssocID="{C8C1613E-B28C-3743-885E-3A58F6692170}" presName="parTrans" presStyleLbl="bgSibTrans2D1" presStyleIdx="3" presStyleCnt="5"/>
      <dgm:spPr/>
    </dgm:pt>
    <dgm:pt modelId="{B8C20F5E-DDEB-3B43-89F8-53D057CB93AC}" type="pres">
      <dgm:prSet presAssocID="{EDE97E8A-CE0B-7444-BB29-85B9A4D5AF83}" presName="node" presStyleLbl="node1" presStyleIdx="3" presStyleCnt="5" custScaleY="151755" custRadScaleRad="112837" custRadScaleInc="-17208">
        <dgm:presLayoutVars>
          <dgm:bulletEnabled val="1"/>
        </dgm:presLayoutVars>
      </dgm:prSet>
      <dgm:spPr/>
    </dgm:pt>
    <dgm:pt modelId="{442EA81C-66B8-9146-AF07-C51CC4073B09}" type="pres">
      <dgm:prSet presAssocID="{48C483B3-7FA4-FF4A-BF14-33C053CA0B76}" presName="parTrans" presStyleLbl="bgSibTrans2D1" presStyleIdx="4" presStyleCnt="5"/>
      <dgm:spPr/>
    </dgm:pt>
    <dgm:pt modelId="{2223F6C6-778E-1741-AC8E-510B8896A979}" type="pres">
      <dgm:prSet presAssocID="{265AF341-33EB-6E4C-82E2-8CBEB9D5D416}" presName="node" presStyleLbl="node1" presStyleIdx="4" presStyleCnt="5" custScaleY="151755">
        <dgm:presLayoutVars>
          <dgm:bulletEnabled val="1"/>
        </dgm:presLayoutVars>
      </dgm:prSet>
      <dgm:spPr/>
    </dgm:pt>
  </dgm:ptLst>
  <dgm:cxnLst>
    <dgm:cxn modelId="{03BB2F03-9B6F-D143-BF74-3FDF571723E6}" type="presOf" srcId="{C8F019FD-DFB9-9546-9AFD-E2E2B12F7C78}" destId="{D6D02723-C7C0-954F-8476-BAB6012814E2}" srcOrd="0" destOrd="0" presId="urn:microsoft.com/office/officeart/2005/8/layout/radial4"/>
    <dgm:cxn modelId="{7BAF0F28-E215-7E44-85AE-DFEFECB5AFB6}" type="presOf" srcId="{9533F24F-DD91-F444-B70F-6B97D9E19C9F}" destId="{F3B8A979-A957-FD46-8A8E-5CD940DA82FB}" srcOrd="0" destOrd="0" presId="urn:microsoft.com/office/officeart/2005/8/layout/radial4"/>
    <dgm:cxn modelId="{950D1431-6AE8-CD43-BBFE-29B089F08C69}" type="presOf" srcId="{EDE97E8A-CE0B-7444-BB29-85B9A4D5AF83}" destId="{B8C20F5E-DDEB-3B43-89F8-53D057CB93AC}" srcOrd="0" destOrd="0" presId="urn:microsoft.com/office/officeart/2005/8/layout/radial4"/>
    <dgm:cxn modelId="{A0F50D47-DF53-7143-85B5-7F40C9C4ABB5}" type="presOf" srcId="{5D6CFED9-C0A3-BB45-9B4E-A95D2716BDF0}" destId="{5CF32E7B-E197-AD4E-82F9-9579AFD9DC3E}" srcOrd="0" destOrd="0" presId="urn:microsoft.com/office/officeart/2005/8/layout/radial4"/>
    <dgm:cxn modelId="{7261AF4C-F723-7E42-B8E0-00296B54CCB6}" type="presOf" srcId="{0DA88F32-C344-1D4F-93EF-67A085C9A9C1}" destId="{1472C832-3903-B840-81F5-861494BBB5F3}" srcOrd="0" destOrd="0" presId="urn:microsoft.com/office/officeart/2005/8/layout/radial4"/>
    <dgm:cxn modelId="{5166FC53-10FA-B04E-96EC-4B044DE9B69B}" srcId="{0DA88F32-C344-1D4F-93EF-67A085C9A9C1}" destId="{C8F019FD-DFB9-9546-9AFD-E2E2B12F7C78}" srcOrd="1" destOrd="0" parTransId="{8AD8BCFE-55DE-B64E-B84F-D70C23A18DE7}" sibTransId="{90B6BD30-6FC8-1B42-8C0B-C4A10D89932C}"/>
    <dgm:cxn modelId="{F827245D-D213-DE4D-BA38-44E39F8B3B5C}" srcId="{0DA88F32-C344-1D4F-93EF-67A085C9A9C1}" destId="{265AF341-33EB-6E4C-82E2-8CBEB9D5D416}" srcOrd="4" destOrd="0" parTransId="{48C483B3-7FA4-FF4A-BF14-33C053CA0B76}" sibTransId="{9F175D9A-6CCC-5548-BBA8-729CEB3587EC}"/>
    <dgm:cxn modelId="{CC66C168-F791-494E-BD38-A9C5C6F31146}" srcId="{0DA88F32-C344-1D4F-93EF-67A085C9A9C1}" destId="{EDE97E8A-CE0B-7444-BB29-85B9A4D5AF83}" srcOrd="3" destOrd="0" parTransId="{C8C1613E-B28C-3743-885E-3A58F6692170}" sibTransId="{44127B87-CF99-A04E-A78F-AA2AB6D14818}"/>
    <dgm:cxn modelId="{D772B16A-C81E-124B-BD3E-3717EF5A7827}" type="presOf" srcId="{C8C1613E-B28C-3743-885E-3A58F6692170}" destId="{857C9335-8074-FF4C-BA0A-D751A7F99C37}" srcOrd="0" destOrd="0" presId="urn:microsoft.com/office/officeart/2005/8/layout/radial4"/>
    <dgm:cxn modelId="{5DA89676-39E1-0C4B-B117-8CEC33C757C2}" type="presOf" srcId="{48C483B3-7FA4-FF4A-BF14-33C053CA0B76}" destId="{442EA81C-66B8-9146-AF07-C51CC4073B09}" srcOrd="0" destOrd="0" presId="urn:microsoft.com/office/officeart/2005/8/layout/radial4"/>
    <dgm:cxn modelId="{9A1E8177-8E4C-184C-B72F-DB916406B9F4}" srcId="{0DA88F32-C344-1D4F-93EF-67A085C9A9C1}" destId="{9533F24F-DD91-F444-B70F-6B97D9E19C9F}" srcOrd="0" destOrd="0" parTransId="{D292AA86-7955-264D-A8D0-EA97F0C2A033}" sibTransId="{CC75DA2C-5101-124B-87E0-EF6D2C5630BD}"/>
    <dgm:cxn modelId="{200FC8A6-3A0A-D44E-A752-98D9EC005C77}" type="presOf" srcId="{8AD8BCFE-55DE-B64E-B84F-D70C23A18DE7}" destId="{CF12FD36-DB8E-3E4E-9C43-BE313828C79A}" srcOrd="0" destOrd="0" presId="urn:microsoft.com/office/officeart/2005/8/layout/radial4"/>
    <dgm:cxn modelId="{CDB9DBA9-8C99-864F-9A13-7F3762FAA02F}" srcId="{70942273-377E-4844-BADA-1CC5F841ED0F}" destId="{0DA88F32-C344-1D4F-93EF-67A085C9A9C1}" srcOrd="0" destOrd="0" parTransId="{E3FB5112-FAF5-404B-BEF2-6B14B0E5B744}" sibTransId="{081C815A-0FD5-5D41-9356-891C30DECD50}"/>
    <dgm:cxn modelId="{B687E6C5-7AD7-3F40-9EB3-B71DA748393C}" type="presOf" srcId="{265AF341-33EB-6E4C-82E2-8CBEB9D5D416}" destId="{2223F6C6-778E-1741-AC8E-510B8896A979}" srcOrd="0" destOrd="0" presId="urn:microsoft.com/office/officeart/2005/8/layout/radial4"/>
    <dgm:cxn modelId="{8524CBCC-B55F-BF41-9A5F-075F2CA5ADE2}" type="presOf" srcId="{70942273-377E-4844-BADA-1CC5F841ED0F}" destId="{8DCC52A2-77EE-DD4D-9532-AD195B545272}" srcOrd="0" destOrd="0" presId="urn:microsoft.com/office/officeart/2005/8/layout/radial4"/>
    <dgm:cxn modelId="{D84D4BDC-F0A4-444E-B585-A467AA65518B}" type="presOf" srcId="{4ED661A6-7C6B-074F-B6F2-32830B35F710}" destId="{72B05B4E-00D2-0440-B1BA-0F8D19341DA2}" srcOrd="0" destOrd="0" presId="urn:microsoft.com/office/officeart/2005/8/layout/radial4"/>
    <dgm:cxn modelId="{391D13E9-56A2-8A4A-A430-45848B0BC7C9}" srcId="{0DA88F32-C344-1D4F-93EF-67A085C9A9C1}" destId="{4ED661A6-7C6B-074F-B6F2-32830B35F710}" srcOrd="2" destOrd="0" parTransId="{5D6CFED9-C0A3-BB45-9B4E-A95D2716BDF0}" sibTransId="{FC86F03D-DE62-2F45-98AE-DC49F5E85F5E}"/>
    <dgm:cxn modelId="{F2026DF8-8026-FF48-BA25-5F9971CEE9C7}" type="presOf" srcId="{D292AA86-7955-264D-A8D0-EA97F0C2A033}" destId="{4353E4B5-A12A-9F47-B2AD-05E962BE923F}" srcOrd="0" destOrd="0" presId="urn:microsoft.com/office/officeart/2005/8/layout/radial4"/>
    <dgm:cxn modelId="{4DD8547F-DE1D-8241-B7E3-3963E902E9FD}" type="presParOf" srcId="{8DCC52A2-77EE-DD4D-9532-AD195B545272}" destId="{1472C832-3903-B840-81F5-861494BBB5F3}" srcOrd="0" destOrd="0" presId="urn:microsoft.com/office/officeart/2005/8/layout/radial4"/>
    <dgm:cxn modelId="{BE54DFE3-5C65-7941-9F5D-23FB8FE2527C}" type="presParOf" srcId="{8DCC52A2-77EE-DD4D-9532-AD195B545272}" destId="{4353E4B5-A12A-9F47-B2AD-05E962BE923F}" srcOrd="1" destOrd="0" presId="urn:microsoft.com/office/officeart/2005/8/layout/radial4"/>
    <dgm:cxn modelId="{201C8560-AD56-AB47-B11A-DA4B46DCBE9C}" type="presParOf" srcId="{8DCC52A2-77EE-DD4D-9532-AD195B545272}" destId="{F3B8A979-A957-FD46-8A8E-5CD940DA82FB}" srcOrd="2" destOrd="0" presId="urn:microsoft.com/office/officeart/2005/8/layout/radial4"/>
    <dgm:cxn modelId="{DABA22B5-752C-CA49-B385-E7AF086218F9}" type="presParOf" srcId="{8DCC52A2-77EE-DD4D-9532-AD195B545272}" destId="{CF12FD36-DB8E-3E4E-9C43-BE313828C79A}" srcOrd="3" destOrd="0" presId="urn:microsoft.com/office/officeart/2005/8/layout/radial4"/>
    <dgm:cxn modelId="{A8848C02-DE5A-5847-B9E5-867FE7DD4DFC}" type="presParOf" srcId="{8DCC52A2-77EE-DD4D-9532-AD195B545272}" destId="{D6D02723-C7C0-954F-8476-BAB6012814E2}" srcOrd="4" destOrd="0" presId="urn:microsoft.com/office/officeart/2005/8/layout/radial4"/>
    <dgm:cxn modelId="{D1665E73-E20A-1048-82B2-727084B3E2CC}" type="presParOf" srcId="{8DCC52A2-77EE-DD4D-9532-AD195B545272}" destId="{5CF32E7B-E197-AD4E-82F9-9579AFD9DC3E}" srcOrd="5" destOrd="0" presId="urn:microsoft.com/office/officeart/2005/8/layout/radial4"/>
    <dgm:cxn modelId="{BA8779BA-CE50-F447-81D4-780B011173CC}" type="presParOf" srcId="{8DCC52A2-77EE-DD4D-9532-AD195B545272}" destId="{72B05B4E-00D2-0440-B1BA-0F8D19341DA2}" srcOrd="6" destOrd="0" presId="urn:microsoft.com/office/officeart/2005/8/layout/radial4"/>
    <dgm:cxn modelId="{0D1345AC-4EA9-8D45-BE10-CA6DD3254E46}" type="presParOf" srcId="{8DCC52A2-77EE-DD4D-9532-AD195B545272}" destId="{857C9335-8074-FF4C-BA0A-D751A7F99C37}" srcOrd="7" destOrd="0" presId="urn:microsoft.com/office/officeart/2005/8/layout/radial4"/>
    <dgm:cxn modelId="{EFA9C28C-D8A0-0643-BA2D-DD66DA51DC33}" type="presParOf" srcId="{8DCC52A2-77EE-DD4D-9532-AD195B545272}" destId="{B8C20F5E-DDEB-3B43-89F8-53D057CB93AC}" srcOrd="8" destOrd="0" presId="urn:microsoft.com/office/officeart/2005/8/layout/radial4"/>
    <dgm:cxn modelId="{73C2E188-F00E-F148-A6FA-D5FFDB6B6C71}" type="presParOf" srcId="{8DCC52A2-77EE-DD4D-9532-AD195B545272}" destId="{442EA81C-66B8-9146-AF07-C51CC4073B09}" srcOrd="9" destOrd="0" presId="urn:microsoft.com/office/officeart/2005/8/layout/radial4"/>
    <dgm:cxn modelId="{6C8603C9-E1F5-3648-896E-EB592C49271A}" type="presParOf" srcId="{8DCC52A2-77EE-DD4D-9532-AD195B545272}" destId="{2223F6C6-778E-1741-AC8E-510B8896A979}"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35925C12-7ABD-4E4A-A0DA-6E69A25E3AA1}"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en-US"/>
        </a:p>
      </dgm:t>
    </dgm:pt>
    <dgm:pt modelId="{EDAA03A1-89AE-D94E-8ECB-F95A724084EE}">
      <dgm:prSet custT="1">
        <dgm:style>
          <a:lnRef idx="2">
            <a:schemeClr val="accent2"/>
          </a:lnRef>
          <a:fillRef idx="1">
            <a:schemeClr val="lt1"/>
          </a:fillRef>
          <a:effectRef idx="0">
            <a:schemeClr val="accent2"/>
          </a:effectRef>
          <a:fontRef idx="minor">
            <a:schemeClr val="dk1"/>
          </a:fontRef>
        </dgm:style>
      </dgm:prSet>
      <dgm:spPr>
        <a:ln w="31750"/>
      </dgm:spPr>
      <dgm:t>
        <a:bodyPr/>
        <a:lstStyle/>
        <a:p>
          <a:r>
            <a:rPr lang="en-CA" sz="2400" b="0" i="0" baseline="0" dirty="0"/>
            <a:t>Reduce ambiguity in SEB error definitions and processes</a:t>
          </a:r>
          <a:endParaRPr lang="en-US" sz="2400" dirty="0"/>
        </a:p>
      </dgm:t>
    </dgm:pt>
    <dgm:pt modelId="{1861036F-997F-214D-A7FE-EF5425FC08C8}" type="parTrans" cxnId="{1B047629-12F7-D648-87B3-34F4B725531F}">
      <dgm:prSet/>
      <dgm:spPr/>
      <dgm:t>
        <a:bodyPr/>
        <a:lstStyle/>
        <a:p>
          <a:endParaRPr lang="en-US"/>
        </a:p>
      </dgm:t>
    </dgm:pt>
    <dgm:pt modelId="{6D8440FC-3752-0847-B431-55B6F77A14B2}" type="sibTrans" cxnId="{1B047629-12F7-D648-87B3-34F4B725531F}">
      <dgm:prSet/>
      <dgm:spPr/>
      <dgm:t>
        <a:bodyPr/>
        <a:lstStyle/>
        <a:p>
          <a:endParaRPr lang="en-US"/>
        </a:p>
      </dgm:t>
    </dgm:pt>
    <dgm:pt modelId="{090BFE47-74E9-4046-A3E3-A537E80AAFE8}">
      <dgm:prSet custT="1"/>
      <dgm:spPr/>
      <dgm:t>
        <a:bodyPr/>
        <a:lstStyle/>
        <a:p>
          <a:r>
            <a:rPr lang="en-CA" sz="2400" b="1" i="0" u="sng" baseline="0" dirty="0"/>
            <a:t>Clear</a:t>
          </a:r>
          <a:r>
            <a:rPr lang="en-CA" sz="2400" b="0" i="0" baseline="0" dirty="0"/>
            <a:t> guidelines for staff vs. administrator-supported behaviors</a:t>
          </a:r>
          <a:endParaRPr lang="en-US" sz="2400" dirty="0"/>
        </a:p>
      </dgm:t>
    </dgm:pt>
    <dgm:pt modelId="{8FF762B6-8B1A-604B-B2BE-57F7099A79D7}" type="parTrans" cxnId="{2FFCFD5D-DB2F-4844-8A6E-E360889F3555}">
      <dgm:prSet/>
      <dgm:spPr/>
      <dgm:t>
        <a:bodyPr/>
        <a:lstStyle/>
        <a:p>
          <a:endParaRPr lang="en-US"/>
        </a:p>
      </dgm:t>
    </dgm:pt>
    <dgm:pt modelId="{E967D601-C813-A444-A864-59540E4C9901}" type="sibTrans" cxnId="{2FFCFD5D-DB2F-4844-8A6E-E360889F3555}">
      <dgm:prSet/>
      <dgm:spPr/>
      <dgm:t>
        <a:bodyPr/>
        <a:lstStyle/>
        <a:p>
          <a:endParaRPr lang="en-US"/>
        </a:p>
      </dgm:t>
    </dgm:pt>
    <dgm:pt modelId="{8490DDDB-00CF-4F45-A3DF-4DAEAF2AC877}">
      <dgm:prSet custT="1"/>
      <dgm:spPr/>
      <dgm:t>
        <a:bodyPr/>
        <a:lstStyle/>
        <a:p>
          <a:r>
            <a:rPr lang="en-CA" sz="2400" b="1" i="0" u="sng" baseline="0" dirty="0"/>
            <a:t>Avoid</a:t>
          </a:r>
          <a:r>
            <a:rPr lang="en-CA" sz="2400" b="0" i="0" baseline="0" dirty="0"/>
            <a:t> rules that result in disproportionate exclusion</a:t>
          </a:r>
          <a:endParaRPr lang="en-US" sz="2400" dirty="0"/>
        </a:p>
      </dgm:t>
    </dgm:pt>
    <dgm:pt modelId="{0468B184-2552-264C-B8BB-7A5E786FB56E}" type="parTrans" cxnId="{64EEA03E-1A3A-8B4F-98C5-EED64631A9BD}">
      <dgm:prSet/>
      <dgm:spPr/>
      <dgm:t>
        <a:bodyPr/>
        <a:lstStyle/>
        <a:p>
          <a:endParaRPr lang="en-US"/>
        </a:p>
      </dgm:t>
    </dgm:pt>
    <dgm:pt modelId="{D4F5570C-A34B-064B-A740-FBA516FF55E6}" type="sibTrans" cxnId="{64EEA03E-1A3A-8B4F-98C5-EED64631A9BD}">
      <dgm:prSet/>
      <dgm:spPr/>
      <dgm:t>
        <a:bodyPr/>
        <a:lstStyle/>
        <a:p>
          <a:endParaRPr lang="en-US"/>
        </a:p>
      </dgm:t>
    </dgm:pt>
    <dgm:pt modelId="{6DFD729C-9653-5749-A7A9-A3272B784A11}">
      <dgm:prSet custT="1">
        <dgm:style>
          <a:lnRef idx="2">
            <a:schemeClr val="accent2"/>
          </a:lnRef>
          <a:fillRef idx="1">
            <a:schemeClr val="lt1"/>
          </a:fillRef>
          <a:effectRef idx="0">
            <a:schemeClr val="accent2"/>
          </a:effectRef>
          <a:fontRef idx="minor">
            <a:schemeClr val="dk1"/>
          </a:fontRef>
        </dgm:style>
      </dgm:prSet>
      <dgm:spPr>
        <a:ln w="31750"/>
      </dgm:spPr>
      <dgm:t>
        <a:bodyPr/>
        <a:lstStyle/>
        <a:p>
          <a:r>
            <a:rPr lang="en-CA" sz="2400" b="0" i="0" baseline="0" dirty="0"/>
            <a:t>Identify </a:t>
          </a:r>
          <a:r>
            <a:rPr lang="en-CA" sz="2400" b="1" i="0" u="sng" baseline="0" dirty="0"/>
            <a:t>specific</a:t>
          </a:r>
          <a:r>
            <a:rPr lang="en-CA" sz="2400" b="0" i="0" baseline="0" dirty="0"/>
            <a:t> vulnerable decision points </a:t>
          </a:r>
          <a:endParaRPr lang="en-US" sz="2400" dirty="0"/>
        </a:p>
      </dgm:t>
    </dgm:pt>
    <dgm:pt modelId="{017D5913-CDB2-B04E-8FB9-F6901F550550}" type="parTrans" cxnId="{F8F26182-6247-AD4A-B000-77174758E135}">
      <dgm:prSet/>
      <dgm:spPr/>
      <dgm:t>
        <a:bodyPr/>
        <a:lstStyle/>
        <a:p>
          <a:endParaRPr lang="en-US"/>
        </a:p>
      </dgm:t>
    </dgm:pt>
    <dgm:pt modelId="{E2F60735-44AA-9641-9AB7-C98163D9BEDB}" type="sibTrans" cxnId="{F8F26182-6247-AD4A-B000-77174758E135}">
      <dgm:prSet/>
      <dgm:spPr/>
      <dgm:t>
        <a:bodyPr/>
        <a:lstStyle/>
        <a:p>
          <a:endParaRPr lang="en-US"/>
        </a:p>
      </dgm:t>
    </dgm:pt>
    <dgm:pt modelId="{CF0EA04B-9561-C547-A347-A6A108DE06B5}">
      <dgm:prSet custT="1"/>
      <dgm:spPr/>
      <dgm:t>
        <a:bodyPr/>
        <a:lstStyle/>
        <a:p>
          <a:r>
            <a:rPr lang="en-CA" sz="2400" b="0" i="0" baseline="0" dirty="0"/>
            <a:t>General</a:t>
          </a:r>
          <a:endParaRPr lang="en-US" sz="2400" dirty="0"/>
        </a:p>
      </dgm:t>
    </dgm:pt>
    <dgm:pt modelId="{31126E1F-CBAB-7744-B03E-5DD3E5956C84}" type="parTrans" cxnId="{6F5C8CB1-1E39-0A42-ABE3-EE5F0FB7FE00}">
      <dgm:prSet/>
      <dgm:spPr/>
      <dgm:t>
        <a:bodyPr/>
        <a:lstStyle/>
        <a:p>
          <a:endParaRPr lang="en-US"/>
        </a:p>
      </dgm:t>
    </dgm:pt>
    <dgm:pt modelId="{7672673E-2E48-734B-B0D1-B60C8CB49B26}" type="sibTrans" cxnId="{6F5C8CB1-1E39-0A42-ABE3-EE5F0FB7FE00}">
      <dgm:prSet/>
      <dgm:spPr/>
      <dgm:t>
        <a:bodyPr/>
        <a:lstStyle/>
        <a:p>
          <a:endParaRPr lang="en-US"/>
        </a:p>
      </dgm:t>
    </dgm:pt>
    <dgm:pt modelId="{3EFCDADC-9814-CD4F-8C7F-1C7C23499422}">
      <dgm:prSet custT="1"/>
      <dgm:spPr/>
      <dgm:t>
        <a:bodyPr/>
        <a:lstStyle/>
        <a:p>
          <a:r>
            <a:rPr lang="en-CA" sz="2400" b="0" i="0" baseline="0" dirty="0"/>
            <a:t>Local (school)</a:t>
          </a:r>
          <a:endParaRPr lang="en-US" sz="2400" dirty="0"/>
        </a:p>
      </dgm:t>
    </dgm:pt>
    <dgm:pt modelId="{CAB971C3-6805-5440-A71C-01A2069B0D3E}" type="parTrans" cxnId="{B7BCD53C-307A-8C4F-8C8D-AF1D3557CCE4}">
      <dgm:prSet/>
      <dgm:spPr/>
      <dgm:t>
        <a:bodyPr/>
        <a:lstStyle/>
        <a:p>
          <a:endParaRPr lang="en-US"/>
        </a:p>
      </dgm:t>
    </dgm:pt>
    <dgm:pt modelId="{5A3CAB6B-2186-9649-97A4-F3388E0D0594}" type="sibTrans" cxnId="{B7BCD53C-307A-8C4F-8C8D-AF1D3557CCE4}">
      <dgm:prSet/>
      <dgm:spPr/>
      <dgm:t>
        <a:bodyPr/>
        <a:lstStyle/>
        <a:p>
          <a:endParaRPr lang="en-US"/>
        </a:p>
      </dgm:t>
    </dgm:pt>
    <dgm:pt modelId="{C9AAEB7F-572C-7147-85A7-0BA9F9EC2BB9}">
      <dgm:prSet custT="1">
        <dgm:style>
          <a:lnRef idx="2">
            <a:schemeClr val="accent2"/>
          </a:lnRef>
          <a:fillRef idx="1">
            <a:schemeClr val="lt1"/>
          </a:fillRef>
          <a:effectRef idx="0">
            <a:schemeClr val="accent2"/>
          </a:effectRef>
          <a:fontRef idx="minor">
            <a:schemeClr val="dk1"/>
          </a:fontRef>
        </dgm:style>
      </dgm:prSet>
      <dgm:spPr>
        <a:ln w="31750"/>
      </dgm:spPr>
      <dgm:t>
        <a:bodyPr/>
        <a:lstStyle/>
        <a:p>
          <a:r>
            <a:rPr lang="en-CA" sz="2400" b="0" i="0" baseline="0" dirty="0"/>
            <a:t>Teach a </a:t>
          </a:r>
          <a:r>
            <a:rPr lang="en-CA" sz="2400" b="1" i="0" u="sng" baseline="0" dirty="0"/>
            <a:t>neutralizing </a:t>
          </a:r>
          <a:r>
            <a:rPr lang="en-CA" sz="2400" b="0" i="0" baseline="0" dirty="0"/>
            <a:t>routine</a:t>
          </a:r>
          <a:endParaRPr lang="en-US" sz="2400" dirty="0"/>
        </a:p>
      </dgm:t>
    </dgm:pt>
    <dgm:pt modelId="{9E97B158-469C-4743-976F-8769DD8B7A06}" type="parTrans" cxnId="{1EC82E96-EFFE-CB41-A248-26825C1B604F}">
      <dgm:prSet/>
      <dgm:spPr/>
      <dgm:t>
        <a:bodyPr/>
        <a:lstStyle/>
        <a:p>
          <a:endParaRPr lang="en-US"/>
        </a:p>
      </dgm:t>
    </dgm:pt>
    <dgm:pt modelId="{1D86AB6B-7E5E-E54E-8C59-0285E192D737}" type="sibTrans" cxnId="{1EC82E96-EFFE-CB41-A248-26825C1B604F}">
      <dgm:prSet/>
      <dgm:spPr/>
      <dgm:t>
        <a:bodyPr/>
        <a:lstStyle/>
        <a:p>
          <a:endParaRPr lang="en-US"/>
        </a:p>
      </dgm:t>
    </dgm:pt>
    <dgm:pt modelId="{80EE8E23-778B-0B49-8002-CBB191ADCC09}">
      <dgm:prSet custT="1"/>
      <dgm:spPr/>
      <dgm:t>
        <a:bodyPr/>
        <a:lstStyle/>
        <a:p>
          <a:r>
            <a:rPr lang="en-CA" sz="2400" b="0" i="0" baseline="0" dirty="0"/>
            <a:t>Self-assess presence of VDP</a:t>
          </a:r>
          <a:endParaRPr lang="en-US" sz="2400" dirty="0"/>
        </a:p>
      </dgm:t>
    </dgm:pt>
    <dgm:pt modelId="{84023E4C-0334-9A45-8D84-00A12C471922}" type="parTrans" cxnId="{DCD1C54B-7C4B-3542-B0C3-67BFFD6B26CD}">
      <dgm:prSet/>
      <dgm:spPr/>
      <dgm:t>
        <a:bodyPr/>
        <a:lstStyle/>
        <a:p>
          <a:endParaRPr lang="en-US"/>
        </a:p>
      </dgm:t>
    </dgm:pt>
    <dgm:pt modelId="{E465F37C-B0B7-AF4A-B1A4-16D5598D4719}" type="sibTrans" cxnId="{DCD1C54B-7C4B-3542-B0C3-67BFFD6B26CD}">
      <dgm:prSet/>
      <dgm:spPr/>
      <dgm:t>
        <a:bodyPr/>
        <a:lstStyle/>
        <a:p>
          <a:endParaRPr lang="en-US"/>
        </a:p>
      </dgm:t>
    </dgm:pt>
    <dgm:pt modelId="{57C1D528-8258-B148-B9A2-E18B100AF95B}">
      <dgm:prSet custT="1"/>
      <dgm:spPr/>
      <dgm:t>
        <a:bodyPr/>
        <a:lstStyle/>
        <a:p>
          <a:r>
            <a:rPr lang="en-CA" sz="2400" b="0" i="0" baseline="0"/>
            <a:t>Use alternative response</a:t>
          </a:r>
          <a:endParaRPr lang="en-US" sz="2400"/>
        </a:p>
      </dgm:t>
    </dgm:pt>
    <dgm:pt modelId="{3EEAF13D-BD2D-434B-98AB-1D324A3C7933}" type="parTrans" cxnId="{60884898-CF36-2141-BBAE-B3C1B159AEE0}">
      <dgm:prSet/>
      <dgm:spPr/>
      <dgm:t>
        <a:bodyPr/>
        <a:lstStyle/>
        <a:p>
          <a:endParaRPr lang="en-US"/>
        </a:p>
      </dgm:t>
    </dgm:pt>
    <dgm:pt modelId="{B6E3EFC5-6314-A046-B686-1A7E42044568}" type="sibTrans" cxnId="{60884898-CF36-2141-BBAE-B3C1B159AEE0}">
      <dgm:prSet/>
      <dgm:spPr/>
      <dgm:t>
        <a:bodyPr/>
        <a:lstStyle/>
        <a:p>
          <a:endParaRPr lang="en-US"/>
        </a:p>
      </dgm:t>
    </dgm:pt>
    <dgm:pt modelId="{70FF5FD1-7183-E64C-BE34-D76B7E10AD85}" type="pres">
      <dgm:prSet presAssocID="{35925C12-7ABD-4E4A-A0DA-6E69A25E3AA1}" presName="rootnode" presStyleCnt="0">
        <dgm:presLayoutVars>
          <dgm:chMax/>
          <dgm:chPref/>
          <dgm:dir/>
          <dgm:animLvl val="lvl"/>
        </dgm:presLayoutVars>
      </dgm:prSet>
      <dgm:spPr/>
    </dgm:pt>
    <dgm:pt modelId="{88746B5B-66A4-7948-93C8-4B41052DF4A8}" type="pres">
      <dgm:prSet presAssocID="{EDAA03A1-89AE-D94E-8ECB-F95A724084EE}" presName="composite" presStyleCnt="0"/>
      <dgm:spPr/>
    </dgm:pt>
    <dgm:pt modelId="{B1E58B9F-AB1D-8A47-8285-7556BE7DF0FF}" type="pres">
      <dgm:prSet presAssocID="{EDAA03A1-89AE-D94E-8ECB-F95A724084EE}" presName="bentUpArrow1" presStyleLbl="alignImgPlace1" presStyleIdx="0" presStyleCnt="2" custLinFactNeighborX="-18441" custLinFactNeighborY="1158"/>
      <dgm:spPr>
        <a:solidFill>
          <a:srgbClr val="CBE3E9"/>
        </a:solidFill>
      </dgm:spPr>
    </dgm:pt>
    <dgm:pt modelId="{F8BC0BC5-6394-4B46-A866-2BE87E504FE2}" type="pres">
      <dgm:prSet presAssocID="{EDAA03A1-89AE-D94E-8ECB-F95A724084EE}" presName="ParentText" presStyleLbl="node1" presStyleIdx="0" presStyleCnt="3" custScaleX="132821" custScaleY="132820" custLinFactNeighborX="-34295" custLinFactNeighborY="-2227">
        <dgm:presLayoutVars>
          <dgm:chMax val="1"/>
          <dgm:chPref val="1"/>
          <dgm:bulletEnabled val="1"/>
        </dgm:presLayoutVars>
      </dgm:prSet>
      <dgm:spPr/>
    </dgm:pt>
    <dgm:pt modelId="{5D03DB89-E479-344C-80D6-338FB06D7E3F}" type="pres">
      <dgm:prSet presAssocID="{EDAA03A1-89AE-D94E-8ECB-F95A724084EE}" presName="ChildText" presStyleLbl="revTx" presStyleIdx="0" presStyleCnt="3" custScaleX="615953" custLinFactX="100000" custLinFactNeighborX="140596" custLinFactNeighborY="-5038">
        <dgm:presLayoutVars>
          <dgm:chMax val="0"/>
          <dgm:chPref val="0"/>
          <dgm:bulletEnabled val="1"/>
        </dgm:presLayoutVars>
      </dgm:prSet>
      <dgm:spPr/>
    </dgm:pt>
    <dgm:pt modelId="{7FC23AF7-779B-AC4F-82E5-84F2B021F22D}" type="pres">
      <dgm:prSet presAssocID="{6D8440FC-3752-0847-B431-55B6F77A14B2}" presName="sibTrans" presStyleCnt="0"/>
      <dgm:spPr/>
    </dgm:pt>
    <dgm:pt modelId="{8E150C6D-4865-0040-8E89-7A28DAE5C781}" type="pres">
      <dgm:prSet presAssocID="{6DFD729C-9653-5749-A7A9-A3272B784A11}" presName="composite" presStyleCnt="0"/>
      <dgm:spPr/>
    </dgm:pt>
    <dgm:pt modelId="{74D78714-9C0F-164F-A028-A8DD4496F93B}" type="pres">
      <dgm:prSet presAssocID="{6DFD729C-9653-5749-A7A9-A3272B784A11}" presName="bentUpArrow1" presStyleLbl="alignImgPlace1" presStyleIdx="1" presStyleCnt="2" custLinFactNeighborX="-26394" custLinFactNeighborY="1036"/>
      <dgm:spPr>
        <a:solidFill>
          <a:srgbClr val="CBE3E9"/>
        </a:solidFill>
      </dgm:spPr>
    </dgm:pt>
    <dgm:pt modelId="{C43934B4-3945-5541-A63B-5BACB36CBEA9}" type="pres">
      <dgm:prSet presAssocID="{6DFD729C-9653-5749-A7A9-A3272B784A11}" presName="ParentText" presStyleLbl="node1" presStyleIdx="1" presStyleCnt="3" custScaleX="132821" custScaleY="132820" custLinFactNeighborX="-43697" custLinFactNeighborY="6213">
        <dgm:presLayoutVars>
          <dgm:chMax val="1"/>
          <dgm:chPref val="1"/>
          <dgm:bulletEnabled val="1"/>
        </dgm:presLayoutVars>
      </dgm:prSet>
      <dgm:spPr/>
    </dgm:pt>
    <dgm:pt modelId="{E0E13195-BE62-DC44-904D-85E7F6DB32D1}" type="pres">
      <dgm:prSet presAssocID="{6DFD729C-9653-5749-A7A9-A3272B784A11}" presName="ChildText" presStyleLbl="revTx" presStyleIdx="1" presStyleCnt="3" custScaleX="169354" custLinFactNeighborX="-3385" custLinFactNeighborY="6528">
        <dgm:presLayoutVars>
          <dgm:chMax val="0"/>
          <dgm:chPref val="0"/>
          <dgm:bulletEnabled val="1"/>
        </dgm:presLayoutVars>
      </dgm:prSet>
      <dgm:spPr/>
    </dgm:pt>
    <dgm:pt modelId="{8EDC65AF-7282-7C41-96B6-AC77DF0A446A}" type="pres">
      <dgm:prSet presAssocID="{E2F60735-44AA-9641-9AB7-C98163D9BEDB}" presName="sibTrans" presStyleCnt="0"/>
      <dgm:spPr/>
    </dgm:pt>
    <dgm:pt modelId="{082844DF-DC6C-344D-B570-CE023F24B9CB}" type="pres">
      <dgm:prSet presAssocID="{C9AAEB7F-572C-7147-85A7-0BA9F9EC2BB9}" presName="composite" presStyleCnt="0"/>
      <dgm:spPr/>
    </dgm:pt>
    <dgm:pt modelId="{2B6F24A6-66D7-C44F-B9A1-DC1C15957C3B}" type="pres">
      <dgm:prSet presAssocID="{C9AAEB7F-572C-7147-85A7-0BA9F9EC2BB9}" presName="ParentText" presStyleLbl="node1" presStyleIdx="2" presStyleCnt="3" custScaleX="132821" custScaleY="132820" custLinFactX="-8405" custLinFactNeighborX="-100000" custLinFactNeighborY="13308">
        <dgm:presLayoutVars>
          <dgm:chMax val="1"/>
          <dgm:chPref val="1"/>
          <dgm:bulletEnabled val="1"/>
        </dgm:presLayoutVars>
      </dgm:prSet>
      <dgm:spPr/>
    </dgm:pt>
    <dgm:pt modelId="{C887A49C-F631-BA44-AEE3-4283270CB486}" type="pres">
      <dgm:prSet presAssocID="{C9AAEB7F-572C-7147-85A7-0BA9F9EC2BB9}" presName="FinalChildText" presStyleLbl="revTx" presStyleIdx="2" presStyleCnt="3" custScaleX="313338" custLinFactNeighborX="-13028" custLinFactNeighborY="3108">
        <dgm:presLayoutVars>
          <dgm:chMax val="0"/>
          <dgm:chPref val="0"/>
          <dgm:bulletEnabled val="1"/>
        </dgm:presLayoutVars>
      </dgm:prSet>
      <dgm:spPr/>
    </dgm:pt>
  </dgm:ptLst>
  <dgm:cxnLst>
    <dgm:cxn modelId="{E615EE18-2E3C-9A43-8D74-CC6FF3682C48}" type="presOf" srcId="{EDAA03A1-89AE-D94E-8ECB-F95A724084EE}" destId="{F8BC0BC5-6394-4B46-A866-2BE87E504FE2}" srcOrd="0" destOrd="0" presId="urn:microsoft.com/office/officeart/2005/8/layout/StepDownProcess"/>
    <dgm:cxn modelId="{1B047629-12F7-D648-87B3-34F4B725531F}" srcId="{35925C12-7ABD-4E4A-A0DA-6E69A25E3AA1}" destId="{EDAA03A1-89AE-D94E-8ECB-F95A724084EE}" srcOrd="0" destOrd="0" parTransId="{1861036F-997F-214D-A7FE-EF5425FC08C8}" sibTransId="{6D8440FC-3752-0847-B431-55B6F77A14B2}"/>
    <dgm:cxn modelId="{0BA90534-AE70-5B48-B40E-17CBB00B2171}" type="presOf" srcId="{35925C12-7ABD-4E4A-A0DA-6E69A25E3AA1}" destId="{70FF5FD1-7183-E64C-BE34-D76B7E10AD85}" srcOrd="0" destOrd="0" presId="urn:microsoft.com/office/officeart/2005/8/layout/StepDownProcess"/>
    <dgm:cxn modelId="{87601339-B397-764D-840A-63765B8FA414}" type="presOf" srcId="{C9AAEB7F-572C-7147-85A7-0BA9F9EC2BB9}" destId="{2B6F24A6-66D7-C44F-B9A1-DC1C15957C3B}" srcOrd="0" destOrd="0" presId="urn:microsoft.com/office/officeart/2005/8/layout/StepDownProcess"/>
    <dgm:cxn modelId="{B7BCD53C-307A-8C4F-8C8D-AF1D3557CCE4}" srcId="{6DFD729C-9653-5749-A7A9-A3272B784A11}" destId="{3EFCDADC-9814-CD4F-8C7F-1C7C23499422}" srcOrd="1" destOrd="0" parTransId="{CAB971C3-6805-5440-A71C-01A2069B0D3E}" sibTransId="{5A3CAB6B-2186-9649-97A4-F3388E0D0594}"/>
    <dgm:cxn modelId="{64EEA03E-1A3A-8B4F-98C5-EED64631A9BD}" srcId="{EDAA03A1-89AE-D94E-8ECB-F95A724084EE}" destId="{8490DDDB-00CF-4F45-A3DF-4DAEAF2AC877}" srcOrd="1" destOrd="0" parTransId="{0468B184-2552-264C-B8BB-7A5E786FB56E}" sibTransId="{D4F5570C-A34B-064B-A740-FBA516FF55E6}"/>
    <dgm:cxn modelId="{ABD9D947-1D30-3D48-A9C3-31F16BAB51D2}" type="presOf" srcId="{CF0EA04B-9561-C547-A347-A6A108DE06B5}" destId="{E0E13195-BE62-DC44-904D-85E7F6DB32D1}" srcOrd="0" destOrd="0" presId="urn:microsoft.com/office/officeart/2005/8/layout/StepDownProcess"/>
    <dgm:cxn modelId="{DCD1C54B-7C4B-3542-B0C3-67BFFD6B26CD}" srcId="{C9AAEB7F-572C-7147-85A7-0BA9F9EC2BB9}" destId="{80EE8E23-778B-0B49-8002-CBB191ADCC09}" srcOrd="0" destOrd="0" parTransId="{84023E4C-0334-9A45-8D84-00A12C471922}" sibTransId="{E465F37C-B0B7-AF4A-B1A4-16D5598D4719}"/>
    <dgm:cxn modelId="{2FFCFD5D-DB2F-4844-8A6E-E360889F3555}" srcId="{EDAA03A1-89AE-D94E-8ECB-F95A724084EE}" destId="{090BFE47-74E9-4046-A3E3-A537E80AAFE8}" srcOrd="0" destOrd="0" parTransId="{8FF762B6-8B1A-604B-B2BE-57F7099A79D7}" sibTransId="{E967D601-C813-A444-A864-59540E4C9901}"/>
    <dgm:cxn modelId="{B47F567D-4D48-E645-A75A-4647D69A4342}" type="presOf" srcId="{80EE8E23-778B-0B49-8002-CBB191ADCC09}" destId="{C887A49C-F631-BA44-AEE3-4283270CB486}" srcOrd="0" destOrd="0" presId="urn:microsoft.com/office/officeart/2005/8/layout/StepDownProcess"/>
    <dgm:cxn modelId="{F8F26182-6247-AD4A-B000-77174758E135}" srcId="{35925C12-7ABD-4E4A-A0DA-6E69A25E3AA1}" destId="{6DFD729C-9653-5749-A7A9-A3272B784A11}" srcOrd="1" destOrd="0" parTransId="{017D5913-CDB2-B04E-8FB9-F6901F550550}" sibTransId="{E2F60735-44AA-9641-9AB7-C98163D9BEDB}"/>
    <dgm:cxn modelId="{1EC82E96-EFFE-CB41-A248-26825C1B604F}" srcId="{35925C12-7ABD-4E4A-A0DA-6E69A25E3AA1}" destId="{C9AAEB7F-572C-7147-85A7-0BA9F9EC2BB9}" srcOrd="2" destOrd="0" parTransId="{9E97B158-469C-4743-976F-8769DD8B7A06}" sibTransId="{1D86AB6B-7E5E-E54E-8C59-0285E192D737}"/>
    <dgm:cxn modelId="{60884898-CF36-2141-BBAE-B3C1B159AEE0}" srcId="{C9AAEB7F-572C-7147-85A7-0BA9F9EC2BB9}" destId="{57C1D528-8258-B148-B9A2-E18B100AF95B}" srcOrd="1" destOrd="0" parTransId="{3EEAF13D-BD2D-434B-98AB-1D324A3C7933}" sibTransId="{B6E3EFC5-6314-A046-B686-1A7E42044568}"/>
    <dgm:cxn modelId="{6F5C8CB1-1E39-0A42-ABE3-EE5F0FB7FE00}" srcId="{6DFD729C-9653-5749-A7A9-A3272B784A11}" destId="{CF0EA04B-9561-C547-A347-A6A108DE06B5}" srcOrd="0" destOrd="0" parTransId="{31126E1F-CBAB-7744-B03E-5DD3E5956C84}" sibTransId="{7672673E-2E48-734B-B0D1-B60C8CB49B26}"/>
    <dgm:cxn modelId="{3F4D45BD-715E-EC47-8B54-4DFB22B9F011}" type="presOf" srcId="{57C1D528-8258-B148-B9A2-E18B100AF95B}" destId="{C887A49C-F631-BA44-AEE3-4283270CB486}" srcOrd="0" destOrd="1" presId="urn:microsoft.com/office/officeart/2005/8/layout/StepDownProcess"/>
    <dgm:cxn modelId="{534184D3-EF9B-C54B-9BC1-FA2106F8BD49}" type="presOf" srcId="{6DFD729C-9653-5749-A7A9-A3272B784A11}" destId="{C43934B4-3945-5541-A63B-5BACB36CBEA9}" srcOrd="0" destOrd="0" presId="urn:microsoft.com/office/officeart/2005/8/layout/StepDownProcess"/>
    <dgm:cxn modelId="{762E04EE-4873-4B46-9D48-1554380EE120}" type="presOf" srcId="{8490DDDB-00CF-4F45-A3DF-4DAEAF2AC877}" destId="{5D03DB89-E479-344C-80D6-338FB06D7E3F}" srcOrd="0" destOrd="1" presId="urn:microsoft.com/office/officeart/2005/8/layout/StepDownProcess"/>
    <dgm:cxn modelId="{FD266FF6-C137-3E4D-8D61-B4B43C121247}" type="presOf" srcId="{3EFCDADC-9814-CD4F-8C7F-1C7C23499422}" destId="{E0E13195-BE62-DC44-904D-85E7F6DB32D1}" srcOrd="0" destOrd="1" presId="urn:microsoft.com/office/officeart/2005/8/layout/StepDownProcess"/>
    <dgm:cxn modelId="{048E99F9-509E-BD4D-A78A-C4C40E9244DB}" type="presOf" srcId="{090BFE47-74E9-4046-A3E3-A537E80AAFE8}" destId="{5D03DB89-E479-344C-80D6-338FB06D7E3F}" srcOrd="0" destOrd="0" presId="urn:microsoft.com/office/officeart/2005/8/layout/StepDownProcess"/>
    <dgm:cxn modelId="{51867EBD-F99E-1046-A493-8B7026C14C92}" type="presParOf" srcId="{70FF5FD1-7183-E64C-BE34-D76B7E10AD85}" destId="{88746B5B-66A4-7948-93C8-4B41052DF4A8}" srcOrd="0" destOrd="0" presId="urn:microsoft.com/office/officeart/2005/8/layout/StepDownProcess"/>
    <dgm:cxn modelId="{120A7F95-7B6B-CD4E-8404-A8554B6AFC6A}" type="presParOf" srcId="{88746B5B-66A4-7948-93C8-4B41052DF4A8}" destId="{B1E58B9F-AB1D-8A47-8285-7556BE7DF0FF}" srcOrd="0" destOrd="0" presId="urn:microsoft.com/office/officeart/2005/8/layout/StepDownProcess"/>
    <dgm:cxn modelId="{C420A7A1-755A-A64F-829F-8FC49A186591}" type="presParOf" srcId="{88746B5B-66A4-7948-93C8-4B41052DF4A8}" destId="{F8BC0BC5-6394-4B46-A866-2BE87E504FE2}" srcOrd="1" destOrd="0" presId="urn:microsoft.com/office/officeart/2005/8/layout/StepDownProcess"/>
    <dgm:cxn modelId="{7992FE95-D3CC-D047-8BB5-0B50993EDF15}" type="presParOf" srcId="{88746B5B-66A4-7948-93C8-4B41052DF4A8}" destId="{5D03DB89-E479-344C-80D6-338FB06D7E3F}" srcOrd="2" destOrd="0" presId="urn:microsoft.com/office/officeart/2005/8/layout/StepDownProcess"/>
    <dgm:cxn modelId="{B62AEAB2-90C2-9943-AE43-51ED7DB05BC4}" type="presParOf" srcId="{70FF5FD1-7183-E64C-BE34-D76B7E10AD85}" destId="{7FC23AF7-779B-AC4F-82E5-84F2B021F22D}" srcOrd="1" destOrd="0" presId="urn:microsoft.com/office/officeart/2005/8/layout/StepDownProcess"/>
    <dgm:cxn modelId="{116C6968-037E-C448-87FA-5B1F8D50554F}" type="presParOf" srcId="{70FF5FD1-7183-E64C-BE34-D76B7E10AD85}" destId="{8E150C6D-4865-0040-8E89-7A28DAE5C781}" srcOrd="2" destOrd="0" presId="urn:microsoft.com/office/officeart/2005/8/layout/StepDownProcess"/>
    <dgm:cxn modelId="{E856EBA3-B57A-DB49-988C-0113A5608415}" type="presParOf" srcId="{8E150C6D-4865-0040-8E89-7A28DAE5C781}" destId="{74D78714-9C0F-164F-A028-A8DD4496F93B}" srcOrd="0" destOrd="0" presId="urn:microsoft.com/office/officeart/2005/8/layout/StepDownProcess"/>
    <dgm:cxn modelId="{09685439-5889-CF4F-A377-59D06C4D40B1}" type="presParOf" srcId="{8E150C6D-4865-0040-8E89-7A28DAE5C781}" destId="{C43934B4-3945-5541-A63B-5BACB36CBEA9}" srcOrd="1" destOrd="0" presId="urn:microsoft.com/office/officeart/2005/8/layout/StepDownProcess"/>
    <dgm:cxn modelId="{782D08D6-AA12-BA4D-9BE4-3AA310EBB5EF}" type="presParOf" srcId="{8E150C6D-4865-0040-8E89-7A28DAE5C781}" destId="{E0E13195-BE62-DC44-904D-85E7F6DB32D1}" srcOrd="2" destOrd="0" presId="urn:microsoft.com/office/officeart/2005/8/layout/StepDownProcess"/>
    <dgm:cxn modelId="{362EBBBE-F309-E34E-87DA-55D4D2081C4E}" type="presParOf" srcId="{70FF5FD1-7183-E64C-BE34-D76B7E10AD85}" destId="{8EDC65AF-7282-7C41-96B6-AC77DF0A446A}" srcOrd="3" destOrd="0" presId="urn:microsoft.com/office/officeart/2005/8/layout/StepDownProcess"/>
    <dgm:cxn modelId="{8BC66319-655F-D144-9E8F-27319024F356}" type="presParOf" srcId="{70FF5FD1-7183-E64C-BE34-D76B7E10AD85}" destId="{082844DF-DC6C-344D-B570-CE023F24B9CB}" srcOrd="4" destOrd="0" presId="urn:microsoft.com/office/officeart/2005/8/layout/StepDownProcess"/>
    <dgm:cxn modelId="{8BD99E83-613F-6546-BA4E-BE6F7557DEEF}" type="presParOf" srcId="{082844DF-DC6C-344D-B570-CE023F24B9CB}" destId="{2B6F24A6-66D7-C44F-B9A1-DC1C15957C3B}" srcOrd="0" destOrd="0" presId="urn:microsoft.com/office/officeart/2005/8/layout/StepDownProcess"/>
    <dgm:cxn modelId="{6819DBF7-7E02-C94B-A66A-4670E0B77561}" type="presParOf" srcId="{082844DF-DC6C-344D-B570-CE023F24B9CB}" destId="{C887A49C-F631-BA44-AEE3-4283270CB486}" srcOrd="1"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9BC1E8">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9BC1E8">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a:solidFill>
            <a:srgbClr val="A7ED5D"/>
          </a:solidFill>
        </a:ln>
        <a:effectLst>
          <a:glow rad="197653">
            <a:srgbClr val="A7ED5D"/>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82CBF874-F99E-5149-A3BC-85E06EC54A8C}" type="doc">
      <dgm:prSet loTypeId="urn:microsoft.com/office/officeart/2005/8/layout/cycle8" loCatId="" qsTypeId="urn:microsoft.com/office/officeart/2005/8/quickstyle/simple1" qsCatId="simple" csTypeId="urn:microsoft.com/office/officeart/2005/8/colors/accent4_1" csCatId="accent4" phldr="1"/>
      <dgm:spPr/>
    </dgm:pt>
    <dgm:pt modelId="{C36E8880-91B2-B945-986F-48A389E96216}">
      <dgm:prSet phldrT="[Text]" custT="1"/>
      <dgm:spPr/>
      <dgm:t>
        <a:bodyPr/>
        <a:lstStyle/>
        <a:p>
          <a:r>
            <a:rPr lang="en-US" sz="2400" b="1">
              <a:latin typeface="Calibri"/>
              <a:cs typeface="Calibri"/>
            </a:rPr>
            <a:t>Supports Relevance &amp; Equity</a:t>
          </a:r>
          <a:endParaRPr lang="en-US" sz="2400" b="1" i="0" u="none" strike="noStrike" cap="none" baseline="0" noProof="0" dirty="0">
            <a:latin typeface="Calibri"/>
            <a:cs typeface="Calibri"/>
          </a:endParaRPr>
        </a:p>
      </dgm:t>
    </dgm:pt>
    <dgm:pt modelId="{9706EBF8-9F56-1844-8497-C2BEBC2900DF}" type="parTrans" cxnId="{F12B10D7-C97E-574C-9BB5-1E78F5632D8A}">
      <dgm:prSet/>
      <dgm:spPr/>
      <dgm:t>
        <a:bodyPr/>
        <a:lstStyle/>
        <a:p>
          <a:endParaRPr lang="en-US" sz="2400"/>
        </a:p>
      </dgm:t>
    </dgm:pt>
    <dgm:pt modelId="{54102669-A2E8-1C43-8A8B-3BDDF2694C7F}" type="sibTrans" cxnId="{F12B10D7-C97E-574C-9BB5-1E78F5632D8A}">
      <dgm:prSet/>
      <dgm:spPr/>
      <dgm:t>
        <a:bodyPr/>
        <a:lstStyle/>
        <a:p>
          <a:endParaRPr lang="en-US" sz="2400"/>
        </a:p>
      </dgm:t>
    </dgm:pt>
    <dgm:pt modelId="{1FED85D2-F1A3-EA49-A0EA-023AADC99286}">
      <dgm:prSet phldrT="[Text]" custT="1"/>
      <dgm:spPr/>
      <dgm:t>
        <a:bodyPr/>
        <a:lstStyle/>
        <a:p>
          <a:r>
            <a:rPr lang="en-US" sz="2400" b="1">
              <a:latin typeface="Calibri"/>
              <a:cs typeface="Calibri"/>
            </a:rPr>
            <a:t>Improves student outcomes</a:t>
          </a:r>
          <a:endParaRPr lang="en-US" sz="2400" b="1" dirty="0">
            <a:latin typeface="Calibri"/>
            <a:cs typeface="Calibri"/>
          </a:endParaRPr>
        </a:p>
      </dgm:t>
    </dgm:pt>
    <dgm:pt modelId="{97758886-2786-B64B-A6E5-96E5EE53A95C}" type="parTrans" cxnId="{A55D6EA7-4257-D946-82DF-C1D7793F3F16}">
      <dgm:prSet/>
      <dgm:spPr/>
      <dgm:t>
        <a:bodyPr/>
        <a:lstStyle/>
        <a:p>
          <a:endParaRPr lang="en-US" sz="2400"/>
        </a:p>
      </dgm:t>
    </dgm:pt>
    <dgm:pt modelId="{6EEB6D3C-024C-9C47-BE31-EF6489F903A6}" type="sibTrans" cxnId="{A55D6EA7-4257-D946-82DF-C1D7793F3F16}">
      <dgm:prSet/>
      <dgm:spPr/>
      <dgm:t>
        <a:bodyPr/>
        <a:lstStyle/>
        <a:p>
          <a:endParaRPr lang="en-US" sz="2400"/>
        </a:p>
      </dgm:t>
    </dgm:pt>
    <dgm:pt modelId="{F93938A0-CFE0-6A4B-A1EB-5BE8F674DB4F}">
      <dgm:prSet phldrT="[Text]" custT="1"/>
      <dgm:spPr/>
      <dgm:t>
        <a:bodyPr/>
        <a:lstStyle/>
        <a:p>
          <a:r>
            <a:rPr lang="en-US" sz="2400" b="1">
              <a:latin typeface="Calibri"/>
              <a:cs typeface="Calibri"/>
            </a:rPr>
            <a:t>Promotes Engagement</a:t>
          </a:r>
          <a:endParaRPr lang="en-US" sz="2400" b="1" dirty="0">
            <a:latin typeface="Calibri"/>
            <a:cs typeface="Calibri"/>
          </a:endParaRPr>
        </a:p>
      </dgm:t>
    </dgm:pt>
    <dgm:pt modelId="{2CBE51B5-1B8D-1845-87D3-25A9C0DD97AF}" type="parTrans" cxnId="{D0AA1BB0-F9F6-C346-B636-A3F9BDAC03F1}">
      <dgm:prSet/>
      <dgm:spPr/>
      <dgm:t>
        <a:bodyPr/>
        <a:lstStyle/>
        <a:p>
          <a:endParaRPr lang="en-US" sz="2400"/>
        </a:p>
      </dgm:t>
    </dgm:pt>
    <dgm:pt modelId="{42117FF7-CA07-CD43-B6FC-C5A464BF1862}" type="sibTrans" cxnId="{D0AA1BB0-F9F6-C346-B636-A3F9BDAC03F1}">
      <dgm:prSet/>
      <dgm:spPr/>
      <dgm:t>
        <a:bodyPr/>
        <a:lstStyle/>
        <a:p>
          <a:endParaRPr lang="en-US" sz="2400"/>
        </a:p>
      </dgm:t>
    </dgm:pt>
    <dgm:pt modelId="{64D4C52B-4FD8-A749-A4B9-701EBC8D5AB4}" type="pres">
      <dgm:prSet presAssocID="{82CBF874-F99E-5149-A3BC-85E06EC54A8C}" presName="compositeShape" presStyleCnt="0">
        <dgm:presLayoutVars>
          <dgm:chMax val="7"/>
          <dgm:dir/>
          <dgm:resizeHandles val="exact"/>
        </dgm:presLayoutVars>
      </dgm:prSet>
      <dgm:spPr/>
    </dgm:pt>
    <dgm:pt modelId="{028BC49D-3BFA-5142-A717-6A7641CF9475}" type="pres">
      <dgm:prSet presAssocID="{82CBF874-F99E-5149-A3BC-85E06EC54A8C}" presName="wedge1" presStyleLbl="node1" presStyleIdx="0" presStyleCnt="3"/>
      <dgm:spPr/>
    </dgm:pt>
    <dgm:pt modelId="{0F9693C7-DEC3-7F44-84A5-E7801681D469}" type="pres">
      <dgm:prSet presAssocID="{82CBF874-F99E-5149-A3BC-85E06EC54A8C}" presName="dummy1a" presStyleCnt="0"/>
      <dgm:spPr/>
    </dgm:pt>
    <dgm:pt modelId="{2F3F539A-5052-E548-9D42-CE7ACA81B8F1}" type="pres">
      <dgm:prSet presAssocID="{82CBF874-F99E-5149-A3BC-85E06EC54A8C}" presName="dummy1b" presStyleCnt="0"/>
      <dgm:spPr/>
    </dgm:pt>
    <dgm:pt modelId="{C66CF68C-0F91-3345-A9D2-9C71FC3B43CD}" type="pres">
      <dgm:prSet presAssocID="{82CBF874-F99E-5149-A3BC-85E06EC54A8C}" presName="wedge1Tx" presStyleLbl="node1" presStyleIdx="0" presStyleCnt="3">
        <dgm:presLayoutVars>
          <dgm:chMax val="0"/>
          <dgm:chPref val="0"/>
          <dgm:bulletEnabled val="1"/>
        </dgm:presLayoutVars>
      </dgm:prSet>
      <dgm:spPr/>
    </dgm:pt>
    <dgm:pt modelId="{83EE98CB-0FCA-6144-8D84-0A230E14931E}" type="pres">
      <dgm:prSet presAssocID="{82CBF874-F99E-5149-A3BC-85E06EC54A8C}" presName="wedge2" presStyleLbl="node1" presStyleIdx="1" presStyleCnt="3"/>
      <dgm:spPr/>
    </dgm:pt>
    <dgm:pt modelId="{1F4B3A0F-DD88-E947-AFA3-62221C5DED2B}" type="pres">
      <dgm:prSet presAssocID="{82CBF874-F99E-5149-A3BC-85E06EC54A8C}" presName="dummy2a" presStyleCnt="0"/>
      <dgm:spPr/>
    </dgm:pt>
    <dgm:pt modelId="{9CBCFB19-8CFF-FC43-8DB9-981291E8C5C3}" type="pres">
      <dgm:prSet presAssocID="{82CBF874-F99E-5149-A3BC-85E06EC54A8C}" presName="dummy2b" presStyleCnt="0"/>
      <dgm:spPr/>
    </dgm:pt>
    <dgm:pt modelId="{65730FB9-22F9-9943-B28C-3029660064E2}" type="pres">
      <dgm:prSet presAssocID="{82CBF874-F99E-5149-A3BC-85E06EC54A8C}" presName="wedge2Tx" presStyleLbl="node1" presStyleIdx="1" presStyleCnt="3">
        <dgm:presLayoutVars>
          <dgm:chMax val="0"/>
          <dgm:chPref val="0"/>
          <dgm:bulletEnabled val="1"/>
        </dgm:presLayoutVars>
      </dgm:prSet>
      <dgm:spPr/>
    </dgm:pt>
    <dgm:pt modelId="{A7E48921-F0E5-B841-A32C-334EABE5D0C8}" type="pres">
      <dgm:prSet presAssocID="{82CBF874-F99E-5149-A3BC-85E06EC54A8C}" presName="wedge3" presStyleLbl="node1" presStyleIdx="2" presStyleCnt="3"/>
      <dgm:spPr/>
    </dgm:pt>
    <dgm:pt modelId="{FFF7D19B-F18B-4144-9A8C-24C804712F45}" type="pres">
      <dgm:prSet presAssocID="{82CBF874-F99E-5149-A3BC-85E06EC54A8C}" presName="dummy3a" presStyleCnt="0"/>
      <dgm:spPr/>
    </dgm:pt>
    <dgm:pt modelId="{C7683621-2C1F-C64F-A90D-53EF7E0C6B7E}" type="pres">
      <dgm:prSet presAssocID="{82CBF874-F99E-5149-A3BC-85E06EC54A8C}" presName="dummy3b" presStyleCnt="0"/>
      <dgm:spPr/>
    </dgm:pt>
    <dgm:pt modelId="{9310EA95-3E2D-834B-974D-D699B7969074}" type="pres">
      <dgm:prSet presAssocID="{82CBF874-F99E-5149-A3BC-85E06EC54A8C}" presName="wedge3Tx" presStyleLbl="node1" presStyleIdx="2" presStyleCnt="3">
        <dgm:presLayoutVars>
          <dgm:chMax val="0"/>
          <dgm:chPref val="0"/>
          <dgm:bulletEnabled val="1"/>
        </dgm:presLayoutVars>
      </dgm:prSet>
      <dgm:spPr/>
    </dgm:pt>
    <dgm:pt modelId="{BBF6786D-87A4-6A4D-B7F7-E22DCAB44993}" type="pres">
      <dgm:prSet presAssocID="{54102669-A2E8-1C43-8A8B-3BDDF2694C7F}" presName="arrowWedge1" presStyleLbl="fgSibTrans2D1" presStyleIdx="0" presStyleCnt="3"/>
      <dgm:spPr/>
    </dgm:pt>
    <dgm:pt modelId="{3169215D-F402-A446-A94B-99EF9ED1A8C8}" type="pres">
      <dgm:prSet presAssocID="{6EEB6D3C-024C-9C47-BE31-EF6489F903A6}" presName="arrowWedge2" presStyleLbl="fgSibTrans2D1" presStyleIdx="1" presStyleCnt="3"/>
      <dgm:spPr/>
    </dgm:pt>
    <dgm:pt modelId="{8F7DEB72-3766-6342-9BFB-B352E50C6C47}" type="pres">
      <dgm:prSet presAssocID="{42117FF7-CA07-CD43-B6FC-C5A464BF1862}" presName="arrowWedge3" presStyleLbl="fgSibTrans2D1" presStyleIdx="2" presStyleCnt="3"/>
      <dgm:spPr/>
    </dgm:pt>
  </dgm:ptLst>
  <dgm:cxnLst>
    <dgm:cxn modelId="{09729519-77CE-3F4E-964E-BD86F87D22BA}" type="presOf" srcId="{1FED85D2-F1A3-EA49-A0EA-023AADC99286}" destId="{65730FB9-22F9-9943-B28C-3029660064E2}" srcOrd="1" destOrd="0" presId="urn:microsoft.com/office/officeart/2005/8/layout/cycle8"/>
    <dgm:cxn modelId="{900AC01C-8FA3-8844-B2A4-16C3B8C5C75E}" type="presOf" srcId="{82CBF874-F99E-5149-A3BC-85E06EC54A8C}" destId="{64D4C52B-4FD8-A749-A4B9-701EBC8D5AB4}" srcOrd="0" destOrd="0" presId="urn:microsoft.com/office/officeart/2005/8/layout/cycle8"/>
    <dgm:cxn modelId="{FEA1CF7C-8A0A-A44C-A2DF-632ACD15A485}" type="presOf" srcId="{C36E8880-91B2-B945-986F-48A389E96216}" destId="{028BC49D-3BFA-5142-A717-6A7641CF9475}" srcOrd="0" destOrd="0" presId="urn:microsoft.com/office/officeart/2005/8/layout/cycle8"/>
    <dgm:cxn modelId="{A55D6EA7-4257-D946-82DF-C1D7793F3F16}" srcId="{82CBF874-F99E-5149-A3BC-85E06EC54A8C}" destId="{1FED85D2-F1A3-EA49-A0EA-023AADC99286}" srcOrd="1" destOrd="0" parTransId="{97758886-2786-B64B-A6E5-96E5EE53A95C}" sibTransId="{6EEB6D3C-024C-9C47-BE31-EF6489F903A6}"/>
    <dgm:cxn modelId="{D0AA1BB0-F9F6-C346-B636-A3F9BDAC03F1}" srcId="{82CBF874-F99E-5149-A3BC-85E06EC54A8C}" destId="{F93938A0-CFE0-6A4B-A1EB-5BE8F674DB4F}" srcOrd="2" destOrd="0" parTransId="{2CBE51B5-1B8D-1845-87D3-25A9C0DD97AF}" sibTransId="{42117FF7-CA07-CD43-B6FC-C5A464BF1862}"/>
    <dgm:cxn modelId="{F12B10D7-C97E-574C-9BB5-1E78F5632D8A}" srcId="{82CBF874-F99E-5149-A3BC-85E06EC54A8C}" destId="{C36E8880-91B2-B945-986F-48A389E96216}" srcOrd="0" destOrd="0" parTransId="{9706EBF8-9F56-1844-8497-C2BEBC2900DF}" sibTransId="{54102669-A2E8-1C43-8A8B-3BDDF2694C7F}"/>
    <dgm:cxn modelId="{C38492D9-675A-BA4E-868C-4AD2B5BA4023}" type="presOf" srcId="{1FED85D2-F1A3-EA49-A0EA-023AADC99286}" destId="{83EE98CB-0FCA-6144-8D84-0A230E14931E}" srcOrd="0" destOrd="0" presId="urn:microsoft.com/office/officeart/2005/8/layout/cycle8"/>
    <dgm:cxn modelId="{33DDFCE4-CB6C-434D-B52E-7790FCEA94B6}" type="presOf" srcId="{F93938A0-CFE0-6A4B-A1EB-5BE8F674DB4F}" destId="{A7E48921-F0E5-B841-A32C-334EABE5D0C8}" srcOrd="0" destOrd="0" presId="urn:microsoft.com/office/officeart/2005/8/layout/cycle8"/>
    <dgm:cxn modelId="{B2A8F2F2-7293-D848-9989-A44D163F327D}" type="presOf" srcId="{C36E8880-91B2-B945-986F-48A389E96216}" destId="{C66CF68C-0F91-3345-A9D2-9C71FC3B43CD}" srcOrd="1" destOrd="0" presId="urn:microsoft.com/office/officeart/2005/8/layout/cycle8"/>
    <dgm:cxn modelId="{A1622DF9-90A2-6142-82C6-7243813B0B96}" type="presOf" srcId="{F93938A0-CFE0-6A4B-A1EB-5BE8F674DB4F}" destId="{9310EA95-3E2D-834B-974D-D699B7969074}" srcOrd="1" destOrd="0" presId="urn:microsoft.com/office/officeart/2005/8/layout/cycle8"/>
    <dgm:cxn modelId="{608C9E19-2FD8-EF45-B245-9E514535AD17}" type="presParOf" srcId="{64D4C52B-4FD8-A749-A4B9-701EBC8D5AB4}" destId="{028BC49D-3BFA-5142-A717-6A7641CF9475}" srcOrd="0" destOrd="0" presId="urn:microsoft.com/office/officeart/2005/8/layout/cycle8"/>
    <dgm:cxn modelId="{1B897B0D-A449-BA46-89BD-5EA53FA706AB}" type="presParOf" srcId="{64D4C52B-4FD8-A749-A4B9-701EBC8D5AB4}" destId="{0F9693C7-DEC3-7F44-84A5-E7801681D469}" srcOrd="1" destOrd="0" presId="urn:microsoft.com/office/officeart/2005/8/layout/cycle8"/>
    <dgm:cxn modelId="{B8951175-0E9A-8D4B-84B2-37A50DEFE53E}" type="presParOf" srcId="{64D4C52B-4FD8-A749-A4B9-701EBC8D5AB4}" destId="{2F3F539A-5052-E548-9D42-CE7ACA81B8F1}" srcOrd="2" destOrd="0" presId="urn:microsoft.com/office/officeart/2005/8/layout/cycle8"/>
    <dgm:cxn modelId="{545913AC-C416-024A-A76D-80B8577D7D1A}" type="presParOf" srcId="{64D4C52B-4FD8-A749-A4B9-701EBC8D5AB4}" destId="{C66CF68C-0F91-3345-A9D2-9C71FC3B43CD}" srcOrd="3" destOrd="0" presId="urn:microsoft.com/office/officeart/2005/8/layout/cycle8"/>
    <dgm:cxn modelId="{ACB45526-443C-4A4A-BA77-0D3856F363C7}" type="presParOf" srcId="{64D4C52B-4FD8-A749-A4B9-701EBC8D5AB4}" destId="{83EE98CB-0FCA-6144-8D84-0A230E14931E}" srcOrd="4" destOrd="0" presId="urn:microsoft.com/office/officeart/2005/8/layout/cycle8"/>
    <dgm:cxn modelId="{54AB9073-E891-5040-B31C-C7AFA02DBFAA}" type="presParOf" srcId="{64D4C52B-4FD8-A749-A4B9-701EBC8D5AB4}" destId="{1F4B3A0F-DD88-E947-AFA3-62221C5DED2B}" srcOrd="5" destOrd="0" presId="urn:microsoft.com/office/officeart/2005/8/layout/cycle8"/>
    <dgm:cxn modelId="{D9F0F7A1-6876-9648-8190-CA11FF554B91}" type="presParOf" srcId="{64D4C52B-4FD8-A749-A4B9-701EBC8D5AB4}" destId="{9CBCFB19-8CFF-FC43-8DB9-981291E8C5C3}" srcOrd="6" destOrd="0" presId="urn:microsoft.com/office/officeart/2005/8/layout/cycle8"/>
    <dgm:cxn modelId="{B4BF82B1-4025-0548-9BBC-47AE88AD0854}" type="presParOf" srcId="{64D4C52B-4FD8-A749-A4B9-701EBC8D5AB4}" destId="{65730FB9-22F9-9943-B28C-3029660064E2}" srcOrd="7" destOrd="0" presId="urn:microsoft.com/office/officeart/2005/8/layout/cycle8"/>
    <dgm:cxn modelId="{64F6EF51-6D59-FF44-AFF8-B28B94C22745}" type="presParOf" srcId="{64D4C52B-4FD8-A749-A4B9-701EBC8D5AB4}" destId="{A7E48921-F0E5-B841-A32C-334EABE5D0C8}" srcOrd="8" destOrd="0" presId="urn:microsoft.com/office/officeart/2005/8/layout/cycle8"/>
    <dgm:cxn modelId="{37FAA32E-45C5-F544-A04F-385D633CA34C}" type="presParOf" srcId="{64D4C52B-4FD8-A749-A4B9-701EBC8D5AB4}" destId="{FFF7D19B-F18B-4144-9A8C-24C804712F45}" srcOrd="9" destOrd="0" presId="urn:microsoft.com/office/officeart/2005/8/layout/cycle8"/>
    <dgm:cxn modelId="{B3A5D6F8-C8EC-2E43-BA8F-63C77EE8BC55}" type="presParOf" srcId="{64D4C52B-4FD8-A749-A4B9-701EBC8D5AB4}" destId="{C7683621-2C1F-C64F-A90D-53EF7E0C6B7E}" srcOrd="10" destOrd="0" presId="urn:microsoft.com/office/officeart/2005/8/layout/cycle8"/>
    <dgm:cxn modelId="{2D48A8D8-B265-984D-9E29-5B6986F59057}" type="presParOf" srcId="{64D4C52B-4FD8-A749-A4B9-701EBC8D5AB4}" destId="{9310EA95-3E2D-834B-974D-D699B7969074}" srcOrd="11" destOrd="0" presId="urn:microsoft.com/office/officeart/2005/8/layout/cycle8"/>
    <dgm:cxn modelId="{6B473840-A12E-574F-A137-39FDEDB0D601}" type="presParOf" srcId="{64D4C52B-4FD8-A749-A4B9-701EBC8D5AB4}" destId="{BBF6786D-87A4-6A4D-B7F7-E22DCAB44993}" srcOrd="12" destOrd="0" presId="urn:microsoft.com/office/officeart/2005/8/layout/cycle8"/>
    <dgm:cxn modelId="{8F31BA12-480A-1447-8803-1C6B174E6E43}" type="presParOf" srcId="{64D4C52B-4FD8-A749-A4B9-701EBC8D5AB4}" destId="{3169215D-F402-A446-A94B-99EF9ED1A8C8}" srcOrd="13" destOrd="0" presId="urn:microsoft.com/office/officeart/2005/8/layout/cycle8"/>
    <dgm:cxn modelId="{1C40F486-8404-E64E-8211-81ADD5836549}" type="presParOf" srcId="{64D4C52B-4FD8-A749-A4B9-701EBC8D5AB4}" destId="{8F7DEB72-3766-6342-9BFB-B352E50C6C47}" srcOrd="14" destOrd="0" presId="urn:microsoft.com/office/officeart/2005/8/layout/cycle8"/>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gm:spPr>
      <dgm:t>
        <a:bodyPr/>
        <a:lstStyle/>
        <a:p>
          <a:pPr>
            <a:buNone/>
          </a:pPr>
          <a:r>
            <a:rPr lang="en-US" sz="2400" b="1" dirty="0">
              <a:solidFill>
                <a:srgbClr val="002060"/>
              </a:solidFill>
              <a:latin typeface="Arial"/>
              <a:ea typeface="+mn-ea"/>
              <a:cs typeface="+mn-cs"/>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tyle>
          <a:lnRef idx="1">
            <a:schemeClr val="accent3"/>
          </a:lnRef>
          <a:fillRef idx="3">
            <a:schemeClr val="accent3"/>
          </a:fillRef>
          <a:effectRef idx="2">
            <a:schemeClr val="accent3"/>
          </a:effectRef>
          <a:fontRef idx="minor">
            <a:schemeClr val="lt1"/>
          </a:fontRef>
        </dgm:style>
      </dgm:prSet>
      <dgm:spPr>
        <a:xfrm rot="1932672">
          <a:off x="4343774" y="991387"/>
          <a:ext cx="330900"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05FBD42-56C4-5D48-9C2A-F77CC46FC1D9}">
      <dgm:prSet phldrT="[Text]" custT="1"/>
      <dgm: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tyle>
          <a:lnRef idx="1">
            <a:schemeClr val="accent3"/>
          </a:lnRef>
          <a:fillRef idx="3">
            <a:schemeClr val="accent3"/>
          </a:fillRef>
          <a:effectRef idx="2">
            <a:schemeClr val="accent3"/>
          </a:effectRef>
          <a:fontRef idx="minor">
            <a:schemeClr val="lt1"/>
          </a:fontRef>
        </dgm:style>
      </dgm:prSet>
      <dgm:spPr>
        <a:xfrm rot="6479980">
          <a:off x="4923422" y="2548733"/>
          <a:ext cx="330306"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9BECFCF7-B0AF-624C-AD55-2F220A1C2E6F}">
      <dgm:prSet phldrT="[Text]" custT="1"/>
      <dgm: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tyle>
          <a:lnRef idx="1">
            <a:schemeClr val="accent3"/>
          </a:lnRef>
          <a:fillRef idx="3">
            <a:schemeClr val="accent3"/>
          </a:fillRef>
          <a:effectRef idx="2">
            <a:schemeClr val="accent3"/>
          </a:effectRef>
          <a:fontRef idx="minor">
            <a:schemeClr val="lt1"/>
          </a:fontRef>
        </dgm:style>
      </dgm:prSet>
      <dgm:spPr>
        <a:xfrm rot="10800001">
          <a:off x="3575236" y="3407511"/>
          <a:ext cx="302367"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2655792-0024-2D4D-8DB6-10345FCB08FE}">
      <dgm:prSet phldrT="[Text]" custT="1"/>
      <dgm: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tyle>
          <a:lnRef idx="1">
            <a:schemeClr val="accent3"/>
          </a:lnRef>
          <a:fillRef idx="3">
            <a:schemeClr val="accent3"/>
          </a:fillRef>
          <a:effectRef idx="2">
            <a:schemeClr val="accent3"/>
          </a:effectRef>
          <a:fontRef idx="minor">
            <a:schemeClr val="lt1"/>
          </a:fontRef>
        </dgm:style>
      </dgm:prSet>
      <dgm:spPr>
        <a:xfrm rot="15120000">
          <a:off x="2071296" y="2496010"/>
          <a:ext cx="325811"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DFDF3E90-2D1F-C34A-87A4-D06D7D2CEDCF}">
      <dgm:prSet phldrT="[Text]" custT="1"/>
      <dgm: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300" b="1" dirty="0">
              <a:solidFill>
                <a:srgbClr val="160E44"/>
              </a:solidFill>
              <a:latin typeface="Arial"/>
              <a:ea typeface="+mn-ea"/>
              <a:cs typeface="+mn-cs"/>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tyle>
          <a:lnRef idx="1">
            <a:schemeClr val="accent3"/>
          </a:lnRef>
          <a:fillRef idx="3">
            <a:schemeClr val="accent3"/>
          </a:fillRef>
          <a:effectRef idx="2">
            <a:schemeClr val="accent3"/>
          </a:effectRef>
          <a:fontRef idx="minor">
            <a:schemeClr val="lt1"/>
          </a:fontRef>
        </dgm:style>
      </dgm:prSet>
      <dgm:spPr>
        <a:xfrm rot="19553861">
          <a:off x="2665554" y="984091"/>
          <a:ext cx="250622"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39960">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45876">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B78BD900-5B88-6F40-AA9B-4CACD2DC64C4}">
      <dgm:prSet phldrT="[Text]" custT="1"/>
      <dgm:spPr>
        <a:solidFill>
          <a:schemeClr val="bg1"/>
        </a:solidFill>
        <a:ln>
          <a:solidFill>
            <a:srgbClr val="CD6D9F"/>
          </a:solidFill>
        </a:ln>
      </dgm:spPr>
      <dgm:t>
        <a:bodyPr/>
        <a:lstStyle/>
        <a:p>
          <a:r>
            <a:rPr lang="en-US" sz="2200" dirty="0">
              <a:solidFill>
                <a:schemeClr val="accent6">
                  <a:lumMod val="50000"/>
                </a:schemeClr>
              </a:solidFill>
            </a:rPr>
            <a:t>Promoting and Sustaining </a:t>
          </a:r>
          <a:r>
            <a:rPr lang="en-US" sz="2200">
              <a:solidFill>
                <a:schemeClr val="accent6">
                  <a:lumMod val="50000"/>
                </a:schemeClr>
              </a:solidFill>
            </a:rPr>
            <a:t>Staff Engagement</a:t>
          </a:r>
          <a:endParaRPr lang="en-US" sz="2200" dirty="0">
            <a:solidFill>
              <a:schemeClr val="accent6">
                <a:lumMod val="50000"/>
              </a:schemeClr>
            </a:solidFill>
          </a:endParaRPr>
        </a:p>
      </dgm:t>
    </dgm:pt>
    <dgm:pt modelId="{31E18113-7267-B844-89AE-023FA44946AE}" type="parTrans" cxnId="{330917B2-DCDF-7F45-B471-99F242EA8B90}">
      <dgm:prSet/>
      <dgm:spPr/>
      <dgm:t>
        <a:bodyPr/>
        <a:lstStyle/>
        <a:p>
          <a:endParaRPr lang="en-US" sz="2200"/>
        </a:p>
      </dgm:t>
    </dgm:pt>
    <dgm:pt modelId="{0A73905E-4948-D645-9BCB-A81312986801}" type="sibTrans" cxnId="{330917B2-DCDF-7F45-B471-99F242EA8B90}">
      <dgm:prSet/>
      <dgm:spPr>
        <a:solidFill>
          <a:srgbClr val="FFD4DF"/>
        </a:solidFill>
      </dgm:spPr>
      <dgm:t>
        <a:bodyPr/>
        <a:lstStyle/>
        <a:p>
          <a:endParaRPr lang="en-US" sz="2200"/>
        </a:p>
      </dgm:t>
    </dgm:pt>
    <dgm:pt modelId="{84897054-1969-E344-A89D-B190212245E2}">
      <dgm:prSet custT="1"/>
      <dgm:spPr>
        <a:solidFill>
          <a:schemeClr val="bg1"/>
        </a:solidFill>
        <a:ln>
          <a:solidFill>
            <a:srgbClr val="CD6D9F"/>
          </a:solidFill>
        </a:ln>
      </dgm:spPr>
      <dgm:t>
        <a:bodyPr/>
        <a:lstStyle/>
        <a:p>
          <a:r>
            <a:rPr lang="en-US" sz="2200" dirty="0">
              <a:solidFill>
                <a:schemeClr val="tx1"/>
              </a:solidFill>
            </a:rPr>
            <a:t>Continuous Action Planning</a:t>
          </a:r>
        </a:p>
      </dgm:t>
    </dgm:pt>
    <dgm:pt modelId="{E3A40A22-F4F3-D14E-A097-D25E1CDFBFF9}" type="parTrans" cxnId="{133416FA-1169-854D-8EDB-C4673FF5B8E6}">
      <dgm:prSet/>
      <dgm:spPr/>
      <dgm:t>
        <a:bodyPr/>
        <a:lstStyle/>
        <a:p>
          <a:endParaRPr lang="en-US" sz="2200"/>
        </a:p>
      </dgm:t>
    </dgm:pt>
    <dgm:pt modelId="{3C9D0A04-C2E4-FF4D-A8FA-C43D4BCF1AA6}" type="sibTrans" cxnId="{133416FA-1169-854D-8EDB-C4673FF5B8E6}">
      <dgm:prSet/>
      <dgm:spPr>
        <a:solidFill>
          <a:srgbClr val="FFD4DF"/>
        </a:solidFill>
      </dgm:spPr>
      <dgm:t>
        <a:bodyPr/>
        <a:lstStyle/>
        <a:p>
          <a:endParaRPr lang="en-US" sz="2200"/>
        </a:p>
      </dgm:t>
    </dgm:pt>
    <dgm:pt modelId="{979C3DC8-F467-0A43-8A26-32728906A76A}">
      <dgm:prSet phldrT="[Text]" custT="1"/>
      <dgm:spPr>
        <a:solidFill>
          <a:schemeClr val="bg1"/>
        </a:solidFill>
        <a:ln>
          <a:solidFill>
            <a:srgbClr val="CD6D9F"/>
          </a:solidFill>
        </a:ln>
      </dgm:spPr>
      <dgm:t>
        <a:bodyPr/>
        <a:lstStyle/>
        <a:p>
          <a:r>
            <a:rPr lang="en-US" sz="2200" dirty="0">
              <a:solidFill>
                <a:schemeClr val="accent6">
                  <a:lumMod val="50000"/>
                </a:schemeClr>
              </a:solidFill>
            </a:rPr>
            <a:t>Team-Based Implementation</a:t>
          </a:r>
        </a:p>
      </dgm:t>
    </dgm:pt>
    <dgm:pt modelId="{361E8845-BEDE-6843-A917-9734BBFCD5A8}" type="parTrans" cxnId="{E55E4CFE-2CF8-D544-8E62-106D5F6BC58E}">
      <dgm:prSet/>
      <dgm:spPr/>
      <dgm:t>
        <a:bodyPr/>
        <a:lstStyle/>
        <a:p>
          <a:endParaRPr lang="en-US"/>
        </a:p>
      </dgm:t>
    </dgm:pt>
    <dgm:pt modelId="{2EFE4B13-6435-6145-A664-91974F7A7EE5}" type="sibTrans" cxnId="{E55E4CFE-2CF8-D544-8E62-106D5F6BC58E}">
      <dgm:prSet/>
      <dgm:spPr>
        <a:solidFill>
          <a:srgbClr val="FFD2D9"/>
        </a:solidFill>
      </dgm:spPr>
      <dgm:t>
        <a:bodyPr/>
        <a:lstStyle/>
        <a:p>
          <a:endParaRPr lang="en-US"/>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57B47E9-7CA9-194F-9828-00764951BE7B}" type="pres">
      <dgm:prSet presAssocID="{B78BD900-5B88-6F40-AA9B-4CACD2DC64C4}" presName="gear1" presStyleLbl="node1" presStyleIdx="0" presStyleCnt="3" custScaleX="92902" custScaleY="86355" custLinFactNeighborX="-151" custLinFactNeighborY="408">
        <dgm:presLayoutVars>
          <dgm:chMax val="1"/>
          <dgm:bulletEnabled val="1"/>
        </dgm:presLayoutVars>
      </dgm:prSet>
      <dgm:spPr/>
    </dgm:pt>
    <dgm:pt modelId="{97ACF4BE-726E-AA4F-AE09-B59F3B5ABF71}" type="pres">
      <dgm:prSet presAssocID="{B78BD900-5B88-6F40-AA9B-4CACD2DC64C4}" presName="gear1srcNode" presStyleLbl="node1" presStyleIdx="0" presStyleCnt="3"/>
      <dgm:spPr/>
    </dgm:pt>
    <dgm:pt modelId="{DD791DFF-4599-AC46-A317-6A5A27263D6E}" type="pres">
      <dgm:prSet presAssocID="{B78BD900-5B88-6F40-AA9B-4CACD2DC64C4}" presName="gear1dstNode" presStyleLbl="node1" presStyleIdx="0" presStyleCnt="3"/>
      <dgm:spPr/>
    </dgm:pt>
    <dgm:pt modelId="{07AE1515-2BBF-0142-B081-BC9B4E2BC5C1}" type="pres">
      <dgm:prSet presAssocID="{979C3DC8-F467-0A43-8A26-32728906A76A}" presName="gear2" presStyleLbl="node1" presStyleIdx="1" presStyleCnt="3" custScaleX="160146" custScaleY="134175" custLinFactNeighborX="-7390" custLinFactNeighborY="-1915">
        <dgm:presLayoutVars>
          <dgm:chMax val="1"/>
          <dgm:bulletEnabled val="1"/>
        </dgm:presLayoutVars>
      </dgm:prSet>
      <dgm:spPr/>
    </dgm:pt>
    <dgm:pt modelId="{73B30258-C31F-3F47-86A6-0943525C0E32}" type="pres">
      <dgm:prSet presAssocID="{979C3DC8-F467-0A43-8A26-32728906A76A}" presName="gear2srcNode" presStyleLbl="node1" presStyleIdx="1" presStyleCnt="3"/>
      <dgm:spPr/>
    </dgm:pt>
    <dgm:pt modelId="{AA00B149-6154-AC4E-907A-1645EEC87AD5}" type="pres">
      <dgm:prSet presAssocID="{979C3DC8-F467-0A43-8A26-32728906A76A}" presName="gear2dstNode" presStyleLbl="node1" presStyleIdx="1" presStyleCnt="3"/>
      <dgm:spPr/>
    </dgm:pt>
    <dgm:pt modelId="{47D1B424-4DFE-7C4E-AAD9-EDC851FD2AC1}" type="pres">
      <dgm:prSet presAssocID="{84897054-1969-E344-A89D-B190212245E2}" presName="gear3" presStyleLbl="node1" presStyleIdx="2" presStyleCnt="3" custScaleX="116481" custScaleY="113763"/>
      <dgm:spPr/>
    </dgm:pt>
    <dgm:pt modelId="{806D5BB6-5948-B44B-AEA5-6B6E35890774}" type="pres">
      <dgm:prSet presAssocID="{84897054-1969-E344-A89D-B190212245E2}" presName="gear3tx" presStyleLbl="node1" presStyleIdx="2" presStyleCnt="3">
        <dgm:presLayoutVars>
          <dgm:chMax val="1"/>
          <dgm:bulletEnabled val="1"/>
        </dgm:presLayoutVars>
      </dgm:prSet>
      <dgm:spPr/>
    </dgm:pt>
    <dgm:pt modelId="{872317C1-6EF9-1947-9E54-1A80024E21AB}" type="pres">
      <dgm:prSet presAssocID="{84897054-1969-E344-A89D-B190212245E2}" presName="gear3srcNode" presStyleLbl="node1" presStyleIdx="2" presStyleCnt="3"/>
      <dgm:spPr/>
    </dgm:pt>
    <dgm:pt modelId="{074ADAF3-CC27-2041-8911-2B4123B4BD08}" type="pres">
      <dgm:prSet presAssocID="{84897054-1969-E344-A89D-B190212245E2}" presName="gear3dstNode" presStyleLbl="node1" presStyleIdx="2" presStyleCnt="3"/>
      <dgm:spPr/>
    </dgm:pt>
    <dgm:pt modelId="{B32F8080-B03C-1947-A02B-6EA55850D311}" type="pres">
      <dgm:prSet presAssocID="{0A73905E-4948-D645-9BCB-A81312986801}" presName="connector1" presStyleLbl="sibTrans2D1" presStyleIdx="0" presStyleCnt="3" custLinFactNeighborX="-18065" custLinFactNeighborY="3832"/>
      <dgm:spPr/>
    </dgm:pt>
    <dgm:pt modelId="{72DB9DD9-4265-6F42-BB49-7BE831696DE1}" type="pres">
      <dgm:prSet presAssocID="{2EFE4B13-6435-6145-A664-91974F7A7EE5}" presName="connector2" presStyleLbl="sibTrans2D1" presStyleIdx="1" presStyleCnt="3" custLinFactNeighborX="-22659" custLinFactNeighborY="4072"/>
      <dgm:spPr/>
    </dgm:pt>
    <dgm:pt modelId="{DE1E5182-3AD2-4C4C-BAC5-708294CA291A}" type="pres">
      <dgm:prSet presAssocID="{3C9D0A04-C2E4-FF4D-A8FA-C43D4BCF1AA6}" presName="connector3" presStyleLbl="sibTrans2D1" presStyleIdx="2" presStyleCnt="3"/>
      <dgm:spPr/>
    </dgm:pt>
  </dgm:ptLst>
  <dgm:cxnLst>
    <dgm:cxn modelId="{E8226102-A628-F84F-8842-7E4E69C2D23D}" type="presOf" srcId="{979C3DC8-F467-0A43-8A26-32728906A76A}" destId="{AA00B149-6154-AC4E-907A-1645EEC87AD5}" srcOrd="2" destOrd="0" presId="urn:microsoft.com/office/officeart/2005/8/layout/gear1"/>
    <dgm:cxn modelId="{0D82F315-B4C7-224B-B809-8039D9FE84BA}" type="presOf" srcId="{84897054-1969-E344-A89D-B190212245E2}" destId="{074ADAF3-CC27-2041-8911-2B4123B4BD08}" srcOrd="3" destOrd="0" presId="urn:microsoft.com/office/officeart/2005/8/layout/gear1"/>
    <dgm:cxn modelId="{A0B8BF16-4A68-E049-80B1-DFFDA42510C0}" type="presOf" srcId="{B78BD900-5B88-6F40-AA9B-4CACD2DC64C4}" destId="{DD791DFF-4599-AC46-A317-6A5A27263D6E}" srcOrd="2" destOrd="0" presId="urn:microsoft.com/office/officeart/2005/8/layout/gear1"/>
    <dgm:cxn modelId="{CD9AD383-4F0B-2543-B14A-9962DF4A2841}" type="presOf" srcId="{0A73905E-4948-D645-9BCB-A81312986801}" destId="{B32F8080-B03C-1947-A02B-6EA55850D311}" srcOrd="0" destOrd="0" presId="urn:microsoft.com/office/officeart/2005/8/layout/gear1"/>
    <dgm:cxn modelId="{F8F4C68E-04F7-DE4C-9233-B507FDD24B20}" type="presOf" srcId="{2EFE4B13-6435-6145-A664-91974F7A7EE5}" destId="{72DB9DD9-4265-6F42-BB49-7BE831696DE1}" srcOrd="0" destOrd="0" presId="urn:microsoft.com/office/officeart/2005/8/layout/gear1"/>
    <dgm:cxn modelId="{330917B2-DCDF-7F45-B471-99F242EA8B90}" srcId="{8463EAC5-A36B-264F-871F-4F402287C443}" destId="{B78BD900-5B88-6F40-AA9B-4CACD2DC64C4}" srcOrd="0" destOrd="0" parTransId="{31E18113-7267-B844-89AE-023FA44946AE}" sibTransId="{0A73905E-4948-D645-9BCB-A81312986801}"/>
    <dgm:cxn modelId="{6D9F81B2-907E-EE41-B50F-32E89CE420E1}" type="presOf" srcId="{3C9D0A04-C2E4-FF4D-A8FA-C43D4BCF1AA6}" destId="{DE1E5182-3AD2-4C4C-BAC5-708294CA291A}" srcOrd="0" destOrd="0" presId="urn:microsoft.com/office/officeart/2005/8/layout/gear1"/>
    <dgm:cxn modelId="{91E7C9C2-B97E-1143-9030-FD5D05D5FAD1}" type="presOf" srcId="{84897054-1969-E344-A89D-B190212245E2}" destId="{872317C1-6EF9-1947-9E54-1A80024E21AB}" srcOrd="2" destOrd="0" presId="urn:microsoft.com/office/officeart/2005/8/layout/gear1"/>
    <dgm:cxn modelId="{2DD691CA-DA6F-3E41-9EB7-2B61A88F333C}" type="presOf" srcId="{B78BD900-5B88-6F40-AA9B-4CACD2DC64C4}" destId="{D57B47E9-7CA9-194F-9828-00764951BE7B}" srcOrd="0" destOrd="0" presId="urn:microsoft.com/office/officeart/2005/8/layout/gear1"/>
    <dgm:cxn modelId="{C1491CE1-8623-264C-999F-64AA08B1E074}" type="presOf" srcId="{84897054-1969-E344-A89D-B190212245E2}" destId="{806D5BB6-5948-B44B-AEA5-6B6E35890774}" srcOrd="1" destOrd="0" presId="urn:microsoft.com/office/officeart/2005/8/layout/gear1"/>
    <dgm:cxn modelId="{C4BF2EE1-3889-CF44-9431-46E811A4D09A}" type="presOf" srcId="{84897054-1969-E344-A89D-B190212245E2}" destId="{47D1B424-4DFE-7C4E-AAD9-EDC851FD2AC1}" srcOrd="0" destOrd="0" presId="urn:microsoft.com/office/officeart/2005/8/layout/gear1"/>
    <dgm:cxn modelId="{D37B61E3-749F-C345-8573-4A8D6817E682}" type="presOf" srcId="{979C3DC8-F467-0A43-8A26-32728906A76A}" destId="{73B30258-C31F-3F47-86A6-0943525C0E32}" srcOrd="1" destOrd="0" presId="urn:microsoft.com/office/officeart/2005/8/layout/gear1"/>
    <dgm:cxn modelId="{FB534AE6-9B3C-4349-81B0-306DCB7EF6D2}" type="presOf" srcId="{979C3DC8-F467-0A43-8A26-32728906A76A}" destId="{07AE1515-2BBF-0142-B081-BC9B4E2BC5C1}"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9C4A3AEE-8DB4-1342-85F1-64162971532B}" type="presOf" srcId="{B78BD900-5B88-6F40-AA9B-4CACD2DC64C4}" destId="{97ACF4BE-726E-AA4F-AE09-B59F3B5ABF71}" srcOrd="1" destOrd="0" presId="urn:microsoft.com/office/officeart/2005/8/layout/gear1"/>
    <dgm:cxn modelId="{133416FA-1169-854D-8EDB-C4673FF5B8E6}" srcId="{8463EAC5-A36B-264F-871F-4F402287C443}" destId="{84897054-1969-E344-A89D-B190212245E2}" srcOrd="2" destOrd="0" parTransId="{E3A40A22-F4F3-D14E-A097-D25E1CDFBFF9}" sibTransId="{3C9D0A04-C2E4-FF4D-A8FA-C43D4BCF1AA6}"/>
    <dgm:cxn modelId="{E55E4CFE-2CF8-D544-8E62-106D5F6BC58E}" srcId="{8463EAC5-A36B-264F-871F-4F402287C443}" destId="{979C3DC8-F467-0A43-8A26-32728906A76A}" srcOrd="1" destOrd="0" parTransId="{361E8845-BEDE-6843-A917-9734BBFCD5A8}" sibTransId="{2EFE4B13-6435-6145-A664-91974F7A7EE5}"/>
    <dgm:cxn modelId="{0BB414E9-6DD7-BE47-B838-7979925BF583}" type="presParOf" srcId="{75F25639-B4E2-184B-9CF5-6778AFDFDF66}" destId="{D57B47E9-7CA9-194F-9828-00764951BE7B}" srcOrd="0" destOrd="0" presId="urn:microsoft.com/office/officeart/2005/8/layout/gear1"/>
    <dgm:cxn modelId="{2BF01E33-9858-F248-81E7-927256F4B7D5}" type="presParOf" srcId="{75F25639-B4E2-184B-9CF5-6778AFDFDF66}" destId="{97ACF4BE-726E-AA4F-AE09-B59F3B5ABF71}" srcOrd="1" destOrd="0" presId="urn:microsoft.com/office/officeart/2005/8/layout/gear1"/>
    <dgm:cxn modelId="{134B7539-5F65-1146-8A50-DEB3D0F57AD5}" type="presParOf" srcId="{75F25639-B4E2-184B-9CF5-6778AFDFDF66}" destId="{DD791DFF-4599-AC46-A317-6A5A27263D6E}" srcOrd="2" destOrd="0" presId="urn:microsoft.com/office/officeart/2005/8/layout/gear1"/>
    <dgm:cxn modelId="{3708D489-2CE8-644B-B9F7-678C3D840C44}" type="presParOf" srcId="{75F25639-B4E2-184B-9CF5-6778AFDFDF66}" destId="{07AE1515-2BBF-0142-B081-BC9B4E2BC5C1}" srcOrd="3" destOrd="0" presId="urn:microsoft.com/office/officeart/2005/8/layout/gear1"/>
    <dgm:cxn modelId="{3885EB7C-0161-B848-B476-B49C1657C7E5}" type="presParOf" srcId="{75F25639-B4E2-184B-9CF5-6778AFDFDF66}" destId="{73B30258-C31F-3F47-86A6-0943525C0E32}" srcOrd="4" destOrd="0" presId="urn:microsoft.com/office/officeart/2005/8/layout/gear1"/>
    <dgm:cxn modelId="{4C73194A-C22D-1F4A-B44B-43D44834A9BF}" type="presParOf" srcId="{75F25639-B4E2-184B-9CF5-6778AFDFDF66}" destId="{AA00B149-6154-AC4E-907A-1645EEC87AD5}" srcOrd="5" destOrd="0" presId="urn:microsoft.com/office/officeart/2005/8/layout/gear1"/>
    <dgm:cxn modelId="{B2F1D0DF-56F1-2C40-A40A-4644CCEDF1C2}" type="presParOf" srcId="{75F25639-B4E2-184B-9CF5-6778AFDFDF66}" destId="{47D1B424-4DFE-7C4E-AAD9-EDC851FD2AC1}" srcOrd="6" destOrd="0" presId="urn:microsoft.com/office/officeart/2005/8/layout/gear1"/>
    <dgm:cxn modelId="{B1F40CF6-455C-4B49-AD13-1C3E8E2262C4}" type="presParOf" srcId="{75F25639-B4E2-184B-9CF5-6778AFDFDF66}" destId="{806D5BB6-5948-B44B-AEA5-6B6E35890774}" srcOrd="7" destOrd="0" presId="urn:microsoft.com/office/officeart/2005/8/layout/gear1"/>
    <dgm:cxn modelId="{660611EC-0C93-904C-A6C7-8B1A6D8924E8}" type="presParOf" srcId="{75F25639-B4E2-184B-9CF5-6778AFDFDF66}" destId="{872317C1-6EF9-1947-9E54-1A80024E21AB}" srcOrd="8" destOrd="0" presId="urn:microsoft.com/office/officeart/2005/8/layout/gear1"/>
    <dgm:cxn modelId="{4F1C1418-1AD2-3544-BAD0-625B44D45B43}" type="presParOf" srcId="{75F25639-B4E2-184B-9CF5-6778AFDFDF66}" destId="{074ADAF3-CC27-2041-8911-2B4123B4BD08}" srcOrd="9" destOrd="0" presId="urn:microsoft.com/office/officeart/2005/8/layout/gear1"/>
    <dgm:cxn modelId="{5548E2A0-3A2E-A547-8693-0EEE161EB9BA}" type="presParOf" srcId="{75F25639-B4E2-184B-9CF5-6778AFDFDF66}" destId="{B32F8080-B03C-1947-A02B-6EA55850D311}" srcOrd="10" destOrd="0" presId="urn:microsoft.com/office/officeart/2005/8/layout/gear1"/>
    <dgm:cxn modelId="{755D0F72-008B-094A-B479-FCBC59C2BF54}" type="presParOf" srcId="{75F25639-B4E2-184B-9CF5-6778AFDFDF66}" destId="{72DB9DD9-4265-6F42-BB49-7BE831696DE1}" srcOrd="11" destOrd="0" presId="urn:microsoft.com/office/officeart/2005/8/layout/gear1"/>
    <dgm:cxn modelId="{DDCC663C-34C5-3B47-B0E0-4E23BC9A4CBB}" type="presParOf" srcId="{75F25639-B4E2-184B-9CF5-6778AFDFDF66}" destId="{DE1E5182-3AD2-4C4C-BAC5-708294CA291A}"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4A614C38-A5C1-D144-94D3-605CEB4E4BD1}">
      <dgm:prSet phldrT="[Text]" custT="1"/>
      <dgm:spPr>
        <a:solidFill>
          <a:schemeClr val="bg1"/>
        </a:solidFill>
        <a:ln>
          <a:solidFill>
            <a:srgbClr val="CD6D9F"/>
          </a:solidFill>
        </a:ln>
      </dgm:spPr>
      <dgm:t>
        <a:bodyPr/>
        <a:lstStyle/>
        <a:p>
          <a:r>
            <a:rPr lang="en-US" sz="2400" dirty="0">
              <a:solidFill>
                <a:schemeClr val="accent6">
                  <a:lumMod val="50000"/>
                </a:schemeClr>
              </a:solidFill>
            </a:rPr>
            <a:t>Embedded</a:t>
          </a:r>
          <a:r>
            <a:rPr lang="en-US" sz="2400" baseline="0" dirty="0">
              <a:solidFill>
                <a:schemeClr val="accent6">
                  <a:lumMod val="50000"/>
                </a:schemeClr>
              </a:solidFill>
            </a:rPr>
            <a:t> and Ongoing Professional Development</a:t>
          </a:r>
          <a:endParaRPr lang="en-US" sz="2400" dirty="0">
            <a:solidFill>
              <a:schemeClr val="accent6">
                <a:lumMod val="50000"/>
              </a:schemeClr>
            </a:solidFill>
          </a:endParaRPr>
        </a:p>
      </dgm:t>
    </dgm:pt>
    <dgm:pt modelId="{2EDCC368-8D46-9346-ACF0-296F5B53D5E5}" type="parTrans" cxnId="{FEE8ABCD-E5C8-6B4B-9886-03EBA0A5A538}">
      <dgm:prSet/>
      <dgm:spPr/>
      <dgm:t>
        <a:bodyPr/>
        <a:lstStyle/>
        <a:p>
          <a:endParaRPr lang="en-US" sz="2400"/>
        </a:p>
      </dgm:t>
    </dgm:pt>
    <dgm:pt modelId="{2A7946EE-D855-3C48-A33D-65E0E353C4E8}" type="sibTrans" cxnId="{FEE8ABCD-E5C8-6B4B-9886-03EBA0A5A538}">
      <dgm:prSet/>
      <dgm:spPr>
        <a:solidFill>
          <a:srgbClr val="FFD4DF"/>
        </a:solidFill>
      </dgm:spPr>
      <dgm:t>
        <a:bodyPr/>
        <a:lstStyle/>
        <a:p>
          <a:endParaRPr lang="en-US" sz="2400"/>
        </a:p>
      </dgm:t>
    </dgm:pt>
    <dgm:pt modelId="{8E4CF485-9079-7D4C-9819-C838E2E54CA7}">
      <dgm:prSet phldrT="[Text]" custT="1"/>
      <dgm:spPr>
        <a:solidFill>
          <a:schemeClr val="bg1"/>
        </a:solidFill>
        <a:ln>
          <a:solidFill>
            <a:srgbClr val="CD6D9F"/>
          </a:solidFill>
        </a:ln>
      </dgm:spPr>
      <dgm:t>
        <a:bodyPr/>
        <a:lstStyle/>
        <a:p>
          <a:r>
            <a:rPr lang="en-US" sz="2400" dirty="0">
              <a:solidFill>
                <a:schemeClr val="accent6">
                  <a:lumMod val="50000"/>
                </a:schemeClr>
              </a:solidFill>
            </a:rPr>
            <a:t>Staff Recognition</a:t>
          </a:r>
        </a:p>
      </dgm:t>
    </dgm:pt>
    <dgm:pt modelId="{196FDDD8-43E6-534B-88F3-74586D211993}" type="parTrans" cxnId="{455B4BE6-A609-6543-A743-5FFC74AF6B5D}">
      <dgm:prSet/>
      <dgm:spPr/>
      <dgm:t>
        <a:bodyPr/>
        <a:lstStyle/>
        <a:p>
          <a:endParaRPr lang="en-US" sz="2400"/>
        </a:p>
      </dgm:t>
    </dgm:pt>
    <dgm:pt modelId="{515AA06F-F0F4-1946-BADE-25510C1FC125}" type="sibTrans" cxnId="{455B4BE6-A609-6543-A743-5FFC74AF6B5D}">
      <dgm:prSet/>
      <dgm:spPr>
        <a:noFill/>
      </dgm:spPr>
      <dgm:t>
        <a:bodyPr/>
        <a:lstStyle/>
        <a:p>
          <a:endParaRPr lang="en-US" sz="2400"/>
        </a:p>
      </dgm:t>
    </dgm:pt>
    <dgm:pt modelId="{12B803BE-2B22-E548-A91E-E235A00BF5FD}">
      <dgm:prSet custT="1"/>
      <dgm:spPr>
        <a:solidFill>
          <a:schemeClr val="bg1"/>
        </a:solidFill>
        <a:ln>
          <a:solidFill>
            <a:srgbClr val="CD6D9F"/>
          </a:solidFill>
        </a:ln>
      </dgm:spPr>
      <dgm:t>
        <a:bodyPr/>
        <a:lstStyle/>
        <a:p>
          <a:r>
            <a:rPr lang="en-US" sz="2200" dirty="0">
              <a:solidFill>
                <a:schemeClr val="accent6">
                  <a:lumMod val="50000"/>
                </a:schemeClr>
              </a:solidFill>
            </a:rPr>
            <a:t>Data Routines</a:t>
          </a:r>
        </a:p>
      </dgm:t>
    </dgm:pt>
    <dgm:pt modelId="{4F2FD833-CF24-B84F-B138-5829D59038BE}" type="parTrans" cxnId="{15C7DDF7-53D5-2843-9D7F-82BDD95EE038}">
      <dgm:prSet/>
      <dgm:spPr/>
      <dgm:t>
        <a:bodyPr/>
        <a:lstStyle/>
        <a:p>
          <a:endParaRPr lang="en-US" sz="2400"/>
        </a:p>
      </dgm:t>
    </dgm:pt>
    <dgm:pt modelId="{E679CCA9-85F5-F24F-AB17-B35142E97EEF}" type="sibTrans" cxnId="{15C7DDF7-53D5-2843-9D7F-82BDD95EE038}">
      <dgm:prSet/>
      <dgm:spPr>
        <a:solidFill>
          <a:srgbClr val="FFD4DF"/>
        </a:solidFill>
      </dgm:spPr>
      <dgm:t>
        <a:bodyPr/>
        <a:lstStyle/>
        <a:p>
          <a:endParaRPr lang="en-US" sz="24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32F83C08-E6FA-B640-BA85-3A766FFAF84C}" type="pres">
      <dgm:prSet presAssocID="{12B803BE-2B22-E548-A91E-E235A00BF5FD}" presName="gear1" presStyleLbl="node1" presStyleIdx="0" presStyleCnt="3" custScaleX="85257" custScaleY="69113" custLinFactNeighborX="-19862" custLinFactNeighborY="-73461">
        <dgm:presLayoutVars>
          <dgm:chMax val="1"/>
          <dgm:bulletEnabled val="1"/>
        </dgm:presLayoutVars>
      </dgm:prSet>
      <dgm:spPr/>
    </dgm:pt>
    <dgm:pt modelId="{AD7460D7-B10B-DB4E-A4FF-612EB1822F25}" type="pres">
      <dgm:prSet presAssocID="{12B803BE-2B22-E548-A91E-E235A00BF5FD}" presName="gear1srcNode" presStyleLbl="node1" presStyleIdx="0" presStyleCnt="3"/>
      <dgm:spPr/>
    </dgm:pt>
    <dgm:pt modelId="{4FC69D2B-A6AD-1145-A3F0-FCC3A32C4697}" type="pres">
      <dgm:prSet presAssocID="{12B803BE-2B22-E548-A91E-E235A00BF5FD}" presName="gear1dstNode" presStyleLbl="node1" presStyleIdx="0" presStyleCnt="3"/>
      <dgm:spPr/>
    </dgm:pt>
    <dgm:pt modelId="{3FC3E06D-F0FB-7C4E-B858-23686F1F3C89}" type="pres">
      <dgm:prSet presAssocID="{4A614C38-A5C1-D144-94D3-605CEB4E4BD1}" presName="gear2" presStyleLbl="node1" presStyleIdx="1" presStyleCnt="3" custScaleX="127477" custScaleY="110566" custLinFactNeighborX="-30932" custLinFactNeighborY="-51978">
        <dgm:presLayoutVars>
          <dgm:chMax val="1"/>
          <dgm:bulletEnabled val="1"/>
        </dgm:presLayoutVars>
      </dgm:prSet>
      <dgm:spPr/>
    </dgm:pt>
    <dgm:pt modelId="{A64CD6FA-405A-1A4B-A618-BFD69D223860}" type="pres">
      <dgm:prSet presAssocID="{4A614C38-A5C1-D144-94D3-605CEB4E4BD1}" presName="gear2srcNode" presStyleLbl="node1" presStyleIdx="1" presStyleCnt="3"/>
      <dgm:spPr/>
    </dgm:pt>
    <dgm:pt modelId="{55351E16-E230-CA46-83FD-3F426E86930E}" type="pres">
      <dgm:prSet presAssocID="{4A614C38-A5C1-D144-94D3-605CEB4E4BD1}" presName="gear2dstNode" presStyleLbl="node1" presStyleIdx="1" presStyleCnt="3"/>
      <dgm:spPr/>
    </dgm:pt>
    <dgm:pt modelId="{2507043C-2D5F-774D-9823-0F35641E329D}" type="pres">
      <dgm:prSet presAssocID="{8E4CF485-9079-7D4C-9819-C838E2E54CA7}" presName="gear3" presStyleLbl="node1" presStyleIdx="2" presStyleCnt="3" custScaleX="108962" custScaleY="102240" custLinFactNeighborX="-30119" custLinFactNeighborY="85386"/>
      <dgm:spPr/>
    </dgm:pt>
    <dgm:pt modelId="{F2CFC2C6-46A1-1742-8F3F-A02D521FD97F}" type="pres">
      <dgm:prSet presAssocID="{8E4CF485-9079-7D4C-9819-C838E2E54CA7}" presName="gear3tx" presStyleLbl="node1" presStyleIdx="2" presStyleCnt="3">
        <dgm:presLayoutVars>
          <dgm:chMax val="1"/>
          <dgm:bulletEnabled val="1"/>
        </dgm:presLayoutVars>
      </dgm:prSet>
      <dgm:spPr/>
    </dgm:pt>
    <dgm:pt modelId="{C911A677-3C2A-3648-83CF-69F7D2B72C39}" type="pres">
      <dgm:prSet presAssocID="{8E4CF485-9079-7D4C-9819-C838E2E54CA7}" presName="gear3srcNode" presStyleLbl="node1" presStyleIdx="2" presStyleCnt="3"/>
      <dgm:spPr/>
    </dgm:pt>
    <dgm:pt modelId="{0F6C682A-9266-F841-9C58-02D150A8E0D6}" type="pres">
      <dgm:prSet presAssocID="{8E4CF485-9079-7D4C-9819-C838E2E54CA7}" presName="gear3dstNode" presStyleLbl="node1" presStyleIdx="2" presStyleCnt="3"/>
      <dgm:spPr/>
    </dgm:pt>
    <dgm:pt modelId="{A8EDCDA7-5BE8-A942-80D4-3E149857BAD4}" type="pres">
      <dgm:prSet presAssocID="{E679CCA9-85F5-F24F-AB17-B35142E97EEF}" presName="connector1" presStyleLbl="sibTrans2D1" presStyleIdx="0" presStyleCnt="3" custScaleX="85742" custScaleY="74696" custLinFactNeighborX="-27625" custLinFactNeighborY="-55858"/>
      <dgm:spPr/>
    </dgm:pt>
    <dgm:pt modelId="{34DB317A-7E74-6D4F-B019-15D8549E24F5}" type="pres">
      <dgm:prSet presAssocID="{2A7946EE-D855-3C48-A33D-65E0E353C4E8}" presName="connector2" presStyleLbl="sibTrans2D1" presStyleIdx="1" presStyleCnt="3" custLinFactNeighborX="-24014" custLinFactNeighborY="-45769"/>
      <dgm:spPr/>
    </dgm:pt>
    <dgm:pt modelId="{E0B2AB7B-152D-7B40-822B-54DC487C3949}" type="pres">
      <dgm:prSet presAssocID="{515AA06F-F0F4-1946-BADE-25510C1FC125}" presName="connector3" presStyleLbl="sibTrans2D1" presStyleIdx="2" presStyleCnt="3" custScaleX="26944" custScaleY="21730" custLinFactNeighborX="59359" custLinFactNeighborY="90260"/>
      <dgm:spPr/>
    </dgm:pt>
  </dgm:ptLst>
  <dgm:cxnLst>
    <dgm:cxn modelId="{37DDD616-F3DE-A94A-9263-6F39B5BADB0B}" type="presOf" srcId="{8E4CF485-9079-7D4C-9819-C838E2E54CA7}" destId="{C911A677-3C2A-3648-83CF-69F7D2B72C39}" srcOrd="2" destOrd="0" presId="urn:microsoft.com/office/officeart/2005/8/layout/gear1"/>
    <dgm:cxn modelId="{39FA0E27-674D-1542-B466-7449A73B4E5E}" type="presOf" srcId="{12B803BE-2B22-E548-A91E-E235A00BF5FD}" destId="{AD7460D7-B10B-DB4E-A4FF-612EB1822F25}" srcOrd="1" destOrd="0" presId="urn:microsoft.com/office/officeart/2005/8/layout/gear1"/>
    <dgm:cxn modelId="{B502AB27-5F5F-B846-9BD8-311071B2AD9A}" type="presOf" srcId="{4A614C38-A5C1-D144-94D3-605CEB4E4BD1}" destId="{A64CD6FA-405A-1A4B-A618-BFD69D223860}" srcOrd="1" destOrd="0" presId="urn:microsoft.com/office/officeart/2005/8/layout/gear1"/>
    <dgm:cxn modelId="{8B953D7D-DA96-734C-923B-ABC496E243EE}" type="presOf" srcId="{4A614C38-A5C1-D144-94D3-605CEB4E4BD1}" destId="{55351E16-E230-CA46-83FD-3F426E86930E}" srcOrd="2" destOrd="0" presId="urn:microsoft.com/office/officeart/2005/8/layout/gear1"/>
    <dgm:cxn modelId="{15D751A4-31A6-5647-9E6D-5C9BBCE00EDD}" type="presOf" srcId="{8E4CF485-9079-7D4C-9819-C838E2E54CA7}" destId="{0F6C682A-9266-F841-9C58-02D150A8E0D6}" srcOrd="3" destOrd="0" presId="urn:microsoft.com/office/officeart/2005/8/layout/gear1"/>
    <dgm:cxn modelId="{527DE2BC-48A3-9548-AB2F-BDE2D4624FFE}" type="presOf" srcId="{12B803BE-2B22-E548-A91E-E235A00BF5FD}" destId="{32F83C08-E6FA-B640-BA85-3A766FFAF84C}" srcOrd="0" destOrd="0" presId="urn:microsoft.com/office/officeart/2005/8/layout/gear1"/>
    <dgm:cxn modelId="{7103A8C4-D885-5C41-B5C4-E9A498926C4E}" type="presOf" srcId="{E679CCA9-85F5-F24F-AB17-B35142E97EEF}" destId="{A8EDCDA7-5BE8-A942-80D4-3E149857BAD4}" srcOrd="0" destOrd="0" presId="urn:microsoft.com/office/officeart/2005/8/layout/gear1"/>
    <dgm:cxn modelId="{FEE8ABCD-E5C8-6B4B-9886-03EBA0A5A538}" srcId="{8463EAC5-A36B-264F-871F-4F402287C443}" destId="{4A614C38-A5C1-D144-94D3-605CEB4E4BD1}" srcOrd="1" destOrd="0" parTransId="{2EDCC368-8D46-9346-ACF0-296F5B53D5E5}" sibTransId="{2A7946EE-D855-3C48-A33D-65E0E353C4E8}"/>
    <dgm:cxn modelId="{BAEC0FD2-8685-004A-96F2-8547089919DC}" type="presOf" srcId="{515AA06F-F0F4-1946-BADE-25510C1FC125}" destId="{E0B2AB7B-152D-7B40-822B-54DC487C3949}" srcOrd="0" destOrd="0" presId="urn:microsoft.com/office/officeart/2005/8/layout/gear1"/>
    <dgm:cxn modelId="{5CE8D5D7-969B-D044-9DD1-ED2ED2262BFF}" type="presOf" srcId="{2A7946EE-D855-3C48-A33D-65E0E353C4E8}" destId="{34DB317A-7E74-6D4F-B019-15D8549E24F5}" srcOrd="0" destOrd="0" presId="urn:microsoft.com/office/officeart/2005/8/layout/gear1"/>
    <dgm:cxn modelId="{0EB9D9DA-7743-624C-95F2-1524411425AD}" type="presOf" srcId="{12B803BE-2B22-E548-A91E-E235A00BF5FD}" destId="{4FC69D2B-A6AD-1145-A3F0-FCC3A32C4697}" srcOrd="2" destOrd="0" presId="urn:microsoft.com/office/officeart/2005/8/layout/gear1"/>
    <dgm:cxn modelId="{455B4BE6-A609-6543-A743-5FFC74AF6B5D}" srcId="{8463EAC5-A36B-264F-871F-4F402287C443}" destId="{8E4CF485-9079-7D4C-9819-C838E2E54CA7}" srcOrd="2" destOrd="0" parTransId="{196FDDD8-43E6-534B-88F3-74586D211993}" sibTransId="{515AA06F-F0F4-1946-BADE-25510C1FC125}"/>
    <dgm:cxn modelId="{A457CEE7-6B19-7943-9713-087359078CBE}" type="presOf" srcId="{8E4CF485-9079-7D4C-9819-C838E2E54CA7}" destId="{2507043C-2D5F-774D-9823-0F35641E329D}"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D5A29CEB-10E1-6143-BDDD-6D86DCCDD04F}" type="presOf" srcId="{4A614C38-A5C1-D144-94D3-605CEB4E4BD1}" destId="{3FC3E06D-F0FB-7C4E-B858-23686F1F3C89}" srcOrd="0" destOrd="0" presId="urn:microsoft.com/office/officeart/2005/8/layout/gear1"/>
    <dgm:cxn modelId="{BB43C9F3-2604-5E44-B260-082E830854C3}" type="presOf" srcId="{8E4CF485-9079-7D4C-9819-C838E2E54CA7}" destId="{F2CFC2C6-46A1-1742-8F3F-A02D521FD97F}" srcOrd="1" destOrd="0" presId="urn:microsoft.com/office/officeart/2005/8/layout/gear1"/>
    <dgm:cxn modelId="{15C7DDF7-53D5-2843-9D7F-82BDD95EE038}" srcId="{8463EAC5-A36B-264F-871F-4F402287C443}" destId="{12B803BE-2B22-E548-A91E-E235A00BF5FD}" srcOrd="0" destOrd="0" parTransId="{4F2FD833-CF24-B84F-B138-5829D59038BE}" sibTransId="{E679CCA9-85F5-F24F-AB17-B35142E97EEF}"/>
    <dgm:cxn modelId="{7BCFD4B3-9A5B-6F48-B6B1-00095BCF0C0B}" type="presParOf" srcId="{75F25639-B4E2-184B-9CF5-6778AFDFDF66}" destId="{32F83C08-E6FA-B640-BA85-3A766FFAF84C}" srcOrd="0" destOrd="0" presId="urn:microsoft.com/office/officeart/2005/8/layout/gear1"/>
    <dgm:cxn modelId="{937157A0-23DE-A049-A8BB-E864D66B4212}" type="presParOf" srcId="{75F25639-B4E2-184B-9CF5-6778AFDFDF66}" destId="{AD7460D7-B10B-DB4E-A4FF-612EB1822F25}" srcOrd="1" destOrd="0" presId="urn:microsoft.com/office/officeart/2005/8/layout/gear1"/>
    <dgm:cxn modelId="{498E3672-97A8-7945-AE61-015F7FBF2991}" type="presParOf" srcId="{75F25639-B4E2-184B-9CF5-6778AFDFDF66}" destId="{4FC69D2B-A6AD-1145-A3F0-FCC3A32C4697}" srcOrd="2" destOrd="0" presId="urn:microsoft.com/office/officeart/2005/8/layout/gear1"/>
    <dgm:cxn modelId="{3009E2D3-1F61-1743-9A00-D68301857723}" type="presParOf" srcId="{75F25639-B4E2-184B-9CF5-6778AFDFDF66}" destId="{3FC3E06D-F0FB-7C4E-B858-23686F1F3C89}" srcOrd="3" destOrd="0" presId="urn:microsoft.com/office/officeart/2005/8/layout/gear1"/>
    <dgm:cxn modelId="{7CBA5816-1C80-3C48-873E-1C535AF356D5}" type="presParOf" srcId="{75F25639-B4E2-184B-9CF5-6778AFDFDF66}" destId="{A64CD6FA-405A-1A4B-A618-BFD69D223860}" srcOrd="4" destOrd="0" presId="urn:microsoft.com/office/officeart/2005/8/layout/gear1"/>
    <dgm:cxn modelId="{3CC18A90-366F-504B-8BB4-5F886CCBDF47}" type="presParOf" srcId="{75F25639-B4E2-184B-9CF5-6778AFDFDF66}" destId="{55351E16-E230-CA46-83FD-3F426E86930E}" srcOrd="5" destOrd="0" presId="urn:microsoft.com/office/officeart/2005/8/layout/gear1"/>
    <dgm:cxn modelId="{3350B47B-2C39-454B-BAB8-ACBED6D5FB5C}" type="presParOf" srcId="{75F25639-B4E2-184B-9CF5-6778AFDFDF66}" destId="{2507043C-2D5F-774D-9823-0F35641E329D}" srcOrd="6" destOrd="0" presId="urn:microsoft.com/office/officeart/2005/8/layout/gear1"/>
    <dgm:cxn modelId="{D03AC25C-39AE-3249-BD84-D25934F34273}" type="presParOf" srcId="{75F25639-B4E2-184B-9CF5-6778AFDFDF66}" destId="{F2CFC2C6-46A1-1742-8F3F-A02D521FD97F}" srcOrd="7" destOrd="0" presId="urn:microsoft.com/office/officeart/2005/8/layout/gear1"/>
    <dgm:cxn modelId="{2CD913D0-DD6E-0E46-A04E-BF85F8D2677B}" type="presParOf" srcId="{75F25639-B4E2-184B-9CF5-6778AFDFDF66}" destId="{C911A677-3C2A-3648-83CF-69F7D2B72C39}" srcOrd="8" destOrd="0" presId="urn:microsoft.com/office/officeart/2005/8/layout/gear1"/>
    <dgm:cxn modelId="{D69A5E9C-9DB9-CE48-BA72-FD4B7B34CEDA}" type="presParOf" srcId="{75F25639-B4E2-184B-9CF5-6778AFDFDF66}" destId="{0F6C682A-9266-F841-9C58-02D150A8E0D6}" srcOrd="9" destOrd="0" presId="urn:microsoft.com/office/officeart/2005/8/layout/gear1"/>
    <dgm:cxn modelId="{7464EB2F-41C0-7D4C-AA63-34BB9E53BA65}" type="presParOf" srcId="{75F25639-B4E2-184B-9CF5-6778AFDFDF66}" destId="{A8EDCDA7-5BE8-A942-80D4-3E149857BAD4}" srcOrd="10" destOrd="0" presId="urn:microsoft.com/office/officeart/2005/8/layout/gear1"/>
    <dgm:cxn modelId="{F814EE52-BCB9-4940-A5AD-9B75C2812C38}" type="presParOf" srcId="{75F25639-B4E2-184B-9CF5-6778AFDFDF66}" destId="{34DB317A-7E74-6D4F-B019-15D8549E24F5}" srcOrd="11" destOrd="0" presId="urn:microsoft.com/office/officeart/2005/8/layout/gear1"/>
    <dgm:cxn modelId="{4B969547-B376-5247-868E-5FED11075008}" type="presParOf" srcId="{75F25639-B4E2-184B-9CF5-6778AFDFDF66}" destId="{E0B2AB7B-152D-7B40-822B-54DC487C3949}" srcOrd="12" destOrd="0" presId="urn:microsoft.com/office/officeart/2005/8/layout/gear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98B9C72E-0477-334D-A75C-4FAAE1C67264}" type="doc">
      <dgm:prSet loTypeId="urn:microsoft.com/office/officeart/2005/8/layout/radial4" loCatId="process" qsTypeId="urn:microsoft.com/office/officeart/2005/8/quickstyle/simple1" qsCatId="simple" csTypeId="urn:microsoft.com/office/officeart/2005/8/colors/accent1_1" csCatId="accent1" phldr="1"/>
      <dgm:spPr/>
      <dgm:t>
        <a:bodyPr/>
        <a:lstStyle/>
        <a:p>
          <a:endParaRPr lang="en-US"/>
        </a:p>
      </dgm:t>
    </dgm:pt>
    <dgm:pt modelId="{15E7F9B4-7A0E-8A48-AB34-C1B74F6DBEC8}">
      <dgm:prSet phldrT="[Text]"/>
      <dgm:spPr/>
      <dgm:t>
        <a:bodyPr/>
        <a:lstStyle/>
        <a:p>
          <a:r>
            <a:rPr lang="en-US" dirty="0"/>
            <a:t>Assess fidelity of PBIS implementation at least annually</a:t>
          </a:r>
        </a:p>
      </dgm:t>
    </dgm:pt>
    <dgm:pt modelId="{26041BAF-2A9A-BC45-A2C0-30BFA2A6EF7D}" type="parTrans" cxnId="{94D5D2A5-FEEA-254D-8DF3-97D0226ED110}">
      <dgm:prSet/>
      <dgm:spPr/>
      <dgm:t>
        <a:bodyPr/>
        <a:lstStyle/>
        <a:p>
          <a:endParaRPr lang="en-US"/>
        </a:p>
      </dgm:t>
    </dgm:pt>
    <dgm:pt modelId="{4863EF95-C89E-3148-AB26-DFE1436957D4}" type="sibTrans" cxnId="{94D5D2A5-FEEA-254D-8DF3-97D0226ED110}">
      <dgm:prSet/>
      <dgm:spPr/>
      <dgm:t>
        <a:bodyPr/>
        <a:lstStyle/>
        <a:p>
          <a:endParaRPr lang="en-US"/>
        </a:p>
      </dgm:t>
    </dgm:pt>
    <dgm:pt modelId="{D424EE7E-4F03-2F47-81AB-539255655742}">
      <dgm:prSet/>
      <dgm:spPr/>
      <dgm:t>
        <a:bodyPr/>
        <a:lstStyle/>
        <a:p>
          <a:r>
            <a:rPr lang="en-US" u="none" strike="noStrike" dirty="0">
              <a:effectLst/>
            </a:rPr>
            <a:t>Review student behavior data at least monthly</a:t>
          </a:r>
          <a:endParaRPr lang="en-US" dirty="0"/>
        </a:p>
      </dgm:t>
    </dgm:pt>
    <dgm:pt modelId="{A69EC133-825B-0144-BE5F-59E0014FB4AA}" type="parTrans" cxnId="{C4A1A11F-AA3B-2E4E-BEE1-9F3A5354FBB4}">
      <dgm:prSet/>
      <dgm:spPr/>
      <dgm:t>
        <a:bodyPr/>
        <a:lstStyle/>
        <a:p>
          <a:endParaRPr lang="en-US"/>
        </a:p>
      </dgm:t>
    </dgm:pt>
    <dgm:pt modelId="{5609670B-CCA0-1642-9DB3-3D67E80F1056}" type="sibTrans" cxnId="{C4A1A11F-AA3B-2E4E-BEE1-9F3A5354FBB4}">
      <dgm:prSet/>
      <dgm:spPr/>
      <dgm:t>
        <a:bodyPr/>
        <a:lstStyle/>
        <a:p>
          <a:endParaRPr lang="en-US"/>
        </a:p>
      </dgm:t>
    </dgm:pt>
    <dgm:pt modelId="{28C68FBD-42F6-3049-BF5C-A9B969A00D74}">
      <dgm:prSet/>
      <dgm:spPr/>
      <dgm:t>
        <a:bodyPr/>
        <a:lstStyle/>
        <a:p>
          <a:r>
            <a:rPr lang="en-US" u="none" strike="noStrike" dirty="0">
              <a:effectLst/>
            </a:rPr>
            <a:t>Use school and community data regularly</a:t>
          </a:r>
          <a:endParaRPr lang="en-US" b="0" i="0" u="none" strike="noStrike" dirty="0">
            <a:effectLst/>
            <a:latin typeface="Calibri" panose="020F0502020204030204" pitchFamily="34" charset="0"/>
          </a:endParaRPr>
        </a:p>
      </dgm:t>
    </dgm:pt>
    <dgm:pt modelId="{C3CFC1A6-6ECB-B54E-AEB0-FCD467D06971}" type="sibTrans" cxnId="{B5A6189C-DE73-0145-8C95-53262148B602}">
      <dgm:prSet/>
      <dgm:spPr/>
      <dgm:t>
        <a:bodyPr/>
        <a:lstStyle/>
        <a:p>
          <a:endParaRPr lang="en-US"/>
        </a:p>
      </dgm:t>
    </dgm:pt>
    <dgm:pt modelId="{BD5E79D6-9ADD-714A-9867-A8FDD05E226D}" type="parTrans" cxnId="{B5A6189C-DE73-0145-8C95-53262148B602}">
      <dgm:prSet/>
      <dgm:spPr/>
      <dgm:t>
        <a:bodyPr/>
        <a:lstStyle/>
        <a:p>
          <a:endParaRPr lang="en-US"/>
        </a:p>
      </dgm:t>
    </dgm:pt>
    <dgm:pt modelId="{3503D06A-282E-BE4B-914E-E20AD0543C1F}">
      <dgm:prSet/>
      <dgm:spPr/>
      <dgm:t>
        <a:bodyPr/>
        <a:lstStyle/>
        <a:p>
          <a:r>
            <a:rPr lang="en-US" dirty="0"/>
            <a:t>Evaluate your plan annually</a:t>
          </a:r>
        </a:p>
      </dgm:t>
    </dgm:pt>
    <dgm:pt modelId="{5DA374A3-A344-F943-BD36-1BC8B1E3703A}" type="parTrans" cxnId="{1A538156-3DE7-0F42-9624-688B90B62D6E}">
      <dgm:prSet/>
      <dgm:spPr/>
      <dgm:t>
        <a:bodyPr/>
        <a:lstStyle/>
        <a:p>
          <a:endParaRPr lang="en-US"/>
        </a:p>
      </dgm:t>
    </dgm:pt>
    <dgm:pt modelId="{1DA4A088-0B8E-834D-ABCA-8E0041BE8331}" type="sibTrans" cxnId="{1A538156-3DE7-0F42-9624-688B90B62D6E}">
      <dgm:prSet/>
      <dgm:spPr/>
      <dgm:t>
        <a:bodyPr/>
        <a:lstStyle/>
        <a:p>
          <a:endParaRPr lang="en-US"/>
        </a:p>
      </dgm:t>
    </dgm:pt>
    <dgm:pt modelId="{7E457FF0-2101-864A-A5FB-7B3C149F20E4}">
      <dgm:prSet>
        <dgm:style>
          <a:lnRef idx="1">
            <a:schemeClr val="accent4"/>
          </a:lnRef>
          <a:fillRef idx="2">
            <a:schemeClr val="accent4"/>
          </a:fillRef>
          <a:effectRef idx="1">
            <a:schemeClr val="accent4"/>
          </a:effectRef>
          <a:fontRef idx="minor">
            <a:schemeClr val="dk1"/>
          </a:fontRef>
        </dgm:style>
      </dgm:prSet>
      <dgm:spPr/>
      <dgm:t>
        <a:bodyPr/>
        <a:lstStyle/>
        <a:p>
          <a:r>
            <a:rPr lang="en-US" dirty="0"/>
            <a:t>Develop, inform, and refine Tier 1 </a:t>
          </a:r>
        </a:p>
      </dgm:t>
    </dgm:pt>
    <dgm:pt modelId="{77C4AD0A-9666-BF49-9EA1-D8662A3968B3}" type="parTrans" cxnId="{5FD221E8-F024-E247-A9F8-D9FEE3787581}">
      <dgm:prSet/>
      <dgm:spPr/>
      <dgm:t>
        <a:bodyPr/>
        <a:lstStyle/>
        <a:p>
          <a:endParaRPr lang="en-US"/>
        </a:p>
      </dgm:t>
    </dgm:pt>
    <dgm:pt modelId="{B305285E-7DF0-0C45-9E64-67D79627C294}" type="sibTrans" cxnId="{5FD221E8-F024-E247-A9F8-D9FEE3787581}">
      <dgm:prSet/>
      <dgm:spPr/>
      <dgm:t>
        <a:bodyPr/>
        <a:lstStyle/>
        <a:p>
          <a:endParaRPr lang="en-US"/>
        </a:p>
      </dgm:t>
    </dgm:pt>
    <dgm:pt modelId="{C5785AE8-8CF9-9F44-95AB-18D2038F1C15}" type="pres">
      <dgm:prSet presAssocID="{98B9C72E-0477-334D-A75C-4FAAE1C67264}" presName="cycle" presStyleCnt="0">
        <dgm:presLayoutVars>
          <dgm:chMax val="1"/>
          <dgm:dir/>
          <dgm:animLvl val="ctr"/>
          <dgm:resizeHandles val="exact"/>
        </dgm:presLayoutVars>
      </dgm:prSet>
      <dgm:spPr/>
    </dgm:pt>
    <dgm:pt modelId="{B60A7C11-013A-7149-A95F-20C1089B1478}" type="pres">
      <dgm:prSet presAssocID="{7E457FF0-2101-864A-A5FB-7B3C149F20E4}" presName="centerShape" presStyleLbl="node0" presStyleIdx="0" presStyleCnt="1"/>
      <dgm:spPr/>
    </dgm:pt>
    <dgm:pt modelId="{7FB9A40E-B9E1-C54A-8F30-F9F9CC82E5C9}" type="pres">
      <dgm:prSet presAssocID="{26041BAF-2A9A-BC45-A2C0-30BFA2A6EF7D}" presName="parTrans" presStyleLbl="bgSibTrans2D1" presStyleIdx="0" presStyleCnt="4"/>
      <dgm:spPr/>
    </dgm:pt>
    <dgm:pt modelId="{092BF23C-C7C1-F64D-90EF-1CC807973528}" type="pres">
      <dgm:prSet presAssocID="{15E7F9B4-7A0E-8A48-AB34-C1B74F6DBEC8}" presName="node" presStyleLbl="node1" presStyleIdx="0" presStyleCnt="4">
        <dgm:presLayoutVars>
          <dgm:bulletEnabled val="1"/>
        </dgm:presLayoutVars>
      </dgm:prSet>
      <dgm:spPr/>
    </dgm:pt>
    <dgm:pt modelId="{81617682-8DCD-0948-A6AB-F1D69DC0EBFB}" type="pres">
      <dgm:prSet presAssocID="{A69EC133-825B-0144-BE5F-59E0014FB4AA}" presName="parTrans" presStyleLbl="bgSibTrans2D1" presStyleIdx="1" presStyleCnt="4"/>
      <dgm:spPr/>
    </dgm:pt>
    <dgm:pt modelId="{AE87E840-04EF-994F-9A43-56094511F6F6}" type="pres">
      <dgm:prSet presAssocID="{D424EE7E-4F03-2F47-81AB-539255655742}" presName="node" presStyleLbl="node1" presStyleIdx="1" presStyleCnt="4">
        <dgm:presLayoutVars>
          <dgm:bulletEnabled val="1"/>
        </dgm:presLayoutVars>
      </dgm:prSet>
      <dgm:spPr/>
    </dgm:pt>
    <dgm:pt modelId="{7ED28D52-F430-7A47-AC6A-7E6F32B47734}" type="pres">
      <dgm:prSet presAssocID="{BD5E79D6-9ADD-714A-9867-A8FDD05E226D}" presName="parTrans" presStyleLbl="bgSibTrans2D1" presStyleIdx="2" presStyleCnt="4"/>
      <dgm:spPr/>
    </dgm:pt>
    <dgm:pt modelId="{DE04828F-0717-9D4B-8E3F-D3010BFE5BF3}" type="pres">
      <dgm:prSet presAssocID="{28C68FBD-42F6-3049-BF5C-A9B969A00D74}" presName="node" presStyleLbl="node1" presStyleIdx="2" presStyleCnt="4">
        <dgm:presLayoutVars>
          <dgm:bulletEnabled val="1"/>
        </dgm:presLayoutVars>
      </dgm:prSet>
      <dgm:spPr/>
    </dgm:pt>
    <dgm:pt modelId="{D2C13644-B4A1-8544-8DA0-BF1C389F1195}" type="pres">
      <dgm:prSet presAssocID="{5DA374A3-A344-F943-BD36-1BC8B1E3703A}" presName="parTrans" presStyleLbl="bgSibTrans2D1" presStyleIdx="3" presStyleCnt="4"/>
      <dgm:spPr/>
    </dgm:pt>
    <dgm:pt modelId="{3F933EE9-D469-6241-BF53-A027F1F59D01}" type="pres">
      <dgm:prSet presAssocID="{3503D06A-282E-BE4B-914E-E20AD0543C1F}" presName="node" presStyleLbl="node1" presStyleIdx="3" presStyleCnt="4">
        <dgm:presLayoutVars>
          <dgm:bulletEnabled val="1"/>
        </dgm:presLayoutVars>
      </dgm:prSet>
      <dgm:spPr/>
    </dgm:pt>
  </dgm:ptLst>
  <dgm:cxnLst>
    <dgm:cxn modelId="{92039612-3CCF-6147-9888-22A65248E971}" type="presOf" srcId="{3503D06A-282E-BE4B-914E-E20AD0543C1F}" destId="{3F933EE9-D469-6241-BF53-A027F1F59D01}" srcOrd="0" destOrd="0" presId="urn:microsoft.com/office/officeart/2005/8/layout/radial4"/>
    <dgm:cxn modelId="{42AD201C-7ED2-BB44-BFE4-CCA314F05E0B}" type="presOf" srcId="{26041BAF-2A9A-BC45-A2C0-30BFA2A6EF7D}" destId="{7FB9A40E-B9E1-C54A-8F30-F9F9CC82E5C9}" srcOrd="0" destOrd="0" presId="urn:microsoft.com/office/officeart/2005/8/layout/radial4"/>
    <dgm:cxn modelId="{C4A1A11F-AA3B-2E4E-BEE1-9F3A5354FBB4}" srcId="{7E457FF0-2101-864A-A5FB-7B3C149F20E4}" destId="{D424EE7E-4F03-2F47-81AB-539255655742}" srcOrd="1" destOrd="0" parTransId="{A69EC133-825B-0144-BE5F-59E0014FB4AA}" sibTransId="{5609670B-CCA0-1642-9DB3-3D67E80F1056}"/>
    <dgm:cxn modelId="{76388B31-4B03-054D-AE24-8163BCB3D1E7}" type="presOf" srcId="{98B9C72E-0477-334D-A75C-4FAAE1C67264}" destId="{C5785AE8-8CF9-9F44-95AB-18D2038F1C15}" srcOrd="0" destOrd="0" presId="urn:microsoft.com/office/officeart/2005/8/layout/radial4"/>
    <dgm:cxn modelId="{D4AC7142-0C04-2D44-A389-A679DB19A5C2}" type="presOf" srcId="{A69EC133-825B-0144-BE5F-59E0014FB4AA}" destId="{81617682-8DCD-0948-A6AB-F1D69DC0EBFB}" srcOrd="0" destOrd="0" presId="urn:microsoft.com/office/officeart/2005/8/layout/radial4"/>
    <dgm:cxn modelId="{6925014B-8806-0B44-809A-DCF58A963022}" type="presOf" srcId="{D424EE7E-4F03-2F47-81AB-539255655742}" destId="{AE87E840-04EF-994F-9A43-56094511F6F6}" srcOrd="0" destOrd="0" presId="urn:microsoft.com/office/officeart/2005/8/layout/radial4"/>
    <dgm:cxn modelId="{34D25054-D39F-1D4F-8AC5-0C394909F9D9}" type="presOf" srcId="{7E457FF0-2101-864A-A5FB-7B3C149F20E4}" destId="{B60A7C11-013A-7149-A95F-20C1089B1478}" srcOrd="0" destOrd="0" presId="urn:microsoft.com/office/officeart/2005/8/layout/radial4"/>
    <dgm:cxn modelId="{1A538156-3DE7-0F42-9624-688B90B62D6E}" srcId="{7E457FF0-2101-864A-A5FB-7B3C149F20E4}" destId="{3503D06A-282E-BE4B-914E-E20AD0543C1F}" srcOrd="3" destOrd="0" parTransId="{5DA374A3-A344-F943-BD36-1BC8B1E3703A}" sibTransId="{1DA4A088-0B8E-834D-ABCA-8E0041BE8331}"/>
    <dgm:cxn modelId="{EC2BC366-56D2-A644-BDEF-4239B3BCD4F4}" type="presOf" srcId="{5DA374A3-A344-F943-BD36-1BC8B1E3703A}" destId="{D2C13644-B4A1-8544-8DA0-BF1C389F1195}" srcOrd="0" destOrd="0" presId="urn:microsoft.com/office/officeart/2005/8/layout/radial4"/>
    <dgm:cxn modelId="{B5A6189C-DE73-0145-8C95-53262148B602}" srcId="{7E457FF0-2101-864A-A5FB-7B3C149F20E4}" destId="{28C68FBD-42F6-3049-BF5C-A9B969A00D74}" srcOrd="2" destOrd="0" parTransId="{BD5E79D6-9ADD-714A-9867-A8FDD05E226D}" sibTransId="{C3CFC1A6-6ECB-B54E-AEB0-FCD467D06971}"/>
    <dgm:cxn modelId="{7A5362A1-2201-D64A-A1CB-96FB710D1C4B}" type="presOf" srcId="{28C68FBD-42F6-3049-BF5C-A9B969A00D74}" destId="{DE04828F-0717-9D4B-8E3F-D3010BFE5BF3}" srcOrd="0" destOrd="0" presId="urn:microsoft.com/office/officeart/2005/8/layout/radial4"/>
    <dgm:cxn modelId="{E94C5FA4-11FB-0A48-8D62-F4B957B00120}" type="presOf" srcId="{BD5E79D6-9ADD-714A-9867-A8FDD05E226D}" destId="{7ED28D52-F430-7A47-AC6A-7E6F32B47734}" srcOrd="0" destOrd="0" presId="urn:microsoft.com/office/officeart/2005/8/layout/radial4"/>
    <dgm:cxn modelId="{94D5D2A5-FEEA-254D-8DF3-97D0226ED110}" srcId="{7E457FF0-2101-864A-A5FB-7B3C149F20E4}" destId="{15E7F9B4-7A0E-8A48-AB34-C1B74F6DBEC8}" srcOrd="0" destOrd="0" parTransId="{26041BAF-2A9A-BC45-A2C0-30BFA2A6EF7D}" sibTransId="{4863EF95-C89E-3148-AB26-DFE1436957D4}"/>
    <dgm:cxn modelId="{341738BD-077A-A14D-AC6F-D41BCD584644}" type="presOf" srcId="{15E7F9B4-7A0E-8A48-AB34-C1B74F6DBEC8}" destId="{092BF23C-C7C1-F64D-90EF-1CC807973528}" srcOrd="0" destOrd="0" presId="urn:microsoft.com/office/officeart/2005/8/layout/radial4"/>
    <dgm:cxn modelId="{5FD221E8-F024-E247-A9F8-D9FEE3787581}" srcId="{98B9C72E-0477-334D-A75C-4FAAE1C67264}" destId="{7E457FF0-2101-864A-A5FB-7B3C149F20E4}" srcOrd="0" destOrd="0" parTransId="{77C4AD0A-9666-BF49-9EA1-D8662A3968B3}" sibTransId="{B305285E-7DF0-0C45-9E64-67D79627C294}"/>
    <dgm:cxn modelId="{AF8A2C81-0A23-0B4D-952F-04300C6B2590}" type="presParOf" srcId="{C5785AE8-8CF9-9F44-95AB-18D2038F1C15}" destId="{B60A7C11-013A-7149-A95F-20C1089B1478}" srcOrd="0" destOrd="0" presId="urn:microsoft.com/office/officeart/2005/8/layout/radial4"/>
    <dgm:cxn modelId="{E7F1EF0F-FCFA-6747-8765-E324635EE34F}" type="presParOf" srcId="{C5785AE8-8CF9-9F44-95AB-18D2038F1C15}" destId="{7FB9A40E-B9E1-C54A-8F30-F9F9CC82E5C9}" srcOrd="1" destOrd="0" presId="urn:microsoft.com/office/officeart/2005/8/layout/radial4"/>
    <dgm:cxn modelId="{C7965706-0F8C-674D-92F5-1B988DDB2AB8}" type="presParOf" srcId="{C5785AE8-8CF9-9F44-95AB-18D2038F1C15}" destId="{092BF23C-C7C1-F64D-90EF-1CC807973528}" srcOrd="2" destOrd="0" presId="urn:microsoft.com/office/officeart/2005/8/layout/radial4"/>
    <dgm:cxn modelId="{CB08AC5D-89B6-CE46-8307-BE53F157AFCF}" type="presParOf" srcId="{C5785AE8-8CF9-9F44-95AB-18D2038F1C15}" destId="{81617682-8DCD-0948-A6AB-F1D69DC0EBFB}" srcOrd="3" destOrd="0" presId="urn:microsoft.com/office/officeart/2005/8/layout/radial4"/>
    <dgm:cxn modelId="{78F63B4E-7B53-3942-8BD4-7054E29CD6ED}" type="presParOf" srcId="{C5785AE8-8CF9-9F44-95AB-18D2038F1C15}" destId="{AE87E840-04EF-994F-9A43-56094511F6F6}" srcOrd="4" destOrd="0" presId="urn:microsoft.com/office/officeart/2005/8/layout/radial4"/>
    <dgm:cxn modelId="{DF180E33-C4BC-4646-ACE6-A2B07640A92E}" type="presParOf" srcId="{C5785AE8-8CF9-9F44-95AB-18D2038F1C15}" destId="{7ED28D52-F430-7A47-AC6A-7E6F32B47734}" srcOrd="5" destOrd="0" presId="urn:microsoft.com/office/officeart/2005/8/layout/radial4"/>
    <dgm:cxn modelId="{1BFB26D1-D418-9C45-B7AE-D74DBDDD17B0}" type="presParOf" srcId="{C5785AE8-8CF9-9F44-95AB-18D2038F1C15}" destId="{DE04828F-0717-9D4B-8E3F-D3010BFE5BF3}" srcOrd="6" destOrd="0" presId="urn:microsoft.com/office/officeart/2005/8/layout/radial4"/>
    <dgm:cxn modelId="{E704A20B-0F20-6B44-832F-3A15C83D3B9F}" type="presParOf" srcId="{C5785AE8-8CF9-9F44-95AB-18D2038F1C15}" destId="{D2C13644-B4A1-8544-8DA0-BF1C389F1195}" srcOrd="7" destOrd="0" presId="urn:microsoft.com/office/officeart/2005/8/layout/radial4"/>
    <dgm:cxn modelId="{F660B5C8-BE51-E34D-A4EC-F605846F4BEE}" type="presParOf" srcId="{C5785AE8-8CF9-9F44-95AB-18D2038F1C15}" destId="{3F933EE9-D469-6241-BF53-A027F1F59D01}"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a:solidFill>
            <a:srgbClr val="A7ED5D"/>
          </a:solidFill>
        </a:ln>
        <a:effectLst>
          <a:glow rad="197653">
            <a:srgbClr val="A7ED5D"/>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CBF874-F99E-5149-A3BC-85E06EC54A8C}" type="doc">
      <dgm:prSet loTypeId="urn:microsoft.com/office/officeart/2005/8/layout/cycle8" loCatId="" qsTypeId="urn:microsoft.com/office/officeart/2005/8/quickstyle/simple1" qsCatId="simple" csTypeId="urn:microsoft.com/office/officeart/2005/8/colors/accent4_1" csCatId="accent4" phldr="1"/>
      <dgm:spPr/>
    </dgm:pt>
    <dgm:pt modelId="{C36E8880-91B2-B945-986F-48A389E96216}">
      <dgm:prSet phldrT="[Text]" custT="1"/>
      <dgm:spPr/>
      <dgm:t>
        <a:bodyPr/>
        <a:lstStyle/>
        <a:p>
          <a:r>
            <a:rPr lang="en-US" sz="2400" b="1">
              <a:latin typeface="Calibri"/>
              <a:cs typeface="Calibri"/>
            </a:rPr>
            <a:t>Supports Relevance &amp; Equity</a:t>
          </a:r>
          <a:endParaRPr lang="en-US" sz="2400" b="1" i="0" u="none" strike="noStrike" cap="none" baseline="0" noProof="0" dirty="0">
            <a:latin typeface="Calibri"/>
            <a:cs typeface="Calibri"/>
          </a:endParaRPr>
        </a:p>
      </dgm:t>
    </dgm:pt>
    <dgm:pt modelId="{9706EBF8-9F56-1844-8497-C2BEBC2900DF}" type="parTrans" cxnId="{F12B10D7-C97E-574C-9BB5-1E78F5632D8A}">
      <dgm:prSet/>
      <dgm:spPr/>
      <dgm:t>
        <a:bodyPr/>
        <a:lstStyle/>
        <a:p>
          <a:endParaRPr lang="en-US" sz="2400"/>
        </a:p>
      </dgm:t>
    </dgm:pt>
    <dgm:pt modelId="{54102669-A2E8-1C43-8A8B-3BDDF2694C7F}" type="sibTrans" cxnId="{F12B10D7-C97E-574C-9BB5-1E78F5632D8A}">
      <dgm:prSet/>
      <dgm:spPr/>
      <dgm:t>
        <a:bodyPr/>
        <a:lstStyle/>
        <a:p>
          <a:endParaRPr lang="en-US" sz="2400"/>
        </a:p>
      </dgm:t>
    </dgm:pt>
    <dgm:pt modelId="{1FED85D2-F1A3-EA49-A0EA-023AADC99286}">
      <dgm:prSet phldrT="[Text]" custT="1"/>
      <dgm:spPr/>
      <dgm:t>
        <a:bodyPr/>
        <a:lstStyle/>
        <a:p>
          <a:r>
            <a:rPr lang="en-US" sz="2400" b="1">
              <a:latin typeface="Calibri"/>
              <a:cs typeface="Calibri"/>
            </a:rPr>
            <a:t>Improves student outcomes</a:t>
          </a:r>
          <a:endParaRPr lang="en-US" sz="2400" b="1" dirty="0">
            <a:latin typeface="Calibri"/>
            <a:cs typeface="Calibri"/>
          </a:endParaRPr>
        </a:p>
      </dgm:t>
    </dgm:pt>
    <dgm:pt modelId="{97758886-2786-B64B-A6E5-96E5EE53A95C}" type="parTrans" cxnId="{A55D6EA7-4257-D946-82DF-C1D7793F3F16}">
      <dgm:prSet/>
      <dgm:spPr/>
      <dgm:t>
        <a:bodyPr/>
        <a:lstStyle/>
        <a:p>
          <a:endParaRPr lang="en-US" sz="2400"/>
        </a:p>
      </dgm:t>
    </dgm:pt>
    <dgm:pt modelId="{6EEB6D3C-024C-9C47-BE31-EF6489F903A6}" type="sibTrans" cxnId="{A55D6EA7-4257-D946-82DF-C1D7793F3F16}">
      <dgm:prSet/>
      <dgm:spPr/>
      <dgm:t>
        <a:bodyPr/>
        <a:lstStyle/>
        <a:p>
          <a:endParaRPr lang="en-US" sz="2400"/>
        </a:p>
      </dgm:t>
    </dgm:pt>
    <dgm:pt modelId="{F93938A0-CFE0-6A4B-A1EB-5BE8F674DB4F}">
      <dgm:prSet phldrT="[Text]" custT="1"/>
      <dgm:spPr/>
      <dgm:t>
        <a:bodyPr/>
        <a:lstStyle/>
        <a:p>
          <a:r>
            <a:rPr lang="en-US" sz="2400" b="1">
              <a:latin typeface="Calibri"/>
              <a:cs typeface="Calibri"/>
            </a:rPr>
            <a:t>Promotes Engagement</a:t>
          </a:r>
          <a:endParaRPr lang="en-US" sz="2400" b="1" dirty="0">
            <a:latin typeface="Calibri"/>
            <a:cs typeface="Calibri"/>
          </a:endParaRPr>
        </a:p>
      </dgm:t>
    </dgm:pt>
    <dgm:pt modelId="{2CBE51B5-1B8D-1845-87D3-25A9C0DD97AF}" type="parTrans" cxnId="{D0AA1BB0-F9F6-C346-B636-A3F9BDAC03F1}">
      <dgm:prSet/>
      <dgm:spPr/>
      <dgm:t>
        <a:bodyPr/>
        <a:lstStyle/>
        <a:p>
          <a:endParaRPr lang="en-US" sz="2400"/>
        </a:p>
      </dgm:t>
    </dgm:pt>
    <dgm:pt modelId="{42117FF7-CA07-CD43-B6FC-C5A464BF1862}" type="sibTrans" cxnId="{D0AA1BB0-F9F6-C346-B636-A3F9BDAC03F1}">
      <dgm:prSet/>
      <dgm:spPr/>
      <dgm:t>
        <a:bodyPr/>
        <a:lstStyle/>
        <a:p>
          <a:endParaRPr lang="en-US" sz="2400"/>
        </a:p>
      </dgm:t>
    </dgm:pt>
    <dgm:pt modelId="{64D4C52B-4FD8-A749-A4B9-701EBC8D5AB4}" type="pres">
      <dgm:prSet presAssocID="{82CBF874-F99E-5149-A3BC-85E06EC54A8C}" presName="compositeShape" presStyleCnt="0">
        <dgm:presLayoutVars>
          <dgm:chMax val="7"/>
          <dgm:dir/>
          <dgm:resizeHandles val="exact"/>
        </dgm:presLayoutVars>
      </dgm:prSet>
      <dgm:spPr/>
    </dgm:pt>
    <dgm:pt modelId="{028BC49D-3BFA-5142-A717-6A7641CF9475}" type="pres">
      <dgm:prSet presAssocID="{82CBF874-F99E-5149-A3BC-85E06EC54A8C}" presName="wedge1" presStyleLbl="node1" presStyleIdx="0" presStyleCnt="3"/>
      <dgm:spPr/>
    </dgm:pt>
    <dgm:pt modelId="{0F9693C7-DEC3-7F44-84A5-E7801681D469}" type="pres">
      <dgm:prSet presAssocID="{82CBF874-F99E-5149-A3BC-85E06EC54A8C}" presName="dummy1a" presStyleCnt="0"/>
      <dgm:spPr/>
    </dgm:pt>
    <dgm:pt modelId="{2F3F539A-5052-E548-9D42-CE7ACA81B8F1}" type="pres">
      <dgm:prSet presAssocID="{82CBF874-F99E-5149-A3BC-85E06EC54A8C}" presName="dummy1b" presStyleCnt="0"/>
      <dgm:spPr/>
    </dgm:pt>
    <dgm:pt modelId="{C66CF68C-0F91-3345-A9D2-9C71FC3B43CD}" type="pres">
      <dgm:prSet presAssocID="{82CBF874-F99E-5149-A3BC-85E06EC54A8C}" presName="wedge1Tx" presStyleLbl="node1" presStyleIdx="0" presStyleCnt="3">
        <dgm:presLayoutVars>
          <dgm:chMax val="0"/>
          <dgm:chPref val="0"/>
          <dgm:bulletEnabled val="1"/>
        </dgm:presLayoutVars>
      </dgm:prSet>
      <dgm:spPr/>
    </dgm:pt>
    <dgm:pt modelId="{83EE98CB-0FCA-6144-8D84-0A230E14931E}" type="pres">
      <dgm:prSet presAssocID="{82CBF874-F99E-5149-A3BC-85E06EC54A8C}" presName="wedge2" presStyleLbl="node1" presStyleIdx="1" presStyleCnt="3"/>
      <dgm:spPr/>
    </dgm:pt>
    <dgm:pt modelId="{1F4B3A0F-DD88-E947-AFA3-62221C5DED2B}" type="pres">
      <dgm:prSet presAssocID="{82CBF874-F99E-5149-A3BC-85E06EC54A8C}" presName="dummy2a" presStyleCnt="0"/>
      <dgm:spPr/>
    </dgm:pt>
    <dgm:pt modelId="{9CBCFB19-8CFF-FC43-8DB9-981291E8C5C3}" type="pres">
      <dgm:prSet presAssocID="{82CBF874-F99E-5149-A3BC-85E06EC54A8C}" presName="dummy2b" presStyleCnt="0"/>
      <dgm:spPr/>
    </dgm:pt>
    <dgm:pt modelId="{65730FB9-22F9-9943-B28C-3029660064E2}" type="pres">
      <dgm:prSet presAssocID="{82CBF874-F99E-5149-A3BC-85E06EC54A8C}" presName="wedge2Tx" presStyleLbl="node1" presStyleIdx="1" presStyleCnt="3">
        <dgm:presLayoutVars>
          <dgm:chMax val="0"/>
          <dgm:chPref val="0"/>
          <dgm:bulletEnabled val="1"/>
        </dgm:presLayoutVars>
      </dgm:prSet>
      <dgm:spPr/>
    </dgm:pt>
    <dgm:pt modelId="{A7E48921-F0E5-B841-A32C-334EABE5D0C8}" type="pres">
      <dgm:prSet presAssocID="{82CBF874-F99E-5149-A3BC-85E06EC54A8C}" presName="wedge3" presStyleLbl="node1" presStyleIdx="2" presStyleCnt="3"/>
      <dgm:spPr/>
    </dgm:pt>
    <dgm:pt modelId="{FFF7D19B-F18B-4144-9A8C-24C804712F45}" type="pres">
      <dgm:prSet presAssocID="{82CBF874-F99E-5149-A3BC-85E06EC54A8C}" presName="dummy3a" presStyleCnt="0"/>
      <dgm:spPr/>
    </dgm:pt>
    <dgm:pt modelId="{C7683621-2C1F-C64F-A90D-53EF7E0C6B7E}" type="pres">
      <dgm:prSet presAssocID="{82CBF874-F99E-5149-A3BC-85E06EC54A8C}" presName="dummy3b" presStyleCnt="0"/>
      <dgm:spPr/>
    </dgm:pt>
    <dgm:pt modelId="{9310EA95-3E2D-834B-974D-D699B7969074}" type="pres">
      <dgm:prSet presAssocID="{82CBF874-F99E-5149-A3BC-85E06EC54A8C}" presName="wedge3Tx" presStyleLbl="node1" presStyleIdx="2" presStyleCnt="3">
        <dgm:presLayoutVars>
          <dgm:chMax val="0"/>
          <dgm:chPref val="0"/>
          <dgm:bulletEnabled val="1"/>
        </dgm:presLayoutVars>
      </dgm:prSet>
      <dgm:spPr/>
    </dgm:pt>
    <dgm:pt modelId="{BBF6786D-87A4-6A4D-B7F7-E22DCAB44993}" type="pres">
      <dgm:prSet presAssocID="{54102669-A2E8-1C43-8A8B-3BDDF2694C7F}" presName="arrowWedge1" presStyleLbl="fgSibTrans2D1" presStyleIdx="0" presStyleCnt="3"/>
      <dgm:spPr/>
    </dgm:pt>
    <dgm:pt modelId="{3169215D-F402-A446-A94B-99EF9ED1A8C8}" type="pres">
      <dgm:prSet presAssocID="{6EEB6D3C-024C-9C47-BE31-EF6489F903A6}" presName="arrowWedge2" presStyleLbl="fgSibTrans2D1" presStyleIdx="1" presStyleCnt="3"/>
      <dgm:spPr/>
    </dgm:pt>
    <dgm:pt modelId="{8F7DEB72-3766-6342-9BFB-B352E50C6C47}" type="pres">
      <dgm:prSet presAssocID="{42117FF7-CA07-CD43-B6FC-C5A464BF1862}" presName="arrowWedge3" presStyleLbl="fgSibTrans2D1" presStyleIdx="2" presStyleCnt="3"/>
      <dgm:spPr/>
    </dgm:pt>
  </dgm:ptLst>
  <dgm:cxnLst>
    <dgm:cxn modelId="{09729519-77CE-3F4E-964E-BD86F87D22BA}" type="presOf" srcId="{1FED85D2-F1A3-EA49-A0EA-023AADC99286}" destId="{65730FB9-22F9-9943-B28C-3029660064E2}" srcOrd="1" destOrd="0" presId="urn:microsoft.com/office/officeart/2005/8/layout/cycle8"/>
    <dgm:cxn modelId="{900AC01C-8FA3-8844-B2A4-16C3B8C5C75E}" type="presOf" srcId="{82CBF874-F99E-5149-A3BC-85E06EC54A8C}" destId="{64D4C52B-4FD8-A749-A4B9-701EBC8D5AB4}" srcOrd="0" destOrd="0" presId="urn:microsoft.com/office/officeart/2005/8/layout/cycle8"/>
    <dgm:cxn modelId="{FEA1CF7C-8A0A-A44C-A2DF-632ACD15A485}" type="presOf" srcId="{C36E8880-91B2-B945-986F-48A389E96216}" destId="{028BC49D-3BFA-5142-A717-6A7641CF9475}" srcOrd="0" destOrd="0" presId="urn:microsoft.com/office/officeart/2005/8/layout/cycle8"/>
    <dgm:cxn modelId="{A55D6EA7-4257-D946-82DF-C1D7793F3F16}" srcId="{82CBF874-F99E-5149-A3BC-85E06EC54A8C}" destId="{1FED85D2-F1A3-EA49-A0EA-023AADC99286}" srcOrd="1" destOrd="0" parTransId="{97758886-2786-B64B-A6E5-96E5EE53A95C}" sibTransId="{6EEB6D3C-024C-9C47-BE31-EF6489F903A6}"/>
    <dgm:cxn modelId="{D0AA1BB0-F9F6-C346-B636-A3F9BDAC03F1}" srcId="{82CBF874-F99E-5149-A3BC-85E06EC54A8C}" destId="{F93938A0-CFE0-6A4B-A1EB-5BE8F674DB4F}" srcOrd="2" destOrd="0" parTransId="{2CBE51B5-1B8D-1845-87D3-25A9C0DD97AF}" sibTransId="{42117FF7-CA07-CD43-B6FC-C5A464BF1862}"/>
    <dgm:cxn modelId="{F12B10D7-C97E-574C-9BB5-1E78F5632D8A}" srcId="{82CBF874-F99E-5149-A3BC-85E06EC54A8C}" destId="{C36E8880-91B2-B945-986F-48A389E96216}" srcOrd="0" destOrd="0" parTransId="{9706EBF8-9F56-1844-8497-C2BEBC2900DF}" sibTransId="{54102669-A2E8-1C43-8A8B-3BDDF2694C7F}"/>
    <dgm:cxn modelId="{C38492D9-675A-BA4E-868C-4AD2B5BA4023}" type="presOf" srcId="{1FED85D2-F1A3-EA49-A0EA-023AADC99286}" destId="{83EE98CB-0FCA-6144-8D84-0A230E14931E}" srcOrd="0" destOrd="0" presId="urn:microsoft.com/office/officeart/2005/8/layout/cycle8"/>
    <dgm:cxn modelId="{33DDFCE4-CB6C-434D-B52E-7790FCEA94B6}" type="presOf" srcId="{F93938A0-CFE0-6A4B-A1EB-5BE8F674DB4F}" destId="{A7E48921-F0E5-B841-A32C-334EABE5D0C8}" srcOrd="0" destOrd="0" presId="urn:microsoft.com/office/officeart/2005/8/layout/cycle8"/>
    <dgm:cxn modelId="{B2A8F2F2-7293-D848-9989-A44D163F327D}" type="presOf" srcId="{C36E8880-91B2-B945-986F-48A389E96216}" destId="{C66CF68C-0F91-3345-A9D2-9C71FC3B43CD}" srcOrd="1" destOrd="0" presId="urn:microsoft.com/office/officeart/2005/8/layout/cycle8"/>
    <dgm:cxn modelId="{A1622DF9-90A2-6142-82C6-7243813B0B96}" type="presOf" srcId="{F93938A0-CFE0-6A4B-A1EB-5BE8F674DB4F}" destId="{9310EA95-3E2D-834B-974D-D699B7969074}" srcOrd="1" destOrd="0" presId="urn:microsoft.com/office/officeart/2005/8/layout/cycle8"/>
    <dgm:cxn modelId="{608C9E19-2FD8-EF45-B245-9E514535AD17}" type="presParOf" srcId="{64D4C52B-4FD8-A749-A4B9-701EBC8D5AB4}" destId="{028BC49D-3BFA-5142-A717-6A7641CF9475}" srcOrd="0" destOrd="0" presId="urn:microsoft.com/office/officeart/2005/8/layout/cycle8"/>
    <dgm:cxn modelId="{1B897B0D-A449-BA46-89BD-5EA53FA706AB}" type="presParOf" srcId="{64D4C52B-4FD8-A749-A4B9-701EBC8D5AB4}" destId="{0F9693C7-DEC3-7F44-84A5-E7801681D469}" srcOrd="1" destOrd="0" presId="urn:microsoft.com/office/officeart/2005/8/layout/cycle8"/>
    <dgm:cxn modelId="{B8951175-0E9A-8D4B-84B2-37A50DEFE53E}" type="presParOf" srcId="{64D4C52B-4FD8-A749-A4B9-701EBC8D5AB4}" destId="{2F3F539A-5052-E548-9D42-CE7ACA81B8F1}" srcOrd="2" destOrd="0" presId="urn:microsoft.com/office/officeart/2005/8/layout/cycle8"/>
    <dgm:cxn modelId="{545913AC-C416-024A-A76D-80B8577D7D1A}" type="presParOf" srcId="{64D4C52B-4FD8-A749-A4B9-701EBC8D5AB4}" destId="{C66CF68C-0F91-3345-A9D2-9C71FC3B43CD}" srcOrd="3" destOrd="0" presId="urn:microsoft.com/office/officeart/2005/8/layout/cycle8"/>
    <dgm:cxn modelId="{ACB45526-443C-4A4A-BA77-0D3856F363C7}" type="presParOf" srcId="{64D4C52B-4FD8-A749-A4B9-701EBC8D5AB4}" destId="{83EE98CB-0FCA-6144-8D84-0A230E14931E}" srcOrd="4" destOrd="0" presId="urn:microsoft.com/office/officeart/2005/8/layout/cycle8"/>
    <dgm:cxn modelId="{54AB9073-E891-5040-B31C-C7AFA02DBFAA}" type="presParOf" srcId="{64D4C52B-4FD8-A749-A4B9-701EBC8D5AB4}" destId="{1F4B3A0F-DD88-E947-AFA3-62221C5DED2B}" srcOrd="5" destOrd="0" presId="urn:microsoft.com/office/officeart/2005/8/layout/cycle8"/>
    <dgm:cxn modelId="{D9F0F7A1-6876-9648-8190-CA11FF554B91}" type="presParOf" srcId="{64D4C52B-4FD8-A749-A4B9-701EBC8D5AB4}" destId="{9CBCFB19-8CFF-FC43-8DB9-981291E8C5C3}" srcOrd="6" destOrd="0" presId="urn:microsoft.com/office/officeart/2005/8/layout/cycle8"/>
    <dgm:cxn modelId="{B4BF82B1-4025-0548-9BBC-47AE88AD0854}" type="presParOf" srcId="{64D4C52B-4FD8-A749-A4B9-701EBC8D5AB4}" destId="{65730FB9-22F9-9943-B28C-3029660064E2}" srcOrd="7" destOrd="0" presId="urn:microsoft.com/office/officeart/2005/8/layout/cycle8"/>
    <dgm:cxn modelId="{64F6EF51-6D59-FF44-AFF8-B28B94C22745}" type="presParOf" srcId="{64D4C52B-4FD8-A749-A4B9-701EBC8D5AB4}" destId="{A7E48921-F0E5-B841-A32C-334EABE5D0C8}" srcOrd="8" destOrd="0" presId="urn:microsoft.com/office/officeart/2005/8/layout/cycle8"/>
    <dgm:cxn modelId="{37FAA32E-45C5-F544-A04F-385D633CA34C}" type="presParOf" srcId="{64D4C52B-4FD8-A749-A4B9-701EBC8D5AB4}" destId="{FFF7D19B-F18B-4144-9A8C-24C804712F45}" srcOrd="9" destOrd="0" presId="urn:microsoft.com/office/officeart/2005/8/layout/cycle8"/>
    <dgm:cxn modelId="{B3A5D6F8-C8EC-2E43-BA8F-63C77EE8BC55}" type="presParOf" srcId="{64D4C52B-4FD8-A749-A4B9-701EBC8D5AB4}" destId="{C7683621-2C1F-C64F-A90D-53EF7E0C6B7E}" srcOrd="10" destOrd="0" presId="urn:microsoft.com/office/officeart/2005/8/layout/cycle8"/>
    <dgm:cxn modelId="{2D48A8D8-B265-984D-9E29-5B6986F59057}" type="presParOf" srcId="{64D4C52B-4FD8-A749-A4B9-701EBC8D5AB4}" destId="{9310EA95-3E2D-834B-974D-D699B7969074}" srcOrd="11" destOrd="0" presId="urn:microsoft.com/office/officeart/2005/8/layout/cycle8"/>
    <dgm:cxn modelId="{6B473840-A12E-574F-A137-39FDEDB0D601}" type="presParOf" srcId="{64D4C52B-4FD8-A749-A4B9-701EBC8D5AB4}" destId="{BBF6786D-87A4-6A4D-B7F7-E22DCAB44993}" srcOrd="12" destOrd="0" presId="urn:microsoft.com/office/officeart/2005/8/layout/cycle8"/>
    <dgm:cxn modelId="{8F31BA12-480A-1447-8803-1C6B174E6E43}" type="presParOf" srcId="{64D4C52B-4FD8-A749-A4B9-701EBC8D5AB4}" destId="{3169215D-F402-A446-A94B-99EF9ED1A8C8}" srcOrd="13" destOrd="0" presId="urn:microsoft.com/office/officeart/2005/8/layout/cycle8"/>
    <dgm:cxn modelId="{1C40F486-8404-E64E-8211-81ADD5836549}" type="presParOf" srcId="{64D4C52B-4FD8-A749-A4B9-701EBC8D5AB4}" destId="{8F7DEB72-3766-6342-9BFB-B352E50C6C47}" srcOrd="14" destOrd="0" presId="urn:microsoft.com/office/officeart/2005/8/layout/cycle8"/>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gm:spPr>
      <dgm:t>
        <a:bodyPr/>
        <a:lstStyle/>
        <a:p>
          <a:pPr>
            <a:buNone/>
          </a:pPr>
          <a:r>
            <a:rPr lang="en-US" sz="2400" b="1" dirty="0">
              <a:solidFill>
                <a:srgbClr val="002060"/>
              </a:solidFill>
              <a:latin typeface="Arial"/>
              <a:ea typeface="+mn-ea"/>
              <a:cs typeface="+mn-cs"/>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tyle>
          <a:lnRef idx="1">
            <a:schemeClr val="accent3"/>
          </a:lnRef>
          <a:fillRef idx="3">
            <a:schemeClr val="accent3"/>
          </a:fillRef>
          <a:effectRef idx="2">
            <a:schemeClr val="accent3"/>
          </a:effectRef>
          <a:fontRef idx="minor">
            <a:schemeClr val="lt1"/>
          </a:fontRef>
        </dgm:style>
      </dgm:prSet>
      <dgm:spPr>
        <a:xfrm rot="1932672">
          <a:off x="4343774" y="991387"/>
          <a:ext cx="330900"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05FBD42-56C4-5D48-9C2A-F77CC46FC1D9}">
      <dgm:prSet phldrT="[Text]" custT="1"/>
      <dgm: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tyle>
          <a:lnRef idx="1">
            <a:schemeClr val="accent3"/>
          </a:lnRef>
          <a:fillRef idx="3">
            <a:schemeClr val="accent3"/>
          </a:fillRef>
          <a:effectRef idx="2">
            <a:schemeClr val="accent3"/>
          </a:effectRef>
          <a:fontRef idx="minor">
            <a:schemeClr val="lt1"/>
          </a:fontRef>
        </dgm:style>
      </dgm:prSet>
      <dgm:spPr>
        <a:xfrm rot="6479980">
          <a:off x="4923422" y="2548733"/>
          <a:ext cx="330306"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9BECFCF7-B0AF-624C-AD55-2F220A1C2E6F}">
      <dgm:prSet phldrT="[Text]" custT="1"/>
      <dgm: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tyle>
          <a:lnRef idx="1">
            <a:schemeClr val="accent3"/>
          </a:lnRef>
          <a:fillRef idx="3">
            <a:schemeClr val="accent3"/>
          </a:fillRef>
          <a:effectRef idx="2">
            <a:schemeClr val="accent3"/>
          </a:effectRef>
          <a:fontRef idx="minor">
            <a:schemeClr val="lt1"/>
          </a:fontRef>
        </dgm:style>
      </dgm:prSet>
      <dgm:spPr>
        <a:xfrm rot="10800001">
          <a:off x="3575236" y="3407511"/>
          <a:ext cx="302367"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2655792-0024-2D4D-8DB6-10345FCB08FE}">
      <dgm:prSet phldrT="[Text]" custT="1"/>
      <dgm: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tyle>
          <a:lnRef idx="1">
            <a:schemeClr val="accent3"/>
          </a:lnRef>
          <a:fillRef idx="3">
            <a:schemeClr val="accent3"/>
          </a:fillRef>
          <a:effectRef idx="2">
            <a:schemeClr val="accent3"/>
          </a:effectRef>
          <a:fontRef idx="minor">
            <a:schemeClr val="lt1"/>
          </a:fontRef>
        </dgm:style>
      </dgm:prSet>
      <dgm:spPr>
        <a:xfrm rot="15120000">
          <a:off x="2071296" y="2496010"/>
          <a:ext cx="325811"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DFDF3E90-2D1F-C34A-87A4-D06D7D2CEDCF}">
      <dgm:prSet phldrT="[Text]" custT="1"/>
      <dgm: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300" b="1" dirty="0">
              <a:solidFill>
                <a:srgbClr val="160E44"/>
              </a:solidFill>
              <a:latin typeface="Arial"/>
              <a:ea typeface="+mn-ea"/>
              <a:cs typeface="+mn-cs"/>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tyle>
          <a:lnRef idx="1">
            <a:schemeClr val="accent3"/>
          </a:lnRef>
          <a:fillRef idx="3">
            <a:schemeClr val="accent3"/>
          </a:fillRef>
          <a:effectRef idx="2">
            <a:schemeClr val="accent3"/>
          </a:effectRef>
          <a:fontRef idx="minor">
            <a:schemeClr val="lt1"/>
          </a:fontRef>
        </dgm:style>
      </dgm:prSet>
      <dgm:spPr>
        <a:xfrm rot="19553861">
          <a:off x="2665554" y="984091"/>
          <a:ext cx="250622"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39960">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45876">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C0D368-094F-C445-9FE1-74965DD55042}" type="doc">
      <dgm:prSet loTypeId="urn:microsoft.com/office/officeart/2005/8/layout/hierarchy2" loCatId="" qsTypeId="urn:microsoft.com/office/officeart/2005/8/quickstyle/simple1" qsCatId="simple" csTypeId="urn:microsoft.com/office/officeart/2005/8/colors/colorful3" csCatId="colorful" phldr="1"/>
      <dgm:spPr/>
      <dgm:t>
        <a:bodyPr/>
        <a:lstStyle/>
        <a:p>
          <a:endParaRPr lang="en-US"/>
        </a:p>
      </dgm:t>
    </dgm:pt>
    <dgm:pt modelId="{C08FA999-6931-AD4D-BC22-EA35C782E5A6}">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t>Yelling</a:t>
          </a:r>
        </a:p>
      </dgm:t>
    </dgm:pt>
    <dgm:pt modelId="{913E2047-9BA7-E94B-AFFE-82F2309BE8D3}" type="parTrans" cxnId="{13B99142-64CB-3F4F-B151-B697071E3DF0}">
      <dgm:prSet/>
      <dgm:spPr/>
      <dgm:t>
        <a:bodyPr/>
        <a:lstStyle/>
        <a:p>
          <a:endParaRPr lang="en-US"/>
        </a:p>
      </dgm:t>
    </dgm:pt>
    <dgm:pt modelId="{19639999-CFDC-0648-8252-367EAC1B7BF9}" type="sibTrans" cxnId="{13B99142-64CB-3F4F-B151-B697071E3DF0}">
      <dgm:prSet/>
      <dgm:spPr/>
      <dgm:t>
        <a:bodyPr/>
        <a:lstStyle/>
        <a:p>
          <a:endParaRPr lang="en-US"/>
        </a:p>
      </dgm:t>
    </dgm:pt>
    <dgm:pt modelId="{9D0F2A70-FFCF-DE43-9568-A0288B3FCC24}">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In classroom</a:t>
          </a:r>
        </a:p>
      </dgm:t>
    </dgm:pt>
    <dgm:pt modelId="{4AE2DFF8-E3FF-DE47-B96D-755FE61BA735}" type="parTrans" cxnId="{D5B6E8BB-6C9F-474C-93F8-84D4D9BF68A4}">
      <dgm:prSet/>
      <dgm:spPr/>
      <dgm:t>
        <a:bodyPr/>
        <a:lstStyle/>
        <a:p>
          <a:endParaRPr lang="en-US"/>
        </a:p>
      </dgm:t>
    </dgm:pt>
    <dgm:pt modelId="{5F0F9E72-B79F-2246-95D6-F71EE4543C19}" type="sibTrans" cxnId="{D5B6E8BB-6C9F-474C-93F8-84D4D9BF68A4}">
      <dgm:prSet/>
      <dgm:spPr/>
      <dgm:t>
        <a:bodyPr/>
        <a:lstStyle/>
        <a:p>
          <a:endParaRPr lang="en-US"/>
        </a:p>
      </dgm:t>
    </dgm:pt>
    <dgm:pt modelId="{C257EB70-8A8E-3041-94A0-4D5D4E174315}">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At recess</a:t>
          </a:r>
        </a:p>
      </dgm:t>
    </dgm:pt>
    <dgm:pt modelId="{223B856D-B118-C542-97AE-CED0A7B9321D}" type="parTrans" cxnId="{8B9EE3C2-F184-3242-B84B-C55EE74FB295}">
      <dgm:prSet/>
      <dgm:spPr/>
      <dgm:t>
        <a:bodyPr/>
        <a:lstStyle/>
        <a:p>
          <a:endParaRPr lang="en-US"/>
        </a:p>
      </dgm:t>
    </dgm:pt>
    <dgm:pt modelId="{A6FD748F-CE0B-2F4E-8DC8-2C7716B31F43}" type="sibTrans" cxnId="{8B9EE3C2-F184-3242-B84B-C55EE74FB295}">
      <dgm:prSet/>
      <dgm:spPr/>
      <dgm:t>
        <a:bodyPr/>
        <a:lstStyle/>
        <a:p>
          <a:endParaRPr lang="en-US"/>
        </a:p>
      </dgm:t>
    </dgm:pt>
    <dgm:pt modelId="{E92E51BF-121B-644E-8BD5-BB0663ECD4A7}">
      <dgm:prSet/>
      <dgm:spPr/>
      <dgm:t>
        <a:bodyPr/>
        <a:lstStyle/>
        <a:p>
          <a:r>
            <a:rPr lang="en-US" dirty="0"/>
            <a:t>Inappropriate</a:t>
          </a:r>
        </a:p>
      </dgm:t>
    </dgm:pt>
    <dgm:pt modelId="{C64E87E8-9D6A-434D-A82A-F5A80EE48F21}" type="parTrans" cxnId="{739BA1ED-3A84-B14E-A060-9A967AF9B0B4}">
      <dgm:prSet/>
      <dgm:spPr/>
      <dgm:t>
        <a:bodyPr/>
        <a:lstStyle/>
        <a:p>
          <a:endParaRPr lang="en-US"/>
        </a:p>
      </dgm:t>
    </dgm:pt>
    <dgm:pt modelId="{0EF0297D-BF52-CF40-9B1D-9C2ECCFF49FF}" type="sibTrans" cxnId="{739BA1ED-3A84-B14E-A060-9A967AF9B0B4}">
      <dgm:prSet/>
      <dgm:spPr/>
      <dgm:t>
        <a:bodyPr/>
        <a:lstStyle/>
        <a:p>
          <a:endParaRPr lang="en-US"/>
        </a:p>
      </dgm:t>
    </dgm:pt>
    <dgm:pt modelId="{429BA452-95BB-424E-8665-AEF5BB446DE6}">
      <dgm:prSet/>
      <dgm:spPr/>
      <dgm:t>
        <a:bodyPr/>
        <a:lstStyle/>
        <a:p>
          <a:r>
            <a:rPr lang="en-US" dirty="0"/>
            <a:t>Appropriate</a:t>
          </a:r>
        </a:p>
      </dgm:t>
    </dgm:pt>
    <dgm:pt modelId="{7044D21D-33D1-DA47-8E3D-89878E930953}" type="parTrans" cxnId="{720517C8-BF05-2940-BDB5-9211B7381D68}">
      <dgm:prSet/>
      <dgm:spPr/>
      <dgm:t>
        <a:bodyPr/>
        <a:lstStyle/>
        <a:p>
          <a:endParaRPr lang="en-US"/>
        </a:p>
      </dgm:t>
    </dgm:pt>
    <dgm:pt modelId="{7DBB9838-B829-8E48-AA63-24A7B98D27F9}" type="sibTrans" cxnId="{720517C8-BF05-2940-BDB5-9211B7381D68}">
      <dgm:prSet/>
      <dgm:spPr/>
      <dgm:t>
        <a:bodyPr/>
        <a:lstStyle/>
        <a:p>
          <a:endParaRPr lang="en-US"/>
        </a:p>
      </dgm:t>
    </dgm:pt>
    <dgm:pt modelId="{23524BF6-521A-4247-A7E9-6F37CAA387FA}" type="pres">
      <dgm:prSet presAssocID="{AFC0D368-094F-C445-9FE1-74965DD55042}" presName="diagram" presStyleCnt="0">
        <dgm:presLayoutVars>
          <dgm:chPref val="1"/>
          <dgm:dir/>
          <dgm:animOne val="branch"/>
          <dgm:animLvl val="lvl"/>
          <dgm:resizeHandles val="exact"/>
        </dgm:presLayoutVars>
      </dgm:prSet>
      <dgm:spPr/>
    </dgm:pt>
    <dgm:pt modelId="{0F815793-74B4-D04C-A326-2796C64D0073}" type="pres">
      <dgm:prSet presAssocID="{C08FA999-6931-AD4D-BC22-EA35C782E5A6}" presName="root1" presStyleCnt="0"/>
      <dgm:spPr/>
    </dgm:pt>
    <dgm:pt modelId="{5983CC1D-7E30-BE47-96C2-BC334579245D}" type="pres">
      <dgm:prSet presAssocID="{C08FA999-6931-AD4D-BC22-EA35C782E5A6}" presName="LevelOneTextNode" presStyleLbl="node0" presStyleIdx="0" presStyleCnt="1" custLinFactNeighborX="7859" custLinFactNeighborY="7236">
        <dgm:presLayoutVars>
          <dgm:chPref val="3"/>
        </dgm:presLayoutVars>
      </dgm:prSet>
      <dgm:spPr/>
    </dgm:pt>
    <dgm:pt modelId="{E0E41FF9-5F05-0942-BFD8-4F43C1C205F2}" type="pres">
      <dgm:prSet presAssocID="{C08FA999-6931-AD4D-BC22-EA35C782E5A6}" presName="level2hierChild" presStyleCnt="0"/>
      <dgm:spPr/>
    </dgm:pt>
    <dgm:pt modelId="{A92F2B88-7355-8643-9BCB-FF7590F735A3}" type="pres">
      <dgm:prSet presAssocID="{223B856D-B118-C542-97AE-CED0A7B9321D}" presName="conn2-1" presStyleLbl="parChTrans1D2" presStyleIdx="0" presStyleCnt="2"/>
      <dgm:spPr/>
    </dgm:pt>
    <dgm:pt modelId="{F442421E-E3FF-0F4A-A500-1EF84BD5E38B}" type="pres">
      <dgm:prSet presAssocID="{223B856D-B118-C542-97AE-CED0A7B9321D}" presName="connTx" presStyleLbl="parChTrans1D2" presStyleIdx="0" presStyleCnt="2"/>
      <dgm:spPr/>
    </dgm:pt>
    <dgm:pt modelId="{03E47AEC-43B2-954C-A410-6C0F1609186F}" type="pres">
      <dgm:prSet presAssocID="{C257EB70-8A8E-3041-94A0-4D5D4E174315}" presName="root2" presStyleCnt="0"/>
      <dgm:spPr/>
    </dgm:pt>
    <dgm:pt modelId="{0F109102-B115-8B4A-873D-0A647D824BC9}" type="pres">
      <dgm:prSet presAssocID="{C257EB70-8A8E-3041-94A0-4D5D4E174315}" presName="LevelTwoTextNode" presStyleLbl="node2" presStyleIdx="0" presStyleCnt="2">
        <dgm:presLayoutVars>
          <dgm:chPref val="3"/>
        </dgm:presLayoutVars>
      </dgm:prSet>
      <dgm:spPr/>
    </dgm:pt>
    <dgm:pt modelId="{46B6DDC2-E906-7A40-B6C9-40BA8C736867}" type="pres">
      <dgm:prSet presAssocID="{C257EB70-8A8E-3041-94A0-4D5D4E174315}" presName="level3hierChild" presStyleCnt="0"/>
      <dgm:spPr/>
    </dgm:pt>
    <dgm:pt modelId="{478CBE3D-5D65-1344-9086-C1C5AD2083FF}" type="pres">
      <dgm:prSet presAssocID="{7044D21D-33D1-DA47-8E3D-89878E930953}" presName="conn2-1" presStyleLbl="parChTrans1D3" presStyleIdx="0" presStyleCnt="2"/>
      <dgm:spPr/>
    </dgm:pt>
    <dgm:pt modelId="{14066E32-ED5D-2549-B1D3-1558CAAE079E}" type="pres">
      <dgm:prSet presAssocID="{7044D21D-33D1-DA47-8E3D-89878E930953}" presName="connTx" presStyleLbl="parChTrans1D3" presStyleIdx="0" presStyleCnt="2"/>
      <dgm:spPr/>
    </dgm:pt>
    <dgm:pt modelId="{DD2E5414-54CE-9C45-B560-8DB7882563CC}" type="pres">
      <dgm:prSet presAssocID="{429BA452-95BB-424E-8665-AEF5BB446DE6}" presName="root2" presStyleCnt="0"/>
      <dgm:spPr/>
    </dgm:pt>
    <dgm:pt modelId="{18BC070E-132B-8046-B42B-3BE595D6AA88}" type="pres">
      <dgm:prSet presAssocID="{429BA452-95BB-424E-8665-AEF5BB446DE6}" presName="LevelTwoTextNode" presStyleLbl="node3" presStyleIdx="0" presStyleCnt="2">
        <dgm:presLayoutVars>
          <dgm:chPref val="3"/>
        </dgm:presLayoutVars>
      </dgm:prSet>
      <dgm:spPr/>
    </dgm:pt>
    <dgm:pt modelId="{D6D08AB0-497F-1142-B515-612B54521620}" type="pres">
      <dgm:prSet presAssocID="{429BA452-95BB-424E-8665-AEF5BB446DE6}" presName="level3hierChild" presStyleCnt="0"/>
      <dgm:spPr/>
    </dgm:pt>
    <dgm:pt modelId="{C1B78371-B723-F94D-8924-BA40BC10A71E}" type="pres">
      <dgm:prSet presAssocID="{4AE2DFF8-E3FF-DE47-B96D-755FE61BA735}" presName="conn2-1" presStyleLbl="parChTrans1D2" presStyleIdx="1" presStyleCnt="2"/>
      <dgm:spPr/>
    </dgm:pt>
    <dgm:pt modelId="{18CF4443-F4FB-A749-9312-DA7C4BCA9D03}" type="pres">
      <dgm:prSet presAssocID="{4AE2DFF8-E3FF-DE47-B96D-755FE61BA735}" presName="connTx" presStyleLbl="parChTrans1D2" presStyleIdx="1" presStyleCnt="2"/>
      <dgm:spPr/>
    </dgm:pt>
    <dgm:pt modelId="{5A385C19-F658-C645-840C-181175F92442}" type="pres">
      <dgm:prSet presAssocID="{9D0F2A70-FFCF-DE43-9568-A0288B3FCC24}" presName="root2" presStyleCnt="0"/>
      <dgm:spPr/>
    </dgm:pt>
    <dgm:pt modelId="{DAE5B4B5-3DB4-744F-A9C3-1E2F46967070}" type="pres">
      <dgm:prSet presAssocID="{9D0F2A70-FFCF-DE43-9568-A0288B3FCC24}" presName="LevelTwoTextNode" presStyleLbl="node2" presStyleIdx="1" presStyleCnt="2">
        <dgm:presLayoutVars>
          <dgm:chPref val="3"/>
        </dgm:presLayoutVars>
      </dgm:prSet>
      <dgm:spPr/>
    </dgm:pt>
    <dgm:pt modelId="{91E82E30-EC72-6741-8FF2-09BFE2DB33E6}" type="pres">
      <dgm:prSet presAssocID="{9D0F2A70-FFCF-DE43-9568-A0288B3FCC24}" presName="level3hierChild" presStyleCnt="0"/>
      <dgm:spPr/>
    </dgm:pt>
    <dgm:pt modelId="{89596680-8DE7-2945-A9AB-43A59E8372A5}" type="pres">
      <dgm:prSet presAssocID="{C64E87E8-9D6A-434D-A82A-F5A80EE48F21}" presName="conn2-1" presStyleLbl="parChTrans1D3" presStyleIdx="1" presStyleCnt="2"/>
      <dgm:spPr/>
    </dgm:pt>
    <dgm:pt modelId="{E38B5786-2070-0F4C-AAE1-55295F1DCC29}" type="pres">
      <dgm:prSet presAssocID="{C64E87E8-9D6A-434D-A82A-F5A80EE48F21}" presName="connTx" presStyleLbl="parChTrans1D3" presStyleIdx="1" presStyleCnt="2"/>
      <dgm:spPr/>
    </dgm:pt>
    <dgm:pt modelId="{8CB70BB1-B357-A747-91B1-1A36DC7793B3}" type="pres">
      <dgm:prSet presAssocID="{E92E51BF-121B-644E-8BD5-BB0663ECD4A7}" presName="root2" presStyleCnt="0"/>
      <dgm:spPr/>
    </dgm:pt>
    <dgm:pt modelId="{C0E3774D-5ECD-964E-AD7F-27AA95AA8FE6}" type="pres">
      <dgm:prSet presAssocID="{E92E51BF-121B-644E-8BD5-BB0663ECD4A7}" presName="LevelTwoTextNode" presStyleLbl="node3" presStyleIdx="1" presStyleCnt="2">
        <dgm:presLayoutVars>
          <dgm:chPref val="3"/>
        </dgm:presLayoutVars>
      </dgm:prSet>
      <dgm:spPr/>
    </dgm:pt>
    <dgm:pt modelId="{7176E159-C9DF-3741-914C-82F9802217EE}" type="pres">
      <dgm:prSet presAssocID="{E92E51BF-121B-644E-8BD5-BB0663ECD4A7}" presName="level3hierChild" presStyleCnt="0"/>
      <dgm:spPr/>
    </dgm:pt>
  </dgm:ptLst>
  <dgm:cxnLst>
    <dgm:cxn modelId="{C7015640-3BA8-D146-98BF-9811B2738E9C}" type="presOf" srcId="{C64E87E8-9D6A-434D-A82A-F5A80EE48F21}" destId="{89596680-8DE7-2945-A9AB-43A59E8372A5}" srcOrd="0" destOrd="0" presId="urn:microsoft.com/office/officeart/2005/8/layout/hierarchy2"/>
    <dgm:cxn modelId="{13B99142-64CB-3F4F-B151-B697071E3DF0}" srcId="{AFC0D368-094F-C445-9FE1-74965DD55042}" destId="{C08FA999-6931-AD4D-BC22-EA35C782E5A6}" srcOrd="0" destOrd="0" parTransId="{913E2047-9BA7-E94B-AFFE-82F2309BE8D3}" sibTransId="{19639999-CFDC-0648-8252-367EAC1B7BF9}"/>
    <dgm:cxn modelId="{7C23E45F-E6C8-A44A-B6EA-28EAE8D452E3}" type="presOf" srcId="{4AE2DFF8-E3FF-DE47-B96D-755FE61BA735}" destId="{C1B78371-B723-F94D-8924-BA40BC10A71E}" srcOrd="0" destOrd="0" presId="urn:microsoft.com/office/officeart/2005/8/layout/hierarchy2"/>
    <dgm:cxn modelId="{72897265-B30B-1542-9850-6EA787E64344}" type="presOf" srcId="{7044D21D-33D1-DA47-8E3D-89878E930953}" destId="{478CBE3D-5D65-1344-9086-C1C5AD2083FF}" srcOrd="0" destOrd="0" presId="urn:microsoft.com/office/officeart/2005/8/layout/hierarchy2"/>
    <dgm:cxn modelId="{CD31BA72-9862-8B46-B81D-07CBA6DC4AFC}" type="presOf" srcId="{4AE2DFF8-E3FF-DE47-B96D-755FE61BA735}" destId="{18CF4443-F4FB-A749-9312-DA7C4BCA9D03}" srcOrd="1" destOrd="0" presId="urn:microsoft.com/office/officeart/2005/8/layout/hierarchy2"/>
    <dgm:cxn modelId="{A976E997-A44C-B747-B426-23299DBC871D}" type="presOf" srcId="{429BA452-95BB-424E-8665-AEF5BB446DE6}" destId="{18BC070E-132B-8046-B42B-3BE595D6AA88}" srcOrd="0" destOrd="0" presId="urn:microsoft.com/office/officeart/2005/8/layout/hierarchy2"/>
    <dgm:cxn modelId="{4DDB399B-B07F-BF4B-A825-BDF20D397A94}" type="presOf" srcId="{AFC0D368-094F-C445-9FE1-74965DD55042}" destId="{23524BF6-521A-4247-A7E9-6F37CAA387FA}" srcOrd="0" destOrd="0" presId="urn:microsoft.com/office/officeart/2005/8/layout/hierarchy2"/>
    <dgm:cxn modelId="{C90EBD9C-BD17-624E-A2C6-F8B0864A075C}" type="presOf" srcId="{9D0F2A70-FFCF-DE43-9568-A0288B3FCC24}" destId="{DAE5B4B5-3DB4-744F-A9C3-1E2F46967070}" srcOrd="0" destOrd="0" presId="urn:microsoft.com/office/officeart/2005/8/layout/hierarchy2"/>
    <dgm:cxn modelId="{D5B6E8BB-6C9F-474C-93F8-84D4D9BF68A4}" srcId="{C08FA999-6931-AD4D-BC22-EA35C782E5A6}" destId="{9D0F2A70-FFCF-DE43-9568-A0288B3FCC24}" srcOrd="1" destOrd="0" parTransId="{4AE2DFF8-E3FF-DE47-B96D-755FE61BA735}" sibTransId="{5F0F9E72-B79F-2246-95D6-F71EE4543C19}"/>
    <dgm:cxn modelId="{47780AC2-9E75-5F46-BEFA-9005EC26ACA2}" type="presOf" srcId="{E92E51BF-121B-644E-8BD5-BB0663ECD4A7}" destId="{C0E3774D-5ECD-964E-AD7F-27AA95AA8FE6}" srcOrd="0" destOrd="0" presId="urn:microsoft.com/office/officeart/2005/8/layout/hierarchy2"/>
    <dgm:cxn modelId="{8B9EE3C2-F184-3242-B84B-C55EE74FB295}" srcId="{C08FA999-6931-AD4D-BC22-EA35C782E5A6}" destId="{C257EB70-8A8E-3041-94A0-4D5D4E174315}" srcOrd="0" destOrd="0" parTransId="{223B856D-B118-C542-97AE-CED0A7B9321D}" sibTransId="{A6FD748F-CE0B-2F4E-8DC8-2C7716B31F43}"/>
    <dgm:cxn modelId="{60D11DC7-9CB6-F142-BC21-212A83F47534}" type="presOf" srcId="{223B856D-B118-C542-97AE-CED0A7B9321D}" destId="{F442421E-E3FF-0F4A-A500-1EF84BD5E38B}" srcOrd="1" destOrd="0" presId="urn:microsoft.com/office/officeart/2005/8/layout/hierarchy2"/>
    <dgm:cxn modelId="{720517C8-BF05-2940-BDB5-9211B7381D68}" srcId="{C257EB70-8A8E-3041-94A0-4D5D4E174315}" destId="{429BA452-95BB-424E-8665-AEF5BB446DE6}" srcOrd="0" destOrd="0" parTransId="{7044D21D-33D1-DA47-8E3D-89878E930953}" sibTransId="{7DBB9838-B829-8E48-AA63-24A7B98D27F9}"/>
    <dgm:cxn modelId="{57D3C6C9-267A-3A44-A868-A1B2E896F595}" type="presOf" srcId="{C64E87E8-9D6A-434D-A82A-F5A80EE48F21}" destId="{E38B5786-2070-0F4C-AAE1-55295F1DCC29}" srcOrd="1" destOrd="0" presId="urn:microsoft.com/office/officeart/2005/8/layout/hierarchy2"/>
    <dgm:cxn modelId="{F0C1CBDE-331D-BF40-B641-465AD009BB67}" type="presOf" srcId="{7044D21D-33D1-DA47-8E3D-89878E930953}" destId="{14066E32-ED5D-2549-B1D3-1558CAAE079E}" srcOrd="1" destOrd="0" presId="urn:microsoft.com/office/officeart/2005/8/layout/hierarchy2"/>
    <dgm:cxn modelId="{5D3CE6E7-08B0-1D4A-B899-8BA6CEBDE363}" type="presOf" srcId="{C08FA999-6931-AD4D-BC22-EA35C782E5A6}" destId="{5983CC1D-7E30-BE47-96C2-BC334579245D}" srcOrd="0" destOrd="0" presId="urn:microsoft.com/office/officeart/2005/8/layout/hierarchy2"/>
    <dgm:cxn modelId="{739BA1ED-3A84-B14E-A060-9A967AF9B0B4}" srcId="{9D0F2A70-FFCF-DE43-9568-A0288B3FCC24}" destId="{E92E51BF-121B-644E-8BD5-BB0663ECD4A7}" srcOrd="0" destOrd="0" parTransId="{C64E87E8-9D6A-434D-A82A-F5A80EE48F21}" sibTransId="{0EF0297D-BF52-CF40-9B1D-9C2ECCFF49FF}"/>
    <dgm:cxn modelId="{D2F469F2-0AA8-D240-8FFA-7138EA5F23F7}" type="presOf" srcId="{223B856D-B118-C542-97AE-CED0A7B9321D}" destId="{A92F2B88-7355-8643-9BCB-FF7590F735A3}" srcOrd="0" destOrd="0" presId="urn:microsoft.com/office/officeart/2005/8/layout/hierarchy2"/>
    <dgm:cxn modelId="{50939EFE-96DC-EA4A-877D-AADFFF746850}" type="presOf" srcId="{C257EB70-8A8E-3041-94A0-4D5D4E174315}" destId="{0F109102-B115-8B4A-873D-0A647D824BC9}" srcOrd="0" destOrd="0" presId="urn:microsoft.com/office/officeart/2005/8/layout/hierarchy2"/>
    <dgm:cxn modelId="{3FD5F2C2-72F1-1648-9160-83D328B26E71}" type="presParOf" srcId="{23524BF6-521A-4247-A7E9-6F37CAA387FA}" destId="{0F815793-74B4-D04C-A326-2796C64D0073}" srcOrd="0" destOrd="0" presId="urn:microsoft.com/office/officeart/2005/8/layout/hierarchy2"/>
    <dgm:cxn modelId="{8DEB77B7-1559-C04E-8178-86C257792F83}" type="presParOf" srcId="{0F815793-74B4-D04C-A326-2796C64D0073}" destId="{5983CC1D-7E30-BE47-96C2-BC334579245D}" srcOrd="0" destOrd="0" presId="urn:microsoft.com/office/officeart/2005/8/layout/hierarchy2"/>
    <dgm:cxn modelId="{2DC77432-6CD6-0940-83EC-8290064B2AB3}" type="presParOf" srcId="{0F815793-74B4-D04C-A326-2796C64D0073}" destId="{E0E41FF9-5F05-0942-BFD8-4F43C1C205F2}" srcOrd="1" destOrd="0" presId="urn:microsoft.com/office/officeart/2005/8/layout/hierarchy2"/>
    <dgm:cxn modelId="{232BBAC4-0F92-7E49-A0D7-7759C2245EEA}" type="presParOf" srcId="{E0E41FF9-5F05-0942-BFD8-4F43C1C205F2}" destId="{A92F2B88-7355-8643-9BCB-FF7590F735A3}" srcOrd="0" destOrd="0" presId="urn:microsoft.com/office/officeart/2005/8/layout/hierarchy2"/>
    <dgm:cxn modelId="{7282682B-BA8D-C447-8D03-E89B58A4A8B5}" type="presParOf" srcId="{A92F2B88-7355-8643-9BCB-FF7590F735A3}" destId="{F442421E-E3FF-0F4A-A500-1EF84BD5E38B}" srcOrd="0" destOrd="0" presId="urn:microsoft.com/office/officeart/2005/8/layout/hierarchy2"/>
    <dgm:cxn modelId="{0E8DB671-8AFC-D949-88BE-AE076AE0AC94}" type="presParOf" srcId="{E0E41FF9-5F05-0942-BFD8-4F43C1C205F2}" destId="{03E47AEC-43B2-954C-A410-6C0F1609186F}" srcOrd="1" destOrd="0" presId="urn:microsoft.com/office/officeart/2005/8/layout/hierarchy2"/>
    <dgm:cxn modelId="{BFEDB3FF-B42E-F140-A724-2B4413300B73}" type="presParOf" srcId="{03E47AEC-43B2-954C-A410-6C0F1609186F}" destId="{0F109102-B115-8B4A-873D-0A647D824BC9}" srcOrd="0" destOrd="0" presId="urn:microsoft.com/office/officeart/2005/8/layout/hierarchy2"/>
    <dgm:cxn modelId="{0E0CE78A-2583-804E-94D4-358FD904A5D5}" type="presParOf" srcId="{03E47AEC-43B2-954C-A410-6C0F1609186F}" destId="{46B6DDC2-E906-7A40-B6C9-40BA8C736867}" srcOrd="1" destOrd="0" presId="urn:microsoft.com/office/officeart/2005/8/layout/hierarchy2"/>
    <dgm:cxn modelId="{022A7857-D660-5E4B-B682-0666A6B97F34}" type="presParOf" srcId="{46B6DDC2-E906-7A40-B6C9-40BA8C736867}" destId="{478CBE3D-5D65-1344-9086-C1C5AD2083FF}" srcOrd="0" destOrd="0" presId="urn:microsoft.com/office/officeart/2005/8/layout/hierarchy2"/>
    <dgm:cxn modelId="{FED61B6A-7A48-2244-85DC-E38D41214A16}" type="presParOf" srcId="{478CBE3D-5D65-1344-9086-C1C5AD2083FF}" destId="{14066E32-ED5D-2549-B1D3-1558CAAE079E}" srcOrd="0" destOrd="0" presId="urn:microsoft.com/office/officeart/2005/8/layout/hierarchy2"/>
    <dgm:cxn modelId="{6B34795C-D50B-AA49-AF68-E3D3A8B57308}" type="presParOf" srcId="{46B6DDC2-E906-7A40-B6C9-40BA8C736867}" destId="{DD2E5414-54CE-9C45-B560-8DB7882563CC}" srcOrd="1" destOrd="0" presId="urn:microsoft.com/office/officeart/2005/8/layout/hierarchy2"/>
    <dgm:cxn modelId="{99A86F92-E746-4144-BC57-5132C63B654B}" type="presParOf" srcId="{DD2E5414-54CE-9C45-B560-8DB7882563CC}" destId="{18BC070E-132B-8046-B42B-3BE595D6AA88}" srcOrd="0" destOrd="0" presId="urn:microsoft.com/office/officeart/2005/8/layout/hierarchy2"/>
    <dgm:cxn modelId="{7B6D5A43-23C6-8B44-A740-2D79BEC266F5}" type="presParOf" srcId="{DD2E5414-54CE-9C45-B560-8DB7882563CC}" destId="{D6D08AB0-497F-1142-B515-612B54521620}" srcOrd="1" destOrd="0" presId="urn:microsoft.com/office/officeart/2005/8/layout/hierarchy2"/>
    <dgm:cxn modelId="{7664DB5A-81BC-E046-90B8-C05CCB33B8DF}" type="presParOf" srcId="{E0E41FF9-5F05-0942-BFD8-4F43C1C205F2}" destId="{C1B78371-B723-F94D-8924-BA40BC10A71E}" srcOrd="2" destOrd="0" presId="urn:microsoft.com/office/officeart/2005/8/layout/hierarchy2"/>
    <dgm:cxn modelId="{10E14AA0-C334-B14F-81F4-AD6424E18553}" type="presParOf" srcId="{C1B78371-B723-F94D-8924-BA40BC10A71E}" destId="{18CF4443-F4FB-A749-9312-DA7C4BCA9D03}" srcOrd="0" destOrd="0" presId="urn:microsoft.com/office/officeart/2005/8/layout/hierarchy2"/>
    <dgm:cxn modelId="{6A8695D3-D15B-B14D-911F-D2076528B41E}" type="presParOf" srcId="{E0E41FF9-5F05-0942-BFD8-4F43C1C205F2}" destId="{5A385C19-F658-C645-840C-181175F92442}" srcOrd="3" destOrd="0" presId="urn:microsoft.com/office/officeart/2005/8/layout/hierarchy2"/>
    <dgm:cxn modelId="{DA8B5303-6290-AD45-BB61-26EF1B9EB3B5}" type="presParOf" srcId="{5A385C19-F658-C645-840C-181175F92442}" destId="{DAE5B4B5-3DB4-744F-A9C3-1E2F46967070}" srcOrd="0" destOrd="0" presId="urn:microsoft.com/office/officeart/2005/8/layout/hierarchy2"/>
    <dgm:cxn modelId="{B8E073EF-E1A5-554C-821E-1D16ABD88439}" type="presParOf" srcId="{5A385C19-F658-C645-840C-181175F92442}" destId="{91E82E30-EC72-6741-8FF2-09BFE2DB33E6}" srcOrd="1" destOrd="0" presId="urn:microsoft.com/office/officeart/2005/8/layout/hierarchy2"/>
    <dgm:cxn modelId="{74C3913E-45A0-C24A-B01E-E8D2D4A482A0}" type="presParOf" srcId="{91E82E30-EC72-6741-8FF2-09BFE2DB33E6}" destId="{89596680-8DE7-2945-A9AB-43A59E8372A5}" srcOrd="0" destOrd="0" presId="urn:microsoft.com/office/officeart/2005/8/layout/hierarchy2"/>
    <dgm:cxn modelId="{1ED3297F-0AB4-8D4D-AE12-5920E2BC18EB}" type="presParOf" srcId="{89596680-8DE7-2945-A9AB-43A59E8372A5}" destId="{E38B5786-2070-0F4C-AAE1-55295F1DCC29}" srcOrd="0" destOrd="0" presId="urn:microsoft.com/office/officeart/2005/8/layout/hierarchy2"/>
    <dgm:cxn modelId="{3444349A-0D36-6B45-9A28-F10776530B81}" type="presParOf" srcId="{91E82E30-EC72-6741-8FF2-09BFE2DB33E6}" destId="{8CB70BB1-B357-A747-91B1-1A36DC7793B3}" srcOrd="1" destOrd="0" presId="urn:microsoft.com/office/officeart/2005/8/layout/hierarchy2"/>
    <dgm:cxn modelId="{E27E8FC5-3D4F-094A-AD5E-F88FA692B6A8}" type="presParOf" srcId="{8CB70BB1-B357-A747-91B1-1A36DC7793B3}" destId="{C0E3774D-5ECD-964E-AD7F-27AA95AA8FE6}" srcOrd="0" destOrd="0" presId="urn:microsoft.com/office/officeart/2005/8/layout/hierarchy2"/>
    <dgm:cxn modelId="{DCD6DBB7-005E-3443-A53C-49F4A61C647A}" type="presParOf" srcId="{8CB70BB1-B357-A747-91B1-1A36DC7793B3}" destId="{7176E159-C9DF-3741-914C-82F9802217E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FC0D368-094F-C445-9FE1-74965DD55042}" type="doc">
      <dgm:prSet loTypeId="urn:microsoft.com/office/officeart/2005/8/layout/hierarchy2" loCatId="" qsTypeId="urn:microsoft.com/office/officeart/2005/8/quickstyle/simple1" qsCatId="simple" csTypeId="urn:microsoft.com/office/officeart/2005/8/colors/colorful3" csCatId="colorful" phldr="1"/>
      <dgm:spPr/>
      <dgm:t>
        <a:bodyPr/>
        <a:lstStyle/>
        <a:p>
          <a:endParaRPr lang="en-US"/>
        </a:p>
      </dgm:t>
    </dgm:pt>
    <dgm:pt modelId="{C08FA999-6931-AD4D-BC22-EA35C782E5A6}">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t>Getting help from peers</a:t>
          </a:r>
        </a:p>
      </dgm:t>
    </dgm:pt>
    <dgm:pt modelId="{913E2047-9BA7-E94B-AFFE-82F2309BE8D3}" type="parTrans" cxnId="{13B99142-64CB-3F4F-B151-B697071E3DF0}">
      <dgm:prSet/>
      <dgm:spPr/>
      <dgm:t>
        <a:bodyPr/>
        <a:lstStyle/>
        <a:p>
          <a:endParaRPr lang="en-US"/>
        </a:p>
      </dgm:t>
    </dgm:pt>
    <dgm:pt modelId="{19639999-CFDC-0648-8252-367EAC1B7BF9}" type="sibTrans" cxnId="{13B99142-64CB-3F4F-B151-B697071E3DF0}">
      <dgm:prSet/>
      <dgm:spPr/>
      <dgm:t>
        <a:bodyPr/>
        <a:lstStyle/>
        <a:p>
          <a:endParaRPr lang="en-US"/>
        </a:p>
      </dgm:t>
    </dgm:pt>
    <dgm:pt modelId="{9D0F2A70-FFCF-DE43-9568-A0288B3FCC24}">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During</a:t>
          </a:r>
          <a:r>
            <a:rPr lang="en-US" baseline="0" dirty="0"/>
            <a:t> a test</a:t>
          </a:r>
          <a:endParaRPr lang="en-US" dirty="0"/>
        </a:p>
      </dgm:t>
    </dgm:pt>
    <dgm:pt modelId="{4AE2DFF8-E3FF-DE47-B96D-755FE61BA735}" type="parTrans" cxnId="{D5B6E8BB-6C9F-474C-93F8-84D4D9BF68A4}">
      <dgm:prSet/>
      <dgm:spPr/>
      <dgm:t>
        <a:bodyPr/>
        <a:lstStyle/>
        <a:p>
          <a:endParaRPr lang="en-US"/>
        </a:p>
      </dgm:t>
    </dgm:pt>
    <dgm:pt modelId="{5F0F9E72-B79F-2246-95D6-F71EE4543C19}" type="sibTrans" cxnId="{D5B6E8BB-6C9F-474C-93F8-84D4D9BF68A4}">
      <dgm:prSet/>
      <dgm:spPr/>
      <dgm:t>
        <a:bodyPr/>
        <a:lstStyle/>
        <a:p>
          <a:endParaRPr lang="en-US"/>
        </a:p>
      </dgm:t>
    </dgm:pt>
    <dgm:pt modelId="{C257EB70-8A8E-3041-94A0-4D5D4E174315}">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During</a:t>
          </a:r>
          <a:r>
            <a:rPr lang="en-US" baseline="0" dirty="0"/>
            <a:t> group work</a:t>
          </a:r>
          <a:endParaRPr lang="en-US" dirty="0"/>
        </a:p>
      </dgm:t>
    </dgm:pt>
    <dgm:pt modelId="{223B856D-B118-C542-97AE-CED0A7B9321D}" type="parTrans" cxnId="{8B9EE3C2-F184-3242-B84B-C55EE74FB295}">
      <dgm:prSet/>
      <dgm:spPr/>
      <dgm:t>
        <a:bodyPr/>
        <a:lstStyle/>
        <a:p>
          <a:endParaRPr lang="en-US"/>
        </a:p>
      </dgm:t>
    </dgm:pt>
    <dgm:pt modelId="{A6FD748F-CE0B-2F4E-8DC8-2C7716B31F43}" type="sibTrans" cxnId="{8B9EE3C2-F184-3242-B84B-C55EE74FB295}">
      <dgm:prSet/>
      <dgm:spPr/>
      <dgm:t>
        <a:bodyPr/>
        <a:lstStyle/>
        <a:p>
          <a:endParaRPr lang="en-US"/>
        </a:p>
      </dgm:t>
    </dgm:pt>
    <dgm:pt modelId="{E92E51BF-121B-644E-8BD5-BB0663ECD4A7}">
      <dgm:prSet/>
      <dgm:spPr/>
      <dgm:t>
        <a:bodyPr/>
        <a:lstStyle/>
        <a:p>
          <a:r>
            <a:rPr lang="en-US" dirty="0"/>
            <a:t>Inappropriate</a:t>
          </a:r>
        </a:p>
      </dgm:t>
    </dgm:pt>
    <dgm:pt modelId="{C64E87E8-9D6A-434D-A82A-F5A80EE48F21}" type="parTrans" cxnId="{739BA1ED-3A84-B14E-A060-9A967AF9B0B4}">
      <dgm:prSet/>
      <dgm:spPr/>
      <dgm:t>
        <a:bodyPr/>
        <a:lstStyle/>
        <a:p>
          <a:endParaRPr lang="en-US"/>
        </a:p>
      </dgm:t>
    </dgm:pt>
    <dgm:pt modelId="{0EF0297D-BF52-CF40-9B1D-9C2ECCFF49FF}" type="sibTrans" cxnId="{739BA1ED-3A84-B14E-A060-9A967AF9B0B4}">
      <dgm:prSet/>
      <dgm:spPr/>
      <dgm:t>
        <a:bodyPr/>
        <a:lstStyle/>
        <a:p>
          <a:endParaRPr lang="en-US"/>
        </a:p>
      </dgm:t>
    </dgm:pt>
    <dgm:pt modelId="{429BA452-95BB-424E-8665-AEF5BB446DE6}">
      <dgm:prSet/>
      <dgm:spPr/>
      <dgm:t>
        <a:bodyPr/>
        <a:lstStyle/>
        <a:p>
          <a:r>
            <a:rPr lang="en-US" dirty="0"/>
            <a:t>Appropriate</a:t>
          </a:r>
        </a:p>
      </dgm:t>
    </dgm:pt>
    <dgm:pt modelId="{7044D21D-33D1-DA47-8E3D-89878E930953}" type="parTrans" cxnId="{720517C8-BF05-2940-BDB5-9211B7381D68}">
      <dgm:prSet/>
      <dgm:spPr/>
      <dgm:t>
        <a:bodyPr/>
        <a:lstStyle/>
        <a:p>
          <a:endParaRPr lang="en-US"/>
        </a:p>
      </dgm:t>
    </dgm:pt>
    <dgm:pt modelId="{7DBB9838-B829-8E48-AA63-24A7B98D27F9}" type="sibTrans" cxnId="{720517C8-BF05-2940-BDB5-9211B7381D68}">
      <dgm:prSet/>
      <dgm:spPr/>
      <dgm:t>
        <a:bodyPr/>
        <a:lstStyle/>
        <a:p>
          <a:endParaRPr lang="en-US"/>
        </a:p>
      </dgm:t>
    </dgm:pt>
    <dgm:pt modelId="{23524BF6-521A-4247-A7E9-6F37CAA387FA}" type="pres">
      <dgm:prSet presAssocID="{AFC0D368-094F-C445-9FE1-74965DD55042}" presName="diagram" presStyleCnt="0">
        <dgm:presLayoutVars>
          <dgm:chPref val="1"/>
          <dgm:dir/>
          <dgm:animOne val="branch"/>
          <dgm:animLvl val="lvl"/>
          <dgm:resizeHandles val="exact"/>
        </dgm:presLayoutVars>
      </dgm:prSet>
      <dgm:spPr/>
    </dgm:pt>
    <dgm:pt modelId="{0F815793-74B4-D04C-A326-2796C64D0073}" type="pres">
      <dgm:prSet presAssocID="{C08FA999-6931-AD4D-BC22-EA35C782E5A6}" presName="root1" presStyleCnt="0"/>
      <dgm:spPr/>
    </dgm:pt>
    <dgm:pt modelId="{5983CC1D-7E30-BE47-96C2-BC334579245D}" type="pres">
      <dgm:prSet presAssocID="{C08FA999-6931-AD4D-BC22-EA35C782E5A6}" presName="LevelOneTextNode" presStyleLbl="node0" presStyleIdx="0" presStyleCnt="1" custLinFactNeighborX="7859" custLinFactNeighborY="7236">
        <dgm:presLayoutVars>
          <dgm:chPref val="3"/>
        </dgm:presLayoutVars>
      </dgm:prSet>
      <dgm:spPr/>
    </dgm:pt>
    <dgm:pt modelId="{E0E41FF9-5F05-0942-BFD8-4F43C1C205F2}" type="pres">
      <dgm:prSet presAssocID="{C08FA999-6931-AD4D-BC22-EA35C782E5A6}" presName="level2hierChild" presStyleCnt="0"/>
      <dgm:spPr/>
    </dgm:pt>
    <dgm:pt modelId="{A92F2B88-7355-8643-9BCB-FF7590F735A3}" type="pres">
      <dgm:prSet presAssocID="{223B856D-B118-C542-97AE-CED0A7B9321D}" presName="conn2-1" presStyleLbl="parChTrans1D2" presStyleIdx="0" presStyleCnt="2"/>
      <dgm:spPr/>
    </dgm:pt>
    <dgm:pt modelId="{F442421E-E3FF-0F4A-A500-1EF84BD5E38B}" type="pres">
      <dgm:prSet presAssocID="{223B856D-B118-C542-97AE-CED0A7B9321D}" presName="connTx" presStyleLbl="parChTrans1D2" presStyleIdx="0" presStyleCnt="2"/>
      <dgm:spPr/>
    </dgm:pt>
    <dgm:pt modelId="{03E47AEC-43B2-954C-A410-6C0F1609186F}" type="pres">
      <dgm:prSet presAssocID="{C257EB70-8A8E-3041-94A0-4D5D4E174315}" presName="root2" presStyleCnt="0"/>
      <dgm:spPr/>
    </dgm:pt>
    <dgm:pt modelId="{0F109102-B115-8B4A-873D-0A647D824BC9}" type="pres">
      <dgm:prSet presAssocID="{C257EB70-8A8E-3041-94A0-4D5D4E174315}" presName="LevelTwoTextNode" presStyleLbl="node2" presStyleIdx="0" presStyleCnt="2">
        <dgm:presLayoutVars>
          <dgm:chPref val="3"/>
        </dgm:presLayoutVars>
      </dgm:prSet>
      <dgm:spPr/>
    </dgm:pt>
    <dgm:pt modelId="{46B6DDC2-E906-7A40-B6C9-40BA8C736867}" type="pres">
      <dgm:prSet presAssocID="{C257EB70-8A8E-3041-94A0-4D5D4E174315}" presName="level3hierChild" presStyleCnt="0"/>
      <dgm:spPr/>
    </dgm:pt>
    <dgm:pt modelId="{478CBE3D-5D65-1344-9086-C1C5AD2083FF}" type="pres">
      <dgm:prSet presAssocID="{7044D21D-33D1-DA47-8E3D-89878E930953}" presName="conn2-1" presStyleLbl="parChTrans1D3" presStyleIdx="0" presStyleCnt="2"/>
      <dgm:spPr/>
    </dgm:pt>
    <dgm:pt modelId="{14066E32-ED5D-2549-B1D3-1558CAAE079E}" type="pres">
      <dgm:prSet presAssocID="{7044D21D-33D1-DA47-8E3D-89878E930953}" presName="connTx" presStyleLbl="parChTrans1D3" presStyleIdx="0" presStyleCnt="2"/>
      <dgm:spPr/>
    </dgm:pt>
    <dgm:pt modelId="{DD2E5414-54CE-9C45-B560-8DB7882563CC}" type="pres">
      <dgm:prSet presAssocID="{429BA452-95BB-424E-8665-AEF5BB446DE6}" presName="root2" presStyleCnt="0"/>
      <dgm:spPr/>
    </dgm:pt>
    <dgm:pt modelId="{18BC070E-132B-8046-B42B-3BE595D6AA88}" type="pres">
      <dgm:prSet presAssocID="{429BA452-95BB-424E-8665-AEF5BB446DE6}" presName="LevelTwoTextNode" presStyleLbl="node3" presStyleIdx="0" presStyleCnt="2">
        <dgm:presLayoutVars>
          <dgm:chPref val="3"/>
        </dgm:presLayoutVars>
      </dgm:prSet>
      <dgm:spPr/>
    </dgm:pt>
    <dgm:pt modelId="{D6D08AB0-497F-1142-B515-612B54521620}" type="pres">
      <dgm:prSet presAssocID="{429BA452-95BB-424E-8665-AEF5BB446DE6}" presName="level3hierChild" presStyleCnt="0"/>
      <dgm:spPr/>
    </dgm:pt>
    <dgm:pt modelId="{C1B78371-B723-F94D-8924-BA40BC10A71E}" type="pres">
      <dgm:prSet presAssocID="{4AE2DFF8-E3FF-DE47-B96D-755FE61BA735}" presName="conn2-1" presStyleLbl="parChTrans1D2" presStyleIdx="1" presStyleCnt="2"/>
      <dgm:spPr/>
    </dgm:pt>
    <dgm:pt modelId="{18CF4443-F4FB-A749-9312-DA7C4BCA9D03}" type="pres">
      <dgm:prSet presAssocID="{4AE2DFF8-E3FF-DE47-B96D-755FE61BA735}" presName="connTx" presStyleLbl="parChTrans1D2" presStyleIdx="1" presStyleCnt="2"/>
      <dgm:spPr/>
    </dgm:pt>
    <dgm:pt modelId="{5A385C19-F658-C645-840C-181175F92442}" type="pres">
      <dgm:prSet presAssocID="{9D0F2A70-FFCF-DE43-9568-A0288B3FCC24}" presName="root2" presStyleCnt="0"/>
      <dgm:spPr/>
    </dgm:pt>
    <dgm:pt modelId="{DAE5B4B5-3DB4-744F-A9C3-1E2F46967070}" type="pres">
      <dgm:prSet presAssocID="{9D0F2A70-FFCF-DE43-9568-A0288B3FCC24}" presName="LevelTwoTextNode" presStyleLbl="node2" presStyleIdx="1" presStyleCnt="2">
        <dgm:presLayoutVars>
          <dgm:chPref val="3"/>
        </dgm:presLayoutVars>
      </dgm:prSet>
      <dgm:spPr/>
    </dgm:pt>
    <dgm:pt modelId="{91E82E30-EC72-6741-8FF2-09BFE2DB33E6}" type="pres">
      <dgm:prSet presAssocID="{9D0F2A70-FFCF-DE43-9568-A0288B3FCC24}" presName="level3hierChild" presStyleCnt="0"/>
      <dgm:spPr/>
    </dgm:pt>
    <dgm:pt modelId="{89596680-8DE7-2945-A9AB-43A59E8372A5}" type="pres">
      <dgm:prSet presAssocID="{C64E87E8-9D6A-434D-A82A-F5A80EE48F21}" presName="conn2-1" presStyleLbl="parChTrans1D3" presStyleIdx="1" presStyleCnt="2"/>
      <dgm:spPr/>
    </dgm:pt>
    <dgm:pt modelId="{E38B5786-2070-0F4C-AAE1-55295F1DCC29}" type="pres">
      <dgm:prSet presAssocID="{C64E87E8-9D6A-434D-A82A-F5A80EE48F21}" presName="connTx" presStyleLbl="parChTrans1D3" presStyleIdx="1" presStyleCnt="2"/>
      <dgm:spPr/>
    </dgm:pt>
    <dgm:pt modelId="{8CB70BB1-B357-A747-91B1-1A36DC7793B3}" type="pres">
      <dgm:prSet presAssocID="{E92E51BF-121B-644E-8BD5-BB0663ECD4A7}" presName="root2" presStyleCnt="0"/>
      <dgm:spPr/>
    </dgm:pt>
    <dgm:pt modelId="{C0E3774D-5ECD-964E-AD7F-27AA95AA8FE6}" type="pres">
      <dgm:prSet presAssocID="{E92E51BF-121B-644E-8BD5-BB0663ECD4A7}" presName="LevelTwoTextNode" presStyleLbl="node3" presStyleIdx="1" presStyleCnt="2">
        <dgm:presLayoutVars>
          <dgm:chPref val="3"/>
        </dgm:presLayoutVars>
      </dgm:prSet>
      <dgm:spPr/>
    </dgm:pt>
    <dgm:pt modelId="{7176E159-C9DF-3741-914C-82F9802217EE}" type="pres">
      <dgm:prSet presAssocID="{E92E51BF-121B-644E-8BD5-BB0663ECD4A7}" presName="level3hierChild" presStyleCnt="0"/>
      <dgm:spPr/>
    </dgm:pt>
  </dgm:ptLst>
  <dgm:cxnLst>
    <dgm:cxn modelId="{BFB0D017-6BE8-C942-A3C9-9D41475F7595}" type="presOf" srcId="{4AE2DFF8-E3FF-DE47-B96D-755FE61BA735}" destId="{C1B78371-B723-F94D-8924-BA40BC10A71E}" srcOrd="0" destOrd="0" presId="urn:microsoft.com/office/officeart/2005/8/layout/hierarchy2"/>
    <dgm:cxn modelId="{72A83A1D-6347-5B42-A1D7-818E10449342}" type="presOf" srcId="{E92E51BF-121B-644E-8BD5-BB0663ECD4A7}" destId="{C0E3774D-5ECD-964E-AD7F-27AA95AA8FE6}" srcOrd="0" destOrd="0" presId="urn:microsoft.com/office/officeart/2005/8/layout/hierarchy2"/>
    <dgm:cxn modelId="{5DD3C024-AAD0-6842-982C-8784D40C99AF}" type="presOf" srcId="{C64E87E8-9D6A-434D-A82A-F5A80EE48F21}" destId="{89596680-8DE7-2945-A9AB-43A59E8372A5}" srcOrd="0" destOrd="0" presId="urn:microsoft.com/office/officeart/2005/8/layout/hierarchy2"/>
    <dgm:cxn modelId="{18F74930-DCB1-E347-8ECA-0886F694EC67}" type="presOf" srcId="{C257EB70-8A8E-3041-94A0-4D5D4E174315}" destId="{0F109102-B115-8B4A-873D-0A647D824BC9}" srcOrd="0" destOrd="0" presId="urn:microsoft.com/office/officeart/2005/8/layout/hierarchy2"/>
    <dgm:cxn modelId="{13B99142-64CB-3F4F-B151-B697071E3DF0}" srcId="{AFC0D368-094F-C445-9FE1-74965DD55042}" destId="{C08FA999-6931-AD4D-BC22-EA35C782E5A6}" srcOrd="0" destOrd="0" parTransId="{913E2047-9BA7-E94B-AFFE-82F2309BE8D3}" sibTransId="{19639999-CFDC-0648-8252-367EAC1B7BF9}"/>
    <dgm:cxn modelId="{8B612F5E-325C-C74E-97C4-72451BE2B7D9}" type="presOf" srcId="{7044D21D-33D1-DA47-8E3D-89878E930953}" destId="{478CBE3D-5D65-1344-9086-C1C5AD2083FF}" srcOrd="0" destOrd="0" presId="urn:microsoft.com/office/officeart/2005/8/layout/hierarchy2"/>
    <dgm:cxn modelId="{0CCA1160-78C3-4C46-89F2-568C44379530}" type="presOf" srcId="{223B856D-B118-C542-97AE-CED0A7B9321D}" destId="{F442421E-E3FF-0F4A-A500-1EF84BD5E38B}" srcOrd="1" destOrd="0" presId="urn:microsoft.com/office/officeart/2005/8/layout/hierarchy2"/>
    <dgm:cxn modelId="{6F9B1671-26E8-DD46-B97A-0047D2BEBD32}" type="presOf" srcId="{429BA452-95BB-424E-8665-AEF5BB446DE6}" destId="{18BC070E-132B-8046-B42B-3BE595D6AA88}" srcOrd="0" destOrd="0" presId="urn:microsoft.com/office/officeart/2005/8/layout/hierarchy2"/>
    <dgm:cxn modelId="{8B1CA072-EEBE-7743-916E-01FBB255671B}" type="presOf" srcId="{C08FA999-6931-AD4D-BC22-EA35C782E5A6}" destId="{5983CC1D-7E30-BE47-96C2-BC334579245D}" srcOrd="0" destOrd="0" presId="urn:microsoft.com/office/officeart/2005/8/layout/hierarchy2"/>
    <dgm:cxn modelId="{A7116781-AD9D-2942-A830-2CB57BAB78E7}" type="presOf" srcId="{223B856D-B118-C542-97AE-CED0A7B9321D}" destId="{A92F2B88-7355-8643-9BCB-FF7590F735A3}" srcOrd="0" destOrd="0" presId="urn:microsoft.com/office/officeart/2005/8/layout/hierarchy2"/>
    <dgm:cxn modelId="{4DDB399B-B07F-BF4B-A825-BDF20D397A94}" type="presOf" srcId="{AFC0D368-094F-C445-9FE1-74965DD55042}" destId="{23524BF6-521A-4247-A7E9-6F37CAA387FA}" srcOrd="0" destOrd="0" presId="urn:microsoft.com/office/officeart/2005/8/layout/hierarchy2"/>
    <dgm:cxn modelId="{6E8C0DA5-7429-E84B-9FDF-FD3A856A4998}" type="presOf" srcId="{4AE2DFF8-E3FF-DE47-B96D-755FE61BA735}" destId="{18CF4443-F4FB-A749-9312-DA7C4BCA9D03}" srcOrd="1" destOrd="0" presId="urn:microsoft.com/office/officeart/2005/8/layout/hierarchy2"/>
    <dgm:cxn modelId="{B67F8AA9-DCFE-9941-9F58-6C4432CEDB0A}" type="presOf" srcId="{9D0F2A70-FFCF-DE43-9568-A0288B3FCC24}" destId="{DAE5B4B5-3DB4-744F-A9C3-1E2F46967070}" srcOrd="0" destOrd="0" presId="urn:microsoft.com/office/officeart/2005/8/layout/hierarchy2"/>
    <dgm:cxn modelId="{D5B6E8BB-6C9F-474C-93F8-84D4D9BF68A4}" srcId="{C08FA999-6931-AD4D-BC22-EA35C782E5A6}" destId="{9D0F2A70-FFCF-DE43-9568-A0288B3FCC24}" srcOrd="1" destOrd="0" parTransId="{4AE2DFF8-E3FF-DE47-B96D-755FE61BA735}" sibTransId="{5F0F9E72-B79F-2246-95D6-F71EE4543C19}"/>
    <dgm:cxn modelId="{8B9EE3C2-F184-3242-B84B-C55EE74FB295}" srcId="{C08FA999-6931-AD4D-BC22-EA35C782E5A6}" destId="{C257EB70-8A8E-3041-94A0-4D5D4E174315}" srcOrd="0" destOrd="0" parTransId="{223B856D-B118-C542-97AE-CED0A7B9321D}" sibTransId="{A6FD748F-CE0B-2F4E-8DC8-2C7716B31F43}"/>
    <dgm:cxn modelId="{720517C8-BF05-2940-BDB5-9211B7381D68}" srcId="{C257EB70-8A8E-3041-94A0-4D5D4E174315}" destId="{429BA452-95BB-424E-8665-AEF5BB446DE6}" srcOrd="0" destOrd="0" parTransId="{7044D21D-33D1-DA47-8E3D-89878E930953}" sibTransId="{7DBB9838-B829-8E48-AA63-24A7B98D27F9}"/>
    <dgm:cxn modelId="{31BD1BED-AA49-8846-A402-5D34DD1AF115}" type="presOf" srcId="{7044D21D-33D1-DA47-8E3D-89878E930953}" destId="{14066E32-ED5D-2549-B1D3-1558CAAE079E}" srcOrd="1" destOrd="0" presId="urn:microsoft.com/office/officeart/2005/8/layout/hierarchy2"/>
    <dgm:cxn modelId="{739BA1ED-3A84-B14E-A060-9A967AF9B0B4}" srcId="{9D0F2A70-FFCF-DE43-9568-A0288B3FCC24}" destId="{E92E51BF-121B-644E-8BD5-BB0663ECD4A7}" srcOrd="0" destOrd="0" parTransId="{C64E87E8-9D6A-434D-A82A-F5A80EE48F21}" sibTransId="{0EF0297D-BF52-CF40-9B1D-9C2ECCFF49FF}"/>
    <dgm:cxn modelId="{B8FC97FC-ED17-2040-9ABA-7F08C7D5C6E0}" type="presOf" srcId="{C64E87E8-9D6A-434D-A82A-F5A80EE48F21}" destId="{E38B5786-2070-0F4C-AAE1-55295F1DCC29}" srcOrd="1" destOrd="0" presId="urn:microsoft.com/office/officeart/2005/8/layout/hierarchy2"/>
    <dgm:cxn modelId="{50F61045-4443-8642-B81E-DE50B7AF05AC}" type="presParOf" srcId="{23524BF6-521A-4247-A7E9-6F37CAA387FA}" destId="{0F815793-74B4-D04C-A326-2796C64D0073}" srcOrd="0" destOrd="0" presId="urn:microsoft.com/office/officeart/2005/8/layout/hierarchy2"/>
    <dgm:cxn modelId="{5663D94E-5061-FC4C-A0CA-AF99AFD0F81C}" type="presParOf" srcId="{0F815793-74B4-D04C-A326-2796C64D0073}" destId="{5983CC1D-7E30-BE47-96C2-BC334579245D}" srcOrd="0" destOrd="0" presId="urn:microsoft.com/office/officeart/2005/8/layout/hierarchy2"/>
    <dgm:cxn modelId="{38B100A0-C595-7D4F-A5BF-3AEAA1A28D09}" type="presParOf" srcId="{0F815793-74B4-D04C-A326-2796C64D0073}" destId="{E0E41FF9-5F05-0942-BFD8-4F43C1C205F2}" srcOrd="1" destOrd="0" presId="urn:microsoft.com/office/officeart/2005/8/layout/hierarchy2"/>
    <dgm:cxn modelId="{1F6EBD8D-2DB2-184F-9A16-416347C9217D}" type="presParOf" srcId="{E0E41FF9-5F05-0942-BFD8-4F43C1C205F2}" destId="{A92F2B88-7355-8643-9BCB-FF7590F735A3}" srcOrd="0" destOrd="0" presId="urn:microsoft.com/office/officeart/2005/8/layout/hierarchy2"/>
    <dgm:cxn modelId="{984BF272-01C1-0E43-8A57-986C2D4A9AA2}" type="presParOf" srcId="{A92F2B88-7355-8643-9BCB-FF7590F735A3}" destId="{F442421E-E3FF-0F4A-A500-1EF84BD5E38B}" srcOrd="0" destOrd="0" presId="urn:microsoft.com/office/officeart/2005/8/layout/hierarchy2"/>
    <dgm:cxn modelId="{6337B2B5-90CB-C749-8817-E875EA705C8F}" type="presParOf" srcId="{E0E41FF9-5F05-0942-BFD8-4F43C1C205F2}" destId="{03E47AEC-43B2-954C-A410-6C0F1609186F}" srcOrd="1" destOrd="0" presId="urn:microsoft.com/office/officeart/2005/8/layout/hierarchy2"/>
    <dgm:cxn modelId="{184C1DFB-EB8B-9046-BA93-A988FE38DA59}" type="presParOf" srcId="{03E47AEC-43B2-954C-A410-6C0F1609186F}" destId="{0F109102-B115-8B4A-873D-0A647D824BC9}" srcOrd="0" destOrd="0" presId="urn:microsoft.com/office/officeart/2005/8/layout/hierarchy2"/>
    <dgm:cxn modelId="{2E6C4D6F-A9C9-8549-B250-9941490F1FFE}" type="presParOf" srcId="{03E47AEC-43B2-954C-A410-6C0F1609186F}" destId="{46B6DDC2-E906-7A40-B6C9-40BA8C736867}" srcOrd="1" destOrd="0" presId="urn:microsoft.com/office/officeart/2005/8/layout/hierarchy2"/>
    <dgm:cxn modelId="{D2341C93-819A-8541-A9A1-2A74B7275D38}" type="presParOf" srcId="{46B6DDC2-E906-7A40-B6C9-40BA8C736867}" destId="{478CBE3D-5D65-1344-9086-C1C5AD2083FF}" srcOrd="0" destOrd="0" presId="urn:microsoft.com/office/officeart/2005/8/layout/hierarchy2"/>
    <dgm:cxn modelId="{403E54E0-6FB6-EA4D-B6CE-97B9B7215A26}" type="presParOf" srcId="{478CBE3D-5D65-1344-9086-C1C5AD2083FF}" destId="{14066E32-ED5D-2549-B1D3-1558CAAE079E}" srcOrd="0" destOrd="0" presId="urn:microsoft.com/office/officeart/2005/8/layout/hierarchy2"/>
    <dgm:cxn modelId="{AE9CEAA4-57E3-B340-93FF-9367946892F6}" type="presParOf" srcId="{46B6DDC2-E906-7A40-B6C9-40BA8C736867}" destId="{DD2E5414-54CE-9C45-B560-8DB7882563CC}" srcOrd="1" destOrd="0" presId="urn:microsoft.com/office/officeart/2005/8/layout/hierarchy2"/>
    <dgm:cxn modelId="{826AD9C9-8D0E-7B4E-8BA8-7B26970A5EAE}" type="presParOf" srcId="{DD2E5414-54CE-9C45-B560-8DB7882563CC}" destId="{18BC070E-132B-8046-B42B-3BE595D6AA88}" srcOrd="0" destOrd="0" presId="urn:microsoft.com/office/officeart/2005/8/layout/hierarchy2"/>
    <dgm:cxn modelId="{BD0BA220-B943-DA40-8D29-4D7806B07FBA}" type="presParOf" srcId="{DD2E5414-54CE-9C45-B560-8DB7882563CC}" destId="{D6D08AB0-497F-1142-B515-612B54521620}" srcOrd="1" destOrd="0" presId="urn:microsoft.com/office/officeart/2005/8/layout/hierarchy2"/>
    <dgm:cxn modelId="{264066E1-830A-A94E-9E1C-9EC60EC48024}" type="presParOf" srcId="{E0E41FF9-5F05-0942-BFD8-4F43C1C205F2}" destId="{C1B78371-B723-F94D-8924-BA40BC10A71E}" srcOrd="2" destOrd="0" presId="urn:microsoft.com/office/officeart/2005/8/layout/hierarchy2"/>
    <dgm:cxn modelId="{C82A7AAC-FB1D-274E-9A88-266810177333}" type="presParOf" srcId="{C1B78371-B723-F94D-8924-BA40BC10A71E}" destId="{18CF4443-F4FB-A749-9312-DA7C4BCA9D03}" srcOrd="0" destOrd="0" presId="urn:microsoft.com/office/officeart/2005/8/layout/hierarchy2"/>
    <dgm:cxn modelId="{AD1925BB-6077-854E-9017-6AA12B229782}" type="presParOf" srcId="{E0E41FF9-5F05-0942-BFD8-4F43C1C205F2}" destId="{5A385C19-F658-C645-840C-181175F92442}" srcOrd="3" destOrd="0" presId="urn:microsoft.com/office/officeart/2005/8/layout/hierarchy2"/>
    <dgm:cxn modelId="{F1FD5E36-5BAD-4849-B08D-8E7689773478}" type="presParOf" srcId="{5A385C19-F658-C645-840C-181175F92442}" destId="{DAE5B4B5-3DB4-744F-A9C3-1E2F46967070}" srcOrd="0" destOrd="0" presId="urn:microsoft.com/office/officeart/2005/8/layout/hierarchy2"/>
    <dgm:cxn modelId="{BEE1B1D0-0935-F649-9476-125210C24DE0}" type="presParOf" srcId="{5A385C19-F658-C645-840C-181175F92442}" destId="{91E82E30-EC72-6741-8FF2-09BFE2DB33E6}" srcOrd="1" destOrd="0" presId="urn:microsoft.com/office/officeart/2005/8/layout/hierarchy2"/>
    <dgm:cxn modelId="{1024536D-EBC9-8144-9226-45EA18B26DCC}" type="presParOf" srcId="{91E82E30-EC72-6741-8FF2-09BFE2DB33E6}" destId="{89596680-8DE7-2945-A9AB-43A59E8372A5}" srcOrd="0" destOrd="0" presId="urn:microsoft.com/office/officeart/2005/8/layout/hierarchy2"/>
    <dgm:cxn modelId="{E0C6884B-B342-9642-92ED-F7C2A33F63B0}" type="presParOf" srcId="{89596680-8DE7-2945-A9AB-43A59E8372A5}" destId="{E38B5786-2070-0F4C-AAE1-55295F1DCC29}" srcOrd="0" destOrd="0" presId="urn:microsoft.com/office/officeart/2005/8/layout/hierarchy2"/>
    <dgm:cxn modelId="{472D1E85-26EB-E14D-80D2-568139F1E191}" type="presParOf" srcId="{91E82E30-EC72-6741-8FF2-09BFE2DB33E6}" destId="{8CB70BB1-B357-A747-91B1-1A36DC7793B3}" srcOrd="1" destOrd="0" presId="urn:microsoft.com/office/officeart/2005/8/layout/hierarchy2"/>
    <dgm:cxn modelId="{8BE49EFD-C14D-3147-850E-D83F7D4A51F0}" type="presParOf" srcId="{8CB70BB1-B357-A747-91B1-1A36DC7793B3}" destId="{C0E3774D-5ECD-964E-AD7F-27AA95AA8FE6}" srcOrd="0" destOrd="0" presId="urn:microsoft.com/office/officeart/2005/8/layout/hierarchy2"/>
    <dgm:cxn modelId="{B16AC2B9-7AF8-AD42-95D4-A0B0306CB4F5}" type="presParOf" srcId="{8CB70BB1-B357-A747-91B1-1A36DC7793B3}" destId="{7176E159-C9DF-3741-914C-82F9802217EE}"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7E29D-D7C9-974D-9F8F-B6BB5B964AE4}">
      <dsp:nvSpPr>
        <dsp:cNvPr id="0" name=""/>
        <dsp:cNvSpPr/>
      </dsp:nvSpPr>
      <dsp:spPr>
        <a:xfrm>
          <a:off x="8926" y="744427"/>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1</a:t>
          </a:r>
        </a:p>
      </dsp:txBody>
      <dsp:txXfrm>
        <a:off x="32001" y="767502"/>
        <a:ext cx="741704" cy="1075254"/>
      </dsp:txXfrm>
    </dsp:sp>
    <dsp:sp modelId="{BA98449D-09ED-7948-B57E-EDE9B2F9C367}">
      <dsp:nvSpPr>
        <dsp:cNvPr id="0" name=""/>
        <dsp:cNvSpPr/>
      </dsp:nvSpPr>
      <dsp:spPr>
        <a:xfrm rot="20158280">
          <a:off x="754797" y="1090956"/>
          <a:ext cx="968933" cy="33804"/>
        </a:xfrm>
        <a:custGeom>
          <a:avLst/>
          <a:gdLst/>
          <a:ahLst/>
          <a:cxnLst/>
          <a:rect l="0" t="0" r="0" b="0"/>
          <a:pathLst>
            <a:path>
              <a:moveTo>
                <a:pt x="0" y="16902"/>
              </a:moveTo>
              <a:lnTo>
                <a:pt x="968933"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5040" y="1083635"/>
        <a:ext cx="48446" cy="48446"/>
      </dsp:txXfrm>
    </dsp:sp>
    <dsp:sp modelId="{44806E3C-BAF0-0E48-B23F-A15972A8560F}">
      <dsp:nvSpPr>
        <dsp:cNvPr id="0" name=""/>
        <dsp:cNvSpPr/>
      </dsp:nvSpPr>
      <dsp:spPr>
        <a:xfrm>
          <a:off x="1681748" y="592421"/>
          <a:ext cx="10185831" cy="636329"/>
        </a:xfrm>
        <a:prstGeom prst="roundRect">
          <a:avLst>
            <a:gd name="adj" fmla="val 10000"/>
          </a:avLst>
        </a:prstGeom>
        <a:solidFill>
          <a:schemeClr val="bg1"/>
        </a:solidFill>
        <a:ln w="25400" cap="flat" cmpd="sng" algn="ctr">
          <a:solidFill>
            <a:schemeClr val="accent2">
              <a:shade val="80000"/>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Exploration and Installation </a:t>
          </a:r>
          <a:r>
            <a:rPr lang="en-US" sz="2400" kern="1200" dirty="0"/>
            <a:t>of 10 Getting Started Steps</a:t>
          </a:r>
        </a:p>
      </dsp:txBody>
      <dsp:txXfrm>
        <a:off x="1700385" y="611058"/>
        <a:ext cx="10148557" cy="599055"/>
      </dsp:txXfrm>
    </dsp:sp>
    <dsp:sp modelId="{E2A0B737-A52C-1444-AC3A-563F75424F36}">
      <dsp:nvSpPr>
        <dsp:cNvPr id="0" name=""/>
        <dsp:cNvSpPr/>
      </dsp:nvSpPr>
      <dsp:spPr>
        <a:xfrm rot="1449088">
          <a:off x="753749" y="1489363"/>
          <a:ext cx="983184" cy="33804"/>
        </a:xfrm>
        <a:custGeom>
          <a:avLst/>
          <a:gdLst/>
          <a:ahLst/>
          <a:cxnLst/>
          <a:rect l="0" t="0" r="0" b="0"/>
          <a:pathLst>
            <a:path>
              <a:moveTo>
                <a:pt x="0" y="16902"/>
              </a:moveTo>
              <a:lnTo>
                <a:pt x="983184"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762" y="1481685"/>
        <a:ext cx="49159" cy="49159"/>
      </dsp:txXfrm>
    </dsp:sp>
    <dsp:sp modelId="{267E6285-9083-1541-A38C-8C2EFA632295}">
      <dsp:nvSpPr>
        <dsp:cNvPr id="0" name=""/>
        <dsp:cNvSpPr/>
      </dsp:nvSpPr>
      <dsp:spPr>
        <a:xfrm>
          <a:off x="1693904" y="1396962"/>
          <a:ext cx="10170176" cy="620876"/>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6 days of team training + 3 days of coach training</a:t>
          </a:r>
        </a:p>
      </dsp:txBody>
      <dsp:txXfrm>
        <a:off x="1712089" y="1415147"/>
        <a:ext cx="10133806" cy="584506"/>
      </dsp:txXfrm>
    </dsp:sp>
    <dsp:sp modelId="{B4353AB5-42E6-3942-86EE-E373D63528C5}">
      <dsp:nvSpPr>
        <dsp:cNvPr id="0" name=""/>
        <dsp:cNvSpPr/>
      </dsp:nvSpPr>
      <dsp:spPr>
        <a:xfrm>
          <a:off x="8926" y="229526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2</a:t>
          </a:r>
        </a:p>
      </dsp:txBody>
      <dsp:txXfrm>
        <a:off x="32001" y="2318344"/>
        <a:ext cx="741704" cy="1075254"/>
      </dsp:txXfrm>
    </dsp:sp>
    <dsp:sp modelId="{A0C5C965-2D5F-F64A-8235-EF232AAD6BD1}">
      <dsp:nvSpPr>
        <dsp:cNvPr id="0" name=""/>
        <dsp:cNvSpPr/>
      </dsp:nvSpPr>
      <dsp:spPr>
        <a:xfrm rot="20186315">
          <a:off x="755983" y="2643456"/>
          <a:ext cx="978717" cy="33804"/>
        </a:xfrm>
        <a:custGeom>
          <a:avLst/>
          <a:gdLst/>
          <a:ahLst/>
          <a:cxnLst/>
          <a:rect l="0" t="0" r="0" b="0"/>
          <a:pathLst>
            <a:path>
              <a:moveTo>
                <a:pt x="0" y="16902"/>
              </a:moveTo>
              <a:lnTo>
                <a:pt x="978717"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874" y="2635891"/>
        <a:ext cx="48935" cy="48935"/>
      </dsp:txXfrm>
    </dsp:sp>
    <dsp:sp modelId="{8903FD9D-971A-D34C-BB7F-BC86E79A6343}">
      <dsp:nvSpPr>
        <dsp:cNvPr id="0" name=""/>
        <dsp:cNvSpPr/>
      </dsp:nvSpPr>
      <dsp:spPr>
        <a:xfrm>
          <a:off x="1693904" y="2186049"/>
          <a:ext cx="10185831" cy="557394"/>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Initial Implementation </a:t>
          </a:r>
          <a:r>
            <a:rPr lang="en-US" sz="2400" kern="1200" dirty="0"/>
            <a:t>of 10 Getting Started Steps</a:t>
          </a:r>
        </a:p>
      </dsp:txBody>
      <dsp:txXfrm>
        <a:off x="1710230" y="2202375"/>
        <a:ext cx="10153179" cy="524742"/>
      </dsp:txXfrm>
    </dsp:sp>
    <dsp:sp modelId="{5D50FCA2-528D-1B49-821E-18B6CFE1875C}">
      <dsp:nvSpPr>
        <dsp:cNvPr id="0" name=""/>
        <dsp:cNvSpPr/>
      </dsp:nvSpPr>
      <dsp:spPr>
        <a:xfrm rot="1321123">
          <a:off x="761488" y="3020470"/>
          <a:ext cx="967706" cy="33804"/>
        </a:xfrm>
        <a:custGeom>
          <a:avLst/>
          <a:gdLst/>
          <a:ahLst/>
          <a:cxnLst/>
          <a:rect l="0" t="0" r="0" b="0"/>
          <a:pathLst>
            <a:path>
              <a:moveTo>
                <a:pt x="0" y="16902"/>
              </a:moveTo>
              <a:lnTo>
                <a:pt x="967706"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1149" y="3013180"/>
        <a:ext cx="48385" cy="48385"/>
      </dsp:txXfrm>
    </dsp:sp>
    <dsp:sp modelId="{2E48CE7B-028D-484B-91DA-B6F939D91C6B}">
      <dsp:nvSpPr>
        <dsp:cNvPr id="0" name=""/>
        <dsp:cNvSpPr/>
      </dsp:nvSpPr>
      <dsp:spPr>
        <a:xfrm>
          <a:off x="1693904" y="2911654"/>
          <a:ext cx="10167620" cy="614238"/>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3 days of team training + 3 days of coach meeting</a:t>
          </a:r>
        </a:p>
      </dsp:txBody>
      <dsp:txXfrm>
        <a:off x="1711894" y="2929644"/>
        <a:ext cx="10131640" cy="578258"/>
      </dsp:txXfrm>
    </dsp:sp>
    <dsp:sp modelId="{CD6CA105-C716-0E49-B722-DB89C2FC258D}">
      <dsp:nvSpPr>
        <dsp:cNvPr id="0" name=""/>
        <dsp:cNvSpPr/>
      </dsp:nvSpPr>
      <dsp:spPr>
        <a:xfrm>
          <a:off x="8926" y="397569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3+</a:t>
          </a:r>
        </a:p>
      </dsp:txBody>
      <dsp:txXfrm>
        <a:off x="32001" y="3998774"/>
        <a:ext cx="741704" cy="1075254"/>
      </dsp:txXfrm>
    </dsp:sp>
    <dsp:sp modelId="{395E6AF1-61F2-2D45-8ACB-F1B8362A42EF}">
      <dsp:nvSpPr>
        <dsp:cNvPr id="0" name=""/>
        <dsp:cNvSpPr/>
      </dsp:nvSpPr>
      <dsp:spPr>
        <a:xfrm rot="19773499">
          <a:off x="725056" y="4255891"/>
          <a:ext cx="1040571" cy="33804"/>
        </a:xfrm>
        <a:custGeom>
          <a:avLst/>
          <a:gdLst/>
          <a:ahLst/>
          <a:cxnLst/>
          <a:rect l="0" t="0" r="0" b="0"/>
          <a:pathLst>
            <a:path>
              <a:moveTo>
                <a:pt x="0" y="16902"/>
              </a:moveTo>
              <a:lnTo>
                <a:pt x="1040571"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9327" y="4246779"/>
        <a:ext cx="52028" cy="52028"/>
      </dsp:txXfrm>
    </dsp:sp>
    <dsp:sp modelId="{4E960811-BA89-0D4A-84AD-9E76A2F30A1C}">
      <dsp:nvSpPr>
        <dsp:cNvPr id="0" name=""/>
        <dsp:cNvSpPr/>
      </dsp:nvSpPr>
      <dsp:spPr>
        <a:xfrm>
          <a:off x="1693904" y="3694103"/>
          <a:ext cx="10185831" cy="630162"/>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Full Implementation and Continuous Improvement </a:t>
          </a:r>
          <a:r>
            <a:rPr lang="en-US" sz="2400" kern="1200" dirty="0"/>
            <a:t>of Implementation</a:t>
          </a:r>
        </a:p>
      </dsp:txBody>
      <dsp:txXfrm>
        <a:off x="1712361" y="3712560"/>
        <a:ext cx="10148917" cy="593248"/>
      </dsp:txXfrm>
    </dsp:sp>
    <dsp:sp modelId="{5CD4E492-6FA8-8B4E-A57A-875C447FDE56}">
      <dsp:nvSpPr>
        <dsp:cNvPr id="0" name=""/>
        <dsp:cNvSpPr/>
      </dsp:nvSpPr>
      <dsp:spPr>
        <a:xfrm rot="1554549">
          <a:off x="747593" y="4733323"/>
          <a:ext cx="978720" cy="33804"/>
        </a:xfrm>
        <a:custGeom>
          <a:avLst/>
          <a:gdLst/>
          <a:ahLst/>
          <a:cxnLst/>
          <a:rect l="0" t="0" r="0" b="0"/>
          <a:pathLst>
            <a:path>
              <a:moveTo>
                <a:pt x="0" y="16902"/>
              </a:moveTo>
              <a:lnTo>
                <a:pt x="978720"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2486" y="4725757"/>
        <a:ext cx="48936" cy="48936"/>
      </dsp:txXfrm>
    </dsp:sp>
    <dsp:sp modelId="{73DF8403-B76B-DA49-94FE-0A45A5AEAC9F}">
      <dsp:nvSpPr>
        <dsp:cNvPr id="0" name=""/>
        <dsp:cNvSpPr/>
      </dsp:nvSpPr>
      <dsp:spPr>
        <a:xfrm>
          <a:off x="1677127" y="4520937"/>
          <a:ext cx="10167620" cy="886223"/>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On-going Professional Development and Support </a:t>
          </a:r>
        </a:p>
        <a:p>
          <a:pPr marL="0" lvl="0" indent="0" algn="ctr" defTabSz="1066800">
            <a:lnSpc>
              <a:spcPct val="90000"/>
            </a:lnSpc>
            <a:spcBef>
              <a:spcPct val="0"/>
            </a:spcBef>
            <a:spcAft>
              <a:spcPct val="35000"/>
            </a:spcAft>
            <a:buNone/>
          </a:pPr>
          <a:r>
            <a:rPr lang="en-US" sz="2400" kern="1200" dirty="0"/>
            <a:t>(minimum of 2 days of team training  + 2 days of coach training annually)</a:t>
          </a:r>
        </a:p>
      </dsp:txBody>
      <dsp:txXfrm>
        <a:off x="1703084" y="4546894"/>
        <a:ext cx="10115706" cy="8343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3CC1D-7E30-BE47-96C2-BC334579245D}">
      <dsp:nvSpPr>
        <dsp:cNvPr id="0" name=""/>
        <dsp:cNvSpPr/>
      </dsp:nvSpPr>
      <dsp:spPr>
        <a:xfrm>
          <a:off x="181269" y="1286913"/>
          <a:ext cx="2250175" cy="1125087"/>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Calling out</a:t>
          </a:r>
        </a:p>
      </dsp:txBody>
      <dsp:txXfrm>
        <a:off x="214222" y="1319866"/>
        <a:ext cx="2184269" cy="1059181"/>
      </dsp:txXfrm>
    </dsp:sp>
    <dsp:sp modelId="{A92F2B88-7355-8643-9BCB-FF7590F735A3}">
      <dsp:nvSpPr>
        <dsp:cNvPr id="0" name=""/>
        <dsp:cNvSpPr/>
      </dsp:nvSpPr>
      <dsp:spPr>
        <a:xfrm rot="18426215">
          <a:off x="2193622" y="1338508"/>
          <a:ext cx="1198871" cy="65742"/>
        </a:xfrm>
        <a:custGeom>
          <a:avLst/>
          <a:gdLst/>
          <a:ahLst/>
          <a:cxnLst/>
          <a:rect l="0" t="0" r="0" b="0"/>
          <a:pathLst>
            <a:path>
              <a:moveTo>
                <a:pt x="0" y="32871"/>
              </a:moveTo>
              <a:lnTo>
                <a:pt x="1198871" y="3287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3087" y="1341407"/>
        <a:ext cx="59943" cy="59943"/>
      </dsp:txXfrm>
    </dsp:sp>
    <dsp:sp modelId="{0F109102-B115-8B4A-873D-0A647D824BC9}">
      <dsp:nvSpPr>
        <dsp:cNvPr id="0" name=""/>
        <dsp:cNvSpPr/>
      </dsp:nvSpPr>
      <dsp:spPr>
        <a:xfrm>
          <a:off x="3154673" y="330757"/>
          <a:ext cx="2250175" cy="112508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Replying to a choral response </a:t>
          </a:r>
        </a:p>
      </dsp:txBody>
      <dsp:txXfrm>
        <a:off x="3187626" y="363710"/>
        <a:ext cx="2184269" cy="1059181"/>
      </dsp:txXfrm>
    </dsp:sp>
    <dsp:sp modelId="{478CBE3D-5D65-1344-9086-C1C5AD2083FF}">
      <dsp:nvSpPr>
        <dsp:cNvPr id="0" name=""/>
        <dsp:cNvSpPr/>
      </dsp:nvSpPr>
      <dsp:spPr>
        <a:xfrm>
          <a:off x="5404848" y="860430"/>
          <a:ext cx="900070" cy="65742"/>
        </a:xfrm>
        <a:custGeom>
          <a:avLst/>
          <a:gdLst/>
          <a:ahLst/>
          <a:cxnLst/>
          <a:rect l="0" t="0" r="0" b="0"/>
          <a:pathLst>
            <a:path>
              <a:moveTo>
                <a:pt x="0" y="32871"/>
              </a:moveTo>
              <a:lnTo>
                <a:pt x="900070" y="328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2382" y="870799"/>
        <a:ext cx="45003" cy="45003"/>
      </dsp:txXfrm>
    </dsp:sp>
    <dsp:sp modelId="{18BC070E-132B-8046-B42B-3BE595D6AA88}">
      <dsp:nvSpPr>
        <dsp:cNvPr id="0" name=""/>
        <dsp:cNvSpPr/>
      </dsp:nvSpPr>
      <dsp:spPr>
        <a:xfrm>
          <a:off x="6304918" y="330757"/>
          <a:ext cx="2250175" cy="11250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Appropriate</a:t>
          </a:r>
        </a:p>
      </dsp:txBody>
      <dsp:txXfrm>
        <a:off x="6337871" y="363710"/>
        <a:ext cx="2184269" cy="1059181"/>
      </dsp:txXfrm>
    </dsp:sp>
    <dsp:sp modelId="{C1B78371-B723-F94D-8924-BA40BC10A71E}">
      <dsp:nvSpPr>
        <dsp:cNvPr id="0" name=""/>
        <dsp:cNvSpPr/>
      </dsp:nvSpPr>
      <dsp:spPr>
        <a:xfrm rot="1501748">
          <a:off x="2393966" y="1985433"/>
          <a:ext cx="798184" cy="65742"/>
        </a:xfrm>
        <a:custGeom>
          <a:avLst/>
          <a:gdLst/>
          <a:ahLst/>
          <a:cxnLst/>
          <a:rect l="0" t="0" r="0" b="0"/>
          <a:pathLst>
            <a:path>
              <a:moveTo>
                <a:pt x="0" y="32871"/>
              </a:moveTo>
              <a:lnTo>
                <a:pt x="798184" y="3287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73104" y="1998350"/>
        <a:ext cx="39909" cy="39909"/>
      </dsp:txXfrm>
    </dsp:sp>
    <dsp:sp modelId="{DAE5B4B5-3DB4-744F-A9C3-1E2F46967070}">
      <dsp:nvSpPr>
        <dsp:cNvPr id="0" name=""/>
        <dsp:cNvSpPr/>
      </dsp:nvSpPr>
      <dsp:spPr>
        <a:xfrm>
          <a:off x="3154673" y="1624608"/>
          <a:ext cx="2250175" cy="112508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While others are speaking</a:t>
          </a:r>
        </a:p>
      </dsp:txBody>
      <dsp:txXfrm>
        <a:off x="3187626" y="1657561"/>
        <a:ext cx="2184269" cy="1059181"/>
      </dsp:txXfrm>
    </dsp:sp>
    <dsp:sp modelId="{89596680-8DE7-2945-A9AB-43A59E8372A5}">
      <dsp:nvSpPr>
        <dsp:cNvPr id="0" name=""/>
        <dsp:cNvSpPr/>
      </dsp:nvSpPr>
      <dsp:spPr>
        <a:xfrm>
          <a:off x="5404848" y="2154281"/>
          <a:ext cx="900070" cy="65742"/>
        </a:xfrm>
        <a:custGeom>
          <a:avLst/>
          <a:gdLst/>
          <a:ahLst/>
          <a:cxnLst/>
          <a:rect l="0" t="0" r="0" b="0"/>
          <a:pathLst>
            <a:path>
              <a:moveTo>
                <a:pt x="0" y="32871"/>
              </a:moveTo>
              <a:lnTo>
                <a:pt x="900070" y="328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2382" y="2164650"/>
        <a:ext cx="45003" cy="45003"/>
      </dsp:txXfrm>
    </dsp:sp>
    <dsp:sp modelId="{C0E3774D-5ECD-964E-AD7F-27AA95AA8FE6}">
      <dsp:nvSpPr>
        <dsp:cNvPr id="0" name=""/>
        <dsp:cNvSpPr/>
      </dsp:nvSpPr>
      <dsp:spPr>
        <a:xfrm>
          <a:off x="6304918" y="1624608"/>
          <a:ext cx="2250175" cy="11250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Inappropriate</a:t>
          </a:r>
        </a:p>
      </dsp:txBody>
      <dsp:txXfrm>
        <a:off x="6337871" y="1657561"/>
        <a:ext cx="2184269" cy="105918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6D315-ACFA-0041-A804-352B8169D516}">
      <dsp:nvSpPr>
        <dsp:cNvPr id="0" name=""/>
        <dsp:cNvSpPr/>
      </dsp:nvSpPr>
      <dsp:spPr>
        <a:xfrm>
          <a:off x="824" y="23387"/>
          <a:ext cx="3215112" cy="1929067"/>
        </a:xfrm>
        <a:prstGeom prst="rect">
          <a:avLst/>
        </a:prstGeom>
        <a:solidFill>
          <a:schemeClr val="accent2">
            <a:hueOff val="0"/>
            <a:satOff val="0"/>
            <a:lumOff val="0"/>
            <a:alpha val="49831"/>
          </a:schemeClr>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accent6">
                  <a:lumMod val="50000"/>
                </a:schemeClr>
              </a:solidFill>
            </a:rPr>
            <a:t>Behavior is communication.</a:t>
          </a:r>
        </a:p>
      </dsp:txBody>
      <dsp:txXfrm>
        <a:off x="824" y="23387"/>
        <a:ext cx="3215112" cy="1929067"/>
      </dsp:txXfrm>
    </dsp:sp>
    <dsp:sp modelId="{DA4FEA85-6722-CF44-BC65-549EF23DF04E}">
      <dsp:nvSpPr>
        <dsp:cNvPr id="0" name=""/>
        <dsp:cNvSpPr/>
      </dsp:nvSpPr>
      <dsp:spPr>
        <a:xfrm>
          <a:off x="3537448" y="23387"/>
          <a:ext cx="3215112" cy="1929067"/>
        </a:xfrm>
        <a:prstGeom prst="rect">
          <a:avLst/>
        </a:prstGeom>
        <a:solidFill>
          <a:schemeClr val="accent1">
            <a:alpha val="50446"/>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accent6">
                  <a:lumMod val="50000"/>
                </a:schemeClr>
              </a:solidFill>
            </a:rPr>
            <a:t>Behavior occurs in the context of an antecedent and consequence. </a:t>
          </a:r>
        </a:p>
      </dsp:txBody>
      <dsp:txXfrm>
        <a:off x="3537448" y="23387"/>
        <a:ext cx="3215112" cy="1929067"/>
      </dsp:txXfrm>
    </dsp:sp>
    <dsp:sp modelId="{C359A428-A356-6941-BF0B-E936277F3D51}">
      <dsp:nvSpPr>
        <dsp:cNvPr id="0" name=""/>
        <dsp:cNvSpPr/>
      </dsp:nvSpPr>
      <dsp:spPr>
        <a:xfrm>
          <a:off x="824" y="2273966"/>
          <a:ext cx="3215112" cy="1929067"/>
        </a:xfrm>
        <a:prstGeom prst="rect">
          <a:avLst/>
        </a:prstGeom>
        <a:solidFill>
          <a:schemeClr val="accent4">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accent6">
                  <a:lumMod val="50000"/>
                </a:schemeClr>
              </a:solidFill>
            </a:rPr>
            <a:t>Behavior is learned (function).</a:t>
          </a:r>
        </a:p>
      </dsp:txBody>
      <dsp:txXfrm>
        <a:off x="824" y="2273966"/>
        <a:ext cx="3215112" cy="1929067"/>
      </dsp:txXfrm>
    </dsp:sp>
    <dsp:sp modelId="{23272C58-DAE8-7848-850B-6255C7F693B2}">
      <dsp:nvSpPr>
        <dsp:cNvPr id="0" name=""/>
        <dsp:cNvSpPr/>
      </dsp:nvSpPr>
      <dsp:spPr>
        <a:xfrm>
          <a:off x="3537448" y="2273966"/>
          <a:ext cx="3215112" cy="1929067"/>
        </a:xfrm>
        <a:prstGeom prst="rect">
          <a:avLst/>
        </a:prstGeom>
        <a:solidFill>
          <a:schemeClr val="accent5">
            <a:hueOff val="0"/>
            <a:satOff val="0"/>
            <a:lumOff val="0"/>
            <a:alpha val="49832"/>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accent6">
                  <a:lumMod val="50000"/>
                </a:schemeClr>
              </a:solidFill>
            </a:rPr>
            <a:t>Behavior is lawful (function).</a:t>
          </a:r>
        </a:p>
      </dsp:txBody>
      <dsp:txXfrm>
        <a:off x="3537448" y="2273966"/>
        <a:ext cx="3215112" cy="1929067"/>
      </dsp:txXfrm>
    </dsp:sp>
    <dsp:sp modelId="{CDD1949F-6312-C54E-8A66-9AD01A027021}">
      <dsp:nvSpPr>
        <dsp:cNvPr id="0" name=""/>
        <dsp:cNvSpPr/>
      </dsp:nvSpPr>
      <dsp:spPr>
        <a:xfrm>
          <a:off x="824" y="4524545"/>
          <a:ext cx="3215112" cy="1929067"/>
        </a:xfrm>
        <a:prstGeom prst="rect">
          <a:avLst/>
        </a:prstGeom>
        <a:solidFill>
          <a:schemeClr val="accent5">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accent6">
                  <a:lumMod val="50000"/>
                </a:schemeClr>
              </a:solidFill>
            </a:rPr>
            <a:t>Behavior is escalated through successive interactions (practice).</a:t>
          </a:r>
        </a:p>
      </dsp:txBody>
      <dsp:txXfrm>
        <a:off x="824" y="4524545"/>
        <a:ext cx="3215112" cy="1929067"/>
      </dsp:txXfrm>
    </dsp:sp>
    <dsp:sp modelId="{B4E428A4-77C3-BE48-94A4-333F3639B5D5}">
      <dsp:nvSpPr>
        <dsp:cNvPr id="0" name=""/>
        <dsp:cNvSpPr/>
      </dsp:nvSpPr>
      <dsp:spPr>
        <a:xfrm>
          <a:off x="3537448" y="4524545"/>
          <a:ext cx="3215112" cy="1929067"/>
        </a:xfrm>
        <a:prstGeom prst="rect">
          <a:avLst/>
        </a:prstGeom>
        <a:solidFill>
          <a:schemeClr val="accent1">
            <a:alpha val="49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accent6">
                  <a:lumMod val="50000"/>
                </a:schemeClr>
              </a:solidFill>
            </a:rPr>
            <a:t>Behavior can be changed through an instructional approach.</a:t>
          </a:r>
        </a:p>
      </dsp:txBody>
      <dsp:txXfrm>
        <a:off x="3537448" y="4524545"/>
        <a:ext cx="3215112" cy="192906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50FD2-57E0-40BA-9171-D9883EC7C15A}">
      <dsp:nvSpPr>
        <dsp:cNvPr id="0" name=""/>
        <dsp:cNvSpPr/>
      </dsp:nvSpPr>
      <dsp:spPr>
        <a:xfrm>
          <a:off x="5415" y="713077"/>
          <a:ext cx="2462215" cy="993600"/>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Poppins" panose="020B0604020202020204" charset="0"/>
              <a:cs typeface="Poppins" panose="020B0604020202020204" charset="0"/>
            </a:rPr>
            <a:t>Antecedent</a:t>
          </a:r>
        </a:p>
      </dsp:txBody>
      <dsp:txXfrm>
        <a:off x="5415" y="713077"/>
        <a:ext cx="2462215" cy="662400"/>
      </dsp:txXfrm>
    </dsp:sp>
    <dsp:sp modelId="{DEC39FAC-0823-49C5-B43B-8FEB67938652}">
      <dsp:nvSpPr>
        <dsp:cNvPr id="0" name=""/>
        <dsp:cNvSpPr/>
      </dsp:nvSpPr>
      <dsp:spPr>
        <a:xfrm>
          <a:off x="509724" y="1375477"/>
          <a:ext cx="2462215" cy="333011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63576" rIns="163576" bIns="163576" numCol="1" spcCol="1270" anchor="t" anchorCtr="0">
          <a:noAutofit/>
        </a:bodyPr>
        <a:lstStyle/>
        <a:p>
          <a:pPr marL="228600" lvl="1" indent="-228600" algn="l" defTabSz="1022350">
            <a:lnSpc>
              <a:spcPct val="90000"/>
            </a:lnSpc>
            <a:spcBef>
              <a:spcPct val="0"/>
            </a:spcBef>
            <a:spcAft>
              <a:spcPct val="15000"/>
            </a:spcAft>
            <a:buClr>
              <a:schemeClr val="bg1"/>
            </a:buClr>
            <a:buChar char="•"/>
          </a:pPr>
          <a:r>
            <a:rPr lang="en-US" sz="2300" kern="1200" dirty="0">
              <a:latin typeface="Hind Vadodara" panose="020B0604020202020204" charset="0"/>
              <a:cs typeface="Hind Vadodara" panose="020B0604020202020204" charset="0"/>
            </a:rPr>
            <a:t>“Stimulus that precedes a behavior”</a:t>
          </a:r>
        </a:p>
      </dsp:txBody>
      <dsp:txXfrm>
        <a:off x="581840" y="1447593"/>
        <a:ext cx="2317983" cy="3185880"/>
      </dsp:txXfrm>
    </dsp:sp>
    <dsp:sp modelId="{6A3317EC-FD55-433A-B916-0B87465A1DA7}">
      <dsp:nvSpPr>
        <dsp:cNvPr id="0" name=""/>
        <dsp:cNvSpPr/>
      </dsp:nvSpPr>
      <dsp:spPr>
        <a:xfrm>
          <a:off x="2840894" y="737766"/>
          <a:ext cx="791317" cy="613020"/>
        </a:xfrm>
        <a:prstGeom prst="rightArrow">
          <a:avLst>
            <a:gd name="adj1" fmla="val 60000"/>
            <a:gd name="adj2" fmla="val 50000"/>
          </a:avLst>
        </a:prstGeom>
        <a:solidFill>
          <a:schemeClr val="accent2">
            <a:lumMod val="7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a:off x="2840894" y="860370"/>
        <a:ext cx="607411" cy="367812"/>
      </dsp:txXfrm>
    </dsp:sp>
    <dsp:sp modelId="{774407C6-DF74-40AF-8564-936890A2F01E}">
      <dsp:nvSpPr>
        <dsp:cNvPr id="0" name=""/>
        <dsp:cNvSpPr/>
      </dsp:nvSpPr>
      <dsp:spPr>
        <a:xfrm>
          <a:off x="3960683" y="713077"/>
          <a:ext cx="2462215" cy="993600"/>
        </a:xfrm>
        <a:prstGeom prst="roundRect">
          <a:avLst>
            <a:gd name="adj" fmla="val 10000"/>
          </a:avLst>
        </a:prstGeom>
        <a:solidFill>
          <a:schemeClr val="tx1">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Poppins" panose="020B0604020202020204" charset="0"/>
              <a:cs typeface="Poppins" panose="020B0604020202020204" charset="0"/>
            </a:rPr>
            <a:t>Behavior</a:t>
          </a:r>
        </a:p>
      </dsp:txBody>
      <dsp:txXfrm>
        <a:off x="3960683" y="713077"/>
        <a:ext cx="2462215" cy="662400"/>
      </dsp:txXfrm>
    </dsp:sp>
    <dsp:sp modelId="{080537E0-E6A7-44B8-A47B-863841DF28FF}">
      <dsp:nvSpPr>
        <dsp:cNvPr id="0" name=""/>
        <dsp:cNvSpPr/>
      </dsp:nvSpPr>
      <dsp:spPr>
        <a:xfrm>
          <a:off x="4464992" y="1375477"/>
          <a:ext cx="2462215" cy="333011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1862434"/>
              <a:satOff val="-17068"/>
              <a:lumOff val="-109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63576" rIns="163576" bIns="163576" numCol="1" spcCol="1270" anchor="t" anchorCtr="0">
          <a:noAutofit/>
        </a:bodyPr>
        <a:lstStyle/>
        <a:p>
          <a:pPr marL="228600" lvl="1" indent="-228600" algn="l" defTabSz="1022350">
            <a:lnSpc>
              <a:spcPct val="90000"/>
            </a:lnSpc>
            <a:spcBef>
              <a:spcPct val="0"/>
            </a:spcBef>
            <a:spcAft>
              <a:spcPct val="15000"/>
            </a:spcAft>
            <a:buClr>
              <a:schemeClr val="bg1"/>
            </a:buClr>
            <a:buChar char="•"/>
          </a:pPr>
          <a:r>
            <a:rPr lang="en-US" sz="2300" kern="1200" dirty="0">
              <a:latin typeface="Hind Vadodara" panose="020B0604020202020204" charset="0"/>
              <a:cs typeface="Hind Vadodara" panose="020B0604020202020204" charset="0"/>
            </a:rPr>
            <a:t>”Observable and measurable act of an individual (also called a response)”</a:t>
          </a:r>
        </a:p>
      </dsp:txBody>
      <dsp:txXfrm>
        <a:off x="4537108" y="1447593"/>
        <a:ext cx="2317983" cy="3185880"/>
      </dsp:txXfrm>
    </dsp:sp>
    <dsp:sp modelId="{AB1C1C31-F6ED-4F2B-AF08-1F832D90A11D}">
      <dsp:nvSpPr>
        <dsp:cNvPr id="0" name=""/>
        <dsp:cNvSpPr/>
      </dsp:nvSpPr>
      <dsp:spPr>
        <a:xfrm>
          <a:off x="6796162" y="737766"/>
          <a:ext cx="791317" cy="613020"/>
        </a:xfrm>
        <a:prstGeom prst="rightArrow">
          <a:avLst>
            <a:gd name="adj1" fmla="val 60000"/>
            <a:gd name="adj2" fmla="val 50000"/>
          </a:avLst>
        </a:prstGeom>
        <a:solidFill>
          <a:schemeClr val="tx1">
            <a:lumMod val="75000"/>
            <a:lumOff val="2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a:off x="6796162" y="860370"/>
        <a:ext cx="607411" cy="367812"/>
      </dsp:txXfrm>
    </dsp:sp>
    <dsp:sp modelId="{046C8056-26E1-420D-8912-57131D2F1019}">
      <dsp:nvSpPr>
        <dsp:cNvPr id="0" name=""/>
        <dsp:cNvSpPr/>
      </dsp:nvSpPr>
      <dsp:spPr>
        <a:xfrm>
          <a:off x="7915951" y="713077"/>
          <a:ext cx="2462215" cy="993600"/>
        </a:xfrm>
        <a:prstGeom prst="roundRect">
          <a:avLst>
            <a:gd name="adj" fmla="val 10000"/>
          </a:avLst>
        </a:prstGeom>
        <a:solidFill>
          <a:schemeClr val="accent2">
            <a:hueOff val="3724869"/>
            <a:satOff val="-34137"/>
            <a:lumOff val="-2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Poppins" panose="020B0604020202020204" charset="0"/>
              <a:cs typeface="Poppins" panose="020B0604020202020204" charset="0"/>
            </a:rPr>
            <a:t>Consequence</a:t>
          </a:r>
        </a:p>
      </dsp:txBody>
      <dsp:txXfrm>
        <a:off x="7915951" y="713077"/>
        <a:ext cx="2462215" cy="662400"/>
      </dsp:txXfrm>
    </dsp:sp>
    <dsp:sp modelId="{63D34A2B-4C96-4845-903D-2BD9A33B12FC}">
      <dsp:nvSpPr>
        <dsp:cNvPr id="0" name=""/>
        <dsp:cNvSpPr/>
      </dsp:nvSpPr>
      <dsp:spPr>
        <a:xfrm>
          <a:off x="8420260" y="1375477"/>
          <a:ext cx="2462215" cy="333011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3724869"/>
              <a:satOff val="-34137"/>
              <a:lumOff val="-219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63576" rIns="163576" bIns="163576" numCol="1" spcCol="1270" anchor="t" anchorCtr="0">
          <a:noAutofit/>
        </a:bodyPr>
        <a:lstStyle/>
        <a:p>
          <a:pPr marL="228600" lvl="1" indent="-228600" algn="l" defTabSz="1022350">
            <a:lnSpc>
              <a:spcPct val="90000"/>
            </a:lnSpc>
            <a:spcBef>
              <a:spcPct val="0"/>
            </a:spcBef>
            <a:spcAft>
              <a:spcPct val="15000"/>
            </a:spcAft>
            <a:buClr>
              <a:schemeClr val="bg1"/>
            </a:buClr>
            <a:buChar char="•"/>
          </a:pPr>
          <a:r>
            <a:rPr lang="en-US" sz="2300" kern="1200" dirty="0">
              <a:latin typeface="Hind Vadodara" panose="020B0604020202020204" charset="0"/>
              <a:cs typeface="Hind Vadodara" panose="020B0604020202020204" charset="0"/>
            </a:rPr>
            <a:t>Stimulus change that occurs contingent on a behavior</a:t>
          </a:r>
        </a:p>
      </dsp:txBody>
      <dsp:txXfrm>
        <a:off x="8492376" y="1447593"/>
        <a:ext cx="2317983" cy="31858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50FD2-57E0-40BA-9171-D9883EC7C15A}">
      <dsp:nvSpPr>
        <dsp:cNvPr id="0" name=""/>
        <dsp:cNvSpPr/>
      </dsp:nvSpPr>
      <dsp:spPr>
        <a:xfrm>
          <a:off x="5415" y="895158"/>
          <a:ext cx="2462215" cy="950400"/>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83820" numCol="1" spcCol="1270" anchor="t" anchorCtr="0">
          <a:noAutofit/>
        </a:bodyPr>
        <a:lstStyle/>
        <a:p>
          <a:pPr marL="0" lvl="0" indent="0" algn="ctr" defTabSz="977900">
            <a:lnSpc>
              <a:spcPct val="90000"/>
            </a:lnSpc>
            <a:spcBef>
              <a:spcPct val="0"/>
            </a:spcBef>
            <a:spcAft>
              <a:spcPct val="35000"/>
            </a:spcAft>
            <a:buNone/>
          </a:pPr>
          <a:r>
            <a:rPr lang="en-US" sz="2200" b="1" kern="1200" dirty="0">
              <a:latin typeface="Poppins" panose="020B0604020202020204" charset="0"/>
              <a:cs typeface="Poppins" panose="020B0604020202020204" charset="0"/>
            </a:rPr>
            <a:t>ANTECEDENT</a:t>
          </a:r>
        </a:p>
      </dsp:txBody>
      <dsp:txXfrm>
        <a:off x="5415" y="895158"/>
        <a:ext cx="2462215" cy="633600"/>
      </dsp:txXfrm>
    </dsp:sp>
    <dsp:sp modelId="{DEC39FAC-0823-49C5-B43B-8FEB67938652}">
      <dsp:nvSpPr>
        <dsp:cNvPr id="0" name=""/>
        <dsp:cNvSpPr/>
      </dsp:nvSpPr>
      <dsp:spPr>
        <a:xfrm>
          <a:off x="509724" y="1528758"/>
          <a:ext cx="2462215" cy="2994750"/>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lr>
              <a:schemeClr val="bg1"/>
            </a:buClr>
            <a:buChar char="•"/>
          </a:pPr>
          <a:r>
            <a:rPr lang="en-US" sz="2200" kern="1200" dirty="0">
              <a:solidFill>
                <a:schemeClr val="accent6">
                  <a:lumMod val="50000"/>
                </a:schemeClr>
              </a:solidFill>
            </a:rPr>
            <a:t>When asked to complete an independent assignment, </a:t>
          </a:r>
          <a:endParaRPr lang="en-US" sz="2200" kern="1200" dirty="0">
            <a:latin typeface="Poppins" panose="020B0604020202020204" charset="0"/>
            <a:cs typeface="Poppins" panose="020B0604020202020204" charset="0"/>
          </a:endParaRPr>
        </a:p>
      </dsp:txBody>
      <dsp:txXfrm>
        <a:off x="581840" y="1600874"/>
        <a:ext cx="2317983" cy="2850518"/>
      </dsp:txXfrm>
    </dsp:sp>
    <dsp:sp modelId="{6A3317EC-FD55-433A-B916-0B87465A1DA7}">
      <dsp:nvSpPr>
        <dsp:cNvPr id="0" name=""/>
        <dsp:cNvSpPr/>
      </dsp:nvSpPr>
      <dsp:spPr>
        <a:xfrm>
          <a:off x="2840894" y="905448"/>
          <a:ext cx="791317" cy="613020"/>
        </a:xfrm>
        <a:prstGeom prst="rightArrow">
          <a:avLst>
            <a:gd name="adj1" fmla="val 60000"/>
            <a:gd name="adj2" fmla="val 50000"/>
          </a:avLst>
        </a:prstGeom>
        <a:solidFill>
          <a:schemeClr val="accent2">
            <a:lumMod val="7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a:off x="2840894" y="1028052"/>
        <a:ext cx="607411" cy="367812"/>
      </dsp:txXfrm>
    </dsp:sp>
    <dsp:sp modelId="{C0E026AC-46CA-964B-995E-EAA3A30BF318}">
      <dsp:nvSpPr>
        <dsp:cNvPr id="0" name=""/>
        <dsp:cNvSpPr/>
      </dsp:nvSpPr>
      <dsp:spPr>
        <a:xfrm>
          <a:off x="3960683" y="895158"/>
          <a:ext cx="2462215" cy="950400"/>
        </a:xfrm>
        <a:prstGeom prst="roundRect">
          <a:avLst>
            <a:gd name="adj" fmla="val 10000"/>
          </a:avLst>
        </a:prstGeom>
        <a:solidFill>
          <a:schemeClr val="tx1">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83820" numCol="1" spcCol="1270" anchor="t" anchorCtr="0">
          <a:noAutofit/>
        </a:bodyPr>
        <a:lstStyle/>
        <a:p>
          <a:pPr marL="0" lvl="0" indent="0" algn="ctr" defTabSz="977900">
            <a:lnSpc>
              <a:spcPct val="90000"/>
            </a:lnSpc>
            <a:spcBef>
              <a:spcPct val="0"/>
            </a:spcBef>
            <a:spcAft>
              <a:spcPct val="35000"/>
            </a:spcAft>
            <a:buNone/>
          </a:pPr>
          <a:r>
            <a:rPr lang="en-US" sz="2200" b="1" kern="1200" dirty="0">
              <a:latin typeface="Poppins" panose="020B0604020202020204" charset="0"/>
              <a:cs typeface="Poppins" panose="020B0604020202020204" charset="0"/>
            </a:rPr>
            <a:t>BEHAVIOR</a:t>
          </a:r>
        </a:p>
      </dsp:txBody>
      <dsp:txXfrm>
        <a:off x="3960683" y="895158"/>
        <a:ext cx="2462215" cy="633600"/>
      </dsp:txXfrm>
    </dsp:sp>
    <dsp:sp modelId="{45F531E4-0EC7-0A45-9069-06848BE510AE}">
      <dsp:nvSpPr>
        <dsp:cNvPr id="0" name=""/>
        <dsp:cNvSpPr/>
      </dsp:nvSpPr>
      <dsp:spPr>
        <a:xfrm>
          <a:off x="4464992" y="1528758"/>
          <a:ext cx="2462215" cy="2994750"/>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None/>
          </a:pPr>
          <a:r>
            <a:rPr lang="en-US" sz="2200" kern="1200" dirty="0">
              <a:solidFill>
                <a:schemeClr val="accent6">
                  <a:lumMod val="50000"/>
                </a:schemeClr>
              </a:solidFill>
            </a:rPr>
            <a:t>   Jamie disrupts  peers and refuses to begin the assignment.  </a:t>
          </a:r>
        </a:p>
      </dsp:txBody>
      <dsp:txXfrm>
        <a:off x="4537108" y="1600874"/>
        <a:ext cx="2317983" cy="2850518"/>
      </dsp:txXfrm>
    </dsp:sp>
    <dsp:sp modelId="{7FC35198-AF91-1146-87D8-236229050F40}">
      <dsp:nvSpPr>
        <dsp:cNvPr id="0" name=""/>
        <dsp:cNvSpPr/>
      </dsp:nvSpPr>
      <dsp:spPr>
        <a:xfrm>
          <a:off x="6796162" y="905448"/>
          <a:ext cx="791317" cy="613020"/>
        </a:xfrm>
        <a:prstGeom prst="rightArrow">
          <a:avLst>
            <a:gd name="adj1" fmla="val 60000"/>
            <a:gd name="adj2" fmla="val 50000"/>
          </a:avLst>
        </a:prstGeom>
        <a:solidFill>
          <a:schemeClr val="tx1">
            <a:lumMod val="75000"/>
            <a:lumOff val="2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a:off x="6796162" y="1028052"/>
        <a:ext cx="607411" cy="367812"/>
      </dsp:txXfrm>
    </dsp:sp>
    <dsp:sp modelId="{046C8056-26E1-420D-8912-57131D2F1019}">
      <dsp:nvSpPr>
        <dsp:cNvPr id="0" name=""/>
        <dsp:cNvSpPr/>
      </dsp:nvSpPr>
      <dsp:spPr>
        <a:xfrm>
          <a:off x="7915951" y="895158"/>
          <a:ext cx="2462215" cy="950400"/>
        </a:xfrm>
        <a:prstGeom prst="roundRect">
          <a:avLst>
            <a:gd name="adj" fmla="val 10000"/>
          </a:avLst>
        </a:prstGeom>
        <a:solidFill>
          <a:schemeClr val="accent2">
            <a:hueOff val="3724869"/>
            <a:satOff val="-34137"/>
            <a:lumOff val="-2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83820" numCol="1" spcCol="1270" anchor="t" anchorCtr="0">
          <a:noAutofit/>
        </a:bodyPr>
        <a:lstStyle/>
        <a:p>
          <a:pPr marL="0" lvl="0" indent="0" algn="ctr" defTabSz="977900">
            <a:lnSpc>
              <a:spcPct val="90000"/>
            </a:lnSpc>
            <a:spcBef>
              <a:spcPct val="0"/>
            </a:spcBef>
            <a:spcAft>
              <a:spcPct val="35000"/>
            </a:spcAft>
            <a:buNone/>
          </a:pPr>
          <a:r>
            <a:rPr lang="en-US" sz="2200" b="1" kern="1200" dirty="0">
              <a:latin typeface="Poppins" panose="020B0604020202020204" charset="0"/>
              <a:cs typeface="Poppins" panose="020B0604020202020204" charset="0"/>
            </a:rPr>
            <a:t>CONSEQUENCE</a:t>
          </a:r>
        </a:p>
      </dsp:txBody>
      <dsp:txXfrm>
        <a:off x="7915951" y="895158"/>
        <a:ext cx="2462215" cy="633600"/>
      </dsp:txXfrm>
    </dsp:sp>
    <dsp:sp modelId="{63D34A2B-4C96-4845-903D-2BD9A33B12FC}">
      <dsp:nvSpPr>
        <dsp:cNvPr id="0" name=""/>
        <dsp:cNvSpPr/>
      </dsp:nvSpPr>
      <dsp:spPr>
        <a:xfrm>
          <a:off x="8420260" y="1528758"/>
          <a:ext cx="2462215" cy="2994750"/>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lr>
              <a:schemeClr val="bg1"/>
            </a:buClr>
            <a:buChar char="•"/>
          </a:pPr>
          <a:r>
            <a:rPr lang="en-US" sz="2200" kern="1200" dirty="0">
              <a:solidFill>
                <a:schemeClr val="accent6">
                  <a:lumMod val="50000"/>
                </a:schemeClr>
              </a:solidFill>
            </a:rPr>
            <a:t>After this behavior, the teacher immediately sits with Jamie and helps complete the work. </a:t>
          </a:r>
          <a:endParaRPr lang="en-US" sz="2200" kern="1200" dirty="0">
            <a:latin typeface="Poppins" panose="020B0604020202020204" charset="0"/>
            <a:cs typeface="Poppins" panose="020B0604020202020204" charset="0"/>
          </a:endParaRPr>
        </a:p>
      </dsp:txBody>
      <dsp:txXfrm>
        <a:off x="8492376" y="1600874"/>
        <a:ext cx="2317983" cy="285051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015B9-2941-784E-9462-D78A4531A42D}">
      <dsp:nvSpPr>
        <dsp:cNvPr id="0" name=""/>
        <dsp:cNvSpPr/>
      </dsp:nvSpPr>
      <dsp:spPr>
        <a:xfrm>
          <a:off x="1757610" y="920404"/>
          <a:ext cx="6644778" cy="3573335"/>
        </a:xfrm>
        <a:prstGeom prst="round2DiagRect">
          <a:avLst>
            <a:gd name="adj1" fmla="val 0"/>
            <a:gd name="adj2" fmla="val 16670"/>
          </a:avLst>
        </a:prstGeom>
        <a:solidFill>
          <a:schemeClr val="lt1">
            <a:hueOff val="0"/>
            <a:satOff val="0"/>
            <a:lumOff val="0"/>
            <a:alphaOff val="0"/>
          </a:schemeClr>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sp>
    <dsp:sp modelId="{8D707F9F-F150-B843-8666-BEC26BE76600}">
      <dsp:nvSpPr>
        <dsp:cNvPr id="0" name=""/>
        <dsp:cNvSpPr/>
      </dsp:nvSpPr>
      <dsp:spPr>
        <a:xfrm>
          <a:off x="5080000" y="1299394"/>
          <a:ext cx="885" cy="2815354"/>
        </a:xfrm>
        <a:prstGeom prst="line">
          <a:avLst/>
        </a:prstGeom>
        <a:solidFill>
          <a:schemeClr val="accent2">
            <a:hueOff val="0"/>
            <a:satOff val="0"/>
            <a:lumOff val="0"/>
            <a:alphaOff val="0"/>
          </a:schemeClr>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dsp:style>
    </dsp:sp>
    <dsp:sp modelId="{B1C6E067-4156-3445-AF6C-36FD1EFAE2B7}">
      <dsp:nvSpPr>
        <dsp:cNvPr id="0" name=""/>
        <dsp:cNvSpPr/>
      </dsp:nvSpPr>
      <dsp:spPr>
        <a:xfrm>
          <a:off x="1979103" y="1191111"/>
          <a:ext cx="2879404" cy="30319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Calibri" panose="020F0502020204030204" pitchFamily="34" charset="0"/>
              <a:cs typeface="Calibri" panose="020F0502020204030204" pitchFamily="34" charset="0"/>
            </a:rPr>
            <a:t>when a consequence of a behavior functions to </a:t>
          </a:r>
          <a:r>
            <a:rPr lang="en-US" sz="2700" b="1" kern="1200" dirty="0">
              <a:latin typeface="Calibri" panose="020F0502020204030204" pitchFamily="34" charset="0"/>
              <a:cs typeface="Calibri" panose="020F0502020204030204" pitchFamily="34" charset="0"/>
            </a:rPr>
            <a:t>INCREASE</a:t>
          </a:r>
          <a:r>
            <a:rPr lang="en-US" sz="2700" kern="1200" dirty="0">
              <a:latin typeface="Calibri" panose="020F0502020204030204" pitchFamily="34" charset="0"/>
              <a:cs typeface="Calibri" panose="020F0502020204030204" pitchFamily="34" charset="0"/>
            </a:rPr>
            <a:t> the likelihood of future occurrences of that behavior</a:t>
          </a:r>
          <a:endParaRPr lang="en-US" sz="2700" kern="1200" dirty="0"/>
        </a:p>
      </dsp:txBody>
      <dsp:txXfrm>
        <a:off x="1979103" y="1191111"/>
        <a:ext cx="2879404" cy="3031920"/>
      </dsp:txXfrm>
    </dsp:sp>
    <dsp:sp modelId="{F76D91E3-A2C7-0A4A-9A08-99B4BC1287DC}">
      <dsp:nvSpPr>
        <dsp:cNvPr id="0" name=""/>
        <dsp:cNvSpPr/>
      </dsp:nvSpPr>
      <dsp:spPr>
        <a:xfrm>
          <a:off x="5301492" y="1191111"/>
          <a:ext cx="2879404" cy="30319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when a consequence of a behavior functions to </a:t>
          </a:r>
          <a:r>
            <a:rPr lang="en-US" sz="2400" b="1" kern="1200" dirty="0">
              <a:latin typeface="Calibri" panose="020F0502020204030204" pitchFamily="34" charset="0"/>
              <a:cs typeface="Calibri" panose="020F0502020204030204" pitchFamily="34" charset="0"/>
            </a:rPr>
            <a:t>DECREASE</a:t>
          </a:r>
          <a:r>
            <a:rPr lang="en-US" sz="2400" kern="1200" dirty="0">
              <a:latin typeface="Calibri" panose="020F0502020204030204" pitchFamily="34" charset="0"/>
              <a:cs typeface="Calibri" panose="020F0502020204030204" pitchFamily="34" charset="0"/>
            </a:rPr>
            <a:t> the likelihood of future occurrences of that behavior</a:t>
          </a:r>
        </a:p>
      </dsp:txBody>
      <dsp:txXfrm>
        <a:off x="5301492" y="1191111"/>
        <a:ext cx="2879404" cy="3031920"/>
      </dsp:txXfrm>
    </dsp:sp>
    <dsp:sp modelId="{2B5AAF37-CFCE-374E-9E21-885AAC59FFC7}">
      <dsp:nvSpPr>
        <dsp:cNvPr id="0" name=""/>
        <dsp:cNvSpPr/>
      </dsp:nvSpPr>
      <dsp:spPr>
        <a:xfrm rot="16200000">
          <a:off x="-745212" y="1395360"/>
          <a:ext cx="3898183" cy="1107463"/>
        </a:xfrm>
        <a:prstGeom prst="rightArrow">
          <a:avLst>
            <a:gd name="adj1" fmla="val 49830"/>
            <a:gd name="adj2" fmla="val 60660"/>
          </a:avLst>
        </a:prstGeom>
        <a:solidFill>
          <a:srgbClr val="0070C0">
            <a:alpha val="24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u="none" kern="1200" dirty="0">
              <a:latin typeface="Calibri" panose="020F0502020204030204" pitchFamily="34" charset="0"/>
              <a:cs typeface="Calibri" panose="020F0502020204030204" pitchFamily="34" charset="0"/>
            </a:rPr>
            <a:t>Reinforcement</a:t>
          </a:r>
          <a:endParaRPr lang="en-US" sz="3200" u="none" kern="1200" dirty="0">
            <a:latin typeface="Calibri" panose="020F0502020204030204" pitchFamily="34" charset="0"/>
            <a:cs typeface="Calibri" panose="020F0502020204030204" pitchFamily="34" charset="0"/>
          </a:endParaRPr>
        </a:p>
      </dsp:txBody>
      <dsp:txXfrm>
        <a:off x="-577837" y="1840543"/>
        <a:ext cx="3563432" cy="551849"/>
      </dsp:txXfrm>
    </dsp:sp>
    <dsp:sp modelId="{D811A819-A14E-A548-B6AE-67661EE9FB69}">
      <dsp:nvSpPr>
        <dsp:cNvPr id="0" name=""/>
        <dsp:cNvSpPr/>
      </dsp:nvSpPr>
      <dsp:spPr>
        <a:xfrm rot="5400000">
          <a:off x="7007029" y="2911320"/>
          <a:ext cx="3898183" cy="1107463"/>
        </a:xfrm>
        <a:prstGeom prst="rightArrow">
          <a:avLst>
            <a:gd name="adj1" fmla="val 49830"/>
            <a:gd name="adj2" fmla="val 60660"/>
          </a:avLst>
        </a:prstGeom>
        <a:solidFill>
          <a:schemeClr val="tx1">
            <a:lumMod val="75000"/>
            <a:lumOff val="25000"/>
            <a:alpha val="22935"/>
          </a:schemeClr>
        </a:solidFill>
        <a:ln w="25400" cap="flat" cmpd="sng" algn="ctr">
          <a:solidFill>
            <a:schemeClr val="tx1">
              <a:lumMod val="75000"/>
              <a:lumOff val="2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u="none" kern="1200" dirty="0">
              <a:latin typeface="Calibri" panose="020F0502020204030204" pitchFamily="34" charset="0"/>
              <a:cs typeface="Calibri" panose="020F0502020204030204" pitchFamily="34" charset="0"/>
            </a:rPr>
            <a:t>Punishment</a:t>
          </a:r>
          <a:endParaRPr lang="en-US" sz="3200" u="none" kern="1200" dirty="0">
            <a:latin typeface="Calibri" panose="020F0502020204030204" pitchFamily="34" charset="0"/>
            <a:cs typeface="Calibri" panose="020F0502020204030204" pitchFamily="34" charset="0"/>
          </a:endParaRPr>
        </a:p>
      </dsp:txBody>
      <dsp:txXfrm>
        <a:off x="7174405" y="3021752"/>
        <a:ext cx="3563432" cy="55184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50FD2-57E0-40BA-9171-D9883EC7C15A}">
      <dsp:nvSpPr>
        <dsp:cNvPr id="0" name=""/>
        <dsp:cNvSpPr/>
      </dsp:nvSpPr>
      <dsp:spPr>
        <a:xfrm>
          <a:off x="5415" y="557661"/>
          <a:ext cx="2462215" cy="950400"/>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80010" numCol="1" spcCol="1270" anchor="t" anchorCtr="0">
          <a:noAutofit/>
        </a:bodyPr>
        <a:lstStyle/>
        <a:p>
          <a:pPr marL="0" lvl="0" indent="0" algn="ctr" defTabSz="933450">
            <a:lnSpc>
              <a:spcPct val="90000"/>
            </a:lnSpc>
            <a:spcBef>
              <a:spcPct val="0"/>
            </a:spcBef>
            <a:spcAft>
              <a:spcPct val="35000"/>
            </a:spcAft>
            <a:buNone/>
          </a:pPr>
          <a:r>
            <a:rPr lang="en-US" sz="2100" b="1" kern="1200" dirty="0">
              <a:latin typeface="Poppins" panose="020B0604020202020204" charset="0"/>
              <a:cs typeface="Poppins" panose="020B0604020202020204" charset="0"/>
            </a:rPr>
            <a:t>ANTECEDENT</a:t>
          </a:r>
        </a:p>
      </dsp:txBody>
      <dsp:txXfrm>
        <a:off x="5415" y="557661"/>
        <a:ext cx="2462215" cy="633600"/>
      </dsp:txXfrm>
    </dsp:sp>
    <dsp:sp modelId="{DEC39FAC-0823-49C5-B43B-8FEB67938652}">
      <dsp:nvSpPr>
        <dsp:cNvPr id="0" name=""/>
        <dsp:cNvSpPr/>
      </dsp:nvSpPr>
      <dsp:spPr>
        <a:xfrm>
          <a:off x="509724" y="1393931"/>
          <a:ext cx="2462215" cy="2589410"/>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lr>
              <a:schemeClr val="bg1"/>
            </a:buClr>
            <a:buChar char="•"/>
          </a:pPr>
          <a:r>
            <a:rPr lang="en-US" sz="2100" kern="1200" dirty="0">
              <a:solidFill>
                <a:schemeClr val="accent6">
                  <a:lumMod val="50000"/>
                </a:schemeClr>
              </a:solidFill>
            </a:rPr>
            <a:t>When asked to complete an independent assignment, </a:t>
          </a:r>
          <a:endParaRPr lang="en-US" sz="2100" kern="1200" dirty="0">
            <a:latin typeface="Poppins" panose="020B0604020202020204" charset="0"/>
            <a:cs typeface="Poppins" panose="020B0604020202020204" charset="0"/>
          </a:endParaRPr>
        </a:p>
      </dsp:txBody>
      <dsp:txXfrm>
        <a:off x="581840" y="1466047"/>
        <a:ext cx="2317983" cy="2445178"/>
      </dsp:txXfrm>
    </dsp:sp>
    <dsp:sp modelId="{6A3317EC-FD55-433A-B916-0B87465A1DA7}">
      <dsp:nvSpPr>
        <dsp:cNvPr id="0" name=""/>
        <dsp:cNvSpPr/>
      </dsp:nvSpPr>
      <dsp:spPr>
        <a:xfrm>
          <a:off x="2840894" y="567951"/>
          <a:ext cx="791317" cy="613020"/>
        </a:xfrm>
        <a:prstGeom prst="rightArrow">
          <a:avLst>
            <a:gd name="adj1" fmla="val 60000"/>
            <a:gd name="adj2" fmla="val 50000"/>
          </a:avLst>
        </a:prstGeom>
        <a:solidFill>
          <a:schemeClr val="accent2">
            <a:lumMod val="7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latin typeface="Hind Vadodara" panose="020B0604020202020204" charset="0"/>
            <a:cs typeface="Hind Vadodara" panose="020B0604020202020204" charset="0"/>
          </a:endParaRPr>
        </a:p>
      </dsp:txBody>
      <dsp:txXfrm>
        <a:off x="2840894" y="690555"/>
        <a:ext cx="607411" cy="367812"/>
      </dsp:txXfrm>
    </dsp:sp>
    <dsp:sp modelId="{C0E026AC-46CA-964B-995E-EAA3A30BF318}">
      <dsp:nvSpPr>
        <dsp:cNvPr id="0" name=""/>
        <dsp:cNvSpPr/>
      </dsp:nvSpPr>
      <dsp:spPr>
        <a:xfrm>
          <a:off x="3960683" y="557661"/>
          <a:ext cx="2462215" cy="950400"/>
        </a:xfrm>
        <a:prstGeom prst="roundRect">
          <a:avLst>
            <a:gd name="adj" fmla="val 10000"/>
          </a:avLst>
        </a:prstGeom>
        <a:solidFill>
          <a:schemeClr val="tx1">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80010" numCol="1" spcCol="1270" anchor="t" anchorCtr="0">
          <a:noAutofit/>
        </a:bodyPr>
        <a:lstStyle/>
        <a:p>
          <a:pPr marL="0" lvl="0" indent="0" algn="ctr" defTabSz="933450">
            <a:lnSpc>
              <a:spcPct val="90000"/>
            </a:lnSpc>
            <a:spcBef>
              <a:spcPct val="0"/>
            </a:spcBef>
            <a:spcAft>
              <a:spcPct val="35000"/>
            </a:spcAft>
            <a:buNone/>
          </a:pPr>
          <a:r>
            <a:rPr lang="en-US" sz="2100" b="1" kern="1200" dirty="0">
              <a:latin typeface="Poppins" panose="020B0604020202020204" charset="0"/>
              <a:cs typeface="Poppins" panose="020B0604020202020204" charset="0"/>
            </a:rPr>
            <a:t>BEHAVIOR</a:t>
          </a:r>
        </a:p>
      </dsp:txBody>
      <dsp:txXfrm>
        <a:off x="3960683" y="557661"/>
        <a:ext cx="2462215" cy="633600"/>
      </dsp:txXfrm>
    </dsp:sp>
    <dsp:sp modelId="{45F531E4-0EC7-0A45-9069-06848BE510AE}">
      <dsp:nvSpPr>
        <dsp:cNvPr id="0" name=""/>
        <dsp:cNvSpPr/>
      </dsp:nvSpPr>
      <dsp:spPr>
        <a:xfrm>
          <a:off x="4464992" y="1393931"/>
          <a:ext cx="2462215" cy="2589410"/>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None/>
          </a:pPr>
          <a:r>
            <a:rPr lang="en-US" sz="2100" kern="1200" dirty="0">
              <a:solidFill>
                <a:schemeClr val="accent6">
                  <a:lumMod val="50000"/>
                </a:schemeClr>
              </a:solidFill>
            </a:rPr>
            <a:t>   Jamie disrupts  peers and refuses to begin the assignment.  </a:t>
          </a:r>
        </a:p>
      </dsp:txBody>
      <dsp:txXfrm>
        <a:off x="4537108" y="1466047"/>
        <a:ext cx="2317983" cy="2445178"/>
      </dsp:txXfrm>
    </dsp:sp>
    <dsp:sp modelId="{7FC35198-AF91-1146-87D8-236229050F40}">
      <dsp:nvSpPr>
        <dsp:cNvPr id="0" name=""/>
        <dsp:cNvSpPr/>
      </dsp:nvSpPr>
      <dsp:spPr>
        <a:xfrm>
          <a:off x="6796162" y="567951"/>
          <a:ext cx="791317" cy="613020"/>
        </a:xfrm>
        <a:prstGeom prst="rightArrow">
          <a:avLst>
            <a:gd name="adj1" fmla="val 60000"/>
            <a:gd name="adj2" fmla="val 50000"/>
          </a:avLst>
        </a:prstGeom>
        <a:solidFill>
          <a:schemeClr val="tx1">
            <a:lumMod val="75000"/>
            <a:lumOff val="2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latin typeface="Hind Vadodara" panose="020B0604020202020204" charset="0"/>
            <a:cs typeface="Hind Vadodara" panose="020B0604020202020204" charset="0"/>
          </a:endParaRPr>
        </a:p>
      </dsp:txBody>
      <dsp:txXfrm>
        <a:off x="6796162" y="690555"/>
        <a:ext cx="607411" cy="367812"/>
      </dsp:txXfrm>
    </dsp:sp>
    <dsp:sp modelId="{046C8056-26E1-420D-8912-57131D2F1019}">
      <dsp:nvSpPr>
        <dsp:cNvPr id="0" name=""/>
        <dsp:cNvSpPr/>
      </dsp:nvSpPr>
      <dsp:spPr>
        <a:xfrm>
          <a:off x="7915951" y="557661"/>
          <a:ext cx="2462215" cy="950400"/>
        </a:xfrm>
        <a:prstGeom prst="roundRect">
          <a:avLst>
            <a:gd name="adj" fmla="val 10000"/>
          </a:avLst>
        </a:prstGeom>
        <a:solidFill>
          <a:schemeClr val="accent2">
            <a:hueOff val="3724869"/>
            <a:satOff val="-34137"/>
            <a:lumOff val="-2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80010" numCol="1" spcCol="1270" anchor="t" anchorCtr="0">
          <a:noAutofit/>
        </a:bodyPr>
        <a:lstStyle/>
        <a:p>
          <a:pPr marL="0" lvl="0" indent="0" algn="ctr" defTabSz="933450">
            <a:lnSpc>
              <a:spcPct val="90000"/>
            </a:lnSpc>
            <a:spcBef>
              <a:spcPct val="0"/>
            </a:spcBef>
            <a:spcAft>
              <a:spcPct val="35000"/>
            </a:spcAft>
            <a:buNone/>
          </a:pPr>
          <a:r>
            <a:rPr lang="en-US" sz="2100" b="1" kern="1200" dirty="0">
              <a:latin typeface="Poppins" panose="020B0604020202020204" charset="0"/>
              <a:cs typeface="Poppins" panose="020B0604020202020204" charset="0"/>
            </a:rPr>
            <a:t>CONSEQUENCE</a:t>
          </a:r>
        </a:p>
      </dsp:txBody>
      <dsp:txXfrm>
        <a:off x="7915951" y="557661"/>
        <a:ext cx="2462215" cy="633600"/>
      </dsp:txXfrm>
    </dsp:sp>
    <dsp:sp modelId="{63D34A2B-4C96-4845-903D-2BD9A33B12FC}">
      <dsp:nvSpPr>
        <dsp:cNvPr id="0" name=""/>
        <dsp:cNvSpPr/>
      </dsp:nvSpPr>
      <dsp:spPr>
        <a:xfrm>
          <a:off x="8420260" y="1393931"/>
          <a:ext cx="2462215" cy="2589410"/>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lr>
              <a:schemeClr val="bg1"/>
            </a:buClr>
            <a:buChar char="•"/>
          </a:pPr>
          <a:r>
            <a:rPr lang="en-US" sz="2100" kern="1200" dirty="0">
              <a:solidFill>
                <a:schemeClr val="accent6">
                  <a:lumMod val="50000"/>
                </a:schemeClr>
              </a:solidFill>
            </a:rPr>
            <a:t>After this behavior, the teacher immediately sits with Jamie to help complete the work. </a:t>
          </a:r>
          <a:endParaRPr lang="en-US" sz="2100" kern="1200" dirty="0">
            <a:latin typeface="Poppins" panose="020B0604020202020204" charset="0"/>
            <a:cs typeface="Poppins" panose="020B0604020202020204" charset="0"/>
          </a:endParaRPr>
        </a:p>
      </dsp:txBody>
      <dsp:txXfrm>
        <a:off x="8492376" y="1466047"/>
        <a:ext cx="2317983" cy="244517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E8E2E-B9A7-AB42-8ED5-58A7A9E3F9EC}">
      <dsp:nvSpPr>
        <dsp:cNvPr id="0" name=""/>
        <dsp:cNvSpPr/>
      </dsp:nvSpPr>
      <dsp:spPr>
        <a:xfrm>
          <a:off x="53" y="12657"/>
          <a:ext cx="5144781" cy="1555200"/>
        </a:xfrm>
        <a:prstGeom prst="rect">
          <a:avLst/>
        </a:prstGeom>
        <a:solidFill>
          <a:srgbClr val="587D33">
            <a:alpha val="25172"/>
          </a:srgbClr>
        </a:solidFill>
        <a:ln w="25400" cap="flat" cmpd="sng" algn="ctr">
          <a:solidFill>
            <a:srgbClr val="587D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Get/Obtain</a:t>
          </a:r>
        </a:p>
      </dsp:txBody>
      <dsp:txXfrm>
        <a:off x="53" y="12657"/>
        <a:ext cx="5144781" cy="1555200"/>
      </dsp:txXfrm>
    </dsp:sp>
    <dsp:sp modelId="{CE7759D0-9996-A24B-A98E-98FD82D5065B}">
      <dsp:nvSpPr>
        <dsp:cNvPr id="0" name=""/>
        <dsp:cNvSpPr/>
      </dsp:nvSpPr>
      <dsp:spPr>
        <a:xfrm>
          <a:off x="53" y="1567857"/>
          <a:ext cx="5144781" cy="2445795"/>
        </a:xfrm>
        <a:prstGeom prst="rect">
          <a:avLst/>
        </a:prstGeom>
        <a:solidFill>
          <a:schemeClr val="lt1"/>
        </a:solidFill>
        <a:ln w="25400" cap="flat" cmpd="sng" algn="ctr">
          <a:solidFill>
            <a:srgbClr val="587D33"/>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desired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3" y="1567857"/>
        <a:ext cx="5144781" cy="2445795"/>
      </dsp:txXfrm>
    </dsp:sp>
    <dsp:sp modelId="{8DD7900E-B2BB-D545-8051-2396A8BFA852}">
      <dsp:nvSpPr>
        <dsp:cNvPr id="0" name=""/>
        <dsp:cNvSpPr/>
      </dsp:nvSpPr>
      <dsp:spPr>
        <a:xfrm>
          <a:off x="5865104" y="12657"/>
          <a:ext cx="5144781" cy="1555200"/>
        </a:xfrm>
        <a:prstGeom prst="rect">
          <a:avLst/>
        </a:prstGeom>
        <a:solidFill>
          <a:srgbClr val="881864">
            <a:alpha val="25300"/>
          </a:srgbClr>
        </a:solidFill>
        <a:ln w="25400" cap="flat" cmpd="sng" algn="ctr">
          <a:solidFill>
            <a:srgbClr val="8818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Avoid/Escape</a:t>
          </a:r>
        </a:p>
      </dsp:txBody>
      <dsp:txXfrm>
        <a:off x="5865104" y="12657"/>
        <a:ext cx="5144781" cy="1555200"/>
      </dsp:txXfrm>
    </dsp:sp>
    <dsp:sp modelId="{A1C154F3-DD66-8047-ACF5-9E98F49E155B}">
      <dsp:nvSpPr>
        <dsp:cNvPr id="0" name=""/>
        <dsp:cNvSpPr/>
      </dsp:nvSpPr>
      <dsp:spPr>
        <a:xfrm>
          <a:off x="5865104" y="1567857"/>
          <a:ext cx="5144781" cy="2445795"/>
        </a:xfrm>
        <a:prstGeom prst="rect">
          <a:avLst/>
        </a:prstGeom>
        <a:solidFill>
          <a:schemeClr val="lt1"/>
        </a:solidFill>
        <a:ln w="25400" cap="flat" cmpd="sng" algn="ctr">
          <a:solidFill>
            <a:srgbClr val="881864"/>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aversive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865104" y="1567857"/>
        <a:ext cx="5144781" cy="244579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4525963"/>
        </a:xfrm>
        <a:prstGeom prst="rightArrow">
          <a:avLst/>
        </a:prstGeom>
        <a:solidFill>
          <a:srgbClr val="CBE3E9"/>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8840" y="1357788"/>
          <a:ext cx="2648902" cy="1810385"/>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US" sz="3300" b="0" i="0" kern="1200" dirty="0"/>
            <a:t>What typically</a:t>
          </a:r>
          <a:r>
            <a:rPr lang="en-US" sz="3300" kern="1200" dirty="0"/>
            <a:t> precedes?</a:t>
          </a:r>
        </a:p>
      </dsp:txBody>
      <dsp:txXfrm>
        <a:off x="97216" y="1446164"/>
        <a:ext cx="2472150" cy="1633633"/>
      </dsp:txXfrm>
    </dsp:sp>
    <dsp:sp modelId="{06A65EF5-CB1C-0A4F-853C-D31241EEF64D}">
      <dsp:nvSpPr>
        <dsp:cNvPr id="0" name=""/>
        <dsp:cNvSpPr/>
      </dsp:nvSpPr>
      <dsp:spPr>
        <a:xfrm>
          <a:off x="2790348" y="1357788"/>
          <a:ext cx="2648902" cy="1810385"/>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US" sz="3300" kern="1200" dirty="0"/>
            <a:t>What do the behaviors look like?</a:t>
          </a:r>
        </a:p>
      </dsp:txBody>
      <dsp:txXfrm>
        <a:off x="2878724" y="1446164"/>
        <a:ext cx="2472150" cy="1633633"/>
      </dsp:txXfrm>
    </dsp:sp>
    <dsp:sp modelId="{A0866A59-B2FB-4644-B18A-C6FBC1F9B5F8}">
      <dsp:nvSpPr>
        <dsp:cNvPr id="0" name=""/>
        <dsp:cNvSpPr/>
      </dsp:nvSpPr>
      <dsp:spPr>
        <a:xfrm>
          <a:off x="5571857" y="1357788"/>
          <a:ext cx="2648902" cy="1810385"/>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US" sz="3300" kern="1200" dirty="0"/>
            <a:t>What typically follows?</a:t>
          </a:r>
        </a:p>
      </dsp:txBody>
      <dsp:txXfrm>
        <a:off x="5660233" y="1446164"/>
        <a:ext cx="2472150" cy="163363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353536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278874" y="1060608"/>
          <a:ext cx="2468880" cy="1414145"/>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Teacher lecture (limited attention)</a:t>
          </a:r>
        </a:p>
      </dsp:txBody>
      <dsp:txXfrm>
        <a:off x="347907" y="1129641"/>
        <a:ext cx="2330814" cy="1276079"/>
      </dsp:txXfrm>
    </dsp:sp>
    <dsp:sp modelId="{06A65EF5-CB1C-0A4F-853C-D31241EEF64D}">
      <dsp:nvSpPr>
        <dsp:cNvPr id="0" name=""/>
        <dsp:cNvSpPr/>
      </dsp:nvSpPr>
      <dsp:spPr>
        <a:xfrm>
          <a:off x="2880359" y="1060608"/>
          <a:ext cx="2468880" cy="1414145"/>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Calling out repeatedly</a:t>
          </a:r>
        </a:p>
      </dsp:txBody>
      <dsp:txXfrm>
        <a:off x="2949392" y="1129641"/>
        <a:ext cx="2330814" cy="1276079"/>
      </dsp:txXfrm>
    </dsp:sp>
    <dsp:sp modelId="{A0866A59-B2FB-4644-B18A-C6FBC1F9B5F8}">
      <dsp:nvSpPr>
        <dsp:cNvPr id="0" name=""/>
        <dsp:cNvSpPr/>
      </dsp:nvSpPr>
      <dsp:spPr>
        <a:xfrm>
          <a:off x="5481845" y="1060608"/>
          <a:ext cx="2468880" cy="1414145"/>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Teacher attention</a:t>
          </a:r>
        </a:p>
      </dsp:txBody>
      <dsp:txXfrm>
        <a:off x="5550878" y="1129641"/>
        <a:ext cx="2330814" cy="127607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353536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232486" y="1060608"/>
          <a:ext cx="2468880" cy="1414145"/>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Difficult writing assignment</a:t>
          </a:r>
        </a:p>
      </dsp:txBody>
      <dsp:txXfrm>
        <a:off x="301519" y="1129641"/>
        <a:ext cx="2330814" cy="1276079"/>
      </dsp:txXfrm>
    </dsp:sp>
    <dsp:sp modelId="{06A65EF5-CB1C-0A4F-853C-D31241EEF64D}">
      <dsp:nvSpPr>
        <dsp:cNvPr id="0" name=""/>
        <dsp:cNvSpPr/>
      </dsp:nvSpPr>
      <dsp:spPr>
        <a:xfrm>
          <a:off x="2832364" y="1060608"/>
          <a:ext cx="2468880" cy="1414145"/>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Throw pencil, rip paper, head down</a:t>
          </a:r>
        </a:p>
      </dsp:txBody>
      <dsp:txXfrm>
        <a:off x="2901397" y="1129641"/>
        <a:ext cx="2330814" cy="1276079"/>
      </dsp:txXfrm>
    </dsp:sp>
    <dsp:sp modelId="{A0866A59-B2FB-4644-B18A-C6FBC1F9B5F8}">
      <dsp:nvSpPr>
        <dsp:cNvPr id="0" name=""/>
        <dsp:cNvSpPr/>
      </dsp:nvSpPr>
      <dsp:spPr>
        <a:xfrm>
          <a:off x="5432243" y="1060608"/>
          <a:ext cx="2564870" cy="1414145"/>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Nothing (doesn’t do assignment)</a:t>
          </a:r>
        </a:p>
      </dsp:txBody>
      <dsp:txXfrm>
        <a:off x="5501276" y="1129641"/>
        <a:ext cx="2426804" cy="12760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FAA38-EFF0-7145-947E-E8E30E75F6A2}">
      <dsp:nvSpPr>
        <dsp:cNvPr id="0" name=""/>
        <dsp:cNvSpPr/>
      </dsp:nvSpPr>
      <dsp:spPr>
        <a:xfrm>
          <a:off x="10350771"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0E22BB-2EDD-2D46-92E6-0BD890A2F220}">
      <dsp:nvSpPr>
        <dsp:cNvPr id="0" name=""/>
        <dsp:cNvSpPr/>
      </dsp:nvSpPr>
      <dsp:spPr>
        <a:xfrm>
          <a:off x="10350771"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565427-7EBA-AB4C-9FD6-F7A2C8726EC5}">
      <dsp:nvSpPr>
        <dsp:cNvPr id="0" name=""/>
        <dsp:cNvSpPr/>
      </dsp:nvSpPr>
      <dsp:spPr>
        <a:xfrm>
          <a:off x="5934960" y="1590172"/>
          <a:ext cx="5088696" cy="353264"/>
        </a:xfrm>
        <a:custGeom>
          <a:avLst/>
          <a:gdLst/>
          <a:ahLst/>
          <a:cxnLst/>
          <a:rect l="0" t="0" r="0" b="0"/>
          <a:pathLst>
            <a:path>
              <a:moveTo>
                <a:pt x="0" y="0"/>
              </a:moveTo>
              <a:lnTo>
                <a:pt x="0" y="176632"/>
              </a:lnTo>
              <a:lnTo>
                <a:pt x="5088696" y="176632"/>
              </a:lnTo>
              <a:lnTo>
                <a:pt x="5088696"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357BD1-64EA-FC47-A85C-935A46805C0B}">
      <dsp:nvSpPr>
        <dsp:cNvPr id="0" name=""/>
        <dsp:cNvSpPr/>
      </dsp:nvSpPr>
      <dsp:spPr>
        <a:xfrm>
          <a:off x="8315292"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726BE0-3B96-6C4D-B91A-EF2D5ECA08C0}">
      <dsp:nvSpPr>
        <dsp:cNvPr id="0" name=""/>
        <dsp:cNvSpPr/>
      </dsp:nvSpPr>
      <dsp:spPr>
        <a:xfrm>
          <a:off x="5934960" y="1590172"/>
          <a:ext cx="3053217" cy="353264"/>
        </a:xfrm>
        <a:custGeom>
          <a:avLst/>
          <a:gdLst/>
          <a:ahLst/>
          <a:cxnLst/>
          <a:rect l="0" t="0" r="0" b="0"/>
          <a:pathLst>
            <a:path>
              <a:moveTo>
                <a:pt x="0" y="0"/>
              </a:moveTo>
              <a:lnTo>
                <a:pt x="0" y="176632"/>
              </a:lnTo>
              <a:lnTo>
                <a:pt x="3053217" y="176632"/>
              </a:lnTo>
              <a:lnTo>
                <a:pt x="3053217"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1AAB63-0F66-4440-ACF2-CC0AB4247915}">
      <dsp:nvSpPr>
        <dsp:cNvPr id="0" name=""/>
        <dsp:cNvSpPr/>
      </dsp:nvSpPr>
      <dsp:spPr>
        <a:xfrm>
          <a:off x="6279814"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7F47E-C1E6-4142-95AC-96061C937B7C}">
      <dsp:nvSpPr>
        <dsp:cNvPr id="0" name=""/>
        <dsp:cNvSpPr/>
      </dsp:nvSpPr>
      <dsp:spPr>
        <a:xfrm>
          <a:off x="5934960" y="1590172"/>
          <a:ext cx="1017739" cy="353264"/>
        </a:xfrm>
        <a:custGeom>
          <a:avLst/>
          <a:gdLst/>
          <a:ahLst/>
          <a:cxnLst/>
          <a:rect l="0" t="0" r="0" b="0"/>
          <a:pathLst>
            <a:path>
              <a:moveTo>
                <a:pt x="0" y="0"/>
              </a:moveTo>
              <a:lnTo>
                <a:pt x="0" y="176632"/>
              </a:lnTo>
              <a:lnTo>
                <a:pt x="1017739" y="176632"/>
              </a:lnTo>
              <a:lnTo>
                <a:pt x="1017739"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4244335"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82BB8-9907-FE4E-81D6-CE65212B3311}">
      <dsp:nvSpPr>
        <dsp:cNvPr id="0" name=""/>
        <dsp:cNvSpPr/>
      </dsp:nvSpPr>
      <dsp:spPr>
        <a:xfrm>
          <a:off x="4244335"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4917221" y="1590172"/>
          <a:ext cx="1017739" cy="353264"/>
        </a:xfrm>
        <a:custGeom>
          <a:avLst/>
          <a:gdLst/>
          <a:ahLst/>
          <a:cxnLst/>
          <a:rect l="0" t="0" r="0" b="0"/>
          <a:pathLst>
            <a:path>
              <a:moveTo>
                <a:pt x="1017739" y="0"/>
              </a:moveTo>
              <a:lnTo>
                <a:pt x="1017739"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6D1F3-2FDD-4E4E-AE67-6F8F9FF0DD38}">
      <dsp:nvSpPr>
        <dsp:cNvPr id="0" name=""/>
        <dsp:cNvSpPr/>
      </dsp:nvSpPr>
      <dsp:spPr>
        <a:xfrm>
          <a:off x="2208857"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A7640D-D7CB-2F44-A4BF-44B65D34C347}">
      <dsp:nvSpPr>
        <dsp:cNvPr id="0" name=""/>
        <dsp:cNvSpPr/>
      </dsp:nvSpPr>
      <dsp:spPr>
        <a:xfrm>
          <a:off x="2208857"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2881742" y="1590172"/>
          <a:ext cx="3053217" cy="353264"/>
        </a:xfrm>
        <a:custGeom>
          <a:avLst/>
          <a:gdLst/>
          <a:ahLst/>
          <a:cxnLst/>
          <a:rect l="0" t="0" r="0" b="0"/>
          <a:pathLst>
            <a:path>
              <a:moveTo>
                <a:pt x="3053217" y="0"/>
              </a:moveTo>
              <a:lnTo>
                <a:pt x="3053217"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AE9FDC-D9E0-6F4A-861F-919C19E8C8AF}">
      <dsp:nvSpPr>
        <dsp:cNvPr id="0" name=""/>
        <dsp:cNvSpPr/>
      </dsp:nvSpPr>
      <dsp:spPr>
        <a:xfrm>
          <a:off x="173378"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24E5BB-7E06-D64C-8ABE-4AC031D64E8A}">
      <dsp:nvSpPr>
        <dsp:cNvPr id="0" name=""/>
        <dsp:cNvSpPr/>
      </dsp:nvSpPr>
      <dsp:spPr>
        <a:xfrm>
          <a:off x="173378"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846264" y="1590172"/>
          <a:ext cx="5088696" cy="353264"/>
        </a:xfrm>
        <a:custGeom>
          <a:avLst/>
          <a:gdLst/>
          <a:ahLst/>
          <a:cxnLst/>
          <a:rect l="0" t="0" r="0" b="0"/>
          <a:pathLst>
            <a:path>
              <a:moveTo>
                <a:pt x="5088696" y="0"/>
              </a:moveTo>
              <a:lnTo>
                <a:pt x="5088696"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812022" y="749065"/>
          <a:ext cx="10245875" cy="841106"/>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YEAR 1: Getting Started with PBIS</a:t>
          </a:r>
        </a:p>
      </dsp:txBody>
      <dsp:txXfrm>
        <a:off x="812022" y="749065"/>
        <a:ext cx="10245875" cy="841106"/>
      </dsp:txXfrm>
    </dsp:sp>
    <dsp:sp modelId="{D7E45126-978F-774B-8242-DBE673DE88FF}">
      <dsp:nvSpPr>
        <dsp:cNvPr id="0" name=""/>
        <dsp:cNvSpPr/>
      </dsp:nvSpPr>
      <dsp:spPr>
        <a:xfrm>
          <a:off x="5157"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1</a:t>
          </a:r>
        </a:p>
      </dsp:txBody>
      <dsp:txXfrm>
        <a:off x="5157" y="1943437"/>
        <a:ext cx="1682213" cy="841106"/>
      </dsp:txXfrm>
    </dsp:sp>
    <dsp:sp modelId="{46316B6D-3E99-2043-9F89-C589C9EE19B0}">
      <dsp:nvSpPr>
        <dsp:cNvPr id="0" name=""/>
        <dsp:cNvSpPr/>
      </dsp:nvSpPr>
      <dsp:spPr>
        <a:xfrm>
          <a:off x="425710"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sz="2100" kern="1200" dirty="0"/>
        </a:p>
      </dsp:txBody>
      <dsp:txXfrm>
        <a:off x="425710" y="3137809"/>
        <a:ext cx="1682213" cy="1903290"/>
      </dsp:txXfrm>
    </dsp:sp>
    <dsp:sp modelId="{A71223B8-ED7B-8D46-A455-F257842943DF}">
      <dsp:nvSpPr>
        <dsp:cNvPr id="0" name=""/>
        <dsp:cNvSpPr/>
      </dsp:nvSpPr>
      <dsp:spPr>
        <a:xfrm>
          <a:off x="425710"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2: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sz="2100" kern="1200" dirty="0"/>
        </a:p>
      </dsp:txBody>
      <dsp:txXfrm>
        <a:off x="425710" y="5394364"/>
        <a:ext cx="1682213" cy="1903290"/>
      </dsp:txXfrm>
    </dsp:sp>
    <dsp:sp modelId="{C8CBEEF8-4CA3-0143-BE3A-44BCBF5D6FAB}">
      <dsp:nvSpPr>
        <dsp:cNvPr id="0" name=""/>
        <dsp:cNvSpPr/>
      </dsp:nvSpPr>
      <dsp:spPr>
        <a:xfrm>
          <a:off x="2040635"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2</a:t>
          </a:r>
        </a:p>
      </dsp:txBody>
      <dsp:txXfrm>
        <a:off x="2040635" y="1943437"/>
        <a:ext cx="1682213" cy="841106"/>
      </dsp:txXfrm>
    </dsp:sp>
    <dsp:sp modelId="{AE636CEF-957F-714F-95BD-D8A20C598280}">
      <dsp:nvSpPr>
        <dsp:cNvPr id="0" name=""/>
        <dsp:cNvSpPr/>
      </dsp:nvSpPr>
      <dsp:spPr>
        <a:xfrm>
          <a:off x="2461189"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3</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sz="2100" kern="1200" dirty="0"/>
        </a:p>
      </dsp:txBody>
      <dsp:txXfrm>
        <a:off x="2461189" y="3137809"/>
        <a:ext cx="1682213" cy="1903290"/>
      </dsp:txXfrm>
    </dsp:sp>
    <dsp:sp modelId="{A03AE5AA-A9F3-5949-BA96-8042E03424A2}">
      <dsp:nvSpPr>
        <dsp:cNvPr id="0" name=""/>
        <dsp:cNvSpPr/>
      </dsp:nvSpPr>
      <dsp:spPr>
        <a:xfrm>
          <a:off x="2461189"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4: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sz="2100" kern="1200" dirty="0"/>
        </a:p>
      </dsp:txBody>
      <dsp:txXfrm>
        <a:off x="2461189" y="5394364"/>
        <a:ext cx="1682213" cy="1903290"/>
      </dsp:txXfrm>
    </dsp:sp>
    <dsp:sp modelId="{ACF4866C-674B-5F43-8E8A-4A7BE1FBCC08}">
      <dsp:nvSpPr>
        <dsp:cNvPr id="0" name=""/>
        <dsp:cNvSpPr/>
      </dsp:nvSpPr>
      <dsp:spPr>
        <a:xfrm>
          <a:off x="4076114"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3</a:t>
          </a:r>
        </a:p>
      </dsp:txBody>
      <dsp:txXfrm>
        <a:off x="4076114" y="1943437"/>
        <a:ext cx="1682213" cy="841106"/>
      </dsp:txXfrm>
    </dsp:sp>
    <dsp:sp modelId="{6ADF7F32-3D08-6045-92BF-96F84F5ED42C}">
      <dsp:nvSpPr>
        <dsp:cNvPr id="0" name=""/>
        <dsp:cNvSpPr/>
      </dsp:nvSpPr>
      <dsp:spPr>
        <a:xfrm>
          <a:off x="4496667"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5: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sz="2100" kern="1200" dirty="0"/>
        </a:p>
      </dsp:txBody>
      <dsp:txXfrm>
        <a:off x="4496667" y="3137809"/>
        <a:ext cx="1682213" cy="1903290"/>
      </dsp:txXfrm>
    </dsp:sp>
    <dsp:sp modelId="{7DE63ACD-1BF2-7841-AB21-CCB0F542295C}">
      <dsp:nvSpPr>
        <dsp:cNvPr id="0" name=""/>
        <dsp:cNvSpPr/>
      </dsp:nvSpPr>
      <dsp:spPr>
        <a:xfrm>
          <a:off x="4496667"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6: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sz="2100" kern="1200" dirty="0"/>
        </a:p>
      </dsp:txBody>
      <dsp:txXfrm>
        <a:off x="4496667" y="5394364"/>
        <a:ext cx="1682213" cy="1903290"/>
      </dsp:txXfrm>
    </dsp:sp>
    <dsp:sp modelId="{21DF1D86-10A5-1E4D-9D1F-4DCDF837A457}">
      <dsp:nvSpPr>
        <dsp:cNvPr id="0" name=""/>
        <dsp:cNvSpPr/>
      </dsp:nvSpPr>
      <dsp:spPr>
        <a:xfrm>
          <a:off x="6111592"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4</a:t>
          </a:r>
        </a:p>
      </dsp:txBody>
      <dsp:txXfrm>
        <a:off x="6111592" y="1943437"/>
        <a:ext cx="1682213" cy="841106"/>
      </dsp:txXfrm>
    </dsp:sp>
    <dsp:sp modelId="{ED518EC4-A0F2-EF47-B44A-1AAEFD0934D8}">
      <dsp:nvSpPr>
        <dsp:cNvPr id="0" name=""/>
        <dsp:cNvSpPr/>
      </dsp:nvSpPr>
      <dsp:spPr>
        <a:xfrm>
          <a:off x="6532146"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7: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sz="2100" kern="1200" dirty="0"/>
        </a:p>
      </dsp:txBody>
      <dsp:txXfrm>
        <a:off x="6532146" y="3137809"/>
        <a:ext cx="1682213" cy="1903290"/>
      </dsp:txXfrm>
    </dsp:sp>
    <dsp:sp modelId="{E2A343FB-03C4-C148-99A8-7D1B824A9159}">
      <dsp:nvSpPr>
        <dsp:cNvPr id="0" name=""/>
        <dsp:cNvSpPr/>
      </dsp:nvSpPr>
      <dsp:spPr>
        <a:xfrm>
          <a:off x="8147071"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5</a:t>
          </a:r>
        </a:p>
      </dsp:txBody>
      <dsp:txXfrm>
        <a:off x="8147071" y="1943437"/>
        <a:ext cx="1682213" cy="841106"/>
      </dsp:txXfrm>
    </dsp:sp>
    <dsp:sp modelId="{95406147-7FE5-B545-B401-7CDA34D271FD}">
      <dsp:nvSpPr>
        <dsp:cNvPr id="0" name=""/>
        <dsp:cNvSpPr/>
      </dsp:nvSpPr>
      <dsp:spPr>
        <a:xfrm>
          <a:off x="8567624"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8: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sz="2100" kern="1200" dirty="0"/>
        </a:p>
      </dsp:txBody>
      <dsp:txXfrm>
        <a:off x="8567624" y="3137809"/>
        <a:ext cx="1682213" cy="1903290"/>
      </dsp:txXfrm>
    </dsp:sp>
    <dsp:sp modelId="{65CE4524-D43B-BE44-B312-BD8E23DDE72B}">
      <dsp:nvSpPr>
        <dsp:cNvPr id="0" name=""/>
        <dsp:cNvSpPr/>
      </dsp:nvSpPr>
      <dsp:spPr>
        <a:xfrm>
          <a:off x="10182549"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6</a:t>
          </a:r>
        </a:p>
      </dsp:txBody>
      <dsp:txXfrm>
        <a:off x="10182549" y="1943437"/>
        <a:ext cx="1682213" cy="841106"/>
      </dsp:txXfrm>
    </dsp:sp>
    <dsp:sp modelId="{EDDF9B4F-0F91-C240-A32F-2D018CAB8012}">
      <dsp:nvSpPr>
        <dsp:cNvPr id="0" name=""/>
        <dsp:cNvSpPr/>
      </dsp:nvSpPr>
      <dsp:spPr>
        <a:xfrm>
          <a:off x="10603103"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9: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sz="2100" kern="1200" dirty="0"/>
        </a:p>
      </dsp:txBody>
      <dsp:txXfrm>
        <a:off x="10603103" y="3137809"/>
        <a:ext cx="1682213" cy="1903290"/>
      </dsp:txXfrm>
    </dsp:sp>
    <dsp:sp modelId="{EBEC0273-D6D0-4441-AB8A-970CECCA4768}">
      <dsp:nvSpPr>
        <dsp:cNvPr id="0" name=""/>
        <dsp:cNvSpPr/>
      </dsp:nvSpPr>
      <dsp:spPr>
        <a:xfrm>
          <a:off x="10603103"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10</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sz="2100" kern="1200" dirty="0"/>
        </a:p>
      </dsp:txBody>
      <dsp:txXfrm>
        <a:off x="10603103" y="5394364"/>
        <a:ext cx="1682213" cy="190329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339701" y="0"/>
          <a:ext cx="7591644" cy="420979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735C81-A8D4-254C-8E66-63291E2D9CF7}">
      <dsp:nvSpPr>
        <dsp:cNvPr id="0" name=""/>
        <dsp:cNvSpPr/>
      </dsp:nvSpPr>
      <dsp:spPr>
        <a:xfrm>
          <a:off x="4265" y="1262939"/>
          <a:ext cx="2770467" cy="1683918"/>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chemeClr val="accent6">
                  <a:lumMod val="50000"/>
                </a:schemeClr>
              </a:solidFill>
              <a:latin typeface="Calibri" panose="020F0502020204030204" pitchFamily="34" charset="0"/>
              <a:cs typeface="Calibri" panose="020F0502020204030204" pitchFamily="34" charset="0"/>
            </a:rPr>
            <a:t>Too many students leaving the room at once &amp; confusion over where to turn in work</a:t>
          </a:r>
        </a:p>
      </dsp:txBody>
      <dsp:txXfrm>
        <a:off x="86467" y="1345141"/>
        <a:ext cx="2606063" cy="1519514"/>
      </dsp:txXfrm>
    </dsp:sp>
    <dsp:sp modelId="{06A65EF5-CB1C-0A4F-853C-D31241EEF64D}">
      <dsp:nvSpPr>
        <dsp:cNvPr id="0" name=""/>
        <dsp:cNvSpPr/>
      </dsp:nvSpPr>
      <dsp:spPr>
        <a:xfrm>
          <a:off x="3080439" y="1262939"/>
          <a:ext cx="2770467" cy="1683918"/>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accent6">
                  <a:lumMod val="50000"/>
                </a:schemeClr>
              </a:solidFill>
              <a:latin typeface="Calibri" panose="020F0502020204030204" pitchFamily="34" charset="0"/>
              <a:cs typeface="Calibri" panose="020F0502020204030204" pitchFamily="34" charset="0"/>
            </a:rPr>
            <a:t>Physical contact &amp; arguing</a:t>
          </a:r>
          <a:endParaRPr lang="en-US" sz="2400" kern="1200" dirty="0">
            <a:latin typeface="Calibri" panose="020F0502020204030204" pitchFamily="34" charset="0"/>
            <a:cs typeface="Calibri" panose="020F0502020204030204" pitchFamily="34" charset="0"/>
          </a:endParaRPr>
        </a:p>
      </dsp:txBody>
      <dsp:txXfrm>
        <a:off x="3162641" y="1345141"/>
        <a:ext cx="2606063" cy="1519514"/>
      </dsp:txXfrm>
    </dsp:sp>
    <dsp:sp modelId="{A0866A59-B2FB-4644-B18A-C6FBC1F9B5F8}">
      <dsp:nvSpPr>
        <dsp:cNvPr id="0" name=""/>
        <dsp:cNvSpPr/>
      </dsp:nvSpPr>
      <dsp:spPr>
        <a:xfrm>
          <a:off x="6156613" y="1262939"/>
          <a:ext cx="2770467" cy="1683918"/>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Calibri" panose="020F0502020204030204" pitchFamily="34" charset="0"/>
              <a:cs typeface="Calibri" panose="020F0502020204030204" pitchFamily="34" charset="0"/>
            </a:rPr>
            <a:t>Getting to the hallway</a:t>
          </a:r>
          <a:endParaRPr lang="en-US" sz="2400" kern="1200" dirty="0">
            <a:latin typeface="Calibri" panose="020F0502020204030204" pitchFamily="34" charset="0"/>
            <a:cs typeface="Calibri" panose="020F0502020204030204" pitchFamily="34" charset="0"/>
          </a:endParaRPr>
        </a:p>
      </dsp:txBody>
      <dsp:txXfrm>
        <a:off x="6238815" y="1345141"/>
        <a:ext cx="2606063" cy="151951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4525963"/>
        </a:xfrm>
        <a:prstGeom prst="rightArrow">
          <a:avLst/>
        </a:prstGeom>
        <a:solidFill>
          <a:srgbClr val="CBCCEC"/>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8840" y="1357788"/>
          <a:ext cx="2648902" cy="1810385"/>
        </a:xfrm>
        <a:prstGeom prst="roundRect">
          <a:avLst/>
        </a:prstGeom>
        <a:solidFill>
          <a:schemeClr val="lt1">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How can we </a:t>
          </a:r>
          <a:r>
            <a:rPr lang="en-US" sz="2500" b="1" i="1" kern="1200" dirty="0"/>
            <a:t>prevent</a:t>
          </a:r>
          <a:r>
            <a:rPr lang="en-US" sz="2500" kern="1200" dirty="0"/>
            <a:t>?</a:t>
          </a:r>
        </a:p>
      </dsp:txBody>
      <dsp:txXfrm>
        <a:off x="97216" y="1446164"/>
        <a:ext cx="2472150" cy="1633633"/>
      </dsp:txXfrm>
    </dsp:sp>
    <dsp:sp modelId="{06A65EF5-CB1C-0A4F-853C-D31241EEF64D}">
      <dsp:nvSpPr>
        <dsp:cNvPr id="0" name=""/>
        <dsp:cNvSpPr/>
      </dsp:nvSpPr>
      <dsp:spPr>
        <a:xfrm>
          <a:off x="2790348" y="1357788"/>
          <a:ext cx="2648902" cy="1810385"/>
        </a:xfrm>
        <a:prstGeom prst="roundRect">
          <a:avLst/>
        </a:prstGeom>
        <a:solidFill>
          <a:schemeClr val="lt1">
            <a:hueOff val="0"/>
            <a:satOff val="0"/>
            <a:lumOff val="0"/>
            <a:alphaOff val="0"/>
          </a:schemeClr>
        </a:solidFill>
        <a:ln w="25400" cap="flat" cmpd="sng" algn="ctr">
          <a:solidFill>
            <a:schemeClr val="tx1">
              <a:lumMod val="75000"/>
              <a:lumOff val="2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What should we </a:t>
          </a:r>
          <a:r>
            <a:rPr lang="en-US" sz="2500" b="1" i="1" kern="1200" dirty="0"/>
            <a:t>teach </a:t>
          </a:r>
          <a:r>
            <a:rPr lang="en-US" sz="2500" kern="1200" dirty="0"/>
            <a:t>the student to do instead?</a:t>
          </a:r>
        </a:p>
      </dsp:txBody>
      <dsp:txXfrm>
        <a:off x="2878724" y="1446164"/>
        <a:ext cx="2472150" cy="1633633"/>
      </dsp:txXfrm>
    </dsp:sp>
    <dsp:sp modelId="{A0866A59-B2FB-4644-B18A-C6FBC1F9B5F8}">
      <dsp:nvSpPr>
        <dsp:cNvPr id="0" name=""/>
        <dsp:cNvSpPr/>
      </dsp:nvSpPr>
      <dsp:spPr>
        <a:xfrm>
          <a:off x="5571857" y="1357788"/>
          <a:ext cx="2648902" cy="1810385"/>
        </a:xfrm>
        <a:prstGeom prst="round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How do we </a:t>
          </a:r>
          <a:r>
            <a:rPr lang="en-US" sz="2500" b="1" i="1" kern="1200" dirty="0"/>
            <a:t>respond </a:t>
          </a:r>
          <a:r>
            <a:rPr lang="en-US" sz="2500" kern="1200" dirty="0"/>
            <a:t>to  make sure the new skill “works”?</a:t>
          </a:r>
        </a:p>
      </dsp:txBody>
      <dsp:txXfrm>
        <a:off x="5660233" y="1446164"/>
        <a:ext cx="2472150" cy="163363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4272741"/>
        </a:xfrm>
        <a:prstGeom prst="rightArrow">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8840" y="1281822"/>
          <a:ext cx="2648902" cy="1709096"/>
        </a:xfrm>
        <a:prstGeom prst="roundRect">
          <a:avLst/>
        </a:prstGeom>
        <a:solidFill>
          <a:schemeClr val="lt1">
            <a:hueOff val="0"/>
            <a:satOff val="0"/>
            <a:lumOff val="0"/>
            <a:alphaOff val="0"/>
          </a:schemeClr>
        </a:solidFill>
        <a:ln w="3810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Provide attention ahead of lecture and frequent eye contact during </a:t>
          </a:r>
        </a:p>
      </dsp:txBody>
      <dsp:txXfrm>
        <a:off x="92271" y="1365253"/>
        <a:ext cx="2482040" cy="1542234"/>
      </dsp:txXfrm>
    </dsp:sp>
    <dsp:sp modelId="{06A65EF5-CB1C-0A4F-853C-D31241EEF64D}">
      <dsp:nvSpPr>
        <dsp:cNvPr id="0" name=""/>
        <dsp:cNvSpPr/>
      </dsp:nvSpPr>
      <dsp:spPr>
        <a:xfrm>
          <a:off x="2790348" y="1281822"/>
          <a:ext cx="2648902" cy="1709096"/>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Teach and prompt hand raising</a:t>
          </a:r>
        </a:p>
      </dsp:txBody>
      <dsp:txXfrm>
        <a:off x="2873779" y="1365253"/>
        <a:ext cx="2482040" cy="1542234"/>
      </dsp:txXfrm>
    </dsp:sp>
    <dsp:sp modelId="{A0866A59-B2FB-4644-B18A-C6FBC1F9B5F8}">
      <dsp:nvSpPr>
        <dsp:cNvPr id="0" name=""/>
        <dsp:cNvSpPr/>
      </dsp:nvSpPr>
      <dsp:spPr>
        <a:xfrm>
          <a:off x="5571857" y="1281822"/>
          <a:ext cx="2648902" cy="1709096"/>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Call on her ONLY when she raises her hand (otherwise ignore)</a:t>
          </a:r>
        </a:p>
      </dsp:txBody>
      <dsp:txXfrm>
        <a:off x="5655288" y="1365253"/>
        <a:ext cx="2482040" cy="154223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376171" y="0"/>
          <a:ext cx="7798307" cy="3884816"/>
        </a:xfrm>
        <a:prstGeom prst="rightArrow">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69" y="1165444"/>
          <a:ext cx="2827855" cy="1553926"/>
        </a:xfrm>
        <a:prstGeom prst="roundRect">
          <a:avLst/>
        </a:prstGeom>
        <a:solidFill>
          <a:schemeClr val="lt1">
            <a:hueOff val="0"/>
            <a:satOff val="0"/>
            <a:lumOff val="0"/>
            <a:alphaOff val="0"/>
          </a:schemeClr>
        </a:solidFill>
        <a:ln w="3810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Modify writing assignment</a:t>
          </a:r>
        </a:p>
      </dsp:txBody>
      <dsp:txXfrm>
        <a:off x="75925" y="1241300"/>
        <a:ext cx="2676143" cy="1402214"/>
      </dsp:txXfrm>
    </dsp:sp>
    <dsp:sp modelId="{06A65EF5-CB1C-0A4F-853C-D31241EEF64D}">
      <dsp:nvSpPr>
        <dsp:cNvPr id="0" name=""/>
        <dsp:cNvSpPr/>
      </dsp:nvSpPr>
      <dsp:spPr>
        <a:xfrm>
          <a:off x="3173311" y="1165444"/>
          <a:ext cx="2827855" cy="1553926"/>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Teach and prompt her to ask for help/break</a:t>
          </a:r>
        </a:p>
      </dsp:txBody>
      <dsp:txXfrm>
        <a:off x="3249167" y="1241300"/>
        <a:ext cx="2676143" cy="1402214"/>
      </dsp:txXfrm>
    </dsp:sp>
    <dsp:sp modelId="{A0866A59-B2FB-4644-B18A-C6FBC1F9B5F8}">
      <dsp:nvSpPr>
        <dsp:cNvPr id="0" name=""/>
        <dsp:cNvSpPr/>
      </dsp:nvSpPr>
      <dsp:spPr>
        <a:xfrm>
          <a:off x="6346553" y="1165444"/>
          <a:ext cx="2827855" cy="1553926"/>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Give immediate help/break when asked.  Otherwise, redirect to task.</a:t>
          </a:r>
        </a:p>
      </dsp:txBody>
      <dsp:txXfrm>
        <a:off x="6422409" y="1241300"/>
        <a:ext cx="2676143" cy="140221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580249" y="0"/>
          <a:ext cx="8954745" cy="3535363"/>
        </a:xfrm>
        <a:prstGeom prst="rightArrow">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230956" y="639766"/>
          <a:ext cx="3089174" cy="2255830"/>
        </a:xfrm>
        <a:prstGeom prst="roundRect">
          <a:avLst/>
        </a:prstGeom>
        <a:solidFill>
          <a:schemeClr val="lt1">
            <a:hueOff val="0"/>
            <a:satOff val="0"/>
            <a:lumOff val="0"/>
            <a:alphaOff val="0"/>
          </a:schemeClr>
        </a:solidFill>
        <a:ln w="3810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mn-lt"/>
              <a:cs typeface="Hind Vadodara" panose="020B0604020202020204" charset="0"/>
            </a:rPr>
            <a:t>Dismiss one table or row at a time. </a:t>
          </a:r>
        </a:p>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mn-lt"/>
              <a:cs typeface="Hind Vadodara" panose="020B0604020202020204" charset="0"/>
            </a:rPr>
            <a:t>Collect student work before dismissal.</a:t>
          </a:r>
          <a:endParaRPr lang="en-US" sz="2400" kern="1200" dirty="0">
            <a:solidFill>
              <a:schemeClr val="accent6">
                <a:lumMod val="50000"/>
              </a:schemeClr>
            </a:solidFill>
            <a:latin typeface="+mn-lt"/>
          </a:endParaRPr>
        </a:p>
      </dsp:txBody>
      <dsp:txXfrm>
        <a:off x="341077" y="749887"/>
        <a:ext cx="2868932" cy="2035588"/>
      </dsp:txXfrm>
    </dsp:sp>
    <dsp:sp modelId="{06A65EF5-CB1C-0A4F-853C-D31241EEF64D}">
      <dsp:nvSpPr>
        <dsp:cNvPr id="0" name=""/>
        <dsp:cNvSpPr/>
      </dsp:nvSpPr>
      <dsp:spPr>
        <a:xfrm>
          <a:off x="3722910" y="639766"/>
          <a:ext cx="3089174" cy="2255830"/>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mn-lt"/>
              <a:cs typeface="Hind Vadodara" panose="020B0604020202020204" charset="0"/>
            </a:rPr>
            <a:t>Teach and prompt waiting behavior (how to keep busy while waiting) and traffic flow routines.</a:t>
          </a:r>
          <a:endParaRPr lang="en-US" sz="2400" kern="1200" dirty="0">
            <a:solidFill>
              <a:schemeClr val="accent6">
                <a:lumMod val="50000"/>
              </a:schemeClr>
            </a:solidFill>
            <a:latin typeface="+mn-lt"/>
          </a:endParaRPr>
        </a:p>
      </dsp:txBody>
      <dsp:txXfrm>
        <a:off x="3833031" y="749887"/>
        <a:ext cx="2868932" cy="2035588"/>
      </dsp:txXfrm>
    </dsp:sp>
    <dsp:sp modelId="{A0866A59-B2FB-4644-B18A-C6FBC1F9B5F8}">
      <dsp:nvSpPr>
        <dsp:cNvPr id="0" name=""/>
        <dsp:cNvSpPr/>
      </dsp:nvSpPr>
      <dsp:spPr>
        <a:xfrm>
          <a:off x="7214863" y="639766"/>
          <a:ext cx="3089174" cy="2255830"/>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mn-lt"/>
              <a:cs typeface="Hind Vadodara" panose="020B0604020202020204" charset="0"/>
            </a:rPr>
            <a:t>Provide acknowledgement to students waiting, walking, and using accurate traffic flow patterns.</a:t>
          </a:r>
          <a:endParaRPr lang="en-US" sz="2400" kern="1200" dirty="0">
            <a:solidFill>
              <a:schemeClr val="accent6">
                <a:lumMod val="50000"/>
              </a:schemeClr>
            </a:solidFill>
            <a:latin typeface="+mn-lt"/>
          </a:endParaRPr>
        </a:p>
      </dsp:txBody>
      <dsp:txXfrm>
        <a:off x="7324984" y="749887"/>
        <a:ext cx="2868932" cy="203558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2C832-3903-B840-81F5-861494BBB5F3}">
      <dsp:nvSpPr>
        <dsp:cNvPr id="0" name=""/>
        <dsp:cNvSpPr/>
      </dsp:nvSpPr>
      <dsp:spPr>
        <a:xfrm>
          <a:off x="3395424" y="3979200"/>
          <a:ext cx="2353151" cy="2353151"/>
        </a:xfrm>
        <a:prstGeom prst="ellipse">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bg1"/>
              </a:solidFill>
            </a:rPr>
            <a:t>Function Based Support</a:t>
          </a:r>
        </a:p>
      </dsp:txBody>
      <dsp:txXfrm>
        <a:off x="3740035" y="4323811"/>
        <a:ext cx="1663929" cy="1663929"/>
      </dsp:txXfrm>
    </dsp:sp>
    <dsp:sp modelId="{4353E4B5-A12A-9F47-B2AD-05E962BE923F}">
      <dsp:nvSpPr>
        <dsp:cNvPr id="0" name=""/>
        <dsp:cNvSpPr/>
      </dsp:nvSpPr>
      <dsp:spPr>
        <a:xfrm rot="10800000">
          <a:off x="1118446" y="4820452"/>
          <a:ext cx="2151743" cy="67064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B8A979-A957-FD46-8A8E-5CD940DA82FB}">
      <dsp:nvSpPr>
        <dsp:cNvPr id="0" name=""/>
        <dsp:cNvSpPr/>
      </dsp:nvSpPr>
      <dsp:spPr>
        <a:xfrm>
          <a:off x="700" y="3798787"/>
          <a:ext cx="2235493" cy="271397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Foundations in behavioral theory, ABA, and PBIS</a:t>
          </a:r>
        </a:p>
      </dsp:txBody>
      <dsp:txXfrm>
        <a:off x="66175" y="3864262"/>
        <a:ext cx="2104543" cy="2583028"/>
      </dsp:txXfrm>
    </dsp:sp>
    <dsp:sp modelId="{CF12FD36-DB8E-3E4E-9C43-BE313828C79A}">
      <dsp:nvSpPr>
        <dsp:cNvPr id="0" name=""/>
        <dsp:cNvSpPr/>
      </dsp:nvSpPr>
      <dsp:spPr>
        <a:xfrm rot="13871693">
          <a:off x="1650071" y="2785327"/>
          <a:ext cx="2570693" cy="67064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D02723-C7C0-954F-8476-BAB6012814E2}">
      <dsp:nvSpPr>
        <dsp:cNvPr id="0" name=""/>
        <dsp:cNvSpPr/>
      </dsp:nvSpPr>
      <dsp:spPr>
        <a:xfrm>
          <a:off x="1012178" y="762014"/>
          <a:ext cx="2235493" cy="271397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Attention to environmental context</a:t>
          </a:r>
        </a:p>
      </dsp:txBody>
      <dsp:txXfrm>
        <a:off x="1077653" y="827489"/>
        <a:ext cx="2104543" cy="2583028"/>
      </dsp:txXfrm>
    </dsp:sp>
    <dsp:sp modelId="{5CF32E7B-E197-AD4E-82F9-9579AFD9DC3E}">
      <dsp:nvSpPr>
        <dsp:cNvPr id="0" name=""/>
        <dsp:cNvSpPr/>
      </dsp:nvSpPr>
      <dsp:spPr>
        <a:xfrm rot="16200000">
          <a:off x="3441022" y="2381250"/>
          <a:ext cx="2261955" cy="67064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B05B4E-00D2-0440-B1BA-0F8D19341DA2}">
      <dsp:nvSpPr>
        <dsp:cNvPr id="0" name=""/>
        <dsp:cNvSpPr/>
      </dsp:nvSpPr>
      <dsp:spPr>
        <a:xfrm>
          <a:off x="3454253" y="228607"/>
          <a:ext cx="2235493" cy="271397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Emphasis on purpose (or history of reinforcement) of behavior</a:t>
          </a:r>
        </a:p>
      </dsp:txBody>
      <dsp:txXfrm>
        <a:off x="3519728" y="294082"/>
        <a:ext cx="2104543" cy="2583028"/>
      </dsp:txXfrm>
    </dsp:sp>
    <dsp:sp modelId="{857C9335-8074-FF4C-BA0A-D751A7F99C37}">
      <dsp:nvSpPr>
        <dsp:cNvPr id="0" name=""/>
        <dsp:cNvSpPr/>
      </dsp:nvSpPr>
      <dsp:spPr>
        <a:xfrm rot="18528307">
          <a:off x="4923235" y="2785327"/>
          <a:ext cx="2570693" cy="67064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C20F5E-DDEB-3B43-89F8-53D057CB93AC}">
      <dsp:nvSpPr>
        <dsp:cNvPr id="0" name=""/>
        <dsp:cNvSpPr/>
      </dsp:nvSpPr>
      <dsp:spPr>
        <a:xfrm>
          <a:off x="5896327" y="762014"/>
          <a:ext cx="2235493" cy="271397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Focus on teaching behaviors</a:t>
          </a:r>
        </a:p>
      </dsp:txBody>
      <dsp:txXfrm>
        <a:off x="5961802" y="827489"/>
        <a:ext cx="2104543" cy="2583028"/>
      </dsp:txXfrm>
    </dsp:sp>
    <dsp:sp modelId="{442EA81C-66B8-9146-AF07-C51CC4073B09}">
      <dsp:nvSpPr>
        <dsp:cNvPr id="0" name=""/>
        <dsp:cNvSpPr/>
      </dsp:nvSpPr>
      <dsp:spPr>
        <a:xfrm>
          <a:off x="5873809" y="4820452"/>
          <a:ext cx="2151743" cy="67064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23F6C6-778E-1741-AC8E-510B8896A979}">
      <dsp:nvSpPr>
        <dsp:cNvPr id="0" name=""/>
        <dsp:cNvSpPr/>
      </dsp:nvSpPr>
      <dsp:spPr>
        <a:xfrm>
          <a:off x="6907806" y="3798787"/>
          <a:ext cx="2235493" cy="271397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Attention to implementers (adult behaviors) &amp; redesign of teaching &amp; learning environments</a:t>
          </a:r>
        </a:p>
      </dsp:txBody>
      <dsp:txXfrm>
        <a:off x="6973281" y="3864262"/>
        <a:ext cx="2104543" cy="258302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D10B3-D16F-8548-A7FB-5EEC0A1B8BBC}">
      <dsp:nvSpPr>
        <dsp:cNvPr id="0" name=""/>
        <dsp:cNvSpPr/>
      </dsp:nvSpPr>
      <dsp:spPr>
        <a:xfrm>
          <a:off x="3781433" y="0"/>
          <a:ext cx="8190159" cy="1672736"/>
        </a:xfrm>
        <a:prstGeom prst="rightArrow">
          <a:avLst>
            <a:gd name="adj1" fmla="val 75000"/>
            <a:gd name="adj2" fmla="val 50000"/>
          </a:avLst>
        </a:prstGeom>
        <a:solidFill>
          <a:schemeClr val="lt1"/>
        </a:solidFill>
        <a:ln w="127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Flowchart of referral process</a:t>
          </a:r>
        </a:p>
      </dsp:txBody>
      <dsp:txXfrm>
        <a:off x="3781433" y="209092"/>
        <a:ext cx="7562883" cy="1254552"/>
      </dsp:txXfrm>
    </dsp:sp>
    <dsp:sp modelId="{0253BCEA-FC4F-6343-AA45-C16B303FE7A2}">
      <dsp:nvSpPr>
        <dsp:cNvPr id="0" name=""/>
        <dsp:cNvSpPr/>
      </dsp:nvSpPr>
      <dsp:spPr>
        <a:xfrm>
          <a:off x="872209" y="0"/>
          <a:ext cx="2909224" cy="1672736"/>
        </a:xfrm>
        <a:prstGeom prst="roundRect">
          <a:avLst/>
        </a:prstGeom>
        <a:solidFill>
          <a:schemeClr val="accent2">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What </a:t>
          </a:r>
        </a:p>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(Product)</a:t>
          </a:r>
        </a:p>
      </dsp:txBody>
      <dsp:txXfrm>
        <a:off x="953865" y="81656"/>
        <a:ext cx="2745912" cy="1509424"/>
      </dsp:txXfrm>
    </dsp:sp>
    <dsp:sp modelId="{5531ACAF-1621-7140-A9AD-253EA133F840}">
      <dsp:nvSpPr>
        <dsp:cNvPr id="0" name=""/>
        <dsp:cNvSpPr/>
      </dsp:nvSpPr>
      <dsp:spPr>
        <a:xfrm>
          <a:off x="3781433" y="1840010"/>
          <a:ext cx="8190159" cy="1672736"/>
        </a:xfrm>
        <a:prstGeom prst="rightArrow">
          <a:avLst>
            <a:gd name="adj1" fmla="val 75000"/>
            <a:gd name="adj2" fmla="val 50000"/>
          </a:avLst>
        </a:prstGeom>
        <a:solidFill>
          <a:schemeClr val="lt1"/>
        </a:solidFill>
        <a:ln w="127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Makes the response process </a:t>
          </a:r>
          <a:r>
            <a:rPr lang="en-US" sz="2400" b="1" i="1" u="none" kern="1200" dirty="0">
              <a:latin typeface="Calibri" panose="020F0502020204030204" pitchFamily="34" charset="0"/>
              <a:cs typeface="Calibri" panose="020F0502020204030204" pitchFamily="34" charset="0"/>
            </a:rPr>
            <a:t>transparent &amp; predictable</a:t>
          </a: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Improves </a:t>
          </a:r>
          <a:r>
            <a:rPr lang="en-US" sz="2400" b="1" i="1" kern="1200" dirty="0">
              <a:latin typeface="Calibri" panose="020F0502020204030204" pitchFamily="34" charset="0"/>
              <a:cs typeface="Calibri" panose="020F0502020204030204" pitchFamily="34" charset="0"/>
            </a:rPr>
            <a:t>consistency</a:t>
          </a:r>
          <a:r>
            <a:rPr lang="en-US" sz="2400" kern="1200" dirty="0">
              <a:latin typeface="Calibri" panose="020F0502020204030204" pitchFamily="34" charset="0"/>
              <a:cs typeface="Calibri" panose="020F0502020204030204" pitchFamily="34" charset="0"/>
            </a:rPr>
            <a:t> between adults</a:t>
          </a:r>
        </a:p>
        <a:p>
          <a:pPr marL="228600" lvl="1" indent="-228600" algn="l" defTabSz="1066800">
            <a:lnSpc>
              <a:spcPct val="90000"/>
            </a:lnSpc>
            <a:spcBef>
              <a:spcPct val="0"/>
            </a:spcBef>
            <a:spcAft>
              <a:spcPct val="15000"/>
            </a:spcAft>
            <a:buChar char="•"/>
          </a:pPr>
          <a:r>
            <a:rPr lang="en-US" sz="2400" kern="1200">
              <a:latin typeface="Calibri" panose="020F0502020204030204" pitchFamily="34" charset="0"/>
              <a:cs typeface="Calibri" panose="020F0502020204030204" pitchFamily="34" charset="0"/>
            </a:rPr>
            <a:t>Builds trust &amp; </a:t>
          </a:r>
          <a:r>
            <a:rPr lang="en-US" sz="2400" b="1" i="1" kern="1200">
              <a:latin typeface="Calibri" panose="020F0502020204030204" pitchFamily="34" charset="0"/>
              <a:cs typeface="Calibri" panose="020F0502020204030204" pitchFamily="34" charset="0"/>
            </a:rPr>
            <a:t>communication</a:t>
          </a:r>
          <a:r>
            <a:rPr lang="en-US" sz="2400" kern="1200">
              <a:latin typeface="Calibri" panose="020F0502020204030204" pitchFamily="34" charset="0"/>
              <a:cs typeface="Calibri" panose="020F0502020204030204" pitchFamily="34" charset="0"/>
            </a:rPr>
            <a:t> (staff, students, families)</a:t>
          </a:r>
        </a:p>
      </dsp:txBody>
      <dsp:txXfrm>
        <a:off x="3781433" y="2049102"/>
        <a:ext cx="7562883" cy="1254552"/>
      </dsp:txXfrm>
    </dsp:sp>
    <dsp:sp modelId="{DBD8787E-4991-3B49-9DAA-466912EF621A}">
      <dsp:nvSpPr>
        <dsp:cNvPr id="0" name=""/>
        <dsp:cNvSpPr/>
      </dsp:nvSpPr>
      <dsp:spPr>
        <a:xfrm>
          <a:off x="872209" y="1840010"/>
          <a:ext cx="2909224" cy="1672736"/>
        </a:xfrm>
        <a:prstGeom prst="roundRect">
          <a:avLst/>
        </a:prstGeom>
        <a:solidFill>
          <a:schemeClr val="accent4"/>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Why </a:t>
          </a:r>
        </a:p>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(Rationale)</a:t>
          </a:r>
        </a:p>
      </dsp:txBody>
      <dsp:txXfrm>
        <a:off x="953865" y="1921666"/>
        <a:ext cx="2745912" cy="1509424"/>
      </dsp:txXfrm>
    </dsp:sp>
    <dsp:sp modelId="{560B6DBA-6DDD-DA40-8750-B2D32BDCEEFE}">
      <dsp:nvSpPr>
        <dsp:cNvPr id="0" name=""/>
        <dsp:cNvSpPr/>
      </dsp:nvSpPr>
      <dsp:spPr>
        <a:xfrm>
          <a:off x="3781433" y="3680020"/>
          <a:ext cx="8190159" cy="1672736"/>
        </a:xfrm>
        <a:prstGeom prst="rightArrow">
          <a:avLst>
            <a:gd name="adj1" fmla="val 75000"/>
            <a:gd name="adj2" fmla="val 50000"/>
          </a:avLst>
        </a:prstGeom>
        <a:solidFill>
          <a:schemeClr val="lt1"/>
        </a:solidFill>
        <a:ln w="127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Process/ considerations checklist</a:t>
          </a: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Include in handbook for students, families</a:t>
          </a:r>
        </a:p>
        <a:p>
          <a:pPr marL="228600" lvl="1" indent="-228600" algn="l" defTabSz="1066800" rtl="0">
            <a:lnSpc>
              <a:spcPct val="90000"/>
            </a:lnSpc>
            <a:spcBef>
              <a:spcPct val="0"/>
            </a:spcBef>
            <a:spcAft>
              <a:spcPct val="15000"/>
            </a:spcAft>
            <a:buChar char="•"/>
          </a:pPr>
          <a:endParaRPr lang="en-US" sz="2400" kern="1200">
            <a:latin typeface="Calibri" panose="020F0502020204030204" pitchFamily="34" charset="0"/>
            <a:cs typeface="Calibri" panose="020F0502020204030204" pitchFamily="34" charset="0"/>
          </a:endParaRPr>
        </a:p>
      </dsp:txBody>
      <dsp:txXfrm>
        <a:off x="3781433" y="3889112"/>
        <a:ext cx="7562883" cy="1254552"/>
      </dsp:txXfrm>
    </dsp:sp>
    <dsp:sp modelId="{E94D043C-0E9D-424C-8390-70373E6ACBB1}">
      <dsp:nvSpPr>
        <dsp:cNvPr id="0" name=""/>
        <dsp:cNvSpPr/>
      </dsp:nvSpPr>
      <dsp:spPr>
        <a:xfrm>
          <a:off x="872209" y="3680020"/>
          <a:ext cx="2909224" cy="1672736"/>
        </a:xfrm>
        <a:prstGeom prst="roundRect">
          <a:avLst/>
        </a:prstGeom>
        <a:solidFill>
          <a:schemeClr val="accent2">
            <a:hueOff val="3724869"/>
            <a:satOff val="-34137"/>
            <a:lumOff val="-21961"/>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How </a:t>
          </a:r>
        </a:p>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(Implementation)</a:t>
          </a:r>
        </a:p>
      </dsp:txBody>
      <dsp:txXfrm>
        <a:off x="953865" y="3761676"/>
        <a:ext cx="2745912" cy="150942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D10B3-D16F-8548-A7FB-5EEC0A1B8BBC}">
      <dsp:nvSpPr>
        <dsp:cNvPr id="0" name=""/>
        <dsp:cNvSpPr/>
      </dsp:nvSpPr>
      <dsp:spPr>
        <a:xfrm>
          <a:off x="3781433" y="1209"/>
          <a:ext cx="8190159" cy="1591713"/>
        </a:xfrm>
        <a:prstGeom prst="rightArrow">
          <a:avLst>
            <a:gd name="adj1" fmla="val 75000"/>
            <a:gd name="adj2" fmla="val 50000"/>
          </a:avLst>
        </a:prstGeom>
        <a:solidFill>
          <a:schemeClr val="lt1"/>
        </a:solidFill>
        <a:ln w="127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Referral: administrator-managed</a:t>
          </a: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Referral: staff-managed</a:t>
          </a: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Referral: combined</a:t>
          </a:r>
        </a:p>
      </dsp:txBody>
      <dsp:txXfrm>
        <a:off x="3781433" y="200173"/>
        <a:ext cx="7593267" cy="1193785"/>
      </dsp:txXfrm>
    </dsp:sp>
    <dsp:sp modelId="{0253BCEA-FC4F-6343-AA45-C16B303FE7A2}">
      <dsp:nvSpPr>
        <dsp:cNvPr id="0" name=""/>
        <dsp:cNvSpPr/>
      </dsp:nvSpPr>
      <dsp:spPr>
        <a:xfrm>
          <a:off x="872209" y="1209"/>
          <a:ext cx="2909224" cy="1591713"/>
        </a:xfrm>
        <a:prstGeom prst="roundRect">
          <a:avLst/>
        </a:prstGeom>
        <a:solidFill>
          <a:schemeClr val="accent2">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What </a:t>
          </a:r>
        </a:p>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(Product)</a:t>
          </a:r>
        </a:p>
      </dsp:txBody>
      <dsp:txXfrm>
        <a:off x="949910" y="78910"/>
        <a:ext cx="2753822" cy="1436311"/>
      </dsp:txXfrm>
    </dsp:sp>
    <dsp:sp modelId="{5531ACAF-1621-7140-A9AD-253EA133F840}">
      <dsp:nvSpPr>
        <dsp:cNvPr id="0" name=""/>
        <dsp:cNvSpPr/>
      </dsp:nvSpPr>
      <dsp:spPr>
        <a:xfrm>
          <a:off x="3781433" y="1752094"/>
          <a:ext cx="8190159" cy="1591713"/>
        </a:xfrm>
        <a:prstGeom prst="rightArrow">
          <a:avLst>
            <a:gd name="adj1" fmla="val 75000"/>
            <a:gd name="adj2" fmla="val 50000"/>
          </a:avLst>
        </a:prstGeom>
        <a:solidFill>
          <a:schemeClr val="lt1"/>
        </a:solidFill>
        <a:ln w="127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Provides documentation of an incident to be used for planning and support</a:t>
          </a:r>
          <a:endParaRPr lang="en-US" sz="2400" b="1" i="1" u="none" kern="1200" dirty="0">
            <a:latin typeface="Calibri" panose="020F0502020204030204" pitchFamily="34" charset="0"/>
            <a:cs typeface="Calibri" panose="020F0502020204030204" pitchFamily="34" charset="0"/>
          </a:endParaRPr>
        </a:p>
      </dsp:txBody>
      <dsp:txXfrm>
        <a:off x="3781433" y="1951058"/>
        <a:ext cx="7593267" cy="1193785"/>
      </dsp:txXfrm>
    </dsp:sp>
    <dsp:sp modelId="{DBD8787E-4991-3B49-9DAA-466912EF621A}">
      <dsp:nvSpPr>
        <dsp:cNvPr id="0" name=""/>
        <dsp:cNvSpPr/>
      </dsp:nvSpPr>
      <dsp:spPr>
        <a:xfrm>
          <a:off x="872209" y="1752094"/>
          <a:ext cx="2909224" cy="1591713"/>
        </a:xfrm>
        <a:prstGeom prst="roundRect">
          <a:avLst/>
        </a:prstGeom>
        <a:solidFill>
          <a:schemeClr val="accent4"/>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Why </a:t>
          </a:r>
        </a:p>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(Rationale)</a:t>
          </a:r>
        </a:p>
      </dsp:txBody>
      <dsp:txXfrm>
        <a:off x="949910" y="1829795"/>
        <a:ext cx="2753822" cy="1436311"/>
      </dsp:txXfrm>
    </dsp:sp>
    <dsp:sp modelId="{560B6DBA-6DDD-DA40-8750-B2D32BDCEEFE}">
      <dsp:nvSpPr>
        <dsp:cNvPr id="0" name=""/>
        <dsp:cNvSpPr/>
      </dsp:nvSpPr>
      <dsp:spPr>
        <a:xfrm>
          <a:off x="3784012" y="3502979"/>
          <a:ext cx="8182161" cy="1848568"/>
        </a:xfrm>
        <a:prstGeom prst="rightArrow">
          <a:avLst>
            <a:gd name="adj1" fmla="val 75000"/>
            <a:gd name="adj2" fmla="val 50000"/>
          </a:avLst>
        </a:prstGeom>
        <a:solidFill>
          <a:schemeClr val="lt1"/>
        </a:solidFill>
        <a:ln w="127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Paper form or paperless</a:t>
          </a:r>
          <a:endParaRPr lang="en-US" sz="2400" kern="1200" dirty="0">
            <a:latin typeface="Calibri" panose="020F0502020204030204" pitchFamily="34" charset="0"/>
            <a:cs typeface="Calibri" panose="020F0502020204030204" pitchFamily="34" charset="0"/>
          </a:endParaRPr>
        </a:p>
        <a:p>
          <a:pPr marL="228600" lvl="1" indent="-228600" algn="l" defTabSz="1066800">
            <a:lnSpc>
              <a:spcPct val="90000"/>
            </a:lnSpc>
            <a:spcBef>
              <a:spcPct val="0"/>
            </a:spcBef>
            <a:spcAft>
              <a:spcPct val="15000"/>
            </a:spcAft>
            <a:buChar char="•"/>
          </a:pPr>
          <a:r>
            <a:rPr lang="en-US" sz="2400" kern="1200"/>
            <a:t>Separate forms or combined?</a:t>
          </a:r>
          <a:endParaRPr lang="en-US" sz="2400" kern="1200" dirty="0"/>
        </a:p>
        <a:p>
          <a:pPr marL="228600" lvl="1" indent="-228600" algn="l" defTabSz="1066800">
            <a:lnSpc>
              <a:spcPct val="90000"/>
            </a:lnSpc>
            <a:spcBef>
              <a:spcPct val="0"/>
            </a:spcBef>
            <a:spcAft>
              <a:spcPct val="15000"/>
            </a:spcAft>
            <a:buChar char="•"/>
          </a:pPr>
          <a:r>
            <a:rPr lang="en-US" sz="2400" kern="1200" dirty="0"/>
            <a:t>Include required fields for problem solving </a:t>
          </a:r>
          <a:r>
            <a:rPr lang="en-US" sz="2000" kern="1200" dirty="0"/>
            <a:t>(e.g. behavior, location, time of day, student, perceived motivation)</a:t>
          </a:r>
        </a:p>
        <a:p>
          <a:pPr marL="228600" lvl="1" indent="-228600" algn="l" defTabSz="1066800" rtl="0">
            <a:lnSpc>
              <a:spcPct val="90000"/>
            </a:lnSpc>
            <a:spcBef>
              <a:spcPct val="0"/>
            </a:spcBef>
            <a:spcAft>
              <a:spcPct val="15000"/>
            </a:spcAft>
            <a:buChar char="•"/>
          </a:pPr>
          <a:endParaRPr lang="en-US" sz="2400" kern="1200" dirty="0">
            <a:latin typeface="Calibri" panose="020F0502020204030204" pitchFamily="34" charset="0"/>
            <a:cs typeface="Calibri" panose="020F0502020204030204" pitchFamily="34" charset="0"/>
          </a:endParaRPr>
        </a:p>
      </dsp:txBody>
      <dsp:txXfrm>
        <a:off x="3784012" y="3734050"/>
        <a:ext cx="7488948" cy="1386426"/>
      </dsp:txXfrm>
    </dsp:sp>
    <dsp:sp modelId="{E94D043C-0E9D-424C-8390-70373E6ACBB1}">
      <dsp:nvSpPr>
        <dsp:cNvPr id="0" name=""/>
        <dsp:cNvSpPr/>
      </dsp:nvSpPr>
      <dsp:spPr>
        <a:xfrm>
          <a:off x="877629" y="3631406"/>
          <a:ext cx="2906383" cy="1591713"/>
        </a:xfrm>
        <a:prstGeom prst="roundRect">
          <a:avLst/>
        </a:prstGeom>
        <a:solidFill>
          <a:schemeClr val="accent2">
            <a:hueOff val="3724869"/>
            <a:satOff val="-34137"/>
            <a:lumOff val="-21961"/>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How </a:t>
          </a:r>
        </a:p>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(Implementation)</a:t>
          </a:r>
        </a:p>
      </dsp:txBody>
      <dsp:txXfrm>
        <a:off x="955330" y="3709107"/>
        <a:ext cx="2750981" cy="143631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C04EA-1D9F-AE45-BE63-965D5580B929}">
      <dsp:nvSpPr>
        <dsp:cNvPr id="0" name=""/>
        <dsp:cNvSpPr/>
      </dsp:nvSpPr>
      <dsp:spPr>
        <a:xfrm>
          <a:off x="4238" y="80556"/>
          <a:ext cx="4581887" cy="3420282"/>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22350">
            <a:lnSpc>
              <a:spcPct val="90000"/>
            </a:lnSpc>
            <a:spcBef>
              <a:spcPct val="0"/>
            </a:spcBef>
            <a:spcAft>
              <a:spcPct val="15000"/>
            </a:spcAft>
            <a:buFont typeface="Arial" panose="020B0604020202020204" pitchFamily="34" charset="0"/>
            <a:buChar char="•"/>
          </a:pPr>
          <a:endParaRPr lang="en-US" sz="2300" kern="1200" dirty="0"/>
        </a:p>
        <a:p>
          <a:pPr marL="228600" lvl="1" indent="-228600" algn="l" defTabSz="1066800">
            <a:lnSpc>
              <a:spcPct val="90000"/>
            </a:lnSpc>
            <a:spcBef>
              <a:spcPct val="0"/>
            </a:spcBef>
            <a:spcAft>
              <a:spcPct val="15000"/>
            </a:spcAft>
            <a:buFont typeface="Arial" panose="020B0604020202020204" pitchFamily="34" charset="0"/>
            <a:buChar char="•"/>
          </a:pPr>
          <a:r>
            <a:rPr lang="en-US" altLang="en-US" sz="2400" kern="1200" dirty="0"/>
            <a:t>An interaction between Kid - Staff Member - Administrator</a:t>
          </a:r>
          <a:endParaRPr lang="en-US" sz="2400" kern="1200" dirty="0"/>
        </a:p>
        <a:p>
          <a:pPr marL="228600" lvl="1" indent="-228600" algn="l" defTabSz="1066800">
            <a:lnSpc>
              <a:spcPct val="90000"/>
            </a:lnSpc>
            <a:spcBef>
              <a:spcPct val="0"/>
            </a:spcBef>
            <a:spcAft>
              <a:spcPct val="15000"/>
            </a:spcAft>
            <a:buChar char="•"/>
          </a:pPr>
          <a:r>
            <a:rPr lang="en-US" altLang="en-US" sz="2400" kern="1200" dirty="0"/>
            <a:t>Clear, mutually exclusive, exhaustive definitions</a:t>
          </a:r>
        </a:p>
        <a:p>
          <a:pPr marL="228600" lvl="1" indent="-228600" algn="l" defTabSz="1066800">
            <a:lnSpc>
              <a:spcPct val="90000"/>
            </a:lnSpc>
            <a:spcBef>
              <a:spcPct val="0"/>
            </a:spcBef>
            <a:spcAft>
              <a:spcPct val="15000"/>
            </a:spcAft>
            <a:buChar char="•"/>
          </a:pPr>
          <a:r>
            <a:rPr lang="en-US" altLang="en-US" sz="2400" kern="1200" dirty="0"/>
            <a:t>Underestimation of actual behavior</a:t>
          </a:r>
        </a:p>
        <a:p>
          <a:pPr marL="228600" lvl="1" indent="-228600" algn="l" defTabSz="1066800">
            <a:lnSpc>
              <a:spcPct val="90000"/>
            </a:lnSpc>
            <a:spcBef>
              <a:spcPct val="0"/>
            </a:spcBef>
            <a:spcAft>
              <a:spcPct val="15000"/>
            </a:spcAft>
            <a:buChar char="•"/>
          </a:pPr>
          <a:r>
            <a:rPr lang="en-US" altLang="en-US" sz="2400" kern="1200" dirty="0"/>
            <a:t>Piece of information used to make decisions</a:t>
          </a:r>
        </a:p>
        <a:p>
          <a:pPr marL="228600" lvl="1" indent="-228600" algn="l" defTabSz="1066800">
            <a:lnSpc>
              <a:spcPct val="90000"/>
            </a:lnSpc>
            <a:spcBef>
              <a:spcPct val="0"/>
            </a:spcBef>
            <a:spcAft>
              <a:spcPct val="15000"/>
            </a:spcAft>
            <a:buChar char="•"/>
          </a:pPr>
          <a:endParaRPr lang="en-US" altLang="en-US" sz="2400" kern="1200" dirty="0"/>
        </a:p>
      </dsp:txBody>
      <dsp:txXfrm>
        <a:off x="84379" y="160697"/>
        <a:ext cx="4421605" cy="3340141"/>
      </dsp:txXfrm>
    </dsp:sp>
    <dsp:sp modelId="{DE27F5DC-4A9A-4244-AF9B-240AC17CF325}">
      <dsp:nvSpPr>
        <dsp:cNvPr id="0" name=""/>
        <dsp:cNvSpPr/>
      </dsp:nvSpPr>
      <dsp:spPr>
        <a:xfrm>
          <a:off x="4238" y="3500839"/>
          <a:ext cx="4581887" cy="1470721"/>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50800" bIns="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IT IS…</a:t>
          </a:r>
        </a:p>
      </dsp:txBody>
      <dsp:txXfrm>
        <a:off x="4238" y="3500839"/>
        <a:ext cx="3226681" cy="1470721"/>
      </dsp:txXfrm>
    </dsp:sp>
    <dsp:sp modelId="{25BBD3AE-C805-8D41-9BC8-FFF5B3F1FF1F}">
      <dsp:nvSpPr>
        <dsp:cNvPr id="0" name=""/>
        <dsp:cNvSpPr/>
      </dsp:nvSpPr>
      <dsp:spPr>
        <a:xfrm>
          <a:off x="3360533" y="3734449"/>
          <a:ext cx="1603660" cy="1603660"/>
        </a:xfrm>
        <a:prstGeom prst="ellips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75102F-DA26-5842-BD36-DFB43B86014A}">
      <dsp:nvSpPr>
        <dsp:cNvPr id="0" name=""/>
        <dsp:cNvSpPr/>
      </dsp:nvSpPr>
      <dsp:spPr>
        <a:xfrm>
          <a:off x="5361491" y="80556"/>
          <a:ext cx="4581887" cy="3420282"/>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882505"/>
              <a:satOff val="0"/>
              <a:lumOff val="5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155700">
            <a:lnSpc>
              <a:spcPct val="90000"/>
            </a:lnSpc>
            <a:spcBef>
              <a:spcPct val="0"/>
            </a:spcBef>
            <a:spcAft>
              <a:spcPct val="15000"/>
            </a:spcAft>
            <a:buChar char="•"/>
          </a:pPr>
          <a:endParaRPr lang="en-US" sz="2600" kern="1200" dirty="0"/>
        </a:p>
        <a:p>
          <a:pPr marL="228600" lvl="1" indent="-228600" algn="l" defTabSz="1066800">
            <a:lnSpc>
              <a:spcPct val="90000"/>
            </a:lnSpc>
            <a:spcBef>
              <a:spcPct val="0"/>
            </a:spcBef>
            <a:spcAft>
              <a:spcPct val="15000"/>
            </a:spcAft>
            <a:buChar char="•"/>
          </a:pPr>
          <a:r>
            <a:rPr lang="en-US" altLang="en-US" sz="2400" kern="1200" dirty="0"/>
            <a:t>Punishment</a:t>
          </a:r>
          <a:endParaRPr lang="en-US" sz="2400" kern="1200" dirty="0"/>
        </a:p>
        <a:p>
          <a:pPr marL="228600" lvl="1" indent="-228600" algn="l" defTabSz="1066800">
            <a:lnSpc>
              <a:spcPct val="90000"/>
            </a:lnSpc>
            <a:spcBef>
              <a:spcPct val="0"/>
            </a:spcBef>
            <a:spcAft>
              <a:spcPct val="15000"/>
            </a:spcAft>
            <a:buChar char="•"/>
          </a:pPr>
          <a:r>
            <a:rPr lang="en-US" altLang="en-US" sz="2400" kern="1200" dirty="0"/>
            <a:t>A reflection on teacher’s skills</a:t>
          </a:r>
        </a:p>
        <a:p>
          <a:pPr marL="228600" lvl="1" indent="-228600" algn="l" defTabSz="1066800">
            <a:lnSpc>
              <a:spcPct val="90000"/>
            </a:lnSpc>
            <a:spcBef>
              <a:spcPct val="0"/>
            </a:spcBef>
            <a:spcAft>
              <a:spcPct val="15000"/>
            </a:spcAft>
            <a:buChar char="•"/>
          </a:pPr>
          <a:r>
            <a:rPr lang="en-US" altLang="en-US" sz="2400" kern="1200" dirty="0"/>
            <a:t>A way to change or re-teach behavior</a:t>
          </a:r>
        </a:p>
        <a:p>
          <a:pPr marL="228600" lvl="1" indent="-228600" algn="l" defTabSz="1066800">
            <a:lnSpc>
              <a:spcPct val="90000"/>
            </a:lnSpc>
            <a:spcBef>
              <a:spcPct val="0"/>
            </a:spcBef>
            <a:spcAft>
              <a:spcPct val="15000"/>
            </a:spcAft>
            <a:buChar char="•"/>
          </a:pPr>
          <a:r>
            <a:rPr lang="en-US" altLang="en-US" sz="2400" kern="1200" dirty="0"/>
            <a:t>A first attempt at correcting behavior</a:t>
          </a:r>
        </a:p>
      </dsp:txBody>
      <dsp:txXfrm>
        <a:off x="5441632" y="160697"/>
        <a:ext cx="4421605" cy="3340141"/>
      </dsp:txXfrm>
    </dsp:sp>
    <dsp:sp modelId="{B949CF3B-BA51-A449-9EF9-FC05F7177FEF}">
      <dsp:nvSpPr>
        <dsp:cNvPr id="0" name=""/>
        <dsp:cNvSpPr/>
      </dsp:nvSpPr>
      <dsp:spPr>
        <a:xfrm>
          <a:off x="5361491" y="3500839"/>
          <a:ext cx="4581887" cy="1470721"/>
        </a:xfrm>
        <a:prstGeom prst="rect">
          <a:avLst/>
        </a:prstGeom>
        <a:solidFill>
          <a:schemeClr val="accent4">
            <a:hueOff val="882505"/>
            <a:satOff val="0"/>
            <a:lumOff val="5294"/>
            <a:alphaOff val="0"/>
          </a:schemeClr>
        </a:solidFill>
        <a:ln w="25400" cap="flat" cmpd="sng" algn="ctr">
          <a:solidFill>
            <a:schemeClr val="accent4">
              <a:hueOff val="882505"/>
              <a:satOff val="0"/>
              <a:lumOff val="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50800" bIns="0" numCol="1" spcCol="1270" anchor="ctr" anchorCtr="0">
          <a:noAutofit/>
        </a:bodyPr>
        <a:lstStyle/>
        <a:p>
          <a:pPr marL="0" lvl="0" indent="0" algn="r" defTabSz="1778000">
            <a:lnSpc>
              <a:spcPct val="90000"/>
            </a:lnSpc>
            <a:spcBef>
              <a:spcPct val="0"/>
            </a:spcBef>
            <a:spcAft>
              <a:spcPct val="35000"/>
            </a:spcAft>
            <a:buNone/>
          </a:pPr>
          <a:r>
            <a:rPr lang="en-US" sz="4000" kern="1200" dirty="0">
              <a:solidFill>
                <a:schemeClr val="bg1"/>
              </a:solidFill>
            </a:rPr>
            <a:t> IT IS NOT…</a:t>
          </a:r>
        </a:p>
      </dsp:txBody>
      <dsp:txXfrm>
        <a:off x="5361491" y="3500839"/>
        <a:ext cx="3226681" cy="1470721"/>
      </dsp:txXfrm>
    </dsp:sp>
    <dsp:sp modelId="{FAE7F3B6-F181-0643-A8C3-9B1F9142B04C}">
      <dsp:nvSpPr>
        <dsp:cNvPr id="0" name=""/>
        <dsp:cNvSpPr/>
      </dsp:nvSpPr>
      <dsp:spPr>
        <a:xfrm>
          <a:off x="8717787" y="3734449"/>
          <a:ext cx="1603660" cy="1603660"/>
        </a:xfrm>
        <a:prstGeom prst="ellipse">
          <a:avLst/>
        </a:prstGeom>
        <a:solidFill>
          <a:schemeClr val="accent4">
            <a:tint val="40000"/>
            <a:alpha val="90000"/>
            <a:hueOff val="1707859"/>
            <a:satOff val="13642"/>
            <a:lumOff val="1550"/>
            <a:alphaOff val="0"/>
          </a:schemeClr>
        </a:solidFill>
        <a:ln w="25400" cap="flat" cmpd="sng" algn="ctr">
          <a:solidFill>
            <a:schemeClr val="accent4">
              <a:tint val="40000"/>
              <a:alpha val="90000"/>
              <a:hueOff val="1707859"/>
              <a:satOff val="13642"/>
              <a:lumOff val="155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CFBEF-3406-074C-9864-179BD4472AE1}">
      <dsp:nvSpPr>
        <dsp:cNvPr id="0" name=""/>
        <dsp:cNvSpPr/>
      </dsp:nvSpPr>
      <dsp:spPr>
        <a:xfrm rot="16200000">
          <a:off x="1172759" y="-1172759"/>
          <a:ext cx="2425429" cy="4770948"/>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TEAM</a:t>
          </a:r>
          <a:r>
            <a:rPr lang="en-US" sz="2800" kern="1200" dirty="0"/>
            <a:t> develops drafts at a team training</a:t>
          </a:r>
        </a:p>
      </dsp:txBody>
      <dsp:txXfrm rot="5400000">
        <a:off x="0" y="0"/>
        <a:ext cx="4770948" cy="1819071"/>
      </dsp:txXfrm>
    </dsp:sp>
    <dsp:sp modelId="{2F75CCEA-D5E0-A64C-8302-235CF730EDBC}">
      <dsp:nvSpPr>
        <dsp:cNvPr id="0" name=""/>
        <dsp:cNvSpPr/>
      </dsp:nvSpPr>
      <dsp:spPr>
        <a:xfrm>
          <a:off x="4770948" y="12733"/>
          <a:ext cx="4770948" cy="2425429"/>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STAFF</a:t>
          </a:r>
          <a:r>
            <a:rPr lang="en-US" sz="2800" kern="1200" dirty="0"/>
            <a:t> review the drafts and provide input</a:t>
          </a:r>
        </a:p>
      </dsp:txBody>
      <dsp:txXfrm>
        <a:off x="4770948" y="12733"/>
        <a:ext cx="4770948" cy="1819071"/>
      </dsp:txXfrm>
    </dsp:sp>
    <dsp:sp modelId="{CFFEDB06-E3D2-EE4E-9CCD-016F53165A9E}">
      <dsp:nvSpPr>
        <dsp:cNvPr id="0" name=""/>
        <dsp:cNvSpPr/>
      </dsp:nvSpPr>
      <dsp:spPr>
        <a:xfrm rot="10800000">
          <a:off x="0" y="2425429"/>
          <a:ext cx="4770948" cy="2425429"/>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STUDENTS </a:t>
          </a:r>
          <a:r>
            <a:rPr lang="en-US" sz="2800" b="0" kern="1200" dirty="0"/>
            <a:t>provide insight into which behaviors are more problematic than others, potential support needs, etc.</a:t>
          </a:r>
        </a:p>
      </dsp:txBody>
      <dsp:txXfrm rot="10800000">
        <a:off x="0" y="3031786"/>
        <a:ext cx="4770948" cy="1819071"/>
      </dsp:txXfrm>
    </dsp:sp>
    <dsp:sp modelId="{84900377-9554-824B-B979-0EF478590B98}">
      <dsp:nvSpPr>
        <dsp:cNvPr id="0" name=""/>
        <dsp:cNvSpPr/>
      </dsp:nvSpPr>
      <dsp:spPr>
        <a:xfrm rot="5400000">
          <a:off x="5943708" y="1252669"/>
          <a:ext cx="2425429" cy="4770948"/>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 </a:t>
          </a:r>
          <a:r>
            <a:rPr lang="en-US" sz="2800" b="1" kern="1200" dirty="0"/>
            <a:t>FAMILY</a:t>
          </a:r>
          <a:r>
            <a:rPr lang="en-US" sz="2800" kern="1200" dirty="0"/>
            <a:t> advisory group provides feedback about cultural relevancy </a:t>
          </a:r>
        </a:p>
      </dsp:txBody>
      <dsp:txXfrm rot="-5400000">
        <a:off x="4770948" y="3031785"/>
        <a:ext cx="4770948" cy="1819071"/>
      </dsp:txXfrm>
    </dsp:sp>
    <dsp:sp modelId="{6189F9AD-7E9B-7447-BAE1-C518950B7B8F}">
      <dsp:nvSpPr>
        <dsp:cNvPr id="0" name=""/>
        <dsp:cNvSpPr/>
      </dsp:nvSpPr>
      <dsp:spPr>
        <a:xfrm>
          <a:off x="2946490" y="1473005"/>
          <a:ext cx="3640329" cy="1502395"/>
        </a:xfrm>
        <a:prstGeom prst="roundRect">
          <a:avLst/>
        </a:prstGeom>
        <a:solidFill>
          <a:srgbClr val="FFD4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dirty="0"/>
            <a:t>SEB Error Definitions</a:t>
          </a:r>
        </a:p>
        <a:p>
          <a:pPr marL="0" lvl="0" indent="0" algn="ctr" defTabSz="1244600">
            <a:lnSpc>
              <a:spcPct val="90000"/>
            </a:lnSpc>
            <a:spcBef>
              <a:spcPct val="0"/>
            </a:spcBef>
            <a:spcAft>
              <a:spcPct val="35000"/>
            </a:spcAft>
            <a:buNone/>
          </a:pPr>
          <a:r>
            <a:rPr lang="en-US" sz="2800" kern="1200" baseline="0" dirty="0"/>
            <a:t>Flowchart</a:t>
          </a:r>
        </a:p>
        <a:p>
          <a:pPr marL="0" lvl="0" indent="0" algn="ctr" defTabSz="1244600">
            <a:lnSpc>
              <a:spcPct val="90000"/>
            </a:lnSpc>
            <a:spcBef>
              <a:spcPct val="0"/>
            </a:spcBef>
            <a:spcAft>
              <a:spcPct val="35000"/>
            </a:spcAft>
            <a:buNone/>
          </a:pPr>
          <a:r>
            <a:rPr lang="en-US" sz="2800" kern="1200" dirty="0"/>
            <a:t>Referral Form</a:t>
          </a:r>
        </a:p>
      </dsp:txBody>
      <dsp:txXfrm>
        <a:off x="3019831" y="1546346"/>
        <a:ext cx="3493647" cy="13557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EA3A2-0732-174C-8B29-7D640F7FADAB}">
      <dsp:nvSpPr>
        <dsp:cNvPr id="0" name=""/>
        <dsp:cNvSpPr/>
      </dsp:nvSpPr>
      <dsp:spPr>
        <a:xfrm rot="5400000">
          <a:off x="894998" y="1196020"/>
          <a:ext cx="2063782" cy="3434087"/>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5FC7DF-73C6-F84A-8DCA-C0F616741A59}">
      <dsp:nvSpPr>
        <dsp:cNvPr id="0" name=""/>
        <dsp:cNvSpPr/>
      </dsp:nvSpPr>
      <dsp:spPr>
        <a:xfrm>
          <a:off x="550501" y="2222072"/>
          <a:ext cx="3100313" cy="2717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We </a:t>
          </a:r>
          <a:r>
            <a:rPr lang="en-US" sz="2800" b="1" i="0" kern="1200" dirty="0"/>
            <a:t>all</a:t>
          </a:r>
          <a:r>
            <a:rPr lang="en-US" sz="2800" b="0" i="0" kern="1200" dirty="0"/>
            <a:t> need a plan to </a:t>
          </a:r>
          <a:r>
            <a:rPr lang="en-US" sz="2800" b="1" i="0" kern="1200" dirty="0"/>
            <a:t>maintain self-control </a:t>
          </a:r>
          <a:r>
            <a:rPr lang="en-US" sz="2800" b="0" i="0" kern="1200" dirty="0"/>
            <a:t>during a crisis or power struggle (and other times too).</a:t>
          </a:r>
          <a:endParaRPr lang="en-US" sz="2800" kern="1200" dirty="0"/>
        </a:p>
      </dsp:txBody>
      <dsp:txXfrm>
        <a:off x="550501" y="2222072"/>
        <a:ext cx="3100313" cy="2717606"/>
      </dsp:txXfrm>
    </dsp:sp>
    <dsp:sp modelId="{AAD10510-C75B-154F-AF69-D3808B167F2B}">
      <dsp:nvSpPr>
        <dsp:cNvPr id="0" name=""/>
        <dsp:cNvSpPr/>
      </dsp:nvSpPr>
      <dsp:spPr>
        <a:xfrm>
          <a:off x="3065850" y="943199"/>
          <a:ext cx="584964" cy="584964"/>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C73CE5-FA59-B64E-BD04-5D4575B41DC0}">
      <dsp:nvSpPr>
        <dsp:cNvPr id="0" name=""/>
        <dsp:cNvSpPr/>
      </dsp:nvSpPr>
      <dsp:spPr>
        <a:xfrm rot="5400000">
          <a:off x="4690387" y="256847"/>
          <a:ext cx="2063782" cy="3434087"/>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47AADB-AF5A-A646-AD9E-C91655D56F3E}">
      <dsp:nvSpPr>
        <dsp:cNvPr id="0" name=""/>
        <dsp:cNvSpPr/>
      </dsp:nvSpPr>
      <dsp:spPr>
        <a:xfrm>
          <a:off x="4345890" y="1282900"/>
          <a:ext cx="3100313" cy="2717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Typically, your body reacts to a crisis in a </a:t>
          </a:r>
          <a:r>
            <a:rPr lang="ja-JP" sz="2800" b="1" i="0" kern="1200"/>
            <a:t>“</a:t>
          </a:r>
          <a:r>
            <a:rPr lang="en-US" sz="2800" b="1" i="0" kern="1200" dirty="0"/>
            <a:t>fight or flight</a:t>
          </a:r>
          <a:r>
            <a:rPr lang="ja-JP" sz="2800" b="1" i="0" kern="1200"/>
            <a:t>”</a:t>
          </a:r>
          <a:r>
            <a:rPr lang="en-US" sz="2800" b="1" i="0" kern="1200" dirty="0"/>
            <a:t> </a:t>
          </a:r>
          <a:r>
            <a:rPr lang="en-US" sz="2800" b="0" i="0" kern="1200" dirty="0"/>
            <a:t>response.</a:t>
          </a:r>
          <a:endParaRPr lang="en-US" sz="2800" kern="1200" dirty="0"/>
        </a:p>
      </dsp:txBody>
      <dsp:txXfrm>
        <a:off x="4345890" y="1282900"/>
        <a:ext cx="3100313" cy="2717606"/>
      </dsp:txXfrm>
    </dsp:sp>
    <dsp:sp modelId="{56ACDD2A-1BC9-364F-9FD8-E5D7E7095F8F}">
      <dsp:nvSpPr>
        <dsp:cNvPr id="0" name=""/>
        <dsp:cNvSpPr/>
      </dsp:nvSpPr>
      <dsp:spPr>
        <a:xfrm>
          <a:off x="6861239" y="4026"/>
          <a:ext cx="584964" cy="584964"/>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6753A5-B427-F445-BF20-D05172369868}">
      <dsp:nvSpPr>
        <dsp:cNvPr id="0" name=""/>
        <dsp:cNvSpPr/>
      </dsp:nvSpPr>
      <dsp:spPr>
        <a:xfrm rot="5400000">
          <a:off x="8485776" y="-682325"/>
          <a:ext cx="2063782" cy="3434087"/>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13E4B7-47A9-1348-9CB3-FCDD2AC30337}">
      <dsp:nvSpPr>
        <dsp:cNvPr id="0" name=""/>
        <dsp:cNvSpPr/>
      </dsp:nvSpPr>
      <dsp:spPr>
        <a:xfrm>
          <a:off x="8123919" y="463981"/>
          <a:ext cx="3554726" cy="2717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Our goal is to counteract that response by remaining calm and regaining </a:t>
          </a:r>
          <a:r>
            <a:rPr lang="ja-JP" sz="2800" b="1" i="0" kern="1200"/>
            <a:t>“</a:t>
          </a:r>
          <a:r>
            <a:rPr lang="en-US" sz="2800" b="1" i="0" kern="1200" dirty="0"/>
            <a:t>emotional balance.</a:t>
          </a:r>
          <a:r>
            <a:rPr lang="ja-JP" sz="2800" b="1" i="0" kern="1200"/>
            <a:t>”</a:t>
          </a:r>
          <a:endParaRPr lang="en-US" sz="2800" b="1" kern="1200" dirty="0"/>
        </a:p>
      </dsp:txBody>
      <dsp:txXfrm>
        <a:off x="8123919" y="463981"/>
        <a:ext cx="3554726" cy="271760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ED2F9-086D-9D49-BC33-4723AB38239A}">
      <dsp:nvSpPr>
        <dsp:cNvPr id="0" name=""/>
        <dsp:cNvSpPr/>
      </dsp:nvSpPr>
      <dsp:spPr>
        <a:xfrm>
          <a:off x="0" y="4564618"/>
          <a:ext cx="9378000" cy="86046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If so, use an agreed-upon, predetermined  </a:t>
          </a:r>
        </a:p>
        <a:p>
          <a:pPr marL="0" lvl="0" indent="0" algn="ctr" defTabSz="1244600">
            <a:lnSpc>
              <a:spcPct val="90000"/>
            </a:lnSpc>
            <a:spcBef>
              <a:spcPct val="0"/>
            </a:spcBef>
            <a:spcAft>
              <a:spcPct val="35000"/>
            </a:spcAft>
            <a:buNone/>
          </a:pPr>
          <a:r>
            <a:rPr lang="en-US" sz="2800" b="1" kern="1200" dirty="0"/>
            <a:t>alternative response</a:t>
          </a:r>
        </a:p>
      </dsp:txBody>
      <dsp:txXfrm>
        <a:off x="0" y="4564618"/>
        <a:ext cx="9378000" cy="860467"/>
      </dsp:txXfrm>
    </dsp:sp>
    <dsp:sp modelId="{EA0C8C61-CF49-1444-B8C1-0FC7BA745F8B}">
      <dsp:nvSpPr>
        <dsp:cNvPr id="0" name=""/>
        <dsp:cNvSpPr/>
      </dsp:nvSpPr>
      <dsp:spPr>
        <a:xfrm rot="10800000">
          <a:off x="0" y="2792773"/>
          <a:ext cx="9378000" cy="1789295"/>
        </a:xfrm>
        <a:prstGeom prst="upArrowCallou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Am I triggered or agitated? </a:t>
          </a:r>
        </a:p>
      </dsp:txBody>
      <dsp:txXfrm rot="-10800000">
        <a:off x="0" y="2792773"/>
        <a:ext cx="9378000" cy="628042"/>
      </dsp:txXfrm>
    </dsp:sp>
    <dsp:sp modelId="{61FD6878-CCAD-5B4E-BFF9-0EAEDE8EA630}">
      <dsp:nvSpPr>
        <dsp:cNvPr id="0" name=""/>
        <dsp:cNvSpPr/>
      </dsp:nvSpPr>
      <dsp:spPr>
        <a:xfrm>
          <a:off x="3172" y="3404244"/>
          <a:ext cx="4654511" cy="568142"/>
        </a:xfrm>
        <a:prstGeom prst="rect">
          <a:avLst/>
        </a:prstGeom>
        <a:solidFill>
          <a:schemeClr val="lt1">
            <a:alpha val="90000"/>
            <a:tint val="40000"/>
            <a:hueOff val="0"/>
            <a:satOff val="0"/>
            <a:lumOff val="0"/>
            <a:alphaOff val="0"/>
          </a:schemeClr>
        </a:solidFill>
        <a:ln w="9525" cap="flat" cmpd="sng" algn="ctr">
          <a:solidFill>
            <a:schemeClr val="accent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dirty="0"/>
            <a:t>By this student/situation?</a:t>
          </a:r>
        </a:p>
      </dsp:txBody>
      <dsp:txXfrm>
        <a:off x="3172" y="3404244"/>
        <a:ext cx="4654511" cy="568142"/>
      </dsp:txXfrm>
    </dsp:sp>
    <dsp:sp modelId="{48AC97DA-2662-A349-8749-1B7132C1B1B8}">
      <dsp:nvSpPr>
        <dsp:cNvPr id="0" name=""/>
        <dsp:cNvSpPr/>
      </dsp:nvSpPr>
      <dsp:spPr>
        <a:xfrm>
          <a:off x="4657683" y="3417376"/>
          <a:ext cx="4717143" cy="541879"/>
        </a:xfrm>
        <a:prstGeom prst="rect">
          <a:avLst/>
        </a:prstGeom>
        <a:solidFill>
          <a:schemeClr val="lt1">
            <a:alpha val="90000"/>
            <a:tint val="40000"/>
            <a:hueOff val="0"/>
            <a:satOff val="0"/>
            <a:lumOff val="0"/>
            <a:alphaOff val="0"/>
          </a:schemeClr>
        </a:solidFill>
        <a:ln w="9525" cap="flat" cmpd="sng" algn="ctr">
          <a:solidFill>
            <a:schemeClr val="accent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dirty="0"/>
            <a:t>By an outside factor (e.g., not feeling well that day)?</a:t>
          </a:r>
        </a:p>
      </dsp:txBody>
      <dsp:txXfrm>
        <a:off x="4657683" y="3417376"/>
        <a:ext cx="4717143" cy="541879"/>
      </dsp:txXfrm>
    </dsp:sp>
    <dsp:sp modelId="{C3255051-E496-0B4D-A10E-04C00A1D8484}">
      <dsp:nvSpPr>
        <dsp:cNvPr id="0" name=""/>
        <dsp:cNvSpPr/>
      </dsp:nvSpPr>
      <dsp:spPr>
        <a:xfrm rot="10800000">
          <a:off x="0" y="1774150"/>
          <a:ext cx="9378000" cy="1036073"/>
        </a:xfrm>
        <a:prstGeom prst="upArrowCallou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stop and ask yourself...</a:t>
          </a:r>
        </a:p>
      </dsp:txBody>
      <dsp:txXfrm rot="10800000">
        <a:off x="0" y="1774150"/>
        <a:ext cx="9378000" cy="673209"/>
      </dsp:txXfrm>
    </dsp:sp>
    <dsp:sp modelId="{AE08F966-D52B-3D46-9E11-2F70AA0B9A06}">
      <dsp:nvSpPr>
        <dsp:cNvPr id="0" name=""/>
        <dsp:cNvSpPr/>
      </dsp:nvSpPr>
      <dsp:spPr>
        <a:xfrm rot="10800000">
          <a:off x="0" y="2306"/>
          <a:ext cx="9378000" cy="1789295"/>
        </a:xfrm>
        <a:prstGeom prst="upArrowCallou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When you see </a:t>
          </a:r>
          <a:r>
            <a:rPr lang="en-US" sz="2800" b="1" kern="1200" dirty="0"/>
            <a:t>contextually inappropriate behavior</a:t>
          </a:r>
          <a:r>
            <a:rPr lang="en-US" sz="2800" kern="1200" dirty="0"/>
            <a:t> </a:t>
          </a:r>
        </a:p>
        <a:p>
          <a:pPr marL="0" lvl="0" indent="0" algn="ctr" defTabSz="1244600">
            <a:lnSpc>
              <a:spcPct val="90000"/>
            </a:lnSpc>
            <a:spcBef>
              <a:spcPct val="0"/>
            </a:spcBef>
            <a:spcAft>
              <a:spcPct val="35000"/>
            </a:spcAft>
            <a:buNone/>
          </a:pPr>
          <a:r>
            <a:rPr lang="en-US" sz="2800" kern="1200" dirty="0"/>
            <a:t>or the </a:t>
          </a:r>
          <a:r>
            <a:rPr lang="en-US" sz="2800" b="1" kern="1200" dirty="0"/>
            <a:t>start to a power struggle</a:t>
          </a:r>
          <a:r>
            <a:rPr lang="en-US" sz="2800" kern="1200" dirty="0"/>
            <a:t>... </a:t>
          </a:r>
        </a:p>
      </dsp:txBody>
      <dsp:txXfrm rot="10800000">
        <a:off x="0" y="2306"/>
        <a:ext cx="9378000" cy="116263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989CB5-F87B-1241-B0C2-0C6BE55EF9B1}">
      <dsp:nvSpPr>
        <dsp:cNvPr id="0" name=""/>
        <dsp:cNvSpPr/>
      </dsp:nvSpPr>
      <dsp:spPr>
        <a:xfrm>
          <a:off x="9779" y="-351543"/>
          <a:ext cx="1892656" cy="1054629"/>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b="1" kern="1200" dirty="0"/>
            <a:t>SETTING EVENT</a:t>
          </a:r>
        </a:p>
      </dsp:txBody>
      <dsp:txXfrm>
        <a:off x="9779" y="-351543"/>
        <a:ext cx="1892656" cy="703086"/>
      </dsp:txXfrm>
    </dsp:sp>
    <dsp:sp modelId="{C51802D2-0E76-1445-B085-1F2FCBA6A0FA}">
      <dsp:nvSpPr>
        <dsp:cNvPr id="0" name=""/>
        <dsp:cNvSpPr/>
      </dsp:nvSpPr>
      <dsp:spPr>
        <a:xfrm>
          <a:off x="169131" y="351543"/>
          <a:ext cx="2292694" cy="3736877"/>
        </a:xfrm>
        <a:prstGeom prst="roundRect">
          <a:avLst>
            <a:gd name="adj" fmla="val 10000"/>
          </a:avLst>
        </a:prstGeom>
        <a:solidFill>
          <a:schemeClr val="bg1">
            <a:alpha val="9000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Lack of positive interactions with student</a:t>
          </a:r>
        </a:p>
        <a:p>
          <a:pPr marL="228600" lvl="1" indent="-228600" algn="l" defTabSz="1066800">
            <a:lnSpc>
              <a:spcPct val="90000"/>
            </a:lnSpc>
            <a:spcBef>
              <a:spcPct val="0"/>
            </a:spcBef>
            <a:spcAft>
              <a:spcPct val="15000"/>
            </a:spcAft>
            <a:buChar char="•"/>
          </a:pPr>
          <a:r>
            <a:rPr lang="en-US" sz="2400" kern="1200" dirty="0"/>
            <a:t>Fatigue</a:t>
          </a:r>
        </a:p>
      </dsp:txBody>
      <dsp:txXfrm>
        <a:off x="236282" y="418694"/>
        <a:ext cx="2158392" cy="3602575"/>
      </dsp:txXfrm>
    </dsp:sp>
    <dsp:sp modelId="{1D1DAFB8-64A2-F745-ADC0-78EE3C1656EE}">
      <dsp:nvSpPr>
        <dsp:cNvPr id="0" name=""/>
        <dsp:cNvSpPr/>
      </dsp:nvSpPr>
      <dsp:spPr>
        <a:xfrm>
          <a:off x="2216698" y="-218596"/>
          <a:ext cx="666237" cy="437193"/>
        </a:xfrm>
        <a:prstGeom prst="rightArrow">
          <a:avLst>
            <a:gd name="adj1" fmla="val 60000"/>
            <a:gd name="adj2" fmla="val 50000"/>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2216698" y="-131157"/>
        <a:ext cx="535079" cy="262315"/>
      </dsp:txXfrm>
    </dsp:sp>
    <dsp:sp modelId="{41550FD2-57E0-40BA-9171-D9883EC7C15A}">
      <dsp:nvSpPr>
        <dsp:cNvPr id="0" name=""/>
        <dsp:cNvSpPr/>
      </dsp:nvSpPr>
      <dsp:spPr>
        <a:xfrm>
          <a:off x="3159488" y="-351543"/>
          <a:ext cx="1892656" cy="105462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b="1" kern="1200" dirty="0"/>
            <a:t>ANTECEDENT</a:t>
          </a:r>
        </a:p>
      </dsp:txBody>
      <dsp:txXfrm>
        <a:off x="3159488" y="-351543"/>
        <a:ext cx="1892656" cy="703086"/>
      </dsp:txXfrm>
    </dsp:sp>
    <dsp:sp modelId="{DEC39FAC-0823-49C5-B43B-8FEB67938652}">
      <dsp:nvSpPr>
        <dsp:cNvPr id="0" name=""/>
        <dsp:cNvSpPr/>
      </dsp:nvSpPr>
      <dsp:spPr>
        <a:xfrm>
          <a:off x="3326327" y="351543"/>
          <a:ext cx="2292694" cy="3736877"/>
        </a:xfrm>
        <a:prstGeom prst="roundRect">
          <a:avLst>
            <a:gd name="adj" fmla="val 10000"/>
          </a:avLst>
        </a:prstGeom>
        <a:solidFill>
          <a:schemeClr val="bg1">
            <a:alpha val="9000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lr>
              <a:schemeClr val="bg1"/>
            </a:buClr>
            <a:buChar char="•"/>
          </a:pPr>
          <a:r>
            <a:rPr lang="en-US" sz="2400" kern="1200" dirty="0"/>
            <a:t>Riley's assignment is missing</a:t>
          </a:r>
        </a:p>
      </dsp:txBody>
      <dsp:txXfrm>
        <a:off x="3393478" y="418694"/>
        <a:ext cx="2158392" cy="3602575"/>
      </dsp:txXfrm>
    </dsp:sp>
    <dsp:sp modelId="{6A3317EC-FD55-433A-B916-0B87465A1DA7}">
      <dsp:nvSpPr>
        <dsp:cNvPr id="0" name=""/>
        <dsp:cNvSpPr/>
      </dsp:nvSpPr>
      <dsp:spPr>
        <a:xfrm rot="61631">
          <a:off x="5370097" y="-189883"/>
          <a:ext cx="674283" cy="437193"/>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370108" y="-103620"/>
        <a:ext cx="543125" cy="262315"/>
      </dsp:txXfrm>
    </dsp:sp>
    <dsp:sp modelId="{FE0D9FC9-61A3-9D4F-8795-F6C222699FD9}">
      <dsp:nvSpPr>
        <dsp:cNvPr id="0" name=""/>
        <dsp:cNvSpPr/>
      </dsp:nvSpPr>
      <dsp:spPr>
        <a:xfrm>
          <a:off x="6324173" y="-294801"/>
          <a:ext cx="1892656" cy="1054629"/>
        </a:xfrm>
        <a:prstGeom prst="roundRect">
          <a:avLst>
            <a:gd name="adj" fmla="val 10000"/>
          </a:avLst>
        </a:prstGeom>
        <a:solidFill>
          <a:schemeClr val="tx1">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b="1" kern="1200" dirty="0"/>
            <a:t>BEHAVIOR</a:t>
          </a:r>
        </a:p>
      </dsp:txBody>
      <dsp:txXfrm>
        <a:off x="6324173" y="-294801"/>
        <a:ext cx="1892656" cy="703086"/>
      </dsp:txXfrm>
    </dsp:sp>
    <dsp:sp modelId="{A4661722-C877-5841-B6C1-5785A04DA53D}">
      <dsp:nvSpPr>
        <dsp:cNvPr id="0" name=""/>
        <dsp:cNvSpPr/>
      </dsp:nvSpPr>
      <dsp:spPr>
        <a:xfrm>
          <a:off x="6476880" y="302566"/>
          <a:ext cx="2292694" cy="3815159"/>
        </a:xfrm>
        <a:prstGeom prst="roundRect">
          <a:avLst>
            <a:gd name="adj" fmla="val 10000"/>
          </a:avLst>
        </a:prstGeom>
        <a:solidFill>
          <a:schemeClr val="bg1">
            <a:alpha val="90000"/>
          </a:schemeClr>
        </a:solidFill>
        <a:ln w="25400" cap="flat" cmpd="sng" algn="ctr">
          <a:solidFill>
            <a:schemeClr val="tx1">
              <a:lumMod val="75000"/>
              <a:lumOff val="2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None/>
          </a:pPr>
          <a:r>
            <a:rPr lang="en-US" sz="2400" kern="1200" dirty="0"/>
            <a:t>   Demand assignment is turned in or redone. When Riley's behavior escalates, send Riley to the office </a:t>
          </a:r>
        </a:p>
      </dsp:txBody>
      <dsp:txXfrm>
        <a:off x="6544031" y="369717"/>
        <a:ext cx="2158392" cy="3680857"/>
      </dsp:txXfrm>
    </dsp:sp>
    <dsp:sp modelId="{C04CE55D-778C-A540-AFFD-2BE04C2D5780}">
      <dsp:nvSpPr>
        <dsp:cNvPr id="0" name=""/>
        <dsp:cNvSpPr/>
      </dsp:nvSpPr>
      <dsp:spPr>
        <a:xfrm rot="21517033">
          <a:off x="8532866" y="-200417"/>
          <a:ext cx="670401" cy="437193"/>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8532885" y="-111395"/>
        <a:ext cx="539243" cy="262315"/>
      </dsp:txXfrm>
    </dsp:sp>
    <dsp:sp modelId="{046C8056-26E1-420D-8912-57131D2F1019}">
      <dsp:nvSpPr>
        <dsp:cNvPr id="0" name=""/>
        <dsp:cNvSpPr/>
      </dsp:nvSpPr>
      <dsp:spPr>
        <a:xfrm>
          <a:off x="9481370" y="-371012"/>
          <a:ext cx="1892656" cy="1054629"/>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b="1" kern="1200" dirty="0"/>
            <a:t>CONSEQUENCE</a:t>
          </a:r>
        </a:p>
      </dsp:txBody>
      <dsp:txXfrm>
        <a:off x="9481370" y="-371012"/>
        <a:ext cx="1892656" cy="703086"/>
      </dsp:txXfrm>
    </dsp:sp>
    <dsp:sp modelId="{63D34A2B-4C96-4845-903D-2BD9A33B12FC}">
      <dsp:nvSpPr>
        <dsp:cNvPr id="0" name=""/>
        <dsp:cNvSpPr/>
      </dsp:nvSpPr>
      <dsp:spPr>
        <a:xfrm>
          <a:off x="9640721" y="332074"/>
          <a:ext cx="2292694" cy="3775815"/>
        </a:xfrm>
        <a:prstGeom prst="roundRect">
          <a:avLst>
            <a:gd name="adj" fmla="val 10000"/>
          </a:avLst>
        </a:prstGeom>
        <a:solidFill>
          <a:schemeClr val="bg1">
            <a:alpha val="9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None/>
          </a:pPr>
          <a:r>
            <a:rPr lang="en-US" sz="2400" kern="1200" dirty="0"/>
            <a:t>    Riley leaves the class </a:t>
          </a:r>
          <a:r>
            <a:rPr lang="en-US" sz="2400" i="1" kern="1200" dirty="0"/>
            <a:t>(Aversive social interaction is escaped)</a:t>
          </a:r>
        </a:p>
      </dsp:txBody>
      <dsp:txXfrm>
        <a:off x="9707872" y="399225"/>
        <a:ext cx="2158392" cy="364151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89E2E-E4A1-524A-9068-6485EF219FB1}">
      <dsp:nvSpPr>
        <dsp:cNvPr id="0" name=""/>
        <dsp:cNvSpPr/>
      </dsp:nvSpPr>
      <dsp:spPr>
        <a:xfrm>
          <a:off x="242372" y="398879"/>
          <a:ext cx="5709284" cy="265529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8465" tIns="99060" rIns="99060" bIns="99060" numCol="1" spcCol="1270" anchor="t" anchorCtr="0">
          <a:noAutofit/>
        </a:bodyPr>
        <a:lstStyle/>
        <a:p>
          <a:pPr marL="0" lvl="0" indent="0" algn="l" defTabSz="1155700">
            <a:lnSpc>
              <a:spcPct val="90000"/>
            </a:lnSpc>
            <a:spcBef>
              <a:spcPct val="0"/>
            </a:spcBef>
            <a:spcAft>
              <a:spcPct val="35000"/>
            </a:spcAft>
            <a:buNone/>
          </a:pPr>
          <a:r>
            <a:rPr lang="en-CA" sz="2600" b="1" i="0" kern="1200" dirty="0"/>
            <a:t>Delay</a:t>
          </a:r>
          <a:r>
            <a:rPr lang="en-CA" sz="2600" b="0" i="0" kern="1200" dirty="0"/>
            <a:t> </a:t>
          </a:r>
          <a:r>
            <a:rPr lang="en-CA" sz="2600" b="1" i="0" kern="1200" dirty="0"/>
            <a:t>decision until you can think clearly</a:t>
          </a:r>
          <a:endParaRPr lang="en-US" sz="2600" kern="1200" dirty="0"/>
        </a:p>
        <a:p>
          <a:pPr marL="228600" lvl="1" indent="-228600" algn="l" defTabSz="977900">
            <a:lnSpc>
              <a:spcPct val="90000"/>
            </a:lnSpc>
            <a:spcBef>
              <a:spcPct val="0"/>
            </a:spcBef>
            <a:spcAft>
              <a:spcPct val="15000"/>
            </a:spcAft>
            <a:buChar char="•"/>
          </a:pPr>
          <a:r>
            <a:rPr lang="en-CA" sz="2200" b="0" i="0" kern="1200" dirty="0"/>
            <a:t>“See me after class/at the next break”</a:t>
          </a:r>
          <a:endParaRPr lang="en-US" sz="2200" kern="1200" dirty="0"/>
        </a:p>
        <a:p>
          <a:pPr marL="228600" lvl="1" indent="-228600" algn="l" defTabSz="977900">
            <a:lnSpc>
              <a:spcPct val="90000"/>
            </a:lnSpc>
            <a:spcBef>
              <a:spcPct val="0"/>
            </a:spcBef>
            <a:spcAft>
              <a:spcPct val="15000"/>
            </a:spcAft>
            <a:buChar char="•"/>
          </a:pPr>
          <a:r>
            <a:rPr lang="en-CA" sz="2200" b="0" i="0" kern="1200" dirty="0"/>
            <a:t>ask the student to reflect on their feelings/behavior</a:t>
          </a:r>
          <a:endParaRPr lang="en-US" sz="2200" kern="1200" dirty="0"/>
        </a:p>
        <a:p>
          <a:pPr marL="228600" lvl="1" indent="-228600" algn="l" defTabSz="977900">
            <a:lnSpc>
              <a:spcPct val="90000"/>
            </a:lnSpc>
            <a:spcBef>
              <a:spcPct val="0"/>
            </a:spcBef>
            <a:spcAft>
              <a:spcPct val="15000"/>
            </a:spcAft>
            <a:buChar char="•"/>
          </a:pPr>
          <a:r>
            <a:rPr lang="en-CA" sz="2200" b="0" i="0" kern="1200" dirty="0"/>
            <a:t>am I acting in line with my values?</a:t>
          </a:r>
          <a:endParaRPr lang="en-US" sz="2200" kern="1200" dirty="0"/>
        </a:p>
      </dsp:txBody>
      <dsp:txXfrm>
        <a:off x="242372" y="398879"/>
        <a:ext cx="5709284" cy="2655299"/>
      </dsp:txXfrm>
    </dsp:sp>
    <dsp:sp modelId="{CC4CEBA7-0985-3E4F-AB16-81211BFEF161}">
      <dsp:nvSpPr>
        <dsp:cNvPr id="0" name=""/>
        <dsp:cNvSpPr/>
      </dsp:nvSpPr>
      <dsp:spPr>
        <a:xfrm>
          <a:off x="4485" y="576742"/>
          <a:ext cx="1248906" cy="187335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223CF0-6EC4-2A48-9110-FD322B889EFF}">
      <dsp:nvSpPr>
        <dsp:cNvPr id="0" name=""/>
        <dsp:cNvSpPr/>
      </dsp:nvSpPr>
      <dsp:spPr>
        <a:xfrm>
          <a:off x="6478229" y="78338"/>
          <a:ext cx="5709284" cy="32963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8465" tIns="99060" rIns="99060" bIns="99060" numCol="1" spcCol="1270" anchor="t" anchorCtr="0">
          <a:noAutofit/>
        </a:bodyPr>
        <a:lstStyle/>
        <a:p>
          <a:pPr marL="0" lvl="0" indent="0" algn="l" defTabSz="1155700">
            <a:lnSpc>
              <a:spcPct val="90000"/>
            </a:lnSpc>
            <a:spcBef>
              <a:spcPct val="0"/>
            </a:spcBef>
            <a:spcAft>
              <a:spcPct val="35000"/>
            </a:spcAft>
            <a:buNone/>
          </a:pPr>
          <a:r>
            <a:rPr lang="en-CA" sz="2600" b="1" i="0" kern="1200" dirty="0"/>
            <a:t>Reframe the situation</a:t>
          </a:r>
          <a:endParaRPr lang="en-US" sz="2600" kern="1200" dirty="0"/>
        </a:p>
        <a:p>
          <a:pPr marL="228600" lvl="1" indent="-228600" algn="l" defTabSz="977900">
            <a:lnSpc>
              <a:spcPct val="90000"/>
            </a:lnSpc>
            <a:spcBef>
              <a:spcPct val="0"/>
            </a:spcBef>
            <a:spcAft>
              <a:spcPct val="15000"/>
            </a:spcAft>
            <a:buChar char="•"/>
          </a:pPr>
          <a:r>
            <a:rPr lang="en-CA" sz="2200" b="0" i="0" kern="1200" dirty="0"/>
            <a:t>“I respect you, but that behavior is not ok”</a:t>
          </a:r>
          <a:endParaRPr lang="en-US" sz="2200" kern="1200" dirty="0"/>
        </a:p>
        <a:p>
          <a:pPr marL="228600" lvl="1" indent="-228600" algn="l" defTabSz="977900">
            <a:lnSpc>
              <a:spcPct val="90000"/>
            </a:lnSpc>
            <a:spcBef>
              <a:spcPct val="0"/>
            </a:spcBef>
            <a:spcAft>
              <a:spcPct val="15000"/>
            </a:spcAft>
            <a:buChar char="•"/>
          </a:pPr>
          <a:r>
            <a:rPr lang="en-CA" sz="2200" b="0" i="0" kern="1200" dirty="0"/>
            <a:t>“How do we do that at school?”</a:t>
          </a:r>
          <a:endParaRPr lang="en-US" sz="2200" kern="1200" dirty="0"/>
        </a:p>
        <a:p>
          <a:pPr marL="228600" lvl="1" indent="-228600" algn="l" defTabSz="977900">
            <a:lnSpc>
              <a:spcPct val="90000"/>
            </a:lnSpc>
            <a:spcBef>
              <a:spcPct val="0"/>
            </a:spcBef>
            <a:spcAft>
              <a:spcPct val="15000"/>
            </a:spcAft>
            <a:buChar char="•"/>
          </a:pPr>
          <a:r>
            <a:rPr lang="en-CA" sz="2200" b="0" i="0" kern="1200" dirty="0"/>
            <a:t>assume student’s best effort at getting needs met</a:t>
          </a:r>
          <a:endParaRPr lang="en-US" sz="2200" kern="1200" dirty="0"/>
        </a:p>
        <a:p>
          <a:pPr marL="228600" lvl="1" indent="-228600" algn="l" defTabSz="977900">
            <a:lnSpc>
              <a:spcPct val="90000"/>
            </a:lnSpc>
            <a:spcBef>
              <a:spcPct val="0"/>
            </a:spcBef>
            <a:spcAft>
              <a:spcPct val="15000"/>
            </a:spcAft>
            <a:buChar char="•"/>
          </a:pPr>
          <a:r>
            <a:rPr lang="en-CA" sz="2200" b="0" i="0" kern="1200" dirty="0"/>
            <a:t>respond as if the student was physically injured</a:t>
          </a:r>
          <a:endParaRPr lang="en-US" sz="2200" kern="1200" dirty="0"/>
        </a:p>
      </dsp:txBody>
      <dsp:txXfrm>
        <a:off x="6478229" y="78338"/>
        <a:ext cx="5709284" cy="3296380"/>
      </dsp:txXfrm>
    </dsp:sp>
    <dsp:sp modelId="{76685D45-D633-204A-80BB-5CA73227C62C}">
      <dsp:nvSpPr>
        <dsp:cNvPr id="0" name=""/>
        <dsp:cNvSpPr/>
      </dsp:nvSpPr>
      <dsp:spPr>
        <a:xfrm>
          <a:off x="6240342" y="576742"/>
          <a:ext cx="1248906" cy="187335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6000" r="-3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5D6F8A-8D8B-1841-8A99-8BB08B1837F8}">
      <dsp:nvSpPr>
        <dsp:cNvPr id="0" name=""/>
        <dsp:cNvSpPr/>
      </dsp:nvSpPr>
      <dsp:spPr>
        <a:xfrm>
          <a:off x="3580964" y="3448991"/>
          <a:ext cx="5709284" cy="222233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8465" tIns="99060" rIns="99060" bIns="99060" numCol="1" spcCol="1270" anchor="t" anchorCtr="0">
          <a:noAutofit/>
        </a:bodyPr>
        <a:lstStyle/>
        <a:p>
          <a:pPr marL="0" lvl="0" indent="0" algn="l" defTabSz="1155700">
            <a:lnSpc>
              <a:spcPct val="90000"/>
            </a:lnSpc>
            <a:spcBef>
              <a:spcPct val="0"/>
            </a:spcBef>
            <a:spcAft>
              <a:spcPct val="35000"/>
            </a:spcAft>
            <a:buNone/>
          </a:pPr>
          <a:r>
            <a:rPr lang="en-CA" sz="2600" b="1" i="0" kern="1200" dirty="0"/>
            <a:t>Take care of yourself</a:t>
          </a:r>
          <a:endParaRPr lang="en-US" sz="2600" kern="1200" dirty="0"/>
        </a:p>
        <a:p>
          <a:pPr marL="228600" lvl="1" indent="-228600" algn="l" defTabSz="977900">
            <a:lnSpc>
              <a:spcPct val="90000"/>
            </a:lnSpc>
            <a:spcBef>
              <a:spcPct val="0"/>
            </a:spcBef>
            <a:spcAft>
              <a:spcPct val="15000"/>
            </a:spcAft>
            <a:buChar char="•"/>
          </a:pPr>
          <a:r>
            <a:rPr lang="en-CA" sz="2200" b="0" i="0" kern="1200" dirty="0"/>
            <a:t>take two deep breaths</a:t>
          </a:r>
          <a:endParaRPr lang="en-US" sz="2200" kern="1200" dirty="0"/>
        </a:p>
        <a:p>
          <a:pPr marL="228600" lvl="1" indent="-228600" algn="l" defTabSz="977900">
            <a:lnSpc>
              <a:spcPct val="90000"/>
            </a:lnSpc>
            <a:spcBef>
              <a:spcPct val="0"/>
            </a:spcBef>
            <a:spcAft>
              <a:spcPct val="15000"/>
            </a:spcAft>
            <a:buChar char="•"/>
          </a:pPr>
          <a:r>
            <a:rPr lang="en-CA" sz="2200" b="0" i="0" kern="1200" dirty="0"/>
            <a:t>recognize my upset feelings and let them go</a:t>
          </a:r>
          <a:endParaRPr lang="en-US" sz="2200" kern="1200" dirty="0"/>
        </a:p>
        <a:p>
          <a:pPr marL="228600" lvl="1" indent="-228600" algn="l" defTabSz="977900">
            <a:lnSpc>
              <a:spcPct val="90000"/>
            </a:lnSpc>
            <a:spcBef>
              <a:spcPct val="0"/>
            </a:spcBef>
            <a:spcAft>
              <a:spcPct val="15000"/>
            </a:spcAft>
            <a:buChar char="•"/>
          </a:pPr>
          <a:r>
            <a:rPr lang="en-CA" sz="2200" b="0" i="0" kern="1200" dirty="0"/>
            <a:t>model </a:t>
          </a:r>
          <a:r>
            <a:rPr lang="en-CA" sz="2200" b="0" i="0" kern="1200" dirty="0" err="1"/>
            <a:t>classwide</a:t>
          </a:r>
          <a:r>
            <a:rPr lang="en-CA" sz="2200" b="0" i="0" kern="1200" dirty="0"/>
            <a:t> cool-down strategy</a:t>
          </a:r>
          <a:endParaRPr lang="en-US" sz="2200" kern="1200" dirty="0"/>
        </a:p>
      </dsp:txBody>
      <dsp:txXfrm>
        <a:off x="3580964" y="3448991"/>
        <a:ext cx="5709284" cy="2222339"/>
      </dsp:txXfrm>
    </dsp:sp>
    <dsp:sp modelId="{4A645DBC-2A6F-5C48-822A-997D0C3DD45D}">
      <dsp:nvSpPr>
        <dsp:cNvPr id="0" name=""/>
        <dsp:cNvSpPr/>
      </dsp:nvSpPr>
      <dsp:spPr>
        <a:xfrm>
          <a:off x="2926398" y="3532371"/>
          <a:ext cx="1248906" cy="1873359"/>
        </a:xfrm>
        <a:prstGeom prst="rect">
          <a:avLst/>
        </a:prstGeom>
        <a:blipFill>
          <a:blip xmlns:r="http://schemas.openxmlformats.org/officeDocument/2006/relationships" r:embed="rId3">
            <a:extLst>
              <a:ext uri="{BEBA8EAE-BF5A-486C-A8C5-ECC9F3942E4B}">
                <a14:imgProps xmlns:a14="http://schemas.microsoft.com/office/drawing/2010/main">
                  <a14:imgLayer r:embed="rId4">
                    <a14:imgEffect>
                      <a14:colorTemperature colorTemp="4326"/>
                    </a14:imgEffect>
                    <a14:imgEffect>
                      <a14:saturation sat="110000"/>
                    </a14:imgEffect>
                    <a14:imgEffect>
                      <a14:brightnessContrast bright="11000"/>
                    </a14:imgEffect>
                  </a14:imgLayer>
                </a14:imgProps>
              </a:ext>
              <a:ext uri="{28A0092B-C50C-407E-A947-70E740481C1C}">
                <a14:useLocalDpi xmlns:a14="http://schemas.microsoft.com/office/drawing/2010/main" val="0"/>
              </a:ext>
            </a:extLst>
          </a:blip>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58B9F-AB1D-8A47-8285-7556BE7DF0FF}">
      <dsp:nvSpPr>
        <dsp:cNvPr id="0" name=""/>
        <dsp:cNvSpPr/>
      </dsp:nvSpPr>
      <dsp:spPr>
        <a:xfrm rot="5400000">
          <a:off x="1616187" y="1763294"/>
          <a:ext cx="1055998" cy="1202217"/>
        </a:xfrm>
        <a:prstGeom prst="bentUpArrow">
          <a:avLst>
            <a:gd name="adj1" fmla="val 32840"/>
            <a:gd name="adj2" fmla="val 25000"/>
            <a:gd name="adj3" fmla="val 35780"/>
          </a:avLst>
        </a:prstGeom>
        <a:solidFill>
          <a:srgbClr val="CBE3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BC0BC5-6394-4B46-A866-2BE87E504FE2}">
      <dsp:nvSpPr>
        <dsp:cNvPr id="0" name=""/>
        <dsp:cNvSpPr/>
      </dsp:nvSpPr>
      <dsp:spPr>
        <a:xfrm>
          <a:off x="656731" y="348567"/>
          <a:ext cx="2361132" cy="1652703"/>
        </a:xfrm>
        <a:prstGeom prst="roundRect">
          <a:avLst>
            <a:gd name="adj" fmla="val 16670"/>
          </a:avLst>
        </a:prstGeom>
        <a:solidFill>
          <a:schemeClr val="lt1"/>
        </a:solidFill>
        <a:ln w="3175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b="0" i="0" kern="1200" baseline="0" dirty="0"/>
            <a:t>Reduce ambiguity in SEB error definitions and processes</a:t>
          </a:r>
          <a:endParaRPr lang="en-US" sz="2400" kern="1200" dirty="0"/>
        </a:p>
      </dsp:txBody>
      <dsp:txXfrm>
        <a:off x="737424" y="429260"/>
        <a:ext cx="2199746" cy="1491317"/>
      </dsp:txXfrm>
    </dsp:sp>
    <dsp:sp modelId="{5D03DB89-E479-344C-80D6-338FB06D7E3F}">
      <dsp:nvSpPr>
        <dsp:cNvPr id="0" name=""/>
        <dsp:cNvSpPr/>
      </dsp:nvSpPr>
      <dsp:spPr>
        <a:xfrm>
          <a:off x="3111077" y="648476"/>
          <a:ext cx="7963748" cy="1005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CA" sz="2400" b="1" i="0" u="sng" kern="1200" baseline="0" dirty="0"/>
            <a:t>Clear</a:t>
          </a:r>
          <a:r>
            <a:rPr lang="en-CA" sz="2400" b="0" i="0" kern="1200" baseline="0" dirty="0"/>
            <a:t> guidelines for staff vs. administrator-supported behaviors</a:t>
          </a:r>
          <a:endParaRPr lang="en-US" sz="2400" kern="1200" dirty="0"/>
        </a:p>
        <a:p>
          <a:pPr marL="228600" lvl="1" indent="-228600" algn="l" defTabSz="1066800">
            <a:lnSpc>
              <a:spcPct val="90000"/>
            </a:lnSpc>
            <a:spcBef>
              <a:spcPct val="0"/>
            </a:spcBef>
            <a:spcAft>
              <a:spcPct val="15000"/>
            </a:spcAft>
            <a:buChar char="•"/>
          </a:pPr>
          <a:r>
            <a:rPr lang="en-CA" sz="2400" b="1" i="0" u="sng" kern="1200" baseline="0" dirty="0"/>
            <a:t>Avoid</a:t>
          </a:r>
          <a:r>
            <a:rPr lang="en-CA" sz="2400" b="0" i="0" kern="1200" baseline="0" dirty="0"/>
            <a:t> rules that result in disproportionate exclusion</a:t>
          </a:r>
          <a:endParaRPr lang="en-US" sz="2400" kern="1200" dirty="0"/>
        </a:p>
      </dsp:txBody>
      <dsp:txXfrm>
        <a:off x="3111077" y="648476"/>
        <a:ext cx="7963748" cy="1005712"/>
      </dsp:txXfrm>
    </dsp:sp>
    <dsp:sp modelId="{74D78714-9C0F-164F-A028-A8DD4496F93B}">
      <dsp:nvSpPr>
        <dsp:cNvPr id="0" name=""/>
        <dsp:cNvSpPr/>
      </dsp:nvSpPr>
      <dsp:spPr>
        <a:xfrm rot="5400000">
          <a:off x="4077163" y="3363979"/>
          <a:ext cx="1055998" cy="1202217"/>
        </a:xfrm>
        <a:prstGeom prst="bentUpArrow">
          <a:avLst>
            <a:gd name="adj1" fmla="val 32840"/>
            <a:gd name="adj2" fmla="val 25000"/>
            <a:gd name="adj3" fmla="val 35780"/>
          </a:avLst>
        </a:prstGeom>
        <a:solidFill>
          <a:srgbClr val="CBE3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3934B4-3945-5541-A63B-5BACB36CBEA9}">
      <dsp:nvSpPr>
        <dsp:cNvPr id="0" name=""/>
        <dsp:cNvSpPr/>
      </dsp:nvSpPr>
      <dsp:spPr>
        <a:xfrm>
          <a:off x="3046182" y="2055560"/>
          <a:ext cx="2361132" cy="1652703"/>
        </a:xfrm>
        <a:prstGeom prst="roundRect">
          <a:avLst>
            <a:gd name="adj" fmla="val 16670"/>
          </a:avLst>
        </a:prstGeom>
        <a:solidFill>
          <a:schemeClr val="lt1"/>
        </a:solidFill>
        <a:ln w="3175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b="0" i="0" kern="1200" baseline="0" dirty="0"/>
            <a:t>Identify </a:t>
          </a:r>
          <a:r>
            <a:rPr lang="en-CA" sz="2400" b="1" i="0" u="sng" kern="1200" baseline="0" dirty="0"/>
            <a:t>specific</a:t>
          </a:r>
          <a:r>
            <a:rPr lang="en-CA" sz="2400" b="0" i="0" kern="1200" baseline="0" dirty="0"/>
            <a:t> vulnerable decision points </a:t>
          </a:r>
          <a:endParaRPr lang="en-US" sz="2400" kern="1200" dirty="0"/>
        </a:p>
      </dsp:txBody>
      <dsp:txXfrm>
        <a:off x="3126875" y="2136253"/>
        <a:ext cx="2199746" cy="1491317"/>
      </dsp:txXfrm>
    </dsp:sp>
    <dsp:sp modelId="{E0E13195-BE62-DC44-904D-85E7F6DB32D1}">
      <dsp:nvSpPr>
        <dsp:cNvPr id="0" name=""/>
        <dsp:cNvSpPr/>
      </dsp:nvSpPr>
      <dsp:spPr>
        <a:xfrm>
          <a:off x="5400271" y="2366770"/>
          <a:ext cx="2189603" cy="1005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CA" sz="2400" b="0" i="0" kern="1200" baseline="0" dirty="0"/>
            <a:t>General</a:t>
          </a:r>
          <a:endParaRPr lang="en-US" sz="2400" kern="1200" dirty="0"/>
        </a:p>
        <a:p>
          <a:pPr marL="228600" lvl="1" indent="-228600" algn="l" defTabSz="1066800">
            <a:lnSpc>
              <a:spcPct val="90000"/>
            </a:lnSpc>
            <a:spcBef>
              <a:spcPct val="0"/>
            </a:spcBef>
            <a:spcAft>
              <a:spcPct val="15000"/>
            </a:spcAft>
            <a:buChar char="•"/>
          </a:pPr>
          <a:r>
            <a:rPr lang="en-CA" sz="2400" b="0" i="0" kern="1200" baseline="0" dirty="0"/>
            <a:t>Local (school)</a:t>
          </a:r>
          <a:endParaRPr lang="en-US" sz="2400" kern="1200" dirty="0"/>
        </a:p>
      </dsp:txBody>
      <dsp:txXfrm>
        <a:off x="5400271" y="2366770"/>
        <a:ext cx="2189603" cy="1005712"/>
      </dsp:txXfrm>
    </dsp:sp>
    <dsp:sp modelId="{2B6F24A6-66D7-C44F-B9A1-DC1C15957C3B}">
      <dsp:nvSpPr>
        <dsp:cNvPr id="0" name=""/>
        <dsp:cNvSpPr/>
      </dsp:nvSpPr>
      <dsp:spPr>
        <a:xfrm>
          <a:off x="5718480" y="3745817"/>
          <a:ext cx="2361132" cy="1652703"/>
        </a:xfrm>
        <a:prstGeom prst="roundRect">
          <a:avLst>
            <a:gd name="adj" fmla="val 16670"/>
          </a:avLst>
        </a:prstGeom>
        <a:solidFill>
          <a:schemeClr val="lt1"/>
        </a:solidFill>
        <a:ln w="3175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b="0" i="0" kern="1200" baseline="0" dirty="0"/>
            <a:t>Teach a </a:t>
          </a:r>
          <a:r>
            <a:rPr lang="en-CA" sz="2400" b="1" i="0" u="sng" kern="1200" baseline="0" dirty="0"/>
            <a:t>neutralizing </a:t>
          </a:r>
          <a:r>
            <a:rPr lang="en-CA" sz="2400" b="0" i="0" kern="1200" baseline="0" dirty="0"/>
            <a:t>routine</a:t>
          </a:r>
          <a:endParaRPr lang="en-US" sz="2400" kern="1200" dirty="0"/>
        </a:p>
      </dsp:txBody>
      <dsp:txXfrm>
        <a:off x="5799173" y="3826510"/>
        <a:ext cx="2199746" cy="1491317"/>
      </dsp:txXfrm>
    </dsp:sp>
    <dsp:sp modelId="{C887A49C-F631-BA44-AEE3-4283270CB486}">
      <dsp:nvSpPr>
        <dsp:cNvPr id="0" name=""/>
        <dsp:cNvSpPr/>
      </dsp:nvSpPr>
      <dsp:spPr>
        <a:xfrm>
          <a:off x="8167400" y="3934347"/>
          <a:ext cx="4051194" cy="1005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CA" sz="2400" b="0" i="0" kern="1200" baseline="0" dirty="0"/>
            <a:t>Self-assess presence of VDP</a:t>
          </a:r>
          <a:endParaRPr lang="en-US" sz="2400" kern="1200" dirty="0"/>
        </a:p>
        <a:p>
          <a:pPr marL="228600" lvl="1" indent="-228600" algn="l" defTabSz="1066800">
            <a:lnSpc>
              <a:spcPct val="90000"/>
            </a:lnSpc>
            <a:spcBef>
              <a:spcPct val="0"/>
            </a:spcBef>
            <a:spcAft>
              <a:spcPct val="15000"/>
            </a:spcAft>
            <a:buChar char="•"/>
          </a:pPr>
          <a:r>
            <a:rPr lang="en-CA" sz="2400" b="0" i="0" kern="1200" baseline="0"/>
            <a:t>Use alternative response</a:t>
          </a:r>
          <a:endParaRPr lang="en-US" sz="2400" kern="1200"/>
        </a:p>
      </dsp:txBody>
      <dsp:txXfrm>
        <a:off x="8167400" y="3934347"/>
        <a:ext cx="4051194" cy="100571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F3CEB-464C-EC49-B99F-469E70B5176D}">
      <dsp:nvSpPr>
        <dsp:cNvPr id="0" name=""/>
        <dsp:cNvSpPr/>
      </dsp:nvSpPr>
      <dsp:spPr>
        <a:xfrm>
          <a:off x="3234017" y="668299"/>
          <a:ext cx="4459318" cy="4459318"/>
        </a:xfrm>
        <a:prstGeom prst="blockArc">
          <a:avLst>
            <a:gd name="adj1" fmla="val 11880000"/>
            <a:gd name="adj2" fmla="val 162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D18469-CB1D-7240-B639-D865D5C41414}">
      <dsp:nvSpPr>
        <dsp:cNvPr id="0" name=""/>
        <dsp:cNvSpPr/>
      </dsp:nvSpPr>
      <dsp:spPr>
        <a:xfrm>
          <a:off x="3234017" y="668299"/>
          <a:ext cx="4459318" cy="4459318"/>
        </a:xfrm>
        <a:prstGeom prst="blockArc">
          <a:avLst>
            <a:gd name="adj1" fmla="val 7560000"/>
            <a:gd name="adj2" fmla="val 1188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A9BC88-3884-2141-B685-AE462AE76BB4}">
      <dsp:nvSpPr>
        <dsp:cNvPr id="0" name=""/>
        <dsp:cNvSpPr/>
      </dsp:nvSpPr>
      <dsp:spPr>
        <a:xfrm>
          <a:off x="3234017" y="668299"/>
          <a:ext cx="4459318" cy="4459318"/>
        </a:xfrm>
        <a:prstGeom prst="blockArc">
          <a:avLst>
            <a:gd name="adj1" fmla="val 3240000"/>
            <a:gd name="adj2" fmla="val 756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E5FF05-9EB2-CE49-95BE-24E28886B9BF}">
      <dsp:nvSpPr>
        <dsp:cNvPr id="0" name=""/>
        <dsp:cNvSpPr/>
      </dsp:nvSpPr>
      <dsp:spPr>
        <a:xfrm>
          <a:off x="3234017" y="668299"/>
          <a:ext cx="4459318" cy="4459318"/>
        </a:xfrm>
        <a:prstGeom prst="blockArc">
          <a:avLst>
            <a:gd name="adj1" fmla="val 20520000"/>
            <a:gd name="adj2" fmla="val 324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0CA71F-7215-FB42-B3E1-48F9D9AB2FBB}">
      <dsp:nvSpPr>
        <dsp:cNvPr id="0" name=""/>
        <dsp:cNvSpPr/>
      </dsp:nvSpPr>
      <dsp:spPr>
        <a:xfrm>
          <a:off x="3234017" y="668299"/>
          <a:ext cx="4459318" cy="4459318"/>
        </a:xfrm>
        <a:prstGeom prst="blockArc">
          <a:avLst>
            <a:gd name="adj1" fmla="val 16200000"/>
            <a:gd name="adj2" fmla="val 2052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044960-ED0D-C949-84CA-9951AF1DFB5D}">
      <dsp:nvSpPr>
        <dsp:cNvPr id="0" name=""/>
        <dsp:cNvSpPr/>
      </dsp:nvSpPr>
      <dsp:spPr>
        <a:xfrm>
          <a:off x="4223713" y="1766380"/>
          <a:ext cx="2459017" cy="2319433"/>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Potential</a:t>
          </a:r>
        </a:p>
        <a:p>
          <a:pPr marL="0" lvl="0" indent="0" algn="ctr" defTabSz="1244600">
            <a:lnSpc>
              <a:spcPct val="90000"/>
            </a:lnSpc>
            <a:spcBef>
              <a:spcPct val="0"/>
            </a:spcBef>
            <a:spcAft>
              <a:spcPct val="35000"/>
            </a:spcAft>
            <a:buNone/>
          </a:pPr>
          <a:r>
            <a:rPr lang="en-US" sz="2800" b="1" kern="1200" dirty="0"/>
            <a:t>Causes </a:t>
          </a:r>
        </a:p>
      </dsp:txBody>
      <dsp:txXfrm>
        <a:off x="4583828" y="2106053"/>
        <a:ext cx="1738787" cy="1640087"/>
      </dsp:txXfrm>
    </dsp:sp>
    <dsp:sp modelId="{C324D133-5C09-3B46-981F-8438E754B2EB}">
      <dsp:nvSpPr>
        <dsp:cNvPr id="0" name=""/>
        <dsp:cNvSpPr/>
      </dsp:nvSpPr>
      <dsp:spPr>
        <a:xfrm>
          <a:off x="4386055" y="1090"/>
          <a:ext cx="2155242" cy="1437950"/>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Ambiguity</a:t>
          </a:r>
        </a:p>
      </dsp:txBody>
      <dsp:txXfrm>
        <a:off x="4701683" y="211673"/>
        <a:ext cx="1523986" cy="1016784"/>
      </dsp:txXfrm>
    </dsp:sp>
    <dsp:sp modelId="{32380CEE-1B0E-9049-A729-316D6CF893A0}">
      <dsp:nvSpPr>
        <dsp:cNvPr id="0" name=""/>
        <dsp:cNvSpPr/>
      </dsp:nvSpPr>
      <dsp:spPr>
        <a:xfrm>
          <a:off x="6457354" y="1505977"/>
          <a:ext cx="2155242" cy="1437950"/>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Lack of contact</a:t>
          </a:r>
        </a:p>
      </dsp:txBody>
      <dsp:txXfrm>
        <a:off x="6772982" y="1716560"/>
        <a:ext cx="1523986" cy="1016784"/>
      </dsp:txXfrm>
    </dsp:sp>
    <dsp:sp modelId="{DC78F306-C7AA-3347-B5A0-0C55E9B62545}">
      <dsp:nvSpPr>
        <dsp:cNvPr id="0" name=""/>
        <dsp:cNvSpPr/>
      </dsp:nvSpPr>
      <dsp:spPr>
        <a:xfrm>
          <a:off x="5666188" y="3940936"/>
          <a:ext cx="2155242" cy="1437950"/>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Demands</a:t>
          </a:r>
        </a:p>
      </dsp:txBody>
      <dsp:txXfrm>
        <a:off x="5981816" y="4151519"/>
        <a:ext cx="1523986" cy="1016784"/>
      </dsp:txXfrm>
    </dsp:sp>
    <dsp:sp modelId="{169E26EC-514D-3549-9620-767B7ACB6704}">
      <dsp:nvSpPr>
        <dsp:cNvPr id="0" name=""/>
        <dsp:cNvSpPr/>
      </dsp:nvSpPr>
      <dsp:spPr>
        <a:xfrm>
          <a:off x="3105921" y="3940936"/>
          <a:ext cx="2155242" cy="1437950"/>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Relevance</a:t>
          </a:r>
        </a:p>
      </dsp:txBody>
      <dsp:txXfrm>
        <a:off x="3421549" y="4151519"/>
        <a:ext cx="1523986" cy="1016784"/>
      </dsp:txXfrm>
    </dsp:sp>
    <dsp:sp modelId="{25DB2C49-DD78-F041-B134-885D2C1F295E}">
      <dsp:nvSpPr>
        <dsp:cNvPr id="0" name=""/>
        <dsp:cNvSpPr/>
      </dsp:nvSpPr>
      <dsp:spPr>
        <a:xfrm>
          <a:off x="2314755" y="1505977"/>
          <a:ext cx="2155242" cy="1437950"/>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Fatigue</a:t>
          </a:r>
        </a:p>
      </dsp:txBody>
      <dsp:txXfrm>
        <a:off x="2630383" y="1716560"/>
        <a:ext cx="1523986" cy="1016784"/>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ED2F9-086D-9D49-BC33-4723AB38239A}">
      <dsp:nvSpPr>
        <dsp:cNvPr id="0" name=""/>
        <dsp:cNvSpPr/>
      </dsp:nvSpPr>
      <dsp:spPr>
        <a:xfrm>
          <a:off x="0" y="4564618"/>
          <a:ext cx="9681113" cy="86046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If so, use an agreed-upon, predetermined  </a:t>
          </a:r>
        </a:p>
        <a:p>
          <a:pPr marL="0" lvl="0" indent="0" algn="ctr" defTabSz="1244600">
            <a:lnSpc>
              <a:spcPct val="90000"/>
            </a:lnSpc>
            <a:spcBef>
              <a:spcPct val="0"/>
            </a:spcBef>
            <a:spcAft>
              <a:spcPct val="35000"/>
            </a:spcAft>
            <a:buNone/>
          </a:pPr>
          <a:r>
            <a:rPr lang="en-US" sz="2800" b="1" kern="1200" dirty="0"/>
            <a:t>alternative response</a:t>
          </a:r>
        </a:p>
      </dsp:txBody>
      <dsp:txXfrm>
        <a:off x="0" y="4564618"/>
        <a:ext cx="9681113" cy="860467"/>
      </dsp:txXfrm>
    </dsp:sp>
    <dsp:sp modelId="{EA0C8C61-CF49-1444-B8C1-0FC7BA745F8B}">
      <dsp:nvSpPr>
        <dsp:cNvPr id="0" name=""/>
        <dsp:cNvSpPr/>
      </dsp:nvSpPr>
      <dsp:spPr>
        <a:xfrm rot="10800000">
          <a:off x="0" y="2792773"/>
          <a:ext cx="9681113" cy="1789295"/>
        </a:xfrm>
        <a:prstGeom prst="upArrowCallou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Is this a VDP? </a:t>
          </a:r>
        </a:p>
      </dsp:txBody>
      <dsp:txXfrm rot="-10800000">
        <a:off x="0" y="2792773"/>
        <a:ext cx="9681113" cy="628042"/>
      </dsp:txXfrm>
    </dsp:sp>
    <dsp:sp modelId="{00C4223A-F038-9D43-AB29-3F0B593CA0B3}">
      <dsp:nvSpPr>
        <dsp:cNvPr id="0" name=""/>
        <dsp:cNvSpPr/>
      </dsp:nvSpPr>
      <dsp:spPr>
        <a:xfrm>
          <a:off x="5005" y="3420816"/>
          <a:ext cx="5313267" cy="534999"/>
        </a:xfrm>
        <a:prstGeom prst="rect">
          <a:avLst/>
        </a:prstGeom>
        <a:solidFill>
          <a:schemeClr val="lt1">
            <a:alpha val="90000"/>
            <a:tint val="40000"/>
            <a:hueOff val="0"/>
            <a:satOff val="0"/>
            <a:lumOff val="0"/>
            <a:alphaOff val="0"/>
          </a:schemeClr>
        </a:solidFill>
        <a:ln w="9525" cap="flat" cmpd="sng" algn="ctr">
          <a:solidFill>
            <a:schemeClr val="accent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accent6">
                  <a:lumMod val="50000"/>
                </a:schemeClr>
              </a:solidFill>
              <a:latin typeface="Calibri" panose="020F0502020204030204" pitchFamily="34" charset="0"/>
              <a:cs typeface="Calibri" panose="020F0502020204030204" pitchFamily="34" charset="0"/>
            </a:rPr>
            <a:t>What are the elements of the situation?</a:t>
          </a:r>
          <a:endParaRPr lang="en-US" sz="2400" kern="1200" dirty="0">
            <a:solidFill>
              <a:schemeClr val="accent6">
                <a:lumMod val="50000"/>
              </a:schemeClr>
            </a:solidFill>
            <a:latin typeface="Calibri" panose="020F0502020204030204" pitchFamily="34" charset="0"/>
            <a:cs typeface="Calibri" panose="020F0502020204030204" pitchFamily="34" charset="0"/>
          </a:endParaRPr>
        </a:p>
      </dsp:txBody>
      <dsp:txXfrm>
        <a:off x="5005" y="3420816"/>
        <a:ext cx="5313267" cy="534999"/>
      </dsp:txXfrm>
    </dsp:sp>
    <dsp:sp modelId="{48AC97DA-2662-A349-8749-1B7132C1B1B8}">
      <dsp:nvSpPr>
        <dsp:cNvPr id="0" name=""/>
        <dsp:cNvSpPr/>
      </dsp:nvSpPr>
      <dsp:spPr>
        <a:xfrm>
          <a:off x="5318272" y="3417376"/>
          <a:ext cx="4357835" cy="541879"/>
        </a:xfrm>
        <a:prstGeom prst="rect">
          <a:avLst/>
        </a:prstGeom>
        <a:solidFill>
          <a:schemeClr val="lt1">
            <a:alpha val="90000"/>
            <a:tint val="40000"/>
            <a:hueOff val="0"/>
            <a:satOff val="0"/>
            <a:lumOff val="0"/>
            <a:alphaOff val="0"/>
          </a:schemeClr>
        </a:solidFill>
        <a:ln w="9525" cap="flat" cmpd="sng" algn="ctr">
          <a:solidFill>
            <a:schemeClr val="accent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FontTx/>
            <a:buNone/>
          </a:pPr>
          <a:r>
            <a:rPr lang="en-US" sz="2200" kern="1200">
              <a:solidFill>
                <a:schemeClr val="accent6">
                  <a:lumMod val="50000"/>
                </a:schemeClr>
              </a:solidFill>
              <a:latin typeface="Calibri" panose="020F0502020204030204" pitchFamily="34" charset="0"/>
              <a:cs typeface="Calibri" panose="020F0502020204030204" pitchFamily="34" charset="0"/>
            </a:rPr>
            <a:t>What is my internal decision state?</a:t>
          </a:r>
          <a:endParaRPr lang="en-US" sz="2200" kern="1200" dirty="0"/>
        </a:p>
      </dsp:txBody>
      <dsp:txXfrm>
        <a:off x="5318272" y="3417376"/>
        <a:ext cx="4357835" cy="541879"/>
      </dsp:txXfrm>
    </dsp:sp>
    <dsp:sp modelId="{C3255051-E496-0B4D-A10E-04C00A1D8484}">
      <dsp:nvSpPr>
        <dsp:cNvPr id="0" name=""/>
        <dsp:cNvSpPr/>
      </dsp:nvSpPr>
      <dsp:spPr>
        <a:xfrm rot="10800000">
          <a:off x="0" y="1774150"/>
          <a:ext cx="9681113" cy="1036073"/>
        </a:xfrm>
        <a:prstGeom prst="upArrowCallou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stop and ask yourself...</a:t>
          </a:r>
        </a:p>
      </dsp:txBody>
      <dsp:txXfrm rot="10800000">
        <a:off x="0" y="1774150"/>
        <a:ext cx="9681113" cy="673209"/>
      </dsp:txXfrm>
    </dsp:sp>
    <dsp:sp modelId="{AE08F966-D52B-3D46-9E11-2F70AA0B9A06}">
      <dsp:nvSpPr>
        <dsp:cNvPr id="0" name=""/>
        <dsp:cNvSpPr/>
      </dsp:nvSpPr>
      <dsp:spPr>
        <a:xfrm rot="10800000">
          <a:off x="0" y="2306"/>
          <a:ext cx="9681113" cy="1789295"/>
        </a:xfrm>
        <a:prstGeom prst="upArrowCallou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When you see </a:t>
          </a:r>
          <a:r>
            <a:rPr lang="en-US" sz="2800" b="1" kern="1200" dirty="0"/>
            <a:t>contextually inappropriate behavior</a:t>
          </a:r>
          <a:r>
            <a:rPr lang="en-US" sz="2800" kern="1200" dirty="0"/>
            <a:t> </a:t>
          </a:r>
        </a:p>
        <a:p>
          <a:pPr marL="0" lvl="0" indent="0" algn="ctr" defTabSz="1244600">
            <a:lnSpc>
              <a:spcPct val="90000"/>
            </a:lnSpc>
            <a:spcBef>
              <a:spcPct val="0"/>
            </a:spcBef>
            <a:spcAft>
              <a:spcPct val="35000"/>
            </a:spcAft>
            <a:buNone/>
          </a:pPr>
          <a:r>
            <a:rPr lang="en-US" sz="2800" kern="1200" dirty="0"/>
            <a:t>or the </a:t>
          </a:r>
          <a:r>
            <a:rPr lang="en-US" sz="2800" b="1" kern="1200" dirty="0"/>
            <a:t>start to a power struggle</a:t>
          </a:r>
          <a:r>
            <a:rPr lang="en-US" sz="2800" kern="1200" dirty="0"/>
            <a:t>... </a:t>
          </a:r>
        </a:p>
      </dsp:txBody>
      <dsp:txXfrm rot="10800000">
        <a:off x="0" y="2306"/>
        <a:ext cx="9681113" cy="116263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E8E2E-B9A7-AB42-8ED5-58A7A9E3F9EC}">
      <dsp:nvSpPr>
        <dsp:cNvPr id="0" name=""/>
        <dsp:cNvSpPr/>
      </dsp:nvSpPr>
      <dsp:spPr>
        <a:xfrm>
          <a:off x="53" y="12657"/>
          <a:ext cx="5144781" cy="1555200"/>
        </a:xfrm>
        <a:prstGeom prst="rect">
          <a:avLst/>
        </a:prstGeom>
        <a:solidFill>
          <a:srgbClr val="587D33">
            <a:alpha val="25172"/>
          </a:srgbClr>
        </a:solidFill>
        <a:ln w="25400" cap="flat" cmpd="sng" algn="ctr">
          <a:solidFill>
            <a:srgbClr val="587D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Get/Obtain</a:t>
          </a:r>
        </a:p>
      </dsp:txBody>
      <dsp:txXfrm>
        <a:off x="53" y="12657"/>
        <a:ext cx="5144781" cy="1555200"/>
      </dsp:txXfrm>
    </dsp:sp>
    <dsp:sp modelId="{CE7759D0-9996-A24B-A98E-98FD82D5065B}">
      <dsp:nvSpPr>
        <dsp:cNvPr id="0" name=""/>
        <dsp:cNvSpPr/>
      </dsp:nvSpPr>
      <dsp:spPr>
        <a:xfrm>
          <a:off x="53" y="1567857"/>
          <a:ext cx="5144781" cy="2445795"/>
        </a:xfrm>
        <a:prstGeom prst="rect">
          <a:avLst/>
        </a:prstGeom>
        <a:solidFill>
          <a:schemeClr val="lt1"/>
        </a:solidFill>
        <a:ln w="25400" cap="flat" cmpd="sng" algn="ctr">
          <a:solidFill>
            <a:srgbClr val="587D33"/>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desired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3" y="1567857"/>
        <a:ext cx="5144781" cy="2445795"/>
      </dsp:txXfrm>
    </dsp:sp>
    <dsp:sp modelId="{8DD7900E-B2BB-D545-8051-2396A8BFA852}">
      <dsp:nvSpPr>
        <dsp:cNvPr id="0" name=""/>
        <dsp:cNvSpPr/>
      </dsp:nvSpPr>
      <dsp:spPr>
        <a:xfrm>
          <a:off x="5865104" y="12657"/>
          <a:ext cx="5144781" cy="1555200"/>
        </a:xfrm>
        <a:prstGeom prst="rect">
          <a:avLst/>
        </a:prstGeom>
        <a:solidFill>
          <a:srgbClr val="881864">
            <a:alpha val="25300"/>
          </a:srgbClr>
        </a:solidFill>
        <a:ln w="25400" cap="flat" cmpd="sng" algn="ctr">
          <a:solidFill>
            <a:srgbClr val="8818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Avoid/Escape</a:t>
          </a:r>
        </a:p>
      </dsp:txBody>
      <dsp:txXfrm>
        <a:off x="5865104" y="12657"/>
        <a:ext cx="5144781" cy="1555200"/>
      </dsp:txXfrm>
    </dsp:sp>
    <dsp:sp modelId="{A1C154F3-DD66-8047-ACF5-9E98F49E155B}">
      <dsp:nvSpPr>
        <dsp:cNvPr id="0" name=""/>
        <dsp:cNvSpPr/>
      </dsp:nvSpPr>
      <dsp:spPr>
        <a:xfrm>
          <a:off x="5865104" y="1567857"/>
          <a:ext cx="5144781" cy="2445795"/>
        </a:xfrm>
        <a:prstGeom prst="rect">
          <a:avLst/>
        </a:prstGeom>
        <a:solidFill>
          <a:schemeClr val="lt1"/>
        </a:solidFill>
        <a:ln w="25400" cap="flat" cmpd="sng" algn="ctr">
          <a:solidFill>
            <a:srgbClr val="881864"/>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aversive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865104" y="1567857"/>
        <a:ext cx="5144781" cy="2445795"/>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2C832-3903-B840-81F5-861494BBB5F3}">
      <dsp:nvSpPr>
        <dsp:cNvPr id="0" name=""/>
        <dsp:cNvSpPr/>
      </dsp:nvSpPr>
      <dsp:spPr>
        <a:xfrm>
          <a:off x="3395424" y="3979200"/>
          <a:ext cx="2353151" cy="2353151"/>
        </a:xfrm>
        <a:prstGeom prst="ellipse">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bg1"/>
              </a:solidFill>
            </a:rPr>
            <a:t>Function Based Support</a:t>
          </a:r>
        </a:p>
      </dsp:txBody>
      <dsp:txXfrm>
        <a:off x="3740035" y="4323811"/>
        <a:ext cx="1663929" cy="1663929"/>
      </dsp:txXfrm>
    </dsp:sp>
    <dsp:sp modelId="{4353E4B5-A12A-9F47-B2AD-05E962BE923F}">
      <dsp:nvSpPr>
        <dsp:cNvPr id="0" name=""/>
        <dsp:cNvSpPr/>
      </dsp:nvSpPr>
      <dsp:spPr>
        <a:xfrm rot="10800000">
          <a:off x="1118446" y="4820452"/>
          <a:ext cx="2151743" cy="67064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B8A979-A957-FD46-8A8E-5CD940DA82FB}">
      <dsp:nvSpPr>
        <dsp:cNvPr id="0" name=""/>
        <dsp:cNvSpPr/>
      </dsp:nvSpPr>
      <dsp:spPr>
        <a:xfrm>
          <a:off x="700" y="3798787"/>
          <a:ext cx="2235493" cy="271397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Foundations in behavioral theory, ABA, and PBIS</a:t>
          </a:r>
        </a:p>
      </dsp:txBody>
      <dsp:txXfrm>
        <a:off x="66175" y="3864262"/>
        <a:ext cx="2104543" cy="2583028"/>
      </dsp:txXfrm>
    </dsp:sp>
    <dsp:sp modelId="{CF12FD36-DB8E-3E4E-9C43-BE313828C79A}">
      <dsp:nvSpPr>
        <dsp:cNvPr id="0" name=""/>
        <dsp:cNvSpPr/>
      </dsp:nvSpPr>
      <dsp:spPr>
        <a:xfrm rot="13871693">
          <a:off x="1650071" y="2785327"/>
          <a:ext cx="2570693" cy="67064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D02723-C7C0-954F-8476-BAB6012814E2}">
      <dsp:nvSpPr>
        <dsp:cNvPr id="0" name=""/>
        <dsp:cNvSpPr/>
      </dsp:nvSpPr>
      <dsp:spPr>
        <a:xfrm>
          <a:off x="1012178" y="762014"/>
          <a:ext cx="2235493" cy="271397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Attention to environmental context</a:t>
          </a:r>
        </a:p>
      </dsp:txBody>
      <dsp:txXfrm>
        <a:off x="1077653" y="827489"/>
        <a:ext cx="2104543" cy="2583028"/>
      </dsp:txXfrm>
    </dsp:sp>
    <dsp:sp modelId="{5CF32E7B-E197-AD4E-82F9-9579AFD9DC3E}">
      <dsp:nvSpPr>
        <dsp:cNvPr id="0" name=""/>
        <dsp:cNvSpPr/>
      </dsp:nvSpPr>
      <dsp:spPr>
        <a:xfrm rot="16200000">
          <a:off x="3441022" y="2381250"/>
          <a:ext cx="2261955" cy="67064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B05B4E-00D2-0440-B1BA-0F8D19341DA2}">
      <dsp:nvSpPr>
        <dsp:cNvPr id="0" name=""/>
        <dsp:cNvSpPr/>
      </dsp:nvSpPr>
      <dsp:spPr>
        <a:xfrm>
          <a:off x="3454253" y="228607"/>
          <a:ext cx="2235493" cy="271397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Emphasis on purpose (or history of reinforcement) of behavior</a:t>
          </a:r>
        </a:p>
      </dsp:txBody>
      <dsp:txXfrm>
        <a:off x="3519728" y="294082"/>
        <a:ext cx="2104543" cy="2583028"/>
      </dsp:txXfrm>
    </dsp:sp>
    <dsp:sp modelId="{857C9335-8074-FF4C-BA0A-D751A7F99C37}">
      <dsp:nvSpPr>
        <dsp:cNvPr id="0" name=""/>
        <dsp:cNvSpPr/>
      </dsp:nvSpPr>
      <dsp:spPr>
        <a:xfrm rot="18528307">
          <a:off x="4923235" y="2785327"/>
          <a:ext cx="2570693" cy="67064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C20F5E-DDEB-3B43-89F8-53D057CB93AC}">
      <dsp:nvSpPr>
        <dsp:cNvPr id="0" name=""/>
        <dsp:cNvSpPr/>
      </dsp:nvSpPr>
      <dsp:spPr>
        <a:xfrm>
          <a:off x="5896327" y="762014"/>
          <a:ext cx="2235493" cy="271397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Focus on teaching behaviors</a:t>
          </a:r>
        </a:p>
      </dsp:txBody>
      <dsp:txXfrm>
        <a:off x="5961802" y="827489"/>
        <a:ext cx="2104543" cy="2583028"/>
      </dsp:txXfrm>
    </dsp:sp>
    <dsp:sp modelId="{442EA81C-66B8-9146-AF07-C51CC4073B09}">
      <dsp:nvSpPr>
        <dsp:cNvPr id="0" name=""/>
        <dsp:cNvSpPr/>
      </dsp:nvSpPr>
      <dsp:spPr>
        <a:xfrm>
          <a:off x="5873809" y="4820452"/>
          <a:ext cx="2151743" cy="67064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23F6C6-778E-1741-AC8E-510B8896A979}">
      <dsp:nvSpPr>
        <dsp:cNvPr id="0" name=""/>
        <dsp:cNvSpPr/>
      </dsp:nvSpPr>
      <dsp:spPr>
        <a:xfrm>
          <a:off x="6907806" y="3798787"/>
          <a:ext cx="2235493" cy="271397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Attention to implementers (adult behaviors) &amp; redesign of teaching &amp; learning environments</a:t>
          </a:r>
        </a:p>
      </dsp:txBody>
      <dsp:txXfrm>
        <a:off x="6973281" y="3864262"/>
        <a:ext cx="2104543" cy="2583028"/>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58B9F-AB1D-8A47-8285-7556BE7DF0FF}">
      <dsp:nvSpPr>
        <dsp:cNvPr id="0" name=""/>
        <dsp:cNvSpPr/>
      </dsp:nvSpPr>
      <dsp:spPr>
        <a:xfrm rot="5400000">
          <a:off x="1616187" y="1763294"/>
          <a:ext cx="1055998" cy="1202217"/>
        </a:xfrm>
        <a:prstGeom prst="bentUpArrow">
          <a:avLst>
            <a:gd name="adj1" fmla="val 32840"/>
            <a:gd name="adj2" fmla="val 25000"/>
            <a:gd name="adj3" fmla="val 35780"/>
          </a:avLst>
        </a:prstGeom>
        <a:solidFill>
          <a:srgbClr val="CBE3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BC0BC5-6394-4B46-A866-2BE87E504FE2}">
      <dsp:nvSpPr>
        <dsp:cNvPr id="0" name=""/>
        <dsp:cNvSpPr/>
      </dsp:nvSpPr>
      <dsp:spPr>
        <a:xfrm>
          <a:off x="656731" y="348567"/>
          <a:ext cx="2361132" cy="1652703"/>
        </a:xfrm>
        <a:prstGeom prst="roundRect">
          <a:avLst>
            <a:gd name="adj" fmla="val 16670"/>
          </a:avLst>
        </a:prstGeom>
        <a:solidFill>
          <a:schemeClr val="lt1"/>
        </a:solidFill>
        <a:ln w="3175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b="0" i="0" kern="1200" baseline="0" dirty="0"/>
            <a:t>Reduce ambiguity in SEB error definitions and processes</a:t>
          </a:r>
          <a:endParaRPr lang="en-US" sz="2400" kern="1200" dirty="0"/>
        </a:p>
      </dsp:txBody>
      <dsp:txXfrm>
        <a:off x="737424" y="429260"/>
        <a:ext cx="2199746" cy="1491317"/>
      </dsp:txXfrm>
    </dsp:sp>
    <dsp:sp modelId="{5D03DB89-E479-344C-80D6-338FB06D7E3F}">
      <dsp:nvSpPr>
        <dsp:cNvPr id="0" name=""/>
        <dsp:cNvSpPr/>
      </dsp:nvSpPr>
      <dsp:spPr>
        <a:xfrm>
          <a:off x="3111077" y="648476"/>
          <a:ext cx="7963748" cy="1005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CA" sz="2400" b="1" i="0" u="sng" kern="1200" baseline="0" dirty="0"/>
            <a:t>Clear</a:t>
          </a:r>
          <a:r>
            <a:rPr lang="en-CA" sz="2400" b="0" i="0" kern="1200" baseline="0" dirty="0"/>
            <a:t> guidelines for staff vs. administrator-supported behaviors</a:t>
          </a:r>
          <a:endParaRPr lang="en-US" sz="2400" kern="1200" dirty="0"/>
        </a:p>
        <a:p>
          <a:pPr marL="228600" lvl="1" indent="-228600" algn="l" defTabSz="1066800">
            <a:lnSpc>
              <a:spcPct val="90000"/>
            </a:lnSpc>
            <a:spcBef>
              <a:spcPct val="0"/>
            </a:spcBef>
            <a:spcAft>
              <a:spcPct val="15000"/>
            </a:spcAft>
            <a:buChar char="•"/>
          </a:pPr>
          <a:r>
            <a:rPr lang="en-CA" sz="2400" b="1" i="0" u="sng" kern="1200" baseline="0" dirty="0"/>
            <a:t>Avoid</a:t>
          </a:r>
          <a:r>
            <a:rPr lang="en-CA" sz="2400" b="0" i="0" kern="1200" baseline="0" dirty="0"/>
            <a:t> rules that result in disproportionate exclusion</a:t>
          </a:r>
          <a:endParaRPr lang="en-US" sz="2400" kern="1200" dirty="0"/>
        </a:p>
      </dsp:txBody>
      <dsp:txXfrm>
        <a:off x="3111077" y="648476"/>
        <a:ext cx="7963748" cy="1005712"/>
      </dsp:txXfrm>
    </dsp:sp>
    <dsp:sp modelId="{74D78714-9C0F-164F-A028-A8DD4496F93B}">
      <dsp:nvSpPr>
        <dsp:cNvPr id="0" name=""/>
        <dsp:cNvSpPr/>
      </dsp:nvSpPr>
      <dsp:spPr>
        <a:xfrm rot="5400000">
          <a:off x="4077163" y="3363979"/>
          <a:ext cx="1055998" cy="1202217"/>
        </a:xfrm>
        <a:prstGeom prst="bentUpArrow">
          <a:avLst>
            <a:gd name="adj1" fmla="val 32840"/>
            <a:gd name="adj2" fmla="val 25000"/>
            <a:gd name="adj3" fmla="val 35780"/>
          </a:avLst>
        </a:prstGeom>
        <a:solidFill>
          <a:srgbClr val="CBE3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3934B4-3945-5541-A63B-5BACB36CBEA9}">
      <dsp:nvSpPr>
        <dsp:cNvPr id="0" name=""/>
        <dsp:cNvSpPr/>
      </dsp:nvSpPr>
      <dsp:spPr>
        <a:xfrm>
          <a:off x="3046182" y="2055560"/>
          <a:ext cx="2361132" cy="1652703"/>
        </a:xfrm>
        <a:prstGeom prst="roundRect">
          <a:avLst>
            <a:gd name="adj" fmla="val 16670"/>
          </a:avLst>
        </a:prstGeom>
        <a:solidFill>
          <a:schemeClr val="lt1"/>
        </a:solidFill>
        <a:ln w="3175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b="0" i="0" kern="1200" baseline="0" dirty="0"/>
            <a:t>Identify </a:t>
          </a:r>
          <a:r>
            <a:rPr lang="en-CA" sz="2400" b="1" i="0" u="sng" kern="1200" baseline="0" dirty="0"/>
            <a:t>specific</a:t>
          </a:r>
          <a:r>
            <a:rPr lang="en-CA" sz="2400" b="0" i="0" kern="1200" baseline="0" dirty="0"/>
            <a:t> vulnerable decision points </a:t>
          </a:r>
          <a:endParaRPr lang="en-US" sz="2400" kern="1200" dirty="0"/>
        </a:p>
      </dsp:txBody>
      <dsp:txXfrm>
        <a:off x="3126875" y="2136253"/>
        <a:ext cx="2199746" cy="1491317"/>
      </dsp:txXfrm>
    </dsp:sp>
    <dsp:sp modelId="{E0E13195-BE62-DC44-904D-85E7F6DB32D1}">
      <dsp:nvSpPr>
        <dsp:cNvPr id="0" name=""/>
        <dsp:cNvSpPr/>
      </dsp:nvSpPr>
      <dsp:spPr>
        <a:xfrm>
          <a:off x="5400271" y="2366770"/>
          <a:ext cx="2189603" cy="1005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CA" sz="2400" b="0" i="0" kern="1200" baseline="0" dirty="0"/>
            <a:t>General</a:t>
          </a:r>
          <a:endParaRPr lang="en-US" sz="2400" kern="1200" dirty="0"/>
        </a:p>
        <a:p>
          <a:pPr marL="228600" lvl="1" indent="-228600" algn="l" defTabSz="1066800">
            <a:lnSpc>
              <a:spcPct val="90000"/>
            </a:lnSpc>
            <a:spcBef>
              <a:spcPct val="0"/>
            </a:spcBef>
            <a:spcAft>
              <a:spcPct val="15000"/>
            </a:spcAft>
            <a:buChar char="•"/>
          </a:pPr>
          <a:r>
            <a:rPr lang="en-CA" sz="2400" b="0" i="0" kern="1200" baseline="0" dirty="0"/>
            <a:t>Local (school)</a:t>
          </a:r>
          <a:endParaRPr lang="en-US" sz="2400" kern="1200" dirty="0"/>
        </a:p>
      </dsp:txBody>
      <dsp:txXfrm>
        <a:off x="5400271" y="2366770"/>
        <a:ext cx="2189603" cy="1005712"/>
      </dsp:txXfrm>
    </dsp:sp>
    <dsp:sp modelId="{2B6F24A6-66D7-C44F-B9A1-DC1C15957C3B}">
      <dsp:nvSpPr>
        <dsp:cNvPr id="0" name=""/>
        <dsp:cNvSpPr/>
      </dsp:nvSpPr>
      <dsp:spPr>
        <a:xfrm>
          <a:off x="5718480" y="3745817"/>
          <a:ext cx="2361132" cy="1652703"/>
        </a:xfrm>
        <a:prstGeom prst="roundRect">
          <a:avLst>
            <a:gd name="adj" fmla="val 16670"/>
          </a:avLst>
        </a:prstGeom>
        <a:solidFill>
          <a:schemeClr val="lt1"/>
        </a:solidFill>
        <a:ln w="3175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b="0" i="0" kern="1200" baseline="0" dirty="0"/>
            <a:t>Teach a </a:t>
          </a:r>
          <a:r>
            <a:rPr lang="en-CA" sz="2400" b="1" i="0" u="sng" kern="1200" baseline="0" dirty="0"/>
            <a:t>neutralizing </a:t>
          </a:r>
          <a:r>
            <a:rPr lang="en-CA" sz="2400" b="0" i="0" kern="1200" baseline="0" dirty="0"/>
            <a:t>routine</a:t>
          </a:r>
          <a:endParaRPr lang="en-US" sz="2400" kern="1200" dirty="0"/>
        </a:p>
      </dsp:txBody>
      <dsp:txXfrm>
        <a:off x="5799173" y="3826510"/>
        <a:ext cx="2199746" cy="1491317"/>
      </dsp:txXfrm>
    </dsp:sp>
    <dsp:sp modelId="{C887A49C-F631-BA44-AEE3-4283270CB486}">
      <dsp:nvSpPr>
        <dsp:cNvPr id="0" name=""/>
        <dsp:cNvSpPr/>
      </dsp:nvSpPr>
      <dsp:spPr>
        <a:xfrm>
          <a:off x="8167400" y="3934347"/>
          <a:ext cx="4051194" cy="1005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CA" sz="2400" b="0" i="0" kern="1200" baseline="0" dirty="0"/>
            <a:t>Self-assess presence of VDP</a:t>
          </a:r>
          <a:endParaRPr lang="en-US" sz="2400" kern="1200" dirty="0"/>
        </a:p>
        <a:p>
          <a:pPr marL="228600" lvl="1" indent="-228600" algn="l" defTabSz="1066800">
            <a:lnSpc>
              <a:spcPct val="90000"/>
            </a:lnSpc>
            <a:spcBef>
              <a:spcPct val="0"/>
            </a:spcBef>
            <a:spcAft>
              <a:spcPct val="15000"/>
            </a:spcAft>
            <a:buChar char="•"/>
          </a:pPr>
          <a:r>
            <a:rPr lang="en-CA" sz="2400" b="0" i="0" kern="1200" baseline="0"/>
            <a:t>Use alternative response</a:t>
          </a:r>
          <a:endParaRPr lang="en-US" sz="2400" kern="1200"/>
        </a:p>
      </dsp:txBody>
      <dsp:txXfrm>
        <a:off x="8167400" y="3934347"/>
        <a:ext cx="4051194" cy="10057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9BC1E8">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9BC1E8">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582973" cy="4988151"/>
        </a:xfrm>
        <a:prstGeom prst="trapezoid">
          <a:avLst>
            <a:gd name="adj" fmla="val 55962"/>
          </a:avLst>
        </a:prstGeom>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cap="flat" cmpd="sng" algn="ctr">
          <a:solidFill>
            <a:srgbClr val="A7ED5D"/>
          </a:solidFill>
          <a:prstDash val="solid"/>
        </a:ln>
        <a:effectLst>
          <a:glow rad="197653">
            <a:srgbClr val="A7ED5D"/>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582973" cy="4988151"/>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BC49D-3BFA-5142-A717-6A7641CF9475}">
      <dsp:nvSpPr>
        <dsp:cNvPr id="0" name=""/>
        <dsp:cNvSpPr/>
      </dsp:nvSpPr>
      <dsp:spPr>
        <a:xfrm>
          <a:off x="1876505" y="353668"/>
          <a:ext cx="4570490" cy="4570490"/>
        </a:xfrm>
        <a:prstGeom prst="pie">
          <a:avLst>
            <a:gd name="adj1" fmla="val 16200000"/>
            <a:gd name="adj2" fmla="val 18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Supports Relevance &amp; Equity</a:t>
          </a:r>
          <a:endParaRPr lang="en-US" sz="2400" b="1" i="0" u="none" strike="noStrike" kern="1200" cap="none" baseline="0" noProof="0" dirty="0">
            <a:latin typeface="Calibri"/>
            <a:cs typeface="Calibri"/>
          </a:endParaRPr>
        </a:p>
      </dsp:txBody>
      <dsp:txXfrm>
        <a:off x="4285262" y="1322177"/>
        <a:ext cx="1632317" cy="1360265"/>
      </dsp:txXfrm>
    </dsp:sp>
    <dsp:sp modelId="{83EE98CB-0FCA-6144-8D84-0A230E14931E}">
      <dsp:nvSpPr>
        <dsp:cNvPr id="0" name=""/>
        <dsp:cNvSpPr/>
      </dsp:nvSpPr>
      <dsp:spPr>
        <a:xfrm>
          <a:off x="1782375" y="516900"/>
          <a:ext cx="4570490" cy="4570490"/>
        </a:xfrm>
        <a:prstGeom prst="pie">
          <a:avLst>
            <a:gd name="adj1" fmla="val 1800000"/>
            <a:gd name="adj2" fmla="val 90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Improves student outcomes</a:t>
          </a:r>
          <a:endParaRPr lang="en-US" sz="2400" b="1" kern="1200" dirty="0">
            <a:latin typeface="Calibri"/>
            <a:cs typeface="Calibri"/>
          </a:endParaRPr>
        </a:p>
      </dsp:txBody>
      <dsp:txXfrm>
        <a:off x="2870587" y="3482278"/>
        <a:ext cx="2448477" cy="1197033"/>
      </dsp:txXfrm>
    </dsp:sp>
    <dsp:sp modelId="{A7E48921-F0E5-B841-A32C-334EABE5D0C8}">
      <dsp:nvSpPr>
        <dsp:cNvPr id="0" name=""/>
        <dsp:cNvSpPr/>
      </dsp:nvSpPr>
      <dsp:spPr>
        <a:xfrm>
          <a:off x="1688244" y="353668"/>
          <a:ext cx="4570490" cy="4570490"/>
        </a:xfrm>
        <a:prstGeom prst="pie">
          <a:avLst>
            <a:gd name="adj1" fmla="val 9000000"/>
            <a:gd name="adj2" fmla="val 162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Promotes Engagement</a:t>
          </a:r>
          <a:endParaRPr lang="en-US" sz="2400" b="1" kern="1200" dirty="0">
            <a:latin typeface="Calibri"/>
            <a:cs typeface="Calibri"/>
          </a:endParaRPr>
        </a:p>
      </dsp:txBody>
      <dsp:txXfrm>
        <a:off x="2217660" y="1322177"/>
        <a:ext cx="1632317" cy="1360265"/>
      </dsp:txXfrm>
    </dsp:sp>
    <dsp:sp modelId="{BBF6786D-87A4-6A4D-B7F7-E22DCAB44993}">
      <dsp:nvSpPr>
        <dsp:cNvPr id="0" name=""/>
        <dsp:cNvSpPr/>
      </dsp:nvSpPr>
      <dsp:spPr>
        <a:xfrm>
          <a:off x="1593947" y="70733"/>
          <a:ext cx="5136360" cy="5136360"/>
        </a:xfrm>
        <a:prstGeom prst="circularArrow">
          <a:avLst>
            <a:gd name="adj1" fmla="val 5085"/>
            <a:gd name="adj2" fmla="val 327528"/>
            <a:gd name="adj3" fmla="val 1472472"/>
            <a:gd name="adj4" fmla="val 1619943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9215D-F402-A446-A94B-99EF9ED1A8C8}">
      <dsp:nvSpPr>
        <dsp:cNvPr id="0" name=""/>
        <dsp:cNvSpPr/>
      </dsp:nvSpPr>
      <dsp:spPr>
        <a:xfrm>
          <a:off x="1499440" y="233676"/>
          <a:ext cx="5136360" cy="5136360"/>
        </a:xfrm>
        <a:prstGeom prst="circularArrow">
          <a:avLst>
            <a:gd name="adj1" fmla="val 5085"/>
            <a:gd name="adj2" fmla="val 327528"/>
            <a:gd name="adj3" fmla="val 8671970"/>
            <a:gd name="adj4" fmla="val 180050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7DEB72-3766-6342-9BFB-B352E50C6C47}">
      <dsp:nvSpPr>
        <dsp:cNvPr id="0" name=""/>
        <dsp:cNvSpPr/>
      </dsp:nvSpPr>
      <dsp:spPr>
        <a:xfrm>
          <a:off x="1404932" y="70733"/>
          <a:ext cx="5136360" cy="5136360"/>
        </a:xfrm>
        <a:prstGeom prst="circularArrow">
          <a:avLst>
            <a:gd name="adj1" fmla="val 5085"/>
            <a:gd name="adj2" fmla="val 327528"/>
            <a:gd name="adj3" fmla="val 15873039"/>
            <a:gd name="adj4" fmla="val 9000000"/>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a:ea typeface="+mn-ea"/>
              <a:cs typeface="+mn-cs"/>
            </a:rPr>
            <a:t>Define</a:t>
          </a:r>
        </a:p>
      </dsp:txBody>
      <dsp:txXfrm>
        <a:off x="3034207" y="188812"/>
        <a:ext cx="1158589" cy="911664"/>
      </dsp:txXfrm>
    </dsp:sp>
    <dsp:sp modelId="{83C8FD20-C609-6048-A5A8-D76C9249260D}">
      <dsp:nvSpPr>
        <dsp:cNvPr id="0" name=""/>
        <dsp:cNvSpPr/>
      </dsp:nvSpPr>
      <dsp:spPr>
        <a:xfrm rot="1932672">
          <a:off x="4343774" y="991387"/>
          <a:ext cx="330900"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4351413" y="1051956"/>
        <a:ext cx="231630" cy="261080"/>
      </dsp:txXfrm>
    </dsp:sp>
    <dsp:sp modelId="{60F62DDA-327D-D142-B616-70ED788A17E2}">
      <dsp:nvSpPr>
        <dsp:cNvPr id="0" name=""/>
        <dsp:cNvSpPr/>
      </dsp:nvSpPr>
      <dsp: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Teach</a:t>
          </a:r>
        </a:p>
      </dsp:txBody>
      <dsp:txXfrm>
        <a:off x="4841499" y="1327418"/>
        <a:ext cx="1158589" cy="911664"/>
      </dsp:txXfrm>
    </dsp:sp>
    <dsp:sp modelId="{018EE35C-5CD7-0D44-A9C5-1499B1A5DB7B}">
      <dsp:nvSpPr>
        <dsp:cNvPr id="0" name=""/>
        <dsp:cNvSpPr/>
      </dsp:nvSpPr>
      <dsp:spPr>
        <a:xfrm rot="6479980">
          <a:off x="4923422" y="2548733"/>
          <a:ext cx="330306"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4988278" y="2588639"/>
        <a:ext cx="231214" cy="261080"/>
      </dsp:txXfrm>
    </dsp:sp>
    <dsp:sp modelId="{C9F4245C-5335-1E45-A165-3C7D03B0E3A1}">
      <dsp:nvSpPr>
        <dsp:cNvPr id="0" name=""/>
        <dsp:cNvSpPr/>
      </dsp:nvSpPr>
      <dsp: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Prompt</a:t>
          </a:r>
        </a:p>
      </dsp:txBody>
      <dsp:txXfrm>
        <a:off x="4243065" y="3169246"/>
        <a:ext cx="1158589" cy="911664"/>
      </dsp:txXfrm>
    </dsp:sp>
    <dsp:sp modelId="{C50C08BA-8CB4-4446-8A3F-228C46E38D00}">
      <dsp:nvSpPr>
        <dsp:cNvPr id="0" name=""/>
        <dsp:cNvSpPr/>
      </dsp:nvSpPr>
      <dsp:spPr>
        <a:xfrm rot="10800001">
          <a:off x="3575236" y="3407511"/>
          <a:ext cx="302367"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3665946" y="3494538"/>
        <a:ext cx="211657" cy="261080"/>
      </dsp:txXfrm>
    </dsp:sp>
    <dsp:sp modelId="{0BFE5E2A-3870-3448-AF57-D6C82A555587}">
      <dsp:nvSpPr>
        <dsp:cNvPr id="0" name=""/>
        <dsp:cNvSpPr/>
      </dsp:nvSpPr>
      <dsp: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Monitor</a:t>
          </a:r>
        </a:p>
      </dsp:txBody>
      <dsp:txXfrm>
        <a:off x="1892383" y="3169245"/>
        <a:ext cx="1275965" cy="911664"/>
      </dsp:txXfrm>
    </dsp:sp>
    <dsp:sp modelId="{E61C2143-43FC-DD40-8139-7F7FEF2DA174}">
      <dsp:nvSpPr>
        <dsp:cNvPr id="0" name=""/>
        <dsp:cNvSpPr/>
      </dsp:nvSpPr>
      <dsp:spPr>
        <a:xfrm rot="15120000">
          <a:off x="2071296" y="2496010"/>
          <a:ext cx="325811"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2135270" y="2629517"/>
        <a:ext cx="228068" cy="261080"/>
      </dsp:txXfrm>
    </dsp:sp>
    <dsp:sp modelId="{7C3F7977-3137-6644-A70C-D66A8B47591F}">
      <dsp:nvSpPr>
        <dsp:cNvPr id="0" name=""/>
        <dsp:cNvSpPr/>
      </dsp:nvSpPr>
      <dsp: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160E44"/>
              </a:solidFill>
              <a:latin typeface="Arial"/>
              <a:ea typeface="+mn-ea"/>
              <a:cs typeface="+mn-cs"/>
            </a:rPr>
            <a:t>Evaluate</a:t>
          </a:r>
        </a:p>
      </dsp:txBody>
      <dsp:txXfrm>
        <a:off x="1266973" y="1327425"/>
        <a:ext cx="1329899" cy="911664"/>
      </dsp:txXfrm>
    </dsp:sp>
    <dsp:sp modelId="{9C46DF65-2703-E047-83EA-5810BE3C0120}">
      <dsp:nvSpPr>
        <dsp:cNvPr id="0" name=""/>
        <dsp:cNvSpPr/>
      </dsp:nvSpPr>
      <dsp:spPr>
        <a:xfrm rot="19553861">
          <a:off x="2665554" y="984091"/>
          <a:ext cx="250622"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2672019" y="1092196"/>
        <a:ext cx="175435" cy="26108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47E9-7CA9-194F-9828-00764951BE7B}">
      <dsp:nvSpPr>
        <dsp:cNvPr id="0" name=""/>
        <dsp:cNvSpPr/>
      </dsp:nvSpPr>
      <dsp:spPr>
        <a:xfrm>
          <a:off x="4662282" y="3360709"/>
          <a:ext cx="3038414" cy="3040075"/>
        </a:xfrm>
        <a:prstGeom prst="gear9">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Promoting and Sustaining </a:t>
          </a:r>
          <a:r>
            <a:rPr lang="en-US" sz="2200" kern="1200">
              <a:solidFill>
                <a:schemeClr val="accent6">
                  <a:lumMod val="50000"/>
                </a:schemeClr>
              </a:solidFill>
            </a:rPr>
            <a:t>Staff Engagement</a:t>
          </a:r>
          <a:endParaRPr lang="en-US" sz="2200" kern="1200" dirty="0">
            <a:solidFill>
              <a:schemeClr val="accent6">
                <a:lumMod val="50000"/>
              </a:schemeClr>
            </a:solidFill>
          </a:endParaRPr>
        </a:p>
      </dsp:txBody>
      <dsp:txXfrm>
        <a:off x="5273138" y="4072722"/>
        <a:ext cx="1816702" cy="1562874"/>
      </dsp:txXfrm>
    </dsp:sp>
    <dsp:sp modelId="{07AE1515-2BBF-0142-B081-BC9B4E2BC5C1}">
      <dsp:nvSpPr>
        <dsp:cNvPr id="0" name=""/>
        <dsp:cNvSpPr/>
      </dsp:nvSpPr>
      <dsp:spPr>
        <a:xfrm>
          <a:off x="1543719" y="1787535"/>
          <a:ext cx="4100250" cy="343530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Team-Based Implementation</a:t>
          </a:r>
        </a:p>
      </dsp:txBody>
      <dsp:txXfrm>
        <a:off x="2505225" y="2657611"/>
        <a:ext cx="2177238" cy="1695157"/>
      </dsp:txXfrm>
    </dsp:sp>
    <dsp:sp modelId="{47D1B424-4DFE-7C4E-AAD9-EDC851FD2AC1}">
      <dsp:nvSpPr>
        <dsp:cNvPr id="0" name=""/>
        <dsp:cNvSpPr/>
      </dsp:nvSpPr>
      <dsp:spPr>
        <a:xfrm rot="20700000">
          <a:off x="3717734" y="347550"/>
          <a:ext cx="2946988" cy="2828891"/>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Continuous Action Planning</a:t>
          </a:r>
        </a:p>
      </dsp:txBody>
      <dsp:txXfrm rot="-20700000">
        <a:off x="4371099" y="961004"/>
        <a:ext cx="1640257" cy="1601983"/>
      </dsp:txXfrm>
    </dsp:sp>
    <dsp:sp modelId="{B32F8080-B03C-1947-A02B-6EA55850D311}">
      <dsp:nvSpPr>
        <dsp:cNvPr id="0" name=""/>
        <dsp:cNvSpPr/>
      </dsp:nvSpPr>
      <dsp:spPr>
        <a:xfrm>
          <a:off x="3491322" y="2733323"/>
          <a:ext cx="4506163" cy="4506163"/>
        </a:xfrm>
        <a:prstGeom prst="circularArrow">
          <a:avLst>
            <a:gd name="adj1" fmla="val 4688"/>
            <a:gd name="adj2" fmla="val 299029"/>
            <a:gd name="adj3" fmla="val 2551974"/>
            <a:gd name="adj4" fmla="val 15786187"/>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72DB9DD9-4265-6F42-BB49-7BE831696DE1}">
      <dsp:nvSpPr>
        <dsp:cNvPr id="0" name=""/>
        <dsp:cNvSpPr/>
      </dsp:nvSpPr>
      <dsp:spPr>
        <a:xfrm>
          <a:off x="1307606" y="1831406"/>
          <a:ext cx="3274009" cy="3274009"/>
        </a:xfrm>
        <a:prstGeom prst="leftCircularArrow">
          <a:avLst>
            <a:gd name="adj1" fmla="val 6452"/>
            <a:gd name="adj2" fmla="val 429999"/>
            <a:gd name="adj3" fmla="val 10489124"/>
            <a:gd name="adj4" fmla="val 14837806"/>
            <a:gd name="adj5" fmla="val 7527"/>
          </a:avLst>
        </a:prstGeom>
        <a:solidFill>
          <a:srgbClr val="FFD2D9"/>
        </a:solidFill>
        <a:ln>
          <a:noFill/>
        </a:ln>
        <a:effectLst/>
      </dsp:spPr>
      <dsp:style>
        <a:lnRef idx="0">
          <a:scrgbClr r="0" g="0" b="0"/>
        </a:lnRef>
        <a:fillRef idx="1">
          <a:scrgbClr r="0" g="0" b="0"/>
        </a:fillRef>
        <a:effectRef idx="0">
          <a:scrgbClr r="0" g="0" b="0"/>
        </a:effectRef>
        <a:fontRef idx="minor">
          <a:schemeClr val="lt1"/>
        </a:fontRef>
      </dsp:style>
    </dsp:sp>
    <dsp:sp modelId="{DE1E5182-3AD2-4C4C-BAC5-708294CA291A}">
      <dsp:nvSpPr>
        <dsp:cNvPr id="0" name=""/>
        <dsp:cNvSpPr/>
      </dsp:nvSpPr>
      <dsp:spPr>
        <a:xfrm>
          <a:off x="3356670" y="-51244"/>
          <a:ext cx="3530041" cy="3530041"/>
        </a:xfrm>
        <a:prstGeom prst="circularArrow">
          <a:avLst>
            <a:gd name="adj1" fmla="val 5984"/>
            <a:gd name="adj2" fmla="val 394124"/>
            <a:gd name="adj3" fmla="val 13313824"/>
            <a:gd name="adj4" fmla="val 10508221"/>
            <a:gd name="adj5" fmla="val 698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83C08-E6FA-B640-BA85-3A766FFAF84C}">
      <dsp:nvSpPr>
        <dsp:cNvPr id="0" name=""/>
        <dsp:cNvSpPr/>
      </dsp:nvSpPr>
      <dsp:spPr>
        <a:xfrm>
          <a:off x="3583367" y="1160257"/>
          <a:ext cx="2970176" cy="2824112"/>
        </a:xfrm>
        <a:prstGeom prst="gear9">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Data Routines</a:t>
          </a:r>
        </a:p>
      </dsp:txBody>
      <dsp:txXfrm>
        <a:off x="4169588" y="1821792"/>
        <a:ext cx="1797734" cy="1451652"/>
      </dsp:txXfrm>
    </dsp:sp>
    <dsp:sp modelId="{3FC3E06D-F0FB-7C4E-B858-23686F1F3C89}">
      <dsp:nvSpPr>
        <dsp:cNvPr id="0" name=""/>
        <dsp:cNvSpPr/>
      </dsp:nvSpPr>
      <dsp:spPr>
        <a:xfrm>
          <a:off x="313553" y="863465"/>
          <a:ext cx="3788360" cy="328579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Embedded</a:t>
          </a:r>
          <a:r>
            <a:rPr lang="en-US" sz="2400" kern="1200" baseline="0" dirty="0">
              <a:solidFill>
                <a:schemeClr val="accent6">
                  <a:lumMod val="50000"/>
                </a:schemeClr>
              </a:solidFill>
            </a:rPr>
            <a:t> and Ongoing Professional Development</a:t>
          </a:r>
          <a:endParaRPr lang="en-US" sz="2400" kern="1200" dirty="0">
            <a:solidFill>
              <a:schemeClr val="accent6">
                <a:lumMod val="50000"/>
              </a:schemeClr>
            </a:solidFill>
          </a:endParaRPr>
        </a:p>
      </dsp:txBody>
      <dsp:txXfrm>
        <a:off x="1213816" y="1695674"/>
        <a:ext cx="1987834" cy="1621381"/>
      </dsp:txXfrm>
    </dsp:sp>
    <dsp:sp modelId="{2507043C-2D5F-774D-9823-0F35641E329D}">
      <dsp:nvSpPr>
        <dsp:cNvPr id="0" name=""/>
        <dsp:cNvSpPr/>
      </dsp:nvSpPr>
      <dsp:spPr>
        <a:xfrm rot="20700000">
          <a:off x="2065194" y="3563119"/>
          <a:ext cx="3244350" cy="2905338"/>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Staff Recognition</a:t>
          </a:r>
        </a:p>
      </dsp:txBody>
      <dsp:txXfrm rot="-20700000">
        <a:off x="2796882" y="4180237"/>
        <a:ext cx="1780972" cy="1671102"/>
      </dsp:txXfrm>
    </dsp:sp>
    <dsp:sp modelId="{A8EDCDA7-5BE8-A942-80D4-3E149857BAD4}">
      <dsp:nvSpPr>
        <dsp:cNvPr id="0" name=""/>
        <dsp:cNvSpPr/>
      </dsp:nvSpPr>
      <dsp:spPr>
        <a:xfrm>
          <a:off x="2669127" y="633369"/>
          <a:ext cx="4484621" cy="3906875"/>
        </a:xfrm>
        <a:prstGeom prst="circularArrow">
          <a:avLst>
            <a:gd name="adj1" fmla="val 4688"/>
            <a:gd name="adj2" fmla="val 299029"/>
            <a:gd name="adj3" fmla="val 2561937"/>
            <a:gd name="adj4" fmla="val 15765978"/>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34DB317A-7E74-6D4F-B019-15D8549E24F5}">
      <dsp:nvSpPr>
        <dsp:cNvPr id="0" name=""/>
        <dsp:cNvSpPr/>
      </dsp:nvSpPr>
      <dsp:spPr>
        <a:xfrm>
          <a:off x="202193" y="154408"/>
          <a:ext cx="3800188" cy="3800188"/>
        </a:xfrm>
        <a:prstGeom prst="leftCircularArrow">
          <a:avLst>
            <a:gd name="adj1" fmla="val 6452"/>
            <a:gd name="adj2" fmla="val 429999"/>
            <a:gd name="adj3" fmla="val 10489124"/>
            <a:gd name="adj4" fmla="val 14837806"/>
            <a:gd name="adj5" fmla="val 7527"/>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E0B2AB7B-152D-7B40-822B-54DC487C3949}">
      <dsp:nvSpPr>
        <dsp:cNvPr id="0" name=""/>
        <dsp:cNvSpPr/>
      </dsp:nvSpPr>
      <dsp:spPr>
        <a:xfrm>
          <a:off x="6560906" y="5165031"/>
          <a:ext cx="1103995" cy="890358"/>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A7C11-013A-7149-A95F-20C1089B1478}">
      <dsp:nvSpPr>
        <dsp:cNvPr id="0" name=""/>
        <dsp:cNvSpPr/>
      </dsp:nvSpPr>
      <dsp:spPr>
        <a:xfrm>
          <a:off x="5418908" y="2625634"/>
          <a:ext cx="2509215" cy="2509215"/>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Develop, inform, and refine Tier 1 </a:t>
          </a:r>
        </a:p>
      </dsp:txBody>
      <dsp:txXfrm>
        <a:off x="5786374" y="2993100"/>
        <a:ext cx="1774283" cy="1774283"/>
      </dsp:txXfrm>
    </dsp:sp>
    <dsp:sp modelId="{7FB9A40E-B9E1-C54A-8F30-F9F9CC82E5C9}">
      <dsp:nvSpPr>
        <dsp:cNvPr id="0" name=""/>
        <dsp:cNvSpPr/>
      </dsp:nvSpPr>
      <dsp:spPr>
        <a:xfrm rot="11700000">
          <a:off x="3523298" y="2928480"/>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2BF23C-C7C1-F64D-90EF-1CC807973528}">
      <dsp:nvSpPr>
        <dsp:cNvPr id="0" name=""/>
        <dsp:cNvSpPr/>
      </dsp:nvSpPr>
      <dsp:spPr>
        <a:xfrm>
          <a:off x="2363199" y="2091157"/>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Assess fidelity of PBIS implementation at least annually</a:t>
          </a:r>
        </a:p>
      </dsp:txBody>
      <dsp:txXfrm>
        <a:off x="2419053" y="2147011"/>
        <a:ext cx="2272047" cy="1795296"/>
      </dsp:txXfrm>
    </dsp:sp>
    <dsp:sp modelId="{81617682-8DCD-0948-A6AB-F1D69DC0EBFB}">
      <dsp:nvSpPr>
        <dsp:cNvPr id="0" name=""/>
        <dsp:cNvSpPr/>
      </dsp:nvSpPr>
      <dsp:spPr>
        <a:xfrm rot="14700000">
          <a:off x="4770627" y="1441971"/>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87E840-04EF-994F-9A43-56094511F6F6}">
      <dsp:nvSpPr>
        <dsp:cNvPr id="0" name=""/>
        <dsp:cNvSpPr/>
      </dsp:nvSpPr>
      <dsp:spPr>
        <a:xfrm>
          <a:off x="4117238" y="775"/>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u="none" strike="noStrike" kern="1200" dirty="0">
              <a:effectLst/>
            </a:rPr>
            <a:t>Review student behavior data at least monthly</a:t>
          </a:r>
          <a:endParaRPr lang="en-US" sz="2500" kern="1200" dirty="0"/>
        </a:p>
      </dsp:txBody>
      <dsp:txXfrm>
        <a:off x="4173092" y="56629"/>
        <a:ext cx="2272047" cy="1795296"/>
      </dsp:txXfrm>
    </dsp:sp>
    <dsp:sp modelId="{7ED28D52-F430-7A47-AC6A-7E6F32B47734}">
      <dsp:nvSpPr>
        <dsp:cNvPr id="0" name=""/>
        <dsp:cNvSpPr/>
      </dsp:nvSpPr>
      <dsp:spPr>
        <a:xfrm rot="17700000">
          <a:off x="6711127" y="1441971"/>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04828F-0717-9D4B-8E3F-D3010BFE5BF3}">
      <dsp:nvSpPr>
        <dsp:cNvPr id="0" name=""/>
        <dsp:cNvSpPr/>
      </dsp:nvSpPr>
      <dsp:spPr>
        <a:xfrm>
          <a:off x="6846038" y="775"/>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u="none" strike="noStrike" kern="1200" dirty="0">
              <a:effectLst/>
            </a:rPr>
            <a:t>Use school and community data regularly</a:t>
          </a:r>
          <a:endParaRPr lang="en-US" sz="2500" b="0" i="0" u="none" strike="noStrike" kern="1200" dirty="0">
            <a:effectLst/>
            <a:latin typeface="Calibri" panose="020F0502020204030204" pitchFamily="34" charset="0"/>
          </a:endParaRPr>
        </a:p>
      </dsp:txBody>
      <dsp:txXfrm>
        <a:off x="6901892" y="56629"/>
        <a:ext cx="2272047" cy="1795296"/>
      </dsp:txXfrm>
    </dsp:sp>
    <dsp:sp modelId="{D2C13644-B4A1-8544-8DA0-BF1C389F1195}">
      <dsp:nvSpPr>
        <dsp:cNvPr id="0" name=""/>
        <dsp:cNvSpPr/>
      </dsp:nvSpPr>
      <dsp:spPr>
        <a:xfrm rot="20700000">
          <a:off x="7958457" y="2928480"/>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933EE9-D469-6241-BF53-A027F1F59D01}">
      <dsp:nvSpPr>
        <dsp:cNvPr id="0" name=""/>
        <dsp:cNvSpPr/>
      </dsp:nvSpPr>
      <dsp:spPr>
        <a:xfrm>
          <a:off x="8600077" y="2091157"/>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Evaluate your plan annually</a:t>
          </a:r>
        </a:p>
      </dsp:txBody>
      <dsp:txXfrm>
        <a:off x="8655931" y="2147011"/>
        <a:ext cx="2272047" cy="17952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582973" cy="4988151"/>
        </a:xfrm>
        <a:prstGeom prst="trapezoid">
          <a:avLst>
            <a:gd name="adj" fmla="val 55962"/>
          </a:avLst>
        </a:prstGeom>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cap="flat" cmpd="sng" algn="ctr">
          <a:solidFill>
            <a:srgbClr val="A7ED5D"/>
          </a:solidFill>
          <a:prstDash val="solid"/>
        </a:ln>
        <a:effectLst>
          <a:glow rad="197653">
            <a:srgbClr val="A7ED5D"/>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582973" cy="49881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BC49D-3BFA-5142-A717-6A7641CF9475}">
      <dsp:nvSpPr>
        <dsp:cNvPr id="0" name=""/>
        <dsp:cNvSpPr/>
      </dsp:nvSpPr>
      <dsp:spPr>
        <a:xfrm>
          <a:off x="1876505" y="353668"/>
          <a:ext cx="4570490" cy="4570490"/>
        </a:xfrm>
        <a:prstGeom prst="pie">
          <a:avLst>
            <a:gd name="adj1" fmla="val 16200000"/>
            <a:gd name="adj2" fmla="val 18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Supports Relevance &amp; Equity</a:t>
          </a:r>
          <a:endParaRPr lang="en-US" sz="2400" b="1" i="0" u="none" strike="noStrike" kern="1200" cap="none" baseline="0" noProof="0" dirty="0">
            <a:latin typeface="Calibri"/>
            <a:cs typeface="Calibri"/>
          </a:endParaRPr>
        </a:p>
      </dsp:txBody>
      <dsp:txXfrm>
        <a:off x="4285262" y="1322177"/>
        <a:ext cx="1632317" cy="1360265"/>
      </dsp:txXfrm>
    </dsp:sp>
    <dsp:sp modelId="{83EE98CB-0FCA-6144-8D84-0A230E14931E}">
      <dsp:nvSpPr>
        <dsp:cNvPr id="0" name=""/>
        <dsp:cNvSpPr/>
      </dsp:nvSpPr>
      <dsp:spPr>
        <a:xfrm>
          <a:off x="1782375" y="516900"/>
          <a:ext cx="4570490" cy="4570490"/>
        </a:xfrm>
        <a:prstGeom prst="pie">
          <a:avLst>
            <a:gd name="adj1" fmla="val 1800000"/>
            <a:gd name="adj2" fmla="val 90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Improves student outcomes</a:t>
          </a:r>
          <a:endParaRPr lang="en-US" sz="2400" b="1" kern="1200" dirty="0">
            <a:latin typeface="Calibri"/>
            <a:cs typeface="Calibri"/>
          </a:endParaRPr>
        </a:p>
      </dsp:txBody>
      <dsp:txXfrm>
        <a:off x="2870587" y="3482278"/>
        <a:ext cx="2448477" cy="1197033"/>
      </dsp:txXfrm>
    </dsp:sp>
    <dsp:sp modelId="{A7E48921-F0E5-B841-A32C-334EABE5D0C8}">
      <dsp:nvSpPr>
        <dsp:cNvPr id="0" name=""/>
        <dsp:cNvSpPr/>
      </dsp:nvSpPr>
      <dsp:spPr>
        <a:xfrm>
          <a:off x="1688244" y="353668"/>
          <a:ext cx="4570490" cy="4570490"/>
        </a:xfrm>
        <a:prstGeom prst="pie">
          <a:avLst>
            <a:gd name="adj1" fmla="val 9000000"/>
            <a:gd name="adj2" fmla="val 162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Promotes Engagement</a:t>
          </a:r>
          <a:endParaRPr lang="en-US" sz="2400" b="1" kern="1200" dirty="0">
            <a:latin typeface="Calibri"/>
            <a:cs typeface="Calibri"/>
          </a:endParaRPr>
        </a:p>
      </dsp:txBody>
      <dsp:txXfrm>
        <a:off x="2217660" y="1322177"/>
        <a:ext cx="1632317" cy="1360265"/>
      </dsp:txXfrm>
    </dsp:sp>
    <dsp:sp modelId="{BBF6786D-87A4-6A4D-B7F7-E22DCAB44993}">
      <dsp:nvSpPr>
        <dsp:cNvPr id="0" name=""/>
        <dsp:cNvSpPr/>
      </dsp:nvSpPr>
      <dsp:spPr>
        <a:xfrm>
          <a:off x="1593947" y="70733"/>
          <a:ext cx="5136360" cy="5136360"/>
        </a:xfrm>
        <a:prstGeom prst="circularArrow">
          <a:avLst>
            <a:gd name="adj1" fmla="val 5085"/>
            <a:gd name="adj2" fmla="val 327528"/>
            <a:gd name="adj3" fmla="val 1472472"/>
            <a:gd name="adj4" fmla="val 1619943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9215D-F402-A446-A94B-99EF9ED1A8C8}">
      <dsp:nvSpPr>
        <dsp:cNvPr id="0" name=""/>
        <dsp:cNvSpPr/>
      </dsp:nvSpPr>
      <dsp:spPr>
        <a:xfrm>
          <a:off x="1499440" y="233676"/>
          <a:ext cx="5136360" cy="5136360"/>
        </a:xfrm>
        <a:prstGeom prst="circularArrow">
          <a:avLst>
            <a:gd name="adj1" fmla="val 5085"/>
            <a:gd name="adj2" fmla="val 327528"/>
            <a:gd name="adj3" fmla="val 8671970"/>
            <a:gd name="adj4" fmla="val 180050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7DEB72-3766-6342-9BFB-B352E50C6C47}">
      <dsp:nvSpPr>
        <dsp:cNvPr id="0" name=""/>
        <dsp:cNvSpPr/>
      </dsp:nvSpPr>
      <dsp:spPr>
        <a:xfrm>
          <a:off x="1404932" y="70733"/>
          <a:ext cx="5136360" cy="5136360"/>
        </a:xfrm>
        <a:prstGeom prst="circularArrow">
          <a:avLst>
            <a:gd name="adj1" fmla="val 5085"/>
            <a:gd name="adj2" fmla="val 327528"/>
            <a:gd name="adj3" fmla="val 15873039"/>
            <a:gd name="adj4" fmla="val 9000000"/>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a:ea typeface="+mn-ea"/>
              <a:cs typeface="+mn-cs"/>
            </a:rPr>
            <a:t>Define</a:t>
          </a:r>
        </a:p>
      </dsp:txBody>
      <dsp:txXfrm>
        <a:off x="3034207" y="188812"/>
        <a:ext cx="1158589" cy="911664"/>
      </dsp:txXfrm>
    </dsp:sp>
    <dsp:sp modelId="{83C8FD20-C609-6048-A5A8-D76C9249260D}">
      <dsp:nvSpPr>
        <dsp:cNvPr id="0" name=""/>
        <dsp:cNvSpPr/>
      </dsp:nvSpPr>
      <dsp:spPr>
        <a:xfrm rot="1932672">
          <a:off x="4343774" y="991387"/>
          <a:ext cx="330900"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4351413" y="1051956"/>
        <a:ext cx="231630" cy="261080"/>
      </dsp:txXfrm>
    </dsp:sp>
    <dsp:sp modelId="{60F62DDA-327D-D142-B616-70ED788A17E2}">
      <dsp:nvSpPr>
        <dsp:cNvPr id="0" name=""/>
        <dsp:cNvSpPr/>
      </dsp:nvSpPr>
      <dsp: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Teach</a:t>
          </a:r>
        </a:p>
      </dsp:txBody>
      <dsp:txXfrm>
        <a:off x="4841499" y="1327418"/>
        <a:ext cx="1158589" cy="911664"/>
      </dsp:txXfrm>
    </dsp:sp>
    <dsp:sp modelId="{018EE35C-5CD7-0D44-A9C5-1499B1A5DB7B}">
      <dsp:nvSpPr>
        <dsp:cNvPr id="0" name=""/>
        <dsp:cNvSpPr/>
      </dsp:nvSpPr>
      <dsp:spPr>
        <a:xfrm rot="6479980">
          <a:off x="4923422" y="2548733"/>
          <a:ext cx="330306"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4988278" y="2588639"/>
        <a:ext cx="231214" cy="261080"/>
      </dsp:txXfrm>
    </dsp:sp>
    <dsp:sp modelId="{C9F4245C-5335-1E45-A165-3C7D03B0E3A1}">
      <dsp:nvSpPr>
        <dsp:cNvPr id="0" name=""/>
        <dsp:cNvSpPr/>
      </dsp:nvSpPr>
      <dsp: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Prompt</a:t>
          </a:r>
        </a:p>
      </dsp:txBody>
      <dsp:txXfrm>
        <a:off x="4243065" y="3169246"/>
        <a:ext cx="1158589" cy="911664"/>
      </dsp:txXfrm>
    </dsp:sp>
    <dsp:sp modelId="{C50C08BA-8CB4-4446-8A3F-228C46E38D00}">
      <dsp:nvSpPr>
        <dsp:cNvPr id="0" name=""/>
        <dsp:cNvSpPr/>
      </dsp:nvSpPr>
      <dsp:spPr>
        <a:xfrm rot="10800001">
          <a:off x="3575236" y="3407511"/>
          <a:ext cx="302367"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3665946" y="3494538"/>
        <a:ext cx="211657" cy="261080"/>
      </dsp:txXfrm>
    </dsp:sp>
    <dsp:sp modelId="{0BFE5E2A-3870-3448-AF57-D6C82A555587}">
      <dsp:nvSpPr>
        <dsp:cNvPr id="0" name=""/>
        <dsp:cNvSpPr/>
      </dsp:nvSpPr>
      <dsp: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Monitor</a:t>
          </a:r>
        </a:p>
      </dsp:txBody>
      <dsp:txXfrm>
        <a:off x="1892383" y="3169245"/>
        <a:ext cx="1275965" cy="911664"/>
      </dsp:txXfrm>
    </dsp:sp>
    <dsp:sp modelId="{E61C2143-43FC-DD40-8139-7F7FEF2DA174}">
      <dsp:nvSpPr>
        <dsp:cNvPr id="0" name=""/>
        <dsp:cNvSpPr/>
      </dsp:nvSpPr>
      <dsp:spPr>
        <a:xfrm rot="15120000">
          <a:off x="2071296" y="2496010"/>
          <a:ext cx="325811"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2135270" y="2629517"/>
        <a:ext cx="228068" cy="261080"/>
      </dsp:txXfrm>
    </dsp:sp>
    <dsp:sp modelId="{7C3F7977-3137-6644-A70C-D66A8B47591F}">
      <dsp:nvSpPr>
        <dsp:cNvPr id="0" name=""/>
        <dsp:cNvSpPr/>
      </dsp:nvSpPr>
      <dsp: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160E44"/>
              </a:solidFill>
              <a:latin typeface="Arial"/>
              <a:ea typeface="+mn-ea"/>
              <a:cs typeface="+mn-cs"/>
            </a:rPr>
            <a:t>Evaluate</a:t>
          </a:r>
        </a:p>
      </dsp:txBody>
      <dsp:txXfrm>
        <a:off x="1266973" y="1327425"/>
        <a:ext cx="1329899" cy="911664"/>
      </dsp:txXfrm>
    </dsp:sp>
    <dsp:sp modelId="{9C46DF65-2703-E047-83EA-5810BE3C0120}">
      <dsp:nvSpPr>
        <dsp:cNvPr id="0" name=""/>
        <dsp:cNvSpPr/>
      </dsp:nvSpPr>
      <dsp:spPr>
        <a:xfrm rot="19553861">
          <a:off x="2665554" y="984091"/>
          <a:ext cx="250622"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2672019" y="1092196"/>
        <a:ext cx="175435" cy="2610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3CC1D-7E30-BE47-96C2-BC334579245D}">
      <dsp:nvSpPr>
        <dsp:cNvPr id="0" name=""/>
        <dsp:cNvSpPr/>
      </dsp:nvSpPr>
      <dsp:spPr>
        <a:xfrm>
          <a:off x="181269" y="1059094"/>
          <a:ext cx="2250175" cy="1125087"/>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Yelling</a:t>
          </a:r>
        </a:p>
      </dsp:txBody>
      <dsp:txXfrm>
        <a:off x="214222" y="1092047"/>
        <a:ext cx="2184269" cy="1059181"/>
      </dsp:txXfrm>
    </dsp:sp>
    <dsp:sp modelId="{A92F2B88-7355-8643-9BCB-FF7590F735A3}">
      <dsp:nvSpPr>
        <dsp:cNvPr id="0" name=""/>
        <dsp:cNvSpPr/>
      </dsp:nvSpPr>
      <dsp:spPr>
        <a:xfrm rot="18887903">
          <a:off x="2279849" y="1224598"/>
          <a:ext cx="1026418" cy="65742"/>
        </a:xfrm>
        <a:custGeom>
          <a:avLst/>
          <a:gdLst/>
          <a:ahLst/>
          <a:cxnLst/>
          <a:rect l="0" t="0" r="0" b="0"/>
          <a:pathLst>
            <a:path>
              <a:moveTo>
                <a:pt x="0" y="32871"/>
              </a:moveTo>
              <a:lnTo>
                <a:pt x="1026418" y="3287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7398" y="1231809"/>
        <a:ext cx="51320" cy="51320"/>
      </dsp:txXfrm>
    </dsp:sp>
    <dsp:sp modelId="{0F109102-B115-8B4A-873D-0A647D824BC9}">
      <dsp:nvSpPr>
        <dsp:cNvPr id="0" name=""/>
        <dsp:cNvSpPr/>
      </dsp:nvSpPr>
      <dsp:spPr>
        <a:xfrm>
          <a:off x="3154673" y="330757"/>
          <a:ext cx="2250175" cy="112508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At recess</a:t>
          </a:r>
        </a:p>
      </dsp:txBody>
      <dsp:txXfrm>
        <a:off x="3187626" y="363710"/>
        <a:ext cx="2184269" cy="1059181"/>
      </dsp:txXfrm>
    </dsp:sp>
    <dsp:sp modelId="{478CBE3D-5D65-1344-9086-C1C5AD2083FF}">
      <dsp:nvSpPr>
        <dsp:cNvPr id="0" name=""/>
        <dsp:cNvSpPr/>
      </dsp:nvSpPr>
      <dsp:spPr>
        <a:xfrm>
          <a:off x="5404848" y="860430"/>
          <a:ext cx="900070" cy="65742"/>
        </a:xfrm>
        <a:custGeom>
          <a:avLst/>
          <a:gdLst/>
          <a:ahLst/>
          <a:cxnLst/>
          <a:rect l="0" t="0" r="0" b="0"/>
          <a:pathLst>
            <a:path>
              <a:moveTo>
                <a:pt x="0" y="32871"/>
              </a:moveTo>
              <a:lnTo>
                <a:pt x="900070" y="328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2382" y="870799"/>
        <a:ext cx="45003" cy="45003"/>
      </dsp:txXfrm>
    </dsp:sp>
    <dsp:sp modelId="{18BC070E-132B-8046-B42B-3BE595D6AA88}">
      <dsp:nvSpPr>
        <dsp:cNvPr id="0" name=""/>
        <dsp:cNvSpPr/>
      </dsp:nvSpPr>
      <dsp:spPr>
        <a:xfrm>
          <a:off x="6304918" y="330757"/>
          <a:ext cx="2250175" cy="11250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Appropriate</a:t>
          </a:r>
        </a:p>
      </dsp:txBody>
      <dsp:txXfrm>
        <a:off x="6337871" y="363710"/>
        <a:ext cx="2184269" cy="1059181"/>
      </dsp:txXfrm>
    </dsp:sp>
    <dsp:sp modelId="{C1B78371-B723-F94D-8924-BA40BC10A71E}">
      <dsp:nvSpPr>
        <dsp:cNvPr id="0" name=""/>
        <dsp:cNvSpPr/>
      </dsp:nvSpPr>
      <dsp:spPr>
        <a:xfrm rot="2281374">
          <a:off x="2334020" y="1871524"/>
          <a:ext cx="918077" cy="65742"/>
        </a:xfrm>
        <a:custGeom>
          <a:avLst/>
          <a:gdLst/>
          <a:ahLst/>
          <a:cxnLst/>
          <a:rect l="0" t="0" r="0" b="0"/>
          <a:pathLst>
            <a:path>
              <a:moveTo>
                <a:pt x="0" y="32871"/>
              </a:moveTo>
              <a:lnTo>
                <a:pt x="918077" y="3287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70106" y="1881443"/>
        <a:ext cx="45903" cy="45903"/>
      </dsp:txXfrm>
    </dsp:sp>
    <dsp:sp modelId="{DAE5B4B5-3DB4-744F-A9C3-1E2F46967070}">
      <dsp:nvSpPr>
        <dsp:cNvPr id="0" name=""/>
        <dsp:cNvSpPr/>
      </dsp:nvSpPr>
      <dsp:spPr>
        <a:xfrm>
          <a:off x="3154673" y="1624608"/>
          <a:ext cx="2250175" cy="112508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In classroom</a:t>
          </a:r>
        </a:p>
      </dsp:txBody>
      <dsp:txXfrm>
        <a:off x="3187626" y="1657561"/>
        <a:ext cx="2184269" cy="1059181"/>
      </dsp:txXfrm>
    </dsp:sp>
    <dsp:sp modelId="{89596680-8DE7-2945-A9AB-43A59E8372A5}">
      <dsp:nvSpPr>
        <dsp:cNvPr id="0" name=""/>
        <dsp:cNvSpPr/>
      </dsp:nvSpPr>
      <dsp:spPr>
        <a:xfrm>
          <a:off x="5404848" y="2154281"/>
          <a:ext cx="900070" cy="65742"/>
        </a:xfrm>
        <a:custGeom>
          <a:avLst/>
          <a:gdLst/>
          <a:ahLst/>
          <a:cxnLst/>
          <a:rect l="0" t="0" r="0" b="0"/>
          <a:pathLst>
            <a:path>
              <a:moveTo>
                <a:pt x="0" y="32871"/>
              </a:moveTo>
              <a:lnTo>
                <a:pt x="900070" y="328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2382" y="2164650"/>
        <a:ext cx="45003" cy="45003"/>
      </dsp:txXfrm>
    </dsp:sp>
    <dsp:sp modelId="{C0E3774D-5ECD-964E-AD7F-27AA95AA8FE6}">
      <dsp:nvSpPr>
        <dsp:cNvPr id="0" name=""/>
        <dsp:cNvSpPr/>
      </dsp:nvSpPr>
      <dsp:spPr>
        <a:xfrm>
          <a:off x="6304918" y="1624608"/>
          <a:ext cx="2250175" cy="11250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Inappropriate</a:t>
          </a:r>
        </a:p>
      </dsp:txBody>
      <dsp:txXfrm>
        <a:off x="6337871" y="1657561"/>
        <a:ext cx="2184269" cy="10591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3CC1D-7E30-BE47-96C2-BC334579245D}">
      <dsp:nvSpPr>
        <dsp:cNvPr id="0" name=""/>
        <dsp:cNvSpPr/>
      </dsp:nvSpPr>
      <dsp:spPr>
        <a:xfrm>
          <a:off x="181269" y="1059094"/>
          <a:ext cx="2250175" cy="1125087"/>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Getting help from peers</a:t>
          </a:r>
        </a:p>
      </dsp:txBody>
      <dsp:txXfrm>
        <a:off x="214222" y="1092047"/>
        <a:ext cx="2184269" cy="1059181"/>
      </dsp:txXfrm>
    </dsp:sp>
    <dsp:sp modelId="{A92F2B88-7355-8643-9BCB-FF7590F735A3}">
      <dsp:nvSpPr>
        <dsp:cNvPr id="0" name=""/>
        <dsp:cNvSpPr/>
      </dsp:nvSpPr>
      <dsp:spPr>
        <a:xfrm rot="18887903">
          <a:off x="2279849" y="1224598"/>
          <a:ext cx="1026418" cy="65742"/>
        </a:xfrm>
        <a:custGeom>
          <a:avLst/>
          <a:gdLst/>
          <a:ahLst/>
          <a:cxnLst/>
          <a:rect l="0" t="0" r="0" b="0"/>
          <a:pathLst>
            <a:path>
              <a:moveTo>
                <a:pt x="0" y="32871"/>
              </a:moveTo>
              <a:lnTo>
                <a:pt x="1026418" y="3287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7398" y="1231809"/>
        <a:ext cx="51320" cy="51320"/>
      </dsp:txXfrm>
    </dsp:sp>
    <dsp:sp modelId="{0F109102-B115-8B4A-873D-0A647D824BC9}">
      <dsp:nvSpPr>
        <dsp:cNvPr id="0" name=""/>
        <dsp:cNvSpPr/>
      </dsp:nvSpPr>
      <dsp:spPr>
        <a:xfrm>
          <a:off x="3154673" y="330757"/>
          <a:ext cx="2250175" cy="112508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During</a:t>
          </a:r>
          <a:r>
            <a:rPr lang="en-US" sz="3000" kern="1200" baseline="0" dirty="0"/>
            <a:t> group work</a:t>
          </a:r>
          <a:endParaRPr lang="en-US" sz="3000" kern="1200" dirty="0"/>
        </a:p>
      </dsp:txBody>
      <dsp:txXfrm>
        <a:off x="3187626" y="363710"/>
        <a:ext cx="2184269" cy="1059181"/>
      </dsp:txXfrm>
    </dsp:sp>
    <dsp:sp modelId="{478CBE3D-5D65-1344-9086-C1C5AD2083FF}">
      <dsp:nvSpPr>
        <dsp:cNvPr id="0" name=""/>
        <dsp:cNvSpPr/>
      </dsp:nvSpPr>
      <dsp:spPr>
        <a:xfrm>
          <a:off x="5404848" y="860430"/>
          <a:ext cx="900070" cy="65742"/>
        </a:xfrm>
        <a:custGeom>
          <a:avLst/>
          <a:gdLst/>
          <a:ahLst/>
          <a:cxnLst/>
          <a:rect l="0" t="0" r="0" b="0"/>
          <a:pathLst>
            <a:path>
              <a:moveTo>
                <a:pt x="0" y="32871"/>
              </a:moveTo>
              <a:lnTo>
                <a:pt x="900070" y="328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2382" y="870799"/>
        <a:ext cx="45003" cy="45003"/>
      </dsp:txXfrm>
    </dsp:sp>
    <dsp:sp modelId="{18BC070E-132B-8046-B42B-3BE595D6AA88}">
      <dsp:nvSpPr>
        <dsp:cNvPr id="0" name=""/>
        <dsp:cNvSpPr/>
      </dsp:nvSpPr>
      <dsp:spPr>
        <a:xfrm>
          <a:off x="6304918" y="330757"/>
          <a:ext cx="2250175" cy="11250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Appropriate</a:t>
          </a:r>
        </a:p>
      </dsp:txBody>
      <dsp:txXfrm>
        <a:off x="6337871" y="363710"/>
        <a:ext cx="2184269" cy="1059181"/>
      </dsp:txXfrm>
    </dsp:sp>
    <dsp:sp modelId="{C1B78371-B723-F94D-8924-BA40BC10A71E}">
      <dsp:nvSpPr>
        <dsp:cNvPr id="0" name=""/>
        <dsp:cNvSpPr/>
      </dsp:nvSpPr>
      <dsp:spPr>
        <a:xfrm rot="2281374">
          <a:off x="2334020" y="1871524"/>
          <a:ext cx="918077" cy="65742"/>
        </a:xfrm>
        <a:custGeom>
          <a:avLst/>
          <a:gdLst/>
          <a:ahLst/>
          <a:cxnLst/>
          <a:rect l="0" t="0" r="0" b="0"/>
          <a:pathLst>
            <a:path>
              <a:moveTo>
                <a:pt x="0" y="32871"/>
              </a:moveTo>
              <a:lnTo>
                <a:pt x="918077" y="3287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70106" y="1881443"/>
        <a:ext cx="45903" cy="45903"/>
      </dsp:txXfrm>
    </dsp:sp>
    <dsp:sp modelId="{DAE5B4B5-3DB4-744F-A9C3-1E2F46967070}">
      <dsp:nvSpPr>
        <dsp:cNvPr id="0" name=""/>
        <dsp:cNvSpPr/>
      </dsp:nvSpPr>
      <dsp:spPr>
        <a:xfrm>
          <a:off x="3154673" y="1624608"/>
          <a:ext cx="2250175" cy="112508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During</a:t>
          </a:r>
          <a:r>
            <a:rPr lang="en-US" sz="3000" kern="1200" baseline="0" dirty="0"/>
            <a:t> a test</a:t>
          </a:r>
          <a:endParaRPr lang="en-US" sz="3000" kern="1200" dirty="0"/>
        </a:p>
      </dsp:txBody>
      <dsp:txXfrm>
        <a:off x="3187626" y="1657561"/>
        <a:ext cx="2184269" cy="1059181"/>
      </dsp:txXfrm>
    </dsp:sp>
    <dsp:sp modelId="{89596680-8DE7-2945-A9AB-43A59E8372A5}">
      <dsp:nvSpPr>
        <dsp:cNvPr id="0" name=""/>
        <dsp:cNvSpPr/>
      </dsp:nvSpPr>
      <dsp:spPr>
        <a:xfrm>
          <a:off x="5404848" y="2154281"/>
          <a:ext cx="900070" cy="65742"/>
        </a:xfrm>
        <a:custGeom>
          <a:avLst/>
          <a:gdLst/>
          <a:ahLst/>
          <a:cxnLst/>
          <a:rect l="0" t="0" r="0" b="0"/>
          <a:pathLst>
            <a:path>
              <a:moveTo>
                <a:pt x="0" y="32871"/>
              </a:moveTo>
              <a:lnTo>
                <a:pt x="900070" y="328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2382" y="2164650"/>
        <a:ext cx="45003" cy="45003"/>
      </dsp:txXfrm>
    </dsp:sp>
    <dsp:sp modelId="{C0E3774D-5ECD-964E-AD7F-27AA95AA8FE6}">
      <dsp:nvSpPr>
        <dsp:cNvPr id="0" name=""/>
        <dsp:cNvSpPr/>
      </dsp:nvSpPr>
      <dsp:spPr>
        <a:xfrm>
          <a:off x="6304918" y="1624608"/>
          <a:ext cx="2250175" cy="11250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Inappropriate</a:t>
          </a:r>
        </a:p>
      </dsp:txBody>
      <dsp:txXfrm>
        <a:off x="6337871" y="1657561"/>
        <a:ext cx="2184269" cy="105918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0.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FA3BE-E0FC-AE45-8423-DCEAC045D7C8}" type="datetimeFigureOut">
              <a:rPr lang="en-US" smtClean="0"/>
              <a:t>9/26/23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239FB-7A1F-164F-9479-C3A68D9D7546}" type="slidenum">
              <a:rPr lang="en-US" smtClean="0"/>
              <a:t>‹#›</a:t>
            </a:fld>
            <a:endParaRPr lang="en-US"/>
          </a:p>
        </p:txBody>
      </p:sp>
    </p:spTree>
    <p:extLst>
      <p:ext uri="{BB962C8B-B14F-4D97-AF65-F5344CB8AC3E}">
        <p14:creationId xmlns:p14="http://schemas.microsoft.com/office/powerpoint/2010/main" val="219897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0258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6950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7591948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112</a:t>
            </a:fld>
            <a:endParaRPr lang="en-US"/>
          </a:p>
        </p:txBody>
      </p:sp>
    </p:spTree>
    <p:extLst>
      <p:ext uri="{BB962C8B-B14F-4D97-AF65-F5344CB8AC3E}">
        <p14:creationId xmlns:p14="http://schemas.microsoft.com/office/powerpoint/2010/main" val="2686911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517B99-17B6-2D4A-9DF3-0C8124AFE377}" type="slidenum">
              <a:rPr lang="en-US" smtClean="0"/>
              <a:t>113</a:t>
            </a:fld>
            <a:endParaRPr lang="en-US"/>
          </a:p>
        </p:txBody>
      </p:sp>
    </p:spTree>
    <p:extLst>
      <p:ext uri="{BB962C8B-B14F-4D97-AF65-F5344CB8AC3E}">
        <p14:creationId xmlns:p14="http://schemas.microsoft.com/office/powerpoint/2010/main" val="8571153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TRAINER NOTE:</a:t>
            </a:r>
          </a:p>
          <a:p>
            <a:r>
              <a:rPr lang="en-CA" dirty="0"/>
              <a:t>This simplified model of the research indicates that racial bias, even when it is implicit, has a direct and disproportionate impact on student discipline outcomes.</a:t>
            </a:r>
          </a:p>
          <a:p>
            <a:r>
              <a:rPr lang="en-CA" dirty="0"/>
              <a:t>But this model has 2 problems:</a:t>
            </a:r>
            <a:endParaRPr lang="en-US" dirty="0"/>
          </a:p>
          <a:p>
            <a:r>
              <a:rPr lang="en-US" dirty="0"/>
              <a:t>1. it focuses solely on one variable that has been shown in many studies to be highly resistant to change (Racial bias)</a:t>
            </a:r>
          </a:p>
          <a:p>
            <a:r>
              <a:rPr lang="en-US" dirty="0"/>
              <a:t>2. fails to consider contextual variables that may be as critical to biased decision making but are much more malleable.</a:t>
            </a:r>
          </a:p>
          <a:p>
            <a:endParaRPr lang="en-US" dirty="0"/>
          </a:p>
          <a:p>
            <a:r>
              <a:rPr lang="en-US" dirty="0"/>
              <a:t>CLICK</a:t>
            </a:r>
          </a:p>
          <a:p>
            <a:endParaRPr lang="en-US" dirty="0"/>
          </a:p>
          <a:p>
            <a:r>
              <a:rPr lang="en-US" dirty="0"/>
              <a:t>However, when we recognize that the context or situation can influence someone’s response and that individuals may selectively show racial bias in different decision situations, we develop a multidimensional view of bias that can be altered with intervention. For example, a teacher may make more equitable discipline decisions at the start of the day but be more likely to send students of color to the office at the end of the day </a:t>
            </a:r>
          </a:p>
          <a:p>
            <a:endParaRPr lang="en-CA" dirty="0"/>
          </a:p>
          <a:p>
            <a:endParaRPr lang="en-US" dirty="0"/>
          </a:p>
          <a:p>
            <a:endParaRPr lang="en-US" dirty="0"/>
          </a:p>
        </p:txBody>
      </p:sp>
      <p:sp>
        <p:nvSpPr>
          <p:cNvPr id="4" name="Slide Number Placeholder 3"/>
          <p:cNvSpPr>
            <a:spLocks noGrp="1"/>
          </p:cNvSpPr>
          <p:nvPr>
            <p:ph type="sldNum" sz="quarter" idx="5"/>
          </p:nvPr>
        </p:nvSpPr>
        <p:spPr/>
        <p:txBody>
          <a:bodyPr/>
          <a:lstStyle/>
          <a:p>
            <a:fld id="{70517B99-17B6-2D4A-9DF3-0C8124AFE377}" type="slidenum">
              <a:rPr lang="en-US" smtClean="0"/>
              <a:t>114</a:t>
            </a:fld>
            <a:endParaRPr lang="en-US"/>
          </a:p>
        </p:txBody>
      </p:sp>
    </p:spTree>
    <p:extLst>
      <p:ext uri="{BB962C8B-B14F-4D97-AF65-F5344CB8AC3E}">
        <p14:creationId xmlns:p14="http://schemas.microsoft.com/office/powerpoint/2010/main" val="15257340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517B99-17B6-2D4A-9DF3-0C8124AFE377}" type="slidenum">
              <a:rPr lang="en-US" smtClean="0"/>
              <a:t>115</a:t>
            </a:fld>
            <a:endParaRPr lang="en-US"/>
          </a:p>
        </p:txBody>
      </p:sp>
    </p:spTree>
    <p:extLst>
      <p:ext uri="{BB962C8B-B14F-4D97-AF65-F5344CB8AC3E}">
        <p14:creationId xmlns:p14="http://schemas.microsoft.com/office/powerpoint/2010/main" val="33123516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MAIN IDEA: We’re all prone to vulnerable decision states, the key is recognizing them so we don’t act on impulse.</a:t>
            </a:r>
          </a:p>
          <a:p>
            <a:endParaRPr lang="en-US" dirty="0"/>
          </a:p>
        </p:txBody>
      </p:sp>
      <p:sp>
        <p:nvSpPr>
          <p:cNvPr id="4" name="Slide Number Placeholder 3"/>
          <p:cNvSpPr>
            <a:spLocks noGrp="1"/>
          </p:cNvSpPr>
          <p:nvPr>
            <p:ph type="sldNum" sz="quarter" idx="5"/>
          </p:nvPr>
        </p:nvSpPr>
        <p:spPr/>
        <p:txBody>
          <a:bodyPr/>
          <a:lstStyle/>
          <a:p>
            <a:fld id="{70517B99-17B6-2D4A-9DF3-0C8124AFE377}" type="slidenum">
              <a:rPr lang="en-US" smtClean="0"/>
              <a:t>116</a:t>
            </a:fld>
            <a:endParaRPr lang="en-US"/>
          </a:p>
        </p:txBody>
      </p:sp>
    </p:spTree>
    <p:extLst>
      <p:ext uri="{BB962C8B-B14F-4D97-AF65-F5344CB8AC3E}">
        <p14:creationId xmlns:p14="http://schemas.microsoft.com/office/powerpoint/2010/main" val="1024748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517B99-17B6-2D4A-9DF3-0C8124AFE377}" type="slidenum">
              <a:rPr lang="en-US" smtClean="0"/>
              <a:t>117</a:t>
            </a:fld>
            <a:endParaRPr lang="en-US"/>
          </a:p>
        </p:txBody>
      </p:sp>
    </p:spTree>
    <p:extLst>
      <p:ext uri="{BB962C8B-B14F-4D97-AF65-F5344CB8AC3E}">
        <p14:creationId xmlns:p14="http://schemas.microsoft.com/office/powerpoint/2010/main" val="283894569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118</a:t>
            </a:fld>
            <a:endParaRPr lang="en-US"/>
          </a:p>
        </p:txBody>
      </p:sp>
    </p:spTree>
    <p:extLst>
      <p:ext uri="{BB962C8B-B14F-4D97-AF65-F5344CB8AC3E}">
        <p14:creationId xmlns:p14="http://schemas.microsoft.com/office/powerpoint/2010/main" val="310304839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119</a:t>
            </a:fld>
            <a:endParaRPr lang="en-US"/>
          </a:p>
        </p:txBody>
      </p:sp>
    </p:spTree>
    <p:extLst>
      <p:ext uri="{BB962C8B-B14F-4D97-AF65-F5344CB8AC3E}">
        <p14:creationId xmlns:p14="http://schemas.microsoft.com/office/powerpoint/2010/main" val="1459548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1062749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120</a:t>
            </a:fld>
            <a:endParaRPr lang="en-US"/>
          </a:p>
        </p:txBody>
      </p:sp>
    </p:spTree>
    <p:extLst>
      <p:ext uri="{BB962C8B-B14F-4D97-AF65-F5344CB8AC3E}">
        <p14:creationId xmlns:p14="http://schemas.microsoft.com/office/powerpoint/2010/main" val="10723893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264887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122</a:t>
            </a:fld>
            <a:endParaRPr lang="en-US"/>
          </a:p>
        </p:txBody>
      </p:sp>
    </p:spTree>
    <p:extLst>
      <p:ext uri="{BB962C8B-B14F-4D97-AF65-F5344CB8AC3E}">
        <p14:creationId xmlns:p14="http://schemas.microsoft.com/office/powerpoint/2010/main" val="14886653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123</a:t>
            </a:fld>
            <a:endParaRPr lang="en-US"/>
          </a:p>
        </p:txBody>
      </p:sp>
    </p:spTree>
    <p:extLst>
      <p:ext uri="{BB962C8B-B14F-4D97-AF65-F5344CB8AC3E}">
        <p14:creationId xmlns:p14="http://schemas.microsoft.com/office/powerpoint/2010/main" val="10041265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124</a:t>
            </a:fld>
            <a:endParaRPr lang="en-US"/>
          </a:p>
        </p:txBody>
      </p:sp>
    </p:spTree>
    <p:extLst>
      <p:ext uri="{BB962C8B-B14F-4D97-AF65-F5344CB8AC3E}">
        <p14:creationId xmlns:p14="http://schemas.microsoft.com/office/powerpoint/2010/main" val="32775750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a:p>
            <a:endParaRPr lang="en-US" dirty="0"/>
          </a:p>
        </p:txBody>
      </p:sp>
    </p:spTree>
    <p:extLst>
      <p:ext uri="{BB962C8B-B14F-4D97-AF65-F5344CB8AC3E}">
        <p14:creationId xmlns:p14="http://schemas.microsoft.com/office/powerpoint/2010/main" val="5293056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127</a:t>
            </a:fld>
            <a:endParaRPr lang="en-US"/>
          </a:p>
        </p:txBody>
      </p:sp>
    </p:spTree>
    <p:extLst>
      <p:ext uri="{BB962C8B-B14F-4D97-AF65-F5344CB8AC3E}">
        <p14:creationId xmlns:p14="http://schemas.microsoft.com/office/powerpoint/2010/main" val="167993944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517B99-17B6-2D4A-9DF3-0C8124AFE377}" type="slidenum">
              <a:rPr lang="en-US" smtClean="0"/>
              <a:t>128</a:t>
            </a:fld>
            <a:endParaRPr lang="en-US"/>
          </a:p>
        </p:txBody>
      </p:sp>
    </p:spTree>
    <p:extLst>
      <p:ext uri="{BB962C8B-B14F-4D97-AF65-F5344CB8AC3E}">
        <p14:creationId xmlns:p14="http://schemas.microsoft.com/office/powerpoint/2010/main" val="299472836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144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13</a:t>
            </a:fld>
            <a:endParaRPr lang="en-US"/>
          </a:p>
        </p:txBody>
      </p:sp>
    </p:spTree>
    <p:extLst>
      <p:ext uri="{BB962C8B-B14F-4D97-AF65-F5344CB8AC3E}">
        <p14:creationId xmlns:p14="http://schemas.microsoft.com/office/powerpoint/2010/main" val="77689053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18602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457830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37573033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471585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4562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8787629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Your first step is to create a representative team to lead your school’s PBIS efforts.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775322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rPr>
              <a:t>You’ll then focus your school’s PBIS efforts by creating a statement of purpose to identify your hopes and goals for PBIS implementation.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6781427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rPr>
              <a:t>Your team will work with your school community to uncover what you value and use those values to identify your schoolwide expectations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1976932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ea typeface="ＭＳ Ｐゴシック" pitchFamily="-108" charset="-128"/>
                <a:cs typeface="ＭＳ Ｐゴシック" pitchFamily="-108" charset="-128"/>
              </a:rPr>
              <a:t>Using those identified expectations, you’ll define what those expectations look and sound like in key routines/settings throughout your school. This is organized through a behavioral matrix. </a:t>
            </a:r>
            <a:r>
              <a:rPr lang="en-US" dirty="0">
                <a:latin typeface="Arial" pitchFamily="-1" charset="0"/>
                <a:ea typeface="ＭＳ Ｐゴシック" pitchFamily="-108" charset="-128"/>
                <a:cs typeface="ＭＳ Ｐゴシック" pitchFamily="-108" charset="-128"/>
              </a:rPr>
              <a:t>Using the schoolwide matrix, your team will develop lessons that will be explicitly taught to students at the beginning of the year (and boosted throughout the year) so that they know how to be successful within each context (like the hallway, cafeteria, assemblies, etc.) </a:t>
            </a:r>
          </a:p>
          <a:p>
            <a:pPr marL="0" marR="0" lvl="0" indent="0" algn="l" defTabSz="914400" rtl="0" eaLnBrk="0" fontAlgn="base" latinLnBrk="0" hangingPunct="0">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3889065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highlight>
                <a:srgbClr val="FFFF00"/>
              </a:highlight>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schoolwide expectations have been determined, classroom educators will apply the behavior matrix format to the routines and settings within their classrooms. They will also explicitly teach the expectations to their students throughout the year.</a:t>
            </a:r>
            <a:endParaRPr dirty="0"/>
          </a:p>
        </p:txBody>
      </p:sp>
    </p:spTree>
    <p:extLst>
      <p:ext uri="{BB962C8B-B14F-4D97-AF65-F5344CB8AC3E}">
        <p14:creationId xmlns:p14="http://schemas.microsoft.com/office/powerpoint/2010/main" val="347395785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To encourage contextually appropriate  behaviors to occur, you'll support educators to provide frequent specific feedback and praise. To promote this critical practice, you’ll develop recognition/acknowledgement systems for both students and staff. </a:t>
            </a:r>
            <a:endParaRPr dirty="0"/>
          </a:p>
        </p:txBody>
      </p:sp>
    </p:spTree>
    <p:extLst>
      <p:ext uri="{BB962C8B-B14F-4D97-AF65-F5344CB8AC3E}">
        <p14:creationId xmlns:p14="http://schemas.microsoft.com/office/powerpoint/2010/main" val="160372005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 will also clarify how staff should respond when contextually inappropriate behaviors occur by clearly defining, determining who’s responsible for responding, identifying clear responses, and recording the behaviors.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214161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99311874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77271716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846870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59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131537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823353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375730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4715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45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371052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9786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Your first step is to create a representative team to lead your school’s PBIS efforts.  </a:t>
            </a: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rPr>
              <a:t>You’ll then focus your school’s PBIS efforts by creating a statement of purpose to identify your hopes and goals for PBIS implementation.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00576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rPr>
              <a:t>Your team will work with your school community to uncover what you value and use those values to identify your schoolwide expectations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8582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ea typeface="ＭＳ Ｐゴシック" pitchFamily="-108" charset="-128"/>
                <a:cs typeface="ＭＳ Ｐゴシック" pitchFamily="-108" charset="-128"/>
              </a:rPr>
              <a:t>Using those identified expectations, you’ll define what those expectations look and sound like in key routines/settings throughout your school. This is organized through a behavioral matrix. </a:t>
            </a:r>
            <a:r>
              <a:rPr lang="en-US" dirty="0">
                <a:latin typeface="Arial" pitchFamily="-1" charset="0"/>
                <a:ea typeface="ＭＳ Ｐゴシック" pitchFamily="-108" charset="-128"/>
                <a:cs typeface="ＭＳ Ｐゴシック" pitchFamily="-108" charset="-128"/>
              </a:rPr>
              <a:t>Using the schoolwide matrix, your team will develop lessons that will be explicitly taught to students at the beginning of the year (and boosted throughout the year) so that they know how to be successful within each context (like the hallway, cafeteria, assemblies, etc.) </a:t>
            </a:r>
          </a:p>
          <a:p>
            <a:pPr marL="0" marR="0" lvl="0" indent="0" algn="l" defTabSz="914400" rtl="0" eaLnBrk="0" fontAlgn="base" latinLnBrk="0" hangingPunct="0">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381408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schoolwide expectations have been determined, classroom educators will apply the behavior matrix format to the routines and settings within their classrooms. They will also explicitly teach the expectations to their students throughout the year.</a:t>
            </a:r>
            <a:endParaRPr dirty="0"/>
          </a:p>
        </p:txBody>
      </p:sp>
    </p:spTree>
    <p:extLst>
      <p:ext uri="{BB962C8B-B14F-4D97-AF65-F5344CB8AC3E}">
        <p14:creationId xmlns:p14="http://schemas.microsoft.com/office/powerpoint/2010/main" val="2031317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To encourage contextually appropriate  behaviors to occur, you'll support educators to provide frequent specific feedback and praise. To promote this critical practice, you’ll develop recognition/acknowledgement systems for both students and staff. </a:t>
            </a:r>
            <a:endParaRPr dirty="0"/>
          </a:p>
        </p:txBody>
      </p:sp>
    </p:spTree>
    <p:extLst>
      <p:ext uri="{BB962C8B-B14F-4D97-AF65-F5344CB8AC3E}">
        <p14:creationId xmlns:p14="http://schemas.microsoft.com/office/powerpoint/2010/main" val="876630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71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192705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 will also clarify how staff should respond when contextually inappropriate behaviors occur by clearly defining, determining who’s responsible for responding, identifying clear responses, and recording the behaviors.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72F8-D544-2C4E-BFCF-3A1338F84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846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5929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31</a:t>
            </a:fld>
            <a:endParaRPr lang="en-US"/>
          </a:p>
        </p:txBody>
      </p:sp>
    </p:spTree>
    <p:extLst>
      <p:ext uri="{BB962C8B-B14F-4D97-AF65-F5344CB8AC3E}">
        <p14:creationId xmlns:p14="http://schemas.microsoft.com/office/powerpoint/2010/main" val="727830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32</a:t>
            </a:fld>
            <a:endParaRPr lang="en-US"/>
          </a:p>
        </p:txBody>
      </p:sp>
    </p:spTree>
    <p:extLst>
      <p:ext uri="{BB962C8B-B14F-4D97-AF65-F5344CB8AC3E}">
        <p14:creationId xmlns:p14="http://schemas.microsoft.com/office/powerpoint/2010/main" val="393297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86041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35</a:t>
            </a:fld>
            <a:endParaRPr lang="en-US"/>
          </a:p>
        </p:txBody>
      </p:sp>
    </p:spTree>
    <p:extLst>
      <p:ext uri="{BB962C8B-B14F-4D97-AF65-F5344CB8AC3E}">
        <p14:creationId xmlns:p14="http://schemas.microsoft.com/office/powerpoint/2010/main" val="3745569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11DB8D-095E-E247-8C01-555B2654AE37}" type="slidenum">
              <a:rPr lang="en-US" smtClean="0"/>
              <a:t>36</a:t>
            </a:fld>
            <a:endParaRPr lang="en-US"/>
          </a:p>
        </p:txBody>
      </p:sp>
    </p:spTree>
    <p:extLst>
      <p:ext uri="{BB962C8B-B14F-4D97-AF65-F5344CB8AC3E}">
        <p14:creationId xmlns:p14="http://schemas.microsoft.com/office/powerpoint/2010/main" val="3783493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11DB8D-095E-E247-8C01-555B2654AE37}" type="slidenum">
              <a:rPr lang="en-US" smtClean="0"/>
              <a:t>37</a:t>
            </a:fld>
            <a:endParaRPr lang="en-US"/>
          </a:p>
        </p:txBody>
      </p:sp>
    </p:spTree>
    <p:extLst>
      <p:ext uri="{BB962C8B-B14F-4D97-AF65-F5344CB8AC3E}">
        <p14:creationId xmlns:p14="http://schemas.microsoft.com/office/powerpoint/2010/main" val="767266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38</a:t>
            </a:fld>
            <a:endParaRPr lang="en-US"/>
          </a:p>
        </p:txBody>
      </p:sp>
    </p:spTree>
    <p:extLst>
      <p:ext uri="{BB962C8B-B14F-4D97-AF65-F5344CB8AC3E}">
        <p14:creationId xmlns:p14="http://schemas.microsoft.com/office/powerpoint/2010/main" val="705516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39</a:t>
            </a:fld>
            <a:endParaRPr lang="en-US"/>
          </a:p>
        </p:txBody>
      </p:sp>
    </p:spTree>
    <p:extLst>
      <p:ext uri="{BB962C8B-B14F-4D97-AF65-F5344CB8AC3E}">
        <p14:creationId xmlns:p14="http://schemas.microsoft.com/office/powerpoint/2010/main" val="1252881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40</a:t>
            </a:fld>
            <a:endParaRPr lang="en-US"/>
          </a:p>
        </p:txBody>
      </p:sp>
    </p:spTree>
    <p:extLst>
      <p:ext uri="{BB962C8B-B14F-4D97-AF65-F5344CB8AC3E}">
        <p14:creationId xmlns:p14="http://schemas.microsoft.com/office/powerpoint/2010/main" val="777924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41</a:t>
            </a:fld>
            <a:endParaRPr lang="en-US"/>
          </a:p>
        </p:txBody>
      </p:sp>
    </p:spTree>
    <p:extLst>
      <p:ext uri="{BB962C8B-B14F-4D97-AF65-F5344CB8AC3E}">
        <p14:creationId xmlns:p14="http://schemas.microsoft.com/office/powerpoint/2010/main" val="675549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90000"/>
              </a:lnSpc>
              <a:spcBef>
                <a:spcPct val="20000"/>
              </a:spcBef>
              <a:buNone/>
            </a:pPr>
            <a:r>
              <a:rPr lang="en-US" b="1" dirty="0">
                <a:latin typeface="Arial"/>
                <a:ea typeface="ＭＳ Ｐゴシック"/>
                <a:cs typeface="Arial"/>
              </a:rPr>
              <a:t>Trainers:</a:t>
            </a:r>
            <a:r>
              <a:rPr lang="en-US" dirty="0">
                <a:latin typeface="Arial"/>
                <a:ea typeface="ＭＳ Ｐゴシック"/>
                <a:cs typeface="Arial"/>
              </a:rPr>
              <a:t>  refer to training manual for:</a:t>
            </a:r>
          </a:p>
          <a:p>
            <a:pPr marL="457200" indent="-298450">
              <a:lnSpc>
                <a:spcPct val="90000"/>
              </a:lnSpc>
              <a:spcBef>
                <a:spcPct val="20000"/>
              </a:spcBef>
              <a:buFontTx/>
              <a:buChar char="-"/>
            </a:pPr>
            <a:r>
              <a:rPr lang="en-US" dirty="0">
                <a:latin typeface="Arial"/>
                <a:ea typeface="ＭＳ Ｐゴシック"/>
                <a:cs typeface="Arial"/>
              </a:rPr>
              <a:t>Tips on presenting the overview content</a:t>
            </a:r>
          </a:p>
          <a:p>
            <a:pPr marL="457200" indent="-298450">
              <a:lnSpc>
                <a:spcPct val="90000"/>
              </a:lnSpc>
              <a:spcBef>
                <a:spcPct val="20000"/>
              </a:spcBef>
              <a:buFontTx/>
              <a:buChar char="-"/>
            </a:pPr>
            <a:r>
              <a:rPr lang="en-US" dirty="0">
                <a:latin typeface="Arial"/>
                <a:ea typeface="ＭＳ Ｐゴシック"/>
                <a:cs typeface="Arial"/>
              </a:rPr>
              <a:t>Explanation for short activity periods and ideas for teaching this to teams</a:t>
            </a:r>
          </a:p>
          <a:p>
            <a:pPr marL="457200" indent="-298450">
              <a:lnSpc>
                <a:spcPct val="90000"/>
              </a:lnSpc>
              <a:spcBef>
                <a:spcPct val="20000"/>
              </a:spcBef>
              <a:buFontTx/>
              <a:buChar char="-"/>
            </a:pPr>
            <a:r>
              <a:rPr lang="en-US" dirty="0">
                <a:latin typeface="Arial"/>
                <a:ea typeface="ＭＳ Ｐゴシック"/>
                <a:cs typeface="Arial"/>
              </a:rPr>
              <a:t>Ideas </a:t>
            </a:r>
            <a:r>
              <a:rPr lang="en-US" baseline="0" dirty="0">
                <a:latin typeface="Arial"/>
                <a:ea typeface="ＭＳ Ｐゴシック"/>
                <a:cs typeface="Arial"/>
              </a:rPr>
              <a:t>for </a:t>
            </a:r>
            <a:r>
              <a:rPr lang="en-US" dirty="0">
                <a:latin typeface="Arial"/>
                <a:ea typeface="ＭＳ Ｐゴシック"/>
                <a:cs typeface="Arial"/>
              </a:rPr>
              <a:t>facilitating review and team action planning</a:t>
            </a:r>
          </a:p>
          <a:p>
            <a:pPr marL="0" indent="0">
              <a:buFontTx/>
              <a:buNone/>
            </a:pPr>
            <a:endParaRPr lang="en-US" dirty="0">
              <a:latin typeface="Arial" pitchFamily="-1" charset="0"/>
              <a:ea typeface="ＭＳ Ｐゴシック" pitchFamily="-108" charset="-128"/>
              <a:cs typeface="Arial"/>
            </a:endParaRPr>
          </a:p>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43</a:t>
            </a:fld>
            <a:endParaRPr lang="en-US"/>
          </a:p>
        </p:txBody>
      </p:sp>
    </p:spTree>
    <p:extLst>
      <p:ext uri="{BB962C8B-B14F-4D97-AF65-F5344CB8AC3E}">
        <p14:creationId xmlns:p14="http://schemas.microsoft.com/office/powerpoint/2010/main" val="38554576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45</a:t>
            </a:fld>
            <a:endParaRPr lang="en-US"/>
          </a:p>
        </p:txBody>
      </p:sp>
    </p:spTree>
    <p:extLst>
      <p:ext uri="{BB962C8B-B14F-4D97-AF65-F5344CB8AC3E}">
        <p14:creationId xmlns:p14="http://schemas.microsoft.com/office/powerpoint/2010/main" val="4054526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46</a:t>
            </a:fld>
            <a:endParaRPr lang="en-US"/>
          </a:p>
        </p:txBody>
      </p:sp>
    </p:spTree>
    <p:extLst>
      <p:ext uri="{BB962C8B-B14F-4D97-AF65-F5344CB8AC3E}">
        <p14:creationId xmlns:p14="http://schemas.microsoft.com/office/powerpoint/2010/main" val="25781134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47</a:t>
            </a:fld>
            <a:endParaRPr lang="en-US"/>
          </a:p>
        </p:txBody>
      </p:sp>
    </p:spTree>
    <p:extLst>
      <p:ext uri="{BB962C8B-B14F-4D97-AF65-F5344CB8AC3E}">
        <p14:creationId xmlns:p14="http://schemas.microsoft.com/office/powerpoint/2010/main" val="29405525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48</a:t>
            </a:fld>
            <a:endParaRPr lang="en-US"/>
          </a:p>
        </p:txBody>
      </p:sp>
    </p:spTree>
    <p:extLst>
      <p:ext uri="{BB962C8B-B14F-4D97-AF65-F5344CB8AC3E}">
        <p14:creationId xmlns:p14="http://schemas.microsoft.com/office/powerpoint/2010/main" val="36867538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50</a:t>
            </a:fld>
            <a:endParaRPr lang="en-US"/>
          </a:p>
        </p:txBody>
      </p:sp>
    </p:spTree>
    <p:extLst>
      <p:ext uri="{BB962C8B-B14F-4D97-AF65-F5344CB8AC3E}">
        <p14:creationId xmlns:p14="http://schemas.microsoft.com/office/powerpoint/2010/main" val="36195553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51</a:t>
            </a:fld>
            <a:endParaRPr lang="en-US"/>
          </a:p>
        </p:txBody>
      </p:sp>
    </p:spTree>
    <p:extLst>
      <p:ext uri="{BB962C8B-B14F-4D97-AF65-F5344CB8AC3E}">
        <p14:creationId xmlns:p14="http://schemas.microsoft.com/office/powerpoint/2010/main" val="2696261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6283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8694316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57</a:t>
            </a:fld>
            <a:endParaRPr lang="en-US"/>
          </a:p>
        </p:txBody>
      </p:sp>
    </p:spTree>
    <p:extLst>
      <p:ext uri="{BB962C8B-B14F-4D97-AF65-F5344CB8AC3E}">
        <p14:creationId xmlns:p14="http://schemas.microsoft.com/office/powerpoint/2010/main" val="2928106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TRAINER NOTE: Give teams several minutes each to introduce themselves and their school- including any previous experiences with PBIS. </a:t>
            </a:r>
          </a:p>
        </p:txBody>
      </p:sp>
    </p:spTree>
    <p:extLst>
      <p:ext uri="{BB962C8B-B14F-4D97-AF65-F5344CB8AC3E}">
        <p14:creationId xmlns:p14="http://schemas.microsoft.com/office/powerpoint/2010/main" val="26168338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58</a:t>
            </a:fld>
            <a:endParaRPr lang="en-US"/>
          </a:p>
        </p:txBody>
      </p:sp>
    </p:spTree>
    <p:extLst>
      <p:ext uri="{BB962C8B-B14F-4D97-AF65-F5344CB8AC3E}">
        <p14:creationId xmlns:p14="http://schemas.microsoft.com/office/powerpoint/2010/main" val="23415927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dirty="0"/>
          </a:p>
          <a:p>
            <a:endParaRPr lang="en-US" dirty="0"/>
          </a:p>
        </p:txBody>
      </p:sp>
    </p:spTree>
    <p:extLst>
      <p:ext uri="{BB962C8B-B14F-4D97-AF65-F5344CB8AC3E}">
        <p14:creationId xmlns:p14="http://schemas.microsoft.com/office/powerpoint/2010/main" val="1025473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endParaRPr lang="en-US" dirty="0"/>
          </a:p>
          <a:p>
            <a:endParaRPr lang="en-US" dirty="0"/>
          </a:p>
        </p:txBody>
      </p:sp>
    </p:spTree>
    <p:extLst>
      <p:ext uri="{BB962C8B-B14F-4D97-AF65-F5344CB8AC3E}">
        <p14:creationId xmlns:p14="http://schemas.microsoft.com/office/powerpoint/2010/main" val="40115510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p:spPr>
      </p:sp>
      <p:sp>
        <p:nvSpPr>
          <p:cNvPr id="9421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865289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34008778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63</a:t>
            </a:fld>
            <a:endParaRPr lang="en-US"/>
          </a:p>
        </p:txBody>
      </p:sp>
    </p:spTree>
    <p:extLst>
      <p:ext uri="{BB962C8B-B14F-4D97-AF65-F5344CB8AC3E}">
        <p14:creationId xmlns:p14="http://schemas.microsoft.com/office/powerpoint/2010/main" val="25447590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a:p>
            <a:endParaRPr lang="en-US" dirty="0"/>
          </a:p>
        </p:txBody>
      </p:sp>
    </p:spTree>
    <p:extLst>
      <p:ext uri="{BB962C8B-B14F-4D97-AF65-F5344CB8AC3E}">
        <p14:creationId xmlns:p14="http://schemas.microsoft.com/office/powerpoint/2010/main" val="7984661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4211" name="Rectangle 3"/>
          <p:cNvSpPr>
            <a:spLocks noGrp="1"/>
          </p:cNvSpPr>
          <p:nvPr>
            <p:ph type="body" idx="1"/>
          </p:nvPr>
        </p:nvSpPr>
        <p:spPr bwMode="auto">
          <a:noFill/>
        </p:spPr>
        <p:txBody>
          <a:bodyPr wrap="square" numCol="1" anchor="t" anchorCtr="0" compatLnSpc="1">
            <a:prstTxWarp prst="textNoShape">
              <a:avLst/>
            </a:prstTxWarp>
          </a:bodyPr>
          <a:lstStyle/>
          <a:p>
            <a:endParaRPr lang="en-US" b="1" dirty="0"/>
          </a:p>
        </p:txBody>
      </p:sp>
    </p:spTree>
    <p:extLst>
      <p:ext uri="{BB962C8B-B14F-4D97-AF65-F5344CB8AC3E}">
        <p14:creationId xmlns:p14="http://schemas.microsoft.com/office/powerpoint/2010/main" val="18560751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08906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7440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8303655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85723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69</a:t>
            </a:fld>
            <a:endParaRPr lang="en-US"/>
          </a:p>
        </p:txBody>
      </p:sp>
    </p:spTree>
    <p:extLst>
      <p:ext uri="{BB962C8B-B14F-4D97-AF65-F5344CB8AC3E}">
        <p14:creationId xmlns:p14="http://schemas.microsoft.com/office/powerpoint/2010/main" val="16366438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70</a:t>
            </a:fld>
            <a:endParaRPr lang="en-US"/>
          </a:p>
        </p:txBody>
      </p:sp>
    </p:spTree>
    <p:extLst>
      <p:ext uri="{BB962C8B-B14F-4D97-AF65-F5344CB8AC3E}">
        <p14:creationId xmlns:p14="http://schemas.microsoft.com/office/powerpoint/2010/main" val="23819717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71</a:t>
            </a:fld>
            <a:endParaRPr lang="en-US"/>
          </a:p>
        </p:txBody>
      </p:sp>
    </p:spTree>
    <p:extLst>
      <p:ext uri="{BB962C8B-B14F-4D97-AF65-F5344CB8AC3E}">
        <p14:creationId xmlns:p14="http://schemas.microsoft.com/office/powerpoint/2010/main" val="24903820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7317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1023034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a:p>
            <a:endParaRPr lang="en-US" dirty="0"/>
          </a:p>
        </p:txBody>
      </p:sp>
    </p:spTree>
    <p:extLst>
      <p:ext uri="{BB962C8B-B14F-4D97-AF65-F5344CB8AC3E}">
        <p14:creationId xmlns:p14="http://schemas.microsoft.com/office/powerpoint/2010/main" val="16145155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a:p>
            <a:endParaRPr lang="en-US" dirty="0"/>
          </a:p>
        </p:txBody>
      </p:sp>
    </p:spTree>
    <p:extLst>
      <p:ext uri="{BB962C8B-B14F-4D97-AF65-F5344CB8AC3E}">
        <p14:creationId xmlns:p14="http://schemas.microsoft.com/office/powerpoint/2010/main" val="13944333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720D9-44EE-D24D-8065-87A5493CC94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Tree>
    <p:extLst>
      <p:ext uri="{BB962C8B-B14F-4D97-AF65-F5344CB8AC3E}">
        <p14:creationId xmlns:p14="http://schemas.microsoft.com/office/powerpoint/2010/main" val="23735312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77</a:t>
            </a:fld>
            <a:endParaRPr lang="en-US"/>
          </a:p>
        </p:txBody>
      </p:sp>
    </p:spTree>
    <p:extLst>
      <p:ext uri="{BB962C8B-B14F-4D97-AF65-F5344CB8AC3E}">
        <p14:creationId xmlns:p14="http://schemas.microsoft.com/office/powerpoint/2010/main" val="3685098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20388006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78</a:t>
            </a:fld>
            <a:endParaRPr lang="en-US"/>
          </a:p>
        </p:txBody>
      </p:sp>
    </p:spTree>
    <p:extLst>
      <p:ext uri="{BB962C8B-B14F-4D97-AF65-F5344CB8AC3E}">
        <p14:creationId xmlns:p14="http://schemas.microsoft.com/office/powerpoint/2010/main" val="33825211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38980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80</a:t>
            </a:fld>
            <a:endParaRPr lang="en-US"/>
          </a:p>
        </p:txBody>
      </p:sp>
    </p:spTree>
    <p:extLst>
      <p:ext uri="{BB962C8B-B14F-4D97-AF65-F5344CB8AC3E}">
        <p14:creationId xmlns:p14="http://schemas.microsoft.com/office/powerpoint/2010/main" val="31766422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81</a:t>
            </a:fld>
            <a:endParaRPr lang="en-US"/>
          </a:p>
        </p:txBody>
      </p:sp>
    </p:spTree>
    <p:extLst>
      <p:ext uri="{BB962C8B-B14F-4D97-AF65-F5344CB8AC3E}">
        <p14:creationId xmlns:p14="http://schemas.microsoft.com/office/powerpoint/2010/main" val="20847559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82</a:t>
            </a:fld>
            <a:endParaRPr lang="en-US"/>
          </a:p>
        </p:txBody>
      </p:sp>
    </p:spTree>
    <p:extLst>
      <p:ext uri="{BB962C8B-B14F-4D97-AF65-F5344CB8AC3E}">
        <p14:creationId xmlns:p14="http://schemas.microsoft.com/office/powerpoint/2010/main" val="27482057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3081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864697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a:p>
            <a:endParaRPr lang="en-US" dirty="0"/>
          </a:p>
        </p:txBody>
      </p:sp>
    </p:spTree>
    <p:extLst>
      <p:ext uri="{BB962C8B-B14F-4D97-AF65-F5344CB8AC3E}">
        <p14:creationId xmlns:p14="http://schemas.microsoft.com/office/powerpoint/2010/main" val="25863032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a:p>
            <a:endParaRPr lang="en-US" dirty="0"/>
          </a:p>
        </p:txBody>
      </p:sp>
    </p:spTree>
    <p:extLst>
      <p:ext uri="{BB962C8B-B14F-4D97-AF65-F5344CB8AC3E}">
        <p14:creationId xmlns:p14="http://schemas.microsoft.com/office/powerpoint/2010/main" val="23499763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720D9-44EE-D24D-8065-87A5493CC94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Tree>
    <p:extLst>
      <p:ext uri="{BB962C8B-B14F-4D97-AF65-F5344CB8AC3E}">
        <p14:creationId xmlns:p14="http://schemas.microsoft.com/office/powerpoint/2010/main" val="468491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6638314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88</a:t>
            </a:fld>
            <a:endParaRPr lang="en-US"/>
          </a:p>
        </p:txBody>
      </p:sp>
    </p:spTree>
    <p:extLst>
      <p:ext uri="{BB962C8B-B14F-4D97-AF65-F5344CB8AC3E}">
        <p14:creationId xmlns:p14="http://schemas.microsoft.com/office/powerpoint/2010/main" val="17986557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89</a:t>
            </a:fld>
            <a:endParaRPr lang="en-US"/>
          </a:p>
        </p:txBody>
      </p:sp>
    </p:spTree>
    <p:extLst>
      <p:ext uri="{BB962C8B-B14F-4D97-AF65-F5344CB8AC3E}">
        <p14:creationId xmlns:p14="http://schemas.microsoft.com/office/powerpoint/2010/main" val="3262545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72165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29005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61108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65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45084-376D-7745-A80C-964C6C2BD05D}" type="slidenum">
              <a:rPr kumimoji="0" lang="en-US" sz="1200" b="0" i="0" u="none" strike="noStrike" kern="1200" cap="none" spc="0" normalizeH="0" baseline="0" noProof="0">
                <a:ln>
                  <a:noFill/>
                </a:ln>
                <a:solidFill>
                  <a:prstClr val="black"/>
                </a:solidFill>
                <a:effectLst/>
                <a:uLnTx/>
                <a:uFillTx/>
                <a:latin typeface="Arial" pitchFamily="-83"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rial" pitchFamily="-83" charset="0"/>
              <a:ea typeface="+mn-ea"/>
              <a:cs typeface="+mn-cs"/>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83"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6252375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184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0136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94529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0" fontAlgn="base" latinLnBrk="0" hangingPunct="0">
              <a:lnSpc>
                <a:spcPct val="100000"/>
              </a:lnSpc>
              <a:spcBef>
                <a:spcPct val="30000"/>
              </a:spcBef>
              <a:spcAft>
                <a:spcPct val="0"/>
              </a:spcAft>
              <a:buClrTx/>
              <a:buSzTx/>
              <a:buFontTx/>
              <a:buNone/>
              <a:tabLst/>
              <a:defRPr/>
            </a:pPr>
            <a:r>
              <a:rPr lang="en-US" b="0" dirty="0">
                <a:effectLst/>
              </a:rPr>
              <a:t>TRAINERS: Go directly to https://</a:t>
            </a:r>
            <a:r>
              <a:rPr lang="en-US" b="0" dirty="0" err="1">
                <a:effectLst/>
              </a:rPr>
              <a:t>nepbis.org</a:t>
            </a:r>
            <a:r>
              <a:rPr lang="en-US" b="0" dirty="0">
                <a:effectLst/>
              </a:rPr>
              <a:t>/ and demonstrate how to access relevant materials.</a:t>
            </a:r>
          </a:p>
          <a:p>
            <a:pPr marL="158750" indent="0" rtl="0" fontAlgn="base">
              <a:buNone/>
            </a:pPr>
            <a:endParaRPr lang="en-US" b="0" dirty="0">
              <a:effectLst/>
            </a:endParaRPr>
          </a:p>
          <a:p>
            <a:pPr marL="158750" indent="0" rtl="0" fontAlgn="base">
              <a:buNone/>
            </a:pPr>
            <a:endParaRPr lang="en-US" b="0" dirty="0">
              <a:effectLst/>
            </a:endParaRPr>
          </a:p>
        </p:txBody>
      </p:sp>
    </p:spTree>
    <p:extLst>
      <p:ext uri="{BB962C8B-B14F-4D97-AF65-F5344CB8AC3E}">
        <p14:creationId xmlns:p14="http://schemas.microsoft.com/office/powerpoint/2010/main" val="21612778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4501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pPr marL="228600" indent="-228600">
              <a:buFontTx/>
              <a:buAutoNum type="arabicPeriod"/>
            </a:pPr>
            <a:endParaRPr lang="en-US" dirty="0">
              <a:latin typeface="Arial" pitchFamily="-1" charset="0"/>
              <a:ea typeface="ＭＳ Ｐゴシック" pitchFamily="-108" charset="-128"/>
              <a:cs typeface="ＭＳ Ｐゴシック" pitchFamily="-108" charset="-128"/>
            </a:endParaRPr>
          </a:p>
        </p:txBody>
      </p:sp>
      <p:sp>
        <p:nvSpPr>
          <p:cNvPr id="2970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EAF2F-9394-494D-9655-896F8E404A8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2281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100</a:t>
            </a:fld>
            <a:endParaRPr lang="en-US"/>
          </a:p>
        </p:txBody>
      </p:sp>
    </p:spTree>
    <p:extLst>
      <p:ext uri="{BB962C8B-B14F-4D97-AF65-F5344CB8AC3E}">
        <p14:creationId xmlns:p14="http://schemas.microsoft.com/office/powerpoint/2010/main" val="5911143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101</a:t>
            </a:fld>
            <a:endParaRPr lang="en-US"/>
          </a:p>
        </p:txBody>
      </p:sp>
    </p:spTree>
    <p:extLst>
      <p:ext uri="{BB962C8B-B14F-4D97-AF65-F5344CB8AC3E}">
        <p14:creationId xmlns:p14="http://schemas.microsoft.com/office/powerpoint/2010/main" val="2427734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B5407-ADA9-4964-A34E-E0501CBD2C64}"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696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104</a:t>
            </a:fld>
            <a:endParaRPr lang="en-US"/>
          </a:p>
        </p:txBody>
      </p:sp>
    </p:spTree>
    <p:extLst>
      <p:ext uri="{BB962C8B-B14F-4D97-AF65-F5344CB8AC3E}">
        <p14:creationId xmlns:p14="http://schemas.microsoft.com/office/powerpoint/2010/main" val="19127356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377349-8DC8-444D-89CA-D09BD66BF806}" type="slidenum">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45826" name="Rectangle 2"/>
          <p:cNvSpPr>
            <a:spLocks noGrp="1" noRot="1" noChangeAspect="1" noChangeArrowheads="1" noTextEdit="1"/>
          </p:cNvSpPr>
          <p:nvPr>
            <p:ph type="sldImg"/>
          </p:nvPr>
        </p:nvSpPr>
        <p:spPr>
          <a:ln/>
        </p:spPr>
      </p:sp>
      <p:sp>
        <p:nvSpPr>
          <p:cNvPr id="845827" name="Rectangle 3"/>
          <p:cNvSpPr>
            <a:spLocks noGrp="1" noChangeArrowheads="1"/>
          </p:cNvSpPr>
          <p:nvPr>
            <p:ph type="body" idx="1"/>
          </p:nvPr>
        </p:nvSpPr>
        <p:spPr>
          <a:xfrm>
            <a:off x="731520" y="4560570"/>
            <a:ext cx="5852160" cy="4320540"/>
          </a:xfrm>
        </p:spPr>
        <p:txBody>
          <a:bodyPr/>
          <a:lstStyle/>
          <a:p>
            <a:endParaRPr lang="en-CA" dirty="0"/>
          </a:p>
        </p:txBody>
      </p:sp>
    </p:spTree>
    <p:extLst>
      <p:ext uri="{BB962C8B-B14F-4D97-AF65-F5344CB8AC3E}">
        <p14:creationId xmlns:p14="http://schemas.microsoft.com/office/powerpoint/2010/main" val="37966079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B5407-ADA9-4964-A34E-E0501CBD2C64}"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5588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377349-8DC8-444D-89CA-D09BD66BF806}" type="slidenum">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45826" name="Rectangle 2"/>
          <p:cNvSpPr>
            <a:spLocks noGrp="1" noRot="1" noChangeAspect="1" noChangeArrowheads="1" noTextEdit="1"/>
          </p:cNvSpPr>
          <p:nvPr>
            <p:ph type="sldImg"/>
          </p:nvPr>
        </p:nvSpPr>
        <p:spPr>
          <a:ln/>
        </p:spPr>
      </p:sp>
      <p:sp>
        <p:nvSpPr>
          <p:cNvPr id="845827" name="Rectangle 3"/>
          <p:cNvSpPr>
            <a:spLocks noGrp="1" noChangeArrowheads="1"/>
          </p:cNvSpPr>
          <p:nvPr>
            <p:ph type="body" idx="1"/>
          </p:nvPr>
        </p:nvSpPr>
        <p:spPr>
          <a:xfrm>
            <a:off x="731520" y="4560570"/>
            <a:ext cx="5852160" cy="4320540"/>
          </a:xfrm>
        </p:spPr>
        <p:txBody>
          <a:bodyPr/>
          <a:lstStyle/>
          <a:p>
            <a:endParaRPr lang="en-US" dirty="0"/>
          </a:p>
        </p:txBody>
      </p:sp>
    </p:spTree>
    <p:extLst>
      <p:ext uri="{BB962C8B-B14F-4D97-AF65-F5344CB8AC3E}">
        <p14:creationId xmlns:p14="http://schemas.microsoft.com/office/powerpoint/2010/main" val="24427806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109</a:t>
            </a:fld>
            <a:endParaRPr lang="en-US"/>
          </a:p>
        </p:txBody>
      </p:sp>
    </p:spTree>
    <p:extLst>
      <p:ext uri="{BB962C8B-B14F-4D97-AF65-F5344CB8AC3E}">
        <p14:creationId xmlns:p14="http://schemas.microsoft.com/office/powerpoint/2010/main" val="1737029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339546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dirty="0"/>
          </a:p>
        </p:txBody>
      </p:sp>
    </p:spTree>
    <p:extLst>
      <p:ext uri="{BB962C8B-B14F-4D97-AF65-F5344CB8AC3E}">
        <p14:creationId xmlns:p14="http://schemas.microsoft.com/office/powerpoint/2010/main" val="20998788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43401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989108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70" y="1749379"/>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6781236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6371970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24772736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9643446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83692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9625363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809243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7"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5"/>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910594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64700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7"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5"/>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47315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4" y="1847401"/>
            <a:ext cx="9497516" cy="4681869"/>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825185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7"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87045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983793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41898548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859075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69501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31111772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8342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4144383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9826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43218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46441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4"/>
            <a:ext cx="2572400" cy="1563509"/>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600" b="1" i="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Tree>
    <p:extLst>
      <p:ext uri="{BB962C8B-B14F-4D97-AF65-F5344CB8AC3E}">
        <p14:creationId xmlns:p14="http://schemas.microsoft.com/office/powerpoint/2010/main" val="2733826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i="0">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51314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945336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i="0">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49198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923890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672603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4011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reserve="1"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98855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rgbClr val="002060"/>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64917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575470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05499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31140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91067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48445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125888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272820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987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73865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2112275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17074876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596930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userDrawn="1">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D0F41"/>
                  </a:solidFill>
                  <a:effectLst/>
                  <a:uLnTx/>
                  <a:uFillTx/>
                  <a:latin typeface="Arial"/>
                  <a:ea typeface="+mn-ea"/>
                  <a:cs typeface="+mn-cs"/>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92C73">
                      <a:lumMod val="50000"/>
                    </a:srgbClr>
                  </a:solidFill>
                  <a:effectLst/>
                  <a:uLnTx/>
                  <a:uFillTx/>
                  <a:latin typeface="Arial"/>
                  <a:ea typeface="+mn-ea"/>
                  <a:cs typeface="+mn-cs"/>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569755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820709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1311211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 name="Google Shape;16;p2"/>
          <p:cNvSpPr/>
          <p:nvPr/>
        </p:nvSpPr>
        <p:spPr>
          <a:xfrm>
            <a:off x="8920000" y="3161482"/>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atin typeface="Calibri" panose="020F0502020204030204" pitchFamily="34" charset="0"/>
                <a:cs typeface="Calibri" panose="020F0502020204030204" pitchFamily="34" charset="0"/>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dirty="0"/>
          </a:p>
        </p:txBody>
      </p:sp>
    </p:spTree>
    <p:extLst>
      <p:ext uri="{BB962C8B-B14F-4D97-AF65-F5344CB8AC3E}">
        <p14:creationId xmlns:p14="http://schemas.microsoft.com/office/powerpoint/2010/main" val="35410146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atin typeface="Calibri" panose="020F0502020204030204" pitchFamily="34" charset="0"/>
                <a:cs typeface="Calibri" panose="020F050202020403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27938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37069311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ct val="75000"/>
              <a:buFont typeface="Open Sans SemiBold"/>
              <a:buAutoNum type="arabicPeriod"/>
              <a:defRPr sz="1500">
                <a:solidFill>
                  <a:srgbClr val="4E4C7A"/>
                </a:solidFill>
                <a:latin typeface="Calibri" panose="020F0502020204030204" pitchFamily="34" charset="0"/>
                <a:cs typeface="Calibri" panose="020F0502020204030204" pitchFamily="34" charset="0"/>
              </a:defRPr>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dirty="0"/>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5176634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solidFill>
                  <a:srgbClr val="00023D"/>
                </a:solidFill>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dirty="0"/>
          </a:p>
        </p:txBody>
      </p:sp>
    </p:spTree>
    <p:extLst>
      <p:ext uri="{BB962C8B-B14F-4D97-AF65-F5344CB8AC3E}">
        <p14:creationId xmlns:p14="http://schemas.microsoft.com/office/powerpoint/2010/main" val="1431092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10" y="3779035"/>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64" name="Google Shape;64;p6"/>
          <p:cNvGrpSpPr/>
          <p:nvPr/>
        </p:nvGrpSpPr>
        <p:grpSpPr>
          <a:xfrm>
            <a:off x="10670208" y="14"/>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53420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atin typeface="Calibri" panose="020F0502020204030204" pitchFamily="34" charset="0"/>
                <a:cs typeface="Calibri" panose="020F0502020204030204" pitchFamily="34" charset="0"/>
              </a:defRPr>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4004330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atin typeface="Calibri" panose="020F0502020204030204" pitchFamily="34" charset="0"/>
                <a:cs typeface="Calibri" panose="020F0502020204030204" pitchFamily="34" charset="0"/>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1559118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atin typeface="Calibri" panose="020F0502020204030204" pitchFamily="34" charset="0"/>
                <a:cs typeface="Calibri" panose="020F050202020403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07700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33388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5"/>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00" name="Google Shape;100;p11"/>
          <p:cNvGrpSpPr/>
          <p:nvPr/>
        </p:nvGrpSpPr>
        <p:grpSpPr>
          <a:xfrm>
            <a:off x="10670208" y="14"/>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164678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729814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5"/>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8" y="14"/>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230003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9763539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Calibri" panose="020F0502020204030204" pitchFamily="34" charset="0"/>
                <a:cs typeface="Calibri" panose="020F0502020204030204" pitchFamily="34" charset="0"/>
              </a:defRPr>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993210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8" y="14"/>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1186926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10" y="3779035"/>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84" name="Google Shape;184;p16"/>
          <p:cNvGrpSpPr/>
          <p:nvPr/>
        </p:nvGrpSpPr>
        <p:grpSpPr>
          <a:xfrm>
            <a:off x="10670208" y="14"/>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062383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583621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10670208" y="14"/>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40019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4"/>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347769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solidFill>
                  <a:srgbClr val="4E4C7A"/>
                </a:solidFill>
                <a:latin typeface="Calibri" panose="020F0502020204030204" pitchFamily="34" charset="0"/>
                <a:cs typeface="Calibri" panose="020F0502020204030204" pitchFamily="34" charset="0"/>
              </a:defRPr>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5"/>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647045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5"/>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255256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dirty="0"/>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52410" y="3778979"/>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8" y="14"/>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901016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268" name="Google Shape;268;p23"/>
          <p:cNvGrpSpPr/>
          <p:nvPr/>
        </p:nvGrpSpPr>
        <p:grpSpPr>
          <a:xfrm flipH="1">
            <a:off x="114013" y="-1702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atin typeface="Calibri" panose="020F0502020204030204" pitchFamily="34" charset="0"/>
                <a:cs typeface="Calibri" panose="020F0502020204030204" pitchFamily="34" charset="0"/>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dirty="0">
                <a:solidFill>
                  <a:schemeClr val="lt1"/>
                </a:solidFill>
                <a:latin typeface="Calibri" panose="020F0502020204030204" pitchFamily="34" charset="0"/>
                <a:ea typeface="Hind Vadodara"/>
                <a:cs typeface="Calibri" panose="020F0502020204030204" pitchFamily="34" charset="0"/>
                <a:sym typeface="Hind Vadodara"/>
              </a:rPr>
              <a:t>CREDITS: This presentation template was created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2"/>
              </a:rPr>
              <a:t>Slidesgo</a:t>
            </a:r>
            <a:r>
              <a:rPr lang="en" sz="1000" dirty="0">
                <a:solidFill>
                  <a:schemeClr val="lt1"/>
                </a:solidFill>
                <a:latin typeface="Calibri" panose="020F0502020204030204" pitchFamily="34" charset="0"/>
                <a:ea typeface="Hind Vadodara"/>
                <a:cs typeface="Calibri" panose="020F0502020204030204" pitchFamily="34" charset="0"/>
                <a:sym typeface="Hind Vadodara"/>
              </a:rPr>
              <a:t>, including icons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3"/>
              </a:rPr>
              <a:t>Flaticon</a:t>
            </a:r>
            <a:r>
              <a:rPr lang="en" sz="1000" dirty="0">
                <a:solidFill>
                  <a:schemeClr val="lt1"/>
                </a:solidFill>
                <a:latin typeface="Calibri" panose="020F0502020204030204" pitchFamily="34" charset="0"/>
                <a:ea typeface="Hind Vadodara"/>
                <a:cs typeface="Calibri" panose="020F0502020204030204" pitchFamily="34" charset="0"/>
                <a:sym typeface="Hind Vadodara"/>
              </a:rPr>
              <a:t>, and infographics &amp; images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4"/>
              </a:rPr>
              <a:t>Freepik</a:t>
            </a:r>
            <a:endParaRPr sz="1000" b="1" dirty="0">
              <a:solidFill>
                <a:schemeClr val="lt1"/>
              </a:solidFill>
              <a:latin typeface="Calibri" panose="020F0502020204030204" pitchFamily="34" charset="0"/>
              <a:ea typeface="Hind Vadodara"/>
              <a:cs typeface="Calibri" panose="020F0502020204030204" pitchFamily="34" charset="0"/>
              <a:sym typeface="Hind Vadodara"/>
            </a:endParaRPr>
          </a:p>
        </p:txBody>
      </p:sp>
    </p:spTree>
    <p:extLst>
      <p:ext uri="{BB962C8B-B14F-4D97-AF65-F5344CB8AC3E}">
        <p14:creationId xmlns:p14="http://schemas.microsoft.com/office/powerpoint/2010/main" val="61872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92838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Calibri" panose="020F0502020204030204" pitchFamily="34" charset="0"/>
                <a:ea typeface="Calibri" panose="020F0502020204030204" pitchFamily="34" charset="0"/>
                <a:cs typeface="Calibri" panose="020F0502020204030204" pitchFamily="34" charset="0"/>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5710663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4658477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649539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19597280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3865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40937076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32186625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27242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20746924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368305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2" y="1389339"/>
            <a:ext cx="8229631"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600" b="1">
                <a:solidFill>
                  <a:schemeClr val="accent6">
                    <a:lumMod val="50000"/>
                  </a:schemeClr>
                </a:solidFill>
                <a:latin typeface="+mn-lt"/>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dirty="0"/>
              <a:t>Click to edit Master title style</a:t>
            </a:r>
            <a:endParaRPr dirty="0"/>
          </a:p>
        </p:txBody>
      </p:sp>
    </p:spTree>
    <p:extLst>
      <p:ext uri="{BB962C8B-B14F-4D97-AF65-F5344CB8AC3E}">
        <p14:creationId xmlns:p14="http://schemas.microsoft.com/office/powerpoint/2010/main" val="6501883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76968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4807407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49084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751153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9/26/23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98841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8627123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8900504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5684346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16804227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8030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523618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081615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2131989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594127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8471388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22575038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3842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9710265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1414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90143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6138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28019881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2585052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9/26/23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21015235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9087155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990536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7635498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334659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1861242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4"/>
            <a:ext cx="2572400" cy="1563509"/>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600" b="1" i="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Tree>
    <p:extLst>
      <p:ext uri="{BB962C8B-B14F-4D97-AF65-F5344CB8AC3E}">
        <p14:creationId xmlns:p14="http://schemas.microsoft.com/office/powerpoint/2010/main" val="10250012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863879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06452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theme" Target="../theme/theme10.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4.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theme" Target="../theme/theme6.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theme" Target="../theme/theme7.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theme" Target="../theme/theme8.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8.xml"/><Relationship Id="rId7"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082262322"/>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6" r:id="rId3"/>
    <p:sldLayoutId id="2147483663" r:id="rId4"/>
    <p:sldLayoutId id="2147483676" r:id="rId5"/>
    <p:sldLayoutId id="2147483665" r:id="rId6"/>
    <p:sldLayoutId id="2147483667" r:id="rId7"/>
    <p:sldLayoutId id="2147483709" r:id="rId8"/>
    <p:sldLayoutId id="2147483710" r:id="rId9"/>
    <p:sldLayoutId id="2147483711" r:id="rId10"/>
    <p:sldLayoutId id="2147483714" r:id="rId11"/>
    <p:sldLayoutId id="2147483801" r:id="rId12"/>
    <p:sldLayoutId id="2147483809" r:id="rId13"/>
    <p:sldLayoutId id="2147483810" r:id="rId1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530878299"/>
      </p:ext>
    </p:extLst>
  </p:cSld>
  <p:clrMap bg1="lt1" tx1="dk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3023556743"/>
      </p:ext>
    </p:extLst>
  </p:cSld>
  <p:clrMap bg1="lt1" tx1="dk1" bg2="dk2" tx2="lt2" accent1="accent1" accent2="accent2" accent3="accent3" accent4="accent4" accent5="accent5" accent6="accent6" hlink="hlink" folHlink="folHlink"/>
  <p:sldLayoutIdLst>
    <p:sldLayoutId id="2147483687" r:id="rId1"/>
    <p:sldLayoutId id="214748369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1848898245"/>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702" r:id="rId3"/>
    <p:sldLayoutId id="214748369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206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1031248077"/>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1417404487"/>
      </p:ext>
    </p:extLst>
  </p:cSld>
  <p:clrMap bg1="lt1" tx1="dk1" bg2="dk2" tx2="lt2" accent1="accent1" accent2="accent2" accent3="accent3" accent4="accent4" accent5="accent5" accent6="accent6" hlink="hlink" folHlink="folHlink"/>
  <p:sldLayoutIdLst>
    <p:sldLayoutId id="2147483721" r:id="rId1"/>
    <p:sldLayoutId id="2147483724" r:id="rId2"/>
    <p:sldLayoutId id="2147483725" r:id="rId3"/>
    <p:sldLayoutId id="2147483726" r:id="rId4"/>
    <p:sldLayoutId id="2147483727" r:id="rId5"/>
    <p:sldLayoutId id="2147483729" r:id="rId6"/>
    <p:sldLayoutId id="2147483730" r:id="rId7"/>
    <p:sldLayoutId id="2147483731" r:id="rId8"/>
    <p:sldLayoutId id="2147483732" r:id="rId9"/>
    <p:sldLayoutId id="2147483733" r:id="rId10"/>
    <p:sldLayoutId id="2147483796" r:id="rId11"/>
    <p:sldLayoutId id="2147483797" r:id="rId12"/>
    <p:sldLayoutId id="214748379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4E4C7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ln w="508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dirty="0"/>
          </a:p>
        </p:txBody>
      </p:sp>
    </p:spTree>
    <p:extLst>
      <p:ext uri="{BB962C8B-B14F-4D97-AF65-F5344CB8AC3E}">
        <p14:creationId xmlns:p14="http://schemas.microsoft.com/office/powerpoint/2010/main" val="3481319469"/>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2119085268"/>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2" r:id="rId11"/>
    <p:sldLayoutId id="2147483773" r:id="rId12"/>
    <p:sldLayoutId id="2147483774" r:id="rId13"/>
    <p:sldLayoutId id="2147483775" r:id="rId14"/>
    <p:sldLayoutId id="2147483776" r:id="rId15"/>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103203407"/>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305010169"/>
      </p:ext>
    </p:extLst>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mailto:nepbis@uconn.edu" TargetMode="External"/><Relationship Id="rId2" Type="http://schemas.openxmlformats.org/officeDocument/2006/relationships/notesSlide" Target="../notesSlides/notesSlide1.xml"/><Relationship Id="rId1" Type="http://schemas.openxmlformats.org/officeDocument/2006/relationships/slideLayout" Target="../slideLayouts/slideLayout93.xml"/><Relationship Id="rId6" Type="http://schemas.openxmlformats.org/officeDocument/2006/relationships/hyperlink" Target="https://nepbis.org/find-an-endorsed-nepbis-trainer/" TargetMode="External"/><Relationship Id="rId5" Type="http://schemas.openxmlformats.org/officeDocument/2006/relationships/hyperlink" Target="https://www.pbis.org/about/pbis-state-coordinators" TargetMode="External"/><Relationship Id="rId4" Type="http://schemas.openxmlformats.org/officeDocument/2006/relationships/hyperlink" Target="https://nepbis.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3.xml"/><Relationship Id="rId1" Type="http://schemas.openxmlformats.org/officeDocument/2006/relationships/slideLayout" Target="../slideLayouts/slideLayout5.xml"/><Relationship Id="rId5" Type="http://schemas.openxmlformats.org/officeDocument/2006/relationships/hyperlink" Target="https://www.pngall.com/keys-png" TargetMode="External"/><Relationship Id="rId4" Type="http://schemas.openxmlformats.org/officeDocument/2006/relationships/image" Target="../media/image52.png"/></Relationships>
</file>

<file path=ppt/slides/_rels/slide102.xml.rels><?xml version="1.0" encoding="UTF-8" standalone="yes"?>
<Relationships xmlns="http://schemas.openxmlformats.org/package/2006/relationships"><Relationship Id="rId3" Type="http://schemas.openxmlformats.org/officeDocument/2006/relationships/hyperlink" Target="https://www.pngall.com/keys-png" TargetMode="External"/><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54.tiff"/><Relationship Id="rId4" Type="http://schemas.microsoft.com/office/2007/relationships/hdphoto" Target="../media/hdphoto1.wdp"/></Relationships>
</file>

<file path=ppt/slides/_rels/slide10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openxmlformats.org/officeDocument/2006/relationships/diagramColors" Target="../diagrams/colors30.xml"/><Relationship Id="rId11" Type="http://schemas.microsoft.com/office/2007/relationships/hdphoto" Target="../media/hdphoto3.wdp"/><Relationship Id="rId5" Type="http://schemas.openxmlformats.org/officeDocument/2006/relationships/diagramQuickStyle" Target="../diagrams/quickStyle30.xml"/><Relationship Id="rId10" Type="http://schemas.openxmlformats.org/officeDocument/2006/relationships/image" Target="../media/image56.png"/><Relationship Id="rId4" Type="http://schemas.openxmlformats.org/officeDocument/2006/relationships/diagramLayout" Target="../diagrams/layout30.xml"/><Relationship Id="rId9" Type="http://schemas.microsoft.com/office/2007/relationships/hdphoto" Target="../media/hdphoto2.wdp"/></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31.xml"/><Relationship Id="rId7" Type="http://schemas.openxmlformats.org/officeDocument/2006/relationships/image" Target="../media/image54.tiff"/><Relationship Id="rId2" Type="http://schemas.openxmlformats.org/officeDocument/2006/relationships/diagramData" Target="../diagrams/data31.xml"/><Relationship Id="rId1" Type="http://schemas.openxmlformats.org/officeDocument/2006/relationships/slideLayout" Target="../slideLayouts/slideLayout4.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106.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96.xml"/><Relationship Id="rId1" Type="http://schemas.openxmlformats.org/officeDocument/2006/relationships/slideLayout" Target="../slideLayouts/slideLayout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 Id="rId9" Type="http://schemas.openxmlformats.org/officeDocument/2006/relationships/image" Target="../media/image18.png"/></Relationships>
</file>

<file path=ppt/slides/_rels/slide10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54.tiff"/><Relationship Id="rId7" Type="http://schemas.openxmlformats.org/officeDocument/2006/relationships/diagramColors" Target="../diagrams/colors33.xml"/><Relationship Id="rId2" Type="http://schemas.openxmlformats.org/officeDocument/2006/relationships/notesSlide" Target="../notesSlides/notesSlide98.xml"/><Relationship Id="rId1" Type="http://schemas.openxmlformats.org/officeDocument/2006/relationships/slideLayout" Target="../slideLayouts/slideLayout5.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 Id="rId9" Type="http://schemas.openxmlformats.org/officeDocument/2006/relationships/image" Target="../media/image16.png"/></Relationships>
</file>

<file path=ppt/slides/_rels/slide109.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99.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0.xml"/><Relationship Id="rId1" Type="http://schemas.openxmlformats.org/officeDocument/2006/relationships/slideLayout" Target="../slideLayouts/slideLayout98.xml"/></Relationships>
</file>

<file path=ppt/slides/_rels/slide1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1.xml"/><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03.xml"/><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04.xml"/><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5.xml"/><Relationship Id="rId1" Type="http://schemas.openxmlformats.org/officeDocument/2006/relationships/slideLayout" Target="../slideLayouts/slideLayout4.xml"/><Relationship Id="rId4" Type="http://schemas.openxmlformats.org/officeDocument/2006/relationships/image" Target="../media/image54.tiff"/></Relationships>
</file>

<file path=ppt/slides/_rels/slide116.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06.xml"/><Relationship Id="rId1" Type="http://schemas.openxmlformats.org/officeDocument/2006/relationships/slideLayout" Target="../slideLayouts/slideLayout25.xml"/><Relationship Id="rId5" Type="http://schemas.openxmlformats.org/officeDocument/2006/relationships/image" Target="../media/image54.tiff"/><Relationship Id="rId4" Type="http://schemas.openxmlformats.org/officeDocument/2006/relationships/image" Target="../media/image61.jpeg"/></Relationships>
</file>

<file path=ppt/slides/_rels/slide117.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107.xml"/><Relationship Id="rId1" Type="http://schemas.openxmlformats.org/officeDocument/2006/relationships/slideLayout" Target="../slideLayouts/slideLayout4.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118.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108.xml"/><Relationship Id="rId1" Type="http://schemas.openxmlformats.org/officeDocument/2006/relationships/slideLayout" Target="../slideLayouts/slideLayout2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119.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109.xml"/><Relationship Id="rId1" Type="http://schemas.openxmlformats.org/officeDocument/2006/relationships/slideLayout" Target="../slideLayouts/slideLayout4.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png"/></Relationships>
</file>

<file path=ppt/slides/_rels/slide1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0.xml"/><Relationship Id="rId1" Type="http://schemas.openxmlformats.org/officeDocument/2006/relationships/slideLayout" Target="../slideLayouts/slideLayout31.xml"/></Relationships>
</file>

<file path=ppt/slides/_rels/slide1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1.xml"/><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114.xml"/><Relationship Id="rId1" Type="http://schemas.openxmlformats.org/officeDocument/2006/relationships/slideLayout" Target="../slideLayouts/slideLayout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38.xml"/><Relationship Id="rId7" Type="http://schemas.openxmlformats.org/officeDocument/2006/relationships/image" Target="../media/image14.png"/><Relationship Id="rId2" Type="http://schemas.openxmlformats.org/officeDocument/2006/relationships/diagramData" Target="../diagrams/data38.xml"/><Relationship Id="rId1" Type="http://schemas.openxmlformats.org/officeDocument/2006/relationships/slideLayout" Target="../slideLayouts/slideLayout4.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6.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hyperlink" Target="https://www.pngall.com/keys-png" TargetMode="External"/><Relationship Id="rId4" Type="http://schemas.openxmlformats.org/officeDocument/2006/relationships/image" Target="../media/image52.png"/></Relationships>
</file>

<file path=ppt/slides/_rels/slide1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117.xml"/><Relationship Id="rId1" Type="http://schemas.openxmlformats.org/officeDocument/2006/relationships/slideLayout" Target="../slideLayouts/slideLayout4.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13.png"/></Relationships>
</file>

<file path=ppt/slides/_rels/slide1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9.xml"/><Relationship Id="rId1" Type="http://schemas.openxmlformats.org/officeDocument/2006/relationships/slideLayout" Target="../slideLayouts/slideLayout25.xml"/></Relationships>
</file>

<file path=ppt/slides/_rels/slide1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0.xml"/><Relationship Id="rId1" Type="http://schemas.openxmlformats.org/officeDocument/2006/relationships/slideLayout" Target="../slideLayouts/slideLayout25.xml"/></Relationships>
</file>

<file path=ppt/slides/_rels/slide1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1.xml"/><Relationship Id="rId1" Type="http://schemas.openxmlformats.org/officeDocument/2006/relationships/slideLayout" Target="../slideLayouts/slideLayout66.xml"/></Relationships>
</file>

<file path=ppt/slides/_rels/slide1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122.xml"/><Relationship Id="rId1" Type="http://schemas.openxmlformats.org/officeDocument/2006/relationships/slideLayout" Target="../slideLayouts/slideLayout29.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13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123.xml"/><Relationship Id="rId1" Type="http://schemas.openxmlformats.org/officeDocument/2006/relationships/slideLayout" Target="../slideLayouts/slideLayout25.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1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124.xml"/><Relationship Id="rId1" Type="http://schemas.openxmlformats.org/officeDocument/2006/relationships/slideLayout" Target="../slideLayouts/slideLayout61.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 Id="rId9" Type="http://schemas.openxmlformats.org/officeDocument/2006/relationships/image" Target="../media/image21.png"/></Relationships>
</file>

<file path=ppt/slides/_rels/slide1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5.xml"/><Relationship Id="rId1" Type="http://schemas.openxmlformats.org/officeDocument/2006/relationships/slideLayout" Target="../slideLayouts/slideLayout67.xml"/></Relationships>
</file>

<file path=ppt/slides/_rels/slide13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126.xml"/><Relationship Id="rId1" Type="http://schemas.openxmlformats.org/officeDocument/2006/relationships/slideLayout" Target="../slideLayouts/slideLayout67.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 Id="rId9" Type="http://schemas.openxmlformats.org/officeDocument/2006/relationships/image" Target="../media/image14.png"/></Relationships>
</file>

<file path=ppt/slides/_rels/slide1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7.xml"/><Relationship Id="rId1" Type="http://schemas.openxmlformats.org/officeDocument/2006/relationships/slideLayout" Target="../slideLayouts/slideLayout67.xml"/><Relationship Id="rId4" Type="http://schemas.openxmlformats.org/officeDocument/2006/relationships/image" Target="../media/image14.png"/></Relationships>
</file>

<file path=ppt/slides/_rels/slide1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8.xml"/><Relationship Id="rId1" Type="http://schemas.openxmlformats.org/officeDocument/2006/relationships/slideLayout" Target="../slideLayouts/slideLayout67.xml"/><Relationship Id="rId6" Type="http://schemas.openxmlformats.org/officeDocument/2006/relationships/image" Target="../media/image14.png"/><Relationship Id="rId5" Type="http://schemas.openxmlformats.org/officeDocument/2006/relationships/image" Target="../media/image25.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129.xml"/><Relationship Id="rId1" Type="http://schemas.openxmlformats.org/officeDocument/2006/relationships/slideLayout" Target="../slideLayouts/slideLayout67.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 Id="rId9" Type="http://schemas.openxmlformats.org/officeDocument/2006/relationships/image" Target="../media/image14.png"/></Relationships>
</file>

<file path=ppt/slides/_rels/slide1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0.xml"/><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28.jpeg"/></Relationships>
</file>

<file path=ppt/slides/_rels/slide14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4.png"/><Relationship Id="rId2" Type="http://schemas.openxmlformats.org/officeDocument/2006/relationships/notesSlide" Target="../notesSlides/notesSlide131.xml"/><Relationship Id="rId1" Type="http://schemas.openxmlformats.org/officeDocument/2006/relationships/slideLayout" Target="../slideLayouts/slideLayout6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2.xml"/><Relationship Id="rId1" Type="http://schemas.openxmlformats.org/officeDocument/2006/relationships/slideLayout" Target="../slideLayouts/slideLayout67.xml"/><Relationship Id="rId4" Type="http://schemas.openxmlformats.org/officeDocument/2006/relationships/image" Target="../media/image33.png"/></Relationships>
</file>

<file path=ppt/slides/_rels/slide1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3.xml"/><Relationship Id="rId1" Type="http://schemas.openxmlformats.org/officeDocument/2006/relationships/slideLayout" Target="../slideLayouts/slideLayout66.xml"/></Relationships>
</file>

<file path=ppt/slides/_rels/slide1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4.xml"/><Relationship Id="rId1" Type="http://schemas.openxmlformats.org/officeDocument/2006/relationships/slideLayout" Target="../slideLayouts/slideLayout67.xml"/></Relationships>
</file>

<file path=ppt/slides/_rels/slide146.xml.rels><?xml version="1.0" encoding="UTF-8" standalone="yes"?>
<Relationships xmlns="http://schemas.openxmlformats.org/package/2006/relationships"><Relationship Id="rId8" Type="http://schemas.openxmlformats.org/officeDocument/2006/relationships/diagramData" Target="../diagrams/data46.xml"/><Relationship Id="rId13" Type="http://schemas.openxmlformats.org/officeDocument/2006/relationships/image" Target="../media/image13.png"/><Relationship Id="rId3" Type="http://schemas.openxmlformats.org/officeDocument/2006/relationships/diagramData" Target="../diagrams/data45.xml"/><Relationship Id="rId7" Type="http://schemas.microsoft.com/office/2007/relationships/diagramDrawing" Target="../diagrams/drawing45.xml"/><Relationship Id="rId12" Type="http://schemas.microsoft.com/office/2007/relationships/diagramDrawing" Target="../diagrams/drawing46.xml"/><Relationship Id="rId2" Type="http://schemas.openxmlformats.org/officeDocument/2006/relationships/notesSlide" Target="../notesSlides/notesSlide135.xml"/><Relationship Id="rId1" Type="http://schemas.openxmlformats.org/officeDocument/2006/relationships/slideLayout" Target="../slideLayouts/slideLayout104.xml"/><Relationship Id="rId6" Type="http://schemas.openxmlformats.org/officeDocument/2006/relationships/diagramColors" Target="../diagrams/colors45.xml"/><Relationship Id="rId11" Type="http://schemas.openxmlformats.org/officeDocument/2006/relationships/diagramColors" Target="../diagrams/colors46.xml"/><Relationship Id="rId5" Type="http://schemas.openxmlformats.org/officeDocument/2006/relationships/diagramQuickStyle" Target="../diagrams/quickStyle45.xml"/><Relationship Id="rId10" Type="http://schemas.openxmlformats.org/officeDocument/2006/relationships/diagramQuickStyle" Target="../diagrams/quickStyle46.xml"/><Relationship Id="rId4" Type="http://schemas.openxmlformats.org/officeDocument/2006/relationships/diagramLayout" Target="../diagrams/layout45.xml"/><Relationship Id="rId9" Type="http://schemas.openxmlformats.org/officeDocument/2006/relationships/diagramLayout" Target="../diagrams/layout46.xml"/></Relationships>
</file>

<file path=ppt/slides/_rels/slide14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136.xml"/><Relationship Id="rId1" Type="http://schemas.openxmlformats.org/officeDocument/2006/relationships/slideLayout" Target="../slideLayouts/slideLayout37.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7.xml"/><Relationship Id="rId1" Type="http://schemas.openxmlformats.org/officeDocument/2006/relationships/slideLayout" Target="../slideLayouts/slideLayout67.xml"/><Relationship Id="rId6" Type="http://schemas.openxmlformats.org/officeDocument/2006/relationships/image" Target="../media/image13.png"/><Relationship Id="rId5" Type="http://schemas.openxmlformats.org/officeDocument/2006/relationships/hyperlink" Target="http://www.pngall.com/calendar-png" TargetMode="External"/><Relationship Id="rId4" Type="http://schemas.openxmlformats.org/officeDocument/2006/relationships/image" Target="../media/image63.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6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3.xml"/><Relationship Id="rId4" Type="http://schemas.openxmlformats.org/officeDocument/2006/relationships/hyperlink" Target="https://nepbis.org/training-of-trainers-workbook-supplemental-material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6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67.xml"/><Relationship Id="rId6" Type="http://schemas.openxmlformats.org/officeDocument/2006/relationships/image" Target="../media/image14.png"/><Relationship Id="rId5" Type="http://schemas.openxmlformats.org/officeDocument/2006/relationships/image" Target="../media/image25.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6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6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diagramData" Target="../diagrams/data10.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17" Type="http://schemas.microsoft.com/office/2007/relationships/diagramDrawing" Target="../diagrams/drawing10.xml"/><Relationship Id="rId2" Type="http://schemas.openxmlformats.org/officeDocument/2006/relationships/notesSlide" Target="../notesSlides/notesSlide30.xml"/><Relationship Id="rId16" Type="http://schemas.openxmlformats.org/officeDocument/2006/relationships/diagramColors" Target="../diagrams/colors10.xml"/><Relationship Id="rId1" Type="http://schemas.openxmlformats.org/officeDocument/2006/relationships/slideLayout" Target="../slideLayouts/slideLayout4.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5" Type="http://schemas.openxmlformats.org/officeDocument/2006/relationships/diagramQuickStyle" Target="../diagrams/quickStyle10.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diagramLayout" Target="../diagrams/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5.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5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16.png"/><Relationship Id="rId2" Type="http://schemas.openxmlformats.org/officeDocument/2006/relationships/diagramData" Target="../diagrams/data24.xml"/><Relationship Id="rId1" Type="http://schemas.openxmlformats.org/officeDocument/2006/relationships/slideLayout" Target="../slideLayouts/slideLayout5.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18.png"/><Relationship Id="rId2" Type="http://schemas.openxmlformats.org/officeDocument/2006/relationships/diagramData" Target="../diagrams/data25.xml"/><Relationship Id="rId1" Type="http://schemas.openxmlformats.org/officeDocument/2006/relationships/slideLayout" Target="../slideLayouts/slideLayout4.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98.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25.xml"/><Relationship Id="rId5" Type="http://schemas.openxmlformats.org/officeDocument/2006/relationships/image" Target="../media/image16.png"/><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3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4.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68.xml"/><Relationship Id="rId1" Type="http://schemas.openxmlformats.org/officeDocument/2006/relationships/slideLayout" Target="../slideLayouts/slideLayout36.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2" Type="http://schemas.openxmlformats.org/officeDocument/2006/relationships/notesSlide" Target="../notesSlides/notesSlide70.xml"/><Relationship Id="rId1" Type="http://schemas.openxmlformats.org/officeDocument/2006/relationships/slideLayout" Target="../slideLayouts/slideLayout36.xml"/><Relationship Id="rId4" Type="http://schemas.openxmlformats.org/officeDocument/2006/relationships/image" Target="../media/image38.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3.xml"/><Relationship Id="rId1" Type="http://schemas.openxmlformats.org/officeDocument/2006/relationships/slideLayout" Target="../slideLayouts/slideLayout36.xml"/><Relationship Id="rId4" Type="http://schemas.openxmlformats.org/officeDocument/2006/relationships/hyperlink" Target="https://nepbis.org/tier-1-school-wide/pbis-exemplar-resource-repository/"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5.xml"/><Relationship Id="rId1" Type="http://schemas.openxmlformats.org/officeDocument/2006/relationships/slideLayout" Target="../slideLayouts/slideLayout31.xml"/><Relationship Id="rId5" Type="http://schemas.openxmlformats.org/officeDocument/2006/relationships/image" Target="../media/image38.png"/><Relationship Id="rId4"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79.xml"/><Relationship Id="rId1" Type="http://schemas.openxmlformats.org/officeDocument/2006/relationships/slideLayout" Target="../slideLayouts/slideLayout11.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8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 Id="rId9" Type="http://schemas.openxmlformats.org/officeDocument/2006/relationships/image" Target="../media/image17.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hyperlink" Target="file:///C:/Users/jdaily/Documents/Universal%20Trainings/Universal%20New%20Team%20Training%20Days%201%20&amp;%202/Univ%20Day%201%20&amp;%202%20Examples%20JKD/Day%201/Behavior%20Planning%20Documentation%20Log.pdf" TargetMode="External"/><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9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emf"/></Relationships>
</file>

<file path=ppt/slides/_rels/slide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8.xml"/><Relationship Id="rId1" Type="http://schemas.openxmlformats.org/officeDocument/2006/relationships/slideLayout" Target="../slideLayouts/slideLayout31.xml"/><Relationship Id="rId4" Type="http://schemas.openxmlformats.org/officeDocument/2006/relationships/image" Target="../media/image39.png"/></Relationships>
</file>

<file path=ppt/slides/_rels/slide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9.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90.xml"/><Relationship Id="rId1" Type="http://schemas.openxmlformats.org/officeDocument/2006/relationships/slideLayout" Target="../slideLayouts/slideLayout6.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322"/>
        <p:cNvGrpSpPr/>
        <p:nvPr/>
      </p:nvGrpSpPr>
      <p:grpSpPr>
        <a:xfrm>
          <a:off x="0" y="0"/>
          <a:ext cx="0" cy="0"/>
          <a:chOff x="0" y="0"/>
          <a:chExt cx="0" cy="0"/>
        </a:xfrm>
      </p:grpSpPr>
      <p:grpSp>
        <p:nvGrpSpPr>
          <p:cNvPr id="330" name="Google Shape;330;p32"/>
          <p:cNvGrpSpPr/>
          <p:nvPr/>
        </p:nvGrpSpPr>
        <p:grpSpPr>
          <a:xfrm>
            <a:off x="9354779" y="6901"/>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gr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6315248" cy="845600"/>
          </a:xfrm>
        </p:spPr>
        <p:txBody>
          <a:bodyPr/>
          <a:lstStyle/>
          <a:p>
            <a:pPr algn="l"/>
            <a:r>
              <a:rPr lang="en-US" dirty="0">
                <a:solidFill>
                  <a:schemeClr val="tx2">
                    <a:lumMod val="10000"/>
                  </a:schemeClr>
                </a:solidFill>
              </a:rPr>
              <a:t>TRAINER INFORMATION</a:t>
            </a:r>
          </a:p>
        </p:txBody>
      </p:sp>
      <p:sp>
        <p:nvSpPr>
          <p:cNvPr id="2" name="TextBox 1">
            <a:extLst>
              <a:ext uri="{FF2B5EF4-FFF2-40B4-BE49-F238E27FC236}">
                <a16:creationId xmlns:a16="http://schemas.microsoft.com/office/drawing/2014/main" id="{6050EE81-6AC7-42BA-44C8-7EF6BDBE9645}"/>
              </a:ext>
            </a:extLst>
          </p:cNvPr>
          <p:cNvSpPr txBox="1"/>
          <p:nvPr/>
        </p:nvSpPr>
        <p:spPr>
          <a:xfrm>
            <a:off x="762000" y="853621"/>
            <a:ext cx="9829800" cy="55092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This free and accessible training material is provided through the Northeast PBIS Network and can be found at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https://nepbis.org/</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School teams are highly encouraged to contact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PBIS State Coordinator</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or an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NEPBIS Endorsed Trainer</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for training opportunities.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If you are an experienced trainer and would like access to to our coordinating trainer workbook which offers training guidance, please email us at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nepbis@uconn.edu</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693547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9" name="Picture 28" descr="A close-up of a card&#10;&#10;Description automatically generated">
            <a:extLst>
              <a:ext uri="{FF2B5EF4-FFF2-40B4-BE49-F238E27FC236}">
                <a16:creationId xmlns:a16="http://schemas.microsoft.com/office/drawing/2014/main" id="{2C57272C-786B-1A4B-CAC2-EFD090BCB34F}"/>
              </a:ext>
            </a:extLst>
          </p:cNvPr>
          <p:cNvPicPr>
            <a:picLocks noChangeAspect="1"/>
          </p:cNvPicPr>
          <p:nvPr/>
        </p:nvPicPr>
        <p:blipFill>
          <a:blip r:embed="rId3"/>
          <a:stretch>
            <a:fillRect/>
          </a:stretch>
        </p:blipFill>
        <p:spPr>
          <a:xfrm>
            <a:off x="72278" y="861367"/>
            <a:ext cx="12047443" cy="1972408"/>
          </a:xfrm>
          <a:prstGeom prst="rect">
            <a:avLst/>
          </a:prstGeom>
        </p:spPr>
      </p:pic>
      <p:sp>
        <p:nvSpPr>
          <p:cNvPr id="3" name="Title 2">
            <a:extLst>
              <a:ext uri="{FF2B5EF4-FFF2-40B4-BE49-F238E27FC236}">
                <a16:creationId xmlns:a16="http://schemas.microsoft.com/office/drawing/2014/main" id="{C534C3FC-F3D7-498A-808D-0E42D7F05B8A}"/>
              </a:ext>
            </a:extLst>
          </p:cNvPr>
          <p:cNvSpPr>
            <a:spLocks noGrp="1"/>
          </p:cNvSpPr>
          <p:nvPr>
            <p:ph type="title"/>
          </p:nvPr>
        </p:nvSpPr>
        <p:spPr>
          <a:xfrm>
            <a:off x="7324738" y="149809"/>
            <a:ext cx="2548361" cy="711558"/>
          </a:xfrm>
        </p:spPr>
        <p:txBody>
          <a:bodyPr/>
          <a:lstStyle/>
          <a:p>
            <a:r>
              <a:rPr lang="en-US" sz="3200" dirty="0" err="1">
                <a:solidFill>
                  <a:schemeClr val="accent6">
                    <a:lumMod val="50000"/>
                  </a:schemeClr>
                </a:solidFill>
              </a:rPr>
              <a:t>nepbis.org</a:t>
            </a:r>
            <a:endParaRPr lang="en-US" sz="3200" dirty="0">
              <a:solidFill>
                <a:schemeClr val="accent6">
                  <a:lumMod val="50000"/>
                </a:schemeClr>
              </a:solidFill>
            </a:endParaRPr>
          </a:p>
        </p:txBody>
      </p:sp>
      <p:sp>
        <p:nvSpPr>
          <p:cNvPr id="12" name="Title 2">
            <a:extLst>
              <a:ext uri="{FF2B5EF4-FFF2-40B4-BE49-F238E27FC236}">
                <a16:creationId xmlns:a16="http://schemas.microsoft.com/office/drawing/2014/main" id="{9DD89C8A-363B-2E42-A429-6971B4541220}"/>
              </a:ext>
            </a:extLst>
          </p:cNvPr>
          <p:cNvSpPr txBox="1">
            <a:spLocks/>
          </p:cNvSpPr>
          <p:nvPr/>
        </p:nvSpPr>
        <p:spPr>
          <a:xfrm rot="-151">
            <a:off x="-129266" y="56"/>
            <a:ext cx="2548309" cy="11451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1"/>
              </a:buClr>
              <a:buSzPts val="4800"/>
              <a:buFont typeface="Poppins SemiBold"/>
              <a:buNone/>
              <a:defRPr sz="6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00A791"/>
              </a:buClr>
              <a:buSzPts val="4800"/>
              <a:buFont typeface="Poppins SemiBold"/>
              <a:buNone/>
              <a:tabLst/>
              <a:defRPr/>
            </a:pPr>
            <a:r>
              <a:rPr kumimoji="0" lang="en-US" sz="36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TOOLS</a:t>
            </a:r>
          </a:p>
        </p:txBody>
      </p:sp>
      <p:pic>
        <p:nvPicPr>
          <p:cNvPr id="17" name="Picture 16">
            <a:extLst>
              <a:ext uri="{FF2B5EF4-FFF2-40B4-BE49-F238E27FC236}">
                <a16:creationId xmlns:a16="http://schemas.microsoft.com/office/drawing/2014/main" id="{66C39295-5ED1-A84F-A41B-A397A0523278}"/>
              </a:ext>
            </a:extLst>
          </p:cNvPr>
          <p:cNvPicPr>
            <a:picLocks noChangeAspect="1"/>
          </p:cNvPicPr>
          <p:nvPr/>
        </p:nvPicPr>
        <p:blipFill>
          <a:blip r:embed="rId4"/>
          <a:stretch>
            <a:fillRect/>
          </a:stretch>
        </p:blipFill>
        <p:spPr>
          <a:xfrm>
            <a:off x="11277600" y="6000244"/>
            <a:ext cx="914400" cy="857756"/>
          </a:xfrm>
          <a:prstGeom prst="ellipse">
            <a:avLst/>
          </a:prstGeom>
          <a:ln w="19050">
            <a:solidFill>
              <a:schemeClr val="accent2">
                <a:lumMod val="50000"/>
              </a:schemeClr>
            </a:solidFill>
          </a:ln>
        </p:spPr>
      </p:pic>
      <p:sp>
        <p:nvSpPr>
          <p:cNvPr id="21" name="Rectangle 20">
            <a:extLst>
              <a:ext uri="{FF2B5EF4-FFF2-40B4-BE49-F238E27FC236}">
                <a16:creationId xmlns:a16="http://schemas.microsoft.com/office/drawing/2014/main" id="{40A8B576-C9F0-52A0-4CD6-D54404B5B42E}"/>
              </a:ext>
            </a:extLst>
          </p:cNvPr>
          <p:cNvSpPr/>
          <p:nvPr/>
        </p:nvSpPr>
        <p:spPr>
          <a:xfrm>
            <a:off x="2971800" y="2473941"/>
            <a:ext cx="3429000" cy="480968"/>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Tier 1 Team Training Materials</a:t>
            </a:r>
          </a:p>
        </p:txBody>
      </p:sp>
      <p:sp>
        <p:nvSpPr>
          <p:cNvPr id="22" name="Rectangle 21">
            <a:extLst>
              <a:ext uri="{FF2B5EF4-FFF2-40B4-BE49-F238E27FC236}">
                <a16:creationId xmlns:a16="http://schemas.microsoft.com/office/drawing/2014/main" id="{22A6ECC2-FEBF-798E-D4CC-00730DB892F8}"/>
              </a:ext>
            </a:extLst>
          </p:cNvPr>
          <p:cNvSpPr/>
          <p:nvPr/>
        </p:nvSpPr>
        <p:spPr>
          <a:xfrm>
            <a:off x="2971800" y="1983454"/>
            <a:ext cx="3429000" cy="480968"/>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rPr>
              <a:t>Tier 1 Schoolwide</a:t>
            </a:r>
          </a:p>
        </p:txBody>
      </p:sp>
      <p:sp>
        <p:nvSpPr>
          <p:cNvPr id="27" name="Rectangle 26">
            <a:extLst>
              <a:ext uri="{FF2B5EF4-FFF2-40B4-BE49-F238E27FC236}">
                <a16:creationId xmlns:a16="http://schemas.microsoft.com/office/drawing/2014/main" id="{07FFF2C4-9387-B45C-E066-013B50347077}"/>
              </a:ext>
            </a:extLst>
          </p:cNvPr>
          <p:cNvSpPr/>
          <p:nvPr/>
        </p:nvSpPr>
        <p:spPr>
          <a:xfrm>
            <a:off x="2971800" y="2925716"/>
            <a:ext cx="3429000" cy="475404"/>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Tier 1 Supplemental Resources</a:t>
            </a:r>
          </a:p>
        </p:txBody>
      </p:sp>
      <p:pic>
        <p:nvPicPr>
          <p:cNvPr id="31" name="Picture 30" descr="A blue and white flyer&#10;&#10;Description automatically generated">
            <a:extLst>
              <a:ext uri="{FF2B5EF4-FFF2-40B4-BE49-F238E27FC236}">
                <a16:creationId xmlns:a16="http://schemas.microsoft.com/office/drawing/2014/main" id="{A7CA6FCA-6835-5F18-E8ED-1BF3DC94B754}"/>
              </a:ext>
            </a:extLst>
          </p:cNvPr>
          <p:cNvPicPr>
            <a:picLocks noChangeAspect="1"/>
          </p:cNvPicPr>
          <p:nvPr/>
        </p:nvPicPr>
        <p:blipFill>
          <a:blip r:embed="rId5"/>
          <a:stretch>
            <a:fillRect/>
          </a:stretch>
        </p:blipFill>
        <p:spPr>
          <a:xfrm>
            <a:off x="-4370" y="3726068"/>
            <a:ext cx="3285093" cy="1853018"/>
          </a:xfrm>
          <a:prstGeom prst="rect">
            <a:avLst/>
          </a:prstGeom>
        </p:spPr>
      </p:pic>
      <p:pic>
        <p:nvPicPr>
          <p:cNvPr id="35" name="Picture 34" descr="A brochure of a group of students&#10;&#10;Description automatically generated">
            <a:extLst>
              <a:ext uri="{FF2B5EF4-FFF2-40B4-BE49-F238E27FC236}">
                <a16:creationId xmlns:a16="http://schemas.microsoft.com/office/drawing/2014/main" id="{B205EAB9-92F2-2054-5114-9E6837A6C723}"/>
              </a:ext>
            </a:extLst>
          </p:cNvPr>
          <p:cNvPicPr>
            <a:picLocks noChangeAspect="1"/>
          </p:cNvPicPr>
          <p:nvPr/>
        </p:nvPicPr>
        <p:blipFill>
          <a:blip r:embed="rId6"/>
          <a:stretch>
            <a:fillRect/>
          </a:stretch>
        </p:blipFill>
        <p:spPr>
          <a:xfrm>
            <a:off x="8001000" y="2930846"/>
            <a:ext cx="3053839" cy="3798052"/>
          </a:xfrm>
          <a:prstGeom prst="rect">
            <a:avLst/>
          </a:prstGeom>
        </p:spPr>
      </p:pic>
      <p:sp>
        <p:nvSpPr>
          <p:cNvPr id="36" name="Up Arrow Callout 35">
            <a:extLst>
              <a:ext uri="{FF2B5EF4-FFF2-40B4-BE49-F238E27FC236}">
                <a16:creationId xmlns:a16="http://schemas.microsoft.com/office/drawing/2014/main" id="{8EF099EC-7543-7F5C-E5D0-6BDD39C08BC6}"/>
              </a:ext>
            </a:extLst>
          </p:cNvPr>
          <p:cNvSpPr/>
          <p:nvPr/>
        </p:nvSpPr>
        <p:spPr>
          <a:xfrm>
            <a:off x="128538" y="5285523"/>
            <a:ext cx="3285093" cy="1443375"/>
          </a:xfrm>
          <a:prstGeom prst="upArrowCallout">
            <a:avLst>
              <a:gd name="adj1" fmla="val 25000"/>
              <a:gd name="adj2" fmla="val 32780"/>
              <a:gd name="adj3" fmla="val 22777"/>
              <a:gd name="adj4" fmla="val 64977"/>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Slides for each training day</a:t>
            </a:r>
          </a:p>
        </p:txBody>
      </p:sp>
      <p:sp>
        <p:nvSpPr>
          <p:cNvPr id="37" name="Right Arrow Callout 36">
            <a:extLst>
              <a:ext uri="{FF2B5EF4-FFF2-40B4-BE49-F238E27FC236}">
                <a16:creationId xmlns:a16="http://schemas.microsoft.com/office/drawing/2014/main" id="{463CC67C-FE38-F844-601E-6EF8964D0012}"/>
              </a:ext>
            </a:extLst>
          </p:cNvPr>
          <p:cNvSpPr/>
          <p:nvPr/>
        </p:nvSpPr>
        <p:spPr>
          <a:xfrm>
            <a:off x="4016614" y="3807751"/>
            <a:ext cx="4191000" cy="2982123"/>
          </a:xfrm>
          <a:prstGeom prst="rightArrowCallout">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School Team Implementation Guide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responses for activities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document plans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develop artifacts </a:t>
            </a:r>
          </a:p>
        </p:txBody>
      </p:sp>
    </p:spTree>
    <p:extLst>
      <p:ext uri="{BB962C8B-B14F-4D97-AF65-F5344CB8AC3E}">
        <p14:creationId xmlns:p14="http://schemas.microsoft.com/office/powerpoint/2010/main" val="38100357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07" name="Text Box 31"/>
          <p:cNvSpPr txBox="1">
            <a:spLocks noChangeArrowheads="1"/>
          </p:cNvSpPr>
          <p:nvPr/>
        </p:nvSpPr>
        <p:spPr bwMode="auto">
          <a:xfrm>
            <a:off x="2057400" y="738188"/>
            <a:ext cx="3505200" cy="457200"/>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Times New Roman" pitchFamily="-1" charset="0"/>
              <a:ea typeface="+mn-ea"/>
              <a:cs typeface="+mn-cs"/>
            </a:endParaRPr>
          </a:p>
        </p:txBody>
      </p:sp>
      <p:sp>
        <p:nvSpPr>
          <p:cNvPr id="101408" name="Text Box 32"/>
          <p:cNvSpPr txBox="1">
            <a:spLocks noChangeArrowheads="1"/>
          </p:cNvSpPr>
          <p:nvPr/>
        </p:nvSpPr>
        <p:spPr bwMode="auto">
          <a:xfrm>
            <a:off x="-320675" y="2684463"/>
            <a:ext cx="184150" cy="45720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Times New Roman" pitchFamily="-1" charset="0"/>
              <a:ea typeface="+mn-ea"/>
              <a:cs typeface="+mn-cs"/>
            </a:endParaRPr>
          </a:p>
        </p:txBody>
      </p:sp>
      <p:sp>
        <p:nvSpPr>
          <p:cNvPr id="101423" name="Text Box 47"/>
          <p:cNvSpPr txBox="1">
            <a:spLocks noChangeArrowheads="1"/>
          </p:cNvSpPr>
          <p:nvPr/>
        </p:nvSpPr>
        <p:spPr bwMode="auto">
          <a:xfrm>
            <a:off x="-360073" y="6594085"/>
            <a:ext cx="2057400" cy="307777"/>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(Colvin &amp; Sugai, 1989)</a:t>
            </a:r>
          </a:p>
        </p:txBody>
      </p:sp>
      <p:sp>
        <p:nvSpPr>
          <p:cNvPr id="2" name="Rounded Rectangular Callout 1">
            <a:extLst>
              <a:ext uri="{FF2B5EF4-FFF2-40B4-BE49-F238E27FC236}">
                <a16:creationId xmlns:a16="http://schemas.microsoft.com/office/drawing/2014/main" id="{35FDBF93-0FE5-0641-9388-21A15ADE9FD5}"/>
              </a:ext>
            </a:extLst>
          </p:cNvPr>
          <p:cNvSpPr/>
          <p:nvPr/>
        </p:nvSpPr>
        <p:spPr>
          <a:xfrm>
            <a:off x="-41922" y="667001"/>
            <a:ext cx="6174286" cy="738603"/>
          </a:xfrm>
          <a:prstGeom prst="wedgeRoundRectCallout">
            <a:avLst>
              <a:gd name="adj1" fmla="val -50234"/>
              <a:gd name="adj2" fmla="val 94898"/>
              <a:gd name="adj3" fmla="val 16667"/>
            </a:avLst>
          </a:prstGeom>
          <a:solidFill>
            <a:srgbClr val="DBF1FF"/>
          </a:solidFill>
          <a:ln w="28575">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lvl="0" algn="ctr">
              <a:spcBef>
                <a:spcPct val="50000"/>
              </a:spcBef>
              <a:defRPr/>
            </a:pPr>
            <a:r>
              <a:rPr lang="en-US" sz="2400" dirty="0">
                <a:solidFill>
                  <a:schemeClr val="accent6">
                    <a:lumMod val="50000"/>
                  </a:schemeClr>
                </a:solidFill>
                <a:cs typeface="Calibri" panose="020F0502020204030204" pitchFamily="34" charset="0"/>
              </a:rPr>
              <a:t>Riley, please turn in your assignment.</a:t>
            </a:r>
          </a:p>
        </p:txBody>
      </p:sp>
      <p:sp>
        <p:nvSpPr>
          <p:cNvPr id="21" name="Rounded Rectangular Callout 20">
            <a:extLst>
              <a:ext uri="{FF2B5EF4-FFF2-40B4-BE49-F238E27FC236}">
                <a16:creationId xmlns:a16="http://schemas.microsoft.com/office/drawing/2014/main" id="{F31FEEF2-1091-6A4C-8640-C7DFB8C0BAD6}"/>
              </a:ext>
            </a:extLst>
          </p:cNvPr>
          <p:cNvSpPr/>
          <p:nvPr/>
        </p:nvSpPr>
        <p:spPr>
          <a:xfrm>
            <a:off x="6963059" y="782199"/>
            <a:ext cx="4937157" cy="670773"/>
          </a:xfrm>
          <a:prstGeom prst="wedgeRoundRectCallout">
            <a:avLst>
              <a:gd name="adj1" fmla="val 55156"/>
              <a:gd name="adj2" fmla="val 26083"/>
              <a:gd name="adj3" fmla="val 16667"/>
            </a:avLst>
          </a:prstGeom>
          <a:solidFill>
            <a:srgbClr val="D7FFEB"/>
          </a:solidFill>
          <a:ln w="28575">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lvl="0" algn="ctr">
              <a:spcBef>
                <a:spcPct val="50000"/>
              </a:spcBef>
              <a:defRPr/>
            </a:pPr>
            <a:r>
              <a:rPr lang="en-US" sz="2400" dirty="0">
                <a:solidFill>
                  <a:srgbClr val="0D0F41"/>
                </a:solidFill>
              </a:rPr>
              <a:t>What assignment?</a:t>
            </a:r>
          </a:p>
        </p:txBody>
      </p:sp>
      <p:sp>
        <p:nvSpPr>
          <p:cNvPr id="22" name="Rounded Rectangular Callout 21">
            <a:extLst>
              <a:ext uri="{FF2B5EF4-FFF2-40B4-BE49-F238E27FC236}">
                <a16:creationId xmlns:a16="http://schemas.microsoft.com/office/drawing/2014/main" id="{BFE5BB6D-BBF6-E74A-9277-09E7659A6D71}"/>
              </a:ext>
            </a:extLst>
          </p:cNvPr>
          <p:cNvSpPr/>
          <p:nvPr/>
        </p:nvSpPr>
        <p:spPr>
          <a:xfrm>
            <a:off x="281246" y="1453069"/>
            <a:ext cx="6174286" cy="705976"/>
          </a:xfrm>
          <a:prstGeom prst="wedgeRoundRectCallout">
            <a:avLst>
              <a:gd name="adj1" fmla="val -54373"/>
              <a:gd name="adj2" fmla="val 33370"/>
              <a:gd name="adj3" fmla="val 16667"/>
            </a:avLst>
          </a:prstGeom>
          <a:solidFill>
            <a:srgbClr val="DBF1FF"/>
          </a:solidFill>
          <a:ln w="28575">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lvl="0" algn="ctr">
              <a:spcBef>
                <a:spcPct val="50000"/>
              </a:spcBef>
              <a:defRPr/>
            </a:pPr>
            <a:r>
              <a:rPr lang="en-US" sz="2400" dirty="0">
                <a:solidFill>
                  <a:srgbClr val="0D0F41"/>
                </a:solidFill>
              </a:rPr>
              <a:t>The assignment you didn’t finish during class.</a:t>
            </a:r>
          </a:p>
        </p:txBody>
      </p:sp>
      <p:sp>
        <p:nvSpPr>
          <p:cNvPr id="23" name="Rounded Rectangular Callout 22">
            <a:extLst>
              <a:ext uri="{FF2B5EF4-FFF2-40B4-BE49-F238E27FC236}">
                <a16:creationId xmlns:a16="http://schemas.microsoft.com/office/drawing/2014/main" id="{CAD7950E-0E27-B94D-848B-13F115D22349}"/>
              </a:ext>
            </a:extLst>
          </p:cNvPr>
          <p:cNvSpPr/>
          <p:nvPr/>
        </p:nvSpPr>
        <p:spPr>
          <a:xfrm>
            <a:off x="7442253" y="1613955"/>
            <a:ext cx="4235823" cy="640760"/>
          </a:xfrm>
          <a:prstGeom prst="wedgeRoundRectCallout">
            <a:avLst>
              <a:gd name="adj1" fmla="val 61707"/>
              <a:gd name="adj2" fmla="val 60402"/>
              <a:gd name="adj3" fmla="val 16667"/>
            </a:avLst>
          </a:prstGeom>
          <a:solidFill>
            <a:srgbClr val="D7FFEB"/>
          </a:solidFill>
          <a:ln w="28575">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lvl="0" algn="ctr">
              <a:spcBef>
                <a:spcPct val="50000"/>
              </a:spcBef>
              <a:defRPr/>
            </a:pPr>
            <a:r>
              <a:rPr lang="en-US" sz="2400" dirty="0">
                <a:solidFill>
                  <a:srgbClr val="0D0F41"/>
                </a:solidFill>
              </a:rPr>
              <a:t>I finished it.</a:t>
            </a:r>
          </a:p>
        </p:txBody>
      </p:sp>
      <p:sp>
        <p:nvSpPr>
          <p:cNvPr id="24" name="Rounded Rectangular Callout 23">
            <a:extLst>
              <a:ext uri="{FF2B5EF4-FFF2-40B4-BE49-F238E27FC236}">
                <a16:creationId xmlns:a16="http://schemas.microsoft.com/office/drawing/2014/main" id="{A40CD434-04C4-D544-800B-39635B1E76E8}"/>
              </a:ext>
            </a:extLst>
          </p:cNvPr>
          <p:cNvSpPr/>
          <p:nvPr/>
        </p:nvSpPr>
        <p:spPr>
          <a:xfrm>
            <a:off x="421984" y="2272130"/>
            <a:ext cx="4768581" cy="616217"/>
          </a:xfrm>
          <a:prstGeom prst="wedgeRoundRectCallout">
            <a:avLst>
              <a:gd name="adj1" fmla="val -59164"/>
              <a:gd name="adj2" fmla="val 23110"/>
              <a:gd name="adj3" fmla="val 16667"/>
            </a:avLst>
          </a:prstGeom>
          <a:solidFill>
            <a:srgbClr val="DBF1FF"/>
          </a:solidFill>
          <a:ln w="28575">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lvl="0" algn="ctr">
              <a:spcBef>
                <a:spcPct val="50000"/>
              </a:spcBef>
              <a:defRPr/>
            </a:pPr>
            <a:r>
              <a:rPr lang="en-US" sz="2400" dirty="0">
                <a:solidFill>
                  <a:srgbClr val="0D0F41"/>
                </a:solidFill>
              </a:rPr>
              <a:t>Great, please turn it in now.</a:t>
            </a:r>
          </a:p>
        </p:txBody>
      </p:sp>
      <p:sp>
        <p:nvSpPr>
          <p:cNvPr id="25" name="Rounded Rectangular Callout 24">
            <a:extLst>
              <a:ext uri="{FF2B5EF4-FFF2-40B4-BE49-F238E27FC236}">
                <a16:creationId xmlns:a16="http://schemas.microsoft.com/office/drawing/2014/main" id="{D64549DF-033B-1C46-9024-02568D7853BB}"/>
              </a:ext>
            </a:extLst>
          </p:cNvPr>
          <p:cNvSpPr/>
          <p:nvPr/>
        </p:nvSpPr>
        <p:spPr>
          <a:xfrm>
            <a:off x="281246" y="3016705"/>
            <a:ext cx="5698213" cy="738603"/>
          </a:xfrm>
          <a:prstGeom prst="wedgeRoundRectCallout">
            <a:avLst>
              <a:gd name="adj1" fmla="val -53502"/>
              <a:gd name="adj2" fmla="val 96933"/>
              <a:gd name="adj3" fmla="val 16667"/>
            </a:avLst>
          </a:prstGeom>
          <a:solidFill>
            <a:srgbClr val="DBF1FF"/>
          </a:solidFill>
          <a:ln w="28575">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lvl="0">
              <a:spcBef>
                <a:spcPct val="50000"/>
              </a:spcBef>
              <a:defRPr/>
            </a:pPr>
            <a:r>
              <a:rPr lang="en-US" sz="2400" dirty="0">
                <a:solidFill>
                  <a:srgbClr val="0D0F41"/>
                </a:solidFill>
              </a:rPr>
              <a:t>You have a choice…..turn it in or do it again.</a:t>
            </a:r>
          </a:p>
        </p:txBody>
      </p:sp>
      <p:sp>
        <p:nvSpPr>
          <p:cNvPr id="26" name="Rounded Rectangular Callout 25">
            <a:extLst>
              <a:ext uri="{FF2B5EF4-FFF2-40B4-BE49-F238E27FC236}">
                <a16:creationId xmlns:a16="http://schemas.microsoft.com/office/drawing/2014/main" id="{1A03CBA2-214A-4145-970A-74087A50879B}"/>
              </a:ext>
            </a:extLst>
          </p:cNvPr>
          <p:cNvSpPr/>
          <p:nvPr/>
        </p:nvSpPr>
        <p:spPr>
          <a:xfrm>
            <a:off x="353384" y="3856133"/>
            <a:ext cx="6174286" cy="738603"/>
          </a:xfrm>
          <a:prstGeom prst="wedgeRoundRectCallout">
            <a:avLst>
              <a:gd name="adj1" fmla="val -58511"/>
              <a:gd name="adj2" fmla="val 41779"/>
              <a:gd name="adj3" fmla="val 16667"/>
            </a:avLst>
          </a:prstGeom>
          <a:solidFill>
            <a:srgbClr val="DBF1FF"/>
          </a:solidFill>
          <a:ln w="28575">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lvl="0" algn="ctr">
              <a:spcBef>
                <a:spcPct val="50000"/>
              </a:spcBef>
              <a:defRPr/>
            </a:pPr>
            <a:r>
              <a:rPr lang="en-US" sz="2400" dirty="0">
                <a:solidFill>
                  <a:srgbClr val="0D0F41"/>
                </a:solidFill>
              </a:rPr>
              <a:t>I guess you’ve made the choice to do it again.</a:t>
            </a:r>
          </a:p>
        </p:txBody>
      </p:sp>
      <p:sp>
        <p:nvSpPr>
          <p:cNvPr id="27" name="Rounded Rectangular Callout 26">
            <a:extLst>
              <a:ext uri="{FF2B5EF4-FFF2-40B4-BE49-F238E27FC236}">
                <a16:creationId xmlns:a16="http://schemas.microsoft.com/office/drawing/2014/main" id="{D922EEFD-A10A-504D-8433-C71DB4CD0400}"/>
              </a:ext>
            </a:extLst>
          </p:cNvPr>
          <p:cNvSpPr/>
          <p:nvPr/>
        </p:nvSpPr>
        <p:spPr>
          <a:xfrm>
            <a:off x="0" y="4713793"/>
            <a:ext cx="4909319" cy="738603"/>
          </a:xfrm>
          <a:prstGeom prst="wedgeRoundRectCallout">
            <a:avLst>
              <a:gd name="adj1" fmla="val -51106"/>
              <a:gd name="adj2" fmla="val 78352"/>
              <a:gd name="adj3" fmla="val 16667"/>
            </a:avLst>
          </a:prstGeom>
          <a:solidFill>
            <a:srgbClr val="DBF1FF"/>
          </a:solidFill>
          <a:ln w="28575">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lvl="0" algn="ctr">
              <a:spcBef>
                <a:spcPct val="50000"/>
              </a:spcBef>
              <a:defRPr/>
            </a:pPr>
            <a:r>
              <a:rPr lang="en-US" sz="2400" dirty="0">
                <a:solidFill>
                  <a:srgbClr val="0D0F41"/>
                </a:solidFill>
              </a:rPr>
              <a:t>That’s disrespect…go to the office.</a:t>
            </a:r>
          </a:p>
        </p:txBody>
      </p:sp>
      <p:sp>
        <p:nvSpPr>
          <p:cNvPr id="28" name="Rounded Rectangular Callout 27">
            <a:extLst>
              <a:ext uri="{FF2B5EF4-FFF2-40B4-BE49-F238E27FC236}">
                <a16:creationId xmlns:a16="http://schemas.microsoft.com/office/drawing/2014/main" id="{79B99310-DE0E-9F4B-B65C-C1639C11BF40}"/>
              </a:ext>
            </a:extLst>
          </p:cNvPr>
          <p:cNvSpPr/>
          <p:nvPr/>
        </p:nvSpPr>
        <p:spPr>
          <a:xfrm>
            <a:off x="0" y="5653939"/>
            <a:ext cx="6174286" cy="738603"/>
          </a:xfrm>
          <a:prstGeom prst="wedgeRoundRectCallout">
            <a:avLst>
              <a:gd name="adj1" fmla="val -42176"/>
              <a:gd name="adj2" fmla="val 74014"/>
              <a:gd name="adj3" fmla="val 16667"/>
            </a:avLst>
          </a:prstGeom>
          <a:solidFill>
            <a:srgbClr val="DBF1FF"/>
          </a:solidFill>
          <a:ln w="28575">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lvl="0" algn="ctr">
              <a:spcBef>
                <a:spcPct val="50000"/>
              </a:spcBef>
              <a:defRPr/>
            </a:pPr>
            <a:r>
              <a:rPr lang="en-US" sz="2400" dirty="0">
                <a:solidFill>
                  <a:srgbClr val="0D0F41"/>
                </a:solidFill>
              </a:rPr>
              <a:t>Moves closer…&amp; puts hand on Riley's shoulder.</a:t>
            </a:r>
          </a:p>
        </p:txBody>
      </p:sp>
      <p:sp>
        <p:nvSpPr>
          <p:cNvPr id="29" name="Rounded Rectangular Callout 28">
            <a:extLst>
              <a:ext uri="{FF2B5EF4-FFF2-40B4-BE49-F238E27FC236}">
                <a16:creationId xmlns:a16="http://schemas.microsoft.com/office/drawing/2014/main" id="{7482F084-0E5D-5B43-BCE8-1103624C603B}"/>
              </a:ext>
            </a:extLst>
          </p:cNvPr>
          <p:cNvSpPr/>
          <p:nvPr/>
        </p:nvSpPr>
        <p:spPr>
          <a:xfrm>
            <a:off x="6503882" y="2362587"/>
            <a:ext cx="5358498" cy="639280"/>
          </a:xfrm>
          <a:prstGeom prst="wedgeRoundRectCallout">
            <a:avLst>
              <a:gd name="adj1" fmla="val 54702"/>
              <a:gd name="adj2" fmla="val 104570"/>
              <a:gd name="adj3" fmla="val 16667"/>
            </a:avLst>
          </a:prstGeom>
          <a:solidFill>
            <a:srgbClr val="D7FFEB"/>
          </a:solidFill>
          <a:ln w="28575">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lvl="0" algn="ctr">
              <a:spcBef>
                <a:spcPct val="50000"/>
              </a:spcBef>
              <a:defRPr/>
            </a:pPr>
            <a:r>
              <a:rPr lang="en-US" sz="2400" dirty="0">
                <a:solidFill>
                  <a:srgbClr val="0D0F41"/>
                </a:solidFill>
              </a:rPr>
              <a:t>I don’t have it with me now.</a:t>
            </a:r>
          </a:p>
        </p:txBody>
      </p:sp>
      <p:sp>
        <p:nvSpPr>
          <p:cNvPr id="30" name="Rounded Rectangular Callout 29">
            <a:extLst>
              <a:ext uri="{FF2B5EF4-FFF2-40B4-BE49-F238E27FC236}">
                <a16:creationId xmlns:a16="http://schemas.microsoft.com/office/drawing/2014/main" id="{1450D018-B846-EE49-95B2-01AA1B66651C}"/>
              </a:ext>
            </a:extLst>
          </p:cNvPr>
          <p:cNvSpPr/>
          <p:nvPr/>
        </p:nvSpPr>
        <p:spPr>
          <a:xfrm>
            <a:off x="6688187" y="3186095"/>
            <a:ext cx="4805585" cy="793710"/>
          </a:xfrm>
          <a:prstGeom prst="wedgeRoundRectCallout">
            <a:avLst>
              <a:gd name="adj1" fmla="val 64594"/>
              <a:gd name="adj2" fmla="val 37087"/>
              <a:gd name="adj3" fmla="val 16667"/>
            </a:avLst>
          </a:prstGeom>
          <a:solidFill>
            <a:srgbClr val="D7FFEB"/>
          </a:solidFill>
          <a:ln w="28575">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lvl="0" algn="ctr">
              <a:spcBef>
                <a:spcPct val="50000"/>
              </a:spcBef>
              <a:defRPr/>
            </a:pPr>
            <a:r>
              <a:rPr lang="en-US" sz="2400" dirty="0">
                <a:solidFill>
                  <a:srgbClr val="0D0F41"/>
                </a:solidFill>
              </a:rPr>
              <a:t>You never believe me.</a:t>
            </a:r>
          </a:p>
        </p:txBody>
      </p:sp>
      <p:sp>
        <p:nvSpPr>
          <p:cNvPr id="31" name="Rounded Rectangular Callout 30">
            <a:extLst>
              <a:ext uri="{FF2B5EF4-FFF2-40B4-BE49-F238E27FC236}">
                <a16:creationId xmlns:a16="http://schemas.microsoft.com/office/drawing/2014/main" id="{927C26E2-B25A-BB4B-8094-2D83CAC045E2}"/>
              </a:ext>
            </a:extLst>
          </p:cNvPr>
          <p:cNvSpPr/>
          <p:nvPr/>
        </p:nvSpPr>
        <p:spPr>
          <a:xfrm>
            <a:off x="7282683" y="4107090"/>
            <a:ext cx="4171706" cy="680961"/>
          </a:xfrm>
          <a:prstGeom prst="wedgeRoundRectCallout">
            <a:avLst>
              <a:gd name="adj1" fmla="val 71356"/>
              <a:gd name="adj2" fmla="val 54325"/>
              <a:gd name="adj3" fmla="val 16667"/>
            </a:avLst>
          </a:prstGeom>
          <a:solidFill>
            <a:srgbClr val="D7FFEB"/>
          </a:solidFill>
          <a:ln w="28575">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lvl="0" algn="ctr">
              <a:spcBef>
                <a:spcPct val="50000"/>
              </a:spcBef>
              <a:defRPr/>
            </a:pPr>
            <a:r>
              <a:rPr lang="en-US" sz="2400" dirty="0">
                <a:solidFill>
                  <a:srgbClr val="0D0F41"/>
                </a:solidFill>
              </a:rPr>
              <a:t>Make me.</a:t>
            </a:r>
          </a:p>
        </p:txBody>
      </p:sp>
      <p:sp>
        <p:nvSpPr>
          <p:cNvPr id="32" name="Rounded Rectangular Callout 31">
            <a:extLst>
              <a:ext uri="{FF2B5EF4-FFF2-40B4-BE49-F238E27FC236}">
                <a16:creationId xmlns:a16="http://schemas.microsoft.com/office/drawing/2014/main" id="{CA069C8A-CB59-2948-B180-26FADACBF4EB}"/>
              </a:ext>
            </a:extLst>
          </p:cNvPr>
          <p:cNvSpPr/>
          <p:nvPr/>
        </p:nvSpPr>
        <p:spPr>
          <a:xfrm>
            <a:off x="6688187" y="4915336"/>
            <a:ext cx="4989889" cy="738603"/>
          </a:xfrm>
          <a:prstGeom prst="wedgeRoundRectCallout">
            <a:avLst>
              <a:gd name="adj1" fmla="val 58127"/>
              <a:gd name="adj2" fmla="val 69782"/>
              <a:gd name="adj3" fmla="val 16667"/>
            </a:avLst>
          </a:prstGeom>
          <a:solidFill>
            <a:srgbClr val="D7FFEB"/>
          </a:solidFill>
          <a:ln w="28575">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lvl="0" algn="ctr">
              <a:spcBef>
                <a:spcPct val="50000"/>
              </a:spcBef>
              <a:defRPr/>
            </a:pPr>
            <a:r>
              <a:rPr lang="en-US" sz="2400" dirty="0">
                <a:solidFill>
                  <a:srgbClr val="0D0F41"/>
                </a:solidFill>
              </a:rPr>
              <a:t>F_____ you!</a:t>
            </a:r>
          </a:p>
        </p:txBody>
      </p:sp>
      <p:sp>
        <p:nvSpPr>
          <p:cNvPr id="33" name="Rounded Rectangular Callout 32">
            <a:extLst>
              <a:ext uri="{FF2B5EF4-FFF2-40B4-BE49-F238E27FC236}">
                <a16:creationId xmlns:a16="http://schemas.microsoft.com/office/drawing/2014/main" id="{E69CF3BD-5AEE-3548-9025-2AC6F4C696E6}"/>
              </a:ext>
            </a:extLst>
          </p:cNvPr>
          <p:cNvSpPr/>
          <p:nvPr/>
        </p:nvSpPr>
        <p:spPr>
          <a:xfrm>
            <a:off x="6174286" y="5800376"/>
            <a:ext cx="6017714" cy="793709"/>
          </a:xfrm>
          <a:prstGeom prst="wedgeRoundRectCallout">
            <a:avLst>
              <a:gd name="adj1" fmla="val 38188"/>
              <a:gd name="adj2" fmla="val 86219"/>
              <a:gd name="adj3" fmla="val 16667"/>
            </a:avLst>
          </a:prstGeom>
          <a:solidFill>
            <a:srgbClr val="D7FFEB"/>
          </a:solidFill>
          <a:ln w="28575">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lvl="0" algn="ctr">
              <a:spcBef>
                <a:spcPct val="50000"/>
              </a:spcBef>
              <a:defRPr/>
            </a:pPr>
            <a:r>
              <a:rPr lang="en-US" sz="2400" dirty="0">
                <a:solidFill>
                  <a:srgbClr val="0D0F41"/>
                </a:solidFill>
              </a:rPr>
              <a:t>Pulls away, glares, &amp; raises fist as if to strike.</a:t>
            </a:r>
          </a:p>
        </p:txBody>
      </p:sp>
      <p:sp>
        <p:nvSpPr>
          <p:cNvPr id="3" name="TextBox 2">
            <a:extLst>
              <a:ext uri="{FF2B5EF4-FFF2-40B4-BE49-F238E27FC236}">
                <a16:creationId xmlns:a16="http://schemas.microsoft.com/office/drawing/2014/main" id="{69222DB8-1B7C-C945-85AD-E1A200F06F2B}"/>
              </a:ext>
            </a:extLst>
          </p:cNvPr>
          <p:cNvSpPr txBox="1"/>
          <p:nvPr/>
        </p:nvSpPr>
        <p:spPr>
          <a:xfrm>
            <a:off x="-13447" y="38502"/>
            <a:ext cx="5832046" cy="584775"/>
          </a:xfrm>
          <a:prstGeom prst="rect">
            <a:avLst/>
          </a:prstGeom>
          <a:noFill/>
        </p:spPr>
        <p:txBody>
          <a:bodyPr wrap="none" rtlCol="0">
            <a:spAutoFit/>
          </a:bodyPr>
          <a:lstStyle/>
          <a:p>
            <a:r>
              <a:rPr lang="en-US" sz="3200" b="1" dirty="0"/>
              <a:t>Ever experience a scene like this?</a:t>
            </a:r>
          </a:p>
        </p:txBody>
      </p:sp>
    </p:spTree>
    <p:extLst>
      <p:ext uri="{BB962C8B-B14F-4D97-AF65-F5344CB8AC3E}">
        <p14:creationId xmlns:p14="http://schemas.microsoft.com/office/powerpoint/2010/main" val="37327145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59FCAB-7494-DD47-BA69-3F2F09647328}"/>
              </a:ext>
            </a:extLst>
          </p:cNvPr>
          <p:cNvPicPr>
            <a:picLocks noChangeAspect="1"/>
          </p:cNvPicPr>
          <p:nvPr/>
        </p:nvPicPr>
        <p:blipFill rotWithShape="1">
          <a:blip r:embed="rId3"/>
          <a:srcRect r="1418"/>
          <a:stretch/>
        </p:blipFill>
        <p:spPr>
          <a:xfrm>
            <a:off x="239340" y="1170736"/>
            <a:ext cx="11038260" cy="5280907"/>
          </a:xfrm>
          <a:prstGeom prst="rect">
            <a:avLst/>
          </a:prstGeom>
        </p:spPr>
      </p:pic>
      <p:sp>
        <p:nvSpPr>
          <p:cNvPr id="106499" name="Rectangle 3"/>
          <p:cNvSpPr>
            <a:spLocks noGrp="1" noChangeArrowheads="1"/>
          </p:cNvSpPr>
          <p:nvPr>
            <p:ph type="title"/>
          </p:nvPr>
        </p:nvSpPr>
        <p:spPr>
          <a:xfrm>
            <a:off x="278618" y="292827"/>
            <a:ext cx="7441531" cy="845600"/>
          </a:xfrm>
          <a:noFill/>
          <a:ln>
            <a:noFill/>
          </a:ln>
        </p:spPr>
        <p:txBody>
          <a:bodyPr/>
          <a:lstStyle/>
          <a:p>
            <a:pPr algn="l" eaLnBrk="1" hangingPunct="1"/>
            <a:r>
              <a:rPr lang="en-US" dirty="0"/>
              <a:t>Escalation &amp; De-escalation</a:t>
            </a:r>
          </a:p>
        </p:txBody>
      </p:sp>
      <p:sp>
        <p:nvSpPr>
          <p:cNvPr id="15" name="Text Box 47"/>
          <p:cNvSpPr txBox="1">
            <a:spLocks noChangeArrowheads="1"/>
          </p:cNvSpPr>
          <p:nvPr/>
        </p:nvSpPr>
        <p:spPr bwMode="auto">
          <a:xfrm>
            <a:off x="10134600" y="6515347"/>
            <a:ext cx="2057400" cy="307777"/>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(Colvin &amp; Sugai, 1989)</a:t>
            </a:r>
          </a:p>
        </p:txBody>
      </p:sp>
      <p:sp>
        <p:nvSpPr>
          <p:cNvPr id="106500" name="Text Box 4"/>
          <p:cNvSpPr txBox="1">
            <a:spLocks noChangeArrowheads="1"/>
          </p:cNvSpPr>
          <p:nvPr/>
        </p:nvSpPr>
        <p:spPr bwMode="auto">
          <a:xfrm>
            <a:off x="239340" y="1379228"/>
            <a:ext cx="659155" cy="40011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Calibri" panose="020F0502020204030204"/>
                <a:ea typeface="+mn-ea"/>
                <a:cs typeface="+mn-cs"/>
              </a:rPr>
              <a:t>High</a:t>
            </a:r>
          </a:p>
        </p:txBody>
      </p:sp>
      <p:sp>
        <p:nvSpPr>
          <p:cNvPr id="106501" name="Text Box 5"/>
          <p:cNvSpPr txBox="1">
            <a:spLocks noChangeArrowheads="1"/>
          </p:cNvSpPr>
          <p:nvPr/>
        </p:nvSpPr>
        <p:spPr bwMode="auto">
          <a:xfrm>
            <a:off x="274124" y="5461615"/>
            <a:ext cx="608436" cy="40011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Calibri" panose="020F0502020204030204"/>
                <a:ea typeface="+mn-ea"/>
                <a:cs typeface="+mn-cs"/>
              </a:rPr>
              <a:t>Low</a:t>
            </a:r>
          </a:p>
        </p:txBody>
      </p:sp>
      <p:sp>
        <p:nvSpPr>
          <p:cNvPr id="7" name="TextBox 6">
            <a:extLst>
              <a:ext uri="{FF2B5EF4-FFF2-40B4-BE49-F238E27FC236}">
                <a16:creationId xmlns:a16="http://schemas.microsoft.com/office/drawing/2014/main" id="{AF814F4B-4091-D644-AE83-EC36BAE251C9}"/>
              </a:ext>
            </a:extLst>
          </p:cNvPr>
          <p:cNvSpPr txBox="1"/>
          <p:nvPr/>
        </p:nvSpPr>
        <p:spPr>
          <a:xfrm>
            <a:off x="1293102" y="5338505"/>
            <a:ext cx="933269" cy="523220"/>
          </a:xfrm>
          <a:prstGeom prst="rect">
            <a:avLst/>
          </a:prstGeom>
          <a:noFill/>
        </p:spPr>
        <p:txBody>
          <a:bodyPr wrap="none" rtlCol="0">
            <a:spAutoFit/>
          </a:bodyPr>
          <a:lstStyle/>
          <a:p>
            <a:r>
              <a:rPr lang="en-US" sz="2800" b="1" dirty="0"/>
              <a:t>Calm</a:t>
            </a:r>
          </a:p>
        </p:txBody>
      </p:sp>
      <p:sp>
        <p:nvSpPr>
          <p:cNvPr id="23" name="TextBox 22">
            <a:extLst>
              <a:ext uri="{FF2B5EF4-FFF2-40B4-BE49-F238E27FC236}">
                <a16:creationId xmlns:a16="http://schemas.microsoft.com/office/drawing/2014/main" id="{D0DE54B0-965A-4347-A7DA-AEE37144E5DB}"/>
              </a:ext>
            </a:extLst>
          </p:cNvPr>
          <p:cNvSpPr txBox="1"/>
          <p:nvPr/>
        </p:nvSpPr>
        <p:spPr>
          <a:xfrm>
            <a:off x="2363531" y="4945082"/>
            <a:ext cx="1208921" cy="523220"/>
          </a:xfrm>
          <a:prstGeom prst="rect">
            <a:avLst/>
          </a:prstGeom>
          <a:noFill/>
        </p:spPr>
        <p:txBody>
          <a:bodyPr wrap="none" rtlCol="0">
            <a:spAutoFit/>
          </a:bodyPr>
          <a:lstStyle/>
          <a:p>
            <a:r>
              <a:rPr lang="en-US" sz="2800" b="1" dirty="0"/>
              <a:t>Trigger</a:t>
            </a:r>
          </a:p>
        </p:txBody>
      </p:sp>
      <p:sp>
        <p:nvSpPr>
          <p:cNvPr id="24" name="TextBox 23">
            <a:extLst>
              <a:ext uri="{FF2B5EF4-FFF2-40B4-BE49-F238E27FC236}">
                <a16:creationId xmlns:a16="http://schemas.microsoft.com/office/drawing/2014/main" id="{9E6FB965-D35C-AE48-8DAD-AD3CEC3ACE17}"/>
              </a:ext>
            </a:extLst>
          </p:cNvPr>
          <p:cNvSpPr txBox="1"/>
          <p:nvPr/>
        </p:nvSpPr>
        <p:spPr>
          <a:xfrm>
            <a:off x="3221992" y="4225533"/>
            <a:ext cx="1554785" cy="523220"/>
          </a:xfrm>
          <a:prstGeom prst="rect">
            <a:avLst/>
          </a:prstGeom>
          <a:noFill/>
        </p:spPr>
        <p:txBody>
          <a:bodyPr wrap="none" rtlCol="0">
            <a:spAutoFit/>
          </a:bodyPr>
          <a:lstStyle/>
          <a:p>
            <a:r>
              <a:rPr lang="en-US" sz="2800" b="1" dirty="0"/>
              <a:t>Agitation</a:t>
            </a:r>
          </a:p>
        </p:txBody>
      </p:sp>
      <p:sp>
        <p:nvSpPr>
          <p:cNvPr id="25" name="TextBox 24">
            <a:extLst>
              <a:ext uri="{FF2B5EF4-FFF2-40B4-BE49-F238E27FC236}">
                <a16:creationId xmlns:a16="http://schemas.microsoft.com/office/drawing/2014/main" id="{1FC0F947-C853-104C-9D92-126E8F657553}"/>
              </a:ext>
            </a:extLst>
          </p:cNvPr>
          <p:cNvSpPr txBox="1"/>
          <p:nvPr/>
        </p:nvSpPr>
        <p:spPr>
          <a:xfrm>
            <a:off x="3434885" y="2927104"/>
            <a:ext cx="2047355" cy="523220"/>
          </a:xfrm>
          <a:prstGeom prst="rect">
            <a:avLst/>
          </a:prstGeom>
          <a:noFill/>
        </p:spPr>
        <p:txBody>
          <a:bodyPr wrap="none" rtlCol="0">
            <a:spAutoFit/>
          </a:bodyPr>
          <a:lstStyle/>
          <a:p>
            <a:r>
              <a:rPr lang="en-US" sz="2800" b="1" dirty="0"/>
              <a:t>Acceleration</a:t>
            </a:r>
          </a:p>
        </p:txBody>
      </p:sp>
      <p:sp>
        <p:nvSpPr>
          <p:cNvPr id="26" name="TextBox 25">
            <a:extLst>
              <a:ext uri="{FF2B5EF4-FFF2-40B4-BE49-F238E27FC236}">
                <a16:creationId xmlns:a16="http://schemas.microsoft.com/office/drawing/2014/main" id="{E8EC55B9-2528-3A42-9417-881B9E0B8F5F}"/>
              </a:ext>
            </a:extLst>
          </p:cNvPr>
          <p:cNvSpPr txBox="1"/>
          <p:nvPr/>
        </p:nvSpPr>
        <p:spPr>
          <a:xfrm>
            <a:off x="5733932" y="1329816"/>
            <a:ext cx="901850" cy="523220"/>
          </a:xfrm>
          <a:prstGeom prst="rect">
            <a:avLst/>
          </a:prstGeom>
          <a:noFill/>
        </p:spPr>
        <p:txBody>
          <a:bodyPr wrap="none" rtlCol="0">
            <a:spAutoFit/>
          </a:bodyPr>
          <a:lstStyle/>
          <a:p>
            <a:r>
              <a:rPr lang="en-US" sz="2800" b="1" dirty="0"/>
              <a:t>Peak</a:t>
            </a:r>
          </a:p>
        </p:txBody>
      </p:sp>
      <p:sp>
        <p:nvSpPr>
          <p:cNvPr id="27" name="TextBox 26">
            <a:extLst>
              <a:ext uri="{FF2B5EF4-FFF2-40B4-BE49-F238E27FC236}">
                <a16:creationId xmlns:a16="http://schemas.microsoft.com/office/drawing/2014/main" id="{30814203-F840-5E4A-8201-B5AC5D461D85}"/>
              </a:ext>
            </a:extLst>
          </p:cNvPr>
          <p:cNvSpPr txBox="1"/>
          <p:nvPr/>
        </p:nvSpPr>
        <p:spPr>
          <a:xfrm>
            <a:off x="7117080" y="2827945"/>
            <a:ext cx="2213426" cy="523220"/>
          </a:xfrm>
          <a:prstGeom prst="rect">
            <a:avLst/>
          </a:prstGeom>
          <a:noFill/>
        </p:spPr>
        <p:txBody>
          <a:bodyPr wrap="none" rtlCol="0">
            <a:spAutoFit/>
          </a:bodyPr>
          <a:lstStyle/>
          <a:p>
            <a:r>
              <a:rPr lang="en-US" sz="2800" b="1" dirty="0"/>
              <a:t>De-escalation</a:t>
            </a:r>
          </a:p>
        </p:txBody>
      </p:sp>
      <p:sp>
        <p:nvSpPr>
          <p:cNvPr id="28" name="TextBox 27">
            <a:extLst>
              <a:ext uri="{FF2B5EF4-FFF2-40B4-BE49-F238E27FC236}">
                <a16:creationId xmlns:a16="http://schemas.microsoft.com/office/drawing/2014/main" id="{CC0456E8-D3E3-4441-9520-281C6A2DA1E8}"/>
              </a:ext>
            </a:extLst>
          </p:cNvPr>
          <p:cNvSpPr txBox="1"/>
          <p:nvPr/>
        </p:nvSpPr>
        <p:spPr>
          <a:xfrm>
            <a:off x="9348602" y="4821102"/>
            <a:ext cx="1550296" cy="523220"/>
          </a:xfrm>
          <a:prstGeom prst="rect">
            <a:avLst/>
          </a:prstGeom>
          <a:noFill/>
        </p:spPr>
        <p:txBody>
          <a:bodyPr wrap="none" rtlCol="0">
            <a:spAutoFit/>
          </a:bodyPr>
          <a:lstStyle/>
          <a:p>
            <a:r>
              <a:rPr lang="en-US" sz="2800" b="1" dirty="0"/>
              <a:t>Recovery</a:t>
            </a:r>
          </a:p>
        </p:txBody>
      </p:sp>
      <p:sp>
        <p:nvSpPr>
          <p:cNvPr id="8" name="Rounded Rectangle 7">
            <a:extLst>
              <a:ext uri="{FF2B5EF4-FFF2-40B4-BE49-F238E27FC236}">
                <a16:creationId xmlns:a16="http://schemas.microsoft.com/office/drawing/2014/main" id="{D49A19B8-8985-CB4A-8C4D-793514DFB082}"/>
              </a:ext>
            </a:extLst>
          </p:cNvPr>
          <p:cNvSpPr/>
          <p:nvPr/>
        </p:nvSpPr>
        <p:spPr>
          <a:xfrm>
            <a:off x="1151158" y="4113925"/>
            <a:ext cx="3625619" cy="2744075"/>
          </a:xfrm>
          <a:prstGeom prst="roundRect">
            <a:avLst/>
          </a:prstGeom>
          <a:solidFill>
            <a:srgbClr val="FF77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200" b="1" u="sng" dirty="0">
                <a:solidFill>
                  <a:schemeClr val="accent6">
                    <a:lumMod val="50000"/>
                  </a:schemeClr>
                </a:solidFill>
              </a:rPr>
              <a:t>PREVENTION</a:t>
            </a:r>
          </a:p>
        </p:txBody>
      </p:sp>
      <p:pic>
        <p:nvPicPr>
          <p:cNvPr id="10" name="Picture 9">
            <a:extLst>
              <a:ext uri="{FF2B5EF4-FFF2-40B4-BE49-F238E27FC236}">
                <a16:creationId xmlns:a16="http://schemas.microsoft.com/office/drawing/2014/main" id="{C96CF920-DF81-974C-9C8C-7DDB880BE5A0}"/>
              </a:ext>
            </a:extLst>
          </p:cNvPr>
          <p:cNvPicPr>
            <a:picLocks noChangeAspect="1"/>
          </p:cNvPicPr>
          <p:nvPr/>
        </p:nvPicPr>
        <p:blipFill>
          <a:blip r:embed="rId4">
            <a:duotone>
              <a:prstClr val="black"/>
              <a:schemeClr val="accent2">
                <a:tint val="45000"/>
                <a:satMod val="400000"/>
              </a:schemeClr>
            </a:duotone>
            <a:extLst>
              <a:ext uri="{837473B0-CC2E-450A-ABE3-18F120FF3D39}">
                <a1611:picAttrSrcUrl xmlns:a1611="http://schemas.microsoft.com/office/drawing/2016/11/main" r:id="rId5"/>
              </a:ext>
            </a:extLst>
          </a:blip>
          <a:stretch>
            <a:fillRect/>
          </a:stretch>
        </p:blipFill>
        <p:spPr>
          <a:xfrm>
            <a:off x="1191633" y="3412654"/>
            <a:ext cx="1989885" cy="1519494"/>
          </a:xfrm>
          <a:prstGeom prst="rect">
            <a:avLst/>
          </a:prstGeom>
        </p:spPr>
      </p:pic>
    </p:spTree>
    <p:extLst>
      <p:ext uri="{BB962C8B-B14F-4D97-AF65-F5344CB8AC3E}">
        <p14:creationId xmlns:p14="http://schemas.microsoft.com/office/powerpoint/2010/main" val="121289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532263" y="373600"/>
            <a:ext cx="9378000" cy="845600"/>
          </a:xfrm>
          <a:noFill/>
          <a:ln>
            <a:noFill/>
          </a:ln>
        </p:spPr>
        <p:txBody>
          <a:bodyPr/>
          <a:lstStyle/>
          <a:p>
            <a:pPr eaLnBrk="1" hangingPunct="1"/>
            <a:r>
              <a:rPr lang="en-US" dirty="0">
                <a:solidFill>
                  <a:schemeClr val="accent6">
                    <a:lumMod val="50000"/>
                  </a:schemeClr>
                </a:solidFill>
              </a:rPr>
              <a:t>Key Prevention Strategies</a:t>
            </a:r>
          </a:p>
        </p:txBody>
      </p:sp>
      <p:sp>
        <p:nvSpPr>
          <p:cNvPr id="830467" name="Rectangle 3"/>
          <p:cNvSpPr>
            <a:spLocks noGrp="1" noChangeArrowheads="1"/>
          </p:cNvSpPr>
          <p:nvPr>
            <p:ph type="body" idx="4294967295"/>
          </p:nvPr>
        </p:nvSpPr>
        <p:spPr>
          <a:xfrm>
            <a:off x="318903" y="1608072"/>
            <a:ext cx="5777097" cy="3739087"/>
          </a:xfrm>
        </p:spPr>
        <p:style>
          <a:lnRef idx="2">
            <a:schemeClr val="accent2"/>
          </a:lnRef>
          <a:fillRef idx="1">
            <a:schemeClr val="lt1"/>
          </a:fillRef>
          <a:effectRef idx="0">
            <a:schemeClr val="accent2"/>
          </a:effectRef>
          <a:fontRef idx="minor">
            <a:schemeClr val="dk1"/>
          </a:fontRef>
        </p:style>
        <p:txBody>
          <a:bodyPr/>
          <a:lstStyle/>
          <a:p>
            <a:pPr eaLnBrk="1" hangingPunct="1">
              <a:lnSpc>
                <a:spcPct val="90000"/>
              </a:lnSpc>
              <a:buClr>
                <a:schemeClr val="accent5">
                  <a:lumMod val="50000"/>
                </a:schemeClr>
              </a:buClr>
            </a:pPr>
            <a:r>
              <a:rPr lang="en-US" sz="2800" dirty="0">
                <a:solidFill>
                  <a:schemeClr val="accent6">
                    <a:lumMod val="50000"/>
                  </a:schemeClr>
                </a:solidFill>
                <a:latin typeface="Calibri" panose="020F0502020204030204" pitchFamily="34" charset="0"/>
                <a:cs typeface="Calibri" panose="020F0502020204030204" pitchFamily="34" charset="0"/>
              </a:rPr>
              <a:t>Identification of how to intervene early in an escalation.</a:t>
            </a:r>
          </a:p>
          <a:p>
            <a:pPr eaLnBrk="1" hangingPunct="1">
              <a:lnSpc>
                <a:spcPct val="90000"/>
              </a:lnSpc>
              <a:buClr>
                <a:schemeClr val="accent5">
                  <a:lumMod val="50000"/>
                </a:schemeClr>
              </a:buClr>
            </a:pPr>
            <a:endParaRPr lang="en-US" sz="2800" dirty="0">
              <a:solidFill>
                <a:schemeClr val="accent6">
                  <a:lumMod val="50000"/>
                </a:schemeClr>
              </a:solidFill>
              <a:latin typeface="Calibri" panose="020F0502020204030204" pitchFamily="34" charset="0"/>
              <a:cs typeface="Calibri" panose="020F0502020204030204" pitchFamily="34" charset="0"/>
            </a:endParaRPr>
          </a:p>
          <a:p>
            <a:pPr eaLnBrk="1" hangingPunct="1">
              <a:lnSpc>
                <a:spcPct val="90000"/>
              </a:lnSpc>
              <a:buClr>
                <a:schemeClr val="accent5">
                  <a:lumMod val="50000"/>
                </a:schemeClr>
              </a:buClr>
            </a:pPr>
            <a:r>
              <a:rPr lang="en-US" sz="2800" dirty="0">
                <a:solidFill>
                  <a:schemeClr val="accent6">
                    <a:lumMod val="50000"/>
                  </a:schemeClr>
                </a:solidFill>
                <a:latin typeface="Calibri" panose="020F0502020204030204" pitchFamily="34" charset="0"/>
                <a:cs typeface="Calibri" panose="020F0502020204030204" pitchFamily="34" charset="0"/>
              </a:rPr>
              <a:t>Identification of environmental factors that can be manipulated.</a:t>
            </a:r>
          </a:p>
          <a:p>
            <a:pPr eaLnBrk="1" hangingPunct="1">
              <a:lnSpc>
                <a:spcPct val="90000"/>
              </a:lnSpc>
              <a:buClr>
                <a:schemeClr val="accent5">
                  <a:lumMod val="50000"/>
                </a:schemeClr>
              </a:buClr>
            </a:pPr>
            <a:endParaRPr lang="en-US" sz="2800" dirty="0">
              <a:solidFill>
                <a:schemeClr val="accent6">
                  <a:lumMod val="50000"/>
                </a:schemeClr>
              </a:solidFill>
              <a:latin typeface="Calibri" panose="020F0502020204030204" pitchFamily="34" charset="0"/>
              <a:cs typeface="Calibri" panose="020F0502020204030204" pitchFamily="34" charset="0"/>
            </a:endParaRPr>
          </a:p>
          <a:p>
            <a:pPr eaLnBrk="1" hangingPunct="1">
              <a:lnSpc>
                <a:spcPct val="90000"/>
              </a:lnSpc>
              <a:buClr>
                <a:schemeClr val="accent5">
                  <a:lumMod val="50000"/>
                </a:schemeClr>
              </a:buClr>
            </a:pPr>
            <a:r>
              <a:rPr lang="en-US" sz="2800" dirty="0">
                <a:solidFill>
                  <a:schemeClr val="accent6">
                    <a:lumMod val="50000"/>
                  </a:schemeClr>
                </a:solidFill>
                <a:latin typeface="Calibri" panose="020F0502020204030204" pitchFamily="34" charset="0"/>
                <a:cs typeface="Calibri" panose="020F0502020204030204" pitchFamily="34" charset="0"/>
              </a:rPr>
              <a:t>Identification of replacement behaviors that can be taught (&amp; serve same function as problem).</a:t>
            </a:r>
          </a:p>
          <a:p>
            <a:pPr marL="139700" indent="0" eaLnBrk="1" hangingPunct="1">
              <a:lnSpc>
                <a:spcPct val="90000"/>
              </a:lnSpc>
              <a:buNone/>
            </a:pPr>
            <a:endParaRPr lang="en-US" sz="2800" dirty="0">
              <a:solidFill>
                <a:schemeClr val="accent6">
                  <a:lumMod val="50000"/>
                </a:schemeClr>
              </a:solidFill>
              <a:latin typeface="Calibri" panose="020F0502020204030204" pitchFamily="34" charset="0"/>
              <a:cs typeface="Calibri" panose="020F0502020204030204" pitchFamily="34" charset="0"/>
            </a:endParaRPr>
          </a:p>
          <a:p>
            <a:pPr eaLnBrk="1" hangingPunct="1">
              <a:lnSpc>
                <a:spcPct val="90000"/>
              </a:lnSpc>
              <a:buFontTx/>
              <a:buNone/>
            </a:pPr>
            <a:endParaRPr lang="en-US" sz="2800" dirty="0">
              <a:solidFill>
                <a:schemeClr val="accent6">
                  <a:lumMod val="50000"/>
                </a:schemeClr>
              </a:solidFill>
              <a:latin typeface="Calibri" panose="020F0502020204030204" pitchFamily="34" charset="0"/>
              <a:cs typeface="Calibri" panose="020F0502020204030204" pitchFamily="34" charset="0"/>
            </a:endParaRPr>
          </a:p>
        </p:txBody>
      </p:sp>
      <p:sp>
        <p:nvSpPr>
          <p:cNvPr id="5" name="Text Box 47"/>
          <p:cNvSpPr txBox="1">
            <a:spLocks noChangeArrowheads="1"/>
          </p:cNvSpPr>
          <p:nvPr/>
        </p:nvSpPr>
        <p:spPr bwMode="auto">
          <a:xfrm>
            <a:off x="9632817" y="6298863"/>
            <a:ext cx="2057400" cy="307777"/>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(Colvin &amp; Sugai, 1989)</a:t>
            </a:r>
          </a:p>
        </p:txBody>
      </p:sp>
      <p:pic>
        <p:nvPicPr>
          <p:cNvPr id="10" name="Picture 9">
            <a:extLst>
              <a:ext uri="{FF2B5EF4-FFF2-40B4-BE49-F238E27FC236}">
                <a16:creationId xmlns:a16="http://schemas.microsoft.com/office/drawing/2014/main" id="{F06761A1-9943-7246-9CCA-DF0A07615454}"/>
              </a:ext>
            </a:extLst>
          </p:cNvPr>
          <p:cNvPicPr>
            <a:picLocks noChangeAspect="1"/>
          </p:cNvPicPr>
          <p:nvPr/>
        </p:nvPicPr>
        <p:blipFill>
          <a:blip r:embed="rId2">
            <a:duotone>
              <a:prstClr val="black"/>
              <a:schemeClr val="accent2">
                <a:tint val="45000"/>
                <a:satMod val="400000"/>
              </a:schemeClr>
            </a:duotone>
            <a:extLst>
              <a:ext uri="{837473B0-CC2E-450A-ABE3-18F120FF3D39}">
                <a1611:picAttrSrcUrl xmlns:a1611="http://schemas.microsoft.com/office/drawing/2016/11/main" r:id="rId3"/>
              </a:ext>
            </a:extLst>
          </a:blip>
          <a:stretch>
            <a:fillRect/>
          </a:stretch>
        </p:blipFill>
        <p:spPr>
          <a:xfrm>
            <a:off x="8637874" y="75419"/>
            <a:ext cx="1989885" cy="1519494"/>
          </a:xfrm>
          <a:prstGeom prst="rect">
            <a:avLst/>
          </a:prstGeom>
        </p:spPr>
      </p:pic>
      <p:sp>
        <p:nvSpPr>
          <p:cNvPr id="3" name="Rounded Rectangle 2">
            <a:extLst>
              <a:ext uri="{FF2B5EF4-FFF2-40B4-BE49-F238E27FC236}">
                <a16:creationId xmlns:a16="http://schemas.microsoft.com/office/drawing/2014/main" id="{7A6DE36E-E5C4-C040-863E-3C05C3803C86}"/>
              </a:ext>
            </a:extLst>
          </p:cNvPr>
          <p:cNvSpPr/>
          <p:nvPr/>
        </p:nvSpPr>
        <p:spPr>
          <a:xfrm>
            <a:off x="6382354" y="1555144"/>
            <a:ext cx="4511040" cy="13106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6">
                    <a:lumMod val="50000"/>
                  </a:schemeClr>
                </a:solidFill>
              </a:rPr>
              <a:t>When Riley claimed to not have the assignment, the teacher could have said...</a:t>
            </a:r>
          </a:p>
        </p:txBody>
      </p:sp>
      <p:sp>
        <p:nvSpPr>
          <p:cNvPr id="11" name="Rounded Rectangular Callout 10">
            <a:extLst>
              <a:ext uri="{FF2B5EF4-FFF2-40B4-BE49-F238E27FC236}">
                <a16:creationId xmlns:a16="http://schemas.microsoft.com/office/drawing/2014/main" id="{59EEE949-5155-2D46-9E46-908EBF11B953}"/>
              </a:ext>
            </a:extLst>
          </p:cNvPr>
          <p:cNvSpPr/>
          <p:nvPr/>
        </p:nvSpPr>
        <p:spPr>
          <a:xfrm>
            <a:off x="6382354" y="3074638"/>
            <a:ext cx="5364480" cy="2481375"/>
          </a:xfrm>
          <a:prstGeom prst="wedgeRoundRectCallout">
            <a:avLst>
              <a:gd name="adj1" fmla="val 52462"/>
              <a:gd name="adj2" fmla="val 63728"/>
              <a:gd name="adj3" fmla="val 16667"/>
            </a:avLst>
          </a:prstGeom>
          <a:solidFill>
            <a:srgbClr val="DBF1F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ea typeface="ＭＳ Ｐゴシック"/>
              </a:rPr>
              <a:t>I'm glad to hear you completed it, but sorry you don’t have it with you. </a:t>
            </a:r>
          </a:p>
          <a:p>
            <a:pPr algn="ctr"/>
            <a:r>
              <a:rPr lang="en-US" sz="2400" dirty="0">
                <a:solidFill>
                  <a:schemeClr val="tx1"/>
                </a:solidFill>
                <a:ea typeface="ＭＳ Ｐゴシック"/>
              </a:rPr>
              <a:t>You have a choice…..you can try to find it and turn it in, or you can do it again during review time.</a:t>
            </a:r>
          </a:p>
        </p:txBody>
      </p:sp>
    </p:spTree>
    <p:extLst>
      <p:ext uri="{BB962C8B-B14F-4D97-AF65-F5344CB8AC3E}">
        <p14:creationId xmlns:p14="http://schemas.microsoft.com/office/powerpoint/2010/main" val="1891145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5135555-C404-954A-A756-D9B916F6DB1E}"/>
              </a:ext>
            </a:extLst>
          </p:cNvPr>
          <p:cNvSpPr>
            <a:spLocks noGrp="1"/>
          </p:cNvSpPr>
          <p:nvPr>
            <p:ph type="title"/>
          </p:nvPr>
        </p:nvSpPr>
        <p:spPr>
          <a:xfrm>
            <a:off x="192721" y="296233"/>
            <a:ext cx="9378000" cy="845600"/>
          </a:xfrm>
        </p:spPr>
        <p:txBody>
          <a:bodyPr/>
          <a:lstStyle/>
          <a:p>
            <a:r>
              <a:rPr lang="en-US" dirty="0"/>
              <a:t>Remember that adults have a role to play...</a:t>
            </a:r>
          </a:p>
        </p:txBody>
      </p:sp>
      <p:pic>
        <p:nvPicPr>
          <p:cNvPr id="4" name="Content Placeholder 3"/>
          <p:cNvPicPr>
            <a:picLocks noGrp="1" noChangeAspect="1"/>
          </p:cNvPicPr>
          <p:nvPr>
            <p:ph idx="4294967295"/>
          </p:nvPr>
        </p:nvPicPr>
        <p:blipFill>
          <a:blip r:embed="rId3" cstate="screen">
            <a:extLst>
              <a:ext uri="{BEBA8EAE-BF5A-486C-A8C5-ECC9F3942E4B}">
                <a14:imgProps xmlns:a14="http://schemas.microsoft.com/office/drawing/2010/main">
                  <a14:imgLayer r:embed="rId4">
                    <a14:imgEffect>
                      <a14:colorTemperature colorTemp="7865"/>
                    </a14:imgEffect>
                    <a14:imgEffect>
                      <a14:saturation sat="138000"/>
                    </a14:imgEffect>
                    <a14:imgEffect>
                      <a14:brightnessContrast bright="-37000" contrast="84000"/>
                    </a14:imgEffect>
                  </a14:imgLayer>
                </a14:imgProps>
              </a:ext>
              <a:ext uri="{28A0092B-C50C-407E-A947-70E740481C1C}">
                <a14:useLocalDpi xmlns:a14="http://schemas.microsoft.com/office/drawing/2010/main"/>
              </a:ext>
            </a:extLst>
          </a:blip>
          <a:stretch>
            <a:fillRect/>
          </a:stretch>
        </p:blipFill>
        <p:spPr>
          <a:xfrm>
            <a:off x="1965960" y="1219200"/>
            <a:ext cx="5732776" cy="5336169"/>
          </a:xfrm>
        </p:spPr>
      </p:pic>
      <p:sp>
        <p:nvSpPr>
          <p:cNvPr id="2" name="Rectangle 1"/>
          <p:cNvSpPr/>
          <p:nvPr/>
        </p:nvSpPr>
        <p:spPr>
          <a:xfrm>
            <a:off x="2209799" y="1798100"/>
            <a:ext cx="5242561" cy="53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FFF"/>
                </a:solidFill>
                <a:latin typeface="Lato Thin" panose="020F0502020204030203" pitchFamily="34" charset="0"/>
                <a:ea typeface="Lato Thin" panose="020F0502020204030203" pitchFamily="34" charset="0"/>
                <a:cs typeface="Lato Thin" panose="020F0502020204030203" pitchFamily="34" charset="0"/>
              </a:rPr>
              <a:t>When </a:t>
            </a:r>
            <a:r>
              <a:rPr kumimoji="0" lang="en-US" sz="3200" u="none" strike="noStrike" kern="1200" cap="none" normalizeH="0" baseline="0" noProof="0" dirty="0">
                <a:ln>
                  <a:noFill/>
                </a:ln>
                <a:solidFill>
                  <a:srgbClr val="FFFFFF"/>
                </a:solidFill>
                <a:effectLst/>
                <a:uLnTx/>
                <a:uFillTx/>
                <a:latin typeface="Lato Thin" panose="020F0502020204030203" pitchFamily="34" charset="0"/>
                <a:ea typeface="Lato Thin" panose="020F0502020204030203" pitchFamily="34" charset="0"/>
                <a:cs typeface="Lato Thin" panose="020F0502020204030203" pitchFamily="34" charset="0"/>
              </a:rPr>
              <a:t> people </a:t>
            </a:r>
            <a:r>
              <a:rPr lang="en-US" sz="3200" dirty="0">
                <a:solidFill>
                  <a:srgbClr val="FFFFFF"/>
                </a:solidFill>
                <a:latin typeface="Lato Thin" panose="020F0502020204030203" pitchFamily="34" charset="0"/>
                <a:ea typeface="Lato Thin" panose="020F0502020204030203" pitchFamily="34" charset="0"/>
                <a:cs typeface="Lato Thin" panose="020F0502020204030203" pitchFamily="34" charset="0"/>
              </a:rPr>
              <a:t> </a:t>
            </a:r>
            <a:r>
              <a:rPr kumimoji="0" lang="en-US" sz="3200" u="none" strike="noStrike" kern="1200" cap="none" normalizeH="0" baseline="0" noProof="0" dirty="0">
                <a:ln>
                  <a:noFill/>
                </a:ln>
                <a:solidFill>
                  <a:srgbClr val="FFFFFF"/>
                </a:solidFill>
                <a:effectLst/>
                <a:uLnTx/>
                <a:uFillTx/>
                <a:latin typeface="Lato Thin" panose="020F0502020204030203" pitchFamily="34" charset="0"/>
                <a:ea typeface="Lato Thin" panose="020F0502020204030203" pitchFamily="34" charset="0"/>
                <a:cs typeface="Lato Thin" panose="020F0502020204030203" pitchFamily="34" charset="0"/>
              </a:rPr>
              <a:t>are</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9981" y="6253782"/>
            <a:ext cx="2070100" cy="431800"/>
          </a:xfrm>
          <a:prstGeom prst="rect">
            <a:avLst/>
          </a:prstGeom>
        </p:spPr>
      </p:pic>
      <p:sp>
        <p:nvSpPr>
          <p:cNvPr id="7" name="TextBox 6"/>
          <p:cNvSpPr txBox="1"/>
          <p:nvPr/>
        </p:nvSpPr>
        <p:spPr>
          <a:xfrm>
            <a:off x="10629230" y="6039251"/>
            <a:ext cx="1297086"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Adapted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D0F41"/>
                </a:solidFill>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Dr. Kent McIntosh</a:t>
            </a:r>
          </a:p>
        </p:txBody>
      </p:sp>
      <p:sp>
        <p:nvSpPr>
          <p:cNvPr id="6" name="Cloud Callout 5">
            <a:extLst>
              <a:ext uri="{FF2B5EF4-FFF2-40B4-BE49-F238E27FC236}">
                <a16:creationId xmlns:a16="http://schemas.microsoft.com/office/drawing/2014/main" id="{8FA20AE1-7A0A-6C46-A699-06F4C19359B3}"/>
              </a:ext>
            </a:extLst>
          </p:cNvPr>
          <p:cNvSpPr/>
          <p:nvPr/>
        </p:nvSpPr>
        <p:spPr>
          <a:xfrm>
            <a:off x="7696198" y="1798100"/>
            <a:ext cx="4846322" cy="3855720"/>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Developing a neutralizing routine </a:t>
            </a:r>
            <a:r>
              <a:rPr lang="en-US" sz="2800" dirty="0"/>
              <a:t>is another key prevention strategy to help adults do this!</a:t>
            </a:r>
          </a:p>
        </p:txBody>
      </p:sp>
    </p:spTree>
    <p:extLst>
      <p:ext uri="{BB962C8B-B14F-4D97-AF65-F5344CB8AC3E}">
        <p14:creationId xmlns:p14="http://schemas.microsoft.com/office/powerpoint/2010/main" val="215801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a:xfrm>
            <a:off x="447589" y="498234"/>
            <a:ext cx="9378000" cy="845600"/>
          </a:xfrm>
          <a:noFill/>
          <a:ln>
            <a:noFill/>
          </a:ln>
        </p:spPr>
        <p:txBody>
          <a:bodyPr/>
          <a:lstStyle/>
          <a:p>
            <a:pPr eaLnBrk="1" hangingPunct="1"/>
            <a:r>
              <a:rPr lang="en-US" dirty="0">
                <a:solidFill>
                  <a:schemeClr val="accent6">
                    <a:lumMod val="50000"/>
                  </a:schemeClr>
                </a:solidFill>
                <a:latin typeface="+mn-lt"/>
                <a:ea typeface="ヒラギノ角ゴ Pro W3" charset="0"/>
                <a:cs typeface="ヒラギノ角ゴ Pro W3" charset="0"/>
              </a:rPr>
              <a:t>Self Management/Control</a:t>
            </a:r>
          </a:p>
        </p:txBody>
      </p:sp>
      <p:graphicFrame>
        <p:nvGraphicFramePr>
          <p:cNvPr id="2" name="Content Placeholder 1">
            <a:extLst>
              <a:ext uri="{FF2B5EF4-FFF2-40B4-BE49-F238E27FC236}">
                <a16:creationId xmlns:a16="http://schemas.microsoft.com/office/drawing/2014/main" id="{2F0C0AAC-3E8A-A541-B20D-44317D756D5D}"/>
              </a:ext>
            </a:extLst>
          </p:cNvPr>
          <p:cNvGraphicFramePr>
            <a:graphicFrameLocks noGrp="1"/>
          </p:cNvGraphicFramePr>
          <p:nvPr>
            <p:ph idx="4294967295"/>
            <p:extLst>
              <p:ext uri="{D42A27DB-BD31-4B8C-83A1-F6EECF244321}">
                <p14:modId xmlns:p14="http://schemas.microsoft.com/office/powerpoint/2010/main" val="4123850925"/>
              </p:ext>
            </p:extLst>
          </p:nvPr>
        </p:nvGraphicFramePr>
        <p:xfrm>
          <a:off x="0" y="1361788"/>
          <a:ext cx="11678646" cy="4942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8"/>
          <p:cNvSpPr>
            <a:spLocks noChangeArrowheads="1"/>
          </p:cNvSpPr>
          <p:nvPr/>
        </p:nvSpPr>
        <p:spPr bwMode="auto">
          <a:xfrm>
            <a:off x="3886200" y="6410295"/>
            <a:ext cx="4724400" cy="400110"/>
          </a:xfrm>
          <a:prstGeom prst="rect">
            <a:avLst/>
          </a:prstGeom>
          <a:solidFill>
            <a:schemeClr val="bg1"/>
          </a:solidFill>
          <a:ln w="3175">
            <a:noFill/>
            <a:miter lim="800000"/>
            <a:headEnd/>
            <a:tailEnd/>
          </a:ln>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6">
                    <a:lumMod val="50000"/>
                  </a:schemeClr>
                </a:solidFill>
                <a:effectLst/>
                <a:uLnTx/>
                <a:uFillTx/>
                <a:latin typeface="Calibri" panose="020F0502020204030204"/>
                <a:ea typeface="+mn-ea"/>
                <a:cs typeface="+mn-cs"/>
              </a:rPr>
              <a:t>Adapted from Smith et al. (2000)</a:t>
            </a:r>
          </a:p>
        </p:txBody>
      </p:sp>
      <p:pic>
        <p:nvPicPr>
          <p:cNvPr id="21506" name="Picture 2" descr="Brian&amp;Brain ">
            <a:extLst>
              <a:ext uri="{FF2B5EF4-FFF2-40B4-BE49-F238E27FC236}">
                <a16:creationId xmlns:a16="http://schemas.microsoft.com/office/drawing/2014/main" id="{FC171F20-5447-054F-ACE6-18B2520B727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85000"/>
                    </a14:imgEffect>
                  </a14:imgLayer>
                </a14:imgProps>
              </a:ext>
              <a:ext uri="{28A0092B-C50C-407E-A947-70E740481C1C}">
                <a14:useLocalDpi xmlns:a14="http://schemas.microsoft.com/office/drawing/2010/main" val="0"/>
              </a:ext>
            </a:extLst>
          </a:blip>
          <a:srcRect/>
          <a:stretch>
            <a:fillRect/>
          </a:stretch>
        </p:blipFill>
        <p:spPr bwMode="auto">
          <a:xfrm>
            <a:off x="4336489" y="4602124"/>
            <a:ext cx="1600200" cy="1326236"/>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Brain Running Scared Fleeing Mascot Character Stock Vector (Royalty Free)  1558318574">
            <a:extLst>
              <a:ext uri="{FF2B5EF4-FFF2-40B4-BE49-F238E27FC236}">
                <a16:creationId xmlns:a16="http://schemas.microsoft.com/office/drawing/2014/main" id="{E79B809A-AB34-944F-B4FF-67CB7FA11FE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colorTemperature colorTemp="6659"/>
                    </a14:imgEffect>
                    <a14:imgEffect>
                      <a14:saturation sat="70000"/>
                    </a14:imgEffect>
                    <a14:imgEffect>
                      <a14:brightnessContrast bright="4000" contrast="-8000"/>
                    </a14:imgEffect>
                  </a14:imgLayer>
                </a14:imgProps>
              </a:ext>
              <a:ext uri="{28A0092B-C50C-407E-A947-70E740481C1C}">
                <a14:useLocalDpi xmlns:a14="http://schemas.microsoft.com/office/drawing/2010/main" val="0"/>
              </a:ext>
            </a:extLst>
          </a:blip>
          <a:srcRect l="7457" t="7944" r="4930" b="21772"/>
          <a:stretch/>
        </p:blipFill>
        <p:spPr bwMode="auto">
          <a:xfrm flipH="1">
            <a:off x="5984103" y="4358054"/>
            <a:ext cx="1798320" cy="1417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9057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AAD10510-C75B-154F-AF69-D3808B167F2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graphicEl>
                                              <a:dgm id="{CECEA3A2-0732-174C-8B29-7D640F7FADAB}"/>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graphicEl>
                                              <a:dgm id="{AA5FC7DF-73C6-F84A-8DCA-C0F616741A5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DC73CE5-FA59-B64E-BD04-5D4575B41DC0}"/>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graphicEl>
                                              <a:dgm id="{56ACDD2A-1BC9-364F-9FD8-E5D7E7095F8F}"/>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9547AADB-AF5A-A646-AD9E-C91655D56F3E}"/>
                                            </p:graphic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BF6753A5-B427-F445-BF20-D05172369868}"/>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graphicEl>
                                              <a:dgm id="{0013E4B7-47A9-1348-9CB3-FCDD2AC3033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lvlOne"/>
        </p:bldSub>
      </p:bldGraphic>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749" y="292504"/>
            <a:ext cx="9378000" cy="845600"/>
          </a:xfrm>
          <a:noFill/>
          <a:ln>
            <a:noFill/>
          </a:ln>
        </p:spPr>
        <p:txBody>
          <a:bodyPr/>
          <a:lstStyle/>
          <a:p>
            <a:r>
              <a:rPr lang="en-US" dirty="0">
                <a:solidFill>
                  <a:schemeClr val="accent6">
                    <a:lumMod val="50000"/>
                  </a:schemeClr>
                </a:solidFill>
              </a:rPr>
              <a:t>Two-step Neutralizing Routine:</a:t>
            </a:r>
          </a:p>
        </p:txBody>
      </p:sp>
      <p:graphicFrame>
        <p:nvGraphicFramePr>
          <p:cNvPr id="5" name="Content Placeholder 4">
            <a:extLst>
              <a:ext uri="{FF2B5EF4-FFF2-40B4-BE49-F238E27FC236}">
                <a16:creationId xmlns:a16="http://schemas.microsoft.com/office/drawing/2014/main" id="{33145701-DEB7-9F48-864A-7769A4315847}"/>
              </a:ext>
            </a:extLst>
          </p:cNvPr>
          <p:cNvGraphicFramePr>
            <a:graphicFrameLocks noGrp="1"/>
          </p:cNvGraphicFramePr>
          <p:nvPr>
            <p:ph idx="4294967295"/>
            <p:extLst>
              <p:ext uri="{D42A27DB-BD31-4B8C-83A1-F6EECF244321}">
                <p14:modId xmlns:p14="http://schemas.microsoft.com/office/powerpoint/2010/main" val="864400317"/>
              </p:ext>
            </p:extLst>
          </p:nvPr>
        </p:nvGraphicFramePr>
        <p:xfrm>
          <a:off x="1213801" y="1138104"/>
          <a:ext cx="9378000" cy="5427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2199" y="6261503"/>
            <a:ext cx="2070100" cy="431800"/>
          </a:xfrm>
          <a:prstGeom prst="rect">
            <a:avLst/>
          </a:prstGeom>
        </p:spPr>
      </p:pic>
      <p:sp>
        <p:nvSpPr>
          <p:cNvPr id="8" name="TextBox 7">
            <a:extLst>
              <a:ext uri="{FF2B5EF4-FFF2-40B4-BE49-F238E27FC236}">
                <a16:creationId xmlns:a16="http://schemas.microsoft.com/office/drawing/2014/main" id="{377DDDCD-1492-644F-AFAB-42B7647661B9}"/>
              </a:ext>
            </a:extLst>
          </p:cNvPr>
          <p:cNvSpPr txBox="1"/>
          <p:nvPr/>
        </p:nvSpPr>
        <p:spPr>
          <a:xfrm>
            <a:off x="10894914" y="6138849"/>
            <a:ext cx="1297086"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Adapted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D0F41"/>
                </a:solidFill>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Dr. Kent McIntosh</a:t>
            </a:r>
          </a:p>
        </p:txBody>
      </p:sp>
    </p:spTree>
    <p:extLst>
      <p:ext uri="{BB962C8B-B14F-4D97-AF65-F5344CB8AC3E}">
        <p14:creationId xmlns:p14="http://schemas.microsoft.com/office/powerpoint/2010/main" val="428967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AE08F966-D52B-3D46-9E11-2F70AA0B9A0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C3255051-E496-0B4D-A10E-04C00A1D848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EA0C8C61-CF49-1444-B8C1-0FC7BA745F8B}"/>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61FD6878-CCAD-5B4E-BFF9-0EAEDE8EA630}"/>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48AC97DA-2662-A349-8749-1B7132C1B1B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74EED2F9-086D-9D49-BC33-4723AB38239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Diagram 25">
            <a:extLst>
              <a:ext uri="{FF2B5EF4-FFF2-40B4-BE49-F238E27FC236}">
                <a16:creationId xmlns:a16="http://schemas.microsoft.com/office/drawing/2014/main" id="{07C055A6-AE69-5445-AED2-A66C98923A4A}"/>
              </a:ext>
            </a:extLst>
          </p:cNvPr>
          <p:cNvGraphicFramePr/>
          <p:nvPr>
            <p:extLst>
              <p:ext uri="{D42A27DB-BD31-4B8C-83A1-F6EECF244321}">
                <p14:modId xmlns:p14="http://schemas.microsoft.com/office/powerpoint/2010/main" val="779261361"/>
              </p:ext>
            </p:extLst>
          </p:nvPr>
        </p:nvGraphicFramePr>
        <p:xfrm>
          <a:off x="128700" y="2145762"/>
          <a:ext cx="11943196" cy="3736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44802" name="Rectangle 2"/>
          <p:cNvSpPr>
            <a:spLocks noGrp="1" noChangeArrowheads="1"/>
          </p:cNvSpPr>
          <p:nvPr>
            <p:ph type="title"/>
          </p:nvPr>
        </p:nvSpPr>
        <p:spPr>
          <a:xfrm>
            <a:off x="128700" y="219251"/>
            <a:ext cx="7441531" cy="845600"/>
          </a:xfrm>
          <a:noFill/>
          <a:ln>
            <a:noFill/>
          </a:ln>
        </p:spPr>
        <p:txBody>
          <a:bodyPr>
            <a:normAutofit/>
          </a:bodyPr>
          <a:lstStyle/>
          <a:p>
            <a:pPr algn="l"/>
            <a:r>
              <a:rPr lang="en-US" dirty="0"/>
              <a:t>Neutralizing Routines</a:t>
            </a:r>
            <a:endParaRPr lang="en-US" b="1" dirty="0"/>
          </a:p>
        </p:txBody>
      </p:sp>
      <p:sp>
        <p:nvSpPr>
          <p:cNvPr id="844826" name="AutoShape 26"/>
          <p:cNvSpPr>
            <a:spLocks noChangeArrowheads="1"/>
          </p:cNvSpPr>
          <p:nvPr/>
        </p:nvSpPr>
        <p:spPr bwMode="auto">
          <a:xfrm rot="17204042">
            <a:off x="7279086" y="4461821"/>
            <a:ext cx="2542594" cy="799477"/>
          </a:xfrm>
          <a:prstGeom prst="curvedUpArrow">
            <a:avLst>
              <a:gd name="adj1" fmla="val 37569"/>
              <a:gd name="adj2" fmla="val 75138"/>
              <a:gd name="adj3" fmla="val 35784"/>
            </a:avLst>
          </a:prstGeom>
          <a:solidFill>
            <a:schemeClr val="accent6">
              <a:lumMod val="50000"/>
            </a:schemeClr>
          </a:solidFill>
          <a:ln w="9525">
            <a:solidFill>
              <a:schemeClr val="accent6">
                <a:lumMod val="50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Arial" charset="0"/>
              <a:ea typeface="+mn-ea"/>
              <a:cs typeface="+mn-cs"/>
            </a:endParaRPr>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700" y="6339194"/>
            <a:ext cx="2070100" cy="431800"/>
          </a:xfrm>
          <a:prstGeom prst="rect">
            <a:avLst/>
          </a:prstGeom>
        </p:spPr>
      </p:pic>
      <p:sp>
        <p:nvSpPr>
          <p:cNvPr id="3" name="Plaque 2">
            <a:extLst>
              <a:ext uri="{FF2B5EF4-FFF2-40B4-BE49-F238E27FC236}">
                <a16:creationId xmlns:a16="http://schemas.microsoft.com/office/drawing/2014/main" id="{9AD0421B-0A2D-D84D-B523-1B3D76027DDD}"/>
              </a:ext>
            </a:extLst>
          </p:cNvPr>
          <p:cNvSpPr/>
          <p:nvPr/>
        </p:nvSpPr>
        <p:spPr>
          <a:xfrm>
            <a:off x="3412558" y="5307979"/>
            <a:ext cx="5502842" cy="1460798"/>
          </a:xfrm>
          <a:prstGeom prst="plaque">
            <a:avLst/>
          </a:prstGeom>
          <a:solidFill>
            <a:srgbClr val="CBCCEC"/>
          </a:solidFill>
          <a:ln>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fontAlgn="base">
              <a:spcBef>
                <a:spcPct val="0"/>
              </a:spcBef>
              <a:spcAft>
                <a:spcPct val="0"/>
              </a:spcAft>
              <a:defRPr/>
            </a:pPr>
            <a:r>
              <a:rPr lang="en-CA" sz="2400" u="sng" dirty="0">
                <a:solidFill>
                  <a:prstClr val="black"/>
                </a:solidFill>
              </a:rPr>
              <a:t>Alternative Response</a:t>
            </a:r>
          </a:p>
          <a:p>
            <a:pPr lvl="0" algn="ctr" fontAlgn="base">
              <a:spcBef>
                <a:spcPct val="0"/>
              </a:spcBef>
              <a:spcAft>
                <a:spcPct val="0"/>
              </a:spcAft>
              <a:defRPr/>
            </a:pPr>
            <a:r>
              <a:rPr lang="en-CA" sz="2800" b="1" dirty="0">
                <a:solidFill>
                  <a:prstClr val="black"/>
                </a:solidFill>
              </a:rPr>
              <a:t>Take deep breath </a:t>
            </a:r>
          </a:p>
          <a:p>
            <a:pPr lvl="0" algn="ctr" fontAlgn="base">
              <a:spcBef>
                <a:spcPct val="0"/>
              </a:spcBef>
              <a:spcAft>
                <a:spcPct val="0"/>
              </a:spcAft>
              <a:defRPr/>
            </a:pPr>
            <a:r>
              <a:rPr lang="en-CA" sz="2800" b="1" dirty="0">
                <a:solidFill>
                  <a:prstClr val="black"/>
                </a:solidFill>
              </a:rPr>
              <a:t>&amp; model desired behavior.</a:t>
            </a:r>
          </a:p>
        </p:txBody>
      </p:sp>
      <p:sp>
        <p:nvSpPr>
          <p:cNvPr id="4" name="Down Arrow Callout 3">
            <a:extLst>
              <a:ext uri="{FF2B5EF4-FFF2-40B4-BE49-F238E27FC236}">
                <a16:creationId xmlns:a16="http://schemas.microsoft.com/office/drawing/2014/main" id="{B9B25DA0-F65F-784C-B652-94192CF5F082}"/>
              </a:ext>
            </a:extLst>
          </p:cNvPr>
          <p:cNvSpPr/>
          <p:nvPr/>
        </p:nvSpPr>
        <p:spPr>
          <a:xfrm>
            <a:off x="3916507" y="845718"/>
            <a:ext cx="4511039" cy="4510949"/>
          </a:xfrm>
          <a:prstGeom prst="downArrowCallout">
            <a:avLst>
              <a:gd name="adj1" fmla="val 8381"/>
              <a:gd name="adj2" fmla="val 10908"/>
              <a:gd name="adj3" fmla="val 14327"/>
              <a:gd name="adj4" fmla="val 23349"/>
            </a:avLst>
          </a:prstGeom>
          <a:solidFill>
            <a:srgbClr val="CBCCEC"/>
          </a:solidFill>
          <a:ln>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fontAlgn="base">
              <a:spcBef>
                <a:spcPct val="0"/>
              </a:spcBef>
              <a:spcAft>
                <a:spcPct val="0"/>
              </a:spcAft>
              <a:defRPr/>
            </a:pPr>
            <a:endParaRPr lang="en-CA" sz="2400" u="sng" dirty="0">
              <a:solidFill>
                <a:schemeClr val="accent6">
                  <a:lumMod val="50000"/>
                </a:schemeClr>
              </a:solidFill>
            </a:endParaRPr>
          </a:p>
          <a:p>
            <a:pPr lvl="0" algn="ctr" fontAlgn="base">
              <a:spcBef>
                <a:spcPct val="0"/>
              </a:spcBef>
              <a:spcAft>
                <a:spcPct val="0"/>
              </a:spcAft>
              <a:defRPr/>
            </a:pPr>
            <a:r>
              <a:rPr lang="en-CA" sz="2400" u="sng" dirty="0">
                <a:solidFill>
                  <a:schemeClr val="accent6">
                    <a:lumMod val="50000"/>
                  </a:schemeClr>
                </a:solidFill>
              </a:rPr>
              <a:t>Self-assessment:</a:t>
            </a:r>
          </a:p>
          <a:p>
            <a:pPr lvl="0" algn="ctr" fontAlgn="base">
              <a:spcBef>
                <a:spcPct val="0"/>
              </a:spcBef>
              <a:spcAft>
                <a:spcPct val="0"/>
              </a:spcAft>
              <a:defRPr/>
            </a:pPr>
            <a:r>
              <a:rPr lang="en-CA" sz="2800" b="1" dirty="0">
                <a:solidFill>
                  <a:schemeClr val="accent6">
                    <a:lumMod val="50000"/>
                  </a:schemeClr>
                </a:solidFill>
              </a:rPr>
              <a:t>“Am I triggered or agitated?”</a:t>
            </a:r>
          </a:p>
          <a:p>
            <a:pPr lvl="0" algn="ctr" fontAlgn="base">
              <a:spcBef>
                <a:spcPct val="0"/>
              </a:spcBef>
              <a:spcAft>
                <a:spcPct val="0"/>
              </a:spcAft>
              <a:defRPr/>
            </a:pPr>
            <a:endParaRPr lang="en-CA" sz="2400" b="1" dirty="0">
              <a:solidFill>
                <a:schemeClr val="accent6">
                  <a:lumMod val="50000"/>
                </a:schemeClr>
              </a:solidFill>
            </a:endParaRPr>
          </a:p>
        </p:txBody>
      </p:sp>
      <p:sp>
        <p:nvSpPr>
          <p:cNvPr id="5" name="Multiply 4">
            <a:extLst>
              <a:ext uri="{FF2B5EF4-FFF2-40B4-BE49-F238E27FC236}">
                <a16:creationId xmlns:a16="http://schemas.microsoft.com/office/drawing/2014/main" id="{B07C96B0-2244-5D43-BAB9-70069B9043EE}"/>
              </a:ext>
            </a:extLst>
          </p:cNvPr>
          <p:cNvSpPr/>
          <p:nvPr/>
        </p:nvSpPr>
        <p:spPr>
          <a:xfrm>
            <a:off x="6185216" y="2695251"/>
            <a:ext cx="3000234" cy="2661416"/>
          </a:xfrm>
          <a:prstGeom prst="mathMultiply">
            <a:avLst>
              <a:gd name="adj1" fmla="val 9204"/>
            </a:avLst>
          </a:prstGeom>
          <a:solidFill>
            <a:srgbClr val="880A39"/>
          </a:solidFill>
          <a:ln>
            <a:solidFill>
              <a:srgbClr val="AE1E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320BE50-AB45-B14D-9D46-244BBBA66C9A}"/>
              </a:ext>
            </a:extLst>
          </p:cNvPr>
          <p:cNvSpPr txBox="1"/>
          <p:nvPr/>
        </p:nvSpPr>
        <p:spPr>
          <a:xfrm>
            <a:off x="731230" y="6248570"/>
            <a:ext cx="1297086"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Adapted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D0F41"/>
                </a:solidFill>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Dr. Kent McIntosh</a:t>
            </a:r>
          </a:p>
        </p:txBody>
      </p:sp>
      <p:pic>
        <p:nvPicPr>
          <p:cNvPr id="31" name="Picture 30">
            <a:extLst>
              <a:ext uri="{FF2B5EF4-FFF2-40B4-BE49-F238E27FC236}">
                <a16:creationId xmlns:a16="http://schemas.microsoft.com/office/drawing/2014/main" id="{D0C085B7-C748-AE4B-84C8-1975B31AF5B6}"/>
              </a:ext>
            </a:extLst>
          </p:cNvPr>
          <p:cNvPicPr>
            <a:picLocks noChangeAspect="1"/>
          </p:cNvPicPr>
          <p:nvPr/>
        </p:nvPicPr>
        <p:blipFill rotWithShape="1">
          <a:blip r:embed="rId9"/>
          <a:srcRect l="15298" t="6738" r="15999" b="17357"/>
          <a:stretch/>
        </p:blipFill>
        <p:spPr>
          <a:xfrm>
            <a:off x="11605846" y="6278710"/>
            <a:ext cx="586154" cy="579290"/>
          </a:xfrm>
          <a:prstGeom prst="ellipse">
            <a:avLst/>
          </a:prstGeom>
          <a:ln w="19050">
            <a:solidFill>
              <a:schemeClr val="accent2">
                <a:lumMod val="50000"/>
              </a:schemeClr>
            </a:solidFill>
          </a:ln>
        </p:spPr>
      </p:pic>
    </p:spTree>
    <p:extLst>
      <p:ext uri="{BB962C8B-B14F-4D97-AF65-F5344CB8AC3E}">
        <p14:creationId xmlns:p14="http://schemas.microsoft.com/office/powerpoint/2010/main" val="656066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4482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826" grpId="1" animBg="1"/>
      <p:bldP spid="3" grpId="0" animBg="1"/>
      <p:bldP spid="4" grpId="0" animBg="1"/>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4199" y="439328"/>
            <a:ext cx="9378000" cy="845600"/>
          </a:xfrm>
          <a:noFill/>
          <a:ln>
            <a:noFill/>
          </a:ln>
        </p:spPr>
        <p:txBody>
          <a:bodyPr>
            <a:normAutofit/>
          </a:bodyPr>
          <a:lstStyle/>
          <a:p>
            <a:r>
              <a:rPr lang="en-US" sz="4000" dirty="0">
                <a:solidFill>
                  <a:schemeClr val="accent6">
                    <a:lumMod val="50000"/>
                  </a:schemeClr>
                </a:solidFill>
              </a:rPr>
              <a:t>What makes a good neutralizing routine?</a:t>
            </a:r>
          </a:p>
        </p:txBody>
      </p:sp>
      <p:sp>
        <p:nvSpPr>
          <p:cNvPr id="2" name="Content Placeholder 1"/>
          <p:cNvSpPr>
            <a:spLocks noGrp="1"/>
          </p:cNvSpPr>
          <p:nvPr>
            <p:ph idx="4294967295"/>
          </p:nvPr>
        </p:nvSpPr>
        <p:spPr>
          <a:xfrm>
            <a:off x="1988234" y="1710928"/>
            <a:ext cx="7543800" cy="3436144"/>
          </a:xfrm>
        </p:spPr>
        <p:style>
          <a:lnRef idx="2">
            <a:schemeClr val="accent2"/>
          </a:lnRef>
          <a:fillRef idx="1">
            <a:schemeClr val="lt1"/>
          </a:fillRef>
          <a:effectRef idx="0">
            <a:schemeClr val="accent2"/>
          </a:effectRef>
          <a:fontRef idx="minor">
            <a:schemeClr val="dk1"/>
          </a:fontRef>
        </p:style>
        <p:txBody>
          <a:bodyPr/>
          <a:lstStyle/>
          <a:p>
            <a:pPr marL="571500" indent="-571500">
              <a:buClr>
                <a:schemeClr val="accent5"/>
              </a:buClr>
              <a:buSzPct val="60000"/>
            </a:pPr>
            <a:r>
              <a:rPr lang="en-US" sz="4000" dirty="0">
                <a:solidFill>
                  <a:schemeClr val="accent6">
                    <a:lumMod val="50000"/>
                  </a:schemeClr>
                </a:solidFill>
                <a:latin typeface="+mn-lt"/>
              </a:rPr>
              <a:t>If-then statement</a:t>
            </a:r>
          </a:p>
          <a:p>
            <a:pPr marL="571500" indent="-571500">
              <a:buClr>
                <a:schemeClr val="accent5"/>
              </a:buClr>
              <a:buSzPct val="60000"/>
            </a:pPr>
            <a:r>
              <a:rPr lang="en-US" sz="4000" dirty="0">
                <a:solidFill>
                  <a:schemeClr val="accent6">
                    <a:lumMod val="50000"/>
                  </a:schemeClr>
                </a:solidFill>
                <a:latin typeface="+mn-lt"/>
              </a:rPr>
              <a:t>Brief</a:t>
            </a:r>
          </a:p>
          <a:p>
            <a:pPr marL="571500" indent="-571500">
              <a:buClr>
                <a:schemeClr val="accent5"/>
              </a:buClr>
              <a:buSzPct val="60000"/>
            </a:pPr>
            <a:r>
              <a:rPr lang="en-US" sz="4000" dirty="0">
                <a:solidFill>
                  <a:schemeClr val="accent6">
                    <a:lumMod val="50000"/>
                  </a:schemeClr>
                </a:solidFill>
                <a:latin typeface="+mn-lt"/>
              </a:rPr>
              <a:t>Clear steps</a:t>
            </a:r>
          </a:p>
          <a:p>
            <a:pPr marL="571500" indent="-571500">
              <a:buClr>
                <a:schemeClr val="accent5"/>
              </a:buClr>
              <a:buSzPct val="60000"/>
            </a:pPr>
            <a:r>
              <a:rPr lang="en-US" sz="4000" dirty="0">
                <a:solidFill>
                  <a:schemeClr val="accent6">
                    <a:lumMod val="50000"/>
                  </a:schemeClr>
                </a:solidFill>
                <a:latin typeface="+mn-lt"/>
              </a:rPr>
              <a:t>Doable</a:t>
            </a:r>
          </a:p>
          <a:p>
            <a:pPr marL="571500" indent="-571500">
              <a:buClr>
                <a:schemeClr val="accent5"/>
              </a:buClr>
              <a:buSzPct val="60000"/>
            </a:pPr>
            <a:r>
              <a:rPr lang="en-US" sz="4000" dirty="0">
                <a:solidFill>
                  <a:schemeClr val="accent6">
                    <a:lumMod val="50000"/>
                  </a:schemeClr>
                </a:solidFill>
                <a:latin typeface="+mn-lt"/>
              </a:rPr>
              <a:t>Interrupts the chain of events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199" y="6287169"/>
            <a:ext cx="2070100" cy="431800"/>
          </a:xfrm>
          <a:prstGeom prst="rect">
            <a:avLst/>
          </a:prstGeom>
        </p:spPr>
      </p:pic>
      <p:sp>
        <p:nvSpPr>
          <p:cNvPr id="7" name="TextBox 6"/>
          <p:cNvSpPr txBox="1"/>
          <p:nvPr/>
        </p:nvSpPr>
        <p:spPr>
          <a:xfrm>
            <a:off x="10755084" y="6562053"/>
            <a:ext cx="129721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Dr. Kent McIntosh</a:t>
            </a:r>
          </a:p>
        </p:txBody>
      </p:sp>
    </p:spTree>
    <p:extLst>
      <p:ext uri="{BB962C8B-B14F-4D97-AF65-F5344CB8AC3E}">
        <p14:creationId xmlns:p14="http://schemas.microsoft.com/office/powerpoint/2010/main" val="33588235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93842"/>
            <a:ext cx="2070100" cy="431800"/>
          </a:xfrm>
          <a:prstGeom prst="rect">
            <a:avLst/>
          </a:prstGeom>
        </p:spPr>
      </p:pic>
      <p:sp>
        <p:nvSpPr>
          <p:cNvPr id="844802" name="Rectangle 2"/>
          <p:cNvSpPr>
            <a:spLocks noGrp="1" noChangeArrowheads="1"/>
          </p:cNvSpPr>
          <p:nvPr>
            <p:ph type="title"/>
          </p:nvPr>
        </p:nvSpPr>
        <p:spPr>
          <a:noFill/>
          <a:ln>
            <a:noFill/>
          </a:ln>
        </p:spPr>
        <p:txBody>
          <a:bodyPr/>
          <a:lstStyle/>
          <a:p>
            <a:pPr algn="l"/>
            <a:r>
              <a:rPr lang="en-US" dirty="0">
                <a:solidFill>
                  <a:schemeClr val="accent6">
                    <a:lumMod val="50000"/>
                  </a:schemeClr>
                </a:solidFill>
              </a:rPr>
              <a:t>Neutralizing Routine Examples</a:t>
            </a:r>
            <a:endParaRPr lang="en-US" b="1" dirty="0">
              <a:solidFill>
                <a:schemeClr val="accent6">
                  <a:lumMod val="50000"/>
                </a:schemeClr>
              </a:solidFill>
            </a:endParaRPr>
          </a:p>
        </p:txBody>
      </p:sp>
      <p:graphicFrame>
        <p:nvGraphicFramePr>
          <p:cNvPr id="7" name="Content Placeholder 6">
            <a:extLst>
              <a:ext uri="{FF2B5EF4-FFF2-40B4-BE49-F238E27FC236}">
                <a16:creationId xmlns:a16="http://schemas.microsoft.com/office/drawing/2014/main" id="{2FAB6385-4817-B245-BA3D-B8CB1BC06209}"/>
              </a:ext>
            </a:extLst>
          </p:cNvPr>
          <p:cNvGraphicFramePr>
            <a:graphicFrameLocks noGrp="1"/>
          </p:cNvGraphicFramePr>
          <p:nvPr>
            <p:ph idx="4294967295"/>
            <p:extLst>
              <p:ext uri="{D42A27DB-BD31-4B8C-83A1-F6EECF244321}">
                <p14:modId xmlns:p14="http://schemas.microsoft.com/office/powerpoint/2010/main" val="643452507"/>
              </p:ext>
            </p:extLst>
          </p:nvPr>
        </p:nvGraphicFramePr>
        <p:xfrm>
          <a:off x="0" y="1129942"/>
          <a:ext cx="12192000" cy="5918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3FB2BB57-8633-0B46-99AD-3B320FD40AE8}"/>
              </a:ext>
            </a:extLst>
          </p:cNvPr>
          <p:cNvSpPr txBox="1"/>
          <p:nvPr/>
        </p:nvSpPr>
        <p:spPr>
          <a:xfrm>
            <a:off x="339588" y="883071"/>
            <a:ext cx="6096000" cy="461665"/>
          </a:xfrm>
          <a:prstGeom prst="rect">
            <a:avLst/>
          </a:prstGeom>
          <a:noFill/>
        </p:spPr>
        <p:txBody>
          <a:bodyPr wrap="square">
            <a:spAutoFit/>
          </a:bodyPr>
          <a:lstStyle/>
          <a:p>
            <a:pPr marL="139700" indent="0">
              <a:buClr>
                <a:schemeClr val="accent5">
                  <a:lumMod val="50000"/>
                </a:schemeClr>
              </a:buClr>
              <a:buNone/>
            </a:pPr>
            <a:r>
              <a:rPr lang="en-CA" sz="2400" dirty="0">
                <a:solidFill>
                  <a:schemeClr val="accent6">
                    <a:lumMod val="50000"/>
                  </a:schemeClr>
                </a:solidFill>
              </a:rPr>
              <a:t>When you are triggered or agitated, you can...</a:t>
            </a:r>
          </a:p>
        </p:txBody>
      </p:sp>
      <p:sp>
        <p:nvSpPr>
          <p:cNvPr id="12" name="TextBox 11">
            <a:extLst>
              <a:ext uri="{FF2B5EF4-FFF2-40B4-BE49-F238E27FC236}">
                <a16:creationId xmlns:a16="http://schemas.microsoft.com/office/drawing/2014/main" id="{461A7F98-F850-A447-8359-C116CF34496E}"/>
              </a:ext>
            </a:extLst>
          </p:cNvPr>
          <p:cNvSpPr txBox="1"/>
          <p:nvPr/>
        </p:nvSpPr>
        <p:spPr>
          <a:xfrm>
            <a:off x="562193" y="6124163"/>
            <a:ext cx="1297086"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Adapted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D0F41"/>
                </a:solidFill>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Dr. Kent McIntosh</a:t>
            </a:r>
          </a:p>
        </p:txBody>
      </p:sp>
      <p:pic>
        <p:nvPicPr>
          <p:cNvPr id="13" name="Picture 12">
            <a:extLst>
              <a:ext uri="{FF2B5EF4-FFF2-40B4-BE49-F238E27FC236}">
                <a16:creationId xmlns:a16="http://schemas.microsoft.com/office/drawing/2014/main" id="{231E3598-8913-4B48-A8F4-28DB41E2442A}"/>
              </a:ext>
            </a:extLst>
          </p:cNvPr>
          <p:cNvPicPr>
            <a:picLocks noChangeAspect="1"/>
          </p:cNvPicPr>
          <p:nvPr/>
        </p:nvPicPr>
        <p:blipFill rotWithShape="1">
          <a:blip r:embed="rId9"/>
          <a:srcRect l="6733" t="15855" r="11160"/>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077869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CC4CEBA7-0985-3E4F-AB16-81211BFEF16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72889E2E-E4A1-524A-9068-6485EF219FB1}"/>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graphicEl>
                                              <a:dgm id="{76685D45-D633-204A-80BB-5CA73227C62C}"/>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graphicEl>
                                              <a:dgm id="{A2223CF0-6EC4-2A48-9110-FD322B889EF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4A645DBC-2A6F-5C48-822A-997D0C3DD45D}"/>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graphicEl>
                                              <a:dgm id="{015D6F8A-8D8B-1841-8A99-8BB08B1837F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8326" y="220624"/>
            <a:ext cx="7441531" cy="845600"/>
          </a:xfrm>
          <a:noFill/>
          <a:ln>
            <a:noFill/>
          </a:ln>
        </p:spPr>
        <p:txBody>
          <a:bodyPr/>
          <a:lstStyle/>
          <a:p>
            <a:pPr algn="l"/>
            <a:r>
              <a:rPr lang="en-US" dirty="0">
                <a:solidFill>
                  <a:schemeClr val="accent6">
                    <a:lumMod val="50000"/>
                  </a:schemeClr>
                </a:solidFill>
              </a:rPr>
              <a:t>Sample Neutralizing Routine</a:t>
            </a:r>
          </a:p>
        </p:txBody>
      </p:sp>
      <p:sp>
        <p:nvSpPr>
          <p:cNvPr id="2" name="Content Placeholder 1"/>
          <p:cNvSpPr>
            <a:spLocks noGrp="1"/>
          </p:cNvSpPr>
          <p:nvPr>
            <p:ph idx="4294967295"/>
          </p:nvPr>
        </p:nvSpPr>
        <p:spPr>
          <a:xfrm>
            <a:off x="42340" y="1827075"/>
            <a:ext cx="6196820" cy="4280655"/>
          </a:xfrm>
        </p:spPr>
        <p:txBody>
          <a:bodyPr>
            <a:normAutofit/>
          </a:bodyPr>
          <a:lstStyle/>
          <a:p>
            <a:pPr marL="139700" indent="0">
              <a:spcBef>
                <a:spcPts val="1200"/>
              </a:spcBef>
              <a:buNone/>
            </a:pPr>
            <a:r>
              <a:rPr lang="en-US" dirty="0">
                <a:solidFill>
                  <a:schemeClr val="accent6">
                    <a:lumMod val="50000"/>
                  </a:schemeClr>
                </a:solidFill>
                <a:latin typeface="Calibri" panose="020F0502020204030204" pitchFamily="34" charset="0"/>
                <a:cs typeface="Calibri" panose="020F0502020204030204" pitchFamily="34" charset="0"/>
              </a:rPr>
              <a:t>For adults:</a:t>
            </a:r>
            <a:endParaRPr lang="en-US" u="sng" dirty="0">
              <a:solidFill>
                <a:schemeClr val="accent6">
                  <a:lumMod val="50000"/>
                </a:schemeClr>
              </a:solidFill>
              <a:latin typeface="Calibri" panose="020F0502020204030204" pitchFamily="34" charset="0"/>
              <a:cs typeface="Calibri" panose="020F0502020204030204" pitchFamily="34" charset="0"/>
            </a:endParaRPr>
          </a:p>
          <a:p>
            <a:pPr marL="596900" lvl="1" indent="0">
              <a:spcBef>
                <a:spcPts val="1200"/>
              </a:spcBef>
              <a:buNone/>
            </a:pPr>
            <a:r>
              <a:rPr lang="en-US" sz="2800" b="1" i="1" dirty="0">
                <a:solidFill>
                  <a:schemeClr val="accent5">
                    <a:lumMod val="50000"/>
                  </a:schemeClr>
                </a:solidFill>
                <a:latin typeface="Calibri" panose="020F0502020204030204" pitchFamily="34" charset="0"/>
                <a:cs typeface="Calibri" panose="020F0502020204030204" pitchFamily="34" charset="0"/>
              </a:rPr>
              <a:t>T</a:t>
            </a:r>
            <a:r>
              <a:rPr lang="en-US" sz="2400" dirty="0">
                <a:solidFill>
                  <a:schemeClr val="accent6">
                    <a:lumMod val="50000"/>
                  </a:schemeClr>
                </a:solidFill>
                <a:latin typeface="Calibri" panose="020F0502020204030204" pitchFamily="34" charset="0"/>
                <a:cs typeface="Calibri" panose="020F0502020204030204" pitchFamily="34" charset="0"/>
              </a:rPr>
              <a:t>ake a deep breath</a:t>
            </a:r>
          </a:p>
          <a:p>
            <a:pPr marL="596900" lvl="1" indent="0">
              <a:spcBef>
                <a:spcPts val="1200"/>
              </a:spcBef>
              <a:buNone/>
            </a:pPr>
            <a:r>
              <a:rPr lang="en-US" sz="2800" b="1" i="1" dirty="0">
                <a:solidFill>
                  <a:schemeClr val="accent5">
                    <a:lumMod val="50000"/>
                  </a:schemeClr>
                </a:solidFill>
                <a:latin typeface="Calibri" panose="020F0502020204030204" pitchFamily="34" charset="0"/>
                <a:cs typeface="Calibri" panose="020F0502020204030204" pitchFamily="34" charset="0"/>
              </a:rPr>
              <a:t>R</a:t>
            </a:r>
            <a:r>
              <a:rPr lang="en-US" sz="2400" dirty="0">
                <a:solidFill>
                  <a:schemeClr val="accent6">
                    <a:lumMod val="50000"/>
                  </a:schemeClr>
                </a:solidFill>
                <a:latin typeface="Calibri" panose="020F0502020204030204" pitchFamily="34" charset="0"/>
                <a:cs typeface="Calibri" panose="020F0502020204030204" pitchFamily="34" charset="0"/>
              </a:rPr>
              <a:t>eflect on your emotions</a:t>
            </a:r>
          </a:p>
          <a:p>
            <a:pPr marL="596900" lvl="1" indent="0">
              <a:spcBef>
                <a:spcPts val="1200"/>
              </a:spcBef>
              <a:buNone/>
            </a:pPr>
            <a:r>
              <a:rPr lang="en-US" sz="3200" b="1" i="1" dirty="0">
                <a:solidFill>
                  <a:schemeClr val="accent5">
                    <a:lumMod val="50000"/>
                  </a:schemeClr>
                </a:solidFill>
                <a:latin typeface="Calibri" panose="020F0502020204030204" pitchFamily="34" charset="0"/>
                <a:cs typeface="Calibri" panose="020F0502020204030204" pitchFamily="34" charset="0"/>
              </a:rPr>
              <a:t>Y</a:t>
            </a:r>
            <a:r>
              <a:rPr lang="en-US" sz="2400" dirty="0">
                <a:solidFill>
                  <a:schemeClr val="accent6">
                    <a:lumMod val="50000"/>
                  </a:schemeClr>
                </a:solidFill>
                <a:latin typeface="Calibri" panose="020F0502020204030204" pitchFamily="34" charset="0"/>
                <a:cs typeface="Calibri" panose="020F0502020204030204" pitchFamily="34" charset="0"/>
              </a:rPr>
              <a:t>outh’s best interest</a:t>
            </a:r>
          </a:p>
          <a:p>
            <a:pPr marL="1054100" lvl="2" indent="0">
              <a:spcBef>
                <a:spcPts val="1200"/>
              </a:spcBef>
              <a:buNone/>
            </a:pPr>
            <a:r>
              <a:rPr lang="en-US" sz="2300" dirty="0">
                <a:solidFill>
                  <a:schemeClr val="accent6">
                    <a:lumMod val="50000"/>
                  </a:schemeClr>
                </a:solidFill>
                <a:latin typeface="Calibri" panose="020F0502020204030204" pitchFamily="34" charset="0"/>
                <a:cs typeface="Calibri" panose="020F0502020204030204" pitchFamily="34" charset="0"/>
              </a:rPr>
              <a:t>“Let’s </a:t>
            </a:r>
            <a:r>
              <a:rPr lang="en-US" sz="2800" b="1" i="1" dirty="0">
                <a:solidFill>
                  <a:schemeClr val="accent5">
                    <a:lumMod val="50000"/>
                  </a:schemeClr>
                </a:solidFill>
                <a:latin typeface="Calibri" panose="020F0502020204030204" pitchFamily="34" charset="0"/>
                <a:cs typeface="Calibri" panose="020F0502020204030204" pitchFamily="34" charset="0"/>
              </a:rPr>
              <a:t>TRY</a:t>
            </a:r>
            <a:r>
              <a:rPr lang="en-US" sz="2400" b="1" i="1" dirty="0">
                <a:solidFill>
                  <a:schemeClr val="accent6">
                    <a:lumMod val="50000"/>
                  </a:schemeClr>
                </a:solidFill>
                <a:latin typeface="Calibri" panose="020F0502020204030204" pitchFamily="34" charset="0"/>
                <a:cs typeface="Calibri" panose="020F0502020204030204" pitchFamily="34" charset="0"/>
              </a:rPr>
              <a:t> </a:t>
            </a:r>
            <a:r>
              <a:rPr lang="en-US" sz="2300" dirty="0">
                <a:solidFill>
                  <a:schemeClr val="accent6">
                    <a:lumMod val="50000"/>
                  </a:schemeClr>
                </a:solidFill>
                <a:latin typeface="Calibri" panose="020F0502020204030204" pitchFamily="34" charset="0"/>
                <a:cs typeface="Calibri" panose="020F0502020204030204" pitchFamily="34" charset="0"/>
              </a:rPr>
              <a:t>that again.”</a:t>
            </a:r>
          </a:p>
          <a:p>
            <a:pPr marL="1054100" lvl="2" indent="0">
              <a:spcBef>
                <a:spcPts val="1200"/>
              </a:spcBef>
              <a:buNone/>
            </a:pPr>
            <a:r>
              <a:rPr lang="en-US" sz="2300" dirty="0">
                <a:solidFill>
                  <a:schemeClr val="accent6">
                    <a:lumMod val="50000"/>
                  </a:schemeClr>
                </a:solidFill>
                <a:latin typeface="Calibri" panose="020F0502020204030204" pitchFamily="34" charset="0"/>
                <a:cs typeface="Calibri" panose="020F0502020204030204" pitchFamily="34" charset="0"/>
              </a:rPr>
              <a:t>“Let’s </a:t>
            </a:r>
            <a:r>
              <a:rPr lang="en-US" sz="2800" b="1" i="1" dirty="0">
                <a:solidFill>
                  <a:schemeClr val="accent5">
                    <a:lumMod val="50000"/>
                  </a:schemeClr>
                </a:solidFill>
                <a:latin typeface="Calibri" panose="020F0502020204030204" pitchFamily="34" charset="0"/>
                <a:cs typeface="Calibri" panose="020F0502020204030204" pitchFamily="34" charset="0"/>
              </a:rPr>
              <a:t>TRY</a:t>
            </a:r>
            <a:r>
              <a:rPr lang="en-US" sz="2400" b="1" i="1" dirty="0">
                <a:solidFill>
                  <a:schemeClr val="accent6">
                    <a:lumMod val="50000"/>
                  </a:schemeClr>
                </a:solidFill>
                <a:latin typeface="Calibri" panose="020F0502020204030204" pitchFamily="34" charset="0"/>
                <a:cs typeface="Calibri" panose="020F0502020204030204" pitchFamily="34" charset="0"/>
              </a:rPr>
              <a:t> </a:t>
            </a:r>
            <a:r>
              <a:rPr lang="en-US" sz="2300" dirty="0">
                <a:solidFill>
                  <a:schemeClr val="accent6">
                    <a:lumMod val="50000"/>
                  </a:schemeClr>
                </a:solidFill>
                <a:latin typeface="Calibri" panose="020F0502020204030204" pitchFamily="34" charset="0"/>
                <a:cs typeface="Calibri" panose="020F0502020204030204" pitchFamily="34" charset="0"/>
              </a:rPr>
              <a:t>it a different way.”</a:t>
            </a:r>
          </a:p>
          <a:p>
            <a:pPr marL="1054100" lvl="2" indent="0">
              <a:spcBef>
                <a:spcPts val="1200"/>
              </a:spcBef>
              <a:buNone/>
            </a:pPr>
            <a:r>
              <a:rPr lang="en-US" sz="2300" dirty="0">
                <a:solidFill>
                  <a:schemeClr val="accent6">
                    <a:lumMod val="50000"/>
                  </a:schemeClr>
                </a:solidFill>
                <a:latin typeface="Calibri" panose="020F0502020204030204" pitchFamily="34" charset="0"/>
                <a:cs typeface="Calibri" panose="020F0502020204030204" pitchFamily="34" charset="0"/>
              </a:rPr>
              <a:t>“Let’s</a:t>
            </a:r>
            <a:r>
              <a:rPr lang="en-US" sz="2400" dirty="0">
                <a:solidFill>
                  <a:schemeClr val="accent6">
                    <a:lumMod val="50000"/>
                  </a:schemeClr>
                </a:solidFill>
                <a:latin typeface="Calibri" panose="020F0502020204030204" pitchFamily="34" charset="0"/>
                <a:cs typeface="Calibri" panose="020F0502020204030204" pitchFamily="34" charset="0"/>
              </a:rPr>
              <a:t> </a:t>
            </a:r>
            <a:r>
              <a:rPr lang="en-US" sz="2800" b="1" i="1" dirty="0">
                <a:solidFill>
                  <a:schemeClr val="accent5">
                    <a:lumMod val="50000"/>
                  </a:schemeClr>
                </a:solidFill>
                <a:latin typeface="Calibri" panose="020F0502020204030204" pitchFamily="34" charset="0"/>
                <a:cs typeface="Calibri" panose="020F0502020204030204" pitchFamily="34" charset="0"/>
              </a:rPr>
              <a:t>TRY</a:t>
            </a:r>
            <a:r>
              <a:rPr lang="en-US" sz="2400" b="1" i="1" dirty="0">
                <a:solidFill>
                  <a:schemeClr val="accent6">
                    <a:lumMod val="50000"/>
                  </a:schemeClr>
                </a:solidFill>
                <a:latin typeface="Calibri" panose="020F0502020204030204" pitchFamily="34" charset="0"/>
                <a:cs typeface="Calibri" panose="020F0502020204030204" pitchFamily="34" charset="0"/>
              </a:rPr>
              <a:t> </a:t>
            </a:r>
            <a:r>
              <a:rPr lang="en-US" sz="2300" dirty="0">
                <a:solidFill>
                  <a:schemeClr val="accent6">
                    <a:lumMod val="50000"/>
                  </a:schemeClr>
                </a:solidFill>
                <a:latin typeface="Calibri" panose="020F0502020204030204" pitchFamily="34" charset="0"/>
                <a:cs typeface="Calibri" panose="020F0502020204030204" pitchFamily="34" charset="0"/>
              </a:rPr>
              <a:t>it how we do it at school.”</a:t>
            </a:r>
          </a:p>
          <a:p>
            <a:pPr marL="1054100" lvl="2" indent="0">
              <a:spcBef>
                <a:spcPts val="1200"/>
              </a:spcBef>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596900" lvl="1" indent="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buNone/>
            </a:pPr>
            <a:endParaRPr lang="en-US" dirty="0">
              <a:solidFill>
                <a:schemeClr val="accent6">
                  <a:lumMod val="50000"/>
                </a:schemeClr>
              </a:solidFill>
              <a:latin typeface="Calibri" panose="020F0502020204030204" pitchFamily="34" charset="0"/>
              <a:cs typeface="Calibri" panose="020F0502020204030204" pitchFamily="34" charset="0"/>
            </a:endParaRPr>
          </a:p>
          <a:p>
            <a:pPr marL="596900" lvl="1" indent="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13690"/>
            <a:ext cx="2070100" cy="431800"/>
          </a:xfrm>
          <a:prstGeom prst="rect">
            <a:avLst/>
          </a:prstGeom>
        </p:spPr>
      </p:pic>
      <p:sp>
        <p:nvSpPr>
          <p:cNvPr id="8" name="TextBox 7">
            <a:extLst>
              <a:ext uri="{FF2B5EF4-FFF2-40B4-BE49-F238E27FC236}">
                <a16:creationId xmlns:a16="http://schemas.microsoft.com/office/drawing/2014/main" id="{23C240AD-4B29-2944-902E-362DF215B90D}"/>
              </a:ext>
            </a:extLst>
          </p:cNvPr>
          <p:cNvSpPr txBox="1"/>
          <p:nvPr/>
        </p:nvSpPr>
        <p:spPr>
          <a:xfrm>
            <a:off x="651803" y="6180892"/>
            <a:ext cx="1297086"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Adapted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D0F41"/>
                </a:solidFill>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Dr. Kent McIntosh</a:t>
            </a:r>
          </a:p>
        </p:txBody>
      </p:sp>
      <p:sp>
        <p:nvSpPr>
          <p:cNvPr id="10" name="Content Placeholder 1">
            <a:extLst>
              <a:ext uri="{FF2B5EF4-FFF2-40B4-BE49-F238E27FC236}">
                <a16:creationId xmlns:a16="http://schemas.microsoft.com/office/drawing/2014/main" id="{C3BCEF66-9899-3C43-8ED1-18FF39A281BB}"/>
              </a:ext>
            </a:extLst>
          </p:cNvPr>
          <p:cNvSpPr txBox="1">
            <a:spLocks/>
          </p:cNvSpPr>
          <p:nvPr/>
        </p:nvSpPr>
        <p:spPr>
          <a:xfrm>
            <a:off x="5955322" y="1877892"/>
            <a:ext cx="8229600" cy="4873752"/>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Bef>
                <a:spcPts val="1200"/>
              </a:spcBef>
            </a:pPr>
            <a:r>
              <a:rPr lang="en-US" kern="0" dirty="0">
                <a:solidFill>
                  <a:schemeClr val="accent6">
                    <a:lumMod val="50000"/>
                  </a:schemeClr>
                </a:solidFill>
              </a:rPr>
              <a:t>For students:</a:t>
            </a:r>
          </a:p>
          <a:p>
            <a:pPr marL="457200" lvl="2">
              <a:spcBef>
                <a:spcPts val="1200"/>
              </a:spcBef>
            </a:pPr>
            <a:r>
              <a:rPr lang="en-US" sz="2800" b="1" i="1" kern="0" dirty="0">
                <a:solidFill>
                  <a:schemeClr val="accent5">
                    <a:lumMod val="50000"/>
                  </a:schemeClr>
                </a:solidFill>
                <a:latin typeface="Calibri" panose="020F0502020204030204" pitchFamily="34" charset="0"/>
                <a:cs typeface="Calibri" panose="020F0502020204030204" pitchFamily="34" charset="0"/>
              </a:rPr>
              <a:t>T</a:t>
            </a:r>
            <a:r>
              <a:rPr lang="en-US" sz="2400" kern="0" dirty="0">
                <a:solidFill>
                  <a:schemeClr val="accent6">
                    <a:lumMod val="50000"/>
                  </a:schemeClr>
                </a:solidFill>
                <a:latin typeface="Calibri" panose="020F0502020204030204" pitchFamily="34" charset="0"/>
                <a:cs typeface="Calibri" panose="020F0502020204030204" pitchFamily="34" charset="0"/>
              </a:rPr>
              <a:t>ake three deep breaths</a:t>
            </a:r>
          </a:p>
          <a:p>
            <a:pPr marL="457200" lvl="2">
              <a:spcBef>
                <a:spcPts val="1200"/>
              </a:spcBef>
            </a:pPr>
            <a:r>
              <a:rPr lang="en-US" sz="2800" b="1" i="1" kern="0" dirty="0">
                <a:solidFill>
                  <a:schemeClr val="accent5">
                    <a:lumMod val="50000"/>
                  </a:schemeClr>
                </a:solidFill>
                <a:latin typeface="Calibri" panose="020F0502020204030204" pitchFamily="34" charset="0"/>
                <a:cs typeface="Calibri" panose="020F0502020204030204" pitchFamily="34" charset="0"/>
              </a:rPr>
              <a:t>R</a:t>
            </a:r>
            <a:r>
              <a:rPr lang="en-US" sz="2400" kern="0" dirty="0">
                <a:solidFill>
                  <a:schemeClr val="accent6">
                    <a:lumMod val="50000"/>
                  </a:schemeClr>
                </a:solidFill>
                <a:latin typeface="Calibri" panose="020F0502020204030204" pitchFamily="34" charset="0"/>
                <a:cs typeface="Calibri" panose="020F0502020204030204" pitchFamily="34" charset="0"/>
              </a:rPr>
              <a:t>eflect on your emotions</a:t>
            </a:r>
          </a:p>
          <a:p>
            <a:pPr marL="457200" lvl="2">
              <a:spcBef>
                <a:spcPts val="1200"/>
              </a:spcBef>
            </a:pPr>
            <a:r>
              <a:rPr lang="en-US" sz="2800" b="1" i="1" kern="0" dirty="0">
                <a:solidFill>
                  <a:schemeClr val="accent5">
                    <a:lumMod val="50000"/>
                  </a:schemeClr>
                </a:solidFill>
                <a:latin typeface="Calibri" panose="020F0502020204030204" pitchFamily="34" charset="0"/>
                <a:cs typeface="Calibri" panose="020F0502020204030204" pitchFamily="34" charset="0"/>
              </a:rPr>
              <a:t>Y</a:t>
            </a:r>
            <a:r>
              <a:rPr lang="en-US" sz="2400" kern="0" dirty="0">
                <a:solidFill>
                  <a:schemeClr val="accent6">
                    <a:lumMod val="50000"/>
                  </a:schemeClr>
                </a:solidFill>
                <a:latin typeface="Calibri" panose="020F0502020204030204" pitchFamily="34" charset="0"/>
                <a:cs typeface="Calibri" panose="020F0502020204030204" pitchFamily="34" charset="0"/>
              </a:rPr>
              <a:t>ou got this!</a:t>
            </a:r>
          </a:p>
          <a:p>
            <a:pPr lvl="2">
              <a:spcBef>
                <a:spcPts val="1200"/>
              </a:spcBef>
            </a:pPr>
            <a:r>
              <a:rPr lang="en-US" sz="2300" i="1" kern="0" dirty="0">
                <a:solidFill>
                  <a:schemeClr val="accent6">
                    <a:lumMod val="50000"/>
                  </a:schemeClr>
                </a:solidFill>
                <a:latin typeface="Calibri" panose="020F0502020204030204" pitchFamily="34" charset="0"/>
                <a:cs typeface="Calibri" panose="020F0502020204030204" pitchFamily="34" charset="0"/>
              </a:rPr>
              <a:t>Social-emotional Theme</a:t>
            </a:r>
          </a:p>
          <a:p>
            <a:pPr marL="914400" lvl="3">
              <a:spcBef>
                <a:spcPts val="1200"/>
              </a:spcBef>
            </a:pPr>
            <a:r>
              <a:rPr lang="en-US" sz="2300" kern="0" dirty="0">
                <a:solidFill>
                  <a:schemeClr val="accent6">
                    <a:lumMod val="50000"/>
                  </a:schemeClr>
                </a:solidFill>
                <a:latin typeface="Calibri" panose="020F0502020204030204" pitchFamily="34" charset="0"/>
                <a:cs typeface="Calibri" panose="020F0502020204030204" pitchFamily="34" charset="0"/>
              </a:rPr>
              <a:t>"Mistakes are part of the learning process"</a:t>
            </a:r>
          </a:p>
          <a:p>
            <a:pPr marL="914400" lvl="3">
              <a:spcBef>
                <a:spcPts val="1200"/>
              </a:spcBef>
            </a:pPr>
            <a:r>
              <a:rPr lang="en-US" sz="2300" kern="0" dirty="0">
                <a:solidFill>
                  <a:schemeClr val="accent6">
                    <a:lumMod val="50000"/>
                  </a:schemeClr>
                </a:solidFill>
                <a:latin typeface="Calibri" panose="020F0502020204030204" pitchFamily="34" charset="0"/>
                <a:cs typeface="Calibri" panose="020F0502020204030204" pitchFamily="34" charset="0"/>
              </a:rPr>
              <a:t>"We won’t always do it right the first time"</a:t>
            </a:r>
          </a:p>
          <a:p>
            <a:pPr marL="914400" lvl="3">
              <a:spcBef>
                <a:spcPts val="1200"/>
              </a:spcBef>
            </a:pPr>
            <a:r>
              <a:rPr lang="en-US" sz="2300" kern="0" dirty="0">
                <a:solidFill>
                  <a:schemeClr val="accent6">
                    <a:lumMod val="50000"/>
                  </a:schemeClr>
                </a:solidFill>
                <a:latin typeface="Calibri" panose="020F0502020204030204" pitchFamily="34" charset="0"/>
                <a:cs typeface="Calibri" panose="020F0502020204030204" pitchFamily="34" charset="0"/>
              </a:rPr>
              <a:t>"We can’t succeed unless we </a:t>
            </a:r>
            <a:r>
              <a:rPr lang="en-US" sz="2800" b="1" i="1" kern="0" dirty="0">
                <a:solidFill>
                  <a:schemeClr val="accent5">
                    <a:lumMod val="50000"/>
                  </a:schemeClr>
                </a:solidFill>
                <a:latin typeface="Calibri" panose="020F0502020204030204" pitchFamily="34" charset="0"/>
                <a:cs typeface="Calibri" panose="020F0502020204030204" pitchFamily="34" charset="0"/>
              </a:rPr>
              <a:t>TRY.</a:t>
            </a:r>
            <a:r>
              <a:rPr lang="en-US" sz="2800" kern="0" dirty="0">
                <a:solidFill>
                  <a:schemeClr val="accent6">
                    <a:lumMod val="50000"/>
                  </a:schemeClr>
                </a:solidFill>
                <a:latin typeface="Calibri" panose="020F0502020204030204" pitchFamily="34" charset="0"/>
                <a:cs typeface="Calibri" panose="020F0502020204030204" pitchFamily="34" charset="0"/>
              </a:rPr>
              <a:t>"</a:t>
            </a:r>
            <a:endParaRPr lang="en-US" sz="2800" kern="0" dirty="0">
              <a:solidFill>
                <a:schemeClr val="accent5">
                  <a:lumMod val="50000"/>
                </a:schemeClr>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8DFE6CB1-5902-8043-9775-DD049D53AD98}"/>
              </a:ext>
            </a:extLst>
          </p:cNvPr>
          <p:cNvCxnSpPr>
            <a:cxnSpLocks/>
          </p:cNvCxnSpPr>
          <p:nvPr/>
        </p:nvCxnSpPr>
        <p:spPr>
          <a:xfrm>
            <a:off x="5833402" y="2086669"/>
            <a:ext cx="0" cy="3944673"/>
          </a:xfrm>
          <a:prstGeom prst="line">
            <a:avLst/>
          </a:prstGeom>
          <a:ln w="19050"/>
        </p:spPr>
        <p:style>
          <a:lnRef idx="2">
            <a:schemeClr val="accent2"/>
          </a:lnRef>
          <a:fillRef idx="0">
            <a:schemeClr val="accent2"/>
          </a:fillRef>
          <a:effectRef idx="1">
            <a:schemeClr val="accent2"/>
          </a:effectRef>
          <a:fontRef idx="minor">
            <a:schemeClr val="tx1"/>
          </a:fontRef>
        </p:style>
      </p:cxnSp>
      <p:sp>
        <p:nvSpPr>
          <p:cNvPr id="15" name="Round Diagonal Corner Rectangle 14">
            <a:extLst>
              <a:ext uri="{FF2B5EF4-FFF2-40B4-BE49-F238E27FC236}">
                <a16:creationId xmlns:a16="http://schemas.microsoft.com/office/drawing/2014/main" id="{38C237E5-C216-6F47-8D78-D3DA296C08EB}"/>
              </a:ext>
            </a:extLst>
          </p:cNvPr>
          <p:cNvSpPr/>
          <p:nvPr/>
        </p:nvSpPr>
        <p:spPr>
          <a:xfrm>
            <a:off x="4304851" y="893982"/>
            <a:ext cx="2663484" cy="800295"/>
          </a:xfrm>
          <a:prstGeom prst="round2Diag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T-R-Y</a:t>
            </a:r>
          </a:p>
        </p:txBody>
      </p:sp>
      <p:pic>
        <p:nvPicPr>
          <p:cNvPr id="16" name="Picture 15">
            <a:extLst>
              <a:ext uri="{FF2B5EF4-FFF2-40B4-BE49-F238E27FC236}">
                <a16:creationId xmlns:a16="http://schemas.microsoft.com/office/drawing/2014/main" id="{C015511D-E5AD-FF4A-B51C-1C76E080F524}"/>
              </a:ext>
            </a:extLst>
          </p:cNvPr>
          <p:cNvPicPr>
            <a:picLocks noChangeAspect="1"/>
          </p:cNvPicPr>
          <p:nvPr/>
        </p:nvPicPr>
        <p:blipFill rotWithShape="1">
          <a:blip r:embed="rId4"/>
          <a:srcRect l="6733" t="15855" r="11160"/>
          <a:stretch/>
        </p:blipFill>
        <p:spPr>
          <a:xfrm>
            <a:off x="11502352" y="6180892"/>
            <a:ext cx="689648" cy="677108"/>
          </a:xfrm>
          <a:prstGeom prst="ellipse">
            <a:avLst/>
          </a:prstGeom>
          <a:ln w="19050">
            <a:solidFill>
              <a:schemeClr val="accent2">
                <a:lumMod val="50000"/>
              </a:schemeClr>
            </a:solidFill>
          </a:ln>
        </p:spPr>
      </p:pic>
    </p:spTree>
    <p:extLst>
      <p:ext uri="{BB962C8B-B14F-4D97-AF65-F5344CB8AC3E}">
        <p14:creationId xmlns:p14="http://schemas.microsoft.com/office/powerpoint/2010/main" val="89240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animEffect transition="in" filter="fade">
                                      <p:cBhvr>
                                        <p:cTn id="9" dur="1000"/>
                                        <p:tgtEl>
                                          <p:spTgt spid="10">
                                            <p:txEl>
                                              <p:pRg st="0" end="0"/>
                                            </p:txEl>
                                          </p:spTgt>
                                        </p:tgtEl>
                                      </p:cBhvr>
                                    </p:animEffect>
                                    <p:anim calcmode="lin" valueType="num">
                                      <p:cBhvr>
                                        <p:cTn id="1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anim calcmode="lin" valueType="num">
                                      <p:cBhvr>
                                        <p:cTn id="2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fade">
                                      <p:cBhvr>
                                        <p:cTn id="24" dur="1000"/>
                                        <p:tgtEl>
                                          <p:spTgt spid="10">
                                            <p:txEl>
                                              <p:pRg st="3" end="3"/>
                                            </p:txEl>
                                          </p:spTgt>
                                        </p:tgtEl>
                                      </p:cBhvr>
                                    </p:animEffect>
                                    <p:anim calcmode="lin" valueType="num">
                                      <p:cBhvr>
                                        <p:cTn id="25"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fade">
                                      <p:cBhvr>
                                        <p:cTn id="29" dur="1000"/>
                                        <p:tgtEl>
                                          <p:spTgt spid="10">
                                            <p:txEl>
                                              <p:pRg st="4" end="4"/>
                                            </p:txEl>
                                          </p:spTgt>
                                        </p:tgtEl>
                                      </p:cBhvr>
                                    </p:animEffect>
                                    <p:anim calcmode="lin" valueType="num">
                                      <p:cBhvr>
                                        <p:cTn id="30"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xEl>
                                              <p:pRg st="5" end="5"/>
                                            </p:txEl>
                                          </p:spTgt>
                                        </p:tgtEl>
                                        <p:attrNameLst>
                                          <p:attrName>style.visibility</p:attrName>
                                        </p:attrNameLst>
                                      </p:cBhvr>
                                      <p:to>
                                        <p:strVal val="visible"/>
                                      </p:to>
                                    </p:set>
                                    <p:animEffect transition="in" filter="fade">
                                      <p:cBhvr>
                                        <p:cTn id="34" dur="1000"/>
                                        <p:tgtEl>
                                          <p:spTgt spid="10">
                                            <p:txEl>
                                              <p:pRg st="5" end="5"/>
                                            </p:txEl>
                                          </p:spTgt>
                                        </p:tgtEl>
                                      </p:cBhvr>
                                    </p:animEffect>
                                    <p:anim calcmode="lin" valueType="num">
                                      <p:cBhvr>
                                        <p:cTn id="35"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xEl>
                                              <p:pRg st="6" end="6"/>
                                            </p:txEl>
                                          </p:spTgt>
                                        </p:tgtEl>
                                        <p:attrNameLst>
                                          <p:attrName>style.visibility</p:attrName>
                                        </p:attrNameLst>
                                      </p:cBhvr>
                                      <p:to>
                                        <p:strVal val="visible"/>
                                      </p:to>
                                    </p:set>
                                    <p:animEffect transition="in" filter="fade">
                                      <p:cBhvr>
                                        <p:cTn id="39" dur="1000"/>
                                        <p:tgtEl>
                                          <p:spTgt spid="10">
                                            <p:txEl>
                                              <p:pRg st="6" end="6"/>
                                            </p:txEl>
                                          </p:spTgt>
                                        </p:tgtEl>
                                      </p:cBhvr>
                                    </p:animEffect>
                                    <p:anim calcmode="lin" valueType="num">
                                      <p:cBhvr>
                                        <p:cTn id="40"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10">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xEl>
                                              <p:pRg st="7" end="7"/>
                                            </p:txEl>
                                          </p:spTgt>
                                        </p:tgtEl>
                                        <p:attrNameLst>
                                          <p:attrName>style.visibility</p:attrName>
                                        </p:attrNameLst>
                                      </p:cBhvr>
                                      <p:to>
                                        <p:strVal val="visible"/>
                                      </p:to>
                                    </p:set>
                                    <p:animEffect transition="in" filter="fade">
                                      <p:cBhvr>
                                        <p:cTn id="44" dur="1000"/>
                                        <p:tgtEl>
                                          <p:spTgt spid="10">
                                            <p:txEl>
                                              <p:pRg st="7" end="7"/>
                                            </p:txEl>
                                          </p:spTgt>
                                        </p:tgtEl>
                                      </p:cBhvr>
                                    </p:animEffect>
                                    <p:anim calcmode="lin" valueType="num">
                                      <p:cBhvr>
                                        <p:cTn id="45"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356"/>
        <p:cNvGrpSpPr/>
        <p:nvPr/>
      </p:nvGrpSpPr>
      <p:grpSpPr>
        <a:xfrm>
          <a:off x="0" y="0"/>
          <a:ext cx="0" cy="0"/>
          <a:chOff x="0" y="0"/>
          <a:chExt cx="0" cy="0"/>
        </a:xfrm>
      </p:grpSpPr>
      <p:sp>
        <p:nvSpPr>
          <p:cNvPr id="18" name="Title 17">
            <a:extLst>
              <a:ext uri="{FF2B5EF4-FFF2-40B4-BE49-F238E27FC236}">
                <a16:creationId xmlns:a16="http://schemas.microsoft.com/office/drawing/2014/main" id="{347B8A32-E4A6-FA4F-840D-414426A8C5A7}"/>
              </a:ext>
            </a:extLst>
          </p:cNvPr>
          <p:cNvSpPr>
            <a:spLocks noGrp="1"/>
          </p:cNvSpPr>
          <p:nvPr>
            <p:ph type="title"/>
          </p:nvPr>
        </p:nvSpPr>
        <p:spPr>
          <a:xfrm>
            <a:off x="34636" y="32242"/>
            <a:ext cx="3377651" cy="845600"/>
          </a:xfrm>
        </p:spPr>
        <p:txBody>
          <a:bodyPr/>
          <a:lstStyle/>
          <a:p>
            <a:r>
              <a:rPr lang="en" dirty="0">
                <a:solidFill>
                  <a:schemeClr val="accent6">
                    <a:lumMod val="50000"/>
                  </a:schemeClr>
                </a:solidFill>
              </a:rPr>
              <a:t>WEBSITES</a:t>
            </a:r>
            <a:endParaRPr lang="en-US" dirty="0"/>
          </a:p>
        </p:txBody>
      </p:sp>
      <p:sp>
        <p:nvSpPr>
          <p:cNvPr id="358" name="Google Shape;358;p34"/>
          <p:cNvSpPr txBox="1">
            <a:spLocks noGrp="1"/>
          </p:cNvSpPr>
          <p:nvPr>
            <p:ph type="subTitle" idx="4294967295"/>
          </p:nvPr>
        </p:nvSpPr>
        <p:spPr>
          <a:xfrm>
            <a:off x="1646237" y="4113131"/>
            <a:ext cx="1852613" cy="620713"/>
          </a:xfrm>
          <a:prstGeom prst="rect">
            <a:avLst/>
          </a:prstGeom>
          <a:noFill/>
          <a:ln>
            <a:noFill/>
          </a:ln>
        </p:spPr>
        <p:txBody>
          <a:bodyPr spcFirstLastPara="1" wrap="square" lIns="121900" tIns="121900" rIns="121900" bIns="121900" anchor="t" anchorCtr="0">
            <a:noAutofit/>
          </a:bodyPr>
          <a:lstStyle/>
          <a:p>
            <a:pPr marL="0" indent="0">
              <a:buClr>
                <a:schemeClr val="accent6">
                  <a:lumMod val="50000"/>
                </a:schemeClr>
              </a:buClr>
              <a:buSzPct val="50000"/>
              <a:buNone/>
            </a:pPr>
            <a:r>
              <a:rPr lang="en-US" sz="3600" dirty="0" err="1">
                <a:solidFill>
                  <a:schemeClr val="accent6">
                    <a:lumMod val="50000"/>
                  </a:schemeClr>
                </a:solidFill>
              </a:rPr>
              <a:t>pbis.org</a:t>
            </a:r>
            <a:endParaRPr lang="en-US" sz="3600" dirty="0">
              <a:solidFill>
                <a:schemeClr val="accent6">
                  <a:lumMod val="50000"/>
                </a:schemeClr>
              </a:solidFill>
            </a:endParaRPr>
          </a:p>
        </p:txBody>
      </p:sp>
      <p:cxnSp>
        <p:nvCxnSpPr>
          <p:cNvPr id="362" name="Google Shape;362;p34"/>
          <p:cNvCxnSpPr/>
          <p:nvPr/>
        </p:nvCxnSpPr>
        <p:spPr>
          <a:xfrm>
            <a:off x="596900" y="3251200"/>
            <a:ext cx="10820400" cy="0"/>
          </a:xfrm>
          <a:prstGeom prst="straightConnector1">
            <a:avLst/>
          </a:prstGeom>
          <a:noFill/>
          <a:ln w="9525" cap="flat" cmpd="sng">
            <a:solidFill>
              <a:schemeClr val="lt1"/>
            </a:solidFill>
            <a:prstDash val="dot"/>
            <a:round/>
            <a:headEnd type="none" w="med" len="med"/>
            <a:tailEnd type="none" w="med" len="med"/>
          </a:ln>
        </p:spPr>
      </p:cxnSp>
      <p:pic>
        <p:nvPicPr>
          <p:cNvPr id="8" name="Picture 7">
            <a:extLst>
              <a:ext uri="{FF2B5EF4-FFF2-40B4-BE49-F238E27FC236}">
                <a16:creationId xmlns:a16="http://schemas.microsoft.com/office/drawing/2014/main" id="{43E96DC9-AFE3-A14C-B1CB-B9B529D5E9BF}"/>
              </a:ext>
            </a:extLst>
          </p:cNvPr>
          <p:cNvPicPr>
            <a:picLocks noChangeAspect="1"/>
          </p:cNvPicPr>
          <p:nvPr/>
        </p:nvPicPr>
        <p:blipFill>
          <a:blip r:embed="rId3"/>
          <a:stretch>
            <a:fillRect/>
          </a:stretch>
        </p:blipFill>
        <p:spPr>
          <a:xfrm>
            <a:off x="190587" y="1017542"/>
            <a:ext cx="5422813" cy="3116371"/>
          </a:xfrm>
          <a:prstGeom prst="rect">
            <a:avLst/>
          </a:prstGeom>
          <a:ln w="12700">
            <a:solidFill>
              <a:schemeClr val="bg2"/>
            </a:solidFill>
          </a:ln>
        </p:spPr>
      </p:pic>
      <p:pic>
        <p:nvPicPr>
          <p:cNvPr id="6" name="Picture 5">
            <a:extLst>
              <a:ext uri="{FF2B5EF4-FFF2-40B4-BE49-F238E27FC236}">
                <a16:creationId xmlns:a16="http://schemas.microsoft.com/office/drawing/2014/main" id="{EB6E73FB-5359-5F47-B8D0-0FE03D7D5F98}"/>
              </a:ext>
            </a:extLst>
          </p:cNvPr>
          <p:cNvPicPr>
            <a:picLocks noChangeAspect="1"/>
          </p:cNvPicPr>
          <p:nvPr/>
        </p:nvPicPr>
        <p:blipFill rotWithShape="1">
          <a:blip r:embed="rId4"/>
          <a:srcRect b="2409"/>
          <a:stretch/>
        </p:blipFill>
        <p:spPr>
          <a:xfrm>
            <a:off x="6400800" y="2971800"/>
            <a:ext cx="5422813" cy="2688630"/>
          </a:xfrm>
          <a:prstGeom prst="rect">
            <a:avLst/>
          </a:prstGeom>
        </p:spPr>
      </p:pic>
      <p:sp>
        <p:nvSpPr>
          <p:cNvPr id="109" name="TextBox 108">
            <a:extLst>
              <a:ext uri="{FF2B5EF4-FFF2-40B4-BE49-F238E27FC236}">
                <a16:creationId xmlns:a16="http://schemas.microsoft.com/office/drawing/2014/main" id="{27AD1840-90B5-174A-9CF0-C382171CB061}"/>
              </a:ext>
            </a:extLst>
          </p:cNvPr>
          <p:cNvSpPr txBox="1"/>
          <p:nvPr/>
        </p:nvSpPr>
        <p:spPr>
          <a:xfrm>
            <a:off x="8320336" y="2124214"/>
            <a:ext cx="350327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292C73">
                  <a:lumMod val="50000"/>
                </a:srgbClr>
              </a:buClr>
              <a:buSzPct val="50000"/>
              <a:buFontTx/>
              <a:buNone/>
              <a:tabLst/>
              <a:defRPr/>
            </a:pPr>
            <a:r>
              <a:rPr kumimoji="0" lang="en-US" sz="4000" b="0" i="0" u="none" strike="noStrike" kern="1200" cap="none" spc="0" normalizeH="0" baseline="0" noProof="0" dirty="0" err="1">
                <a:ln>
                  <a:noFill/>
                </a:ln>
                <a:solidFill>
                  <a:srgbClr val="292C73">
                    <a:lumMod val="50000"/>
                  </a:srgbClr>
                </a:solidFill>
                <a:effectLst/>
                <a:uLnTx/>
                <a:uFillTx/>
                <a:latin typeface="Calibri" panose="020F0502020204030204"/>
                <a:ea typeface="ＭＳ Ｐゴシック" pitchFamily="-108" charset="-128"/>
                <a:cs typeface="+mn-cs"/>
              </a:rPr>
              <a:t>pbisapps.org</a:t>
            </a:r>
            <a:endParaRPr kumimoji="0" lang="en-US" sz="40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endParaRPr>
          </a:p>
        </p:txBody>
      </p:sp>
      <p:pic>
        <p:nvPicPr>
          <p:cNvPr id="9" name="Picture 8">
            <a:extLst>
              <a:ext uri="{FF2B5EF4-FFF2-40B4-BE49-F238E27FC236}">
                <a16:creationId xmlns:a16="http://schemas.microsoft.com/office/drawing/2014/main" id="{7E985922-B907-684A-BE07-2AA3380D75CA}"/>
              </a:ext>
            </a:extLst>
          </p:cNvPr>
          <p:cNvPicPr>
            <a:picLocks noChangeAspect="1"/>
          </p:cNvPicPr>
          <p:nvPr/>
        </p:nvPicPr>
        <p:blipFill>
          <a:blip r:embed="rId5"/>
          <a:stretch>
            <a:fillRect/>
          </a:stretch>
        </p:blipFill>
        <p:spPr>
          <a:xfrm>
            <a:off x="11277600" y="6000244"/>
            <a:ext cx="914400" cy="857756"/>
          </a:xfrm>
          <a:prstGeom prst="ellipse">
            <a:avLst/>
          </a:prstGeom>
          <a:ln w="19050">
            <a:solidFill>
              <a:schemeClr val="accent2">
                <a:lumMod val="50000"/>
              </a:schemeClr>
            </a:solid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191795" y="1197270"/>
            <a:ext cx="6829334" cy="4645279"/>
          </a:xfrm>
        </p:spPr>
        <p:style>
          <a:lnRef idx="2">
            <a:schemeClr val="accent2"/>
          </a:lnRef>
          <a:fillRef idx="1">
            <a:schemeClr val="lt1"/>
          </a:fillRef>
          <a:effectRef idx="0">
            <a:schemeClr val="accent2"/>
          </a:effectRef>
          <a:fontRef idx="minor">
            <a:schemeClr val="dk1"/>
          </a:fontRef>
        </p:style>
        <p:txBody>
          <a:bodyPr/>
          <a:lstStyle/>
          <a:p>
            <a:pPr marL="660400" indent="-457200">
              <a:lnSpc>
                <a:spcPct val="90000"/>
              </a:lnSpc>
              <a:spcAft>
                <a:spcPts val="1200"/>
              </a:spcAft>
              <a:buClr>
                <a:schemeClr val="accent5">
                  <a:lumMod val="75000"/>
                </a:schemeClr>
              </a:buClr>
              <a:buSzPct val="100000"/>
            </a:pPr>
            <a:r>
              <a:rPr lang="en-US" sz="2800" dirty="0">
                <a:solidFill>
                  <a:schemeClr val="accent6">
                    <a:lumMod val="50000"/>
                  </a:schemeClr>
                </a:solidFill>
                <a:latin typeface="Calibri" panose="020F0502020204030204" pitchFamily="34" charset="0"/>
                <a:cs typeface="Calibri" panose="020F0502020204030204" pitchFamily="34" charset="0"/>
              </a:rPr>
              <a:t>Discuss the extent to which de-escalating behavior is or could be an issue in your school.</a:t>
            </a:r>
          </a:p>
          <a:p>
            <a:pPr marL="660400" indent="-457200">
              <a:lnSpc>
                <a:spcPct val="90000"/>
              </a:lnSpc>
              <a:spcAft>
                <a:spcPts val="1200"/>
              </a:spcAft>
              <a:buClr>
                <a:schemeClr val="accent5">
                  <a:lumMod val="75000"/>
                </a:schemeClr>
              </a:buClr>
              <a:buSzPct val="100000"/>
            </a:pPr>
            <a:r>
              <a:rPr lang="en-CA" sz="2800" dirty="0">
                <a:solidFill>
                  <a:schemeClr val="accent6">
                    <a:lumMod val="50000"/>
                  </a:schemeClr>
                </a:solidFill>
                <a:latin typeface="Calibri" panose="020F0502020204030204" pitchFamily="34" charset="0"/>
                <a:ea typeface="Calibri" charset="0"/>
                <a:cs typeface="Calibri" panose="020F0502020204030204" pitchFamily="34" charset="0"/>
              </a:rPr>
              <a:t>Identify 2-3 examples of neutralizing routines that could be shared with staff.</a:t>
            </a:r>
            <a:endParaRPr lang="en-US" sz="2800" dirty="0">
              <a:solidFill>
                <a:schemeClr val="accent6">
                  <a:lumMod val="50000"/>
                </a:schemeClr>
              </a:solidFill>
              <a:latin typeface="Calibri" panose="020F0502020204030204" pitchFamily="34" charset="0"/>
              <a:cs typeface="Calibri" panose="020F0502020204030204" pitchFamily="34" charset="0"/>
            </a:endParaRPr>
          </a:p>
          <a:p>
            <a:pPr marL="660400" indent="-457200">
              <a:lnSpc>
                <a:spcPct val="90000"/>
              </a:lnSpc>
              <a:spcAft>
                <a:spcPts val="1200"/>
              </a:spcAft>
              <a:buClr>
                <a:schemeClr val="accent5">
                  <a:lumMod val="75000"/>
                </a:schemeClr>
              </a:buClr>
              <a:buSzPct val="100000"/>
            </a:pPr>
            <a:r>
              <a:rPr lang="en-US" sz="2800" dirty="0">
                <a:solidFill>
                  <a:schemeClr val="accent6">
                    <a:lumMod val="50000"/>
                  </a:schemeClr>
                </a:solidFill>
                <a:latin typeface="Calibri" panose="020F0502020204030204" pitchFamily="34" charset="0"/>
                <a:cs typeface="Calibri" panose="020F0502020204030204" pitchFamily="34" charset="0"/>
              </a:rPr>
              <a:t>Add items to your Action Plan as necessary</a:t>
            </a:r>
          </a:p>
          <a:p>
            <a:pPr marL="660400" indent="-457200">
              <a:lnSpc>
                <a:spcPct val="90000"/>
              </a:lnSpc>
              <a:spcAft>
                <a:spcPts val="1200"/>
              </a:spcAft>
              <a:buClr>
                <a:schemeClr val="accent5">
                  <a:lumMod val="75000"/>
                </a:schemeClr>
              </a:buClr>
              <a:buSzPct val="100000"/>
            </a:pPr>
            <a:r>
              <a:rPr lang="en-US" sz="2800" dirty="0">
                <a:solidFill>
                  <a:schemeClr val="accent6">
                    <a:lumMod val="50000"/>
                  </a:schemeClr>
                </a:solidFill>
                <a:latin typeface="Calibri" panose="020F0502020204030204" pitchFamily="34" charset="0"/>
                <a:cs typeface="Calibri" panose="020F0502020204030204" pitchFamily="34" charset="0"/>
              </a:rPr>
              <a:t>Be ready to present 2-3 “big ideas” from your discussion.</a:t>
            </a:r>
          </a:p>
          <a:p>
            <a:pPr marL="203195" indent="0">
              <a:lnSpc>
                <a:spcPct val="150000"/>
              </a:lnSpc>
              <a:spcAft>
                <a:spcPts val="1200"/>
              </a:spcAft>
              <a:buClr>
                <a:schemeClr val="accent6">
                  <a:lumMod val="50000"/>
                </a:schemeClr>
              </a:buClr>
              <a:buSzPct val="75000"/>
              <a:buNone/>
            </a:pPr>
            <a:r>
              <a:rPr lang="en-US" sz="2800" dirty="0">
                <a:solidFill>
                  <a:schemeClr val="accent6">
                    <a:lumMod val="50000"/>
                  </a:schemeClr>
                </a:solidFill>
                <a:latin typeface="Calibri" panose="020F0502020204030204" pitchFamily="34" charset="0"/>
                <a:cs typeface="Calibri" panose="020F0502020204030204" pitchFamily="34" charset="0"/>
              </a:rPr>
              <a:t>	</a:t>
            </a:r>
          </a:p>
          <a:p>
            <a:pPr marL="203195" indent="0">
              <a:lnSpc>
                <a:spcPct val="150000"/>
              </a:lnSpc>
              <a:spcAft>
                <a:spcPts val="1200"/>
              </a:spcAft>
              <a:buClr>
                <a:schemeClr val="accent6">
                  <a:lumMod val="50000"/>
                </a:schemeClr>
              </a:buClr>
              <a:buSzPct val="75000"/>
              <a:buNone/>
            </a:pPr>
            <a:r>
              <a:rPr lang="en-US" sz="2800" dirty="0">
                <a:solidFill>
                  <a:schemeClr val="accent6">
                    <a:lumMod val="50000"/>
                  </a:schemeClr>
                </a:solidFill>
                <a:latin typeface="Calibri" panose="020F0502020204030204" pitchFamily="34" charset="0"/>
                <a:cs typeface="Calibri" panose="020F0502020204030204" pitchFamily="34" charset="0"/>
              </a:rPr>
              <a:t>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2186" y="199697"/>
            <a:ext cx="11017648" cy="845600"/>
          </a:xfrm>
        </p:spPr>
        <p:txBody>
          <a:bodyPr/>
          <a:lstStyle/>
          <a:p>
            <a:r>
              <a:rPr lang="en-US" sz="3600" dirty="0"/>
              <a:t>ACTIVITY: De-escalating Behavior</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2322597" y="5982894"/>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3328067" y="6059670"/>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15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104" name="Rectangle 3">
            <a:extLst>
              <a:ext uri="{FF2B5EF4-FFF2-40B4-BE49-F238E27FC236}">
                <a16:creationId xmlns:a16="http://schemas.microsoft.com/office/drawing/2014/main" id="{3BAC41E5-A636-5047-BA50-A0AEAF4DEA9E}"/>
              </a:ext>
            </a:extLst>
          </p:cNvPr>
          <p:cNvSpPr txBox="1">
            <a:spLocks noChangeArrowheads="1"/>
          </p:cNvSpPr>
          <p:nvPr/>
        </p:nvSpPr>
        <p:spPr>
          <a:xfrm>
            <a:off x="6893668" y="1559456"/>
            <a:ext cx="5106537" cy="3739087"/>
          </a:xfrm>
          <a:prstGeom prst="rect">
            <a:avLst/>
          </a:prstGeom>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nSpc>
                <a:spcPct val="90000"/>
              </a:lnSpc>
              <a:buClr>
                <a:schemeClr val="accent5">
                  <a:lumMod val="50000"/>
                </a:schemeClr>
              </a:buClr>
            </a:pPr>
            <a:r>
              <a:rPr lang="en-US" sz="2000" kern="0" dirty="0">
                <a:solidFill>
                  <a:schemeClr val="accent6">
                    <a:lumMod val="50000"/>
                  </a:schemeClr>
                </a:solidFill>
              </a:rPr>
              <a:t>Key Strategies:</a:t>
            </a:r>
          </a:p>
          <a:p>
            <a:pPr>
              <a:lnSpc>
                <a:spcPct val="90000"/>
              </a:lnSpc>
              <a:buClr>
                <a:schemeClr val="accent5">
                  <a:lumMod val="50000"/>
                </a:schemeClr>
              </a:buClr>
            </a:pPr>
            <a:endParaRPr lang="en-US" sz="2000" kern="0" dirty="0">
              <a:solidFill>
                <a:schemeClr val="accent6">
                  <a:lumMod val="50000"/>
                </a:schemeClr>
              </a:solidFill>
            </a:endParaRPr>
          </a:p>
          <a:p>
            <a:pPr marL="342900" indent="-342900">
              <a:lnSpc>
                <a:spcPct val="90000"/>
              </a:lnSpc>
              <a:buClr>
                <a:schemeClr val="accent5">
                  <a:lumMod val="75000"/>
                </a:schemeClr>
              </a:buClr>
              <a:buFont typeface="Arial" panose="020B0604020202020204" pitchFamily="34" charset="0"/>
              <a:buChar char="•"/>
            </a:pPr>
            <a:r>
              <a:rPr lang="en-US" sz="2000" kern="0" dirty="0">
                <a:solidFill>
                  <a:schemeClr val="accent6">
                    <a:lumMod val="50000"/>
                  </a:schemeClr>
                </a:solidFill>
              </a:rPr>
              <a:t>Identify how to intervene early in an escalation.</a:t>
            </a:r>
          </a:p>
          <a:p>
            <a:pPr marL="342900" indent="-342900">
              <a:lnSpc>
                <a:spcPct val="90000"/>
              </a:lnSpc>
              <a:buClr>
                <a:schemeClr val="accent5">
                  <a:lumMod val="75000"/>
                </a:schemeClr>
              </a:buClr>
              <a:buFont typeface="Arial" panose="020B0604020202020204" pitchFamily="34" charset="0"/>
              <a:buChar char="•"/>
            </a:pPr>
            <a:endParaRPr lang="en-US" sz="2000" kern="0" dirty="0">
              <a:solidFill>
                <a:schemeClr val="accent6">
                  <a:lumMod val="50000"/>
                </a:schemeClr>
              </a:solidFill>
            </a:endParaRPr>
          </a:p>
          <a:p>
            <a:pPr marL="342900" indent="-342900">
              <a:lnSpc>
                <a:spcPct val="90000"/>
              </a:lnSpc>
              <a:buClr>
                <a:schemeClr val="accent5">
                  <a:lumMod val="75000"/>
                </a:schemeClr>
              </a:buClr>
              <a:buFont typeface="Arial" panose="020B0604020202020204" pitchFamily="34" charset="0"/>
              <a:buChar char="•"/>
            </a:pPr>
            <a:r>
              <a:rPr lang="en-US" sz="2000" kern="0" dirty="0">
                <a:solidFill>
                  <a:schemeClr val="accent6">
                    <a:lumMod val="50000"/>
                  </a:schemeClr>
                </a:solidFill>
              </a:rPr>
              <a:t>Identify environmental factors that can be manipulated.</a:t>
            </a:r>
          </a:p>
          <a:p>
            <a:pPr marL="342900" indent="-342900">
              <a:lnSpc>
                <a:spcPct val="90000"/>
              </a:lnSpc>
              <a:buClr>
                <a:schemeClr val="accent5">
                  <a:lumMod val="75000"/>
                </a:schemeClr>
              </a:buClr>
              <a:buFont typeface="Arial" panose="020B0604020202020204" pitchFamily="34" charset="0"/>
              <a:buChar char="•"/>
            </a:pPr>
            <a:endParaRPr lang="en-US" sz="2000" kern="0" dirty="0">
              <a:solidFill>
                <a:schemeClr val="accent6">
                  <a:lumMod val="50000"/>
                </a:schemeClr>
              </a:solidFill>
            </a:endParaRPr>
          </a:p>
          <a:p>
            <a:pPr marL="342900" indent="-342900">
              <a:lnSpc>
                <a:spcPct val="90000"/>
              </a:lnSpc>
              <a:buClr>
                <a:schemeClr val="accent5">
                  <a:lumMod val="75000"/>
                </a:schemeClr>
              </a:buClr>
              <a:buFont typeface="Arial" panose="020B0604020202020204" pitchFamily="34" charset="0"/>
              <a:buChar char="•"/>
            </a:pPr>
            <a:r>
              <a:rPr lang="en-US" sz="2000" kern="0" dirty="0">
                <a:solidFill>
                  <a:schemeClr val="accent6">
                    <a:lumMod val="50000"/>
                  </a:schemeClr>
                </a:solidFill>
              </a:rPr>
              <a:t>Identify replacement behaviors that can be taught (&amp; serve same function as problem).</a:t>
            </a:r>
          </a:p>
          <a:p>
            <a:pPr marL="482600" indent="-342900">
              <a:lnSpc>
                <a:spcPct val="90000"/>
              </a:lnSpc>
              <a:buClr>
                <a:schemeClr val="accent5">
                  <a:lumMod val="75000"/>
                </a:schemeClr>
              </a:buClr>
              <a:buFont typeface="Arial" panose="020B0604020202020204" pitchFamily="34" charset="0"/>
              <a:buChar char="•"/>
            </a:pPr>
            <a:endParaRPr lang="en-US" sz="2000" kern="0" dirty="0">
              <a:solidFill>
                <a:schemeClr val="accent6">
                  <a:lumMod val="50000"/>
                </a:schemeClr>
              </a:solidFill>
            </a:endParaRPr>
          </a:p>
          <a:p>
            <a:pPr marL="342900" indent="-342900">
              <a:lnSpc>
                <a:spcPct val="90000"/>
              </a:lnSpc>
              <a:buClr>
                <a:schemeClr val="accent5">
                  <a:lumMod val="75000"/>
                </a:schemeClr>
              </a:buClr>
              <a:buFont typeface="Arial" panose="020B0604020202020204" pitchFamily="34" charset="0"/>
              <a:buChar char="•"/>
            </a:pPr>
            <a:r>
              <a:rPr lang="en-US" sz="2000" kern="0" dirty="0">
                <a:solidFill>
                  <a:schemeClr val="accent6">
                    <a:lumMod val="50000"/>
                  </a:schemeClr>
                </a:solidFill>
              </a:rPr>
              <a:t>Identify a neutralizing routine.</a:t>
            </a:r>
          </a:p>
        </p:txBody>
      </p:sp>
    </p:spTree>
    <p:extLst>
      <p:ext uri="{BB962C8B-B14F-4D97-AF65-F5344CB8AC3E}">
        <p14:creationId xmlns:p14="http://schemas.microsoft.com/office/powerpoint/2010/main" val="14343946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t>WHOLE GROUP DEBRIEF: De-escalating Behavior</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2" y="1655712"/>
            <a:ext cx="9255596"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support will you need to promote </a:t>
            </a:r>
            <a:r>
              <a:rPr lang="en-US" sz="2800" kern="0" dirty="0">
                <a:solidFill>
                  <a:srgbClr val="292C73">
                    <a:lumMod val="50000"/>
                  </a:srgbClr>
                </a:solidFill>
                <a:latin typeface="Calibri" panose="020F0502020204030204" pitchFamily="34" charset="0"/>
                <a:cs typeface="Calibri" panose="020F0502020204030204" pitchFamily="34" charset="0"/>
              </a:rPr>
              <a:t>using neutralizing routines</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 within your school?</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7022268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A760960-C987-BA47-A9AF-15211A1A86DF}"/>
              </a:ext>
            </a:extLst>
          </p:cNvPr>
          <p:cNvSpPr txBox="1"/>
          <p:nvPr/>
        </p:nvSpPr>
        <p:spPr>
          <a:xfrm>
            <a:off x="1414976" y="1659285"/>
            <a:ext cx="8868508"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a:solidFill>
                  <a:schemeClr val="accent6">
                    <a:lumMod val="50000"/>
                  </a:schemeClr>
                </a:solidFill>
                <a:latin typeface="Calibri" panose="020F0502020204030204" pitchFamily="34" charset="0"/>
                <a:cs typeface="Calibri" panose="020F0502020204030204" pitchFamily="34" charset="0"/>
              </a:rPr>
              <a:t>Clarifying which behaviors are </a:t>
            </a:r>
          </a:p>
          <a:p>
            <a:r>
              <a:rPr lang="en-US" sz="3200" b="1" dirty="0">
                <a:solidFill>
                  <a:schemeClr val="accent6">
                    <a:lumMod val="50000"/>
                  </a:schemeClr>
                </a:solidFill>
                <a:latin typeface="Calibri" panose="020F0502020204030204" pitchFamily="34" charset="0"/>
                <a:cs typeface="Calibri" panose="020F0502020204030204" pitchFamily="34" charset="0"/>
              </a:rPr>
              <a:t>contextually inappropriate, staff-managed, and administrator-managed</a:t>
            </a:r>
            <a:r>
              <a:rPr lang="en-US" sz="3200" dirty="0">
                <a:solidFill>
                  <a:schemeClr val="accent6">
                    <a:lumMod val="50000"/>
                  </a:schemeClr>
                </a:solidFill>
                <a:latin typeface="Calibri" panose="020F0502020204030204" pitchFamily="34" charset="0"/>
                <a:cs typeface="Calibri" panose="020F0502020204030204" pitchFamily="34" charset="0"/>
              </a:rPr>
              <a:t> can: </a:t>
            </a:r>
          </a:p>
          <a:p>
            <a:endParaRPr lang="en-US" sz="3200" dirty="0">
              <a:solidFill>
                <a:schemeClr val="accent6">
                  <a:lumMod val="50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dirty="0">
                <a:solidFill>
                  <a:schemeClr val="accent6">
                    <a:lumMod val="50000"/>
                  </a:schemeClr>
                </a:solidFill>
                <a:latin typeface="Calibri" panose="020F0502020204030204" pitchFamily="34" charset="0"/>
                <a:cs typeface="Calibri" panose="020F0502020204030204" pitchFamily="34" charset="0"/>
              </a:rPr>
              <a:t>promote consistency</a:t>
            </a:r>
          </a:p>
          <a:p>
            <a:pPr marL="457200" indent="-457200">
              <a:buFont typeface="Arial" panose="020B0604020202020204" pitchFamily="34" charset="0"/>
              <a:buChar char="•"/>
            </a:pPr>
            <a:r>
              <a:rPr lang="en-US" sz="3200" dirty="0">
                <a:solidFill>
                  <a:schemeClr val="accent6">
                    <a:lumMod val="50000"/>
                  </a:schemeClr>
                </a:solidFill>
                <a:latin typeface="Calibri" panose="020F0502020204030204" pitchFamily="34" charset="0"/>
                <a:cs typeface="Calibri" panose="020F0502020204030204" pitchFamily="34" charset="0"/>
              </a:rPr>
              <a:t>lessen ambiguity</a:t>
            </a:r>
          </a:p>
          <a:p>
            <a:pPr marL="457200" indent="-457200">
              <a:buFont typeface="Arial" panose="020B0604020202020204" pitchFamily="34" charset="0"/>
              <a:buChar char="•"/>
            </a:pPr>
            <a:r>
              <a:rPr lang="en-US" sz="3200" dirty="0">
                <a:solidFill>
                  <a:schemeClr val="accent6">
                    <a:lumMod val="50000"/>
                  </a:schemeClr>
                </a:solidFill>
                <a:latin typeface="Calibri" panose="020F0502020204030204" pitchFamily="34" charset="0"/>
                <a:cs typeface="Calibri" panose="020F0502020204030204" pitchFamily="34" charset="0"/>
              </a:rPr>
              <a:t>reduce implicit bias</a:t>
            </a:r>
            <a:endParaRPr lang="en-US" sz="3200" dirty="0"/>
          </a:p>
        </p:txBody>
      </p:sp>
    </p:spTree>
    <p:extLst>
      <p:ext uri="{BB962C8B-B14F-4D97-AF65-F5344CB8AC3E}">
        <p14:creationId xmlns:p14="http://schemas.microsoft.com/office/powerpoint/2010/main" val="9536732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C5C867-0101-F543-AEB0-3219DE99CC38}"/>
              </a:ext>
            </a:extLst>
          </p:cNvPr>
          <p:cNvSpPr>
            <a:spLocks noGrp="1"/>
          </p:cNvSpPr>
          <p:nvPr>
            <p:ph type="title"/>
          </p:nvPr>
        </p:nvSpPr>
        <p:spPr/>
        <p:txBody>
          <a:bodyPr/>
          <a:lstStyle/>
          <a:p>
            <a:r>
              <a:rPr lang="en-US" b="1" dirty="0">
                <a:solidFill>
                  <a:schemeClr val="accent6">
                    <a:lumMod val="50000"/>
                  </a:schemeClr>
                </a:solidFill>
              </a:rPr>
              <a:t>What is Implicit Bias?</a:t>
            </a:r>
          </a:p>
        </p:txBody>
      </p:sp>
      <p:sp>
        <p:nvSpPr>
          <p:cNvPr id="4" name="Content Placeholder 1">
            <a:extLst>
              <a:ext uri="{FF2B5EF4-FFF2-40B4-BE49-F238E27FC236}">
                <a16:creationId xmlns:a16="http://schemas.microsoft.com/office/drawing/2014/main" id="{35289FDD-A13E-4D4D-A841-8B309C9C17A7}"/>
              </a:ext>
            </a:extLst>
          </p:cNvPr>
          <p:cNvSpPr txBox="1">
            <a:spLocks/>
          </p:cNvSpPr>
          <p:nvPr/>
        </p:nvSpPr>
        <p:spPr>
          <a:xfrm>
            <a:off x="1544870" y="1491540"/>
            <a:ext cx="10018774" cy="4525963"/>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596900" indent="-457200">
              <a:buClr>
                <a:schemeClr val="accent5">
                  <a:lumMod val="50000"/>
                </a:schemeClr>
              </a:buClr>
              <a:buSzPct val="100000"/>
              <a:buFont typeface="Arial" panose="020B0604020202020204" pitchFamily="34" charset="0"/>
              <a:buChar char="•"/>
            </a:pPr>
            <a:r>
              <a:rPr lang="en-US" sz="2800" kern="0" dirty="0">
                <a:solidFill>
                  <a:schemeClr val="accent6">
                    <a:lumMod val="50000"/>
                  </a:schemeClr>
                </a:solidFill>
                <a:latin typeface="Calibri" panose="020F0502020204030204" pitchFamily="34" charset="0"/>
                <a:cs typeface="Calibri" panose="020F0502020204030204" pitchFamily="34" charset="0"/>
              </a:rPr>
              <a:t>Unconscious, automatic</a:t>
            </a:r>
          </a:p>
          <a:p>
            <a:pPr marL="596900" indent="-457200">
              <a:buClr>
                <a:schemeClr val="accent5">
                  <a:lumMod val="50000"/>
                </a:schemeClr>
              </a:buClr>
              <a:buSzPct val="100000"/>
              <a:buFont typeface="Arial" panose="020B0604020202020204" pitchFamily="34" charset="0"/>
              <a:buChar char="•"/>
            </a:pPr>
            <a:endParaRPr lang="en-US" sz="2800" kern="0" dirty="0">
              <a:solidFill>
                <a:schemeClr val="accent6">
                  <a:lumMod val="50000"/>
                </a:schemeClr>
              </a:solidFill>
              <a:latin typeface="Calibri" panose="020F0502020204030204" pitchFamily="34" charset="0"/>
              <a:cs typeface="Calibri" panose="020F0502020204030204" pitchFamily="34" charset="0"/>
            </a:endParaRPr>
          </a:p>
          <a:p>
            <a:pPr marL="596900" indent="-457200">
              <a:buClr>
                <a:schemeClr val="accent5">
                  <a:lumMod val="50000"/>
                </a:schemeClr>
              </a:buClr>
              <a:buSzPct val="100000"/>
              <a:buFont typeface="Arial" panose="020B0604020202020204" pitchFamily="34" charset="0"/>
              <a:buChar char="•"/>
            </a:pPr>
            <a:r>
              <a:rPr lang="en-US" sz="2800" kern="0" dirty="0">
                <a:solidFill>
                  <a:schemeClr val="accent6">
                    <a:lumMod val="50000"/>
                  </a:schemeClr>
                </a:solidFill>
                <a:latin typeface="Calibri" panose="020F0502020204030204" pitchFamily="34" charset="0"/>
                <a:cs typeface="Calibri" panose="020F0502020204030204" pitchFamily="34" charset="0"/>
              </a:rPr>
              <a:t>Based on stereotypes</a:t>
            </a:r>
          </a:p>
          <a:p>
            <a:pPr marL="1054100" lvl="1" indent="-457200" algn="l">
              <a:buClr>
                <a:schemeClr val="accent5">
                  <a:lumMod val="50000"/>
                </a:schemeClr>
              </a:buClr>
              <a:buSzPct val="100000"/>
              <a:buFont typeface="Arial" panose="020B0604020202020204" pitchFamily="34" charset="0"/>
              <a:buChar char="•"/>
            </a:pPr>
            <a:r>
              <a:rPr lang="en-US" sz="2800" kern="0" dirty="0">
                <a:solidFill>
                  <a:schemeClr val="accent6">
                    <a:lumMod val="50000"/>
                  </a:schemeClr>
                </a:solidFill>
                <a:latin typeface="Calibri" panose="020F0502020204030204" pitchFamily="34" charset="0"/>
                <a:cs typeface="Calibri" panose="020F0502020204030204" pitchFamily="34" charset="0"/>
              </a:rPr>
              <a:t>We </a:t>
            </a:r>
            <a:r>
              <a:rPr lang="en-US" sz="2800" b="1" kern="0" dirty="0">
                <a:solidFill>
                  <a:schemeClr val="accent6">
                    <a:lumMod val="50000"/>
                  </a:schemeClr>
                </a:solidFill>
                <a:latin typeface="Calibri" panose="020F0502020204030204" pitchFamily="34" charset="0"/>
                <a:cs typeface="Calibri" panose="020F0502020204030204" pitchFamily="34" charset="0"/>
              </a:rPr>
              <a:t>all</a:t>
            </a:r>
            <a:r>
              <a:rPr lang="en-US" sz="2800" kern="0" dirty="0">
                <a:solidFill>
                  <a:schemeClr val="accent6">
                    <a:lumMod val="50000"/>
                  </a:schemeClr>
                </a:solidFill>
                <a:latin typeface="Calibri" panose="020F0502020204030204" pitchFamily="34" charset="0"/>
                <a:cs typeface="Calibri" panose="020F0502020204030204" pitchFamily="34" charset="0"/>
              </a:rPr>
              <a:t> have it (even those affected by it)</a:t>
            </a:r>
          </a:p>
          <a:p>
            <a:pPr marL="1054100" lvl="1" indent="-457200" algn="l">
              <a:buClr>
                <a:schemeClr val="accent5">
                  <a:lumMod val="50000"/>
                </a:schemeClr>
              </a:buClr>
              <a:buSzPct val="100000"/>
              <a:buFont typeface="Arial" panose="020B0604020202020204" pitchFamily="34" charset="0"/>
              <a:buChar char="•"/>
            </a:pPr>
            <a:r>
              <a:rPr lang="en-US" sz="2800" kern="0" dirty="0">
                <a:solidFill>
                  <a:schemeClr val="accent6">
                    <a:lumMod val="50000"/>
                  </a:schemeClr>
                </a:solidFill>
                <a:latin typeface="Calibri" panose="020F0502020204030204" pitchFamily="34" charset="0"/>
                <a:cs typeface="Calibri" panose="020F0502020204030204" pitchFamily="34" charset="0"/>
              </a:rPr>
              <a:t>Generally </a:t>
            </a:r>
            <a:r>
              <a:rPr lang="en-US" sz="2800" b="1" kern="0" dirty="0">
                <a:solidFill>
                  <a:schemeClr val="accent6">
                    <a:lumMod val="50000"/>
                  </a:schemeClr>
                </a:solidFill>
                <a:latin typeface="Calibri" panose="020F0502020204030204" pitchFamily="34" charset="0"/>
                <a:cs typeface="Calibri" panose="020F0502020204030204" pitchFamily="34" charset="0"/>
              </a:rPr>
              <a:t>not</a:t>
            </a:r>
            <a:r>
              <a:rPr lang="en-US" sz="2800" kern="0" dirty="0">
                <a:solidFill>
                  <a:schemeClr val="accent6">
                    <a:lumMod val="50000"/>
                  </a:schemeClr>
                </a:solidFill>
                <a:latin typeface="Calibri" panose="020F0502020204030204" pitchFamily="34" charset="0"/>
                <a:cs typeface="Calibri" panose="020F0502020204030204" pitchFamily="34" charset="0"/>
              </a:rPr>
              <a:t> an indication of what we believe or would endorse</a:t>
            </a:r>
          </a:p>
          <a:p>
            <a:pPr marL="1054100" lvl="1" indent="-457200" algn="l">
              <a:buClr>
                <a:schemeClr val="accent5">
                  <a:lumMod val="50000"/>
                </a:schemeClr>
              </a:buClr>
              <a:buSzPct val="100000"/>
              <a:buFont typeface="Arial" panose="020B0604020202020204" pitchFamily="34" charset="0"/>
              <a:buChar char="•"/>
            </a:pPr>
            <a:endParaRPr lang="en-US" sz="2800" kern="0" dirty="0">
              <a:solidFill>
                <a:schemeClr val="accent6">
                  <a:lumMod val="50000"/>
                </a:schemeClr>
              </a:solidFill>
              <a:latin typeface="Calibri" panose="020F0502020204030204" pitchFamily="34" charset="0"/>
              <a:cs typeface="Calibri" panose="020F0502020204030204" pitchFamily="34" charset="0"/>
            </a:endParaRPr>
          </a:p>
          <a:p>
            <a:pPr marL="596900" indent="-457200">
              <a:buClr>
                <a:schemeClr val="accent5">
                  <a:lumMod val="50000"/>
                </a:schemeClr>
              </a:buClr>
              <a:buSzPct val="100000"/>
              <a:buFont typeface="Arial" panose="020B0604020202020204" pitchFamily="34" charset="0"/>
              <a:buChar char="•"/>
            </a:pPr>
            <a:r>
              <a:rPr lang="en-US" sz="2800" kern="0" dirty="0">
                <a:solidFill>
                  <a:schemeClr val="accent6">
                    <a:lumMod val="50000"/>
                  </a:schemeClr>
                </a:solidFill>
                <a:latin typeface="Calibri" panose="020F0502020204030204" pitchFamily="34" charset="0"/>
                <a:cs typeface="Calibri" panose="020F0502020204030204" pitchFamily="34" charset="0"/>
              </a:rPr>
              <a:t>More likely to influence:</a:t>
            </a:r>
          </a:p>
          <a:p>
            <a:pPr marL="1054100" lvl="1" indent="-457200" algn="l">
              <a:buClr>
                <a:schemeClr val="accent5">
                  <a:lumMod val="50000"/>
                </a:schemeClr>
              </a:buClr>
              <a:buSzPct val="100000"/>
              <a:buFont typeface="Arial" panose="020B0604020202020204" pitchFamily="34" charset="0"/>
              <a:buChar char="•"/>
            </a:pPr>
            <a:r>
              <a:rPr lang="en-US" sz="2800" b="1" kern="0" dirty="0">
                <a:solidFill>
                  <a:schemeClr val="accent6">
                    <a:lumMod val="50000"/>
                  </a:schemeClr>
                </a:solidFill>
                <a:latin typeface="Calibri" panose="020F0502020204030204" pitchFamily="34" charset="0"/>
                <a:cs typeface="Calibri" panose="020F0502020204030204" pitchFamily="34" charset="0"/>
              </a:rPr>
              <a:t>Snap</a:t>
            </a:r>
            <a:r>
              <a:rPr lang="en-US" sz="2800" kern="0" dirty="0">
                <a:solidFill>
                  <a:schemeClr val="accent6">
                    <a:lumMod val="50000"/>
                  </a:schemeClr>
                </a:solidFill>
                <a:latin typeface="Calibri" panose="020F0502020204030204" pitchFamily="34" charset="0"/>
                <a:cs typeface="Calibri" panose="020F0502020204030204" pitchFamily="34" charset="0"/>
              </a:rPr>
              <a:t> decisions</a:t>
            </a:r>
          </a:p>
          <a:p>
            <a:pPr marL="1054100" lvl="1" indent="-457200" algn="l">
              <a:buClr>
                <a:schemeClr val="accent5">
                  <a:lumMod val="50000"/>
                </a:schemeClr>
              </a:buClr>
              <a:buSzPct val="100000"/>
              <a:buFont typeface="Arial" panose="020B0604020202020204" pitchFamily="34" charset="0"/>
              <a:buChar char="•"/>
            </a:pPr>
            <a:r>
              <a:rPr lang="en-US" sz="2800" kern="0" dirty="0">
                <a:solidFill>
                  <a:schemeClr val="accent6">
                    <a:lumMod val="50000"/>
                  </a:schemeClr>
                </a:solidFill>
                <a:latin typeface="Calibri" panose="020F0502020204030204" pitchFamily="34" charset="0"/>
                <a:cs typeface="Calibri" panose="020F0502020204030204" pitchFamily="34" charset="0"/>
              </a:rPr>
              <a:t>Decisions that are </a:t>
            </a:r>
            <a:r>
              <a:rPr lang="en-US" sz="2800" b="1" kern="0" dirty="0">
                <a:solidFill>
                  <a:schemeClr val="accent6">
                    <a:lumMod val="50000"/>
                  </a:schemeClr>
                </a:solidFill>
                <a:latin typeface="Calibri" panose="020F0502020204030204" pitchFamily="34" charset="0"/>
                <a:cs typeface="Calibri" panose="020F0502020204030204" pitchFamily="34" charset="0"/>
              </a:rPr>
              <a:t>ambiguous</a:t>
            </a:r>
          </a:p>
        </p:txBody>
      </p:sp>
      <p:pic>
        <p:nvPicPr>
          <p:cNvPr id="5" name="Picture 4">
            <a:extLst>
              <a:ext uri="{FF2B5EF4-FFF2-40B4-BE49-F238E27FC236}">
                <a16:creationId xmlns:a16="http://schemas.microsoft.com/office/drawing/2014/main" id="{314C16C4-3D38-E042-B2D3-44C414575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6235" y="6195088"/>
            <a:ext cx="2070100" cy="431800"/>
          </a:xfrm>
          <a:prstGeom prst="rect">
            <a:avLst/>
          </a:prstGeom>
        </p:spPr>
      </p:pic>
      <p:sp>
        <p:nvSpPr>
          <p:cNvPr id="6" name="TextBox 5">
            <a:extLst>
              <a:ext uri="{FF2B5EF4-FFF2-40B4-BE49-F238E27FC236}">
                <a16:creationId xmlns:a16="http://schemas.microsoft.com/office/drawing/2014/main" id="{4342ED90-1066-B747-89CD-9FA849F9D3B1}"/>
              </a:ext>
            </a:extLst>
          </p:cNvPr>
          <p:cNvSpPr txBox="1"/>
          <p:nvPr/>
        </p:nvSpPr>
        <p:spPr>
          <a:xfrm>
            <a:off x="10718038" y="6062290"/>
            <a:ext cx="1297086"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Adapted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D0F41"/>
                </a:solidFill>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Dr. Kent McIntosh</a:t>
            </a:r>
          </a:p>
        </p:txBody>
      </p:sp>
    </p:spTree>
    <p:extLst>
      <p:ext uri="{BB962C8B-B14F-4D97-AF65-F5344CB8AC3E}">
        <p14:creationId xmlns:p14="http://schemas.microsoft.com/office/powerpoint/2010/main" val="10331186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CB7C-6278-0C4D-B37A-6817E2698242}"/>
              </a:ext>
            </a:extLst>
          </p:cNvPr>
          <p:cNvSpPr>
            <a:spLocks noGrp="1"/>
          </p:cNvSpPr>
          <p:nvPr>
            <p:ph type="title"/>
          </p:nvPr>
        </p:nvSpPr>
        <p:spPr/>
        <p:txBody>
          <a:bodyPr/>
          <a:lstStyle/>
          <a:p>
            <a:r>
              <a:rPr lang="en-US" b="1" dirty="0">
                <a:solidFill>
                  <a:schemeClr val="accent6">
                    <a:lumMod val="50000"/>
                  </a:schemeClr>
                </a:solidFill>
              </a:rPr>
              <a:t>A Multi-Dimensional View of Bias</a:t>
            </a:r>
          </a:p>
        </p:txBody>
      </p:sp>
      <p:cxnSp>
        <p:nvCxnSpPr>
          <p:cNvPr id="3" name="AutoShape 7">
            <a:extLst>
              <a:ext uri="{FF2B5EF4-FFF2-40B4-BE49-F238E27FC236}">
                <a16:creationId xmlns:a16="http://schemas.microsoft.com/office/drawing/2014/main" id="{B4CF375D-8B92-074C-95AE-9BFA1BB05302}"/>
              </a:ext>
            </a:extLst>
          </p:cNvPr>
          <p:cNvCxnSpPr>
            <a:cxnSpLocks noChangeShapeType="1"/>
          </p:cNvCxnSpPr>
          <p:nvPr/>
        </p:nvCxnSpPr>
        <p:spPr bwMode="auto">
          <a:xfrm>
            <a:off x="4602341" y="2989321"/>
            <a:ext cx="2770581" cy="2173"/>
          </a:xfrm>
          <a:prstGeom prst="straightConnector1">
            <a:avLst/>
          </a:prstGeom>
          <a:noFill/>
          <a:ln w="50800">
            <a:solidFill>
              <a:schemeClr val="accent5">
                <a:lumMod val="5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sp>
        <p:nvSpPr>
          <p:cNvPr id="4" name="Text Box 10">
            <a:extLst>
              <a:ext uri="{FF2B5EF4-FFF2-40B4-BE49-F238E27FC236}">
                <a16:creationId xmlns:a16="http://schemas.microsoft.com/office/drawing/2014/main" id="{3E12D4E7-D361-A948-8D10-036F2A605850}"/>
              </a:ext>
            </a:extLst>
          </p:cNvPr>
          <p:cNvSpPr txBox="1">
            <a:spLocks noChangeArrowheads="1"/>
          </p:cNvSpPr>
          <p:nvPr/>
        </p:nvSpPr>
        <p:spPr bwMode="auto">
          <a:xfrm>
            <a:off x="819592" y="1992426"/>
            <a:ext cx="3782749" cy="187408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nchorCtr="1"/>
          <a:lstStyle/>
          <a:p>
            <a:pPr algn="ctr" defTabSz="1219170" eaLnBrk="0" fontAlgn="base" hangingPunct="0">
              <a:spcBef>
                <a:spcPct val="50000"/>
              </a:spcBef>
              <a:spcAft>
                <a:spcPct val="0"/>
              </a:spcAft>
              <a:buClr>
                <a:srgbClr val="000000"/>
              </a:buClr>
            </a:pPr>
            <a:r>
              <a:rPr lang="en-US" sz="3600" b="1" kern="0" dirty="0">
                <a:solidFill>
                  <a:schemeClr val="accent6">
                    <a:lumMod val="50000"/>
                  </a:schemeClr>
                </a:solidFill>
                <a:latin typeface="Calibri" panose="020F0502020204030204" pitchFamily="34" charset="0"/>
                <a:ea typeface="ＭＳ Ｐゴシック" charset="-128"/>
                <a:cs typeface="Calibri" panose="020F0502020204030204" pitchFamily="34" charset="0"/>
                <a:sym typeface="Arial"/>
              </a:rPr>
              <a:t>Racial Bias</a:t>
            </a:r>
          </a:p>
        </p:txBody>
      </p:sp>
      <p:sp>
        <p:nvSpPr>
          <p:cNvPr id="5" name="Text Box 10">
            <a:extLst>
              <a:ext uri="{FF2B5EF4-FFF2-40B4-BE49-F238E27FC236}">
                <a16:creationId xmlns:a16="http://schemas.microsoft.com/office/drawing/2014/main" id="{A8B6EE6C-3C13-0A48-B10D-CC5779A2F396}"/>
              </a:ext>
            </a:extLst>
          </p:cNvPr>
          <p:cNvSpPr txBox="1">
            <a:spLocks noChangeArrowheads="1"/>
          </p:cNvSpPr>
          <p:nvPr/>
        </p:nvSpPr>
        <p:spPr bwMode="auto">
          <a:xfrm>
            <a:off x="7372922" y="2052279"/>
            <a:ext cx="3782753" cy="1874081"/>
          </a:xfrm>
          <a:prstGeom prst="rect">
            <a:avLst/>
          </a:prstGeom>
          <a:gradFill>
            <a:gsLst>
              <a:gs pos="100000">
                <a:schemeClr val="bg1">
                  <a:lumMod val="95000"/>
                </a:schemeClr>
              </a:gs>
              <a:gs pos="4000">
                <a:srgbClr val="CBCCEC"/>
              </a:gs>
            </a:gsLst>
          </a:gradFill>
          <a:ln>
            <a:headEnd/>
            <a:tailEnd/>
          </a:ln>
        </p:spPr>
        <p:style>
          <a:lnRef idx="1">
            <a:schemeClr val="accent6"/>
          </a:lnRef>
          <a:fillRef idx="3">
            <a:schemeClr val="accent6"/>
          </a:fillRef>
          <a:effectRef idx="2">
            <a:schemeClr val="accent6"/>
          </a:effectRef>
          <a:fontRef idx="minor">
            <a:schemeClr val="lt1"/>
          </a:fontRef>
        </p:style>
        <p:txBody>
          <a:bodyPr anchor="ctr" anchorCtr="1"/>
          <a:lstStyle/>
          <a:p>
            <a:pPr algn="ctr" defTabSz="1219170" eaLnBrk="0" fontAlgn="base" hangingPunct="0">
              <a:spcBef>
                <a:spcPct val="50000"/>
              </a:spcBef>
              <a:spcAft>
                <a:spcPct val="0"/>
              </a:spcAft>
              <a:buClr>
                <a:srgbClr val="000000"/>
              </a:buClr>
            </a:pPr>
            <a:r>
              <a:rPr lang="en-US" sz="3600" b="1" kern="0" dirty="0">
                <a:solidFill>
                  <a:schemeClr val="accent6">
                    <a:lumMod val="50000"/>
                  </a:schemeClr>
                </a:solidFill>
                <a:latin typeface="Calibri" panose="020F0502020204030204" pitchFamily="34" charset="0"/>
                <a:ea typeface="ＭＳ Ｐゴシック" charset="-128"/>
                <a:cs typeface="Calibri" panose="020F0502020204030204" pitchFamily="34" charset="0"/>
                <a:sym typeface="Arial"/>
              </a:rPr>
              <a:t>Disproportionate Discipline</a:t>
            </a:r>
          </a:p>
        </p:txBody>
      </p:sp>
      <p:sp>
        <p:nvSpPr>
          <p:cNvPr id="6" name="Text Box 10">
            <a:extLst>
              <a:ext uri="{FF2B5EF4-FFF2-40B4-BE49-F238E27FC236}">
                <a16:creationId xmlns:a16="http://schemas.microsoft.com/office/drawing/2014/main" id="{D00A5CEF-2AB8-EA49-A964-132BC3983366}"/>
              </a:ext>
            </a:extLst>
          </p:cNvPr>
          <p:cNvSpPr txBox="1">
            <a:spLocks noChangeArrowheads="1"/>
          </p:cNvSpPr>
          <p:nvPr/>
        </p:nvSpPr>
        <p:spPr bwMode="auto">
          <a:xfrm>
            <a:off x="4714085" y="4364485"/>
            <a:ext cx="2337677" cy="187408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nchorCtr="1"/>
          <a:lstStyle/>
          <a:p>
            <a:pPr algn="ctr" defTabSz="1219170" eaLnBrk="0" fontAlgn="base" hangingPunct="0">
              <a:spcBef>
                <a:spcPct val="50000"/>
              </a:spcBef>
              <a:spcAft>
                <a:spcPct val="0"/>
              </a:spcAft>
              <a:buClr>
                <a:srgbClr val="000000"/>
              </a:buClr>
            </a:pPr>
            <a:r>
              <a:rPr lang="en-US" sz="3600" b="1" kern="0" dirty="0">
                <a:solidFill>
                  <a:schemeClr val="accent6">
                    <a:lumMod val="50000"/>
                  </a:schemeClr>
                </a:solidFill>
                <a:latin typeface="Calibri" panose="020F0502020204030204" pitchFamily="34" charset="0"/>
                <a:ea typeface="ＭＳ Ｐゴシック" charset="-128"/>
                <a:cs typeface="Calibri" panose="020F0502020204030204" pitchFamily="34" charset="0"/>
                <a:sym typeface="Arial"/>
              </a:rPr>
              <a:t>SITUATION</a:t>
            </a:r>
          </a:p>
        </p:txBody>
      </p:sp>
      <p:cxnSp>
        <p:nvCxnSpPr>
          <p:cNvPr id="7" name="AutoShape 7">
            <a:extLst>
              <a:ext uri="{FF2B5EF4-FFF2-40B4-BE49-F238E27FC236}">
                <a16:creationId xmlns:a16="http://schemas.microsoft.com/office/drawing/2014/main" id="{41343504-C5E9-904C-B4E0-DD9D1BF7A139}"/>
              </a:ext>
            </a:extLst>
          </p:cNvPr>
          <p:cNvCxnSpPr>
            <a:cxnSpLocks noChangeShapeType="1"/>
          </p:cNvCxnSpPr>
          <p:nvPr/>
        </p:nvCxnSpPr>
        <p:spPr bwMode="auto">
          <a:xfrm flipV="1">
            <a:off x="5882924" y="2991495"/>
            <a:ext cx="0" cy="1372990"/>
          </a:xfrm>
          <a:prstGeom prst="straightConnector1">
            <a:avLst/>
          </a:prstGeom>
          <a:noFill/>
          <a:ln w="50800">
            <a:solidFill>
              <a:schemeClr val="accent5">
                <a:lumMod val="50000"/>
              </a:schemeClr>
            </a:solidFill>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pic>
        <p:nvPicPr>
          <p:cNvPr id="8" name="Picture 7">
            <a:extLst>
              <a:ext uri="{FF2B5EF4-FFF2-40B4-BE49-F238E27FC236}">
                <a16:creationId xmlns:a16="http://schemas.microsoft.com/office/drawing/2014/main" id="{A756370F-DC90-D945-B57B-0B590A46F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5329" y="6184781"/>
            <a:ext cx="2070100" cy="431800"/>
          </a:xfrm>
          <a:prstGeom prst="rect">
            <a:avLst/>
          </a:prstGeom>
        </p:spPr>
      </p:pic>
      <p:sp>
        <p:nvSpPr>
          <p:cNvPr id="9" name="TextBox 8">
            <a:extLst>
              <a:ext uri="{FF2B5EF4-FFF2-40B4-BE49-F238E27FC236}">
                <a16:creationId xmlns:a16="http://schemas.microsoft.com/office/drawing/2014/main" id="{45BCB614-C57C-9E41-8FEC-971EF7FB016D}"/>
              </a:ext>
            </a:extLst>
          </p:cNvPr>
          <p:cNvSpPr txBox="1"/>
          <p:nvPr/>
        </p:nvSpPr>
        <p:spPr>
          <a:xfrm>
            <a:off x="10507132" y="6051983"/>
            <a:ext cx="1297086"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Adapted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D0F41"/>
                </a:solidFill>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Dr. Kent McIntosh</a:t>
            </a:r>
          </a:p>
        </p:txBody>
      </p:sp>
    </p:spTree>
    <p:extLst>
      <p:ext uri="{BB962C8B-B14F-4D97-AF65-F5344CB8AC3E}">
        <p14:creationId xmlns:p14="http://schemas.microsoft.com/office/powerpoint/2010/main" val="254356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BF99C-4151-BF42-BF93-3048F7303B7F}"/>
              </a:ext>
            </a:extLst>
          </p:cNvPr>
          <p:cNvSpPr>
            <a:spLocks noGrp="1"/>
          </p:cNvSpPr>
          <p:nvPr>
            <p:ph type="title"/>
          </p:nvPr>
        </p:nvSpPr>
        <p:spPr/>
        <p:txBody>
          <a:bodyPr/>
          <a:lstStyle/>
          <a:p>
            <a:r>
              <a:rPr lang="en-US" dirty="0"/>
              <a:t>EQUITABLE vs. </a:t>
            </a:r>
            <a:r>
              <a:rPr lang="en-US" b="1" dirty="0"/>
              <a:t>VULNERABLE</a:t>
            </a:r>
            <a:r>
              <a:rPr lang="en-US" dirty="0"/>
              <a:t> Decision Points</a:t>
            </a:r>
          </a:p>
        </p:txBody>
      </p:sp>
      <p:sp>
        <p:nvSpPr>
          <p:cNvPr id="3" name="Subtitle 2">
            <a:extLst>
              <a:ext uri="{FF2B5EF4-FFF2-40B4-BE49-F238E27FC236}">
                <a16:creationId xmlns:a16="http://schemas.microsoft.com/office/drawing/2014/main" id="{AA9E58E8-B392-6C48-AF5D-39B8C908F5AD}"/>
              </a:ext>
            </a:extLst>
          </p:cNvPr>
          <p:cNvSpPr>
            <a:spLocks noGrp="1"/>
          </p:cNvSpPr>
          <p:nvPr>
            <p:ph type="subTitle" idx="4294967295"/>
          </p:nvPr>
        </p:nvSpPr>
        <p:spPr>
          <a:xfrm flipH="1">
            <a:off x="5365926" y="1286424"/>
            <a:ext cx="5938283" cy="5468555"/>
          </a:xfrm>
        </p:spPr>
        <p:txBody>
          <a:bodyPr/>
          <a:lstStyle/>
          <a:p>
            <a:pPr marL="139700" indent="0" algn="l">
              <a:buNone/>
            </a:pPr>
            <a:r>
              <a:rPr lang="en-US" sz="3000" b="1" dirty="0">
                <a:solidFill>
                  <a:schemeClr val="accent6">
                    <a:lumMod val="50000"/>
                  </a:schemeClr>
                </a:solidFill>
                <a:latin typeface="+mn-lt"/>
              </a:rPr>
              <a:t>VULNERABLE</a:t>
            </a:r>
            <a:r>
              <a:rPr lang="en-US" sz="3000" dirty="0">
                <a:solidFill>
                  <a:schemeClr val="accent6">
                    <a:lumMod val="50000"/>
                  </a:schemeClr>
                </a:solidFill>
                <a:latin typeface="+mn-lt"/>
              </a:rPr>
              <a:t> Decision Point</a:t>
            </a:r>
          </a:p>
          <a:p>
            <a:pPr marL="139700" indent="0" algn="l">
              <a:buNone/>
            </a:pPr>
            <a:endParaRPr lang="en-US" dirty="0">
              <a:solidFill>
                <a:schemeClr val="accent6">
                  <a:lumMod val="50000"/>
                </a:schemeClr>
              </a:solidFill>
              <a:latin typeface="+mn-lt"/>
            </a:endParaRPr>
          </a:p>
          <a:p>
            <a:pPr marL="139700" indent="0" algn="l">
              <a:buNone/>
            </a:pPr>
            <a:r>
              <a:rPr lang="en-US" dirty="0">
                <a:solidFill>
                  <a:schemeClr val="accent6">
                    <a:lumMod val="50000"/>
                  </a:schemeClr>
                </a:solidFill>
                <a:latin typeface="+mn-lt"/>
              </a:rPr>
              <a:t>A specific decision that is more vulnerable to the effects of implicit bias</a:t>
            </a:r>
          </a:p>
          <a:p>
            <a:pPr marL="139700" indent="0" algn="l">
              <a:buNone/>
            </a:pPr>
            <a:endParaRPr lang="en-US" dirty="0">
              <a:solidFill>
                <a:schemeClr val="accent6">
                  <a:lumMod val="50000"/>
                </a:schemeClr>
              </a:solidFill>
              <a:latin typeface="+mn-lt"/>
            </a:endParaRPr>
          </a:p>
          <a:p>
            <a:pPr marL="139700" indent="0" algn="l">
              <a:buNone/>
            </a:pPr>
            <a:r>
              <a:rPr lang="en-US" dirty="0">
                <a:solidFill>
                  <a:schemeClr val="accent6">
                    <a:lumMod val="50000"/>
                  </a:schemeClr>
                </a:solidFill>
                <a:latin typeface="+mn-lt"/>
              </a:rPr>
              <a:t>Two parts:</a:t>
            </a:r>
          </a:p>
          <a:p>
            <a:pPr>
              <a:buClr>
                <a:schemeClr val="accent5">
                  <a:lumMod val="50000"/>
                </a:schemeClr>
              </a:buClr>
            </a:pPr>
            <a:r>
              <a:rPr lang="en-US" dirty="0">
                <a:solidFill>
                  <a:schemeClr val="accent6">
                    <a:lumMod val="50000"/>
                  </a:schemeClr>
                </a:solidFill>
                <a:latin typeface="+mn-lt"/>
              </a:rPr>
              <a:t>Elements of the </a:t>
            </a:r>
            <a:r>
              <a:rPr lang="en-US" b="1" dirty="0">
                <a:solidFill>
                  <a:schemeClr val="accent6">
                    <a:lumMod val="50000"/>
                  </a:schemeClr>
                </a:solidFill>
                <a:latin typeface="+mn-lt"/>
              </a:rPr>
              <a:t>SITUATION</a:t>
            </a:r>
          </a:p>
          <a:p>
            <a:pPr>
              <a:buClr>
                <a:schemeClr val="accent5">
                  <a:lumMod val="50000"/>
                </a:schemeClr>
              </a:buClr>
            </a:pPr>
            <a:r>
              <a:rPr lang="en-US" dirty="0">
                <a:solidFill>
                  <a:schemeClr val="accent6">
                    <a:lumMod val="50000"/>
                  </a:schemeClr>
                </a:solidFill>
                <a:latin typeface="+mn-lt"/>
              </a:rPr>
              <a:t>The person’s </a:t>
            </a:r>
            <a:r>
              <a:rPr lang="en-US" b="1" dirty="0">
                <a:solidFill>
                  <a:schemeClr val="accent6">
                    <a:lumMod val="50000"/>
                  </a:schemeClr>
                </a:solidFill>
                <a:latin typeface="+mn-lt"/>
              </a:rPr>
              <a:t>DECISION STATE </a:t>
            </a:r>
            <a:r>
              <a:rPr lang="en-US" dirty="0">
                <a:solidFill>
                  <a:schemeClr val="accent6">
                    <a:lumMod val="50000"/>
                  </a:schemeClr>
                </a:solidFill>
                <a:latin typeface="+mn-lt"/>
              </a:rPr>
              <a:t>(internal state)</a:t>
            </a:r>
          </a:p>
          <a:p>
            <a:pPr>
              <a:buClr>
                <a:schemeClr val="accent5">
                  <a:lumMod val="50000"/>
                </a:schemeClr>
              </a:buClr>
            </a:pPr>
            <a:endParaRPr lang="en-US" dirty="0">
              <a:solidFill>
                <a:schemeClr val="accent6">
                  <a:lumMod val="50000"/>
                </a:schemeClr>
              </a:solidFill>
              <a:latin typeface="+mn-lt"/>
            </a:endParaRPr>
          </a:p>
          <a:p>
            <a:pPr marL="139700" indent="0">
              <a:buClr>
                <a:schemeClr val="accent5">
                  <a:lumMod val="50000"/>
                </a:schemeClr>
              </a:buClr>
              <a:buNone/>
            </a:pPr>
            <a:r>
              <a:rPr lang="en-US" b="1" dirty="0">
                <a:solidFill>
                  <a:schemeClr val="accent6">
                    <a:lumMod val="50000"/>
                  </a:schemeClr>
                </a:solidFill>
                <a:latin typeface="+mn-lt"/>
              </a:rPr>
              <a:t>Examples:</a:t>
            </a:r>
          </a:p>
          <a:p>
            <a:pPr marL="139700" indent="0">
              <a:buClr>
                <a:schemeClr val="accent5">
                  <a:lumMod val="50000"/>
                </a:schemeClr>
              </a:buClr>
              <a:buNone/>
            </a:pPr>
            <a:r>
              <a:rPr lang="en-US" i="1" dirty="0">
                <a:solidFill>
                  <a:schemeClr val="accent6">
                    <a:lumMod val="50000"/>
                  </a:schemeClr>
                </a:solidFill>
                <a:latin typeface="+mn-lt"/>
              </a:rPr>
              <a:t>Responding to behavior</a:t>
            </a:r>
          </a:p>
          <a:p>
            <a:pPr marL="139700" indent="0">
              <a:buClr>
                <a:schemeClr val="accent5">
                  <a:lumMod val="50000"/>
                </a:schemeClr>
              </a:buClr>
              <a:buNone/>
            </a:pPr>
            <a:r>
              <a:rPr lang="en-US" i="1" dirty="0">
                <a:solidFill>
                  <a:schemeClr val="accent6">
                    <a:lumMod val="50000"/>
                  </a:schemeClr>
                </a:solidFill>
                <a:latin typeface="+mn-lt"/>
              </a:rPr>
              <a:t>Determining disciplinary consequences</a:t>
            </a:r>
          </a:p>
          <a:p>
            <a:pPr marL="139700" indent="0">
              <a:buClr>
                <a:schemeClr val="accent5">
                  <a:lumMod val="50000"/>
                </a:schemeClr>
              </a:buClr>
              <a:buNone/>
            </a:pPr>
            <a:r>
              <a:rPr lang="en-US" i="1" dirty="0">
                <a:solidFill>
                  <a:schemeClr val="accent6">
                    <a:lumMod val="50000"/>
                  </a:schemeClr>
                </a:solidFill>
                <a:latin typeface="+mn-lt"/>
              </a:rPr>
              <a:t>Student access to privileges</a:t>
            </a:r>
          </a:p>
          <a:p>
            <a:pPr marL="139700" indent="0" algn="l">
              <a:buNone/>
            </a:pPr>
            <a:endParaRPr lang="en-US" sz="2400" dirty="0">
              <a:solidFill>
                <a:schemeClr val="accent6">
                  <a:lumMod val="50000"/>
                </a:schemeClr>
              </a:solidFill>
              <a:latin typeface="+mn-lt"/>
            </a:endParaRPr>
          </a:p>
        </p:txBody>
      </p:sp>
      <p:sp>
        <p:nvSpPr>
          <p:cNvPr id="4" name="Title 3">
            <a:extLst>
              <a:ext uri="{FF2B5EF4-FFF2-40B4-BE49-F238E27FC236}">
                <a16:creationId xmlns:a16="http://schemas.microsoft.com/office/drawing/2014/main" id="{B92EBB65-3E5A-D446-984B-0959AE01DF43}"/>
              </a:ext>
            </a:extLst>
          </p:cNvPr>
          <p:cNvSpPr>
            <a:spLocks noGrp="1"/>
          </p:cNvSpPr>
          <p:nvPr>
            <p:ph type="ctrTitle" idx="4294967295"/>
          </p:nvPr>
        </p:nvSpPr>
        <p:spPr>
          <a:xfrm flipH="1">
            <a:off x="340433" y="1389445"/>
            <a:ext cx="4337893" cy="3635278"/>
          </a:xfrm>
        </p:spPr>
        <p:txBody>
          <a:bodyPr/>
          <a:lstStyle/>
          <a:p>
            <a:r>
              <a:rPr lang="en-US" b="1" dirty="0">
                <a:solidFill>
                  <a:schemeClr val="accent3"/>
                </a:solidFill>
                <a:latin typeface="Calibri" panose="020F0502020204030204" pitchFamily="34" charset="0"/>
                <a:cs typeface="Calibri" panose="020F0502020204030204" pitchFamily="34" charset="0"/>
              </a:rPr>
              <a:t>EQUITABLE</a:t>
            </a:r>
            <a:r>
              <a:rPr lang="en-US" dirty="0">
                <a:solidFill>
                  <a:schemeClr val="accent3"/>
                </a:solidFill>
                <a:latin typeface="Calibri" panose="020F0502020204030204" pitchFamily="34" charset="0"/>
                <a:cs typeface="Calibri" panose="020F0502020204030204" pitchFamily="34" charset="0"/>
              </a:rPr>
              <a:t> Decision Point</a:t>
            </a:r>
            <a:br>
              <a:rPr lang="en-US" dirty="0">
                <a:solidFill>
                  <a:schemeClr val="accent3"/>
                </a:solidFill>
                <a:latin typeface="Calibri" panose="020F0502020204030204" pitchFamily="34" charset="0"/>
                <a:cs typeface="Calibri" panose="020F0502020204030204" pitchFamily="34" charset="0"/>
              </a:rPr>
            </a:br>
            <a:br>
              <a:rPr lang="en-US" dirty="0">
                <a:solidFill>
                  <a:schemeClr val="accent3"/>
                </a:solidFill>
                <a:latin typeface="Calibri" panose="020F0502020204030204" pitchFamily="34" charset="0"/>
                <a:cs typeface="Calibri" panose="020F0502020204030204" pitchFamily="34" charset="0"/>
              </a:rPr>
            </a:br>
            <a:r>
              <a:rPr lang="en-US" sz="2400" dirty="0">
                <a:solidFill>
                  <a:schemeClr val="accent3"/>
                </a:solidFill>
                <a:latin typeface="Calibri" panose="020F0502020204030204" pitchFamily="34" charset="0"/>
                <a:cs typeface="Calibri" panose="020F0502020204030204" pitchFamily="34" charset="0"/>
              </a:rPr>
              <a:t>A specific decision in which school/district data shows </a:t>
            </a:r>
            <a:br>
              <a:rPr lang="en-US" sz="2400" dirty="0">
                <a:solidFill>
                  <a:schemeClr val="accent3"/>
                </a:solidFill>
                <a:latin typeface="Calibri" panose="020F0502020204030204" pitchFamily="34" charset="0"/>
                <a:cs typeface="Calibri" panose="020F0502020204030204" pitchFamily="34" charset="0"/>
              </a:rPr>
            </a:br>
            <a:r>
              <a:rPr lang="en-US" sz="2400" b="1" dirty="0">
                <a:solidFill>
                  <a:schemeClr val="accent3"/>
                </a:solidFill>
                <a:latin typeface="Calibri" panose="020F0502020204030204" pitchFamily="34" charset="0"/>
                <a:cs typeface="Calibri" panose="020F0502020204030204" pitchFamily="34" charset="0"/>
              </a:rPr>
              <a:t>LITTLE TO NO</a:t>
            </a:r>
            <a:r>
              <a:rPr lang="en-US" sz="2400" dirty="0">
                <a:solidFill>
                  <a:schemeClr val="accent3"/>
                </a:solidFill>
                <a:latin typeface="Calibri" panose="020F0502020204030204" pitchFamily="34" charset="0"/>
                <a:cs typeface="Calibri" panose="020F0502020204030204" pitchFamily="34" charset="0"/>
              </a:rPr>
              <a:t> disproportionality </a:t>
            </a:r>
            <a:br>
              <a:rPr lang="en-US" sz="2400" dirty="0">
                <a:solidFill>
                  <a:schemeClr val="accent3"/>
                </a:solidFill>
                <a:latin typeface="Calibri" panose="020F0502020204030204" pitchFamily="34" charset="0"/>
                <a:cs typeface="Calibri" panose="020F0502020204030204" pitchFamily="34" charset="0"/>
              </a:rPr>
            </a:br>
            <a:br>
              <a:rPr lang="en-US" sz="2400" dirty="0">
                <a:solidFill>
                  <a:schemeClr val="accent3"/>
                </a:solidFill>
                <a:latin typeface="Calibri" panose="020F0502020204030204" pitchFamily="34" charset="0"/>
                <a:cs typeface="Calibri" panose="020F0502020204030204" pitchFamily="34" charset="0"/>
              </a:rPr>
            </a:br>
            <a:endParaRPr lang="en-US" sz="2400" i="1" dirty="0">
              <a:solidFill>
                <a:schemeClr val="accent3"/>
              </a:solidFill>
              <a:highlight>
                <a:srgbClr val="FFFF00"/>
              </a:highlight>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A056CB6-53B3-694C-AA32-BB32957D285C}"/>
              </a:ext>
            </a:extLst>
          </p:cNvPr>
          <p:cNvCxnSpPr>
            <a:cxnSpLocks/>
          </p:cNvCxnSpPr>
          <p:nvPr/>
        </p:nvCxnSpPr>
        <p:spPr>
          <a:xfrm>
            <a:off x="5064288" y="1389445"/>
            <a:ext cx="0" cy="5268103"/>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C6E53DA-56B0-2348-A6B0-7DD0BE924B66}"/>
              </a:ext>
            </a:extLst>
          </p:cNvPr>
          <p:cNvPicPr>
            <a:picLocks noChangeAspect="1"/>
          </p:cNvPicPr>
          <p:nvPr/>
        </p:nvPicPr>
        <p:blipFill rotWithShape="1">
          <a:blip r:embed="rId3"/>
          <a:srcRect l="15298" t="6738" r="15999" b="17357"/>
          <a:stretch/>
        </p:blipFill>
        <p:spPr>
          <a:xfrm>
            <a:off x="11605846" y="6278710"/>
            <a:ext cx="586154" cy="579290"/>
          </a:xfrm>
          <a:prstGeom prst="ellipse">
            <a:avLst/>
          </a:prstGeom>
          <a:ln w="19050">
            <a:solidFill>
              <a:schemeClr val="accent2">
                <a:lumMod val="50000"/>
              </a:schemeClr>
            </a:solidFill>
          </a:ln>
        </p:spPr>
      </p:pic>
      <p:pic>
        <p:nvPicPr>
          <p:cNvPr id="8" name="Picture 7">
            <a:extLst>
              <a:ext uri="{FF2B5EF4-FFF2-40B4-BE49-F238E27FC236}">
                <a16:creationId xmlns:a16="http://schemas.microsoft.com/office/drawing/2014/main" id="{932E2077-C1B2-8C45-9BC3-F98E0DA81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338" y="6278710"/>
            <a:ext cx="2070100" cy="431800"/>
          </a:xfrm>
          <a:prstGeom prst="rect">
            <a:avLst/>
          </a:prstGeom>
        </p:spPr>
      </p:pic>
      <p:sp>
        <p:nvSpPr>
          <p:cNvPr id="9" name="TextBox 8">
            <a:extLst>
              <a:ext uri="{FF2B5EF4-FFF2-40B4-BE49-F238E27FC236}">
                <a16:creationId xmlns:a16="http://schemas.microsoft.com/office/drawing/2014/main" id="{C660D422-D295-DC45-B299-240A607790AA}"/>
              </a:ext>
            </a:extLst>
          </p:cNvPr>
          <p:cNvSpPr txBox="1"/>
          <p:nvPr/>
        </p:nvSpPr>
        <p:spPr>
          <a:xfrm>
            <a:off x="2267141" y="6145912"/>
            <a:ext cx="1297086"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Adapted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D0F41"/>
                </a:solidFill>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Dr. Kent McIntosh</a:t>
            </a:r>
          </a:p>
        </p:txBody>
      </p:sp>
    </p:spTree>
    <p:extLst>
      <p:ext uri="{BB962C8B-B14F-4D97-AF65-F5344CB8AC3E}">
        <p14:creationId xmlns:p14="http://schemas.microsoft.com/office/powerpoint/2010/main" val="91018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4E16-FEC7-914B-922C-7D0591821325}"/>
              </a:ext>
            </a:extLst>
          </p:cNvPr>
          <p:cNvSpPr>
            <a:spLocks noGrp="1"/>
          </p:cNvSpPr>
          <p:nvPr>
            <p:ph type="title"/>
          </p:nvPr>
        </p:nvSpPr>
        <p:spPr>
          <a:xfrm>
            <a:off x="232548" y="249338"/>
            <a:ext cx="9378000" cy="845600"/>
          </a:xfrm>
        </p:spPr>
        <p:txBody>
          <a:bodyPr/>
          <a:lstStyle/>
          <a:p>
            <a:r>
              <a:rPr lang="en-US" b="1" dirty="0">
                <a:solidFill>
                  <a:schemeClr val="accent6">
                    <a:lumMod val="50000"/>
                  </a:schemeClr>
                </a:solidFill>
              </a:rPr>
              <a:t>Decision States: Resource Depletion </a:t>
            </a:r>
          </a:p>
        </p:txBody>
      </p:sp>
      <p:sp>
        <p:nvSpPr>
          <p:cNvPr id="3" name="Content Placeholder 1">
            <a:extLst>
              <a:ext uri="{FF2B5EF4-FFF2-40B4-BE49-F238E27FC236}">
                <a16:creationId xmlns:a16="http://schemas.microsoft.com/office/drawing/2014/main" id="{D02CBD0E-F815-7C4C-BF4C-793D713EB87F}"/>
              </a:ext>
            </a:extLst>
          </p:cNvPr>
          <p:cNvSpPr txBox="1">
            <a:spLocks/>
          </p:cNvSpPr>
          <p:nvPr/>
        </p:nvSpPr>
        <p:spPr bwMode="auto">
          <a:xfrm>
            <a:off x="259975" y="1698031"/>
            <a:ext cx="5682063" cy="41678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2971" indent="-228594"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160"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349"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0" marR="0" lvl="0" indent="0" algn="l" defTabSz="914400" rtl="0" eaLnBrk="0" fontAlgn="base" latinLnBrk="0" hangingPunct="0">
              <a:lnSpc>
                <a:spcPct val="100000"/>
              </a:lnSpc>
              <a:spcBef>
                <a:spcPct val="20000"/>
              </a:spcBef>
              <a:spcAft>
                <a:spcPct val="0"/>
              </a:spcAft>
              <a:buClrTx/>
              <a:buSzTx/>
              <a:buNone/>
              <a:tabLst/>
              <a:defRPr/>
            </a:pP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Effects of hunger </a:t>
            </a:r>
            <a:r>
              <a:rPr kumimoji="0" lang="en-US" sz="16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a:t>
            </a:r>
            <a:r>
              <a:rPr kumimoji="0" lang="en-US" sz="1600" b="0" i="0" u="none" strike="noStrike" kern="0" cap="none" spc="0" normalizeH="0" baseline="0" noProof="0" dirty="0" err="1">
                <a:ln>
                  <a:noFill/>
                </a:ln>
                <a:solidFill>
                  <a:schemeClr val="accent6">
                    <a:lumMod val="50000"/>
                  </a:schemeClr>
                </a:solidFill>
                <a:effectLst/>
                <a:uLnTx/>
                <a:uFillTx/>
                <a:latin typeface="Calibri" panose="020F0502020204030204" pitchFamily="34" charset="0"/>
                <a:cs typeface="Calibri" panose="020F0502020204030204" pitchFamily="34" charset="0"/>
              </a:rPr>
              <a:t>Gailliot</a:t>
            </a:r>
            <a:r>
              <a:rPr kumimoji="0" lang="en-US" sz="16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 et al., 2009)</a:t>
            </a:r>
          </a:p>
          <a:p>
            <a:pPr marL="0" indent="0">
              <a:buNone/>
              <a:defRPr/>
            </a:pPr>
            <a:endParaRPr lang="en-US" sz="2400" kern="0" dirty="0">
              <a:solidFill>
                <a:schemeClr val="accent6">
                  <a:lumMod val="50000"/>
                </a:schemeClr>
              </a:solidFill>
              <a:latin typeface="Calibri" panose="020F0502020204030204" pitchFamily="34" charset="0"/>
              <a:cs typeface="Calibri" panose="020F0502020204030204" pitchFamily="34" charset="0"/>
              <a:sym typeface="Arial"/>
            </a:endParaRPr>
          </a:p>
          <a:p>
            <a:pPr marL="0" indent="0">
              <a:buNone/>
              <a:defRPr/>
            </a:pPr>
            <a:r>
              <a:rPr lang="en-US" sz="2400" kern="0" dirty="0">
                <a:solidFill>
                  <a:schemeClr val="accent6">
                    <a:lumMod val="50000"/>
                  </a:schemeClr>
                </a:solidFill>
                <a:latin typeface="Calibri" panose="020F0502020204030204" pitchFamily="34" charset="0"/>
                <a:cs typeface="Calibri" panose="020F0502020204030204" pitchFamily="34" charset="0"/>
                <a:sym typeface="Arial"/>
              </a:rPr>
              <a:t>E.g., The best time to go before a judge is first thing in the morning or right after lunch</a:t>
            </a:r>
          </a:p>
          <a:p>
            <a:pPr marL="0" marR="0" lvl="0" indent="0" algn="l" defTabSz="914400" rtl="0" eaLnBrk="0" fontAlgn="base" latinLnBrk="0" hangingPunct="0">
              <a:lnSpc>
                <a:spcPct val="100000"/>
              </a:lnSpc>
              <a:spcBef>
                <a:spcPct val="20000"/>
              </a:spcBef>
              <a:spcAft>
                <a:spcPct val="0"/>
              </a:spcAft>
              <a:buClrTx/>
              <a:buSzTx/>
              <a:buNone/>
              <a:tabLst/>
              <a:defRPr/>
            </a:pPr>
            <a:endParaRPr lang="en-US" sz="2800" kern="0" dirty="0">
              <a:solidFill>
                <a:schemeClr val="accent6">
                  <a:lumMod val="50000"/>
                </a:schemeClr>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11ADE5A0-D1E6-CD4A-A73E-F97694AB2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49" y="3526729"/>
            <a:ext cx="4816487" cy="3034523"/>
          </a:xfrm>
          <a:prstGeom prst="rect">
            <a:avLst/>
          </a:prstGeom>
        </p:spPr>
      </p:pic>
      <p:sp>
        <p:nvSpPr>
          <p:cNvPr id="8" name="Content Placeholder 1">
            <a:extLst>
              <a:ext uri="{FF2B5EF4-FFF2-40B4-BE49-F238E27FC236}">
                <a16:creationId xmlns:a16="http://schemas.microsoft.com/office/drawing/2014/main" id="{2C9C9A5F-4DD7-E44C-8057-1F0FB7867762}"/>
              </a:ext>
            </a:extLst>
          </p:cNvPr>
          <p:cNvSpPr txBox="1">
            <a:spLocks/>
          </p:cNvSpPr>
          <p:nvPr/>
        </p:nvSpPr>
        <p:spPr>
          <a:xfrm>
            <a:off x="6526307" y="4930037"/>
            <a:ext cx="2343834" cy="163121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defTabSz="1219170">
              <a:spcBef>
                <a:spcPts val="1600"/>
              </a:spcBef>
              <a:spcAft>
                <a:spcPts val="267"/>
              </a:spcAft>
              <a:buClr>
                <a:srgbClr val="BBE0E3"/>
              </a:buClr>
              <a:buNone/>
            </a:pPr>
            <a:endParaRPr lang="en-US" dirty="0">
              <a:solidFill>
                <a:schemeClr val="accent6">
                  <a:lumMod val="50000"/>
                </a:schemeClr>
              </a:solidFill>
              <a:latin typeface="Franklin Gothic Book"/>
              <a:sym typeface="Arial"/>
            </a:endParaRPr>
          </a:p>
        </p:txBody>
      </p:sp>
      <p:pic>
        <p:nvPicPr>
          <p:cNvPr id="9" name="Picture 8">
            <a:extLst>
              <a:ext uri="{FF2B5EF4-FFF2-40B4-BE49-F238E27FC236}">
                <a16:creationId xmlns:a16="http://schemas.microsoft.com/office/drawing/2014/main" id="{3B5E5B76-8EAC-6A45-A84B-74332222DB6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29638" y="4057189"/>
            <a:ext cx="3454306" cy="2302871"/>
          </a:xfrm>
          <a:prstGeom prst="rect">
            <a:avLst/>
          </a:prstGeom>
        </p:spPr>
      </p:pic>
      <p:sp>
        <p:nvSpPr>
          <p:cNvPr id="14" name="TextBox 13">
            <a:extLst>
              <a:ext uri="{FF2B5EF4-FFF2-40B4-BE49-F238E27FC236}">
                <a16:creationId xmlns:a16="http://schemas.microsoft.com/office/drawing/2014/main" id="{C8B95F07-1B17-D548-92E5-7F09E85EAECC}"/>
              </a:ext>
            </a:extLst>
          </p:cNvPr>
          <p:cNvSpPr txBox="1"/>
          <p:nvPr/>
        </p:nvSpPr>
        <p:spPr>
          <a:xfrm>
            <a:off x="232548" y="1011633"/>
            <a:ext cx="11434138" cy="523220"/>
          </a:xfrm>
          <a:prstGeom prst="rect">
            <a:avLst/>
          </a:prstGeom>
          <a:noFill/>
        </p:spPr>
        <p:txBody>
          <a:bodyPr wrap="square" rtlCol="0">
            <a:spAutoFit/>
          </a:bodyPr>
          <a:lstStyle/>
          <a:p>
            <a:pPr lvl="0" eaLnBrk="0" fontAlgn="base" hangingPunct="0">
              <a:spcBef>
                <a:spcPct val="20000"/>
              </a:spcBef>
              <a:spcAft>
                <a:spcPct val="0"/>
              </a:spcAft>
              <a:defRPr/>
            </a:pPr>
            <a:r>
              <a:rPr lang="en-US" sz="2800" kern="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rPr>
              <a:t>As we become fatigued, our filters for appropriate behavior can be affected </a:t>
            </a:r>
          </a:p>
        </p:txBody>
      </p:sp>
      <p:sp>
        <p:nvSpPr>
          <p:cNvPr id="13" name="TextBox 12">
            <a:extLst>
              <a:ext uri="{FF2B5EF4-FFF2-40B4-BE49-F238E27FC236}">
                <a16:creationId xmlns:a16="http://schemas.microsoft.com/office/drawing/2014/main" id="{20D76A41-5079-FC44-8AB7-FE752FCA3045}"/>
              </a:ext>
            </a:extLst>
          </p:cNvPr>
          <p:cNvSpPr txBox="1"/>
          <p:nvPr/>
        </p:nvSpPr>
        <p:spPr>
          <a:xfrm>
            <a:off x="6459140" y="1698031"/>
            <a:ext cx="5429505" cy="2665345"/>
          </a:xfrm>
          <a:prstGeom prst="rect">
            <a:avLst/>
          </a:prstGeom>
          <a:noFill/>
        </p:spPr>
        <p:txBody>
          <a:bodyPr wrap="square">
            <a:spAutoFit/>
          </a:bodyPr>
          <a:lstStyle/>
          <a:p>
            <a:pPr marR="0" lvl="0" algn="l" defTabSz="914400" rtl="0" eaLnBrk="0" fontAlgn="base" latinLnBrk="0" hangingPunct="0">
              <a:lnSpc>
                <a:spcPct val="100000"/>
              </a:lnSpc>
              <a:spcBef>
                <a:spcPct val="20000"/>
              </a:spcBef>
              <a:spcAft>
                <a:spcPct val="0"/>
              </a:spcAft>
              <a:buClrTx/>
              <a:buSzTx/>
              <a:tabLst/>
              <a:defRPr/>
            </a:pP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Decreases in willpower later in day</a:t>
            </a:r>
          </a:p>
          <a:p>
            <a:pPr marR="0" lvl="0" algn="l" defTabSz="914400" rtl="0" eaLnBrk="0" fontAlgn="base" latinLnBrk="0" hangingPunct="0">
              <a:lnSpc>
                <a:spcPct val="100000"/>
              </a:lnSpc>
              <a:spcBef>
                <a:spcPct val="20000"/>
              </a:spcBef>
              <a:spcAft>
                <a:spcPct val="0"/>
              </a:spcAft>
              <a:buClrTx/>
              <a:buSzTx/>
              <a:tabLst/>
              <a:defRPr/>
            </a:pPr>
            <a:r>
              <a:rPr kumimoji="0" lang="en-US" sz="20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“The Morning Morality Effect” </a:t>
            </a:r>
            <a:r>
              <a:rPr kumimoji="0" lang="en-US"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a:t>
            </a:r>
            <a:r>
              <a:rPr kumimoji="0" lang="en-US" sz="1400" b="0"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Kouchaki</a:t>
            </a:r>
            <a:r>
              <a:rPr kumimoji="0" lang="en-US"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 &amp; Smith, 2014)</a:t>
            </a:r>
          </a:p>
          <a:p>
            <a:pPr eaLnBrk="0" fontAlgn="base" hangingPunct="0">
              <a:spcBef>
                <a:spcPct val="20000"/>
              </a:spcBef>
              <a:spcAft>
                <a:spcPct val="0"/>
              </a:spcAft>
              <a:defRPr/>
            </a:pPr>
            <a:endParaRPr lang="en-US" sz="2400" dirty="0">
              <a:solidFill>
                <a:schemeClr val="accent6">
                  <a:lumMod val="50000"/>
                </a:schemeClr>
              </a:solidFill>
              <a:latin typeface="Calibri" panose="020F0502020204030204" pitchFamily="34" charset="0"/>
              <a:cs typeface="Calibri" panose="020F0502020204030204" pitchFamily="34" charset="0"/>
              <a:sym typeface="Arial"/>
            </a:endParaRPr>
          </a:p>
          <a:p>
            <a:pPr eaLnBrk="0" fontAlgn="base" hangingPunct="0">
              <a:spcBef>
                <a:spcPct val="20000"/>
              </a:spcBef>
              <a:spcAft>
                <a:spcPct val="0"/>
              </a:spcAft>
              <a:defRPr/>
            </a:pPr>
            <a:r>
              <a:rPr lang="en-US" sz="2400" dirty="0">
                <a:solidFill>
                  <a:schemeClr val="accent6">
                    <a:lumMod val="50000"/>
                  </a:schemeClr>
                </a:solidFill>
                <a:latin typeface="Calibri" panose="020F0502020204030204" pitchFamily="34" charset="0"/>
                <a:cs typeface="Calibri" panose="020F0502020204030204" pitchFamily="34" charset="0"/>
                <a:sym typeface="Arial"/>
              </a:rPr>
              <a:t>E.g., Handwashing compliance drops 8.7% over the course of a 12-hr shift</a:t>
            </a:r>
          </a:p>
          <a:p>
            <a:pPr marR="0" lvl="0" algn="l" defTabSz="914400" rtl="0" eaLnBrk="0" fontAlgn="base" latinLnBrk="0" hangingPunct="0">
              <a:lnSpc>
                <a:spcPct val="100000"/>
              </a:lnSpc>
              <a:spcBef>
                <a:spcPct val="20000"/>
              </a:spcBef>
              <a:spcAft>
                <a:spcPct val="0"/>
              </a:spcAft>
              <a:buClrTx/>
              <a:buSzTx/>
              <a:tabLst/>
              <a:defRPr/>
            </a:pPr>
            <a:endParaRPr lang="en-US" sz="1400" kern="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endParaRPr>
          </a:p>
          <a:p>
            <a:pPr marR="0" lvl="0" algn="l" defTabSz="914400" rtl="0" eaLnBrk="0" fontAlgn="base" latinLnBrk="0" hangingPunct="0">
              <a:lnSpc>
                <a:spcPct val="100000"/>
              </a:lnSpc>
              <a:spcBef>
                <a:spcPct val="20000"/>
              </a:spcBef>
              <a:spcAft>
                <a:spcPct val="0"/>
              </a:spcAft>
              <a:buClrTx/>
              <a:buSzTx/>
              <a:tabLst/>
              <a:defRPr/>
            </a:pPr>
            <a:endParaRPr kumimoji="0" lang="en-US"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endParaRPr>
          </a:p>
        </p:txBody>
      </p:sp>
      <p:cxnSp>
        <p:nvCxnSpPr>
          <p:cNvPr id="15" name="Straight Connector 14">
            <a:extLst>
              <a:ext uri="{FF2B5EF4-FFF2-40B4-BE49-F238E27FC236}">
                <a16:creationId xmlns:a16="http://schemas.microsoft.com/office/drawing/2014/main" id="{9D39EE2D-D058-7740-AD45-2717D80FE232}"/>
              </a:ext>
            </a:extLst>
          </p:cNvPr>
          <p:cNvCxnSpPr>
            <a:cxnSpLocks/>
          </p:cNvCxnSpPr>
          <p:nvPr/>
        </p:nvCxnSpPr>
        <p:spPr>
          <a:xfrm>
            <a:off x="5981701" y="1810987"/>
            <a:ext cx="30017" cy="4808021"/>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9F8ED4-1E17-6A41-ACC1-0976B9D0DA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2709" y="6274450"/>
            <a:ext cx="2070100" cy="431800"/>
          </a:xfrm>
          <a:prstGeom prst="rect">
            <a:avLst/>
          </a:prstGeom>
        </p:spPr>
      </p:pic>
      <p:sp>
        <p:nvSpPr>
          <p:cNvPr id="11" name="TextBox 10">
            <a:extLst>
              <a:ext uri="{FF2B5EF4-FFF2-40B4-BE49-F238E27FC236}">
                <a16:creationId xmlns:a16="http://schemas.microsoft.com/office/drawing/2014/main" id="{053EDCE0-7D96-2244-8210-E145BF563473}"/>
              </a:ext>
            </a:extLst>
          </p:cNvPr>
          <p:cNvSpPr txBox="1"/>
          <p:nvPr/>
        </p:nvSpPr>
        <p:spPr>
          <a:xfrm>
            <a:off x="10901046" y="6053873"/>
            <a:ext cx="1297086"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Adapted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D0F41"/>
                </a:solidFill>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Dr. Kent McIntosh</a:t>
            </a:r>
          </a:p>
        </p:txBody>
      </p:sp>
    </p:spTree>
    <p:extLst>
      <p:ext uri="{BB962C8B-B14F-4D97-AF65-F5344CB8AC3E}">
        <p14:creationId xmlns:p14="http://schemas.microsoft.com/office/powerpoint/2010/main" val="278420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nodePh="1">
                                  <p:stCondLst>
                                    <p:cond delay="0"/>
                                  </p:stCondLst>
                                  <p:endCondLst>
                                    <p:cond evt="begin" delay="0">
                                      <p:tn val="19"/>
                                    </p:cond>
                                  </p:end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6114-E231-F44A-9FA7-44054ED7F2A2}"/>
              </a:ext>
            </a:extLst>
          </p:cNvPr>
          <p:cNvSpPr>
            <a:spLocks noGrp="1"/>
          </p:cNvSpPr>
          <p:nvPr>
            <p:ph type="title"/>
          </p:nvPr>
        </p:nvSpPr>
        <p:spPr>
          <a:xfrm>
            <a:off x="0" y="537802"/>
            <a:ext cx="10864372" cy="845600"/>
          </a:xfrm>
        </p:spPr>
        <p:txBody>
          <a:bodyPr/>
          <a:lstStyle/>
          <a:p>
            <a:r>
              <a:rPr lang="en-US" b="1" dirty="0"/>
              <a:t>Reduce Effects of Implicit Bias through Specific Training</a:t>
            </a:r>
          </a:p>
        </p:txBody>
      </p:sp>
      <p:graphicFrame>
        <p:nvGraphicFramePr>
          <p:cNvPr id="3" name="Diagram 2">
            <a:extLst>
              <a:ext uri="{FF2B5EF4-FFF2-40B4-BE49-F238E27FC236}">
                <a16:creationId xmlns:a16="http://schemas.microsoft.com/office/drawing/2014/main" id="{4839EE3D-D0A3-2142-B9C9-E40C3D05ADA9}"/>
              </a:ext>
            </a:extLst>
          </p:cNvPr>
          <p:cNvGraphicFramePr/>
          <p:nvPr>
            <p:extLst>
              <p:ext uri="{D42A27DB-BD31-4B8C-83A1-F6EECF244321}">
                <p14:modId xmlns:p14="http://schemas.microsoft.com/office/powerpoint/2010/main" val="926621615"/>
              </p:ext>
            </p:extLst>
          </p:nvPr>
        </p:nvGraphicFramePr>
        <p:xfrm>
          <a:off x="-392361" y="1248795"/>
          <a:ext cx="12387411" cy="5609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0765D43E-93EB-2A41-B96F-A76E0535D0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24950" y="6320198"/>
            <a:ext cx="2070100" cy="431800"/>
          </a:xfrm>
          <a:prstGeom prst="rect">
            <a:avLst/>
          </a:prstGeom>
        </p:spPr>
      </p:pic>
      <p:sp>
        <p:nvSpPr>
          <p:cNvPr id="5" name="TextBox 4">
            <a:extLst>
              <a:ext uri="{FF2B5EF4-FFF2-40B4-BE49-F238E27FC236}">
                <a16:creationId xmlns:a16="http://schemas.microsoft.com/office/drawing/2014/main" id="{1CD968D7-6C6A-5B47-B5C8-4B2125437202}"/>
              </a:ext>
            </a:extLst>
          </p:cNvPr>
          <p:cNvSpPr txBox="1"/>
          <p:nvPr/>
        </p:nvSpPr>
        <p:spPr>
          <a:xfrm>
            <a:off x="10576753" y="6187400"/>
            <a:ext cx="1297086"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Adapted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D0F41"/>
                </a:solidFill>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Dr. Kent McIntosh</a:t>
            </a:r>
          </a:p>
        </p:txBody>
      </p:sp>
    </p:spTree>
    <p:extLst>
      <p:ext uri="{BB962C8B-B14F-4D97-AF65-F5344CB8AC3E}">
        <p14:creationId xmlns:p14="http://schemas.microsoft.com/office/powerpoint/2010/main" val="404470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B1E58B9F-AB1D-8A47-8285-7556BE7DF0F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F8BC0BC5-6394-4B46-A866-2BE87E504FE2}"/>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5D03DB89-E479-344C-80D6-338FB06D7E3F}"/>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graphicEl>
                                              <a:dgm id="{74D78714-9C0F-164F-A028-A8DD4496F93B}"/>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C43934B4-3945-5541-A63B-5BACB36CBEA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E0E13195-BE62-DC44-904D-85E7F6DB32D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2B6F24A6-66D7-C44F-B9A1-DC1C15957C3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C887A49C-F631-BA44-AEE3-4283270CB48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8E3F-BB02-404B-8023-D7A141471EE9}"/>
              </a:ext>
            </a:extLst>
          </p:cNvPr>
          <p:cNvSpPr>
            <a:spLocks noGrp="1"/>
          </p:cNvSpPr>
          <p:nvPr>
            <p:ph type="title"/>
          </p:nvPr>
        </p:nvSpPr>
        <p:spPr>
          <a:xfrm>
            <a:off x="813349" y="350628"/>
            <a:ext cx="9378000" cy="845600"/>
          </a:xfrm>
        </p:spPr>
        <p:txBody>
          <a:bodyPr/>
          <a:lstStyle/>
          <a:p>
            <a:r>
              <a:rPr lang="en-US" b="1" dirty="0">
                <a:solidFill>
                  <a:schemeClr val="accent6">
                    <a:lumMod val="50000"/>
                  </a:schemeClr>
                </a:solidFill>
              </a:rPr>
              <a:t>VDPs from National Referral Data</a:t>
            </a:r>
          </a:p>
        </p:txBody>
      </p:sp>
      <p:sp>
        <p:nvSpPr>
          <p:cNvPr id="4" name="Content Placeholder 1">
            <a:extLst>
              <a:ext uri="{FF2B5EF4-FFF2-40B4-BE49-F238E27FC236}">
                <a16:creationId xmlns:a16="http://schemas.microsoft.com/office/drawing/2014/main" id="{3854A549-C246-8848-95ED-5B848554EC16}"/>
              </a:ext>
            </a:extLst>
          </p:cNvPr>
          <p:cNvSpPr txBox="1">
            <a:spLocks/>
          </p:cNvSpPr>
          <p:nvPr/>
        </p:nvSpPr>
        <p:spPr bwMode="auto">
          <a:xfrm>
            <a:off x="1301339" y="1220055"/>
            <a:ext cx="4950519"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2971" indent="-228594"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160"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349"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0" marR="0" lvl="0" indent="0" algn="l" defTabSz="914400" rtl="0" eaLnBrk="0" fontAlgn="base" latinLnBrk="0" hangingPunct="0">
              <a:lnSpc>
                <a:spcPct val="100000"/>
              </a:lnSpc>
              <a:spcBef>
                <a:spcPts val="0"/>
              </a:spcBef>
              <a:spcAft>
                <a:spcPts val="1200"/>
              </a:spcAft>
              <a:buClrTx/>
              <a:buSzTx/>
              <a:buNone/>
              <a:tabLst/>
              <a:defRPr/>
            </a:pPr>
            <a:r>
              <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Subjective problem behavior</a:t>
            </a:r>
          </a:p>
          <a:p>
            <a:pPr marR="0" lvl="1" algn="l" defTabSz="914400" rtl="0" eaLnBrk="0" fontAlgn="base" latinLnBrk="0" hangingPunct="0">
              <a:lnSpc>
                <a:spcPct val="100000"/>
              </a:lnSpc>
              <a:spcBef>
                <a:spcPts val="0"/>
              </a:spcBef>
              <a:spcAft>
                <a:spcPts val="1200"/>
              </a:spcAft>
              <a:buClrTx/>
              <a:buSzTx/>
              <a:buFont typeface="Arial" panose="020B0604020202020204" pitchFamily="34" charset="0"/>
              <a:buChar char="•"/>
              <a:tabLst/>
              <a:defRPr/>
            </a:pPr>
            <a:r>
              <a:rPr kumimoji="0" lang="en-US"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Defiance, Disrespect, Disruption</a:t>
            </a:r>
          </a:p>
          <a:p>
            <a:pPr marR="0" lvl="1" algn="l" defTabSz="914400" rtl="0" eaLnBrk="0" fontAlgn="base" latinLnBrk="0" hangingPunct="0">
              <a:lnSpc>
                <a:spcPct val="100000"/>
              </a:lnSpc>
              <a:spcBef>
                <a:spcPts val="0"/>
              </a:spcBef>
              <a:spcAft>
                <a:spcPts val="1200"/>
              </a:spcAft>
              <a:buClrTx/>
              <a:buSzTx/>
              <a:buFont typeface="Arial" panose="020B0604020202020204" pitchFamily="34" charset="0"/>
              <a:buChar char="•"/>
              <a:tabLst/>
              <a:defRPr/>
            </a:pPr>
            <a:r>
              <a:rPr lang="en-US" kern="0" dirty="0">
                <a:solidFill>
                  <a:schemeClr val="accent6">
                    <a:lumMod val="50000"/>
                  </a:schemeClr>
                </a:solidFill>
                <a:latin typeface="Calibri" panose="020F0502020204030204" pitchFamily="34" charset="0"/>
                <a:cs typeface="Calibri" panose="020F0502020204030204" pitchFamily="34" charset="0"/>
              </a:rPr>
              <a:t>Staff</a:t>
            </a:r>
            <a:r>
              <a:rPr kumimoji="0" lang="en-US"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 vs. </a:t>
            </a:r>
            <a:r>
              <a:rPr lang="en-US" kern="0" dirty="0">
                <a:solidFill>
                  <a:schemeClr val="accent6">
                    <a:lumMod val="50000"/>
                  </a:schemeClr>
                </a:solidFill>
                <a:latin typeface="Calibri" panose="020F0502020204030204" pitchFamily="34" charset="0"/>
                <a:cs typeface="Calibri" panose="020F0502020204030204" pitchFamily="34" charset="0"/>
              </a:rPr>
              <a:t>Administrator-supported</a:t>
            </a:r>
            <a:endParaRPr kumimoji="0" lang="en-US"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ts val="0"/>
              </a:spcBef>
              <a:spcAft>
                <a:spcPts val="1200"/>
              </a:spcAft>
              <a:buClrTx/>
              <a:buSzTx/>
              <a:buNone/>
              <a:tabLst/>
              <a:defRPr/>
            </a:pPr>
            <a:r>
              <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Non-classroom areas</a:t>
            </a:r>
          </a:p>
          <a:p>
            <a:pPr marR="0" lvl="1" algn="l" defTabSz="914400" rtl="0" eaLnBrk="0" fontAlgn="base" latinLnBrk="0" hangingPunct="0">
              <a:lnSpc>
                <a:spcPct val="100000"/>
              </a:lnSpc>
              <a:spcBef>
                <a:spcPts val="0"/>
              </a:spcBef>
              <a:spcAft>
                <a:spcPts val="1200"/>
              </a:spcAft>
              <a:buClrTx/>
              <a:buSzTx/>
              <a:buFont typeface="Arial" panose="020B0604020202020204" pitchFamily="34" charset="0"/>
              <a:buChar char="•"/>
              <a:tabLst/>
              <a:defRPr/>
            </a:pPr>
            <a:r>
              <a:rPr kumimoji="0" lang="en-US"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Hallways</a:t>
            </a:r>
          </a:p>
          <a:p>
            <a:pPr marL="0" marR="0" lvl="0" indent="0" algn="l" defTabSz="914400" rtl="0" eaLnBrk="0" fontAlgn="base" latinLnBrk="0" hangingPunct="0">
              <a:lnSpc>
                <a:spcPct val="100000"/>
              </a:lnSpc>
              <a:spcBef>
                <a:spcPts val="0"/>
              </a:spcBef>
              <a:spcAft>
                <a:spcPts val="1200"/>
              </a:spcAft>
              <a:buClrTx/>
              <a:buSzTx/>
              <a:buNone/>
              <a:tabLst/>
              <a:defRPr/>
            </a:pPr>
            <a:r>
              <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Classrooms</a:t>
            </a:r>
          </a:p>
          <a:p>
            <a:pPr marL="0" marR="0" lvl="0" indent="0" algn="l" defTabSz="914400" rtl="0" eaLnBrk="0" fontAlgn="base" latinLnBrk="0" hangingPunct="0">
              <a:lnSpc>
                <a:spcPct val="100000"/>
              </a:lnSpc>
              <a:spcBef>
                <a:spcPts val="0"/>
              </a:spcBef>
              <a:spcAft>
                <a:spcPts val="1200"/>
              </a:spcAft>
              <a:buClrTx/>
              <a:buSzTx/>
              <a:buNone/>
              <a:tabLst/>
              <a:defRPr/>
            </a:pPr>
            <a:r>
              <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Afternoons</a:t>
            </a:r>
          </a:p>
        </p:txBody>
      </p:sp>
      <p:graphicFrame>
        <p:nvGraphicFramePr>
          <p:cNvPr id="3" name="Diagram 2">
            <a:extLst>
              <a:ext uri="{FF2B5EF4-FFF2-40B4-BE49-F238E27FC236}">
                <a16:creationId xmlns:a16="http://schemas.microsoft.com/office/drawing/2014/main" id="{CDAB3A6D-9265-954A-9943-19EA3C933D69}"/>
              </a:ext>
            </a:extLst>
          </p:cNvPr>
          <p:cNvGraphicFramePr/>
          <p:nvPr>
            <p:extLst>
              <p:ext uri="{D42A27DB-BD31-4B8C-83A1-F6EECF244321}">
                <p14:modId xmlns:p14="http://schemas.microsoft.com/office/powerpoint/2010/main" val="2470882217"/>
              </p:ext>
            </p:extLst>
          </p:nvPr>
        </p:nvGraphicFramePr>
        <p:xfrm>
          <a:off x="3393352" y="1196228"/>
          <a:ext cx="1092735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6E99323C-74EA-A240-8499-19028A426D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1549" y="6301616"/>
            <a:ext cx="2070100" cy="431800"/>
          </a:xfrm>
          <a:prstGeom prst="rect">
            <a:avLst/>
          </a:prstGeom>
        </p:spPr>
      </p:pic>
      <p:sp>
        <p:nvSpPr>
          <p:cNvPr id="6" name="TextBox 5">
            <a:extLst>
              <a:ext uri="{FF2B5EF4-FFF2-40B4-BE49-F238E27FC236}">
                <a16:creationId xmlns:a16="http://schemas.microsoft.com/office/drawing/2014/main" id="{55D51605-27BB-0843-A83F-99946D396FF9}"/>
              </a:ext>
            </a:extLst>
          </p:cNvPr>
          <p:cNvSpPr txBox="1"/>
          <p:nvPr/>
        </p:nvSpPr>
        <p:spPr>
          <a:xfrm>
            <a:off x="3393352" y="6168818"/>
            <a:ext cx="1297086"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Adapted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D0F41"/>
                </a:solidFill>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Dr. Kent McIntosh</a:t>
            </a:r>
          </a:p>
        </p:txBody>
      </p:sp>
    </p:spTree>
    <p:extLst>
      <p:ext uri="{BB962C8B-B14F-4D97-AF65-F5344CB8AC3E}">
        <p14:creationId xmlns:p14="http://schemas.microsoft.com/office/powerpoint/2010/main" val="132657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749" y="292504"/>
            <a:ext cx="9378000" cy="845600"/>
          </a:xfrm>
          <a:noFill/>
          <a:ln>
            <a:noFill/>
          </a:ln>
        </p:spPr>
        <p:txBody>
          <a:bodyPr/>
          <a:lstStyle/>
          <a:p>
            <a:r>
              <a:rPr lang="en-US" dirty="0">
                <a:solidFill>
                  <a:schemeClr val="accent6">
                    <a:lumMod val="50000"/>
                  </a:schemeClr>
                </a:solidFill>
              </a:rPr>
              <a:t>Two-step Neutralizing Routine:</a:t>
            </a:r>
          </a:p>
        </p:txBody>
      </p:sp>
      <p:graphicFrame>
        <p:nvGraphicFramePr>
          <p:cNvPr id="5" name="Content Placeholder 4">
            <a:extLst>
              <a:ext uri="{FF2B5EF4-FFF2-40B4-BE49-F238E27FC236}">
                <a16:creationId xmlns:a16="http://schemas.microsoft.com/office/drawing/2014/main" id="{33145701-DEB7-9F48-864A-7769A4315847}"/>
              </a:ext>
            </a:extLst>
          </p:cNvPr>
          <p:cNvGraphicFramePr>
            <a:graphicFrameLocks noGrp="1"/>
          </p:cNvGraphicFramePr>
          <p:nvPr>
            <p:ph idx="4294967295"/>
            <p:extLst>
              <p:ext uri="{D42A27DB-BD31-4B8C-83A1-F6EECF244321}">
                <p14:modId xmlns:p14="http://schemas.microsoft.com/office/powerpoint/2010/main" val="1377789431"/>
              </p:ext>
            </p:extLst>
          </p:nvPr>
        </p:nvGraphicFramePr>
        <p:xfrm>
          <a:off x="1213800" y="1138104"/>
          <a:ext cx="9681113" cy="5427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2199" y="6261503"/>
            <a:ext cx="2070100" cy="431800"/>
          </a:xfrm>
          <a:prstGeom prst="rect">
            <a:avLst/>
          </a:prstGeom>
        </p:spPr>
      </p:pic>
      <p:sp>
        <p:nvSpPr>
          <p:cNvPr id="8" name="TextBox 7">
            <a:extLst>
              <a:ext uri="{FF2B5EF4-FFF2-40B4-BE49-F238E27FC236}">
                <a16:creationId xmlns:a16="http://schemas.microsoft.com/office/drawing/2014/main" id="{377DDDCD-1492-644F-AFAB-42B7647661B9}"/>
              </a:ext>
            </a:extLst>
          </p:cNvPr>
          <p:cNvSpPr txBox="1"/>
          <p:nvPr/>
        </p:nvSpPr>
        <p:spPr>
          <a:xfrm>
            <a:off x="10894914" y="6138849"/>
            <a:ext cx="1297086"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Adapted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D0F41"/>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rPr>
              <a:t>Dr. Kent McIntosh</a:t>
            </a:r>
          </a:p>
        </p:txBody>
      </p:sp>
    </p:spTree>
    <p:extLst>
      <p:ext uri="{BB962C8B-B14F-4D97-AF65-F5344CB8AC3E}">
        <p14:creationId xmlns:p14="http://schemas.microsoft.com/office/powerpoint/2010/main" val="208360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AE08F966-D52B-3D46-9E11-2F70AA0B9A0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C3255051-E496-0B4D-A10E-04C00A1D848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EA0C8C61-CF49-1444-B8C1-0FC7BA745F8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00C4223A-F038-9D43-AB29-3F0B593CA0B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48AC97DA-2662-A349-8749-1B7132C1B1B8}"/>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74EED2F9-086D-9D49-BC33-4723AB38239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81FD950-A4A6-A24D-BCCE-9D6D92E6EB34}"/>
              </a:ext>
            </a:extLst>
          </p:cNvPr>
          <p:cNvPicPr>
            <a:picLocks noChangeAspect="1"/>
          </p:cNvPicPr>
          <p:nvPr/>
        </p:nvPicPr>
        <p:blipFill>
          <a:blip r:embed="rId3"/>
          <a:stretch>
            <a:fillRect/>
          </a:stretch>
        </p:blipFill>
        <p:spPr>
          <a:xfrm>
            <a:off x="8280958" y="3570752"/>
            <a:ext cx="3707310" cy="2228570"/>
          </a:xfrm>
          <a:prstGeom prst="rect">
            <a:avLst/>
          </a:prstGeom>
        </p:spPr>
      </p:pic>
      <p:pic>
        <p:nvPicPr>
          <p:cNvPr id="15" name="Picture 14">
            <a:extLst>
              <a:ext uri="{FF2B5EF4-FFF2-40B4-BE49-F238E27FC236}">
                <a16:creationId xmlns:a16="http://schemas.microsoft.com/office/drawing/2014/main" id="{E6DECB76-1BF5-4841-9DC8-EA4C71C81A1C}"/>
              </a:ext>
            </a:extLst>
          </p:cNvPr>
          <p:cNvPicPr>
            <a:picLocks noChangeAspect="1"/>
          </p:cNvPicPr>
          <p:nvPr/>
        </p:nvPicPr>
        <p:blipFill>
          <a:blip r:embed="rId4"/>
          <a:stretch>
            <a:fillRect/>
          </a:stretch>
        </p:blipFill>
        <p:spPr>
          <a:xfrm>
            <a:off x="5913083" y="933946"/>
            <a:ext cx="4069017" cy="2408995"/>
          </a:xfrm>
          <a:prstGeom prst="rect">
            <a:avLst/>
          </a:prstGeom>
        </p:spPr>
      </p:pic>
      <p:pic>
        <p:nvPicPr>
          <p:cNvPr id="13" name="Picture 12">
            <a:extLst>
              <a:ext uri="{FF2B5EF4-FFF2-40B4-BE49-F238E27FC236}">
                <a16:creationId xmlns:a16="http://schemas.microsoft.com/office/drawing/2014/main" id="{404C7C7A-5F88-194A-9A43-E8CF617FDCE1}"/>
              </a:ext>
            </a:extLst>
          </p:cNvPr>
          <p:cNvPicPr>
            <a:picLocks noChangeAspect="1"/>
          </p:cNvPicPr>
          <p:nvPr/>
        </p:nvPicPr>
        <p:blipFill>
          <a:blip r:embed="rId5"/>
          <a:stretch>
            <a:fillRect/>
          </a:stretch>
        </p:blipFill>
        <p:spPr>
          <a:xfrm>
            <a:off x="886923" y="1003358"/>
            <a:ext cx="3958257" cy="2387612"/>
          </a:xfrm>
          <a:prstGeom prst="rect">
            <a:avLst/>
          </a:prstGeom>
          <a:ln w="12700">
            <a:solidFill>
              <a:schemeClr val="accent6">
                <a:lumMod val="50000"/>
              </a:schemeClr>
            </a:solidFill>
          </a:ln>
        </p:spPr>
      </p:pic>
      <p:pic>
        <p:nvPicPr>
          <p:cNvPr id="3" name="Picture 2">
            <a:extLst>
              <a:ext uri="{FF2B5EF4-FFF2-40B4-BE49-F238E27FC236}">
                <a16:creationId xmlns:a16="http://schemas.microsoft.com/office/drawing/2014/main" id="{284F8F49-A3A7-5845-8AB2-E651BA367E7C}"/>
              </a:ext>
            </a:extLst>
          </p:cNvPr>
          <p:cNvPicPr>
            <a:picLocks noChangeAspect="1"/>
          </p:cNvPicPr>
          <p:nvPr/>
        </p:nvPicPr>
        <p:blipFill>
          <a:blip r:embed="rId6"/>
          <a:stretch>
            <a:fillRect/>
          </a:stretch>
        </p:blipFill>
        <p:spPr>
          <a:xfrm>
            <a:off x="3919512" y="3587168"/>
            <a:ext cx="3958257" cy="2228570"/>
          </a:xfrm>
          <a:prstGeom prst="rect">
            <a:avLst/>
          </a:prstGeom>
        </p:spPr>
      </p:pic>
      <p:sp>
        <p:nvSpPr>
          <p:cNvPr id="4" name="Title 3">
            <a:extLst>
              <a:ext uri="{FF2B5EF4-FFF2-40B4-BE49-F238E27FC236}">
                <a16:creationId xmlns:a16="http://schemas.microsoft.com/office/drawing/2014/main" id="{5DE5894A-F95E-AC4E-AAF6-A0ED18546236}"/>
              </a:ext>
            </a:extLst>
          </p:cNvPr>
          <p:cNvSpPr>
            <a:spLocks noGrp="1"/>
          </p:cNvSpPr>
          <p:nvPr>
            <p:ph type="title"/>
          </p:nvPr>
        </p:nvSpPr>
        <p:spPr>
          <a:xfrm>
            <a:off x="40975" y="138657"/>
            <a:ext cx="5279600" cy="845600"/>
          </a:xfrm>
        </p:spPr>
        <p:txBody>
          <a:bodyPr/>
          <a:lstStyle/>
          <a:p>
            <a:pPr algn="l"/>
            <a:r>
              <a:rPr lang="en-US" b="1" dirty="0">
                <a:solidFill>
                  <a:schemeClr val="accent6">
                    <a:lumMod val="50000"/>
                  </a:schemeClr>
                </a:solidFill>
              </a:rPr>
              <a:t>LEGEND</a:t>
            </a:r>
          </a:p>
        </p:txBody>
      </p:sp>
      <p:sp>
        <p:nvSpPr>
          <p:cNvPr id="19" name="TextBox 18">
            <a:extLst>
              <a:ext uri="{FF2B5EF4-FFF2-40B4-BE49-F238E27FC236}">
                <a16:creationId xmlns:a16="http://schemas.microsoft.com/office/drawing/2014/main" id="{1793B581-F4E0-664A-B07E-A2D0E1C3EE67}"/>
              </a:ext>
            </a:extLst>
          </p:cNvPr>
          <p:cNvSpPr txBox="1"/>
          <p:nvPr/>
        </p:nvSpPr>
        <p:spPr>
          <a:xfrm>
            <a:off x="1021208" y="1672870"/>
            <a:ext cx="40841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ORGANIZATION</a:t>
            </a:r>
          </a:p>
        </p:txBody>
      </p:sp>
      <p:sp>
        <p:nvSpPr>
          <p:cNvPr id="20" name="TextBox 19">
            <a:extLst>
              <a:ext uri="{FF2B5EF4-FFF2-40B4-BE49-F238E27FC236}">
                <a16:creationId xmlns:a16="http://schemas.microsoft.com/office/drawing/2014/main" id="{E99F90E4-6E9D-CF41-8429-0F8088085585}"/>
              </a:ext>
            </a:extLst>
          </p:cNvPr>
          <p:cNvSpPr txBox="1"/>
          <p:nvPr/>
        </p:nvSpPr>
        <p:spPr>
          <a:xfrm>
            <a:off x="4711611" y="4001843"/>
            <a:ext cx="238811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CONTENT</a:t>
            </a:r>
          </a:p>
        </p:txBody>
      </p:sp>
      <p:sp>
        <p:nvSpPr>
          <p:cNvPr id="22" name="TextBox 21">
            <a:extLst>
              <a:ext uri="{FF2B5EF4-FFF2-40B4-BE49-F238E27FC236}">
                <a16:creationId xmlns:a16="http://schemas.microsoft.com/office/drawing/2014/main" id="{BBC5A1FE-21EE-054A-BA67-1252111647C0}"/>
              </a:ext>
            </a:extLst>
          </p:cNvPr>
          <p:cNvSpPr txBox="1"/>
          <p:nvPr/>
        </p:nvSpPr>
        <p:spPr>
          <a:xfrm>
            <a:off x="6825200" y="1753722"/>
            <a:ext cx="224478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mn-cs"/>
              </a:rPr>
              <a:t>ACTIVITY</a:t>
            </a:r>
          </a:p>
        </p:txBody>
      </p:sp>
      <p:pic>
        <p:nvPicPr>
          <p:cNvPr id="9" name="Picture 8">
            <a:extLst>
              <a:ext uri="{FF2B5EF4-FFF2-40B4-BE49-F238E27FC236}">
                <a16:creationId xmlns:a16="http://schemas.microsoft.com/office/drawing/2014/main" id="{FDB56651-ACFC-3643-BAF6-490BF024D3AA}"/>
              </a:ext>
            </a:extLst>
          </p:cNvPr>
          <p:cNvPicPr>
            <a:picLocks noChangeAspect="1"/>
          </p:cNvPicPr>
          <p:nvPr/>
        </p:nvPicPr>
        <p:blipFill>
          <a:blip r:embed="rId3"/>
          <a:stretch>
            <a:fillRect/>
          </a:stretch>
        </p:blipFill>
        <p:spPr>
          <a:xfrm>
            <a:off x="40975" y="3678370"/>
            <a:ext cx="3598463" cy="2163139"/>
          </a:xfrm>
          <a:prstGeom prst="rect">
            <a:avLst/>
          </a:prstGeom>
        </p:spPr>
      </p:pic>
      <p:sp>
        <p:nvSpPr>
          <p:cNvPr id="23" name="TextBox 22">
            <a:extLst>
              <a:ext uri="{FF2B5EF4-FFF2-40B4-BE49-F238E27FC236}">
                <a16:creationId xmlns:a16="http://schemas.microsoft.com/office/drawing/2014/main" id="{785F870C-9934-3C4D-9C75-D320FD07BED2}"/>
              </a:ext>
            </a:extLst>
          </p:cNvPr>
          <p:cNvSpPr txBox="1"/>
          <p:nvPr/>
        </p:nvSpPr>
        <p:spPr>
          <a:xfrm>
            <a:off x="685254" y="4231519"/>
            <a:ext cx="22990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PREVIEW</a:t>
            </a:r>
          </a:p>
        </p:txBody>
      </p:sp>
      <p:pic>
        <p:nvPicPr>
          <p:cNvPr id="24" name="Picture 23">
            <a:extLst>
              <a:ext uri="{FF2B5EF4-FFF2-40B4-BE49-F238E27FC236}">
                <a16:creationId xmlns:a16="http://schemas.microsoft.com/office/drawing/2014/main" id="{4B00851B-8DEA-604A-9D7C-58691F5DDD17}"/>
              </a:ext>
            </a:extLst>
          </p:cNvPr>
          <p:cNvPicPr>
            <a:picLocks noChangeAspect="1"/>
          </p:cNvPicPr>
          <p:nvPr/>
        </p:nvPicPr>
        <p:blipFill>
          <a:blip r:embed="rId7"/>
          <a:stretch>
            <a:fillRect/>
          </a:stretch>
        </p:blipFill>
        <p:spPr>
          <a:xfrm>
            <a:off x="3043330" y="5284574"/>
            <a:ext cx="499483" cy="487081"/>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DF0F1194-D79E-EB49-B23D-C36BA7234EC6}"/>
              </a:ext>
            </a:extLst>
          </p:cNvPr>
          <p:cNvPicPr>
            <a:picLocks noChangeAspect="1"/>
          </p:cNvPicPr>
          <p:nvPr/>
        </p:nvPicPr>
        <p:blipFill>
          <a:blip r:embed="rId8"/>
          <a:stretch>
            <a:fillRect/>
          </a:stretch>
        </p:blipFill>
        <p:spPr>
          <a:xfrm>
            <a:off x="11430000" y="5137427"/>
            <a:ext cx="496118" cy="445047"/>
          </a:xfrm>
          <a:prstGeom prst="ellipse">
            <a:avLst/>
          </a:prstGeom>
          <a:ln w="19050">
            <a:solidFill>
              <a:schemeClr val="accent2">
                <a:lumMod val="50000"/>
              </a:schemeClr>
            </a:solidFill>
          </a:ln>
        </p:spPr>
      </p:pic>
      <p:sp>
        <p:nvSpPr>
          <p:cNvPr id="27" name="TextBox 26">
            <a:extLst>
              <a:ext uri="{FF2B5EF4-FFF2-40B4-BE49-F238E27FC236}">
                <a16:creationId xmlns:a16="http://schemas.microsoft.com/office/drawing/2014/main" id="{AA505507-569B-2B48-91AC-D8CDC48663B6}"/>
              </a:ext>
            </a:extLst>
          </p:cNvPr>
          <p:cNvSpPr txBox="1"/>
          <p:nvPr/>
        </p:nvSpPr>
        <p:spPr>
          <a:xfrm>
            <a:off x="9296400" y="4231519"/>
            <a:ext cx="200728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REVIEW</a:t>
            </a:r>
          </a:p>
        </p:txBody>
      </p:sp>
      <p:pic>
        <p:nvPicPr>
          <p:cNvPr id="16" name="Picture 15">
            <a:extLst>
              <a:ext uri="{FF2B5EF4-FFF2-40B4-BE49-F238E27FC236}">
                <a16:creationId xmlns:a16="http://schemas.microsoft.com/office/drawing/2014/main" id="{14CF1D78-D018-194C-A3F7-B631100D6147}"/>
              </a:ext>
            </a:extLst>
          </p:cNvPr>
          <p:cNvPicPr>
            <a:picLocks noChangeAspect="1"/>
          </p:cNvPicPr>
          <p:nvPr/>
        </p:nvPicPr>
        <p:blipFill>
          <a:blip r:embed="rId9"/>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18338566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AB9941-9433-DB4D-ACA2-60A78C28B2CF}"/>
              </a:ext>
            </a:extLst>
          </p:cNvPr>
          <p:cNvSpPr>
            <a:spLocks noGrp="1"/>
          </p:cNvSpPr>
          <p:nvPr>
            <p:ph type="title"/>
          </p:nvPr>
        </p:nvSpPr>
        <p:spPr>
          <a:xfrm>
            <a:off x="606171" y="447819"/>
            <a:ext cx="9378000" cy="845600"/>
          </a:xfrm>
        </p:spPr>
        <p:txBody>
          <a:bodyPr/>
          <a:lstStyle/>
          <a:p>
            <a:r>
              <a:rPr lang="en-US" b="1" dirty="0"/>
              <a:t>DISCUSSION: VDPs AT YOUR SCHOOL</a:t>
            </a:r>
          </a:p>
        </p:txBody>
      </p:sp>
      <p:sp>
        <p:nvSpPr>
          <p:cNvPr id="4" name="Text Placeholder 1">
            <a:extLst>
              <a:ext uri="{FF2B5EF4-FFF2-40B4-BE49-F238E27FC236}">
                <a16:creationId xmlns:a16="http://schemas.microsoft.com/office/drawing/2014/main" id="{F0F560AB-07D9-A741-9D3C-452489E4F907}"/>
              </a:ext>
            </a:extLst>
          </p:cNvPr>
          <p:cNvSpPr txBox="1">
            <a:spLocks/>
          </p:cNvSpPr>
          <p:nvPr/>
        </p:nvSpPr>
        <p:spPr>
          <a:xfrm>
            <a:off x="319023" y="1502771"/>
            <a:ext cx="6809214" cy="4027396"/>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06390" algn="l" rtl="0">
              <a:lnSpc>
                <a:spcPct val="100000"/>
              </a:lnSpc>
              <a:spcBef>
                <a:spcPts val="0"/>
              </a:spcBef>
              <a:spcAft>
                <a:spcPts val="0"/>
              </a:spcAft>
              <a:buClr>
                <a:srgbClr val="434343"/>
              </a:buClr>
              <a:buSzPts val="1200"/>
              <a:buFont typeface="Open Sans SemiBold"/>
              <a:buAutoNum type="arabicPeriod"/>
              <a:defRPr sz="1600" b="0" i="0" u="none" strike="noStrike" cap="none">
                <a:solidFill>
                  <a:schemeClr val="lt1"/>
                </a:solidFill>
                <a:latin typeface="Hind Vadodara"/>
                <a:ea typeface="Hind Vadodara"/>
                <a:cs typeface="Hind Vadodara"/>
                <a:sym typeface="Hind Vadodara"/>
              </a:defRPr>
            </a:lvl1pPr>
            <a:lvl2pPr marL="1219170" marR="0" lvl="1" indent="-406390" algn="l" rtl="0">
              <a:lnSpc>
                <a:spcPct val="100000"/>
              </a:lnSpc>
              <a:spcBef>
                <a:spcPts val="2133"/>
              </a:spcBef>
              <a:spcAft>
                <a:spcPts val="0"/>
              </a:spcAft>
              <a:buClr>
                <a:srgbClr val="434343"/>
              </a:buClr>
              <a:buSzPts val="1200"/>
              <a:buFont typeface="Roboto Condensed Light"/>
              <a:buAutoNum type="alphaLcPeriod"/>
              <a:defRPr sz="1867" b="0" i="0" u="none" strike="noStrike" cap="none">
                <a:solidFill>
                  <a:schemeClr val="lt1"/>
                </a:solidFill>
                <a:latin typeface="Hind Vadodara"/>
                <a:ea typeface="Hind Vadodara"/>
                <a:cs typeface="Hind Vadodara"/>
                <a:sym typeface="Hind Vadodara"/>
              </a:defRPr>
            </a:lvl2pPr>
            <a:lvl3pPr marL="1828754" marR="0" lvl="2" indent="-423323" algn="l" rtl="0">
              <a:lnSpc>
                <a:spcPct val="100000"/>
              </a:lnSpc>
              <a:spcBef>
                <a:spcPts val="2133"/>
              </a:spcBef>
              <a:spcAft>
                <a:spcPts val="0"/>
              </a:spcAft>
              <a:buClr>
                <a:srgbClr val="434343"/>
              </a:buClr>
              <a:buSzPts val="1400"/>
              <a:buFont typeface="Roboto Condensed Light"/>
              <a:buAutoNum type="romanLcPeriod"/>
              <a:defRPr sz="1867" b="0" i="0" u="none" strike="noStrike" cap="none">
                <a:solidFill>
                  <a:schemeClr val="lt1"/>
                </a:solidFill>
                <a:latin typeface="Hind Vadodara"/>
                <a:ea typeface="Hind Vadodara"/>
                <a:cs typeface="Hind Vadodara"/>
                <a:sym typeface="Hind Vadodara"/>
              </a:defRPr>
            </a:lvl3pPr>
            <a:lvl4pPr marL="2438339" marR="0" lvl="3" indent="-423323" algn="l" rtl="0">
              <a:lnSpc>
                <a:spcPct val="100000"/>
              </a:lnSpc>
              <a:spcBef>
                <a:spcPts val="2133"/>
              </a:spcBef>
              <a:spcAft>
                <a:spcPts val="0"/>
              </a:spcAft>
              <a:buClr>
                <a:srgbClr val="434343"/>
              </a:buClr>
              <a:buSzPts val="1400"/>
              <a:buFont typeface="Roboto Condensed Light"/>
              <a:buAutoNum type="arabicPeriod"/>
              <a:defRPr sz="1867" b="0" i="0" u="none" strike="noStrike" cap="none">
                <a:solidFill>
                  <a:schemeClr val="lt1"/>
                </a:solidFill>
                <a:latin typeface="Hind Vadodara"/>
                <a:ea typeface="Hind Vadodara"/>
                <a:cs typeface="Hind Vadodara"/>
                <a:sym typeface="Hind Vadodara"/>
              </a:defRPr>
            </a:lvl4pPr>
            <a:lvl5pPr marL="3047924" marR="0" lvl="4" indent="-423323" algn="l" rtl="0">
              <a:lnSpc>
                <a:spcPct val="100000"/>
              </a:lnSpc>
              <a:spcBef>
                <a:spcPts val="2133"/>
              </a:spcBef>
              <a:spcAft>
                <a:spcPts val="0"/>
              </a:spcAft>
              <a:buClr>
                <a:srgbClr val="434343"/>
              </a:buClr>
              <a:buSzPts val="1400"/>
              <a:buFont typeface="Roboto Condensed Light"/>
              <a:buAutoNum type="alphaLcPeriod"/>
              <a:defRPr sz="1867" b="0" i="0" u="none" strike="noStrike" cap="none">
                <a:solidFill>
                  <a:schemeClr val="lt1"/>
                </a:solidFill>
                <a:latin typeface="Hind Vadodara"/>
                <a:ea typeface="Hind Vadodara"/>
                <a:cs typeface="Hind Vadodara"/>
                <a:sym typeface="Hind Vadodara"/>
              </a:defRPr>
            </a:lvl5pPr>
            <a:lvl6pPr marL="3657509" marR="0" lvl="5" indent="-423323" algn="l" rtl="0">
              <a:lnSpc>
                <a:spcPct val="100000"/>
              </a:lnSpc>
              <a:spcBef>
                <a:spcPts val="2133"/>
              </a:spcBef>
              <a:spcAft>
                <a:spcPts val="0"/>
              </a:spcAft>
              <a:buClr>
                <a:srgbClr val="434343"/>
              </a:buClr>
              <a:buSzPts val="1400"/>
              <a:buFont typeface="Roboto Condensed Light"/>
              <a:buAutoNum type="romanLcPeriod"/>
              <a:defRPr sz="1867" b="0" i="0" u="none" strike="noStrike" cap="none">
                <a:solidFill>
                  <a:schemeClr val="lt1"/>
                </a:solidFill>
                <a:latin typeface="Hind Vadodara"/>
                <a:ea typeface="Hind Vadodara"/>
                <a:cs typeface="Hind Vadodara"/>
                <a:sym typeface="Hind Vadodara"/>
              </a:defRPr>
            </a:lvl6pPr>
            <a:lvl7pPr marL="4267093" marR="0" lvl="6" indent="-423323" algn="l" rtl="0">
              <a:lnSpc>
                <a:spcPct val="100000"/>
              </a:lnSpc>
              <a:spcBef>
                <a:spcPts val="2133"/>
              </a:spcBef>
              <a:spcAft>
                <a:spcPts val="0"/>
              </a:spcAft>
              <a:buClr>
                <a:srgbClr val="434343"/>
              </a:buClr>
              <a:buSzPts val="1400"/>
              <a:buFont typeface="Roboto Condensed Light"/>
              <a:buAutoNum type="arabicPeriod"/>
              <a:defRPr sz="1867" b="0" i="0" u="none" strike="noStrike" cap="none">
                <a:solidFill>
                  <a:schemeClr val="lt1"/>
                </a:solidFill>
                <a:latin typeface="Hind Vadodara"/>
                <a:ea typeface="Hind Vadodara"/>
                <a:cs typeface="Hind Vadodara"/>
                <a:sym typeface="Hind Vadodara"/>
              </a:defRPr>
            </a:lvl7pPr>
            <a:lvl8pPr marL="4876678" marR="0" lvl="7" indent="-423323" algn="l" rtl="0">
              <a:lnSpc>
                <a:spcPct val="100000"/>
              </a:lnSpc>
              <a:spcBef>
                <a:spcPts val="2133"/>
              </a:spcBef>
              <a:spcAft>
                <a:spcPts val="0"/>
              </a:spcAft>
              <a:buClr>
                <a:srgbClr val="434343"/>
              </a:buClr>
              <a:buSzPts val="1400"/>
              <a:buFont typeface="Roboto Condensed Light"/>
              <a:buAutoNum type="alphaLcPeriod"/>
              <a:defRPr sz="1867" b="0" i="0" u="none" strike="noStrike" cap="none">
                <a:solidFill>
                  <a:schemeClr val="lt1"/>
                </a:solidFill>
                <a:latin typeface="Hind Vadodara"/>
                <a:ea typeface="Hind Vadodara"/>
                <a:cs typeface="Hind Vadodara"/>
                <a:sym typeface="Hind Vadodara"/>
              </a:defRPr>
            </a:lvl8pPr>
            <a:lvl9pPr marL="5486263" marR="0" lvl="8" indent="-423323" algn="l" rtl="0">
              <a:lnSpc>
                <a:spcPct val="100000"/>
              </a:lnSpc>
              <a:spcBef>
                <a:spcPts val="2133"/>
              </a:spcBef>
              <a:spcAft>
                <a:spcPts val="2133"/>
              </a:spcAft>
              <a:buClr>
                <a:srgbClr val="434343"/>
              </a:buClr>
              <a:buSzPts val="1400"/>
              <a:buFont typeface="Roboto Condensed Light"/>
              <a:buAutoNum type="romanLcPeriod"/>
              <a:defRPr sz="1867" b="0" i="0" u="none" strike="noStrike" cap="none">
                <a:solidFill>
                  <a:schemeClr val="lt1"/>
                </a:solidFill>
                <a:latin typeface="Hind Vadodara"/>
                <a:ea typeface="Hind Vadodara"/>
                <a:cs typeface="Hind Vadodara"/>
                <a:sym typeface="Hind Vadodara"/>
              </a:defRPr>
            </a:lvl9pPr>
          </a:lstStyle>
          <a:p>
            <a:pPr marL="0" indent="0">
              <a:spcAft>
                <a:spcPts val="600"/>
              </a:spcAft>
              <a:buClr>
                <a:schemeClr val="bg1"/>
              </a:buClr>
              <a:buSzPct val="100000"/>
              <a:buNone/>
            </a:pPr>
            <a:r>
              <a:rPr lang="en-US" sz="2400" dirty="0">
                <a:solidFill>
                  <a:schemeClr val="accent6">
                    <a:lumMod val="50000"/>
                  </a:schemeClr>
                </a:solidFill>
                <a:latin typeface="Calibri" panose="020F0502020204030204" pitchFamily="34" charset="0"/>
                <a:cs typeface="Calibri" panose="020F0502020204030204" pitchFamily="34" charset="0"/>
              </a:rPr>
              <a:t>Reflect on your school setting…</a:t>
            </a:r>
          </a:p>
          <a:p>
            <a:pPr marL="457200" indent="-457200">
              <a:spcAft>
                <a:spcPts val="600"/>
              </a:spcAft>
              <a:buClr>
                <a:schemeClr val="bg1"/>
              </a:buClr>
              <a:buSzPct val="100000"/>
              <a:buFont typeface="Arial" panose="020B0604020202020204" pitchFamily="34" charset="0"/>
              <a:buChar char="•"/>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457200" indent="-457200">
              <a:spcAft>
                <a:spcPts val="600"/>
              </a:spcAft>
              <a:buClr>
                <a:schemeClr val="accent5">
                  <a:lumMod val="75000"/>
                </a:schemeClr>
              </a:buClr>
              <a:buSzPct val="1000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What are some potential triggers that may lead to VDPs for staff?</a:t>
            </a:r>
          </a:p>
          <a:p>
            <a:pPr marL="457200" indent="-457200">
              <a:spcAft>
                <a:spcPts val="600"/>
              </a:spcAft>
              <a:buClr>
                <a:schemeClr val="accent5">
                  <a:lumMod val="75000"/>
                </a:schemeClr>
              </a:buClr>
              <a:buSzPct val="1000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How could those triggers be minimized?</a:t>
            </a:r>
          </a:p>
          <a:p>
            <a:pPr marL="457200" indent="-457200">
              <a:spcAft>
                <a:spcPts val="600"/>
              </a:spcAft>
              <a:buClr>
                <a:schemeClr val="accent5">
                  <a:lumMod val="75000"/>
                </a:schemeClr>
              </a:buClr>
              <a:buSzPct val="1000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Which contexts within your school are ambiguous and more likely to contribute to VDPs?</a:t>
            </a:r>
          </a:p>
          <a:p>
            <a:pPr marL="457200" indent="-457200">
              <a:spcAft>
                <a:spcPts val="600"/>
              </a:spcAft>
              <a:buClr>
                <a:schemeClr val="accent5">
                  <a:lumMod val="75000"/>
                </a:schemeClr>
              </a:buClr>
              <a:buSzPct val="1000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How can those contexts be altered to reduce ambiguity and/or promote neutralizing routines?</a:t>
            </a:r>
            <a:endParaRPr kumimoji="0" lang="en-US" sz="26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Hind Vadodara"/>
            </a:endParaRPr>
          </a:p>
          <a:p>
            <a:pPr marL="203195" indent="0">
              <a:buClr>
                <a:prstClr val="white"/>
              </a:buClr>
              <a:buSzPct val="100000"/>
              <a:buNone/>
            </a:pPr>
            <a:endParaRPr kumimoji="0" lang="en-US" sz="26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Hind Vadodara"/>
            </a:endParaRPr>
          </a:p>
        </p:txBody>
      </p:sp>
      <p:grpSp>
        <p:nvGrpSpPr>
          <p:cNvPr id="107" name="Google Shape;16036;p73">
            <a:extLst>
              <a:ext uri="{FF2B5EF4-FFF2-40B4-BE49-F238E27FC236}">
                <a16:creationId xmlns:a16="http://schemas.microsoft.com/office/drawing/2014/main" id="{085A9949-87B2-F645-A589-1FCB387F42DD}"/>
              </a:ext>
            </a:extLst>
          </p:cNvPr>
          <p:cNvGrpSpPr/>
          <p:nvPr/>
        </p:nvGrpSpPr>
        <p:grpSpPr>
          <a:xfrm>
            <a:off x="8763594" y="2910034"/>
            <a:ext cx="1718531" cy="1451948"/>
            <a:chOff x="1798763" y="3395401"/>
            <a:chExt cx="376185" cy="280448"/>
          </a:xfrm>
        </p:grpSpPr>
        <p:sp>
          <p:nvSpPr>
            <p:cNvPr id="108" name="Google Shape;16037;p73">
              <a:extLst>
                <a:ext uri="{FF2B5EF4-FFF2-40B4-BE49-F238E27FC236}">
                  <a16:creationId xmlns:a16="http://schemas.microsoft.com/office/drawing/2014/main" id="{9A316A52-0D59-284E-92FD-2D9E0EAA58E1}"/>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38;p73">
              <a:extLst>
                <a:ext uri="{FF2B5EF4-FFF2-40B4-BE49-F238E27FC236}">
                  <a16:creationId xmlns:a16="http://schemas.microsoft.com/office/drawing/2014/main" id="{EFB9363E-86B7-F94D-A4C9-B66551BE8362}"/>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39;p73">
              <a:extLst>
                <a:ext uri="{FF2B5EF4-FFF2-40B4-BE49-F238E27FC236}">
                  <a16:creationId xmlns:a16="http://schemas.microsoft.com/office/drawing/2014/main" id="{FB6CCD0D-5A33-784C-A93E-B4691241B124}"/>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40;p73">
              <a:extLst>
                <a:ext uri="{FF2B5EF4-FFF2-40B4-BE49-F238E27FC236}">
                  <a16:creationId xmlns:a16="http://schemas.microsoft.com/office/drawing/2014/main" id="{2F32A42D-159D-664D-A71E-EB473EAD852E}"/>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41;p73">
              <a:extLst>
                <a:ext uri="{FF2B5EF4-FFF2-40B4-BE49-F238E27FC236}">
                  <a16:creationId xmlns:a16="http://schemas.microsoft.com/office/drawing/2014/main" id="{64CBC7C2-88BF-5C44-B8B6-C8FC906E792D}"/>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42;p73">
              <a:extLst>
                <a:ext uri="{FF2B5EF4-FFF2-40B4-BE49-F238E27FC236}">
                  <a16:creationId xmlns:a16="http://schemas.microsoft.com/office/drawing/2014/main" id="{A381F71F-1CBB-2E40-9F63-4B01FECDEEB4}"/>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6043;p73">
              <a:extLst>
                <a:ext uri="{FF2B5EF4-FFF2-40B4-BE49-F238E27FC236}">
                  <a16:creationId xmlns:a16="http://schemas.microsoft.com/office/drawing/2014/main" id="{442826B1-96F9-EE4E-B107-763781464EF0}"/>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6044;p73">
              <a:extLst>
                <a:ext uri="{FF2B5EF4-FFF2-40B4-BE49-F238E27FC236}">
                  <a16:creationId xmlns:a16="http://schemas.microsoft.com/office/drawing/2014/main" id="{E8A90856-E78A-E248-B03B-E06BEB86B4AF}"/>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6045;p73">
              <a:extLst>
                <a:ext uri="{FF2B5EF4-FFF2-40B4-BE49-F238E27FC236}">
                  <a16:creationId xmlns:a16="http://schemas.microsoft.com/office/drawing/2014/main" id="{D96704A4-D1FA-FB48-A615-A66C05735F64}"/>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6046;p73">
              <a:extLst>
                <a:ext uri="{FF2B5EF4-FFF2-40B4-BE49-F238E27FC236}">
                  <a16:creationId xmlns:a16="http://schemas.microsoft.com/office/drawing/2014/main" id="{AA79DAD5-0B7E-A544-AE19-B91F3CF9535E}"/>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6047;p73">
              <a:extLst>
                <a:ext uri="{FF2B5EF4-FFF2-40B4-BE49-F238E27FC236}">
                  <a16:creationId xmlns:a16="http://schemas.microsoft.com/office/drawing/2014/main" id="{D819A1B7-C8CE-114E-A77F-4722F284C75C}"/>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6048;p73">
              <a:extLst>
                <a:ext uri="{FF2B5EF4-FFF2-40B4-BE49-F238E27FC236}">
                  <a16:creationId xmlns:a16="http://schemas.microsoft.com/office/drawing/2014/main" id="{6B7A2433-6CDA-8347-A675-3DCD70E0EC5C}"/>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6049;p73">
              <a:extLst>
                <a:ext uri="{FF2B5EF4-FFF2-40B4-BE49-F238E27FC236}">
                  <a16:creationId xmlns:a16="http://schemas.microsoft.com/office/drawing/2014/main" id="{A8FF403B-3F9F-C043-9251-23DA768D6F68}"/>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6050;p73">
              <a:extLst>
                <a:ext uri="{FF2B5EF4-FFF2-40B4-BE49-F238E27FC236}">
                  <a16:creationId xmlns:a16="http://schemas.microsoft.com/office/drawing/2014/main" id="{CE468FC9-1609-164F-85B8-15B108028063}"/>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6051;p73">
              <a:extLst>
                <a:ext uri="{FF2B5EF4-FFF2-40B4-BE49-F238E27FC236}">
                  <a16:creationId xmlns:a16="http://schemas.microsoft.com/office/drawing/2014/main" id="{E3A6D5E9-BB01-8246-A306-B764ACF7288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6052;p73">
              <a:extLst>
                <a:ext uri="{FF2B5EF4-FFF2-40B4-BE49-F238E27FC236}">
                  <a16:creationId xmlns:a16="http://schemas.microsoft.com/office/drawing/2014/main" id="{18FE7F52-A9E9-C844-8CA9-B9657F9D7C9F}"/>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6053;p73">
              <a:extLst>
                <a:ext uri="{FF2B5EF4-FFF2-40B4-BE49-F238E27FC236}">
                  <a16:creationId xmlns:a16="http://schemas.microsoft.com/office/drawing/2014/main" id="{29905D12-DBD7-BE43-BBEC-ED335A101CCF}"/>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6054;p73">
              <a:extLst>
                <a:ext uri="{FF2B5EF4-FFF2-40B4-BE49-F238E27FC236}">
                  <a16:creationId xmlns:a16="http://schemas.microsoft.com/office/drawing/2014/main" id="{6DB2153A-F5FF-8948-A720-8ADC472A4F22}"/>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6055;p73">
              <a:extLst>
                <a:ext uri="{FF2B5EF4-FFF2-40B4-BE49-F238E27FC236}">
                  <a16:creationId xmlns:a16="http://schemas.microsoft.com/office/drawing/2014/main" id="{33A903F1-57DC-DA48-94B6-8BFBB434AF3B}"/>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6056;p73">
              <a:extLst>
                <a:ext uri="{FF2B5EF4-FFF2-40B4-BE49-F238E27FC236}">
                  <a16:creationId xmlns:a16="http://schemas.microsoft.com/office/drawing/2014/main" id="{974C94C9-4F99-1640-BBDA-BFBD0D76DBF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6057;p73">
              <a:extLst>
                <a:ext uri="{FF2B5EF4-FFF2-40B4-BE49-F238E27FC236}">
                  <a16:creationId xmlns:a16="http://schemas.microsoft.com/office/drawing/2014/main" id="{441B0089-8A8E-FD45-BFD7-E5115C126CF1}"/>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6058;p73">
              <a:extLst>
                <a:ext uri="{FF2B5EF4-FFF2-40B4-BE49-F238E27FC236}">
                  <a16:creationId xmlns:a16="http://schemas.microsoft.com/office/drawing/2014/main" id="{BB9B8CCC-86FC-DF41-8570-3CD4A05C8179}"/>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6059;p73">
              <a:extLst>
                <a:ext uri="{FF2B5EF4-FFF2-40B4-BE49-F238E27FC236}">
                  <a16:creationId xmlns:a16="http://schemas.microsoft.com/office/drawing/2014/main" id="{5F959508-242B-1643-B1C9-545B71498BC2}"/>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6060;p73">
              <a:extLst>
                <a:ext uri="{FF2B5EF4-FFF2-40B4-BE49-F238E27FC236}">
                  <a16:creationId xmlns:a16="http://schemas.microsoft.com/office/drawing/2014/main" id="{81E298A2-57B3-7C42-B072-4B7C9E897950}"/>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6061;p73">
              <a:extLst>
                <a:ext uri="{FF2B5EF4-FFF2-40B4-BE49-F238E27FC236}">
                  <a16:creationId xmlns:a16="http://schemas.microsoft.com/office/drawing/2014/main" id="{FCE8E87D-BC97-9A4B-9D5D-B8B24963AB3F}"/>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6062;p73">
              <a:extLst>
                <a:ext uri="{FF2B5EF4-FFF2-40B4-BE49-F238E27FC236}">
                  <a16:creationId xmlns:a16="http://schemas.microsoft.com/office/drawing/2014/main" id="{3EF285C1-4836-6E44-914E-960A7889EB46}"/>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6063;p73">
              <a:extLst>
                <a:ext uri="{FF2B5EF4-FFF2-40B4-BE49-F238E27FC236}">
                  <a16:creationId xmlns:a16="http://schemas.microsoft.com/office/drawing/2014/main" id="{43FC5A13-DDED-CB42-971B-897E6E43E8D1}"/>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6064;p73">
              <a:extLst>
                <a:ext uri="{FF2B5EF4-FFF2-40B4-BE49-F238E27FC236}">
                  <a16:creationId xmlns:a16="http://schemas.microsoft.com/office/drawing/2014/main" id="{1746607C-68E5-2B4B-9567-6B37D1A01266}"/>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6065;p73">
              <a:extLst>
                <a:ext uri="{FF2B5EF4-FFF2-40B4-BE49-F238E27FC236}">
                  <a16:creationId xmlns:a16="http://schemas.microsoft.com/office/drawing/2014/main" id="{9F5A57B8-ED88-4F45-A2B8-38E53797F739}"/>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6066;p73">
              <a:extLst>
                <a:ext uri="{FF2B5EF4-FFF2-40B4-BE49-F238E27FC236}">
                  <a16:creationId xmlns:a16="http://schemas.microsoft.com/office/drawing/2014/main" id="{DA7FFFA2-4057-1446-9F1F-40172C2AB43D}"/>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6067;p73">
              <a:extLst>
                <a:ext uri="{FF2B5EF4-FFF2-40B4-BE49-F238E27FC236}">
                  <a16:creationId xmlns:a16="http://schemas.microsoft.com/office/drawing/2014/main" id="{B7C9289A-31B0-AD4B-A01F-5DC11826747E}"/>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 name="Google Shape;9682;p69">
            <a:extLst>
              <a:ext uri="{FF2B5EF4-FFF2-40B4-BE49-F238E27FC236}">
                <a16:creationId xmlns:a16="http://schemas.microsoft.com/office/drawing/2014/main" id="{1966CE04-D849-A94C-9A77-5F3C85EBE214}"/>
              </a:ext>
            </a:extLst>
          </p:cNvPr>
          <p:cNvGrpSpPr/>
          <p:nvPr/>
        </p:nvGrpSpPr>
        <p:grpSpPr>
          <a:xfrm>
            <a:off x="9495442" y="2147258"/>
            <a:ext cx="1711330" cy="2315530"/>
            <a:chOff x="7159964" y="1971904"/>
            <a:chExt cx="291564" cy="348103"/>
          </a:xfrm>
        </p:grpSpPr>
        <p:sp>
          <p:nvSpPr>
            <p:cNvPr id="140" name="Google Shape;9683;p69">
              <a:extLst>
                <a:ext uri="{FF2B5EF4-FFF2-40B4-BE49-F238E27FC236}">
                  <a16:creationId xmlns:a16="http://schemas.microsoft.com/office/drawing/2014/main" id="{03E25C5F-94DD-D245-ABB7-D35B8CD2C87D}"/>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9684;p69">
              <a:extLst>
                <a:ext uri="{FF2B5EF4-FFF2-40B4-BE49-F238E27FC236}">
                  <a16:creationId xmlns:a16="http://schemas.microsoft.com/office/drawing/2014/main" id="{8ABCCC1A-2099-AC42-B519-63DEEF5C08B0}"/>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9694;p69">
              <a:extLst>
                <a:ext uri="{FF2B5EF4-FFF2-40B4-BE49-F238E27FC236}">
                  <a16:creationId xmlns:a16="http://schemas.microsoft.com/office/drawing/2014/main" id="{BFE0B8B0-1A6F-4B44-B6E1-434B7B7276D0}"/>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9695;p69">
              <a:extLst>
                <a:ext uri="{FF2B5EF4-FFF2-40B4-BE49-F238E27FC236}">
                  <a16:creationId xmlns:a16="http://schemas.microsoft.com/office/drawing/2014/main" id="{190E9ADC-FC38-1E48-B68E-05278EA8741A}"/>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9696;p69">
              <a:extLst>
                <a:ext uri="{FF2B5EF4-FFF2-40B4-BE49-F238E27FC236}">
                  <a16:creationId xmlns:a16="http://schemas.microsoft.com/office/drawing/2014/main" id="{E17B0E1D-B891-1941-A777-54ED4BAD5A40}"/>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9697;p69">
              <a:extLst>
                <a:ext uri="{FF2B5EF4-FFF2-40B4-BE49-F238E27FC236}">
                  <a16:creationId xmlns:a16="http://schemas.microsoft.com/office/drawing/2014/main" id="{C73491DE-16AB-2C49-9387-EBFE93292842}"/>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9698;p69">
              <a:extLst>
                <a:ext uri="{FF2B5EF4-FFF2-40B4-BE49-F238E27FC236}">
                  <a16:creationId xmlns:a16="http://schemas.microsoft.com/office/drawing/2014/main" id="{CFE50595-D3BB-BF4B-84AF-0348CFA8DAF7}"/>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9699;p69">
              <a:extLst>
                <a:ext uri="{FF2B5EF4-FFF2-40B4-BE49-F238E27FC236}">
                  <a16:creationId xmlns:a16="http://schemas.microsoft.com/office/drawing/2014/main" id="{1D33F835-9784-714D-8214-0B239FC1E2A6}"/>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9700;p69">
              <a:extLst>
                <a:ext uri="{FF2B5EF4-FFF2-40B4-BE49-F238E27FC236}">
                  <a16:creationId xmlns:a16="http://schemas.microsoft.com/office/drawing/2014/main" id="{66C81FAE-6B7B-234C-B546-530222049571}"/>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9701;p69">
              <a:extLst>
                <a:ext uri="{FF2B5EF4-FFF2-40B4-BE49-F238E27FC236}">
                  <a16:creationId xmlns:a16="http://schemas.microsoft.com/office/drawing/2014/main" id="{8E76F868-ACF2-7C42-B4A0-4AC9C928E255}"/>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9702;p69">
              <a:extLst>
                <a:ext uri="{FF2B5EF4-FFF2-40B4-BE49-F238E27FC236}">
                  <a16:creationId xmlns:a16="http://schemas.microsoft.com/office/drawing/2014/main" id="{F546A1B8-4BDC-3448-AF30-D69FEF74414D}"/>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9703;p69">
              <a:extLst>
                <a:ext uri="{FF2B5EF4-FFF2-40B4-BE49-F238E27FC236}">
                  <a16:creationId xmlns:a16="http://schemas.microsoft.com/office/drawing/2014/main" id="{0ABFAFE4-25B2-744F-81A5-9598B21CBD73}"/>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9704;p69">
              <a:extLst>
                <a:ext uri="{FF2B5EF4-FFF2-40B4-BE49-F238E27FC236}">
                  <a16:creationId xmlns:a16="http://schemas.microsoft.com/office/drawing/2014/main" id="{EB7AFA9D-9FEC-944F-AB75-D766E60E42E6}"/>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9705;p69">
              <a:extLst>
                <a:ext uri="{FF2B5EF4-FFF2-40B4-BE49-F238E27FC236}">
                  <a16:creationId xmlns:a16="http://schemas.microsoft.com/office/drawing/2014/main" id="{91CF4296-D46B-EC43-A1F4-8433C00B3C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9706;p69">
              <a:extLst>
                <a:ext uri="{FF2B5EF4-FFF2-40B4-BE49-F238E27FC236}">
                  <a16:creationId xmlns:a16="http://schemas.microsoft.com/office/drawing/2014/main" id="{A8E28C8E-A2C2-8A49-9690-4F711CB9699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9707;p69">
              <a:extLst>
                <a:ext uri="{FF2B5EF4-FFF2-40B4-BE49-F238E27FC236}">
                  <a16:creationId xmlns:a16="http://schemas.microsoft.com/office/drawing/2014/main" id="{CBDE87BA-21F0-C742-85E8-AFE82704A5CC}"/>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9708;p69">
              <a:extLst>
                <a:ext uri="{FF2B5EF4-FFF2-40B4-BE49-F238E27FC236}">
                  <a16:creationId xmlns:a16="http://schemas.microsoft.com/office/drawing/2014/main" id="{47C2A25C-C418-D14F-8704-FB0AF7B0FA68}"/>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9709;p69">
              <a:extLst>
                <a:ext uri="{FF2B5EF4-FFF2-40B4-BE49-F238E27FC236}">
                  <a16:creationId xmlns:a16="http://schemas.microsoft.com/office/drawing/2014/main" id="{6988492F-060C-CE48-913A-2C13F1C65E5E}"/>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9710;p69">
              <a:extLst>
                <a:ext uri="{FF2B5EF4-FFF2-40B4-BE49-F238E27FC236}">
                  <a16:creationId xmlns:a16="http://schemas.microsoft.com/office/drawing/2014/main" id="{152F7D6A-12DB-2E4D-8881-0E5A6E6B8C27}"/>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9711;p69">
              <a:extLst>
                <a:ext uri="{FF2B5EF4-FFF2-40B4-BE49-F238E27FC236}">
                  <a16:creationId xmlns:a16="http://schemas.microsoft.com/office/drawing/2014/main" id="{D665C07C-E1C6-4C4E-9459-0EFCDFE14690}"/>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9712;p69">
              <a:extLst>
                <a:ext uri="{FF2B5EF4-FFF2-40B4-BE49-F238E27FC236}">
                  <a16:creationId xmlns:a16="http://schemas.microsoft.com/office/drawing/2014/main" id="{E871FE44-7B9D-2742-8D1F-AA67F3C67E4D}"/>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17" name="Straight Arrow Connector 216">
            <a:extLst>
              <a:ext uri="{FF2B5EF4-FFF2-40B4-BE49-F238E27FC236}">
                <a16:creationId xmlns:a16="http://schemas.microsoft.com/office/drawing/2014/main" id="{CC8B6A32-A3F6-1C49-896F-85F0EA52529B}"/>
              </a:ext>
            </a:extLst>
          </p:cNvPr>
          <p:cNvCxnSpPr>
            <a:cxnSpLocks/>
          </p:cNvCxnSpPr>
          <p:nvPr/>
        </p:nvCxnSpPr>
        <p:spPr>
          <a:xfrm>
            <a:off x="7241995" y="2577444"/>
            <a:ext cx="2178596" cy="0"/>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8" name="Google Shape;6077;p67">
            <a:extLst>
              <a:ext uri="{FF2B5EF4-FFF2-40B4-BE49-F238E27FC236}">
                <a16:creationId xmlns:a16="http://schemas.microsoft.com/office/drawing/2014/main" id="{64628D3E-48C1-6747-A43E-24C871DC8F71}"/>
              </a:ext>
            </a:extLst>
          </p:cNvPr>
          <p:cNvGrpSpPr/>
          <p:nvPr/>
        </p:nvGrpSpPr>
        <p:grpSpPr>
          <a:xfrm>
            <a:off x="2511119" y="5867702"/>
            <a:ext cx="816948" cy="845600"/>
            <a:chOff x="5873617" y="2309901"/>
            <a:chExt cx="345720" cy="345720"/>
          </a:xfrm>
        </p:grpSpPr>
        <p:sp>
          <p:nvSpPr>
            <p:cNvPr id="219" name="Google Shape;6078;p67">
              <a:extLst>
                <a:ext uri="{FF2B5EF4-FFF2-40B4-BE49-F238E27FC236}">
                  <a16:creationId xmlns:a16="http://schemas.microsoft.com/office/drawing/2014/main" id="{43C68448-652D-7947-8B2C-119536B73493}"/>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6079;p67">
              <a:extLst>
                <a:ext uri="{FF2B5EF4-FFF2-40B4-BE49-F238E27FC236}">
                  <a16:creationId xmlns:a16="http://schemas.microsoft.com/office/drawing/2014/main" id="{87E2B4F5-CE37-B943-80D4-0F0FF39B3BBA}"/>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6080;p67">
              <a:extLst>
                <a:ext uri="{FF2B5EF4-FFF2-40B4-BE49-F238E27FC236}">
                  <a16:creationId xmlns:a16="http://schemas.microsoft.com/office/drawing/2014/main" id="{A1019A46-5C82-D346-AFE6-3FCF7B60B2F6}"/>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6081;p67">
              <a:extLst>
                <a:ext uri="{FF2B5EF4-FFF2-40B4-BE49-F238E27FC236}">
                  <a16:creationId xmlns:a16="http://schemas.microsoft.com/office/drawing/2014/main" id="{FEFF4455-24DF-7643-ADBD-AE2005323A35}"/>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6082;p67">
              <a:extLst>
                <a:ext uri="{FF2B5EF4-FFF2-40B4-BE49-F238E27FC236}">
                  <a16:creationId xmlns:a16="http://schemas.microsoft.com/office/drawing/2014/main" id="{AF930E59-2A66-3F47-892F-B512D74C15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6083;p67">
              <a:extLst>
                <a:ext uri="{FF2B5EF4-FFF2-40B4-BE49-F238E27FC236}">
                  <a16:creationId xmlns:a16="http://schemas.microsoft.com/office/drawing/2014/main" id="{C124C01D-C374-C44E-9E1C-EA7557577361}"/>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6084;p67">
              <a:extLst>
                <a:ext uri="{FF2B5EF4-FFF2-40B4-BE49-F238E27FC236}">
                  <a16:creationId xmlns:a16="http://schemas.microsoft.com/office/drawing/2014/main" id="{34D4BB11-F59E-3D4A-A8AF-65B4C734C363}"/>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6085;p67">
              <a:extLst>
                <a:ext uri="{FF2B5EF4-FFF2-40B4-BE49-F238E27FC236}">
                  <a16:creationId xmlns:a16="http://schemas.microsoft.com/office/drawing/2014/main" id="{5421812B-0155-C941-8628-9E376F26CC94}"/>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6086;p67">
              <a:extLst>
                <a:ext uri="{FF2B5EF4-FFF2-40B4-BE49-F238E27FC236}">
                  <a16:creationId xmlns:a16="http://schemas.microsoft.com/office/drawing/2014/main" id="{AAEFEA6F-96C6-E14D-B9E7-BDCD05A494F5}"/>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6087;p67">
              <a:extLst>
                <a:ext uri="{FF2B5EF4-FFF2-40B4-BE49-F238E27FC236}">
                  <a16:creationId xmlns:a16="http://schemas.microsoft.com/office/drawing/2014/main" id="{5D154DD6-7ABC-B446-881F-6293EE1F8753}"/>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6088;p67">
              <a:extLst>
                <a:ext uri="{FF2B5EF4-FFF2-40B4-BE49-F238E27FC236}">
                  <a16:creationId xmlns:a16="http://schemas.microsoft.com/office/drawing/2014/main" id="{578C3C12-5146-6E4D-B0C8-6EC1C955A1A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6089;p67">
              <a:extLst>
                <a:ext uri="{FF2B5EF4-FFF2-40B4-BE49-F238E27FC236}">
                  <a16:creationId xmlns:a16="http://schemas.microsoft.com/office/drawing/2014/main" id="{4EF91638-8365-4B48-A20B-C2836CD7E6F9}"/>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6090;p67">
              <a:extLst>
                <a:ext uri="{FF2B5EF4-FFF2-40B4-BE49-F238E27FC236}">
                  <a16:creationId xmlns:a16="http://schemas.microsoft.com/office/drawing/2014/main" id="{9FC4ECA6-E9D5-0B47-A0ED-615C9B62061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6091;p67">
              <a:extLst>
                <a:ext uri="{FF2B5EF4-FFF2-40B4-BE49-F238E27FC236}">
                  <a16:creationId xmlns:a16="http://schemas.microsoft.com/office/drawing/2014/main" id="{09E0A793-264C-C044-BCF2-F1F97E796452}"/>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6092;p67">
              <a:extLst>
                <a:ext uri="{FF2B5EF4-FFF2-40B4-BE49-F238E27FC236}">
                  <a16:creationId xmlns:a16="http://schemas.microsoft.com/office/drawing/2014/main" id="{5637EEC6-C4C1-3B4A-B440-FA48FDF46059}"/>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6093;p67">
              <a:extLst>
                <a:ext uri="{FF2B5EF4-FFF2-40B4-BE49-F238E27FC236}">
                  <a16:creationId xmlns:a16="http://schemas.microsoft.com/office/drawing/2014/main" id="{211D6691-4B1C-6347-8097-B42BBEEEF17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6094;p67">
              <a:extLst>
                <a:ext uri="{FF2B5EF4-FFF2-40B4-BE49-F238E27FC236}">
                  <a16:creationId xmlns:a16="http://schemas.microsoft.com/office/drawing/2014/main" id="{02ACB765-5039-9347-A2E1-139A4F94FAFF}"/>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6095;p67">
              <a:extLst>
                <a:ext uri="{FF2B5EF4-FFF2-40B4-BE49-F238E27FC236}">
                  <a16:creationId xmlns:a16="http://schemas.microsoft.com/office/drawing/2014/main" id="{195B8B23-F483-A94C-B723-EEB23EEE7BD6}"/>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6096;p67">
              <a:extLst>
                <a:ext uri="{FF2B5EF4-FFF2-40B4-BE49-F238E27FC236}">
                  <a16:creationId xmlns:a16="http://schemas.microsoft.com/office/drawing/2014/main" id="{67208F65-98A3-FA44-B217-529F0AF61418}"/>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8" name="TextBox 237">
            <a:extLst>
              <a:ext uri="{FF2B5EF4-FFF2-40B4-BE49-F238E27FC236}">
                <a16:creationId xmlns:a16="http://schemas.microsoft.com/office/drawing/2014/main" id="{F0A97995-860F-BB4B-B223-9DA6F4BE8989}"/>
              </a:ext>
            </a:extLst>
          </p:cNvPr>
          <p:cNvSpPr txBox="1"/>
          <p:nvPr/>
        </p:nvSpPr>
        <p:spPr>
          <a:xfrm>
            <a:off x="3328067" y="6059670"/>
            <a:ext cx="15199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5 minutes</a:t>
            </a:r>
          </a:p>
        </p:txBody>
      </p:sp>
      <p:pic>
        <p:nvPicPr>
          <p:cNvPr id="239" name="Picture 238">
            <a:extLst>
              <a:ext uri="{FF2B5EF4-FFF2-40B4-BE49-F238E27FC236}">
                <a16:creationId xmlns:a16="http://schemas.microsoft.com/office/drawing/2014/main" id="{C089B78E-8657-D44E-A09A-25641960F6BB}"/>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Tree>
    <p:extLst>
      <p:ext uri="{BB962C8B-B14F-4D97-AF65-F5344CB8AC3E}">
        <p14:creationId xmlns:p14="http://schemas.microsoft.com/office/powerpoint/2010/main" val="40371830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t>WHOLE GROUP DEBRIEF: VDP's at Your School</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2" y="1655712"/>
            <a:ext cx="9255596"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support will you need to increase awareness of VDP's at your school?</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42908518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DF289-2069-0246-A678-9B0C98CF205F}"/>
              </a:ext>
            </a:extLst>
          </p:cNvPr>
          <p:cNvSpPr>
            <a:spLocks noGrp="1"/>
          </p:cNvSpPr>
          <p:nvPr>
            <p:ph type="title"/>
          </p:nvPr>
        </p:nvSpPr>
        <p:spPr>
          <a:xfrm rot="-151">
            <a:off x="463323" y="2464960"/>
            <a:ext cx="4783921" cy="2344873"/>
          </a:xfrm>
        </p:spPr>
        <p:txBody>
          <a:bodyPr/>
          <a:lstStyle/>
          <a:p>
            <a:r>
              <a:rPr lang="en-US" sz="5400" dirty="0"/>
              <a:t>Lunch</a:t>
            </a:r>
          </a:p>
        </p:txBody>
      </p:sp>
    </p:spTree>
    <p:extLst>
      <p:ext uri="{BB962C8B-B14F-4D97-AF65-F5344CB8AC3E}">
        <p14:creationId xmlns:p14="http://schemas.microsoft.com/office/powerpoint/2010/main" val="16538920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DF289-2069-0246-A678-9B0C98CF205F}"/>
              </a:ext>
            </a:extLst>
          </p:cNvPr>
          <p:cNvSpPr>
            <a:spLocks noGrp="1"/>
          </p:cNvSpPr>
          <p:nvPr>
            <p:ph type="title"/>
          </p:nvPr>
        </p:nvSpPr>
        <p:spPr>
          <a:xfrm rot="-151">
            <a:off x="463323" y="2464960"/>
            <a:ext cx="4783921" cy="2344873"/>
          </a:xfrm>
        </p:spPr>
        <p:txBody>
          <a:bodyPr/>
          <a:lstStyle/>
          <a:p>
            <a:r>
              <a:rPr lang="en-US" sz="5400" dirty="0"/>
              <a:t>Quick Review</a:t>
            </a:r>
          </a:p>
        </p:txBody>
      </p:sp>
    </p:spTree>
    <p:extLst>
      <p:ext uri="{BB962C8B-B14F-4D97-AF65-F5344CB8AC3E}">
        <p14:creationId xmlns:p14="http://schemas.microsoft.com/office/powerpoint/2010/main" val="17701765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ED4202-1E41-8F4B-AA0C-56B1323AC4A4}"/>
              </a:ext>
            </a:extLst>
          </p:cNvPr>
          <p:cNvSpPr>
            <a:spLocks noGrp="1"/>
          </p:cNvSpPr>
          <p:nvPr>
            <p:ph type="title"/>
          </p:nvPr>
        </p:nvSpPr>
        <p:spPr>
          <a:xfrm>
            <a:off x="398208" y="415298"/>
            <a:ext cx="7441531" cy="845600"/>
          </a:xfrm>
        </p:spPr>
        <p:txBody>
          <a:bodyPr/>
          <a:lstStyle/>
          <a:p>
            <a:pPr algn="l"/>
            <a:r>
              <a:rPr lang="en-US" dirty="0"/>
              <a:t>All behavior serves a function...</a:t>
            </a:r>
          </a:p>
        </p:txBody>
      </p:sp>
      <p:graphicFrame>
        <p:nvGraphicFramePr>
          <p:cNvPr id="6" name="Diagram 5">
            <a:extLst>
              <a:ext uri="{FF2B5EF4-FFF2-40B4-BE49-F238E27FC236}">
                <a16:creationId xmlns:a16="http://schemas.microsoft.com/office/drawing/2014/main" id="{C0230508-9998-0348-8990-5A47C75E8584}"/>
              </a:ext>
            </a:extLst>
          </p:cNvPr>
          <p:cNvGraphicFramePr/>
          <p:nvPr/>
        </p:nvGraphicFramePr>
        <p:xfrm>
          <a:off x="398208" y="1696065"/>
          <a:ext cx="11009940" cy="4026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CBB43AB4-B844-0143-841B-872DE5496D38}"/>
              </a:ext>
            </a:extLst>
          </p:cNvPr>
          <p:cNvSpPr txBox="1">
            <a:spLocks noChangeArrowheads="1"/>
          </p:cNvSpPr>
          <p:nvPr/>
        </p:nvSpPr>
        <p:spPr>
          <a:xfrm>
            <a:off x="1009929" y="6011892"/>
            <a:ext cx="9786498" cy="795020"/>
          </a:xfrm>
          <a:prstGeom prst="rect">
            <a:avLst/>
          </a:prstGeom>
          <a:noFill/>
          <a:ln w="38100" cap="flat" cmpd="sng" algn="ctr">
            <a:noFill/>
            <a:prstDash val="solid"/>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a:buFontTx/>
              <a:buNone/>
            </a:pPr>
            <a:r>
              <a:rPr lang="en-US" sz="3200" b="1" kern="0" dirty="0">
                <a:solidFill>
                  <a:schemeClr val="accent6">
                    <a:lumMod val="50000"/>
                  </a:schemeClr>
                </a:solidFill>
                <a:latin typeface="Calibri" panose="020F0502020204030204" pitchFamily="34" charset="0"/>
                <a:cs typeface="Calibri" panose="020F0502020204030204" pitchFamily="34" charset="0"/>
              </a:rPr>
              <a:t>	“Function” </a:t>
            </a:r>
            <a:r>
              <a:rPr lang="en-US" sz="3000" kern="0" dirty="0">
                <a:solidFill>
                  <a:schemeClr val="accent6">
                    <a:lumMod val="50000"/>
                  </a:schemeClr>
                </a:solidFill>
                <a:latin typeface="Calibri" panose="020F0502020204030204" pitchFamily="34" charset="0"/>
                <a:cs typeface="Calibri" panose="020F0502020204030204" pitchFamily="34" charset="0"/>
              </a:rPr>
              <a:t>= outcome, result, purpose, consequence</a:t>
            </a:r>
          </a:p>
        </p:txBody>
      </p:sp>
      <p:pic>
        <p:nvPicPr>
          <p:cNvPr id="7" name="Picture 6">
            <a:extLst>
              <a:ext uri="{FF2B5EF4-FFF2-40B4-BE49-F238E27FC236}">
                <a16:creationId xmlns:a16="http://schemas.microsoft.com/office/drawing/2014/main" id="{4FE5B265-BC9C-E943-A8B6-FDB1144443FA}"/>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115725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bg>
      <p:bgPr>
        <a:solidFill>
          <a:srgbClr val="D3F3FB"/>
        </a:solidFill>
        <a:effectLst/>
      </p:bgPr>
    </p:bg>
    <p:spTree>
      <p:nvGrpSpPr>
        <p:cNvPr id="1" name=""/>
        <p:cNvGrpSpPr/>
        <p:nvPr/>
      </p:nvGrpSpPr>
      <p:grpSpPr>
        <a:xfrm>
          <a:off x="0" y="0"/>
          <a:ext cx="0" cy="0"/>
          <a:chOff x="0" y="0"/>
          <a:chExt cx="0" cy="0"/>
        </a:xfrm>
      </p:grpSpPr>
      <p:graphicFrame>
        <p:nvGraphicFramePr>
          <p:cNvPr id="5" name="Diagram 4"/>
          <p:cNvGraphicFramePr/>
          <p:nvPr/>
        </p:nvGraphicFramePr>
        <p:xfrm>
          <a:off x="152400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16E0BC0D-6384-6A45-81A2-F53118C20F60}"/>
              </a:ext>
            </a:extLst>
          </p:cNvPr>
          <p:cNvPicPr>
            <a:picLocks noChangeAspect="1"/>
          </p:cNvPicPr>
          <p:nvPr/>
        </p:nvPicPr>
        <p:blipFill>
          <a:blip r:embed="rId7"/>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514883411"/>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2A24BFD-EDB9-5B4F-AA2D-09ECB0A0FAB8}"/>
              </a:ext>
            </a:extLst>
          </p:cNvPr>
          <p:cNvSpPr/>
          <p:nvPr/>
        </p:nvSpPr>
        <p:spPr>
          <a:xfrm>
            <a:off x="732432" y="2130069"/>
            <a:ext cx="3191537" cy="4444684"/>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how SEB errors are labeled?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7" name="Rounded Rectangle 6">
            <a:extLst>
              <a:ext uri="{FF2B5EF4-FFF2-40B4-BE49-F238E27FC236}">
                <a16:creationId xmlns:a16="http://schemas.microsoft.com/office/drawing/2014/main" id="{5FF3306E-0BEC-E44B-99B5-5A37D3F85DDB}"/>
              </a:ext>
            </a:extLst>
          </p:cNvPr>
          <p:cNvSpPr/>
          <p:nvPr/>
        </p:nvSpPr>
        <p:spPr>
          <a:xfrm>
            <a:off x="4200081" y="2076287"/>
            <a:ext cx="3191537"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knowledgeable on what responses are appropriate and the process for responding to SEB errors?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ounded Rectangle 7">
            <a:extLst>
              <a:ext uri="{FF2B5EF4-FFF2-40B4-BE49-F238E27FC236}">
                <a16:creationId xmlns:a16="http://schemas.microsoft.com/office/drawing/2014/main" id="{E915CA6A-05E5-E044-BF7C-8B970F937431}"/>
              </a:ext>
            </a:extLst>
          </p:cNvPr>
          <p:cNvSpPr/>
          <p:nvPr/>
        </p:nvSpPr>
        <p:spPr>
          <a:xfrm>
            <a:off x="7654107" y="2075582"/>
            <a:ext cx="3336518"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recording and monitoring information when SEB errors occur?</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t>
            </a: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t>Organizing Responses: 3 Important Components</a:t>
            </a:r>
          </a:p>
        </p:txBody>
      </p:sp>
      <p:sp>
        <p:nvSpPr>
          <p:cNvPr id="3" name="Rounded Rectangle 2">
            <a:extLst>
              <a:ext uri="{FF2B5EF4-FFF2-40B4-BE49-F238E27FC236}">
                <a16:creationId xmlns:a16="http://schemas.microsoft.com/office/drawing/2014/main" id="{BFEDEEA7-FC05-2F45-BDAA-6224B66C6E12}"/>
              </a:ext>
            </a:extLst>
          </p:cNvPr>
          <p:cNvSpPr/>
          <p:nvPr/>
        </p:nvSpPr>
        <p:spPr>
          <a:xfrm>
            <a:off x="778395" y="1199400"/>
            <a:ext cx="3191537" cy="762000"/>
          </a:xfrm>
          <a:prstGeom prst="round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SEB Error Definitions</a:t>
            </a:r>
          </a:p>
        </p:txBody>
      </p:sp>
      <p:sp>
        <p:nvSpPr>
          <p:cNvPr id="4" name="Rounded Rectangle 3">
            <a:extLst>
              <a:ext uri="{FF2B5EF4-FFF2-40B4-BE49-F238E27FC236}">
                <a16:creationId xmlns:a16="http://schemas.microsoft.com/office/drawing/2014/main" id="{4C3FE47E-7282-304D-9A56-159CF62CD54C}"/>
              </a:ext>
            </a:extLst>
          </p:cNvPr>
          <p:cNvSpPr/>
          <p:nvPr/>
        </p:nvSpPr>
        <p:spPr>
          <a:xfrm>
            <a:off x="4148964"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Flow Chart</a:t>
            </a:r>
          </a:p>
        </p:txBody>
      </p:sp>
      <p:sp>
        <p:nvSpPr>
          <p:cNvPr id="5" name="Rounded Rectangle 4">
            <a:extLst>
              <a:ext uri="{FF2B5EF4-FFF2-40B4-BE49-F238E27FC236}">
                <a16:creationId xmlns:a16="http://schemas.microsoft.com/office/drawing/2014/main" id="{FBB90B77-6827-0145-B432-82861FFD3B26}"/>
              </a:ext>
            </a:extLst>
          </p:cNvPr>
          <p:cNvSpPr/>
          <p:nvPr/>
        </p:nvSpPr>
        <p:spPr>
          <a:xfrm>
            <a:off x="7675480"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Referral Form</a:t>
            </a:r>
          </a:p>
        </p:txBody>
      </p:sp>
      <p:sp>
        <p:nvSpPr>
          <p:cNvPr id="9" name="Rounded Rectangle 8">
            <a:extLst>
              <a:ext uri="{FF2B5EF4-FFF2-40B4-BE49-F238E27FC236}">
                <a16:creationId xmlns:a16="http://schemas.microsoft.com/office/drawing/2014/main" id="{E251C75E-F8F1-B947-BD29-2E740A24B69D}"/>
              </a:ext>
            </a:extLst>
          </p:cNvPr>
          <p:cNvSpPr/>
          <p:nvPr/>
        </p:nvSpPr>
        <p:spPr>
          <a:xfrm>
            <a:off x="924701" y="5108780"/>
            <a:ext cx="2806997" cy="1372478"/>
          </a:xfrm>
          <a:prstGeom prst="roundRect">
            <a:avLst/>
          </a:prstGeom>
          <a:solidFill>
            <a:schemeClr val="accent1">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ommunication</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D</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ata</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eview</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a:extLst>
              <a:ext uri="{FF2B5EF4-FFF2-40B4-BE49-F238E27FC236}">
                <a16:creationId xmlns:a16="http://schemas.microsoft.com/office/drawing/2014/main" id="{EF15C805-06FF-A64D-96F2-C1235B7C4E53}"/>
              </a:ext>
            </a:extLst>
          </p:cNvPr>
          <p:cNvSpPr/>
          <p:nvPr/>
        </p:nvSpPr>
        <p:spPr>
          <a:xfrm>
            <a:off x="4392350" y="5108780"/>
            <a:ext cx="2806997" cy="1372478"/>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esponses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1" name="Rounded Rectangle 10">
            <a:extLst>
              <a:ext uri="{FF2B5EF4-FFF2-40B4-BE49-F238E27FC236}">
                <a16:creationId xmlns:a16="http://schemas.microsoft.com/office/drawing/2014/main" id="{B6740F9E-8AC4-8A46-BB10-320DD3DB1B7A}"/>
              </a:ext>
            </a:extLst>
          </p:cNvPr>
          <p:cNvSpPr/>
          <p:nvPr/>
        </p:nvSpPr>
        <p:spPr>
          <a:xfrm>
            <a:off x="7859999" y="4696891"/>
            <a:ext cx="3007018" cy="1747614"/>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M</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anagement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Tracking of Behaviors</a:t>
            </a:r>
          </a:p>
        </p:txBody>
      </p:sp>
      <p:pic>
        <p:nvPicPr>
          <p:cNvPr id="12" name="Picture 11">
            <a:extLst>
              <a:ext uri="{FF2B5EF4-FFF2-40B4-BE49-F238E27FC236}">
                <a16:creationId xmlns:a16="http://schemas.microsoft.com/office/drawing/2014/main" id="{86E0090E-55B5-D54C-B829-64273F5F40A3}"/>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41560431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59FCAB-7494-DD47-BA69-3F2F09647328}"/>
              </a:ext>
            </a:extLst>
          </p:cNvPr>
          <p:cNvPicPr>
            <a:picLocks noChangeAspect="1"/>
          </p:cNvPicPr>
          <p:nvPr/>
        </p:nvPicPr>
        <p:blipFill rotWithShape="1">
          <a:blip r:embed="rId3"/>
          <a:srcRect r="1418"/>
          <a:stretch/>
        </p:blipFill>
        <p:spPr>
          <a:xfrm>
            <a:off x="239340" y="1170736"/>
            <a:ext cx="11038260" cy="5280907"/>
          </a:xfrm>
          <a:prstGeom prst="rect">
            <a:avLst/>
          </a:prstGeom>
        </p:spPr>
      </p:pic>
      <p:sp>
        <p:nvSpPr>
          <p:cNvPr id="106499" name="Rectangle 3"/>
          <p:cNvSpPr>
            <a:spLocks noGrp="1" noChangeArrowheads="1"/>
          </p:cNvSpPr>
          <p:nvPr>
            <p:ph type="title"/>
          </p:nvPr>
        </p:nvSpPr>
        <p:spPr>
          <a:xfrm>
            <a:off x="278618" y="292827"/>
            <a:ext cx="7441531" cy="845600"/>
          </a:xfrm>
          <a:noFill/>
          <a:ln>
            <a:noFill/>
          </a:ln>
        </p:spPr>
        <p:txBody>
          <a:bodyPr/>
          <a:lstStyle/>
          <a:p>
            <a:pPr algn="l" eaLnBrk="1" hangingPunct="1"/>
            <a:r>
              <a:rPr lang="en-US" dirty="0"/>
              <a:t>Escalation &amp; De-escalation</a:t>
            </a:r>
          </a:p>
        </p:txBody>
      </p:sp>
      <p:sp>
        <p:nvSpPr>
          <p:cNvPr id="15" name="Text Box 47"/>
          <p:cNvSpPr txBox="1">
            <a:spLocks noChangeArrowheads="1"/>
          </p:cNvSpPr>
          <p:nvPr/>
        </p:nvSpPr>
        <p:spPr bwMode="auto">
          <a:xfrm>
            <a:off x="8319902" y="6543638"/>
            <a:ext cx="2057400" cy="307777"/>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(Colvin &amp; Sugai, 1989)</a:t>
            </a:r>
          </a:p>
        </p:txBody>
      </p:sp>
      <p:sp>
        <p:nvSpPr>
          <p:cNvPr id="106500" name="Text Box 4"/>
          <p:cNvSpPr txBox="1">
            <a:spLocks noChangeArrowheads="1"/>
          </p:cNvSpPr>
          <p:nvPr/>
        </p:nvSpPr>
        <p:spPr bwMode="auto">
          <a:xfrm>
            <a:off x="239340" y="1379228"/>
            <a:ext cx="659155" cy="40011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Calibri" panose="020F0502020204030204"/>
                <a:ea typeface="+mn-ea"/>
                <a:cs typeface="+mn-cs"/>
              </a:rPr>
              <a:t>High</a:t>
            </a:r>
          </a:p>
        </p:txBody>
      </p:sp>
      <p:sp>
        <p:nvSpPr>
          <p:cNvPr id="106501" name="Text Box 5"/>
          <p:cNvSpPr txBox="1">
            <a:spLocks noChangeArrowheads="1"/>
          </p:cNvSpPr>
          <p:nvPr/>
        </p:nvSpPr>
        <p:spPr bwMode="auto">
          <a:xfrm>
            <a:off x="274124" y="5461615"/>
            <a:ext cx="608436" cy="40011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Calibri" panose="020F0502020204030204"/>
                <a:ea typeface="+mn-ea"/>
                <a:cs typeface="+mn-cs"/>
              </a:rPr>
              <a:t>Low</a:t>
            </a:r>
          </a:p>
        </p:txBody>
      </p:sp>
      <p:sp>
        <p:nvSpPr>
          <p:cNvPr id="7" name="TextBox 6">
            <a:extLst>
              <a:ext uri="{FF2B5EF4-FFF2-40B4-BE49-F238E27FC236}">
                <a16:creationId xmlns:a16="http://schemas.microsoft.com/office/drawing/2014/main" id="{AF814F4B-4091-D644-AE83-EC36BAE251C9}"/>
              </a:ext>
            </a:extLst>
          </p:cNvPr>
          <p:cNvSpPr txBox="1"/>
          <p:nvPr/>
        </p:nvSpPr>
        <p:spPr>
          <a:xfrm>
            <a:off x="1293102" y="5338505"/>
            <a:ext cx="933269" cy="523220"/>
          </a:xfrm>
          <a:prstGeom prst="rect">
            <a:avLst/>
          </a:prstGeom>
          <a:noFill/>
        </p:spPr>
        <p:txBody>
          <a:bodyPr wrap="none" rtlCol="0">
            <a:spAutoFit/>
          </a:bodyPr>
          <a:lstStyle/>
          <a:p>
            <a:r>
              <a:rPr lang="en-US" sz="2800" b="1" dirty="0"/>
              <a:t>Calm</a:t>
            </a:r>
          </a:p>
        </p:txBody>
      </p:sp>
      <p:sp>
        <p:nvSpPr>
          <p:cNvPr id="23" name="TextBox 22">
            <a:extLst>
              <a:ext uri="{FF2B5EF4-FFF2-40B4-BE49-F238E27FC236}">
                <a16:creationId xmlns:a16="http://schemas.microsoft.com/office/drawing/2014/main" id="{D0DE54B0-965A-4347-A7DA-AEE37144E5DB}"/>
              </a:ext>
            </a:extLst>
          </p:cNvPr>
          <p:cNvSpPr txBox="1"/>
          <p:nvPr/>
        </p:nvSpPr>
        <p:spPr>
          <a:xfrm>
            <a:off x="2363531" y="4945082"/>
            <a:ext cx="1208921" cy="523220"/>
          </a:xfrm>
          <a:prstGeom prst="rect">
            <a:avLst/>
          </a:prstGeom>
          <a:noFill/>
        </p:spPr>
        <p:txBody>
          <a:bodyPr wrap="none" rtlCol="0">
            <a:spAutoFit/>
          </a:bodyPr>
          <a:lstStyle/>
          <a:p>
            <a:r>
              <a:rPr lang="en-US" sz="2800" b="1" dirty="0"/>
              <a:t>Trigger</a:t>
            </a:r>
          </a:p>
        </p:txBody>
      </p:sp>
      <p:sp>
        <p:nvSpPr>
          <p:cNvPr id="24" name="TextBox 23">
            <a:extLst>
              <a:ext uri="{FF2B5EF4-FFF2-40B4-BE49-F238E27FC236}">
                <a16:creationId xmlns:a16="http://schemas.microsoft.com/office/drawing/2014/main" id="{9E6FB965-D35C-AE48-8DAD-AD3CEC3ACE17}"/>
              </a:ext>
            </a:extLst>
          </p:cNvPr>
          <p:cNvSpPr txBox="1"/>
          <p:nvPr/>
        </p:nvSpPr>
        <p:spPr>
          <a:xfrm>
            <a:off x="3221992" y="4225533"/>
            <a:ext cx="1554785" cy="523220"/>
          </a:xfrm>
          <a:prstGeom prst="rect">
            <a:avLst/>
          </a:prstGeom>
          <a:noFill/>
        </p:spPr>
        <p:txBody>
          <a:bodyPr wrap="none" rtlCol="0">
            <a:spAutoFit/>
          </a:bodyPr>
          <a:lstStyle/>
          <a:p>
            <a:r>
              <a:rPr lang="en-US" sz="2800" b="1" dirty="0"/>
              <a:t>Agitation</a:t>
            </a:r>
          </a:p>
        </p:txBody>
      </p:sp>
      <p:sp>
        <p:nvSpPr>
          <p:cNvPr id="25" name="TextBox 24">
            <a:extLst>
              <a:ext uri="{FF2B5EF4-FFF2-40B4-BE49-F238E27FC236}">
                <a16:creationId xmlns:a16="http://schemas.microsoft.com/office/drawing/2014/main" id="{1FC0F947-C853-104C-9D92-126E8F657553}"/>
              </a:ext>
            </a:extLst>
          </p:cNvPr>
          <p:cNvSpPr txBox="1"/>
          <p:nvPr/>
        </p:nvSpPr>
        <p:spPr>
          <a:xfrm>
            <a:off x="3434885" y="2927104"/>
            <a:ext cx="2047355" cy="523220"/>
          </a:xfrm>
          <a:prstGeom prst="rect">
            <a:avLst/>
          </a:prstGeom>
          <a:noFill/>
        </p:spPr>
        <p:txBody>
          <a:bodyPr wrap="none" rtlCol="0">
            <a:spAutoFit/>
          </a:bodyPr>
          <a:lstStyle/>
          <a:p>
            <a:r>
              <a:rPr lang="en-US" sz="2800" b="1" dirty="0"/>
              <a:t>Acceleration</a:t>
            </a:r>
          </a:p>
        </p:txBody>
      </p:sp>
      <p:sp>
        <p:nvSpPr>
          <p:cNvPr id="26" name="TextBox 25">
            <a:extLst>
              <a:ext uri="{FF2B5EF4-FFF2-40B4-BE49-F238E27FC236}">
                <a16:creationId xmlns:a16="http://schemas.microsoft.com/office/drawing/2014/main" id="{E8EC55B9-2528-3A42-9417-881B9E0B8F5F}"/>
              </a:ext>
            </a:extLst>
          </p:cNvPr>
          <p:cNvSpPr txBox="1"/>
          <p:nvPr/>
        </p:nvSpPr>
        <p:spPr>
          <a:xfrm>
            <a:off x="5733932" y="1329816"/>
            <a:ext cx="901850" cy="523220"/>
          </a:xfrm>
          <a:prstGeom prst="rect">
            <a:avLst/>
          </a:prstGeom>
          <a:noFill/>
        </p:spPr>
        <p:txBody>
          <a:bodyPr wrap="none" rtlCol="0">
            <a:spAutoFit/>
          </a:bodyPr>
          <a:lstStyle/>
          <a:p>
            <a:r>
              <a:rPr lang="en-US" sz="2800" b="1" dirty="0"/>
              <a:t>Peak</a:t>
            </a:r>
          </a:p>
        </p:txBody>
      </p:sp>
      <p:sp>
        <p:nvSpPr>
          <p:cNvPr id="27" name="TextBox 26">
            <a:extLst>
              <a:ext uri="{FF2B5EF4-FFF2-40B4-BE49-F238E27FC236}">
                <a16:creationId xmlns:a16="http://schemas.microsoft.com/office/drawing/2014/main" id="{30814203-F840-5E4A-8201-B5AC5D461D85}"/>
              </a:ext>
            </a:extLst>
          </p:cNvPr>
          <p:cNvSpPr txBox="1"/>
          <p:nvPr/>
        </p:nvSpPr>
        <p:spPr>
          <a:xfrm>
            <a:off x="7117080" y="2827945"/>
            <a:ext cx="2213426" cy="523220"/>
          </a:xfrm>
          <a:prstGeom prst="rect">
            <a:avLst/>
          </a:prstGeom>
          <a:noFill/>
        </p:spPr>
        <p:txBody>
          <a:bodyPr wrap="none" rtlCol="0">
            <a:spAutoFit/>
          </a:bodyPr>
          <a:lstStyle/>
          <a:p>
            <a:r>
              <a:rPr lang="en-US" sz="2800" b="1" dirty="0"/>
              <a:t>De-escalation</a:t>
            </a:r>
          </a:p>
        </p:txBody>
      </p:sp>
      <p:sp>
        <p:nvSpPr>
          <p:cNvPr id="28" name="TextBox 27">
            <a:extLst>
              <a:ext uri="{FF2B5EF4-FFF2-40B4-BE49-F238E27FC236}">
                <a16:creationId xmlns:a16="http://schemas.microsoft.com/office/drawing/2014/main" id="{CC0456E8-D3E3-4441-9520-281C6A2DA1E8}"/>
              </a:ext>
            </a:extLst>
          </p:cNvPr>
          <p:cNvSpPr txBox="1"/>
          <p:nvPr/>
        </p:nvSpPr>
        <p:spPr>
          <a:xfrm>
            <a:off x="9348602" y="4821102"/>
            <a:ext cx="1550296" cy="523220"/>
          </a:xfrm>
          <a:prstGeom prst="rect">
            <a:avLst/>
          </a:prstGeom>
          <a:noFill/>
        </p:spPr>
        <p:txBody>
          <a:bodyPr wrap="none" rtlCol="0">
            <a:spAutoFit/>
          </a:bodyPr>
          <a:lstStyle/>
          <a:p>
            <a:r>
              <a:rPr lang="en-US" sz="2800" b="1" dirty="0"/>
              <a:t>Recovery</a:t>
            </a:r>
          </a:p>
        </p:txBody>
      </p:sp>
      <p:sp>
        <p:nvSpPr>
          <p:cNvPr id="8" name="Rounded Rectangle 7">
            <a:extLst>
              <a:ext uri="{FF2B5EF4-FFF2-40B4-BE49-F238E27FC236}">
                <a16:creationId xmlns:a16="http://schemas.microsoft.com/office/drawing/2014/main" id="{D49A19B8-8985-CB4A-8C4D-793514DFB082}"/>
              </a:ext>
            </a:extLst>
          </p:cNvPr>
          <p:cNvSpPr/>
          <p:nvPr/>
        </p:nvSpPr>
        <p:spPr>
          <a:xfrm>
            <a:off x="1151158" y="4113925"/>
            <a:ext cx="3625619" cy="2744075"/>
          </a:xfrm>
          <a:prstGeom prst="roundRect">
            <a:avLst/>
          </a:prstGeom>
          <a:solidFill>
            <a:srgbClr val="FF77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200" b="1" u="sng" dirty="0">
                <a:solidFill>
                  <a:schemeClr val="accent6">
                    <a:lumMod val="50000"/>
                  </a:schemeClr>
                </a:solidFill>
              </a:rPr>
              <a:t>PREVENTION</a:t>
            </a:r>
          </a:p>
        </p:txBody>
      </p:sp>
      <p:pic>
        <p:nvPicPr>
          <p:cNvPr id="10" name="Picture 9">
            <a:extLst>
              <a:ext uri="{FF2B5EF4-FFF2-40B4-BE49-F238E27FC236}">
                <a16:creationId xmlns:a16="http://schemas.microsoft.com/office/drawing/2014/main" id="{C96CF920-DF81-974C-9C8C-7DDB880BE5A0}"/>
              </a:ext>
            </a:extLst>
          </p:cNvPr>
          <p:cNvPicPr>
            <a:picLocks noChangeAspect="1"/>
          </p:cNvPicPr>
          <p:nvPr/>
        </p:nvPicPr>
        <p:blipFill>
          <a:blip r:embed="rId4">
            <a:duotone>
              <a:prstClr val="black"/>
              <a:schemeClr val="accent2">
                <a:tint val="45000"/>
                <a:satMod val="400000"/>
              </a:schemeClr>
            </a:duotone>
            <a:extLst>
              <a:ext uri="{837473B0-CC2E-450A-ABE3-18F120FF3D39}">
                <a1611:picAttrSrcUrl xmlns:a1611="http://schemas.microsoft.com/office/drawing/2016/11/main" r:id="rId5"/>
              </a:ext>
            </a:extLst>
          </a:blip>
          <a:stretch>
            <a:fillRect/>
          </a:stretch>
        </p:blipFill>
        <p:spPr>
          <a:xfrm>
            <a:off x="1191633" y="3412654"/>
            <a:ext cx="1989885" cy="1519494"/>
          </a:xfrm>
          <a:prstGeom prst="rect">
            <a:avLst/>
          </a:prstGeom>
        </p:spPr>
      </p:pic>
      <p:pic>
        <p:nvPicPr>
          <p:cNvPr id="16" name="Picture 15">
            <a:extLst>
              <a:ext uri="{FF2B5EF4-FFF2-40B4-BE49-F238E27FC236}">
                <a16:creationId xmlns:a16="http://schemas.microsoft.com/office/drawing/2014/main" id="{F0C650F4-93D3-DD42-AA39-3A1E03BFFC40}"/>
              </a:ext>
            </a:extLst>
          </p:cNvPr>
          <p:cNvPicPr>
            <a:picLocks noChangeAspect="1"/>
          </p:cNvPicPr>
          <p:nvPr/>
        </p:nvPicPr>
        <p:blipFill>
          <a:blip r:embed="rId6"/>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70264941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6114-E231-F44A-9FA7-44054ED7F2A2}"/>
              </a:ext>
            </a:extLst>
          </p:cNvPr>
          <p:cNvSpPr>
            <a:spLocks noGrp="1"/>
          </p:cNvSpPr>
          <p:nvPr>
            <p:ph type="title"/>
          </p:nvPr>
        </p:nvSpPr>
        <p:spPr>
          <a:xfrm>
            <a:off x="0" y="537802"/>
            <a:ext cx="10864372" cy="845600"/>
          </a:xfrm>
        </p:spPr>
        <p:txBody>
          <a:bodyPr/>
          <a:lstStyle/>
          <a:p>
            <a:r>
              <a:rPr lang="en-US" b="1" dirty="0"/>
              <a:t>Reduce Effects of Implicit Bias through Specific Training</a:t>
            </a:r>
          </a:p>
        </p:txBody>
      </p:sp>
      <p:graphicFrame>
        <p:nvGraphicFramePr>
          <p:cNvPr id="3" name="Diagram 2">
            <a:extLst>
              <a:ext uri="{FF2B5EF4-FFF2-40B4-BE49-F238E27FC236}">
                <a16:creationId xmlns:a16="http://schemas.microsoft.com/office/drawing/2014/main" id="{4839EE3D-D0A3-2142-B9C9-E40C3D05ADA9}"/>
              </a:ext>
            </a:extLst>
          </p:cNvPr>
          <p:cNvGraphicFramePr/>
          <p:nvPr>
            <p:extLst>
              <p:ext uri="{D42A27DB-BD31-4B8C-83A1-F6EECF244321}">
                <p14:modId xmlns:p14="http://schemas.microsoft.com/office/powerpoint/2010/main" val="2686560103"/>
              </p:ext>
            </p:extLst>
          </p:nvPr>
        </p:nvGraphicFramePr>
        <p:xfrm>
          <a:off x="-392361" y="1248795"/>
          <a:ext cx="12387411" cy="5609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ECE7739-F9AB-E34C-BD5F-874B9A0CF5CF}"/>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41167216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a:ea typeface="+mn-ea"/>
                <a:cs typeface="+mn-cs"/>
              </a:rPr>
              <a:t>Team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a:ea typeface="+mn-ea"/>
                <a:cs typeface="+mn-cs"/>
              </a:rPr>
              <a:t>Action Planning Time</a:t>
            </a:r>
          </a:p>
        </p:txBody>
      </p:sp>
    </p:spTree>
    <p:extLst>
      <p:ext uri="{BB962C8B-B14F-4D97-AF65-F5344CB8AC3E}">
        <p14:creationId xmlns:p14="http://schemas.microsoft.com/office/powerpoint/2010/main" val="681828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99" name="Picture 198">
            <a:extLst>
              <a:ext uri="{FF2B5EF4-FFF2-40B4-BE49-F238E27FC236}">
                <a16:creationId xmlns:a16="http://schemas.microsoft.com/office/drawing/2014/main" id="{03126541-CBBD-734D-B129-409C5E0CD6E4}"/>
              </a:ext>
            </a:extLst>
          </p:cNvPr>
          <p:cNvPicPr>
            <a:picLocks noChangeAspect="1"/>
          </p:cNvPicPr>
          <p:nvPr/>
        </p:nvPicPr>
        <p:blipFill rotWithShape="1">
          <a:blip r:embed="rId3"/>
          <a:srcRect l="14952" t="7204" r="20880" b="6394"/>
          <a:stretch/>
        </p:blipFill>
        <p:spPr>
          <a:xfrm>
            <a:off x="2077872" y="1863151"/>
            <a:ext cx="1045880" cy="1008078"/>
          </a:xfrm>
          <a:prstGeom prst="ellipse">
            <a:avLst/>
          </a:prstGeom>
          <a:ln w="19050">
            <a:solidFill>
              <a:schemeClr val="accent2">
                <a:lumMod val="50000"/>
              </a:schemeClr>
            </a:solidFill>
          </a:ln>
        </p:spPr>
      </p:pic>
      <p:pic>
        <p:nvPicPr>
          <p:cNvPr id="205" name="Picture 204">
            <a:extLst>
              <a:ext uri="{FF2B5EF4-FFF2-40B4-BE49-F238E27FC236}">
                <a16:creationId xmlns:a16="http://schemas.microsoft.com/office/drawing/2014/main" id="{3922E28D-4F2C-CB40-A771-88AE1C5E08CC}"/>
              </a:ext>
            </a:extLst>
          </p:cNvPr>
          <p:cNvPicPr>
            <a:picLocks noChangeAspect="1"/>
          </p:cNvPicPr>
          <p:nvPr/>
        </p:nvPicPr>
        <p:blipFill rotWithShape="1">
          <a:blip r:embed="rId4"/>
          <a:srcRect l="6733" t="15855" r="11160"/>
          <a:stretch/>
        </p:blipFill>
        <p:spPr>
          <a:xfrm>
            <a:off x="7858573" y="622876"/>
            <a:ext cx="1109563" cy="1089388"/>
          </a:xfrm>
          <a:prstGeom prst="ellipse">
            <a:avLst/>
          </a:prstGeom>
          <a:ln w="19050">
            <a:solidFill>
              <a:schemeClr val="accent2">
                <a:lumMod val="50000"/>
              </a:schemeClr>
            </a:solidFill>
          </a:ln>
        </p:spPr>
      </p:pic>
      <p:pic>
        <p:nvPicPr>
          <p:cNvPr id="207" name="Picture 206">
            <a:extLst>
              <a:ext uri="{FF2B5EF4-FFF2-40B4-BE49-F238E27FC236}">
                <a16:creationId xmlns:a16="http://schemas.microsoft.com/office/drawing/2014/main" id="{766A4EA4-C29B-2F41-B1A3-A8EDBDCE375A}"/>
              </a:ext>
            </a:extLst>
          </p:cNvPr>
          <p:cNvPicPr>
            <a:picLocks noChangeAspect="1"/>
          </p:cNvPicPr>
          <p:nvPr/>
        </p:nvPicPr>
        <p:blipFill rotWithShape="1">
          <a:blip r:embed="rId5"/>
          <a:srcRect l="22607" t="16464" r="18776" b="15253"/>
          <a:stretch/>
        </p:blipFill>
        <p:spPr>
          <a:xfrm>
            <a:off x="7858573" y="2074283"/>
            <a:ext cx="1135955" cy="1089389"/>
          </a:xfrm>
          <a:prstGeom prst="ellipse">
            <a:avLst/>
          </a:prstGeom>
          <a:ln w="19050">
            <a:solidFill>
              <a:schemeClr val="accent2">
                <a:lumMod val="50000"/>
              </a:schemeClr>
            </a:solidFill>
          </a:ln>
        </p:spPr>
      </p:pic>
      <p:pic>
        <p:nvPicPr>
          <p:cNvPr id="213" name="Picture 212">
            <a:extLst>
              <a:ext uri="{FF2B5EF4-FFF2-40B4-BE49-F238E27FC236}">
                <a16:creationId xmlns:a16="http://schemas.microsoft.com/office/drawing/2014/main" id="{F999399D-0426-5141-AA3F-586EB4F0DDDF}"/>
              </a:ext>
            </a:extLst>
          </p:cNvPr>
          <p:cNvPicPr>
            <a:picLocks noChangeAspect="1"/>
          </p:cNvPicPr>
          <p:nvPr/>
        </p:nvPicPr>
        <p:blipFill rotWithShape="1">
          <a:blip r:embed="rId6"/>
          <a:srcRect l="15298" t="6738" r="15999" b="17357"/>
          <a:stretch/>
        </p:blipFill>
        <p:spPr>
          <a:xfrm>
            <a:off x="2139854" y="4361776"/>
            <a:ext cx="1045880" cy="1033632"/>
          </a:xfrm>
          <a:prstGeom prst="ellipse">
            <a:avLst/>
          </a:prstGeom>
          <a:ln w="19050">
            <a:solidFill>
              <a:schemeClr val="accent2">
                <a:lumMod val="50000"/>
              </a:schemeClr>
            </a:solidFill>
          </a:ln>
        </p:spPr>
      </p:pic>
      <p:pic>
        <p:nvPicPr>
          <p:cNvPr id="215" name="Picture 214">
            <a:extLst>
              <a:ext uri="{FF2B5EF4-FFF2-40B4-BE49-F238E27FC236}">
                <a16:creationId xmlns:a16="http://schemas.microsoft.com/office/drawing/2014/main" id="{BEEFB166-9A4E-CA46-BCA5-63EDD50EE07A}"/>
              </a:ext>
            </a:extLst>
          </p:cNvPr>
          <p:cNvPicPr>
            <a:picLocks noChangeAspect="1"/>
          </p:cNvPicPr>
          <p:nvPr/>
        </p:nvPicPr>
        <p:blipFill rotWithShape="1">
          <a:blip r:embed="rId7"/>
          <a:srcRect l="9398" t="21261" r="17871" b="11318"/>
          <a:stretch/>
        </p:blipFill>
        <p:spPr>
          <a:xfrm>
            <a:off x="2112145" y="3087693"/>
            <a:ext cx="1045880" cy="969496"/>
          </a:xfrm>
          <a:prstGeom prst="ellipse">
            <a:avLst/>
          </a:prstGeom>
          <a:ln w="19050">
            <a:solidFill>
              <a:schemeClr val="accent2">
                <a:lumMod val="50000"/>
              </a:schemeClr>
            </a:solidFill>
          </a:ln>
        </p:spPr>
      </p:pic>
      <p:sp>
        <p:nvSpPr>
          <p:cNvPr id="230" name="TextBox 229">
            <a:extLst>
              <a:ext uri="{FF2B5EF4-FFF2-40B4-BE49-F238E27FC236}">
                <a16:creationId xmlns:a16="http://schemas.microsoft.com/office/drawing/2014/main" id="{B3219281-B0C8-1A42-86A2-C9669FC07A04}"/>
              </a:ext>
            </a:extLst>
          </p:cNvPr>
          <p:cNvSpPr txBox="1"/>
          <p:nvPr/>
        </p:nvSpPr>
        <p:spPr>
          <a:xfrm>
            <a:off x="3328346" y="875182"/>
            <a:ext cx="13131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Timing</a:t>
            </a:r>
          </a:p>
        </p:txBody>
      </p:sp>
      <p:sp>
        <p:nvSpPr>
          <p:cNvPr id="231" name="TextBox 230">
            <a:extLst>
              <a:ext uri="{FF2B5EF4-FFF2-40B4-BE49-F238E27FC236}">
                <a16:creationId xmlns:a16="http://schemas.microsoft.com/office/drawing/2014/main" id="{AD1A0ACC-C9C5-A346-B316-65B21ADCB593}"/>
              </a:ext>
            </a:extLst>
          </p:cNvPr>
          <p:cNvSpPr txBox="1"/>
          <p:nvPr/>
        </p:nvSpPr>
        <p:spPr>
          <a:xfrm>
            <a:off x="3335273" y="2074802"/>
            <a:ext cx="14318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Activity</a:t>
            </a:r>
          </a:p>
        </p:txBody>
      </p:sp>
      <p:sp>
        <p:nvSpPr>
          <p:cNvPr id="232" name="TextBox 231">
            <a:extLst>
              <a:ext uri="{FF2B5EF4-FFF2-40B4-BE49-F238E27FC236}">
                <a16:creationId xmlns:a16="http://schemas.microsoft.com/office/drawing/2014/main" id="{13EBD371-F38D-A24B-9AEA-289DFFEB4FC1}"/>
              </a:ext>
            </a:extLst>
          </p:cNvPr>
          <p:cNvSpPr txBox="1"/>
          <p:nvPr/>
        </p:nvSpPr>
        <p:spPr>
          <a:xfrm>
            <a:off x="3335273" y="3280053"/>
            <a:ext cx="19447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Guidelines</a:t>
            </a:r>
          </a:p>
        </p:txBody>
      </p:sp>
      <p:sp>
        <p:nvSpPr>
          <p:cNvPr id="233" name="TextBox 232">
            <a:extLst>
              <a:ext uri="{FF2B5EF4-FFF2-40B4-BE49-F238E27FC236}">
                <a16:creationId xmlns:a16="http://schemas.microsoft.com/office/drawing/2014/main" id="{03765390-13AC-4042-8040-26ADAFFFD6C0}"/>
              </a:ext>
            </a:extLst>
          </p:cNvPr>
          <p:cNvSpPr txBox="1"/>
          <p:nvPr/>
        </p:nvSpPr>
        <p:spPr>
          <a:xfrm>
            <a:off x="3335273" y="4586204"/>
            <a:ext cx="15103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Big Idea</a:t>
            </a:r>
          </a:p>
        </p:txBody>
      </p:sp>
      <p:sp>
        <p:nvSpPr>
          <p:cNvPr id="235" name="TextBox 234">
            <a:extLst>
              <a:ext uri="{FF2B5EF4-FFF2-40B4-BE49-F238E27FC236}">
                <a16:creationId xmlns:a16="http://schemas.microsoft.com/office/drawing/2014/main" id="{6F3A206B-9280-4B41-9406-8C42E7E046B1}"/>
              </a:ext>
            </a:extLst>
          </p:cNvPr>
          <p:cNvSpPr txBox="1"/>
          <p:nvPr/>
        </p:nvSpPr>
        <p:spPr>
          <a:xfrm>
            <a:off x="9304917" y="834527"/>
            <a:ext cx="15958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Example</a:t>
            </a:r>
          </a:p>
        </p:txBody>
      </p:sp>
      <p:sp>
        <p:nvSpPr>
          <p:cNvPr id="236" name="TextBox 235">
            <a:extLst>
              <a:ext uri="{FF2B5EF4-FFF2-40B4-BE49-F238E27FC236}">
                <a16:creationId xmlns:a16="http://schemas.microsoft.com/office/drawing/2014/main" id="{0C8A3C15-3F55-A841-93DA-195E64FAC21D}"/>
              </a:ext>
            </a:extLst>
          </p:cNvPr>
          <p:cNvSpPr txBox="1"/>
          <p:nvPr/>
        </p:nvSpPr>
        <p:spPr>
          <a:xfrm>
            <a:off x="9267212" y="2326591"/>
            <a:ext cx="24152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Non-example</a:t>
            </a:r>
          </a:p>
        </p:txBody>
      </p:sp>
      <p:pic>
        <p:nvPicPr>
          <p:cNvPr id="16" name="Picture 15">
            <a:extLst>
              <a:ext uri="{FF2B5EF4-FFF2-40B4-BE49-F238E27FC236}">
                <a16:creationId xmlns:a16="http://schemas.microsoft.com/office/drawing/2014/main" id="{976E88FA-5AA2-EF4D-97D8-72ACB3EB9F72}"/>
              </a:ext>
            </a:extLst>
          </p:cNvPr>
          <p:cNvPicPr>
            <a:picLocks noChangeAspect="1"/>
          </p:cNvPicPr>
          <p:nvPr/>
        </p:nvPicPr>
        <p:blipFill>
          <a:blip r:embed="rId8"/>
          <a:stretch>
            <a:fillRect/>
          </a:stretch>
        </p:blipFill>
        <p:spPr>
          <a:xfrm>
            <a:off x="7832181" y="5059535"/>
            <a:ext cx="1135955" cy="1019019"/>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563A4A20-8C5B-0A4A-BE77-A2BBB44AF347}"/>
              </a:ext>
            </a:extLst>
          </p:cNvPr>
          <p:cNvSpPr txBox="1"/>
          <p:nvPr/>
        </p:nvSpPr>
        <p:spPr>
          <a:xfrm>
            <a:off x="9267212" y="5361633"/>
            <a:ext cx="13773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Review</a:t>
            </a:r>
          </a:p>
        </p:txBody>
      </p:sp>
      <p:pic>
        <p:nvPicPr>
          <p:cNvPr id="18" name="Picture 17">
            <a:extLst>
              <a:ext uri="{FF2B5EF4-FFF2-40B4-BE49-F238E27FC236}">
                <a16:creationId xmlns:a16="http://schemas.microsoft.com/office/drawing/2014/main" id="{6DA72635-31EF-F84F-8C60-4390669A4DEA}"/>
              </a:ext>
            </a:extLst>
          </p:cNvPr>
          <p:cNvPicPr>
            <a:picLocks noChangeAspect="1"/>
          </p:cNvPicPr>
          <p:nvPr/>
        </p:nvPicPr>
        <p:blipFill>
          <a:blip r:embed="rId9"/>
          <a:stretch>
            <a:fillRect/>
          </a:stretch>
        </p:blipFill>
        <p:spPr>
          <a:xfrm>
            <a:off x="7873449" y="3539408"/>
            <a:ext cx="1100240" cy="1072921"/>
          </a:xfrm>
          <a:prstGeom prst="ellipse">
            <a:avLst/>
          </a:prstGeom>
          <a:ln w="19050">
            <a:solidFill>
              <a:schemeClr val="accent2">
                <a:lumMod val="50000"/>
              </a:schemeClr>
            </a:solidFill>
          </a:ln>
        </p:spPr>
      </p:pic>
      <p:sp>
        <p:nvSpPr>
          <p:cNvPr id="3" name="TextBox 2">
            <a:extLst>
              <a:ext uri="{FF2B5EF4-FFF2-40B4-BE49-F238E27FC236}">
                <a16:creationId xmlns:a16="http://schemas.microsoft.com/office/drawing/2014/main" id="{DDEC07BF-2886-0C49-9719-20409424D891}"/>
              </a:ext>
            </a:extLst>
          </p:cNvPr>
          <p:cNvSpPr txBox="1"/>
          <p:nvPr/>
        </p:nvSpPr>
        <p:spPr>
          <a:xfrm>
            <a:off x="9236196" y="3818655"/>
            <a:ext cx="1510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Preview</a:t>
            </a:r>
          </a:p>
        </p:txBody>
      </p:sp>
      <p:sp>
        <p:nvSpPr>
          <p:cNvPr id="4" name="TextBox 3">
            <a:extLst>
              <a:ext uri="{FF2B5EF4-FFF2-40B4-BE49-F238E27FC236}">
                <a16:creationId xmlns:a16="http://schemas.microsoft.com/office/drawing/2014/main" id="{0084CB6F-275E-F64E-91C0-DD9161762593}"/>
              </a:ext>
            </a:extLst>
          </p:cNvPr>
          <p:cNvSpPr txBox="1"/>
          <p:nvPr/>
        </p:nvSpPr>
        <p:spPr>
          <a:xfrm>
            <a:off x="3335273" y="5728446"/>
            <a:ext cx="23024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Organization</a:t>
            </a:r>
          </a:p>
        </p:txBody>
      </p:sp>
      <p:pic>
        <p:nvPicPr>
          <p:cNvPr id="22" name="Picture 21">
            <a:extLst>
              <a:ext uri="{FF2B5EF4-FFF2-40B4-BE49-F238E27FC236}">
                <a16:creationId xmlns:a16="http://schemas.microsoft.com/office/drawing/2014/main" id="{66DD8ECD-D370-8545-9BC1-259362DA0651}"/>
              </a:ext>
            </a:extLst>
          </p:cNvPr>
          <p:cNvPicPr>
            <a:picLocks noChangeAspect="1"/>
          </p:cNvPicPr>
          <p:nvPr/>
        </p:nvPicPr>
        <p:blipFill>
          <a:blip r:embed="rId10"/>
          <a:stretch>
            <a:fillRect/>
          </a:stretch>
        </p:blipFill>
        <p:spPr>
          <a:xfrm>
            <a:off x="2139854" y="5588008"/>
            <a:ext cx="1045881" cy="981092"/>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CEDC4854-52B7-1642-BDFB-0D639CE01F93}"/>
              </a:ext>
            </a:extLst>
          </p:cNvPr>
          <p:cNvPicPr>
            <a:picLocks noChangeAspect="1"/>
          </p:cNvPicPr>
          <p:nvPr/>
        </p:nvPicPr>
        <p:blipFill rotWithShape="1">
          <a:blip r:embed="rId11"/>
          <a:srcRect l="12383" t="4802" r="8548" b="4170"/>
          <a:stretch/>
        </p:blipFill>
        <p:spPr>
          <a:xfrm>
            <a:off x="2077872" y="664246"/>
            <a:ext cx="1026746" cy="1008078"/>
          </a:xfrm>
          <a:prstGeom prst="ellipse">
            <a:avLst/>
          </a:prstGeom>
          <a:ln w="19050">
            <a:solidFill>
              <a:schemeClr val="accent2">
                <a:lumMod val="50000"/>
              </a:schemeClr>
            </a:solidFill>
          </a:ln>
        </p:spPr>
      </p:pic>
      <p:sp>
        <p:nvSpPr>
          <p:cNvPr id="20" name="Title 5">
            <a:extLst>
              <a:ext uri="{FF2B5EF4-FFF2-40B4-BE49-F238E27FC236}">
                <a16:creationId xmlns:a16="http://schemas.microsoft.com/office/drawing/2014/main" id="{75127F09-11EF-354E-95D1-FBA4F113BD68}"/>
              </a:ext>
            </a:extLst>
          </p:cNvPr>
          <p:cNvSpPr txBox="1">
            <a:spLocks/>
          </p:cNvSpPr>
          <p:nvPr/>
        </p:nvSpPr>
        <p:spPr>
          <a:xfrm flipH="1">
            <a:off x="-471418" y="70101"/>
            <a:ext cx="2611272" cy="60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2pPr>
            <a:lvl3pPr marL="1371600" marR="0" lvl="2"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3pPr>
            <a:lvl4pPr marL="1828800" marR="0" lvl="3"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4pPr>
            <a:lvl5pPr marL="2286000" marR="0" lvl="4"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5pPr>
            <a:lvl6pPr marL="2743200" marR="0" lvl="5"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6pPr>
            <a:lvl7pPr marL="3200400" marR="0" lvl="6"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7pPr>
            <a:lvl8pPr marL="3657600" marR="0" lvl="7"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8pPr>
            <a:lvl9pPr marL="4114800" marR="0" lvl="8"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9pPr>
          </a:lstStyle>
          <a:p>
            <a:pPr marL="457200" marR="0" lvl="0" indent="-317500" algn="r" defTabSz="9144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40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LEGEND</a:t>
            </a:r>
          </a:p>
        </p:txBody>
      </p:sp>
      <p:pic>
        <p:nvPicPr>
          <p:cNvPr id="21" name="Picture 20">
            <a:extLst>
              <a:ext uri="{FF2B5EF4-FFF2-40B4-BE49-F238E27FC236}">
                <a16:creationId xmlns:a16="http://schemas.microsoft.com/office/drawing/2014/main" id="{51625BFC-BC02-3945-98C2-C3B66C2928EF}"/>
              </a:ext>
            </a:extLst>
          </p:cNvPr>
          <p:cNvPicPr>
            <a:picLocks noChangeAspect="1"/>
          </p:cNvPicPr>
          <p:nvPr/>
        </p:nvPicPr>
        <p:blipFill>
          <a:blip r:embed="rId10"/>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21593854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7C9908F-F4CC-BF46-AC27-B58470724384}"/>
              </a:ext>
            </a:extLst>
          </p:cNvPr>
          <p:cNvSpPr txBox="1"/>
          <p:nvPr/>
        </p:nvSpPr>
        <p:spPr>
          <a:xfrm>
            <a:off x="5064003" y="752439"/>
            <a:ext cx="5627576" cy="60016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Clr>
                <a:schemeClr val="accent6">
                  <a:lumMod val="50000"/>
                </a:schemeClr>
              </a:buClr>
              <a:buFont typeface="Arial" panose="020B0604020202020204" pitchFamily="34" charset="0"/>
              <a:buChar cha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a:p>
            <a:pPr marL="342900" indent="-342900">
              <a:buClr>
                <a:schemeClr val="accent6">
                  <a:lumMod val="50000"/>
                </a:schemeClr>
              </a:buClr>
              <a:buFont typeface="Arial" panose="020B0604020202020204" pitchFamily="34" charset="0"/>
              <a:buChar cha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a:p>
            <a:pPr marL="342900" indent="-342900">
              <a:buClr>
                <a:schemeClr val="accent6">
                  <a:lumMod val="50000"/>
                </a:schemeClr>
              </a:buClr>
              <a:buFont typeface="Arial" panose="020B0604020202020204" pitchFamily="34" charset="0"/>
              <a:buChar char="•"/>
            </a:pPr>
            <a:r>
              <a:rPr lang="en-US" sz="2400" b="1" kern="0" dirty="0">
                <a:solidFill>
                  <a:schemeClr val="accent6">
                    <a:lumMod val="50000"/>
                  </a:schemeClr>
                </a:solidFill>
                <a:latin typeface="Calibri" panose="020F0502020204030204" pitchFamily="34" charset="0"/>
                <a:cs typeface="Calibri" panose="020F0502020204030204" pitchFamily="34" charset="0"/>
              </a:rPr>
              <a:t>Step 7: Developing a Continuum of Responses to Decrease SEB Errors</a:t>
            </a:r>
          </a:p>
          <a:p>
            <a:pPr marL="800100" lvl="2" indent="-342900">
              <a:buClr>
                <a:schemeClr val="accent6">
                  <a:lumMod val="50000"/>
                </a:schemeClr>
              </a:buClr>
              <a:buFont typeface="Arial" panose="020B0604020202020204" pitchFamily="34" charset="0"/>
              <a:buChar char="•"/>
            </a:pPr>
            <a:r>
              <a:rPr lang="en-US" sz="2400" kern="0" dirty="0">
                <a:solidFill>
                  <a:schemeClr val="accent6">
                    <a:lumMod val="50000"/>
                  </a:schemeClr>
                </a:solidFill>
                <a:latin typeface="Calibri" panose="020F0502020204030204" pitchFamily="34" charset="0"/>
                <a:cs typeface="Calibri" panose="020F0502020204030204" pitchFamily="34" charset="0"/>
              </a:rPr>
              <a:t>Building Behavioral Capacity</a:t>
            </a: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457200" lvl="2">
              <a:buClr>
                <a:schemeClr val="accent6">
                  <a:lumMod val="50000"/>
                </a:schemeClr>
              </a:buCl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r>
              <a:rPr lang="en-US" sz="2400" kern="0" dirty="0">
                <a:solidFill>
                  <a:schemeClr val="accent6">
                    <a:lumMod val="50000"/>
                  </a:schemeClr>
                </a:solidFill>
                <a:latin typeface="Calibri" panose="020F0502020204030204" pitchFamily="34" charset="0"/>
                <a:cs typeface="Calibri" panose="020F0502020204030204" pitchFamily="34" charset="0"/>
              </a:rPr>
              <a:t>Components of a Response Continuum</a:t>
            </a: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r>
              <a:rPr lang="en-US" sz="2400" kern="0" dirty="0">
                <a:solidFill>
                  <a:schemeClr val="accent6">
                    <a:lumMod val="50000"/>
                  </a:schemeClr>
                </a:solidFill>
                <a:latin typeface="Calibri" panose="020F0502020204030204" pitchFamily="34" charset="0"/>
                <a:cs typeface="Calibri" panose="020F0502020204030204" pitchFamily="34" charset="0"/>
              </a:rPr>
              <a:t>De-escalating Behavior</a:t>
            </a: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457200" lvl="2">
              <a:buClr>
                <a:schemeClr val="accent6">
                  <a:lumMod val="50000"/>
                </a:schemeClr>
              </a:buCl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6C9E2E83-7916-3442-8CBB-F55B35D431DA}"/>
              </a:ext>
            </a:extLst>
          </p:cNvPr>
          <p:cNvSpPr txBox="1"/>
          <p:nvPr/>
        </p:nvSpPr>
        <p:spPr>
          <a:xfrm>
            <a:off x="140677" y="748144"/>
            <a:ext cx="4911239" cy="5816977"/>
          </a:xfrm>
          <a:prstGeom prst="rect">
            <a:avLst/>
          </a:prstGeom>
          <a:solidFill>
            <a:schemeClr val="accent5">
              <a:lumMod val="20000"/>
              <a:lumOff val="80000"/>
            </a:schemeClr>
          </a:solidFill>
        </p:spPr>
        <p:txBody>
          <a:bodyPr wrap="square">
            <a:spAutoFit/>
          </a:bodyPr>
          <a:lstStyle/>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rPr>
              <a:t>Step 5: Developing Procedures to Teach Class-wide Expectations</a:t>
            </a: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1" indent="0" algn="l" defTabSz="914400" rtl="0" eaLnBrk="1" fontAlgn="t"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rPr>
              <a:t>Step 6: Developing a Continuum to Strengthen Demonstrations of Expectations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75E173A-16B5-4C41-98F7-D329CF2CDD72}"/>
              </a:ext>
            </a:extLst>
          </p:cNvPr>
          <p:cNvSpPr txBox="1"/>
          <p:nvPr/>
        </p:nvSpPr>
        <p:spPr>
          <a:xfrm>
            <a:off x="229832" y="14398"/>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Use this time to continue working on...</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1050496" y="5781545"/>
            <a:ext cx="1113687" cy="1073434"/>
          </a:xfrm>
          <a:prstGeom prst="ellipse">
            <a:avLst/>
          </a:prstGeom>
          <a:ln w="19050">
            <a:solidFill>
              <a:schemeClr val="accent2">
                <a:lumMod val="50000"/>
              </a:schemeClr>
            </a:solidFill>
          </a:ln>
        </p:spPr>
      </p:pic>
      <p:grpSp>
        <p:nvGrpSpPr>
          <p:cNvPr id="16" name="Google Shape;6077;p67">
            <a:extLst>
              <a:ext uri="{FF2B5EF4-FFF2-40B4-BE49-F238E27FC236}">
                <a16:creationId xmlns:a16="http://schemas.microsoft.com/office/drawing/2014/main" id="{1F3DCAED-0405-2744-9F42-70BEA2CEC1EF}"/>
              </a:ext>
            </a:extLst>
          </p:cNvPr>
          <p:cNvGrpSpPr/>
          <p:nvPr/>
        </p:nvGrpSpPr>
        <p:grpSpPr>
          <a:xfrm>
            <a:off x="11202632" y="2155283"/>
            <a:ext cx="848691" cy="811914"/>
            <a:chOff x="5873617" y="2309901"/>
            <a:chExt cx="345720" cy="345720"/>
          </a:xfrm>
        </p:grpSpPr>
        <p:sp>
          <p:nvSpPr>
            <p:cNvPr id="17" name="Google Shape;6078;p67">
              <a:extLst>
                <a:ext uri="{FF2B5EF4-FFF2-40B4-BE49-F238E27FC236}">
                  <a16:creationId xmlns:a16="http://schemas.microsoft.com/office/drawing/2014/main" id="{0D207598-A065-674B-B9CC-FE20132C6D2F}"/>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8" name="Google Shape;6079;p67">
              <a:extLst>
                <a:ext uri="{FF2B5EF4-FFF2-40B4-BE49-F238E27FC236}">
                  <a16:creationId xmlns:a16="http://schemas.microsoft.com/office/drawing/2014/main" id="{E486C9CE-0850-8847-8322-588EDCA4778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9" name="Google Shape;6080;p67">
              <a:extLst>
                <a:ext uri="{FF2B5EF4-FFF2-40B4-BE49-F238E27FC236}">
                  <a16:creationId xmlns:a16="http://schemas.microsoft.com/office/drawing/2014/main" id="{5C353FD1-3641-C448-A194-4E94924230EB}"/>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6081;p67">
              <a:extLst>
                <a:ext uri="{FF2B5EF4-FFF2-40B4-BE49-F238E27FC236}">
                  <a16:creationId xmlns:a16="http://schemas.microsoft.com/office/drawing/2014/main" id="{606FA47B-2CB1-764D-A46A-AC19153D2078}"/>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082;p67">
              <a:extLst>
                <a:ext uri="{FF2B5EF4-FFF2-40B4-BE49-F238E27FC236}">
                  <a16:creationId xmlns:a16="http://schemas.microsoft.com/office/drawing/2014/main" id="{0058FDAB-0722-D145-8703-33BCA268D76C}"/>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5" name="Google Shape;6083;p67">
              <a:extLst>
                <a:ext uri="{FF2B5EF4-FFF2-40B4-BE49-F238E27FC236}">
                  <a16:creationId xmlns:a16="http://schemas.microsoft.com/office/drawing/2014/main" id="{AB4A7AF4-8A6C-904E-8EA1-09950F79284D}"/>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6" name="Google Shape;6084;p67">
              <a:extLst>
                <a:ext uri="{FF2B5EF4-FFF2-40B4-BE49-F238E27FC236}">
                  <a16:creationId xmlns:a16="http://schemas.microsoft.com/office/drawing/2014/main" id="{405F86D4-1728-F64C-9584-C328AA502D36}"/>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6085;p67">
              <a:extLst>
                <a:ext uri="{FF2B5EF4-FFF2-40B4-BE49-F238E27FC236}">
                  <a16:creationId xmlns:a16="http://schemas.microsoft.com/office/drawing/2014/main" id="{F9DC0E82-00E3-884E-9BE3-2A25FE1B06BE}"/>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6086;p67">
              <a:extLst>
                <a:ext uri="{FF2B5EF4-FFF2-40B4-BE49-F238E27FC236}">
                  <a16:creationId xmlns:a16="http://schemas.microsoft.com/office/drawing/2014/main" id="{ED204C22-F89A-654F-A1D3-B3CA57923C2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6087;p67">
              <a:extLst>
                <a:ext uri="{FF2B5EF4-FFF2-40B4-BE49-F238E27FC236}">
                  <a16:creationId xmlns:a16="http://schemas.microsoft.com/office/drawing/2014/main" id="{0AE5B625-54B4-F341-9DB0-8F42013737E1}"/>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6088;p67">
              <a:extLst>
                <a:ext uri="{FF2B5EF4-FFF2-40B4-BE49-F238E27FC236}">
                  <a16:creationId xmlns:a16="http://schemas.microsoft.com/office/drawing/2014/main" id="{BFD01728-F6BE-B843-AD79-2C4FE6B0757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1" name="Google Shape;6089;p67">
              <a:extLst>
                <a:ext uri="{FF2B5EF4-FFF2-40B4-BE49-F238E27FC236}">
                  <a16:creationId xmlns:a16="http://schemas.microsoft.com/office/drawing/2014/main" id="{D5FF59C0-88C3-494B-8D92-5E97E061259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2" name="Google Shape;6090;p67">
              <a:extLst>
                <a:ext uri="{FF2B5EF4-FFF2-40B4-BE49-F238E27FC236}">
                  <a16:creationId xmlns:a16="http://schemas.microsoft.com/office/drawing/2014/main" id="{C8E8BA38-B05E-3F4F-B9A9-F71CC6304588}"/>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3" name="Google Shape;6091;p67">
              <a:extLst>
                <a:ext uri="{FF2B5EF4-FFF2-40B4-BE49-F238E27FC236}">
                  <a16:creationId xmlns:a16="http://schemas.microsoft.com/office/drawing/2014/main" id="{0F66991F-03C5-AE4F-A4C1-5C23214FC5CC}"/>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92;p67">
              <a:extLst>
                <a:ext uri="{FF2B5EF4-FFF2-40B4-BE49-F238E27FC236}">
                  <a16:creationId xmlns:a16="http://schemas.microsoft.com/office/drawing/2014/main" id="{9D21C541-084A-CB4F-81BB-1F52D70737DE}"/>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93;p67">
              <a:extLst>
                <a:ext uri="{FF2B5EF4-FFF2-40B4-BE49-F238E27FC236}">
                  <a16:creationId xmlns:a16="http://schemas.microsoft.com/office/drawing/2014/main" id="{C663FB24-DF12-FA4A-8021-758E43124961}"/>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94;p67">
              <a:extLst>
                <a:ext uri="{FF2B5EF4-FFF2-40B4-BE49-F238E27FC236}">
                  <a16:creationId xmlns:a16="http://schemas.microsoft.com/office/drawing/2014/main" id="{3C90EFBB-0647-C04A-B561-0AB30BC9045D}"/>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95;p67">
              <a:extLst>
                <a:ext uri="{FF2B5EF4-FFF2-40B4-BE49-F238E27FC236}">
                  <a16:creationId xmlns:a16="http://schemas.microsoft.com/office/drawing/2014/main" id="{93344218-6513-FA4C-B598-B7EED1E56BF3}"/>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96;p67">
              <a:extLst>
                <a:ext uri="{FF2B5EF4-FFF2-40B4-BE49-F238E27FC236}">
                  <a16:creationId xmlns:a16="http://schemas.microsoft.com/office/drawing/2014/main" id="{F26BEBB1-71D1-2B4F-AC8C-5FCA1838A908}"/>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9" name="TextBox 8">
            <a:extLst>
              <a:ext uri="{FF2B5EF4-FFF2-40B4-BE49-F238E27FC236}">
                <a16:creationId xmlns:a16="http://schemas.microsoft.com/office/drawing/2014/main" id="{49CA579A-BE73-FA4F-B4B6-EEECC7F85C76}"/>
              </a:ext>
            </a:extLst>
          </p:cNvPr>
          <p:cNvSpPr txBox="1"/>
          <p:nvPr/>
        </p:nvSpPr>
        <p:spPr>
          <a:xfrm>
            <a:off x="11155953" y="3188207"/>
            <a:ext cx="115771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150 mins</a:t>
            </a:r>
          </a:p>
        </p:txBody>
      </p:sp>
      <p:sp>
        <p:nvSpPr>
          <p:cNvPr id="43" name="TextBox 42">
            <a:extLst>
              <a:ext uri="{FF2B5EF4-FFF2-40B4-BE49-F238E27FC236}">
                <a16:creationId xmlns:a16="http://schemas.microsoft.com/office/drawing/2014/main" id="{C2101F88-FCE3-3446-857C-35744A5F67A8}"/>
              </a:ext>
            </a:extLst>
          </p:cNvPr>
          <p:cNvSpPr txBox="1"/>
          <p:nvPr/>
        </p:nvSpPr>
        <p:spPr>
          <a:xfrm>
            <a:off x="1835961" y="823230"/>
            <a:ext cx="2188548"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 </a:t>
            </a:r>
            <a:r>
              <a:rPr lang="en-US" sz="3200" b="1" dirty="0">
                <a:solidFill>
                  <a:srgbClr val="0D0F41"/>
                </a:solidFill>
                <a:latin typeface="Calibri" panose="020F0502020204030204" pitchFamily="34" charset="0"/>
                <a:cs typeface="Calibri" panose="020F0502020204030204" pitchFamily="34" charset="0"/>
              </a:rPr>
              <a:t>YESTERDA</a:t>
            </a:r>
            <a:r>
              <a:rPr kumimoji="0" lang="en-US" sz="32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Y</a:t>
            </a:r>
          </a:p>
        </p:txBody>
      </p:sp>
      <p:sp>
        <p:nvSpPr>
          <p:cNvPr id="48" name="Bent-Up Arrow 47">
            <a:extLst>
              <a:ext uri="{FF2B5EF4-FFF2-40B4-BE49-F238E27FC236}">
                <a16:creationId xmlns:a16="http://schemas.microsoft.com/office/drawing/2014/main" id="{75404622-C0E6-F24B-91B2-442689EC8254}"/>
              </a:ext>
            </a:extLst>
          </p:cNvPr>
          <p:cNvSpPr/>
          <p:nvPr/>
        </p:nvSpPr>
        <p:spPr>
          <a:xfrm rot="5400000">
            <a:off x="724674" y="2406436"/>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9" name="Bent-Up Arrow 48">
            <a:extLst>
              <a:ext uri="{FF2B5EF4-FFF2-40B4-BE49-F238E27FC236}">
                <a16:creationId xmlns:a16="http://schemas.microsoft.com/office/drawing/2014/main" id="{4D39312B-9147-C049-B1A7-E8C37BCDE3C7}"/>
              </a:ext>
            </a:extLst>
          </p:cNvPr>
          <p:cNvSpPr/>
          <p:nvPr/>
        </p:nvSpPr>
        <p:spPr>
          <a:xfrm rot="5400000">
            <a:off x="765482" y="5339955"/>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 name="Rounded Rectangle 50">
            <a:extLst>
              <a:ext uri="{FF2B5EF4-FFF2-40B4-BE49-F238E27FC236}">
                <a16:creationId xmlns:a16="http://schemas.microsoft.com/office/drawing/2014/main" id="{1978DC48-429E-7944-B855-4EE3D6F66921}"/>
              </a:ext>
            </a:extLst>
          </p:cNvPr>
          <p:cNvSpPr/>
          <p:nvPr/>
        </p:nvSpPr>
        <p:spPr>
          <a:xfrm>
            <a:off x="1500094" y="2261134"/>
            <a:ext cx="3238008" cy="152362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lnSpc>
                <a:spcPct val="90000"/>
              </a:lnSpc>
              <a:spcBef>
                <a:spcPct val="0"/>
              </a:spcBef>
              <a:spcAft>
                <a:spcPct val="35000"/>
              </a:spcAft>
              <a:buClrTx/>
              <a:buSzTx/>
              <a:buFontTx/>
              <a:buNone/>
              <a:tabLst/>
              <a:defRPr/>
            </a:pPr>
            <a:endParaRPr kumimoji="0" lang="en-US"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dirty="0">
                <a:ln>
                  <a:noFill/>
                </a:ln>
                <a:solidFill>
                  <a:srgbClr val="0D0F41"/>
                </a:solidFill>
                <a:effectLst/>
                <a:uLnTx/>
                <a:uFillTx/>
                <a:latin typeface="Calibri" panose="020F0502020204030204"/>
                <a:ea typeface="+mn-ea"/>
                <a:cs typeface="+mn-cs"/>
              </a:rPr>
              <a:t>Draft sample classroom matrix and examples of 3 key practices</a:t>
            </a:r>
          </a:p>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dirty="0">
                <a:ln>
                  <a:noFill/>
                </a:ln>
                <a:solidFill>
                  <a:srgbClr val="0D0F41"/>
                </a:solidFill>
                <a:effectLst/>
                <a:uLnTx/>
                <a:uFillTx/>
                <a:latin typeface="Calibri" panose="020F0502020204030204"/>
                <a:ea typeface="+mn-ea"/>
                <a:cs typeface="+mn-cs"/>
              </a:rPr>
              <a:t>Plan ways to share classroom PBIS features with staff</a:t>
            </a:r>
          </a:p>
          <a:p>
            <a:pPr marL="0" marR="0" lvl="0" indent="0" algn="l" defTabSz="1066800" rtl="0" eaLnBrk="1" fontAlgn="base" latinLnBrk="0" hangingPunct="1">
              <a:lnSpc>
                <a:spcPct val="90000"/>
              </a:lnSpc>
              <a:spcBef>
                <a:spcPct val="0"/>
              </a:spcBef>
              <a:spcAft>
                <a:spcPct val="35000"/>
              </a:spcAft>
              <a:buClrTx/>
              <a:buSzTx/>
              <a:buFontTx/>
              <a:buNone/>
              <a:tabLst/>
              <a:defRPr/>
            </a:pPr>
            <a:endParaRPr kumimoji="0" lang="en-US"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52" name="Rounded Rectangle 51">
            <a:extLst>
              <a:ext uri="{FF2B5EF4-FFF2-40B4-BE49-F238E27FC236}">
                <a16:creationId xmlns:a16="http://schemas.microsoft.com/office/drawing/2014/main" id="{9172F3BE-8E90-394D-8D01-5B53DCC79D17}"/>
              </a:ext>
            </a:extLst>
          </p:cNvPr>
          <p:cNvSpPr/>
          <p:nvPr/>
        </p:nvSpPr>
        <p:spPr>
          <a:xfrm>
            <a:off x="1560689" y="5282096"/>
            <a:ext cx="3265710"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dirty="0">
                <a:ln>
                  <a:noFill/>
                </a:ln>
                <a:solidFill>
                  <a:srgbClr val="0D0F41"/>
                </a:solidFill>
                <a:effectLst/>
                <a:uLnTx/>
                <a:uFillTx/>
                <a:latin typeface="Calibri" panose="020F0502020204030204"/>
                <a:ea typeface="+mn-ea"/>
                <a:cs typeface="+mn-cs"/>
              </a:rPr>
              <a:t>Begin planning a school-wide acknowledgement system</a:t>
            </a:r>
          </a:p>
        </p:txBody>
      </p:sp>
      <p:sp>
        <p:nvSpPr>
          <p:cNvPr id="40" name="TextBox 39">
            <a:extLst>
              <a:ext uri="{FF2B5EF4-FFF2-40B4-BE49-F238E27FC236}">
                <a16:creationId xmlns:a16="http://schemas.microsoft.com/office/drawing/2014/main" id="{1F7CB6A5-5E55-D647-BEC1-EF35BD5C7D57}"/>
              </a:ext>
            </a:extLst>
          </p:cNvPr>
          <p:cNvSpPr txBox="1"/>
          <p:nvPr/>
        </p:nvSpPr>
        <p:spPr>
          <a:xfrm>
            <a:off x="6535254" y="834115"/>
            <a:ext cx="1424172"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 T</a:t>
            </a:r>
            <a:r>
              <a:rPr lang="en-US" sz="3200" b="1" dirty="0">
                <a:solidFill>
                  <a:srgbClr val="0D0F41"/>
                </a:solidFill>
                <a:latin typeface="Calibri" panose="020F0502020204030204" pitchFamily="34" charset="0"/>
                <a:cs typeface="Calibri" panose="020F0502020204030204" pitchFamily="34" charset="0"/>
              </a:rPr>
              <a:t>ODA</a:t>
            </a:r>
            <a:r>
              <a:rPr kumimoji="0" lang="en-US" sz="32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Y</a:t>
            </a:r>
          </a:p>
        </p:txBody>
      </p:sp>
      <p:sp>
        <p:nvSpPr>
          <p:cNvPr id="42" name="Rounded Rectangle 41">
            <a:extLst>
              <a:ext uri="{FF2B5EF4-FFF2-40B4-BE49-F238E27FC236}">
                <a16:creationId xmlns:a16="http://schemas.microsoft.com/office/drawing/2014/main" id="{37C4906B-C8E3-004A-BE99-166338E6DEB4}"/>
              </a:ext>
            </a:extLst>
          </p:cNvPr>
          <p:cNvSpPr/>
          <p:nvPr/>
        </p:nvSpPr>
        <p:spPr>
          <a:xfrm>
            <a:off x="6411333" y="2664465"/>
            <a:ext cx="4565161" cy="714751"/>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dirty="0">
                <a:latin typeface="Calibri" panose="020F0502020204030204" pitchFamily="34" charset="0"/>
                <a:cs typeface="Calibri" panose="020F0502020204030204" pitchFamily="34" charset="0"/>
              </a:rPr>
              <a:t>Understand function-based logic for responding to contextually inappropriate behavior</a:t>
            </a:r>
            <a:endParaRPr lang="en-US" dirty="0">
              <a:solidFill>
                <a:srgbClr val="0D0F41"/>
              </a:solidFill>
              <a:latin typeface="Calibri" panose="020F0502020204030204" pitchFamily="34" charset="0"/>
              <a:cs typeface="Calibri" panose="020F0502020204030204" pitchFamily="34" charset="0"/>
            </a:endParaRPr>
          </a:p>
        </p:txBody>
      </p:sp>
      <p:sp>
        <p:nvSpPr>
          <p:cNvPr id="44" name="Rounded Rectangle 43">
            <a:extLst>
              <a:ext uri="{FF2B5EF4-FFF2-40B4-BE49-F238E27FC236}">
                <a16:creationId xmlns:a16="http://schemas.microsoft.com/office/drawing/2014/main" id="{53BC2024-5DF2-5B42-963F-CFB3EEAF86FF}"/>
              </a:ext>
            </a:extLst>
          </p:cNvPr>
          <p:cNvSpPr/>
          <p:nvPr/>
        </p:nvSpPr>
        <p:spPr>
          <a:xfrm>
            <a:off x="6411333" y="4088074"/>
            <a:ext cx="4468544" cy="107343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lnSpc>
                <a:spcPct val="90000"/>
              </a:lnSpc>
              <a:spcBef>
                <a:spcPct val="0"/>
              </a:spcBef>
              <a:buClrTx/>
              <a:buSzTx/>
              <a:buFontTx/>
              <a:buNone/>
              <a:tabLst/>
              <a:defRPr/>
            </a:pPr>
            <a:r>
              <a:rPr kumimoji="0" lang="en-US" b="0" i="0" u="none" strike="noStrike" kern="1200" cap="none" spc="0" normalizeH="0" baseline="0" noProof="0" dirty="0">
                <a:ln>
                  <a:noFill/>
                </a:ln>
                <a:solidFill>
                  <a:srgbClr val="0D0F41"/>
                </a:solidFill>
                <a:effectLst/>
                <a:uLnTx/>
                <a:uFillTx/>
                <a:latin typeface="Calibri" panose="020F0502020204030204"/>
              </a:rPr>
              <a:t>Develop:</a:t>
            </a:r>
          </a:p>
          <a:p>
            <a:pPr marL="285750" marR="0" lvl="0" indent="-285750" algn="l" defTabSz="1066800" rtl="0" eaLnBrk="1" fontAlgn="base" latinLnBrk="0" hangingPunct="1">
              <a:lnSpc>
                <a:spcPct val="90000"/>
              </a:lnSpc>
              <a:spcBef>
                <a:spcPct val="0"/>
              </a:spcBef>
              <a:buClrTx/>
              <a:buSzTx/>
              <a:buFont typeface="Arial" panose="020B0604020202020204" pitchFamily="34" charset="0"/>
              <a:buChar char="•"/>
              <a:tabLst/>
              <a:defRPr/>
            </a:pPr>
            <a:r>
              <a:rPr lang="en-US" noProof="0" dirty="0">
                <a:solidFill>
                  <a:srgbClr val="0D0F41"/>
                </a:solidFill>
                <a:latin typeface="Calibri" panose="020F0502020204030204"/>
              </a:rPr>
              <a:t>Clearly defined </a:t>
            </a:r>
            <a:r>
              <a:rPr lang="en-US" dirty="0">
                <a:solidFill>
                  <a:srgbClr val="0D0F41"/>
                </a:solidFill>
                <a:latin typeface="Calibri" panose="020F0502020204030204"/>
              </a:rPr>
              <a:t>SEB error</a:t>
            </a:r>
            <a:r>
              <a:rPr lang="en-US" noProof="0" dirty="0">
                <a:solidFill>
                  <a:srgbClr val="0D0F41"/>
                </a:solidFill>
                <a:latin typeface="Calibri" panose="020F0502020204030204"/>
              </a:rPr>
              <a:t> definitions</a:t>
            </a:r>
          </a:p>
          <a:p>
            <a:pPr marL="285750" marR="0" lvl="0" indent="-285750" algn="l" defTabSz="1066800" rtl="0" eaLnBrk="1" fontAlgn="base" latinLnBrk="0" hangingPunct="1">
              <a:lnSpc>
                <a:spcPct val="90000"/>
              </a:lnSpc>
              <a:spcBef>
                <a:spcPct val="0"/>
              </a:spcBef>
              <a:buClrTx/>
              <a:buSzTx/>
              <a:buFont typeface="Arial" panose="020B0604020202020204" pitchFamily="34" charset="0"/>
              <a:buChar char="•"/>
              <a:tabLst/>
              <a:defRPr/>
            </a:pPr>
            <a:r>
              <a:rPr kumimoji="0" lang="en-US" b="0" i="0" u="none" strike="noStrike" kern="1200" cap="none" spc="0" normalizeH="0" baseline="0" dirty="0">
                <a:ln>
                  <a:noFill/>
                </a:ln>
                <a:solidFill>
                  <a:srgbClr val="0D0F41"/>
                </a:solidFill>
                <a:effectLst/>
                <a:uLnTx/>
                <a:uFillTx/>
                <a:latin typeface="Calibri" panose="020F0502020204030204"/>
              </a:rPr>
              <a:t>Response Procedure Flowchart</a:t>
            </a:r>
          </a:p>
          <a:p>
            <a:pPr marL="285750" marR="0" lvl="0" indent="-285750" algn="l" defTabSz="1066800" rtl="0" eaLnBrk="1" fontAlgn="base" latinLnBrk="0" hangingPunct="1">
              <a:lnSpc>
                <a:spcPct val="90000"/>
              </a:lnSpc>
              <a:spcBef>
                <a:spcPct val="0"/>
              </a:spcBef>
              <a:buClrTx/>
              <a:buSzTx/>
              <a:buFont typeface="Arial" panose="020B0604020202020204" pitchFamily="34" charset="0"/>
              <a:buChar char="•"/>
              <a:tabLst/>
              <a:defRPr/>
            </a:pPr>
            <a:r>
              <a:rPr lang="en-US" noProof="0" dirty="0">
                <a:solidFill>
                  <a:srgbClr val="0D0F41"/>
                </a:solidFill>
                <a:latin typeface="Calibri" panose="020F0502020204030204"/>
              </a:rPr>
              <a:t>Referral Form</a:t>
            </a:r>
            <a:endParaRPr kumimoji="0" lang="en-US" b="0" i="0" u="none" strike="noStrike" kern="1200" cap="none" spc="0" normalizeH="0" baseline="0" noProof="0" dirty="0">
              <a:ln>
                <a:noFill/>
              </a:ln>
              <a:solidFill>
                <a:srgbClr val="0D0F41"/>
              </a:solidFill>
              <a:effectLst/>
              <a:uLnTx/>
              <a:uFillTx/>
              <a:latin typeface="Calibri" panose="020F0502020204030204"/>
            </a:endParaRPr>
          </a:p>
        </p:txBody>
      </p:sp>
      <p:sp>
        <p:nvSpPr>
          <p:cNvPr id="53" name="Rounded Rectangle 52">
            <a:extLst>
              <a:ext uri="{FF2B5EF4-FFF2-40B4-BE49-F238E27FC236}">
                <a16:creationId xmlns:a16="http://schemas.microsoft.com/office/drawing/2014/main" id="{1C57D471-647F-5945-92DA-EB3917C0B229}"/>
              </a:ext>
            </a:extLst>
          </p:cNvPr>
          <p:cNvSpPr/>
          <p:nvPr/>
        </p:nvSpPr>
        <p:spPr>
          <a:xfrm>
            <a:off x="6449367" y="5646707"/>
            <a:ext cx="4392476" cy="75435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dirty="0">
                <a:latin typeface="Calibri" panose="020F0502020204030204" pitchFamily="34" charset="0"/>
                <a:cs typeface="Calibri" panose="020F0502020204030204" pitchFamily="34" charset="0"/>
              </a:rPr>
              <a:t>Understand strategies for de-escalating and avoiding power struggles</a:t>
            </a:r>
            <a:endParaRPr lang="en-US" dirty="0">
              <a:solidFill>
                <a:srgbClr val="0D0F41"/>
              </a:solidFill>
              <a:latin typeface="Calibri" panose="020F0502020204030204" pitchFamily="34" charset="0"/>
              <a:cs typeface="Calibri" panose="020F0502020204030204" pitchFamily="34" charset="0"/>
            </a:endParaRPr>
          </a:p>
        </p:txBody>
      </p:sp>
      <p:sp>
        <p:nvSpPr>
          <p:cNvPr id="55" name="Bent-Up Arrow 54">
            <a:extLst>
              <a:ext uri="{FF2B5EF4-FFF2-40B4-BE49-F238E27FC236}">
                <a16:creationId xmlns:a16="http://schemas.microsoft.com/office/drawing/2014/main" id="{A42D78DF-E35D-234A-8CE8-7C5FBDC66C31}"/>
              </a:ext>
            </a:extLst>
          </p:cNvPr>
          <p:cNvSpPr/>
          <p:nvPr/>
        </p:nvSpPr>
        <p:spPr>
          <a:xfrm rot="5400000">
            <a:off x="5731197" y="2499392"/>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 name="Bent-Up Arrow 55">
            <a:extLst>
              <a:ext uri="{FF2B5EF4-FFF2-40B4-BE49-F238E27FC236}">
                <a16:creationId xmlns:a16="http://schemas.microsoft.com/office/drawing/2014/main" id="{6C793F72-9000-1342-924D-0447A67F8952}"/>
              </a:ext>
            </a:extLst>
          </p:cNvPr>
          <p:cNvSpPr/>
          <p:nvPr/>
        </p:nvSpPr>
        <p:spPr>
          <a:xfrm rot="5400000">
            <a:off x="5731197" y="3672809"/>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 name="Bent-Up Arrow 56">
            <a:extLst>
              <a:ext uri="{FF2B5EF4-FFF2-40B4-BE49-F238E27FC236}">
                <a16:creationId xmlns:a16="http://schemas.microsoft.com/office/drawing/2014/main" id="{16EB87A9-182C-224A-933E-C65860D9307E}"/>
              </a:ext>
            </a:extLst>
          </p:cNvPr>
          <p:cNvSpPr/>
          <p:nvPr/>
        </p:nvSpPr>
        <p:spPr>
          <a:xfrm rot="5400000">
            <a:off x="5758172" y="5457837"/>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237678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3">
            <a:alpha val="74433"/>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5E173A-16B5-4C41-98F7-D329CF2CDD72}"/>
              </a:ext>
            </a:extLst>
          </p:cNvPr>
          <p:cNvSpPr txBox="1"/>
          <p:nvPr/>
        </p:nvSpPr>
        <p:spPr>
          <a:xfrm>
            <a:off x="152400" y="188544"/>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WHOLE GROUP DEBRIEF: Action Planning </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0805283" y="5505675"/>
            <a:ext cx="1246040" cy="1201003"/>
          </a:xfrm>
          <a:prstGeom prst="ellipse">
            <a:avLst/>
          </a:prstGeom>
          <a:ln w="19050">
            <a:solidFill>
              <a:schemeClr val="accent2">
                <a:lumMod val="50000"/>
              </a:schemeClr>
            </a:solidFill>
          </a:ln>
        </p:spPr>
      </p:pic>
      <p:sp>
        <p:nvSpPr>
          <p:cNvPr id="39" name="Text Placeholder 4">
            <a:extLst>
              <a:ext uri="{FF2B5EF4-FFF2-40B4-BE49-F238E27FC236}">
                <a16:creationId xmlns:a16="http://schemas.microsoft.com/office/drawing/2014/main" id="{2EA39F5D-CE61-974E-B001-8F98E5BCA5A4}"/>
              </a:ext>
            </a:extLst>
          </p:cNvPr>
          <p:cNvSpPr txBox="1">
            <a:spLocks/>
          </p:cNvSpPr>
          <p:nvPr/>
        </p:nvSpPr>
        <p:spPr>
          <a:xfrm>
            <a:off x="6587836" y="1396630"/>
            <a:ext cx="5146964" cy="3547289"/>
          </a:xfrm>
          <a:prstGeom prst="rect">
            <a:avLst/>
          </a:prstGeom>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chemeClr val="dk1"/>
                </a:solidFill>
                <a:latin typeface="+mn-lt"/>
                <a:ea typeface="+mn-ea"/>
                <a:cs typeface="+mn-cs"/>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9pPr>
          </a:lstStyle>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Arial"/>
                <a:ea typeface="+mn-ea"/>
                <a:cs typeface="+mn-cs"/>
                <a:sym typeface="Arial"/>
              </a:rPr>
              <a:t>Share one or more team accomplishments from today.</a:t>
            </a:r>
          </a:p>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endParaRPr kumimoji="0" lang="en-US" sz="2800" b="0" i="0" u="none" strike="noStrike" kern="0" cap="none" spc="0" normalizeH="0" baseline="0" noProof="0" dirty="0">
              <a:ln>
                <a:noFill/>
              </a:ln>
              <a:solidFill>
                <a:srgbClr val="292C73">
                  <a:lumMod val="50000"/>
                </a:srgbClr>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Arial"/>
                <a:ea typeface="+mn-ea"/>
                <a:cs typeface="+mn-cs"/>
                <a:sym typeface="Arial"/>
              </a:rPr>
              <a:t>What further support will you need to complete these action steps? </a:t>
            </a:r>
          </a:p>
        </p:txBody>
      </p:sp>
      <p:grpSp>
        <p:nvGrpSpPr>
          <p:cNvPr id="43" name="Google Shape;6077;p67">
            <a:extLst>
              <a:ext uri="{FF2B5EF4-FFF2-40B4-BE49-F238E27FC236}">
                <a16:creationId xmlns:a16="http://schemas.microsoft.com/office/drawing/2014/main" id="{FB0F4EA4-3C4F-9149-8929-9140FE6CF0E1}"/>
              </a:ext>
            </a:extLst>
          </p:cNvPr>
          <p:cNvGrpSpPr/>
          <p:nvPr/>
        </p:nvGrpSpPr>
        <p:grpSpPr>
          <a:xfrm>
            <a:off x="6487422" y="5836874"/>
            <a:ext cx="848691" cy="811914"/>
            <a:chOff x="5873617" y="2309901"/>
            <a:chExt cx="345720" cy="345720"/>
          </a:xfrm>
        </p:grpSpPr>
        <p:sp>
          <p:nvSpPr>
            <p:cNvPr id="44" name="Google Shape;6078;p67">
              <a:extLst>
                <a:ext uri="{FF2B5EF4-FFF2-40B4-BE49-F238E27FC236}">
                  <a16:creationId xmlns:a16="http://schemas.microsoft.com/office/drawing/2014/main" id="{E63C3AF6-E1EC-DC4C-87CB-75C2FB829EC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79;p67">
              <a:extLst>
                <a:ext uri="{FF2B5EF4-FFF2-40B4-BE49-F238E27FC236}">
                  <a16:creationId xmlns:a16="http://schemas.microsoft.com/office/drawing/2014/main" id="{C92FB4A5-AD58-5F49-9D42-BA91FA0BC768}"/>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80;p67">
              <a:extLst>
                <a:ext uri="{FF2B5EF4-FFF2-40B4-BE49-F238E27FC236}">
                  <a16:creationId xmlns:a16="http://schemas.microsoft.com/office/drawing/2014/main" id="{7023C884-3B1C-DC45-A54C-8432D5378BC2}"/>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81;p67">
              <a:extLst>
                <a:ext uri="{FF2B5EF4-FFF2-40B4-BE49-F238E27FC236}">
                  <a16:creationId xmlns:a16="http://schemas.microsoft.com/office/drawing/2014/main" id="{C62E0FED-AAB9-B04B-AB98-1D693F40449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82;p67">
              <a:extLst>
                <a:ext uri="{FF2B5EF4-FFF2-40B4-BE49-F238E27FC236}">
                  <a16:creationId xmlns:a16="http://schemas.microsoft.com/office/drawing/2014/main" id="{1E240208-5CAE-0240-A162-A085D1BE902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83;p67">
              <a:extLst>
                <a:ext uri="{FF2B5EF4-FFF2-40B4-BE49-F238E27FC236}">
                  <a16:creationId xmlns:a16="http://schemas.microsoft.com/office/drawing/2014/main" id="{F246B1B4-A957-0441-A903-EEFAB3B7EF46}"/>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84;p67">
              <a:extLst>
                <a:ext uri="{FF2B5EF4-FFF2-40B4-BE49-F238E27FC236}">
                  <a16:creationId xmlns:a16="http://schemas.microsoft.com/office/drawing/2014/main" id="{E690EE6A-859E-8A42-99B5-7AFE9E13B20E}"/>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85;p67">
              <a:extLst>
                <a:ext uri="{FF2B5EF4-FFF2-40B4-BE49-F238E27FC236}">
                  <a16:creationId xmlns:a16="http://schemas.microsoft.com/office/drawing/2014/main" id="{2EA769B8-4C5A-D94A-B40B-080F1C9F63FC}"/>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2" name="Google Shape;6086;p67">
              <a:extLst>
                <a:ext uri="{FF2B5EF4-FFF2-40B4-BE49-F238E27FC236}">
                  <a16:creationId xmlns:a16="http://schemas.microsoft.com/office/drawing/2014/main" id="{D3DDB347-FD26-C541-B7DB-0014B9F88D5D}"/>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3" name="Google Shape;6087;p67">
              <a:extLst>
                <a:ext uri="{FF2B5EF4-FFF2-40B4-BE49-F238E27FC236}">
                  <a16:creationId xmlns:a16="http://schemas.microsoft.com/office/drawing/2014/main" id="{FB39CCF0-68EF-5744-A17A-DD7FC01EF832}"/>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4" name="Google Shape;6088;p67">
              <a:extLst>
                <a:ext uri="{FF2B5EF4-FFF2-40B4-BE49-F238E27FC236}">
                  <a16:creationId xmlns:a16="http://schemas.microsoft.com/office/drawing/2014/main" id="{4334B039-2EBE-E54A-B257-5B67AF813889}"/>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6089;p67">
              <a:extLst>
                <a:ext uri="{FF2B5EF4-FFF2-40B4-BE49-F238E27FC236}">
                  <a16:creationId xmlns:a16="http://schemas.microsoft.com/office/drawing/2014/main" id="{49E2C54F-8DF7-2D4D-8DB6-848B0A50B17A}"/>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6" name="Google Shape;6090;p67">
              <a:extLst>
                <a:ext uri="{FF2B5EF4-FFF2-40B4-BE49-F238E27FC236}">
                  <a16:creationId xmlns:a16="http://schemas.microsoft.com/office/drawing/2014/main" id="{4EFA094F-D1BB-3B4A-8274-E954D54CD35B}"/>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7" name="Google Shape;6091;p67">
              <a:extLst>
                <a:ext uri="{FF2B5EF4-FFF2-40B4-BE49-F238E27FC236}">
                  <a16:creationId xmlns:a16="http://schemas.microsoft.com/office/drawing/2014/main" id="{997B86A3-35B3-2348-8545-BE698EAE8B3B}"/>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8" name="Google Shape;6092;p67">
              <a:extLst>
                <a:ext uri="{FF2B5EF4-FFF2-40B4-BE49-F238E27FC236}">
                  <a16:creationId xmlns:a16="http://schemas.microsoft.com/office/drawing/2014/main" id="{627C5834-2D1B-AD43-B4AA-E0E9FE57E4DA}"/>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9" name="Google Shape;6093;p67">
              <a:extLst>
                <a:ext uri="{FF2B5EF4-FFF2-40B4-BE49-F238E27FC236}">
                  <a16:creationId xmlns:a16="http://schemas.microsoft.com/office/drawing/2014/main" id="{B8B70C72-158E-BB4D-8242-FCB69CBF1DAB}"/>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0" name="Google Shape;6094;p67">
              <a:extLst>
                <a:ext uri="{FF2B5EF4-FFF2-40B4-BE49-F238E27FC236}">
                  <a16:creationId xmlns:a16="http://schemas.microsoft.com/office/drawing/2014/main" id="{F96CCFC8-3350-F64C-85EA-F8207A776FD8}"/>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1" name="Google Shape;6095;p67">
              <a:extLst>
                <a:ext uri="{FF2B5EF4-FFF2-40B4-BE49-F238E27FC236}">
                  <a16:creationId xmlns:a16="http://schemas.microsoft.com/office/drawing/2014/main" id="{8E6397A4-78FC-1446-AEBA-05587CE55E52}"/>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2" name="Google Shape;6096;p67">
              <a:extLst>
                <a:ext uri="{FF2B5EF4-FFF2-40B4-BE49-F238E27FC236}">
                  <a16:creationId xmlns:a16="http://schemas.microsoft.com/office/drawing/2014/main" id="{D9D75F40-0949-B946-ABC8-CB73947472C2}"/>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63" name="Rectangle 62">
            <a:extLst>
              <a:ext uri="{FF2B5EF4-FFF2-40B4-BE49-F238E27FC236}">
                <a16:creationId xmlns:a16="http://schemas.microsoft.com/office/drawing/2014/main" id="{4896CF71-D68A-934A-851E-E63BACAE03E4}"/>
              </a:ext>
            </a:extLst>
          </p:cNvPr>
          <p:cNvSpPr/>
          <p:nvPr/>
        </p:nvSpPr>
        <p:spPr>
          <a:xfrm>
            <a:off x="7595124" y="6116648"/>
            <a:ext cx="16315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 minutes</a:t>
            </a:r>
          </a:p>
        </p:txBody>
      </p:sp>
      <p:sp>
        <p:nvSpPr>
          <p:cNvPr id="31" name="TextBox 30">
            <a:extLst>
              <a:ext uri="{FF2B5EF4-FFF2-40B4-BE49-F238E27FC236}">
                <a16:creationId xmlns:a16="http://schemas.microsoft.com/office/drawing/2014/main" id="{9E40D7C2-CB26-6546-9716-08A5F5390740}"/>
              </a:ext>
            </a:extLst>
          </p:cNvPr>
          <p:cNvSpPr txBox="1"/>
          <p:nvPr/>
        </p:nvSpPr>
        <p:spPr>
          <a:xfrm>
            <a:off x="140677" y="834875"/>
            <a:ext cx="5627576" cy="563231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Clr>
                <a:schemeClr val="accent6">
                  <a:lumMod val="50000"/>
                </a:schemeClr>
              </a:buClr>
              <a:buFont typeface="Arial" panose="020B0604020202020204" pitchFamily="34" charset="0"/>
              <a:buChar cha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a:p>
            <a:pPr marL="342900" indent="-342900">
              <a:buClr>
                <a:schemeClr val="accent6">
                  <a:lumMod val="50000"/>
                </a:schemeClr>
              </a:buClr>
              <a:buFont typeface="Arial" panose="020B0604020202020204" pitchFamily="34" charset="0"/>
              <a:buChar char="•"/>
            </a:pPr>
            <a:r>
              <a:rPr lang="en-US" sz="2400" b="1" kern="0" dirty="0">
                <a:solidFill>
                  <a:schemeClr val="accent6">
                    <a:lumMod val="50000"/>
                  </a:schemeClr>
                </a:solidFill>
                <a:latin typeface="Calibri" panose="020F0502020204030204" pitchFamily="34" charset="0"/>
                <a:cs typeface="Calibri" panose="020F0502020204030204" pitchFamily="34" charset="0"/>
              </a:rPr>
              <a:t>Step 7: Developing a Continuum of Responses to Decrease SEB Errors</a:t>
            </a:r>
          </a:p>
          <a:p>
            <a:pPr marL="800100" lvl="2" indent="-342900">
              <a:buClr>
                <a:schemeClr val="accent6">
                  <a:lumMod val="50000"/>
                </a:schemeClr>
              </a:buClr>
              <a:buFont typeface="Arial" panose="020B0604020202020204" pitchFamily="34" charset="0"/>
              <a:buChar char="•"/>
            </a:pPr>
            <a:r>
              <a:rPr lang="en-US" sz="2400" kern="0" dirty="0">
                <a:solidFill>
                  <a:schemeClr val="accent6">
                    <a:lumMod val="50000"/>
                  </a:schemeClr>
                </a:solidFill>
                <a:latin typeface="Calibri" panose="020F0502020204030204" pitchFamily="34" charset="0"/>
                <a:cs typeface="Calibri" panose="020F0502020204030204" pitchFamily="34" charset="0"/>
              </a:rPr>
              <a:t>Building Behavioral Capacity</a:t>
            </a: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r>
              <a:rPr lang="en-US" sz="2400" kern="0" dirty="0">
                <a:solidFill>
                  <a:schemeClr val="accent6">
                    <a:lumMod val="50000"/>
                  </a:schemeClr>
                </a:solidFill>
                <a:latin typeface="Calibri" panose="020F0502020204030204" pitchFamily="34" charset="0"/>
                <a:cs typeface="Calibri" panose="020F0502020204030204" pitchFamily="34" charset="0"/>
              </a:rPr>
              <a:t>Components of a Response Continuum</a:t>
            </a: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r>
              <a:rPr lang="en-US" sz="2400" kern="0" dirty="0">
                <a:solidFill>
                  <a:schemeClr val="accent6">
                    <a:lumMod val="50000"/>
                  </a:schemeClr>
                </a:solidFill>
                <a:latin typeface="Calibri" panose="020F0502020204030204" pitchFamily="34" charset="0"/>
                <a:cs typeface="Calibri" panose="020F0502020204030204" pitchFamily="34" charset="0"/>
              </a:rPr>
              <a:t>De-escalating Behavior</a:t>
            </a: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p:txBody>
      </p:sp>
      <p:sp>
        <p:nvSpPr>
          <p:cNvPr id="32" name="Rounded Rectangle 31">
            <a:extLst>
              <a:ext uri="{FF2B5EF4-FFF2-40B4-BE49-F238E27FC236}">
                <a16:creationId xmlns:a16="http://schemas.microsoft.com/office/drawing/2014/main" id="{C79FF2B0-1BC3-7646-A921-715734ABACD2}"/>
              </a:ext>
            </a:extLst>
          </p:cNvPr>
          <p:cNvSpPr/>
          <p:nvPr/>
        </p:nvSpPr>
        <p:spPr>
          <a:xfrm>
            <a:off x="1441668" y="2348836"/>
            <a:ext cx="4565161" cy="75435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dirty="0">
                <a:latin typeface="Calibri" panose="020F0502020204030204" pitchFamily="34" charset="0"/>
                <a:cs typeface="Calibri" panose="020F0502020204030204" pitchFamily="34" charset="0"/>
              </a:rPr>
              <a:t>Understand function-based logic for responding to contextually inappropriate behavior</a:t>
            </a:r>
            <a:endParaRPr lang="en-US" dirty="0">
              <a:solidFill>
                <a:srgbClr val="0D0F41"/>
              </a:solidFill>
              <a:latin typeface="Calibri" panose="020F0502020204030204" pitchFamily="34" charset="0"/>
              <a:cs typeface="Calibri" panose="020F0502020204030204" pitchFamily="34" charset="0"/>
            </a:endParaRPr>
          </a:p>
        </p:txBody>
      </p:sp>
      <p:sp>
        <p:nvSpPr>
          <p:cNvPr id="33" name="Rounded Rectangle 32">
            <a:extLst>
              <a:ext uri="{FF2B5EF4-FFF2-40B4-BE49-F238E27FC236}">
                <a16:creationId xmlns:a16="http://schemas.microsoft.com/office/drawing/2014/main" id="{255CB1B2-4B21-6C4E-96BB-1D4DE700B241}"/>
              </a:ext>
            </a:extLst>
          </p:cNvPr>
          <p:cNvSpPr/>
          <p:nvPr/>
        </p:nvSpPr>
        <p:spPr>
          <a:xfrm>
            <a:off x="1489976" y="3816278"/>
            <a:ext cx="4468544" cy="1116363"/>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lnSpc>
                <a:spcPct val="90000"/>
              </a:lnSpc>
              <a:spcBef>
                <a:spcPct val="0"/>
              </a:spcBef>
              <a:buClrTx/>
              <a:buSzTx/>
              <a:buFontTx/>
              <a:buNone/>
              <a:tabLst/>
              <a:defRPr/>
            </a:pPr>
            <a:r>
              <a:rPr kumimoji="0" lang="en-US" b="0" i="0" u="none" strike="noStrike" kern="1200" cap="none" spc="0" normalizeH="0" baseline="0" noProof="0" dirty="0">
                <a:ln>
                  <a:noFill/>
                </a:ln>
                <a:solidFill>
                  <a:srgbClr val="0D0F41"/>
                </a:solidFill>
                <a:effectLst/>
                <a:uLnTx/>
                <a:uFillTx/>
                <a:latin typeface="Calibri" panose="020F0502020204030204"/>
              </a:rPr>
              <a:t>Develop:</a:t>
            </a:r>
          </a:p>
          <a:p>
            <a:pPr marL="285750" marR="0" lvl="0" indent="-285750" algn="l" defTabSz="1066800" rtl="0" eaLnBrk="1" fontAlgn="base" latinLnBrk="0" hangingPunct="1">
              <a:lnSpc>
                <a:spcPct val="90000"/>
              </a:lnSpc>
              <a:spcBef>
                <a:spcPct val="0"/>
              </a:spcBef>
              <a:buClrTx/>
              <a:buSzTx/>
              <a:buFont typeface="Arial" panose="020B0604020202020204" pitchFamily="34" charset="0"/>
              <a:buChar char="•"/>
              <a:tabLst/>
              <a:defRPr/>
            </a:pPr>
            <a:r>
              <a:rPr lang="en-US" noProof="0" dirty="0">
                <a:solidFill>
                  <a:srgbClr val="0D0F41"/>
                </a:solidFill>
                <a:latin typeface="Calibri" panose="020F0502020204030204"/>
              </a:rPr>
              <a:t>Clearly defined SEB error definitions</a:t>
            </a:r>
          </a:p>
          <a:p>
            <a:pPr marL="285750" marR="0" lvl="0" indent="-285750" algn="l" defTabSz="1066800" rtl="0" eaLnBrk="1" fontAlgn="base" latinLnBrk="0" hangingPunct="1">
              <a:lnSpc>
                <a:spcPct val="90000"/>
              </a:lnSpc>
              <a:spcBef>
                <a:spcPct val="0"/>
              </a:spcBef>
              <a:buClrTx/>
              <a:buSzTx/>
              <a:buFont typeface="Arial" panose="020B0604020202020204" pitchFamily="34" charset="0"/>
              <a:buChar char="•"/>
              <a:tabLst/>
              <a:defRPr/>
            </a:pPr>
            <a:r>
              <a:rPr kumimoji="0" lang="en-US" b="0" i="0" u="none" strike="noStrike" kern="1200" cap="none" spc="0" normalizeH="0" baseline="0" dirty="0">
                <a:ln>
                  <a:noFill/>
                </a:ln>
                <a:solidFill>
                  <a:srgbClr val="0D0F41"/>
                </a:solidFill>
                <a:effectLst/>
                <a:uLnTx/>
                <a:uFillTx/>
                <a:latin typeface="Calibri" panose="020F0502020204030204"/>
              </a:rPr>
              <a:t>Response Procedure Flowchart</a:t>
            </a:r>
          </a:p>
          <a:p>
            <a:pPr marL="285750" marR="0" lvl="0" indent="-285750" algn="l" defTabSz="1066800" rtl="0" eaLnBrk="1" fontAlgn="base" latinLnBrk="0" hangingPunct="1">
              <a:lnSpc>
                <a:spcPct val="90000"/>
              </a:lnSpc>
              <a:spcBef>
                <a:spcPct val="0"/>
              </a:spcBef>
              <a:buClrTx/>
              <a:buSzTx/>
              <a:buFont typeface="Arial" panose="020B0604020202020204" pitchFamily="34" charset="0"/>
              <a:buChar char="•"/>
              <a:tabLst/>
              <a:defRPr/>
            </a:pPr>
            <a:r>
              <a:rPr lang="en-US" noProof="0" dirty="0">
                <a:solidFill>
                  <a:srgbClr val="0D0F41"/>
                </a:solidFill>
                <a:latin typeface="Calibri" panose="020F0502020204030204"/>
              </a:rPr>
              <a:t>Referral Form</a:t>
            </a:r>
            <a:endParaRPr kumimoji="0" lang="en-US" b="0" i="0" u="none" strike="noStrike" kern="1200" cap="none" spc="0" normalizeH="0" baseline="0" noProof="0" dirty="0">
              <a:ln>
                <a:noFill/>
              </a:ln>
              <a:solidFill>
                <a:srgbClr val="0D0F41"/>
              </a:solidFill>
              <a:effectLst/>
              <a:uLnTx/>
              <a:uFillTx/>
              <a:latin typeface="Calibri" panose="020F0502020204030204"/>
            </a:endParaRPr>
          </a:p>
        </p:txBody>
      </p:sp>
      <p:sp>
        <p:nvSpPr>
          <p:cNvPr id="34" name="Rounded Rectangle 33">
            <a:extLst>
              <a:ext uri="{FF2B5EF4-FFF2-40B4-BE49-F238E27FC236}">
                <a16:creationId xmlns:a16="http://schemas.microsoft.com/office/drawing/2014/main" id="{4B06D201-DB9D-9340-A8AC-6E09EFD5585D}"/>
              </a:ext>
            </a:extLst>
          </p:cNvPr>
          <p:cNvSpPr/>
          <p:nvPr/>
        </p:nvSpPr>
        <p:spPr>
          <a:xfrm>
            <a:off x="1521300" y="5311552"/>
            <a:ext cx="4565161" cy="75435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dirty="0"/>
              <a:t>Understand strategies for de-escalating and avoiding power struggles</a:t>
            </a:r>
            <a:endParaRPr lang="en-US" dirty="0">
              <a:solidFill>
                <a:srgbClr val="0D0F41"/>
              </a:solidFill>
              <a:latin typeface="Calibri" panose="020F0502020204030204"/>
            </a:endParaRPr>
          </a:p>
        </p:txBody>
      </p:sp>
      <p:sp>
        <p:nvSpPr>
          <p:cNvPr id="35" name="Bent-Up Arrow 34">
            <a:extLst>
              <a:ext uri="{FF2B5EF4-FFF2-40B4-BE49-F238E27FC236}">
                <a16:creationId xmlns:a16="http://schemas.microsoft.com/office/drawing/2014/main" id="{4F73D1FD-F433-AC49-9FAB-64F8FB6645BD}"/>
              </a:ext>
            </a:extLst>
          </p:cNvPr>
          <p:cNvSpPr/>
          <p:nvPr/>
        </p:nvSpPr>
        <p:spPr>
          <a:xfrm rot="5400000">
            <a:off x="742519" y="2292997"/>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 name="Bent-Up Arrow 35">
            <a:extLst>
              <a:ext uri="{FF2B5EF4-FFF2-40B4-BE49-F238E27FC236}">
                <a16:creationId xmlns:a16="http://schemas.microsoft.com/office/drawing/2014/main" id="{8CE15AA9-1E37-F140-91BF-5BE9AE5BAC56}"/>
              </a:ext>
            </a:extLst>
          </p:cNvPr>
          <p:cNvSpPr/>
          <p:nvPr/>
        </p:nvSpPr>
        <p:spPr>
          <a:xfrm rot="5400000">
            <a:off x="807871" y="3468562"/>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4" name="Bent-Up Arrow 63">
            <a:extLst>
              <a:ext uri="{FF2B5EF4-FFF2-40B4-BE49-F238E27FC236}">
                <a16:creationId xmlns:a16="http://schemas.microsoft.com/office/drawing/2014/main" id="{2D2F6582-56D1-224F-B86D-9954ABD6AC03}"/>
              </a:ext>
            </a:extLst>
          </p:cNvPr>
          <p:cNvSpPr/>
          <p:nvPr/>
        </p:nvSpPr>
        <p:spPr>
          <a:xfrm rot="5400000">
            <a:off x="807870" y="5146377"/>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716113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47164" y="1801091"/>
            <a:ext cx="5181600" cy="378565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Review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of PBIS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Getting Started Steps #1- 7</a:t>
            </a:r>
          </a:p>
        </p:txBody>
      </p:sp>
      <p:pic>
        <p:nvPicPr>
          <p:cNvPr id="3" name="Picture 2">
            <a:extLst>
              <a:ext uri="{FF2B5EF4-FFF2-40B4-BE49-F238E27FC236}">
                <a16:creationId xmlns:a16="http://schemas.microsoft.com/office/drawing/2014/main" id="{4E2A09DF-E6F8-CC42-9C13-9B333BCB990E}"/>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7915026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dirty="0">
                <a:solidFill>
                  <a:schemeClr val="accent6">
                    <a:lumMod val="50000"/>
                  </a:schemeClr>
                </a:solidFill>
                <a:latin typeface="Poppins SemiBold" panose="020B0604020202020204" charset="0"/>
                <a:cs typeface="Poppins SemiBold" panose="020B0604020202020204" charset="0"/>
              </a:rPr>
              <a:t>Continuum of School-Wide Instructional </a:t>
            </a:r>
            <a:br>
              <a:rPr lang="en-US" sz="3733" dirty="0">
                <a:solidFill>
                  <a:schemeClr val="accent6">
                    <a:lumMod val="50000"/>
                  </a:schemeClr>
                </a:solidFill>
                <a:latin typeface="Poppins SemiBold" panose="020B0604020202020204" charset="0"/>
                <a:cs typeface="Poppins SemiBold" panose="020B0604020202020204" charset="0"/>
              </a:rPr>
            </a:br>
            <a:r>
              <a:rPr lang="en-US" sz="3733" dirty="0">
                <a:solidFill>
                  <a:schemeClr val="accent6">
                    <a:lumMod val="50000"/>
                  </a:schemeClr>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4052993351"/>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291973" y="703560"/>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2650157" y="76184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806213" y="5756583"/>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340413" y="2837243"/>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3" name="Title 2">
            <a:extLst>
              <a:ext uri="{FF2B5EF4-FFF2-40B4-BE49-F238E27FC236}">
                <a16:creationId xmlns:a16="http://schemas.microsoft.com/office/drawing/2014/main" id="{64FD2648-8BAB-DB44-87F0-DA94FC92B9F8}"/>
              </a:ext>
            </a:extLst>
          </p:cNvPr>
          <p:cNvSpPr>
            <a:spLocks noGrp="1"/>
          </p:cNvSpPr>
          <p:nvPr>
            <p:ph type="title"/>
          </p:nvPr>
        </p:nvSpPr>
        <p:spPr>
          <a:xfrm>
            <a:off x="420518" y="243290"/>
            <a:ext cx="9378000" cy="845600"/>
          </a:xfrm>
        </p:spPr>
        <p:txBody>
          <a:bodyPr/>
          <a:lstStyle/>
          <a:p>
            <a:r>
              <a:rPr lang="en-US" b="1" dirty="0">
                <a:solidFill>
                  <a:schemeClr val="accent6">
                    <a:lumMod val="50000"/>
                  </a:schemeClr>
                </a:solidFill>
              </a:rPr>
              <a:t>Critical Features</a:t>
            </a:r>
          </a:p>
        </p:txBody>
      </p:sp>
      <p:pic>
        <p:nvPicPr>
          <p:cNvPr id="10" name="Picture 9">
            <a:extLst>
              <a:ext uri="{FF2B5EF4-FFF2-40B4-BE49-F238E27FC236}">
                <a16:creationId xmlns:a16="http://schemas.microsoft.com/office/drawing/2014/main" id="{FF6A73DC-A492-884C-9852-1792BD69B73D}"/>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443028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24" name="Rounded Rectangle 23">
            <a:extLst>
              <a:ext uri="{FF2B5EF4-FFF2-40B4-BE49-F238E27FC236}">
                <a16:creationId xmlns:a16="http://schemas.microsoft.com/office/drawing/2014/main" id="{B4AABAC4-5A77-394F-A935-1565F1498CE7}"/>
              </a:ext>
            </a:extLst>
          </p:cNvPr>
          <p:cNvSpPr/>
          <p:nvPr/>
        </p:nvSpPr>
        <p:spPr>
          <a:xfrm>
            <a:off x="1981200" y="0"/>
            <a:ext cx="8001000" cy="6858001"/>
          </a:xfrm>
          <a:prstGeom prst="roundRect">
            <a:avLst/>
          </a:prstGeom>
          <a:gradFill flip="none" rotWithShape="1">
            <a:gsLst>
              <a:gs pos="0">
                <a:schemeClr val="accent2">
                  <a:lumMod val="5000"/>
                  <a:lumOff val="95000"/>
                </a:schemeClr>
              </a:gs>
              <a:gs pos="56000">
                <a:schemeClr val="accent2">
                  <a:lumMod val="45000"/>
                  <a:lumOff val="55000"/>
                </a:schemeClr>
              </a:gs>
              <a:gs pos="77000">
                <a:schemeClr val="accent2">
                  <a:lumMod val="45000"/>
                  <a:lumOff val="55000"/>
                </a:schemeClr>
              </a:gs>
              <a:gs pos="100000">
                <a:schemeClr val="accent2">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tIns="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Culture and Context of the School Community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 name="Diagram 10">
            <a:extLst>
              <a:ext uri="{FF2B5EF4-FFF2-40B4-BE49-F238E27FC236}">
                <a16:creationId xmlns:a16="http://schemas.microsoft.com/office/drawing/2014/main" id="{3BD939BE-6178-404C-A6B5-52C2934883BB}"/>
              </a:ext>
            </a:extLst>
          </p:cNvPr>
          <p:cNvGraphicFramePr/>
          <p:nvPr/>
        </p:nvGraphicFramePr>
        <p:xfrm>
          <a:off x="3048000" y="1157488"/>
          <a:ext cx="5582973" cy="4988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10541C1D-FCC1-2143-9FDB-80AF4E8EA635}"/>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a:extLst>
              <a:ext uri="{FF2B5EF4-FFF2-40B4-BE49-F238E27FC236}">
                <a16:creationId xmlns:a16="http://schemas.microsoft.com/office/drawing/2014/main" id="{7C83DABC-A90F-0D49-A9A4-D1546B9E9ACA}"/>
              </a:ext>
            </a:extLst>
          </p:cNvPr>
          <p:cNvPicPr>
            <a:picLocks noChangeAspect="1"/>
          </p:cNvPicPr>
          <p:nvPr/>
        </p:nvPicPr>
        <p:blipFill rotWithShape="1">
          <a:blip r:embed="rId9"/>
          <a:srcRect l="3719"/>
          <a:stretch/>
        </p:blipFill>
        <p:spPr>
          <a:xfrm>
            <a:off x="4572982" y="3322947"/>
            <a:ext cx="2533007" cy="2449661"/>
          </a:xfrm>
          <a:prstGeom prst="ellipse">
            <a:avLst/>
          </a:prstGeom>
        </p:spPr>
      </p:pic>
    </p:spTree>
    <p:extLst>
      <p:ext uri="{BB962C8B-B14F-4D97-AF65-F5344CB8AC3E}">
        <p14:creationId xmlns:p14="http://schemas.microsoft.com/office/powerpoint/2010/main" val="15365201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grpSp>
      <p:grpSp>
        <p:nvGrpSpPr>
          <p:cNvPr id="12" name="Group 11">
            <a:extLst>
              <a:ext uri="{FF2B5EF4-FFF2-40B4-BE49-F238E27FC236}">
                <a16:creationId xmlns:a16="http://schemas.microsoft.com/office/drawing/2014/main" id="{6DBF3172-F27C-724E-A60B-C56D12DAAFAA}"/>
              </a:ext>
            </a:extLst>
          </p:cNvPr>
          <p:cNvGrpSpPr/>
          <p:nvPr/>
        </p:nvGrpSpPr>
        <p:grpSpPr>
          <a:xfrm>
            <a:off x="194550" y="767798"/>
            <a:ext cx="5670331" cy="5612524"/>
            <a:chOff x="921619" y="915429"/>
            <a:chExt cx="3268589" cy="3688266"/>
          </a:xfrm>
        </p:grpSpPr>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35211" y="767797"/>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pic>
        <p:nvPicPr>
          <p:cNvPr id="34" name="Picture 33">
            <a:extLst>
              <a:ext uri="{FF2B5EF4-FFF2-40B4-BE49-F238E27FC236}">
                <a16:creationId xmlns:a16="http://schemas.microsoft.com/office/drawing/2014/main" id="{EBE1FBF2-C3FC-5042-9DD4-3598437EA187}"/>
              </a:ext>
            </a:extLst>
          </p:cNvPr>
          <p:cNvPicPr>
            <a:picLocks noChangeAspect="1"/>
          </p:cNvPicPr>
          <p:nvPr/>
        </p:nvPicPr>
        <p:blipFill rotWithShape="1">
          <a:blip r:embed="rId3"/>
          <a:srcRect l="15298" t="6738" r="15999" b="17357"/>
          <a:stretch/>
        </p:blipFill>
        <p:spPr>
          <a:xfrm>
            <a:off x="11282394" y="6042013"/>
            <a:ext cx="824271" cy="814618"/>
          </a:xfrm>
          <a:prstGeom prst="ellipse">
            <a:avLst/>
          </a:prstGeom>
          <a:ln w="19050">
            <a:solidFill>
              <a:schemeClr val="accent2">
                <a:lumMod val="50000"/>
              </a:schemeClr>
            </a:solidFill>
          </a:ln>
        </p:spPr>
      </p:pic>
      <p:sp>
        <p:nvSpPr>
          <p:cNvPr id="2" name="Rectangle: Rounded Corners 120" descr="Badge 1">
            <a:extLst>
              <a:ext uri="{FF2B5EF4-FFF2-40B4-BE49-F238E27FC236}">
                <a16:creationId xmlns:a16="http://schemas.microsoft.com/office/drawing/2014/main" id="{C7FB88BF-CC59-6389-23FC-9CC43B226117}"/>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13037174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18" name="Rectangle: Rounded Corners 120" descr="Badge 1">
            <a:extLst>
              <a:ext uri="{FF2B5EF4-FFF2-40B4-BE49-F238E27FC236}">
                <a16:creationId xmlns:a16="http://schemas.microsoft.com/office/drawing/2014/main" id="{760C2D61-3787-7340-9779-36F8EC88C3D5}"/>
              </a:ext>
            </a:extLst>
          </p:cNvPr>
          <p:cNvSpPr/>
          <p:nvPr/>
        </p:nvSpPr>
        <p:spPr>
          <a:xfrm>
            <a:off x="278530" y="37725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a:t>
            </a:r>
          </a:p>
        </p:txBody>
      </p:sp>
      <p:sp>
        <p:nvSpPr>
          <p:cNvPr id="20" name="Freeform: Shape 121">
            <a:extLst>
              <a:ext uri="{FF2B5EF4-FFF2-40B4-BE49-F238E27FC236}">
                <a16:creationId xmlns:a16="http://schemas.microsoft.com/office/drawing/2014/main" id="{E134224E-57BF-6B40-82A1-A8C501F70D36}"/>
              </a:ext>
            </a:extLst>
          </p:cNvPr>
          <p:cNvSpPr/>
          <p:nvPr/>
        </p:nvSpPr>
        <p:spPr>
          <a:xfrm>
            <a:off x="1663313" y="377252"/>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Establish an effective leadership team</a:t>
            </a:r>
          </a:p>
        </p:txBody>
      </p:sp>
      <p:graphicFrame>
        <p:nvGraphicFramePr>
          <p:cNvPr id="26" name="Content Placeholder 11">
            <a:extLst>
              <a:ext uri="{FF2B5EF4-FFF2-40B4-BE49-F238E27FC236}">
                <a16:creationId xmlns:a16="http://schemas.microsoft.com/office/drawing/2014/main" id="{456023B4-6B36-4E47-9100-C86F34D3603D}"/>
              </a:ext>
            </a:extLst>
          </p:cNvPr>
          <p:cNvGraphicFramePr>
            <a:graphicFrameLocks noGrp="1"/>
          </p:cNvGraphicFramePr>
          <p:nvPr/>
        </p:nvGraphicFramePr>
        <p:xfrm>
          <a:off x="-1219200" y="1416940"/>
          <a:ext cx="8135241" cy="5441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a:extLst>
              <a:ext uri="{FF2B5EF4-FFF2-40B4-BE49-F238E27FC236}">
                <a16:creationId xmlns:a16="http://schemas.microsoft.com/office/drawing/2014/main" id="{F5EE1072-D314-DB4D-A5B4-B5549F1B75D9}"/>
              </a:ext>
            </a:extLst>
          </p:cNvPr>
          <p:cNvGrpSpPr/>
          <p:nvPr/>
        </p:nvGrpSpPr>
        <p:grpSpPr>
          <a:xfrm>
            <a:off x="10571006" y="388630"/>
            <a:ext cx="1655630" cy="1680647"/>
            <a:chOff x="2345128" y="10253"/>
            <a:chExt cx="2569303" cy="2569303"/>
          </a:xfrm>
        </p:grpSpPr>
        <p:sp>
          <p:nvSpPr>
            <p:cNvPr id="28" name="Oval 27">
              <a:extLst>
                <a:ext uri="{FF2B5EF4-FFF2-40B4-BE49-F238E27FC236}">
                  <a16:creationId xmlns:a16="http://schemas.microsoft.com/office/drawing/2014/main" id="{B1B92A81-2191-3249-91A6-B5D37EEBE79D}"/>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29" name="Oval 4">
              <a:extLst>
                <a:ext uri="{FF2B5EF4-FFF2-40B4-BE49-F238E27FC236}">
                  <a16:creationId xmlns:a16="http://schemas.microsoft.com/office/drawing/2014/main" id="{6F86D357-ECB0-0E45-B0D3-5A9291077426}"/>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pic>
        <p:nvPicPr>
          <p:cNvPr id="3" name="Picture 2">
            <a:extLst>
              <a:ext uri="{FF2B5EF4-FFF2-40B4-BE49-F238E27FC236}">
                <a16:creationId xmlns:a16="http://schemas.microsoft.com/office/drawing/2014/main" id="{99E7EE6F-DF1F-3F40-B035-666A614055DF}"/>
              </a:ext>
            </a:extLst>
          </p:cNvPr>
          <p:cNvPicPr>
            <a:picLocks noChangeAspect="1"/>
          </p:cNvPicPr>
          <p:nvPr/>
        </p:nvPicPr>
        <p:blipFill>
          <a:blip r:embed="rId8"/>
          <a:stretch>
            <a:fillRect/>
          </a:stretch>
        </p:blipFill>
        <p:spPr>
          <a:xfrm>
            <a:off x="5602500" y="3124200"/>
            <a:ext cx="6589499" cy="3704939"/>
          </a:xfrm>
          <a:prstGeom prst="rect">
            <a:avLst/>
          </a:prstGeom>
        </p:spPr>
      </p:pic>
      <p:pic>
        <p:nvPicPr>
          <p:cNvPr id="2" name="Picture 1">
            <a:extLst>
              <a:ext uri="{FF2B5EF4-FFF2-40B4-BE49-F238E27FC236}">
                <a16:creationId xmlns:a16="http://schemas.microsoft.com/office/drawing/2014/main" id="{A7CD2E15-8893-1390-B5F0-EF82E1FB5EBB}"/>
              </a:ext>
            </a:extLst>
          </p:cNvPr>
          <p:cNvPicPr>
            <a:picLocks noChangeAspect="1"/>
          </p:cNvPicPr>
          <p:nvPr/>
        </p:nvPicPr>
        <p:blipFill>
          <a:blip r:embed="rId9"/>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2154621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2" descr="Badge">
            <a:extLst>
              <a:ext uri="{FF2B5EF4-FFF2-40B4-BE49-F238E27FC236}">
                <a16:creationId xmlns:a16="http://schemas.microsoft.com/office/drawing/2014/main" id="{2837DFDA-F42E-154C-AE4C-7B242402D47B}"/>
              </a:ext>
            </a:extLst>
          </p:cNvPr>
          <p:cNvSpPr/>
          <p:nvPr/>
        </p:nvSpPr>
        <p:spPr>
          <a:xfrm>
            <a:off x="152400"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2</a:t>
            </a:r>
          </a:p>
        </p:txBody>
      </p:sp>
      <p:sp>
        <p:nvSpPr>
          <p:cNvPr id="3" name="Freeform: Shape 123">
            <a:extLst>
              <a:ext uri="{FF2B5EF4-FFF2-40B4-BE49-F238E27FC236}">
                <a16:creationId xmlns:a16="http://schemas.microsoft.com/office/drawing/2014/main" id="{B0D40CF9-4FF5-0D42-B73E-6EFEFA5C4C99}"/>
              </a:ext>
            </a:extLst>
          </p:cNvPr>
          <p:cNvSpPr/>
          <p:nvPr/>
        </p:nvSpPr>
        <p:spPr>
          <a:xfrm>
            <a:off x="1663313" y="228600"/>
            <a:ext cx="68710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brief statement of purpose &amp; define outcomes</a:t>
            </a:r>
          </a:p>
        </p:txBody>
      </p:sp>
      <p:sp>
        <p:nvSpPr>
          <p:cNvPr id="4" name="Cloud Callout 3">
            <a:extLst>
              <a:ext uri="{FF2B5EF4-FFF2-40B4-BE49-F238E27FC236}">
                <a16:creationId xmlns:a16="http://schemas.microsoft.com/office/drawing/2014/main" id="{403EDA83-6FDF-424C-9FA4-E927D5C4C4B7}"/>
              </a:ext>
            </a:extLst>
          </p:cNvPr>
          <p:cNvSpPr/>
          <p:nvPr/>
        </p:nvSpPr>
        <p:spPr>
          <a:xfrm>
            <a:off x="-15240" y="1707686"/>
            <a:ext cx="4643437" cy="2778597"/>
          </a:xfrm>
          <a:prstGeom prst="cloudCallout">
            <a:avLst>
              <a:gd name="adj1" fmla="val -43379"/>
              <a:gd name="adj2" fmla="val 66288"/>
            </a:avLst>
          </a:prstGeom>
        </p:spPr>
        <p:style>
          <a:lnRef idx="1">
            <a:schemeClr val="accent1"/>
          </a:lnRef>
          <a:fillRef idx="2">
            <a:schemeClr val="accent1"/>
          </a:fillRef>
          <a:effectRef idx="1">
            <a:schemeClr val="accent1"/>
          </a:effectRef>
          <a:fontRef idx="minor">
            <a:schemeClr val="dk1"/>
          </a:fontRef>
        </p:style>
        <p:txBody>
          <a:bodyPr rtlCol="0" anchor="ctr"/>
          <a:lstStyle/>
          <a:p>
            <a:pPr marL="186262"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What do we hope to achieve by implementing PBIS?</a:t>
            </a:r>
          </a:p>
        </p:txBody>
      </p:sp>
      <p:grpSp>
        <p:nvGrpSpPr>
          <p:cNvPr id="14" name="Group 13">
            <a:extLst>
              <a:ext uri="{FF2B5EF4-FFF2-40B4-BE49-F238E27FC236}">
                <a16:creationId xmlns:a16="http://schemas.microsoft.com/office/drawing/2014/main" id="{762633C7-246E-9644-931B-C61D6FB65736}"/>
              </a:ext>
            </a:extLst>
          </p:cNvPr>
          <p:cNvGrpSpPr/>
          <p:nvPr/>
        </p:nvGrpSpPr>
        <p:grpSpPr>
          <a:xfrm>
            <a:off x="10410864" y="69476"/>
            <a:ext cx="1613496" cy="1621202"/>
            <a:chOff x="3161609" y="1914625"/>
            <a:chExt cx="2964580" cy="2964580"/>
          </a:xfrm>
          <a:solidFill>
            <a:srgbClr val="292C73">
              <a:lumMod val="20000"/>
              <a:lumOff val="80000"/>
            </a:srgbClr>
          </a:solidFill>
        </p:grpSpPr>
        <p:sp>
          <p:nvSpPr>
            <p:cNvPr id="15" name="Oval 14">
              <a:extLst>
                <a:ext uri="{FF2B5EF4-FFF2-40B4-BE49-F238E27FC236}">
                  <a16:creationId xmlns:a16="http://schemas.microsoft.com/office/drawing/2014/main" id="{0BEBC3F4-DE28-7843-9BED-CCE5323B8622}"/>
                </a:ext>
              </a:extLst>
            </p:cNvPr>
            <p:cNvSpPr/>
            <p:nvPr/>
          </p:nvSpPr>
          <p:spPr>
            <a:xfrm>
              <a:off x="3161609" y="1914625"/>
              <a:ext cx="2964580" cy="2964580"/>
            </a:xfrm>
            <a:prstGeom prst="ellipse">
              <a:avLst/>
            </a:prstGeom>
            <a:solidFill>
              <a:srgbClr val="9BC1E8"/>
            </a:solidFill>
            <a:ln w="25400" cap="flat" cmpd="sng" algn="ctr">
              <a:solidFill>
                <a:srgbClr val="292C73">
                  <a:lumMod val="75000"/>
                </a:srgbClr>
              </a:solidFill>
              <a:prstDash val="solid"/>
            </a:ln>
            <a:effectLst/>
          </p:spPr>
        </p:sp>
        <p:sp>
          <p:nvSpPr>
            <p:cNvPr id="16" name="Oval 4">
              <a:extLst>
                <a:ext uri="{FF2B5EF4-FFF2-40B4-BE49-F238E27FC236}">
                  <a16:creationId xmlns:a16="http://schemas.microsoft.com/office/drawing/2014/main" id="{A9F83453-81E9-7F4D-BA41-A468D0D384CC}"/>
                </a:ext>
              </a:extLst>
            </p:cNvPr>
            <p:cNvSpPr txBox="1"/>
            <p:nvPr/>
          </p:nvSpPr>
          <p:spPr>
            <a:xfrm>
              <a:off x="3627372" y="2672994"/>
              <a:ext cx="2120671" cy="1630519"/>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20" name="TextBox 19">
            <a:extLst>
              <a:ext uri="{FF2B5EF4-FFF2-40B4-BE49-F238E27FC236}">
                <a16:creationId xmlns:a16="http://schemas.microsoft.com/office/drawing/2014/main" id="{4DEECD2F-76A6-0340-B761-BCD90B122225}"/>
              </a:ext>
            </a:extLst>
          </p:cNvPr>
          <p:cNvSpPr txBox="1"/>
          <p:nvPr/>
        </p:nvSpPr>
        <p:spPr>
          <a:xfrm>
            <a:off x="4628197" y="5014734"/>
            <a:ext cx="7410754" cy="1200329"/>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As a result of implementing PBIS during the 20XX-20XY school year, </a:t>
            </a:r>
            <a:r>
              <a:rPr kumimoji="0" lang="en-US" sz="2400" b="1" i="0" u="sng"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student reports of school climate will </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improve by 20%</a:t>
            </a: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p>
        </p:txBody>
      </p:sp>
      <p:pic>
        <p:nvPicPr>
          <p:cNvPr id="13" name="Picture 12">
            <a:extLst>
              <a:ext uri="{FF2B5EF4-FFF2-40B4-BE49-F238E27FC236}">
                <a16:creationId xmlns:a16="http://schemas.microsoft.com/office/drawing/2014/main" id="{31F8BDE5-3AD1-E641-822F-984523B885A7}"/>
              </a:ext>
            </a:extLst>
          </p:cNvPr>
          <p:cNvPicPr>
            <a:picLocks noChangeAspect="1"/>
          </p:cNvPicPr>
          <p:nvPr/>
        </p:nvPicPr>
        <p:blipFill rotWithShape="1">
          <a:blip r:embed="rId3"/>
          <a:srcRect l="6733" t="15855" r="11160"/>
          <a:stretch/>
        </p:blipFill>
        <p:spPr>
          <a:xfrm>
            <a:off x="11428023" y="5562600"/>
            <a:ext cx="573645" cy="563214"/>
          </a:xfrm>
          <a:prstGeom prst="ellipse">
            <a:avLst/>
          </a:prstGeom>
          <a:ln w="19050">
            <a:solidFill>
              <a:schemeClr val="accent2">
                <a:lumMod val="50000"/>
              </a:schemeClr>
            </a:solidFill>
          </a:ln>
        </p:spPr>
      </p:pic>
      <p:sp>
        <p:nvSpPr>
          <p:cNvPr id="17" name="TextBox 16">
            <a:extLst>
              <a:ext uri="{FF2B5EF4-FFF2-40B4-BE49-F238E27FC236}">
                <a16:creationId xmlns:a16="http://schemas.microsoft.com/office/drawing/2014/main" id="{33FA28E0-0931-D64F-A81C-C0D7B82492F2}"/>
              </a:ext>
            </a:extLst>
          </p:cNvPr>
          <p:cNvSpPr txBox="1"/>
          <p:nvPr/>
        </p:nvSpPr>
        <p:spPr>
          <a:xfrm>
            <a:off x="5438775" y="2371023"/>
            <a:ext cx="6585585" cy="1569660"/>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"Our mission is to provide a positive, safe, healthy, nurturing and respectful environment in which all students have the opportunity to become productive members of society."</a:t>
            </a:r>
            <a:endPar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endParaRPr>
          </a:p>
        </p:txBody>
      </p:sp>
      <p:pic>
        <p:nvPicPr>
          <p:cNvPr id="19" name="Picture 18">
            <a:extLst>
              <a:ext uri="{FF2B5EF4-FFF2-40B4-BE49-F238E27FC236}">
                <a16:creationId xmlns:a16="http://schemas.microsoft.com/office/drawing/2014/main" id="{D34604F8-67BF-C74C-A7AC-1027F397C750}"/>
              </a:ext>
            </a:extLst>
          </p:cNvPr>
          <p:cNvPicPr>
            <a:picLocks noChangeAspect="1"/>
          </p:cNvPicPr>
          <p:nvPr/>
        </p:nvPicPr>
        <p:blipFill rotWithShape="1">
          <a:blip r:embed="rId3"/>
          <a:srcRect l="6733" t="15855" r="11160"/>
          <a:stretch/>
        </p:blipFill>
        <p:spPr>
          <a:xfrm>
            <a:off x="11450715" y="3377469"/>
            <a:ext cx="573645" cy="563214"/>
          </a:xfrm>
          <a:prstGeom prst="ellipse">
            <a:avLst/>
          </a:prstGeom>
          <a:ln w="19050">
            <a:solidFill>
              <a:schemeClr val="accent2">
                <a:lumMod val="50000"/>
              </a:schemeClr>
            </a:solidFill>
          </a:ln>
        </p:spPr>
      </p:pic>
      <p:sp>
        <p:nvSpPr>
          <p:cNvPr id="5" name="TextBox 4">
            <a:extLst>
              <a:ext uri="{FF2B5EF4-FFF2-40B4-BE49-F238E27FC236}">
                <a16:creationId xmlns:a16="http://schemas.microsoft.com/office/drawing/2014/main" id="{C1BDC340-C2EB-5044-930C-3501B6E7BA76}"/>
              </a:ext>
            </a:extLst>
          </p:cNvPr>
          <p:cNvSpPr txBox="1"/>
          <p:nvPr/>
        </p:nvSpPr>
        <p:spPr>
          <a:xfrm rot="16200000">
            <a:off x="4405397" y="2835670"/>
            <a:ext cx="1386918"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Purpose</a:t>
            </a:r>
          </a:p>
        </p:txBody>
      </p:sp>
      <p:sp>
        <p:nvSpPr>
          <p:cNvPr id="21" name="TextBox 20">
            <a:extLst>
              <a:ext uri="{FF2B5EF4-FFF2-40B4-BE49-F238E27FC236}">
                <a16:creationId xmlns:a16="http://schemas.microsoft.com/office/drawing/2014/main" id="{C0B5ACA7-F0FE-CD41-9114-0569FCFD1459}"/>
              </a:ext>
            </a:extLst>
          </p:cNvPr>
          <p:cNvSpPr txBox="1"/>
          <p:nvPr/>
        </p:nvSpPr>
        <p:spPr>
          <a:xfrm rot="16200000">
            <a:off x="3599776" y="5370773"/>
            <a:ext cx="1533625"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Outcome</a:t>
            </a:r>
          </a:p>
        </p:txBody>
      </p:sp>
      <p:pic>
        <p:nvPicPr>
          <p:cNvPr id="6" name="Picture 5">
            <a:extLst>
              <a:ext uri="{FF2B5EF4-FFF2-40B4-BE49-F238E27FC236}">
                <a16:creationId xmlns:a16="http://schemas.microsoft.com/office/drawing/2014/main" id="{155C15D8-3B3E-49F7-EB3D-428535DEB011}"/>
              </a:ext>
            </a:extLst>
          </p:cNvPr>
          <p:cNvPicPr>
            <a:picLocks noChangeAspect="1"/>
          </p:cNvPicPr>
          <p:nvPr/>
        </p:nvPicPr>
        <p:blipFill>
          <a:blip r:embed="rId4"/>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5834372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4" descr="Badge 3">
            <a:extLst>
              <a:ext uri="{FF2B5EF4-FFF2-40B4-BE49-F238E27FC236}">
                <a16:creationId xmlns:a16="http://schemas.microsoft.com/office/drawing/2014/main" id="{283176BD-D956-9344-A630-6813634ADC83}"/>
              </a:ext>
            </a:extLst>
          </p:cNvPr>
          <p:cNvSpPr/>
          <p:nvPr/>
        </p:nvSpPr>
        <p:spPr>
          <a:xfrm>
            <a:off x="247486"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3" name="Freeform: Shape 125">
            <a:extLst>
              <a:ext uri="{FF2B5EF4-FFF2-40B4-BE49-F238E27FC236}">
                <a16:creationId xmlns:a16="http://schemas.microsoft.com/office/drawing/2014/main" id="{2ABD753E-3116-9744-8C92-5EC3CD2A15CB}"/>
              </a:ext>
            </a:extLst>
          </p:cNvPr>
          <p:cNvSpPr/>
          <p:nvPr/>
        </p:nvSpPr>
        <p:spPr>
          <a:xfrm>
            <a:off x="1454297" y="240023"/>
            <a:ext cx="9004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grpSp>
        <p:nvGrpSpPr>
          <p:cNvPr id="4" name="Group 3">
            <a:extLst>
              <a:ext uri="{FF2B5EF4-FFF2-40B4-BE49-F238E27FC236}">
                <a16:creationId xmlns:a16="http://schemas.microsoft.com/office/drawing/2014/main" id="{A0241AD2-E09C-B446-B921-BF46707000EB}"/>
              </a:ext>
            </a:extLst>
          </p:cNvPr>
          <p:cNvGrpSpPr/>
          <p:nvPr/>
        </p:nvGrpSpPr>
        <p:grpSpPr>
          <a:xfrm>
            <a:off x="10331018" y="0"/>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1AA9D4B8-1555-FD47-9B95-A78E458447DC}"/>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4B7C95E2-61C5-CE49-8AB7-FED0D02111F6}"/>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close up of text on a black background&#10;&#10;Description automatically generated">
            <a:extLst>
              <a:ext uri="{FF2B5EF4-FFF2-40B4-BE49-F238E27FC236}">
                <a16:creationId xmlns:a16="http://schemas.microsoft.com/office/drawing/2014/main" id="{ED44C7C0-E72F-334B-A12E-ACBBF26D5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182103"/>
            <a:ext cx="2699475" cy="3213661"/>
          </a:xfrm>
          <a:prstGeom prst="rect">
            <a:avLst/>
          </a:prstGeom>
          <a:ln w="28575">
            <a:solidFill>
              <a:schemeClr val="tx1"/>
            </a:solidFill>
          </a:ln>
        </p:spPr>
      </p:pic>
      <p:pic>
        <p:nvPicPr>
          <p:cNvPr id="8" name="Picture 7">
            <a:extLst>
              <a:ext uri="{FF2B5EF4-FFF2-40B4-BE49-F238E27FC236}">
                <a16:creationId xmlns:a16="http://schemas.microsoft.com/office/drawing/2014/main" id="{03875823-5243-E641-91D4-873C0C5D9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594" y="1913204"/>
            <a:ext cx="2476216" cy="2947878"/>
          </a:xfrm>
          <a:prstGeom prst="rect">
            <a:avLst/>
          </a:prstGeom>
          <a:ln w="28575">
            <a:solidFill>
              <a:schemeClr val="tx1"/>
            </a:solidFill>
          </a:ln>
        </p:spPr>
      </p:pic>
      <p:pic>
        <p:nvPicPr>
          <p:cNvPr id="9" name="Picture 8" descr="Schoolwide rules posted in English and Spanish">
            <a:extLst>
              <a:ext uri="{FF2B5EF4-FFF2-40B4-BE49-F238E27FC236}">
                <a16:creationId xmlns:a16="http://schemas.microsoft.com/office/drawing/2014/main" id="{4A1C9323-0EA0-024A-A0ED-1C917BC104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86600" y="2435149"/>
            <a:ext cx="4809521" cy="3404748"/>
          </a:xfrm>
          <a:prstGeom prst="rect">
            <a:avLst/>
          </a:prstGeom>
          <a:noFill/>
          <a:ln w="28575">
            <a:solidFill>
              <a:schemeClr val="tx1"/>
            </a:solidFill>
            <a:miter lim="800000"/>
            <a:headEnd/>
            <a:tailEnd/>
          </a:ln>
        </p:spPr>
      </p:pic>
      <p:pic>
        <p:nvPicPr>
          <p:cNvPr id="10" name="Picture 9">
            <a:extLst>
              <a:ext uri="{FF2B5EF4-FFF2-40B4-BE49-F238E27FC236}">
                <a16:creationId xmlns:a16="http://schemas.microsoft.com/office/drawing/2014/main" id="{F3CF0E4D-AB3F-3699-1225-13F4D9F0BBE6}"/>
              </a:ext>
            </a:extLst>
          </p:cNvPr>
          <p:cNvPicPr>
            <a:picLocks noChangeAspect="1"/>
          </p:cNvPicPr>
          <p:nvPr/>
        </p:nvPicPr>
        <p:blipFill>
          <a:blip r:embed="rId6"/>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4059111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322"/>
        <p:cNvGrpSpPr/>
        <p:nvPr/>
      </p:nvGrpSpPr>
      <p:grpSpPr>
        <a:xfrm>
          <a:off x="0" y="0"/>
          <a:ext cx="0" cy="0"/>
          <a:chOff x="0" y="0"/>
          <a:chExt cx="0" cy="0"/>
        </a:xfrm>
      </p:grpSpPr>
      <p:sp>
        <p:nvSpPr>
          <p:cNvPr id="325" name="Google Shape;325;p32"/>
          <p:cNvSpPr txBox="1">
            <a:spLocks noGrp="1"/>
          </p:cNvSpPr>
          <p:nvPr>
            <p:ph type="title"/>
          </p:nvPr>
        </p:nvSpPr>
        <p:spPr>
          <a:xfrm>
            <a:off x="42770" y="152400"/>
            <a:ext cx="6554190" cy="845600"/>
          </a:xfrm>
          <a:prstGeom prst="rect">
            <a:avLst/>
          </a:prstGeom>
        </p:spPr>
        <p:txBody>
          <a:bodyPr spcFirstLastPara="1" wrap="square" lIns="121900" tIns="121900" rIns="121900" bIns="121900" anchor="t" anchorCtr="0">
            <a:noAutofit/>
          </a:bodyPr>
          <a:lstStyle/>
          <a:p>
            <a:pPr algn="l"/>
            <a:r>
              <a:rPr lang="en" b="1" dirty="0">
                <a:solidFill>
                  <a:schemeClr val="accent6">
                    <a:lumMod val="50000"/>
                  </a:schemeClr>
                </a:solidFill>
              </a:rPr>
              <a:t>EXPECTATIONS</a:t>
            </a:r>
            <a:endParaRPr b="1" dirty="0">
              <a:solidFill>
                <a:schemeClr val="accent6">
                  <a:lumMod val="50000"/>
                </a:schemeClr>
              </a:solidFill>
            </a:endParaRPr>
          </a:p>
        </p:txBody>
      </p:sp>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graphicFrame>
        <p:nvGraphicFramePr>
          <p:cNvPr id="2" name="Table 3">
            <a:extLst>
              <a:ext uri="{FF2B5EF4-FFF2-40B4-BE49-F238E27FC236}">
                <a16:creationId xmlns:a16="http://schemas.microsoft.com/office/drawing/2014/main" id="{CE1BF94D-CFAC-2A4B-8068-6A4FEBBF2857}"/>
              </a:ext>
            </a:extLst>
          </p:cNvPr>
          <p:cNvGraphicFramePr>
            <a:graphicFrameLocks noGrp="1"/>
          </p:cNvGraphicFramePr>
          <p:nvPr/>
        </p:nvGraphicFramePr>
        <p:xfrm>
          <a:off x="302860" y="1096539"/>
          <a:ext cx="11660540" cy="5303520"/>
        </p:xfrm>
        <a:graphic>
          <a:graphicData uri="http://schemas.openxmlformats.org/drawingml/2006/table">
            <a:tbl>
              <a:tblPr firstRow="1" bandRow="1">
                <a:tableStyleId>{21E4AEA4-8DFA-4A89-87EB-49C32662AFE0}</a:tableStyleId>
              </a:tblPr>
              <a:tblGrid>
                <a:gridCol w="2463756">
                  <a:extLst>
                    <a:ext uri="{9D8B030D-6E8A-4147-A177-3AD203B41FA5}">
                      <a16:colId xmlns:a16="http://schemas.microsoft.com/office/drawing/2014/main" val="2961322175"/>
                    </a:ext>
                  </a:extLst>
                </a:gridCol>
                <a:gridCol w="4624784">
                  <a:extLst>
                    <a:ext uri="{9D8B030D-6E8A-4147-A177-3AD203B41FA5}">
                      <a16:colId xmlns:a16="http://schemas.microsoft.com/office/drawing/2014/main" val="2025476430"/>
                    </a:ext>
                  </a:extLst>
                </a:gridCol>
                <a:gridCol w="4572000">
                  <a:extLst>
                    <a:ext uri="{9D8B030D-6E8A-4147-A177-3AD203B41FA5}">
                      <a16:colId xmlns:a16="http://schemas.microsoft.com/office/drawing/2014/main" val="3011213179"/>
                    </a:ext>
                  </a:extLst>
                </a:gridCol>
              </a:tblGrid>
              <a:tr h="370840">
                <a:tc>
                  <a:txBody>
                    <a:bodyPr/>
                    <a:lstStyle/>
                    <a:p>
                      <a:endParaRPr lang="en-US" sz="24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800" dirty="0">
                          <a:solidFill>
                            <a:schemeClr val="accent5">
                              <a:lumMod val="50000"/>
                            </a:schemeClr>
                          </a:solidFill>
                        </a:rPr>
                        <a:t>Individually</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accent5">
                              <a:lumMod val="50000"/>
                            </a:schemeClr>
                          </a:solidFill>
                        </a:rPr>
                        <a:t>Working with Others</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3992644"/>
                  </a:ext>
                </a:extLst>
              </a:tr>
              <a:tr h="370840">
                <a:tc>
                  <a:txBody>
                    <a:bodyPr/>
                    <a:lstStyle/>
                    <a:p>
                      <a:r>
                        <a:rPr lang="en-US" sz="2800" b="1" dirty="0">
                          <a:solidFill>
                            <a:schemeClr val="accent5">
                              <a:lumMod val="50000"/>
                            </a:schemeClr>
                          </a:solidFill>
                        </a:rPr>
                        <a:t>Respect </a:t>
                      </a:r>
                    </a:p>
                    <a:p>
                      <a:r>
                        <a:rPr lang="en-US" sz="2800" b="1" dirty="0">
                          <a:solidFill>
                            <a:schemeClr val="accent5">
                              <a:lumMod val="50000"/>
                            </a:schemeClr>
                          </a:solidFill>
                        </a:rPr>
                        <a:t>Self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Participate </a:t>
                      </a:r>
                    </a:p>
                    <a:p>
                      <a:pPr marL="342900" indent="-342900">
                        <a:buFont typeface="Arial" panose="020B0604020202020204" pitchFamily="34" charset="0"/>
                        <a:buChar char="•"/>
                      </a:pPr>
                      <a:r>
                        <a:rPr lang="en-US" sz="2400" dirty="0">
                          <a:solidFill>
                            <a:schemeClr val="accent6">
                              <a:lumMod val="50000"/>
                            </a:schemeClr>
                          </a:solidFill>
                        </a:rPr>
                        <a:t>Converse with others in lobbies and during breaks</a:t>
                      </a:r>
                    </a:p>
                    <a:p>
                      <a:pPr marL="342900" indent="-342900">
                        <a:buFont typeface="Arial" panose="020B0604020202020204" pitchFamily="34" charset="0"/>
                        <a:buChar char="•"/>
                      </a:pPr>
                      <a:r>
                        <a:rPr lang="en-US" sz="2400" dirty="0">
                          <a:solidFill>
                            <a:schemeClr val="accent6">
                              <a:lumMod val="50000"/>
                            </a:schemeClr>
                          </a:solidFill>
                        </a:rPr>
                        <a:t>Stretch, break, stand as needed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400" dirty="0">
                          <a:solidFill>
                            <a:schemeClr val="accent6">
                              <a:lumMod val="50000"/>
                            </a:schemeClr>
                          </a:solidFill>
                        </a:rPr>
                        <a:t>Engage with the training content and activities</a:t>
                      </a:r>
                    </a:p>
                    <a:p>
                      <a:endParaRPr lang="en-US" sz="2400" dirty="0">
                        <a:solidFill>
                          <a:schemeClr val="accent6">
                            <a:lumMod val="50000"/>
                          </a:schemeClr>
                        </a:solidFill>
                      </a:endParaRPr>
                    </a:p>
                  </a:txBody>
                  <a:tcPr>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60672105"/>
                  </a:ext>
                </a:extLst>
              </a:tr>
              <a:tr h="370840">
                <a:tc>
                  <a:txBody>
                    <a:bodyPr/>
                    <a:lstStyle/>
                    <a:p>
                      <a:r>
                        <a:rPr lang="en-US" sz="2800" b="1" dirty="0">
                          <a:solidFill>
                            <a:schemeClr val="accent5">
                              <a:lumMod val="50000"/>
                            </a:schemeClr>
                          </a:solidFill>
                        </a:rPr>
                        <a:t>Respect Others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Complete assigned tasks</a:t>
                      </a:r>
                    </a:p>
                    <a:p>
                      <a:pPr marL="342900" indent="-342900">
                        <a:buFont typeface="Arial" panose="020B0604020202020204" pitchFamily="34" charset="0"/>
                        <a:buChar char="•"/>
                      </a:pPr>
                      <a:r>
                        <a:rPr lang="en-US" sz="2400" dirty="0">
                          <a:solidFill>
                            <a:schemeClr val="accent6">
                              <a:lumMod val="50000"/>
                            </a:schemeClr>
                          </a:solidFill>
                        </a:rPr>
                        <a:t>Return from breaks on time</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Provide room for every voice</a:t>
                      </a:r>
                    </a:p>
                    <a:p>
                      <a:pPr marL="342900" indent="-342900">
                        <a:buFont typeface="Arial" panose="020B0604020202020204" pitchFamily="34" charset="0"/>
                        <a:buChar char="•"/>
                      </a:pPr>
                      <a:r>
                        <a:rPr lang="en-US" sz="2400" dirty="0">
                          <a:solidFill>
                            <a:schemeClr val="accent6">
                              <a:lumMod val="50000"/>
                            </a:schemeClr>
                          </a:solidFill>
                        </a:rPr>
                        <a:t>Reinforce participation</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6582527"/>
                  </a:ext>
                </a:extLst>
              </a:tr>
              <a:tr h="370840">
                <a:tc>
                  <a:txBody>
                    <a:bodyPr/>
                    <a:lstStyle/>
                    <a:p>
                      <a:r>
                        <a:rPr lang="en-US" sz="2800" b="1" dirty="0">
                          <a:solidFill>
                            <a:schemeClr val="accent5">
                              <a:lumMod val="50000"/>
                            </a:schemeClr>
                          </a:solidFill>
                        </a:rPr>
                        <a:t>Respect Environment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Keep devices silent</a:t>
                      </a:r>
                    </a:p>
                    <a:p>
                      <a:pPr marL="342900" indent="-342900">
                        <a:buFont typeface="Arial" panose="020B0604020202020204" pitchFamily="34" charset="0"/>
                        <a:buChar char="•"/>
                      </a:pPr>
                      <a:r>
                        <a:rPr lang="en-US" sz="2400" dirty="0">
                          <a:solidFill>
                            <a:schemeClr val="accent6">
                              <a:lumMod val="50000"/>
                            </a:schemeClr>
                          </a:solidFill>
                        </a:rPr>
                        <a:t>Have your computer charged and ready</a:t>
                      </a:r>
                    </a:p>
                    <a:p>
                      <a:pPr marL="342900" indent="-342900">
                        <a:buFont typeface="Arial" panose="020B0604020202020204" pitchFamily="34" charset="0"/>
                        <a:buChar char="•"/>
                      </a:pPr>
                      <a:r>
                        <a:rPr lang="en-US" sz="2400" dirty="0">
                          <a:solidFill>
                            <a:schemeClr val="accent6">
                              <a:lumMod val="50000"/>
                            </a:schemeClr>
                          </a:solidFill>
                        </a:rPr>
                        <a:t>Keep necessary materials at hand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Maintain a neat, orderly work space</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75562733"/>
                  </a:ext>
                </a:extLst>
              </a:tr>
            </a:tbl>
          </a:graphicData>
        </a:graphic>
      </p:graphicFrame>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3" name="Freeform: Shape 127">
            <a:extLst>
              <a:ext uri="{FF2B5EF4-FFF2-40B4-BE49-F238E27FC236}">
                <a16:creationId xmlns:a16="http://schemas.microsoft.com/office/drawing/2014/main" id="{81BC948A-CABA-B447-BB5B-84149F6D4DFD}"/>
              </a:ext>
            </a:extLst>
          </p:cNvPr>
          <p:cNvSpPr/>
          <p:nvPr/>
        </p:nvSpPr>
        <p:spPr>
          <a:xfrm>
            <a:off x="1183853" y="322612"/>
            <a:ext cx="9465762"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 name="Rectangle: Rounded Corners 126" descr="Badge 4">
            <a:extLst>
              <a:ext uri="{FF2B5EF4-FFF2-40B4-BE49-F238E27FC236}">
                <a16:creationId xmlns:a16="http://schemas.microsoft.com/office/drawing/2014/main" id="{7E26CA30-27A1-DE49-9C17-13F0CF76448F}"/>
              </a:ext>
            </a:extLst>
          </p:cNvPr>
          <p:cNvSpPr/>
          <p:nvPr/>
        </p:nvSpPr>
        <p:spPr>
          <a:xfrm>
            <a:off x="112532" y="32261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grpSp>
        <p:nvGrpSpPr>
          <p:cNvPr id="4" name="Group 3">
            <a:extLst>
              <a:ext uri="{FF2B5EF4-FFF2-40B4-BE49-F238E27FC236}">
                <a16:creationId xmlns:a16="http://schemas.microsoft.com/office/drawing/2014/main" id="{47AAA8C1-582C-5246-BBA2-836F6A2AE7B0}"/>
              </a:ext>
            </a:extLst>
          </p:cNvPr>
          <p:cNvGrpSpPr/>
          <p:nvPr/>
        </p:nvGrpSpPr>
        <p:grpSpPr>
          <a:xfrm>
            <a:off x="10465972" y="85303"/>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DBF2747C-4159-B74B-9892-6208E103D5C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F8051695-54D8-E34B-9685-FB8A2218DE42}"/>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graphicFrame>
        <p:nvGraphicFramePr>
          <p:cNvPr id="9" name="Diagram 8">
            <a:extLst>
              <a:ext uri="{FF2B5EF4-FFF2-40B4-BE49-F238E27FC236}">
                <a16:creationId xmlns:a16="http://schemas.microsoft.com/office/drawing/2014/main" id="{8970C876-00E9-5947-9A4D-BB673ABC870D}"/>
              </a:ext>
            </a:extLst>
          </p:cNvPr>
          <p:cNvGraphicFramePr/>
          <p:nvPr/>
        </p:nvGraphicFramePr>
        <p:xfrm>
          <a:off x="5820894" y="2177159"/>
          <a:ext cx="6876203" cy="427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5B602C74-2BFD-1B49-9F71-6A8A77426A65}"/>
              </a:ext>
            </a:extLst>
          </p:cNvPr>
          <p:cNvPicPr>
            <a:picLocks noChangeAspect="1"/>
          </p:cNvPicPr>
          <p:nvPr/>
        </p:nvPicPr>
        <p:blipFill>
          <a:blip r:embed="rId8"/>
          <a:stretch>
            <a:fillRect/>
          </a:stretch>
        </p:blipFill>
        <p:spPr>
          <a:xfrm>
            <a:off x="555080" y="1783372"/>
            <a:ext cx="5845719" cy="3873500"/>
          </a:xfrm>
          <a:prstGeom prst="rect">
            <a:avLst/>
          </a:prstGeom>
        </p:spPr>
      </p:pic>
      <p:pic>
        <p:nvPicPr>
          <p:cNvPr id="7" name="Picture 6">
            <a:extLst>
              <a:ext uri="{FF2B5EF4-FFF2-40B4-BE49-F238E27FC236}">
                <a16:creationId xmlns:a16="http://schemas.microsoft.com/office/drawing/2014/main" id="{ED1C3689-CA42-1176-DE1E-46EA1E3DD163}"/>
              </a:ext>
            </a:extLst>
          </p:cNvPr>
          <p:cNvPicPr>
            <a:picLocks noChangeAspect="1"/>
          </p:cNvPicPr>
          <p:nvPr/>
        </p:nvPicPr>
        <p:blipFill>
          <a:blip r:embed="rId9"/>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67008596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6" name="Freeform: Shape 129">
            <a:extLst>
              <a:ext uri="{FF2B5EF4-FFF2-40B4-BE49-F238E27FC236}">
                <a16:creationId xmlns:a16="http://schemas.microsoft.com/office/drawing/2014/main" id="{7F252577-61D7-F248-96C1-286AAD7A065F}"/>
              </a:ext>
            </a:extLst>
          </p:cNvPr>
          <p:cNvSpPr/>
          <p:nvPr/>
        </p:nvSpPr>
        <p:spPr>
          <a:xfrm>
            <a:off x="1061787" y="122226"/>
            <a:ext cx="1023751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sp>
        <p:nvSpPr>
          <p:cNvPr id="5" name="Rectangle: Rounded Corners 128" descr="Badge 5">
            <a:extLst>
              <a:ext uri="{FF2B5EF4-FFF2-40B4-BE49-F238E27FC236}">
                <a16:creationId xmlns:a16="http://schemas.microsoft.com/office/drawing/2014/main" id="{D4D3B0FF-90F9-DB46-A90D-2F132FFA9907}"/>
              </a:ext>
            </a:extLst>
          </p:cNvPr>
          <p:cNvSpPr/>
          <p:nvPr/>
        </p:nvSpPr>
        <p:spPr>
          <a:xfrm>
            <a:off x="152400" y="122226"/>
            <a:ext cx="1167588"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5</a:t>
            </a:r>
          </a:p>
        </p:txBody>
      </p:sp>
      <p:grpSp>
        <p:nvGrpSpPr>
          <p:cNvPr id="2" name="Group 1">
            <a:extLst>
              <a:ext uri="{FF2B5EF4-FFF2-40B4-BE49-F238E27FC236}">
                <a16:creationId xmlns:a16="http://schemas.microsoft.com/office/drawing/2014/main" id="{633E5C73-23F2-3244-BE9C-ADB42720B266}"/>
              </a:ext>
            </a:extLst>
          </p:cNvPr>
          <p:cNvGrpSpPr/>
          <p:nvPr/>
        </p:nvGrpSpPr>
        <p:grpSpPr>
          <a:xfrm>
            <a:off x="10619258" y="-46216"/>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F231E85A-D579-D44B-8F53-FED7D562710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62FF09CB-C3C5-A545-B82B-4896CDC9836C}"/>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a:extLst>
              <a:ext uri="{FF2B5EF4-FFF2-40B4-BE49-F238E27FC236}">
                <a16:creationId xmlns:a16="http://schemas.microsoft.com/office/drawing/2014/main" id="{9706E756-AA3C-4D47-85EC-E4B386A3B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28" y="1752840"/>
            <a:ext cx="8076550" cy="4363684"/>
          </a:xfrm>
          <a:prstGeom prst="rect">
            <a:avLst/>
          </a:prstGeom>
        </p:spPr>
      </p:pic>
      <p:pic>
        <p:nvPicPr>
          <p:cNvPr id="8" name="Picture 7" descr="strive for five">
            <a:extLst>
              <a:ext uri="{FF2B5EF4-FFF2-40B4-BE49-F238E27FC236}">
                <a16:creationId xmlns:a16="http://schemas.microsoft.com/office/drawing/2014/main" id="{D791B1FD-83F5-B543-912E-30C86CEBEA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89278" y="3394367"/>
            <a:ext cx="3783722" cy="3164454"/>
          </a:xfrm>
          <a:prstGeom prst="rect">
            <a:avLst/>
          </a:prstGeom>
          <a:noFill/>
          <a:ln w="57150">
            <a:solidFill>
              <a:schemeClr val="tx1"/>
            </a:solidFill>
            <a:miter lim="800000"/>
            <a:headEnd/>
            <a:tailEnd/>
          </a:ln>
        </p:spPr>
      </p:pic>
      <p:pic>
        <p:nvPicPr>
          <p:cNvPr id="9" name="Picture 8">
            <a:extLst>
              <a:ext uri="{FF2B5EF4-FFF2-40B4-BE49-F238E27FC236}">
                <a16:creationId xmlns:a16="http://schemas.microsoft.com/office/drawing/2014/main" id="{15CA87D8-F08B-E72D-4442-0E4F67517854}"/>
              </a:ext>
            </a:extLst>
          </p:cNvPr>
          <p:cNvPicPr>
            <a:picLocks noChangeAspect="1"/>
          </p:cNvPicPr>
          <p:nvPr/>
        </p:nvPicPr>
        <p:blipFill>
          <a:blip r:embed="rId5"/>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1638418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08" descr="Badge 6">
            <a:extLst>
              <a:ext uri="{FF2B5EF4-FFF2-40B4-BE49-F238E27FC236}">
                <a16:creationId xmlns:a16="http://schemas.microsoft.com/office/drawing/2014/main" id="{1CCF273B-D786-224F-B854-32433447E2CE}"/>
              </a:ext>
            </a:extLst>
          </p:cNvPr>
          <p:cNvSpPr/>
          <p:nvPr/>
        </p:nvSpPr>
        <p:spPr>
          <a:xfrm>
            <a:off x="210207" y="22860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6" name="Freeform: Shape 109">
            <a:extLst>
              <a:ext uri="{FF2B5EF4-FFF2-40B4-BE49-F238E27FC236}">
                <a16:creationId xmlns:a16="http://schemas.microsoft.com/office/drawing/2014/main" id="{35D4AA16-241F-AF4C-989B-8B72BF98D91E}"/>
              </a:ext>
            </a:extLst>
          </p:cNvPr>
          <p:cNvSpPr/>
          <p:nvPr/>
        </p:nvSpPr>
        <p:spPr>
          <a:xfrm>
            <a:off x="1269271" y="228600"/>
            <a:ext cx="9565070"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10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grpSp>
        <p:nvGrpSpPr>
          <p:cNvPr id="2" name="Group 1">
            <a:extLst>
              <a:ext uri="{FF2B5EF4-FFF2-40B4-BE49-F238E27FC236}">
                <a16:creationId xmlns:a16="http://schemas.microsoft.com/office/drawing/2014/main" id="{7DE5FCFD-E0DA-0B4F-ADBB-FC78C29076DB}"/>
              </a:ext>
            </a:extLst>
          </p:cNvPr>
          <p:cNvGrpSpPr/>
          <p:nvPr/>
        </p:nvGrpSpPr>
        <p:grpSpPr>
          <a:xfrm>
            <a:off x="10471138" y="114731"/>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BE8B1DD4-8B33-494F-9E7A-CCF604881B10}"/>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381BB2B9-7A20-4143-A59E-B0233FF16ED8}"/>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8" name="Picture 7">
            <a:extLst>
              <a:ext uri="{FF2B5EF4-FFF2-40B4-BE49-F238E27FC236}">
                <a16:creationId xmlns:a16="http://schemas.microsoft.com/office/drawing/2014/main" id="{26D4561A-89E5-0342-AD76-2A9E1EB6B9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598986"/>
            <a:ext cx="3268964" cy="3660027"/>
          </a:xfrm>
          <a:prstGeom prst="rect">
            <a:avLst/>
          </a:prstGeom>
          <a:ln w="38100">
            <a:solidFill>
              <a:schemeClr val="accent4">
                <a:lumMod val="20000"/>
                <a:lumOff val="80000"/>
              </a:schemeClr>
            </a:solidFill>
          </a:ln>
        </p:spPr>
      </p:pic>
      <p:pic>
        <p:nvPicPr>
          <p:cNvPr id="10" name="Picture 9">
            <a:extLst>
              <a:ext uri="{FF2B5EF4-FFF2-40B4-BE49-F238E27FC236}">
                <a16:creationId xmlns:a16="http://schemas.microsoft.com/office/drawing/2014/main" id="{6260CF8D-A90C-CD4C-A9C0-B8A754B640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21578" y="3086100"/>
            <a:ext cx="3112617" cy="3505200"/>
          </a:xfrm>
          <a:prstGeom prst="rect">
            <a:avLst/>
          </a:prstGeom>
          <a:ln w="38100">
            <a:solidFill>
              <a:schemeClr val="accent4">
                <a:lumMod val="20000"/>
                <a:lumOff val="80000"/>
              </a:schemeClr>
            </a:solidFill>
          </a:ln>
        </p:spPr>
      </p:pic>
      <p:pic>
        <p:nvPicPr>
          <p:cNvPr id="11" name="Picture 10">
            <a:extLst>
              <a:ext uri="{FF2B5EF4-FFF2-40B4-BE49-F238E27FC236}">
                <a16:creationId xmlns:a16="http://schemas.microsoft.com/office/drawing/2014/main" id="{90457E84-BFFE-6E4D-80A5-77DF4B522E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720" y="1737831"/>
            <a:ext cx="2902680" cy="2712962"/>
          </a:xfrm>
          <a:prstGeom prst="rect">
            <a:avLst/>
          </a:prstGeom>
          <a:ln w="38100">
            <a:solidFill>
              <a:schemeClr val="accent4">
                <a:lumMod val="20000"/>
                <a:lumOff val="80000"/>
              </a:schemeClr>
            </a:solidFill>
          </a:ln>
        </p:spPr>
      </p:pic>
      <p:pic>
        <p:nvPicPr>
          <p:cNvPr id="12" name="Picture 11" descr="A close up of text on a white background&#10;&#10;Description automatically generated">
            <a:extLst>
              <a:ext uri="{FF2B5EF4-FFF2-40B4-BE49-F238E27FC236}">
                <a16:creationId xmlns:a16="http://schemas.microsoft.com/office/drawing/2014/main" id="{CB56D5ED-E6D1-5E41-84EE-C1FDA64B264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14687" y="3461614"/>
            <a:ext cx="2538986" cy="3417327"/>
          </a:xfrm>
          <a:prstGeom prst="rect">
            <a:avLst/>
          </a:prstGeom>
          <a:ln w="38100">
            <a:solidFill>
              <a:schemeClr val="accent4">
                <a:lumMod val="20000"/>
                <a:lumOff val="80000"/>
              </a:schemeClr>
            </a:solidFill>
          </a:ln>
        </p:spPr>
      </p:pic>
      <p:pic>
        <p:nvPicPr>
          <p:cNvPr id="7" name="Picture 6">
            <a:extLst>
              <a:ext uri="{FF2B5EF4-FFF2-40B4-BE49-F238E27FC236}">
                <a16:creationId xmlns:a16="http://schemas.microsoft.com/office/drawing/2014/main" id="{5FF79DDB-F457-3A86-B18C-FA0AF71DD4F2}"/>
              </a:ext>
            </a:extLst>
          </p:cNvPr>
          <p:cNvPicPr>
            <a:picLocks noChangeAspect="1"/>
          </p:cNvPicPr>
          <p:nvPr/>
        </p:nvPicPr>
        <p:blipFill>
          <a:blip r:embed="rId7"/>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07429353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10" descr="Badge 7">
            <a:extLst>
              <a:ext uri="{FF2B5EF4-FFF2-40B4-BE49-F238E27FC236}">
                <a16:creationId xmlns:a16="http://schemas.microsoft.com/office/drawing/2014/main" id="{94FA6144-EDFA-0C44-B23B-BEBB8F0E5CA7}"/>
              </a:ext>
            </a:extLst>
          </p:cNvPr>
          <p:cNvSpPr/>
          <p:nvPr/>
        </p:nvSpPr>
        <p:spPr>
          <a:xfrm>
            <a:off x="166687" y="34106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6" name="Freeform: Shape 111">
            <a:extLst>
              <a:ext uri="{FF2B5EF4-FFF2-40B4-BE49-F238E27FC236}">
                <a16:creationId xmlns:a16="http://schemas.microsoft.com/office/drawing/2014/main" id="{456BCFFC-A09E-B144-9D90-899B78600684}"/>
              </a:ext>
            </a:extLst>
          </p:cNvPr>
          <p:cNvSpPr/>
          <p:nvPr/>
        </p:nvSpPr>
        <p:spPr>
          <a:xfrm>
            <a:off x="1210511" y="341059"/>
            <a:ext cx="9285085"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grpSp>
        <p:nvGrpSpPr>
          <p:cNvPr id="2" name="Group 1">
            <a:extLst>
              <a:ext uri="{FF2B5EF4-FFF2-40B4-BE49-F238E27FC236}">
                <a16:creationId xmlns:a16="http://schemas.microsoft.com/office/drawing/2014/main" id="{1D3095BF-DE80-B84F-880D-58EA6F4FC3BB}"/>
              </a:ext>
            </a:extLst>
          </p:cNvPr>
          <p:cNvGrpSpPr/>
          <p:nvPr/>
        </p:nvGrpSpPr>
        <p:grpSpPr>
          <a:xfrm>
            <a:off x="10411817" y="0"/>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A2FA8F1C-5C29-FD43-946D-021C6B092F2B}"/>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07BBA5AF-7A07-CC4D-BE75-5768FAF1BD64}"/>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a:extLst>
              <a:ext uri="{FF2B5EF4-FFF2-40B4-BE49-F238E27FC236}">
                <a16:creationId xmlns:a16="http://schemas.microsoft.com/office/drawing/2014/main" id="{3F767B15-A49E-5523-4B91-65739328F44F}"/>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pic>
        <p:nvPicPr>
          <p:cNvPr id="8" name="Picture 7" descr="A diagram of a diagram&#10;&#10;Description automatically generated">
            <a:extLst>
              <a:ext uri="{FF2B5EF4-FFF2-40B4-BE49-F238E27FC236}">
                <a16:creationId xmlns:a16="http://schemas.microsoft.com/office/drawing/2014/main" id="{DB306126-C428-BE69-72CB-7FF38D0F9111}"/>
              </a:ext>
            </a:extLst>
          </p:cNvPr>
          <p:cNvPicPr>
            <a:picLocks noChangeAspect="1"/>
          </p:cNvPicPr>
          <p:nvPr/>
        </p:nvPicPr>
        <p:blipFill>
          <a:blip r:embed="rId4"/>
          <a:stretch>
            <a:fillRect/>
          </a:stretch>
        </p:blipFill>
        <p:spPr>
          <a:xfrm>
            <a:off x="775855" y="1547406"/>
            <a:ext cx="9889457" cy="5111982"/>
          </a:xfrm>
          <a:prstGeom prst="rect">
            <a:avLst/>
          </a:prstGeom>
        </p:spPr>
      </p:pic>
    </p:spTree>
    <p:extLst>
      <p:ext uri="{BB962C8B-B14F-4D97-AF65-F5344CB8AC3E}">
        <p14:creationId xmlns:p14="http://schemas.microsoft.com/office/powerpoint/2010/main" val="203184539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5922819" y="2304825"/>
            <a:ext cx="6435436" cy="255454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chemeClr val="accent6">
                    <a:lumMod val="50000"/>
                  </a:schemeClr>
                </a:solidFill>
                <a:effectLst/>
                <a:uLnTx/>
                <a:uFillTx/>
                <a:latin typeface="Arial" pitchFamily="-1" charset="0"/>
                <a:ea typeface="ＭＳ Ｐゴシック" pitchFamily="-108" charset="-128"/>
                <a:cs typeface="+mn-cs"/>
              </a:rPr>
              <a:t>Preview</a:t>
            </a:r>
            <a:r>
              <a:rPr kumimoji="0" lang="en-US" sz="48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rPr>
              <a:t>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rPr>
              <a:t>Days </a:t>
            </a:r>
            <a:r>
              <a:rPr lang="en-US" sz="4800" b="1" dirty="0">
                <a:solidFill>
                  <a:schemeClr val="accent6">
                    <a:lumMod val="50000"/>
                  </a:schemeClr>
                </a:solidFill>
                <a:latin typeface="Arial" pitchFamily="-1" charset="0"/>
                <a:ea typeface="ＭＳ Ｐゴシック" pitchFamily="-108" charset="-128"/>
              </a:rPr>
              <a:t>5 and 6</a:t>
            </a:r>
            <a:endParaRPr kumimoji="0" lang="en-US" sz="48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rPr>
              <a:t>(Getting Started Steps # </a:t>
            </a:r>
            <a:r>
              <a:rPr lang="en-US" sz="3200" b="1" dirty="0">
                <a:solidFill>
                  <a:schemeClr val="accent6">
                    <a:lumMod val="50000"/>
                  </a:schemeClr>
                </a:solidFill>
                <a:latin typeface="Arial" pitchFamily="-1" charset="0"/>
                <a:ea typeface="ＭＳ Ｐゴシック" pitchFamily="-108" charset="-128"/>
              </a:rPr>
              <a:t>8 -10</a:t>
            </a:r>
            <a:r>
              <a:rPr kumimoji="0" lang="en-US" sz="32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rPr>
              <a:t>)</a:t>
            </a:r>
          </a:p>
        </p:txBody>
      </p:sp>
      <p:pic>
        <p:nvPicPr>
          <p:cNvPr id="4" name="Picture 3">
            <a:extLst>
              <a:ext uri="{FF2B5EF4-FFF2-40B4-BE49-F238E27FC236}">
                <a16:creationId xmlns:a16="http://schemas.microsoft.com/office/drawing/2014/main" id="{1163AA6C-50FA-BD4D-8032-DB0C61D43C36}"/>
              </a:ext>
            </a:extLst>
          </p:cNvPr>
          <p:cNvPicPr>
            <a:picLocks noChangeAspect="1"/>
          </p:cNvPicPr>
          <p:nvPr/>
        </p:nvPicPr>
        <p:blipFill>
          <a:blip r:embed="rId3"/>
          <a:stretch>
            <a:fillRect/>
          </a:stretch>
        </p:blipFill>
        <p:spPr>
          <a:xfrm>
            <a:off x="11091760" y="5785079"/>
            <a:ext cx="1100240" cy="1072921"/>
          </a:xfrm>
          <a:prstGeom prst="ellipse">
            <a:avLst/>
          </a:prstGeom>
          <a:ln w="19050">
            <a:solidFill>
              <a:schemeClr val="accent2">
                <a:lumMod val="50000"/>
              </a:schemeClr>
            </a:solidFill>
          </a:ln>
        </p:spPr>
      </p:pic>
    </p:spTree>
    <p:extLst>
      <p:ext uri="{BB962C8B-B14F-4D97-AF65-F5344CB8AC3E}">
        <p14:creationId xmlns:p14="http://schemas.microsoft.com/office/powerpoint/2010/main" val="39374859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290337568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extLst>
              <p:ext uri="{D42A27DB-BD31-4B8C-83A1-F6EECF244321}">
                <p14:modId xmlns:p14="http://schemas.microsoft.com/office/powerpoint/2010/main" val="2354615101"/>
              </p:ext>
            </p:extLst>
          </p:nvPr>
        </p:nvGraphicFramePr>
        <p:xfrm>
          <a:off x="-1503680" y="457200"/>
          <a:ext cx="9614361"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9C54391-B2B0-8C44-9382-4A462A9E364C}"/>
              </a:ext>
            </a:extLst>
          </p:cNvPr>
          <p:cNvGraphicFramePr/>
          <p:nvPr/>
        </p:nvGraphicFramePr>
        <p:xfrm>
          <a:off x="4457700" y="457200"/>
          <a:ext cx="8631382" cy="7429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1" name="Group 10">
            <a:extLst>
              <a:ext uri="{FF2B5EF4-FFF2-40B4-BE49-F238E27FC236}">
                <a16:creationId xmlns:a16="http://schemas.microsoft.com/office/drawing/2014/main" id="{480B4C24-72E1-4A44-833F-22E132A35C5B}"/>
              </a:ext>
            </a:extLst>
          </p:cNvPr>
          <p:cNvGrpSpPr/>
          <p:nvPr/>
        </p:nvGrpSpPr>
        <p:grpSpPr>
          <a:xfrm>
            <a:off x="10577683" y="79901"/>
            <a:ext cx="1539918" cy="1503336"/>
            <a:chOff x="2487167" y="61762"/>
            <a:chExt cx="2569303" cy="2964580"/>
          </a:xfrm>
        </p:grpSpPr>
        <p:sp>
          <p:nvSpPr>
            <p:cNvPr id="12" name="Oval 11">
              <a:extLst>
                <a:ext uri="{FF2B5EF4-FFF2-40B4-BE49-F238E27FC236}">
                  <a16:creationId xmlns:a16="http://schemas.microsoft.com/office/drawing/2014/main" id="{9F055ACB-78BF-504F-A8E4-D5D4835873F4}"/>
                </a:ext>
              </a:extLst>
            </p:cNvPr>
            <p:cNvSpPr/>
            <p:nvPr/>
          </p:nvSpPr>
          <p:spPr>
            <a:xfrm>
              <a:off x="2487167" y="61762"/>
              <a:ext cx="2569303" cy="2964580"/>
            </a:xfrm>
            <a:prstGeom prst="ellipse">
              <a:avLst/>
            </a:prstGeom>
            <a:solidFill>
              <a:srgbClr val="FFBAC6"/>
            </a:solidFill>
            <a:ln w="19050">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3" name="Oval 4">
              <a:extLst>
                <a:ext uri="{FF2B5EF4-FFF2-40B4-BE49-F238E27FC236}">
                  <a16:creationId xmlns:a16="http://schemas.microsoft.com/office/drawing/2014/main" id="{6D33DE3C-5CFD-A447-878A-37848FC427DD}"/>
                </a:ext>
              </a:extLst>
            </p:cNvPr>
            <p:cNvSpPr txBox="1"/>
            <p:nvPr/>
          </p:nvSpPr>
          <p:spPr>
            <a:xfrm>
              <a:off x="2487167" y="580563"/>
              <a:ext cx="2174025" cy="133406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sp>
        <p:nvSpPr>
          <p:cNvPr id="4" name="Rectangle: Rounded Corners 114" descr="Badge 9">
            <a:extLst>
              <a:ext uri="{FF2B5EF4-FFF2-40B4-BE49-F238E27FC236}">
                <a16:creationId xmlns:a16="http://schemas.microsoft.com/office/drawing/2014/main" id="{CD1BA133-B275-B195-76F6-61D40AAF2D74}"/>
              </a:ext>
            </a:extLst>
          </p:cNvPr>
          <p:cNvSpPr/>
          <p:nvPr/>
        </p:nvSpPr>
        <p:spPr>
          <a:xfrm>
            <a:off x="238353" y="133035"/>
            <a:ext cx="1059064" cy="84560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7" name="Freeform: Shape 115">
            <a:extLst>
              <a:ext uri="{FF2B5EF4-FFF2-40B4-BE49-F238E27FC236}">
                <a16:creationId xmlns:a16="http://schemas.microsoft.com/office/drawing/2014/main" id="{B8453536-CF4F-9257-6B2D-987967321D72}"/>
              </a:ext>
            </a:extLst>
          </p:cNvPr>
          <p:cNvSpPr/>
          <p:nvPr/>
        </p:nvSpPr>
        <p:spPr>
          <a:xfrm>
            <a:off x="1534328" y="133035"/>
            <a:ext cx="7062093" cy="84560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pic>
        <p:nvPicPr>
          <p:cNvPr id="2" name="Picture 1">
            <a:extLst>
              <a:ext uri="{FF2B5EF4-FFF2-40B4-BE49-F238E27FC236}">
                <a16:creationId xmlns:a16="http://schemas.microsoft.com/office/drawing/2014/main" id="{90A54A70-6285-ABAE-F8AD-178C78162A65}"/>
              </a:ext>
            </a:extLst>
          </p:cNvPr>
          <p:cNvPicPr>
            <a:picLocks noChangeAspect="1"/>
          </p:cNvPicPr>
          <p:nvPr/>
        </p:nvPicPr>
        <p:blipFill>
          <a:blip r:embed="rId13"/>
          <a:stretch>
            <a:fillRect/>
          </a:stretch>
        </p:blipFill>
        <p:spPr>
          <a:xfrm>
            <a:off x="11091760" y="5785079"/>
            <a:ext cx="1100240" cy="1072921"/>
          </a:xfrm>
          <a:prstGeom prst="ellipse">
            <a:avLst/>
          </a:prstGeom>
          <a:ln w="19050">
            <a:solidFill>
              <a:schemeClr val="accent2">
                <a:lumMod val="50000"/>
              </a:schemeClr>
            </a:solidFill>
          </a:ln>
        </p:spPr>
      </p:pic>
    </p:spTree>
    <p:extLst>
      <p:ext uri="{BB962C8B-B14F-4D97-AF65-F5344CB8AC3E}">
        <p14:creationId xmlns:p14="http://schemas.microsoft.com/office/powerpoint/2010/main" val="656195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C0FD5B4-5F02-8F4C-B856-D67CFE959AC5}"/>
              </a:ext>
            </a:extLst>
          </p:cNvPr>
          <p:cNvGraphicFramePr/>
          <p:nvPr/>
        </p:nvGraphicFramePr>
        <p:xfrm>
          <a:off x="-577516" y="1447800"/>
          <a:ext cx="13347032" cy="5135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06DE2424-07FF-A942-8CB6-56A8379BD4BB}"/>
              </a:ext>
            </a:extLst>
          </p:cNvPr>
          <p:cNvGrpSpPr/>
          <p:nvPr/>
        </p:nvGrpSpPr>
        <p:grpSpPr>
          <a:xfrm>
            <a:off x="10744200" y="0"/>
            <a:ext cx="1447800" cy="1447800"/>
            <a:chOff x="1022170" y="1914625"/>
            <a:chExt cx="2964580" cy="2964580"/>
          </a:xfrm>
        </p:grpSpPr>
        <p:sp>
          <p:nvSpPr>
            <p:cNvPr id="6" name="Oval 5">
              <a:extLst>
                <a:ext uri="{FF2B5EF4-FFF2-40B4-BE49-F238E27FC236}">
                  <a16:creationId xmlns:a16="http://schemas.microsoft.com/office/drawing/2014/main" id="{1C4154BB-5EF3-B646-BC6A-A9BE6FA0764C}"/>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7" name="Oval 4">
              <a:extLst>
                <a:ext uri="{FF2B5EF4-FFF2-40B4-BE49-F238E27FC236}">
                  <a16:creationId xmlns:a16="http://schemas.microsoft.com/office/drawing/2014/main" id="{96E93117-4FF8-B94D-9D27-7ABB190B3DBB}"/>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Data</a:t>
              </a:r>
            </a:p>
          </p:txBody>
        </p:sp>
      </p:grpSp>
      <p:sp>
        <p:nvSpPr>
          <p:cNvPr id="10" name="Rectangle: Rounded Corners 114" descr="Badge 9">
            <a:extLst>
              <a:ext uri="{FF2B5EF4-FFF2-40B4-BE49-F238E27FC236}">
                <a16:creationId xmlns:a16="http://schemas.microsoft.com/office/drawing/2014/main" id="{193C5220-C130-814A-980A-EB763B907119}"/>
              </a:ext>
            </a:extLst>
          </p:cNvPr>
          <p:cNvSpPr/>
          <p:nvPr/>
        </p:nvSpPr>
        <p:spPr>
          <a:xfrm>
            <a:off x="203083" y="146123"/>
            <a:ext cx="958967" cy="1024182"/>
          </a:xfrm>
          <a:prstGeom prst="roundRect">
            <a:avLst>
              <a:gd name="adj" fmla="val 16670"/>
            </a:avLst>
          </a:prstGeom>
          <a:ln w="254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11" name="Freeform: Shape 115">
            <a:extLst>
              <a:ext uri="{FF2B5EF4-FFF2-40B4-BE49-F238E27FC236}">
                <a16:creationId xmlns:a16="http://schemas.microsoft.com/office/drawing/2014/main" id="{19D30BC3-85FC-E447-A640-BBC1286904A6}"/>
              </a:ext>
            </a:extLst>
          </p:cNvPr>
          <p:cNvSpPr/>
          <p:nvPr/>
        </p:nvSpPr>
        <p:spPr>
          <a:xfrm>
            <a:off x="1398482" y="146122"/>
            <a:ext cx="7097818" cy="1024182"/>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2540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pic>
        <p:nvPicPr>
          <p:cNvPr id="2" name="Picture 1">
            <a:extLst>
              <a:ext uri="{FF2B5EF4-FFF2-40B4-BE49-F238E27FC236}">
                <a16:creationId xmlns:a16="http://schemas.microsoft.com/office/drawing/2014/main" id="{CF56F440-60B6-1B33-DEB2-DE2A39545F2B}"/>
              </a:ext>
            </a:extLst>
          </p:cNvPr>
          <p:cNvPicPr>
            <a:picLocks noChangeAspect="1"/>
          </p:cNvPicPr>
          <p:nvPr/>
        </p:nvPicPr>
        <p:blipFill>
          <a:blip r:embed="rId8"/>
          <a:stretch>
            <a:fillRect/>
          </a:stretch>
        </p:blipFill>
        <p:spPr>
          <a:xfrm>
            <a:off x="11091760" y="5785079"/>
            <a:ext cx="1100240" cy="1072921"/>
          </a:xfrm>
          <a:prstGeom prst="ellipse">
            <a:avLst/>
          </a:prstGeom>
          <a:ln w="19050">
            <a:solidFill>
              <a:schemeClr val="accent2">
                <a:lumMod val="50000"/>
              </a:schemeClr>
            </a:solidFill>
          </a:ln>
        </p:spPr>
      </p:pic>
    </p:spTree>
    <p:extLst>
      <p:ext uri="{BB962C8B-B14F-4D97-AF65-F5344CB8AC3E}">
        <p14:creationId xmlns:p14="http://schemas.microsoft.com/office/powerpoint/2010/main" val="116194802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97DEFC45-59CD-E046-847D-D0998F576123}"/>
              </a:ext>
            </a:extLst>
          </p:cNvPr>
          <p:cNvGrpSpPr/>
          <p:nvPr/>
        </p:nvGrpSpPr>
        <p:grpSpPr>
          <a:xfrm>
            <a:off x="10368730" y="47355"/>
            <a:ext cx="1655630" cy="1680647"/>
            <a:chOff x="2345128" y="10253"/>
            <a:chExt cx="2569303" cy="2569303"/>
          </a:xfrm>
        </p:grpSpPr>
        <p:sp>
          <p:nvSpPr>
            <p:cNvPr id="3" name="Oval 2">
              <a:extLst>
                <a:ext uri="{FF2B5EF4-FFF2-40B4-BE49-F238E27FC236}">
                  <a16:creationId xmlns:a16="http://schemas.microsoft.com/office/drawing/2014/main" id="{EB77AC52-510E-6947-B425-7503F91D0639}"/>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4" name="Oval 4">
              <a:extLst>
                <a:ext uri="{FF2B5EF4-FFF2-40B4-BE49-F238E27FC236}">
                  <a16:creationId xmlns:a16="http://schemas.microsoft.com/office/drawing/2014/main" id="{3B180D66-CC86-2044-A075-4B48E086B96E}"/>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sp>
        <p:nvSpPr>
          <p:cNvPr id="6" name="Freeform: Shape 117">
            <a:extLst>
              <a:ext uri="{FF2B5EF4-FFF2-40B4-BE49-F238E27FC236}">
                <a16:creationId xmlns:a16="http://schemas.microsoft.com/office/drawing/2014/main" id="{2A7B7AD1-3636-5047-A333-ACF134585192}"/>
              </a:ext>
            </a:extLst>
          </p:cNvPr>
          <p:cNvSpPr/>
          <p:nvPr/>
        </p:nvSpPr>
        <p:spPr>
          <a:xfrm>
            <a:off x="1472307" y="247431"/>
            <a:ext cx="8662293"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sp>
        <p:nvSpPr>
          <p:cNvPr id="7" name="Rectangle: Rounded Corners 116" descr="Badge 10">
            <a:extLst>
              <a:ext uri="{FF2B5EF4-FFF2-40B4-BE49-F238E27FC236}">
                <a16:creationId xmlns:a16="http://schemas.microsoft.com/office/drawing/2014/main" id="{B2D8735F-487E-4B45-8F9F-1BA8FDD19CCE}"/>
              </a:ext>
            </a:extLst>
          </p:cNvPr>
          <p:cNvSpPr/>
          <p:nvPr/>
        </p:nvSpPr>
        <p:spPr>
          <a:xfrm>
            <a:off x="152400" y="247431"/>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pic>
        <p:nvPicPr>
          <p:cNvPr id="9" name="Picture 8">
            <a:extLst>
              <a:ext uri="{FF2B5EF4-FFF2-40B4-BE49-F238E27FC236}">
                <a16:creationId xmlns:a16="http://schemas.microsoft.com/office/drawing/2014/main" id="{F7CAFD59-1641-A94B-B66D-6ADDE0035C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77717">
            <a:off x="7071988" y="1913311"/>
            <a:ext cx="3628973" cy="4528677"/>
          </a:xfrm>
          <a:prstGeom prst="rect">
            <a:avLst/>
          </a:prstGeom>
        </p:spPr>
      </p:pic>
      <p:pic>
        <p:nvPicPr>
          <p:cNvPr id="11" name="Picture 10">
            <a:extLst>
              <a:ext uri="{FF2B5EF4-FFF2-40B4-BE49-F238E27FC236}">
                <a16:creationId xmlns:a16="http://schemas.microsoft.com/office/drawing/2014/main" id="{379571C3-F416-8249-BB80-330CF341F5C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87303" y="1934766"/>
            <a:ext cx="4162625" cy="4162625"/>
          </a:xfrm>
          <a:prstGeom prst="rect">
            <a:avLst/>
          </a:prstGeom>
        </p:spPr>
      </p:pic>
      <p:pic>
        <p:nvPicPr>
          <p:cNvPr id="5" name="Picture 4">
            <a:extLst>
              <a:ext uri="{FF2B5EF4-FFF2-40B4-BE49-F238E27FC236}">
                <a16:creationId xmlns:a16="http://schemas.microsoft.com/office/drawing/2014/main" id="{FFC5C027-1572-CE8F-D869-6263813067F6}"/>
              </a:ext>
            </a:extLst>
          </p:cNvPr>
          <p:cNvPicPr>
            <a:picLocks noChangeAspect="1"/>
          </p:cNvPicPr>
          <p:nvPr/>
        </p:nvPicPr>
        <p:blipFill>
          <a:blip r:embed="rId6"/>
          <a:stretch>
            <a:fillRect/>
          </a:stretch>
        </p:blipFill>
        <p:spPr>
          <a:xfrm>
            <a:off x="11091760" y="5785079"/>
            <a:ext cx="1100240" cy="1072921"/>
          </a:xfrm>
          <a:prstGeom prst="ellipse">
            <a:avLst/>
          </a:prstGeom>
          <a:ln w="19050">
            <a:solidFill>
              <a:schemeClr val="accent2">
                <a:lumMod val="50000"/>
              </a:schemeClr>
            </a:solidFill>
          </a:ln>
        </p:spPr>
      </p:pic>
    </p:spTree>
    <p:extLst>
      <p:ext uri="{BB962C8B-B14F-4D97-AF65-F5344CB8AC3E}">
        <p14:creationId xmlns:p14="http://schemas.microsoft.com/office/powerpoint/2010/main" val="4430066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7C9908F-F4CC-BF46-AC27-B58470724384}"/>
              </a:ext>
            </a:extLst>
          </p:cNvPr>
          <p:cNvSpPr txBox="1"/>
          <p:nvPr/>
        </p:nvSpPr>
        <p:spPr>
          <a:xfrm>
            <a:off x="5064003" y="752439"/>
            <a:ext cx="5627576" cy="57861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Clr>
                <a:schemeClr val="accent6">
                  <a:lumMod val="50000"/>
                </a:schemeClr>
              </a:buClr>
              <a:buFont typeface="Arial" panose="020B0604020202020204" pitchFamily="34" charset="0"/>
              <a:buChar cha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a:p>
            <a:pPr marL="342900" indent="-342900">
              <a:buClr>
                <a:schemeClr val="accent6">
                  <a:lumMod val="50000"/>
                </a:schemeClr>
              </a:buClr>
              <a:buFont typeface="Arial" panose="020B0604020202020204" pitchFamily="34" charset="0"/>
              <a:buChar char="•"/>
            </a:pPr>
            <a:endParaRPr lang="en-US" sz="2400" b="1" kern="0" dirty="0">
              <a:solidFill>
                <a:schemeClr val="accent6">
                  <a:lumMod val="50000"/>
                </a:schemeClr>
              </a:solidFill>
              <a:latin typeface="Calibri" panose="020F0502020204030204" pitchFamily="34" charset="0"/>
              <a:cs typeface="Calibri" panose="020F0502020204030204" pitchFamily="34" charset="0"/>
            </a:endParaRPr>
          </a:p>
          <a:p>
            <a:pPr marL="342900" indent="-342900">
              <a:buClr>
                <a:schemeClr val="accent6">
                  <a:lumMod val="50000"/>
                </a:schemeClr>
              </a:buClr>
              <a:buFont typeface="Arial" panose="020B0604020202020204" pitchFamily="34" charset="0"/>
              <a:buChar char="•"/>
            </a:pPr>
            <a:r>
              <a:rPr lang="en-US" sz="2400" b="1" kern="0" dirty="0">
                <a:solidFill>
                  <a:schemeClr val="accent6">
                    <a:lumMod val="50000"/>
                  </a:schemeClr>
                </a:solidFill>
                <a:latin typeface="Calibri" panose="020F0502020204030204" pitchFamily="34" charset="0"/>
                <a:cs typeface="Calibri" panose="020F0502020204030204" pitchFamily="34" charset="0"/>
              </a:rPr>
              <a:t>Step 7: Developing a Continuum of Responses to Decrease SEB Errors</a:t>
            </a:r>
          </a:p>
          <a:p>
            <a:pPr marL="800100" lvl="2" indent="-342900">
              <a:buClr>
                <a:schemeClr val="accent6">
                  <a:lumMod val="50000"/>
                </a:schemeClr>
              </a:buClr>
              <a:buFont typeface="Arial" panose="020B0604020202020204" pitchFamily="34" charset="0"/>
              <a:buChar char="•"/>
            </a:pPr>
            <a:endParaRPr lang="en-US" sz="10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r>
              <a:rPr lang="en-US" sz="2400" kern="0" dirty="0">
                <a:solidFill>
                  <a:schemeClr val="accent6">
                    <a:lumMod val="50000"/>
                  </a:schemeClr>
                </a:solidFill>
                <a:latin typeface="Calibri" panose="020F0502020204030204" pitchFamily="34" charset="0"/>
                <a:cs typeface="Calibri" panose="020F0502020204030204" pitchFamily="34" charset="0"/>
              </a:rPr>
              <a:t>Building Behavioral Capacity</a:t>
            </a:r>
          </a:p>
          <a:p>
            <a:pPr marL="457200" lvl="2">
              <a:buClr>
                <a:schemeClr val="accent6">
                  <a:lumMod val="50000"/>
                </a:schemeClr>
              </a:buCl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r>
              <a:rPr lang="en-US" sz="2400" kern="0" dirty="0">
                <a:solidFill>
                  <a:schemeClr val="accent6">
                    <a:lumMod val="50000"/>
                  </a:schemeClr>
                </a:solidFill>
                <a:latin typeface="Calibri" panose="020F0502020204030204" pitchFamily="34" charset="0"/>
                <a:cs typeface="Calibri" panose="020F0502020204030204" pitchFamily="34" charset="0"/>
              </a:rPr>
              <a:t>Components of a Response Continuum</a:t>
            </a: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r>
              <a:rPr lang="en-US" sz="2400" kern="0" dirty="0">
                <a:solidFill>
                  <a:schemeClr val="accent6">
                    <a:lumMod val="50000"/>
                  </a:schemeClr>
                </a:solidFill>
                <a:latin typeface="Calibri" panose="020F0502020204030204" pitchFamily="34" charset="0"/>
                <a:cs typeface="Calibri" panose="020F0502020204030204" pitchFamily="34" charset="0"/>
              </a:rPr>
              <a:t>De-escalating Behavior</a:t>
            </a: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a:p>
            <a:pPr marL="800100" lvl="2" indent="-342900">
              <a:buClr>
                <a:schemeClr val="accent6">
                  <a:lumMod val="50000"/>
                </a:schemeClr>
              </a:buClr>
              <a:buFont typeface="Arial" panose="020B0604020202020204" pitchFamily="34" charset="0"/>
              <a:buChar char="•"/>
            </a:pPr>
            <a:endParaRPr lang="en-US" sz="2400" kern="0" dirty="0">
              <a:solidFill>
                <a:schemeClr val="accent6">
                  <a:lumMod val="50000"/>
                </a:schemeClr>
              </a:solidFill>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6C9E2E83-7916-3442-8CBB-F55B35D431DA}"/>
              </a:ext>
            </a:extLst>
          </p:cNvPr>
          <p:cNvSpPr txBox="1"/>
          <p:nvPr/>
        </p:nvSpPr>
        <p:spPr>
          <a:xfrm>
            <a:off x="140677" y="748144"/>
            <a:ext cx="4911239" cy="58169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rPr>
              <a:t>Step 5: Developing Procedures to Teach Class-wide Expectations</a:t>
            </a: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914400" marR="0" lvl="1"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1" indent="0" algn="l" defTabSz="914400" rtl="0" eaLnBrk="1" fontAlgn="t"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rPr>
              <a:t>Step 6: Developing a Continuum to Strengthen Demonstrations of Expectations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75E173A-16B5-4C41-98F7-D329CF2CDD72}"/>
              </a:ext>
            </a:extLst>
          </p:cNvPr>
          <p:cNvSpPr txBox="1"/>
          <p:nvPr/>
        </p:nvSpPr>
        <p:spPr>
          <a:xfrm>
            <a:off x="229832" y="14398"/>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6">
                    <a:lumMod val="50000"/>
                  </a:schemeClr>
                </a:solidFill>
                <a:effectLst/>
                <a:uLnTx/>
                <a:uFillTx/>
                <a:latin typeface="Arial"/>
                <a:ea typeface="+mn-ea"/>
                <a:cs typeface="+mn-cs"/>
              </a:rPr>
              <a:t>Goals between now and then...</a:t>
            </a:r>
          </a:p>
        </p:txBody>
      </p:sp>
      <p:sp>
        <p:nvSpPr>
          <p:cNvPr id="43" name="TextBox 42">
            <a:extLst>
              <a:ext uri="{FF2B5EF4-FFF2-40B4-BE49-F238E27FC236}">
                <a16:creationId xmlns:a16="http://schemas.microsoft.com/office/drawing/2014/main" id="{C2101F88-FCE3-3446-857C-35744A5F67A8}"/>
              </a:ext>
            </a:extLst>
          </p:cNvPr>
          <p:cNvSpPr txBox="1"/>
          <p:nvPr/>
        </p:nvSpPr>
        <p:spPr>
          <a:xfrm>
            <a:off x="1835961" y="823230"/>
            <a:ext cx="2188548"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 </a:t>
            </a:r>
            <a:r>
              <a:rPr lang="en-US" sz="3200" b="1" dirty="0">
                <a:solidFill>
                  <a:srgbClr val="0D0F41"/>
                </a:solidFill>
                <a:latin typeface="Calibri" panose="020F0502020204030204" pitchFamily="34" charset="0"/>
                <a:cs typeface="Calibri" panose="020F0502020204030204" pitchFamily="34" charset="0"/>
              </a:rPr>
              <a:t>YESTERDA</a:t>
            </a:r>
            <a:r>
              <a:rPr kumimoji="0" lang="en-US" sz="32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Y</a:t>
            </a:r>
          </a:p>
        </p:txBody>
      </p:sp>
      <p:sp>
        <p:nvSpPr>
          <p:cNvPr id="48" name="Bent-Up Arrow 47">
            <a:extLst>
              <a:ext uri="{FF2B5EF4-FFF2-40B4-BE49-F238E27FC236}">
                <a16:creationId xmlns:a16="http://schemas.microsoft.com/office/drawing/2014/main" id="{75404622-C0E6-F24B-91B2-442689EC8254}"/>
              </a:ext>
            </a:extLst>
          </p:cNvPr>
          <p:cNvSpPr/>
          <p:nvPr/>
        </p:nvSpPr>
        <p:spPr>
          <a:xfrm rot="5400000">
            <a:off x="724674" y="2406436"/>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9" name="Bent-Up Arrow 48">
            <a:extLst>
              <a:ext uri="{FF2B5EF4-FFF2-40B4-BE49-F238E27FC236}">
                <a16:creationId xmlns:a16="http://schemas.microsoft.com/office/drawing/2014/main" id="{4D39312B-9147-C049-B1A7-E8C37BCDE3C7}"/>
              </a:ext>
            </a:extLst>
          </p:cNvPr>
          <p:cNvSpPr/>
          <p:nvPr/>
        </p:nvSpPr>
        <p:spPr>
          <a:xfrm rot="5400000">
            <a:off x="765482" y="5339955"/>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 name="Rounded Rectangle 50">
            <a:extLst>
              <a:ext uri="{FF2B5EF4-FFF2-40B4-BE49-F238E27FC236}">
                <a16:creationId xmlns:a16="http://schemas.microsoft.com/office/drawing/2014/main" id="{1978DC48-429E-7944-B855-4EE3D6F66921}"/>
              </a:ext>
            </a:extLst>
          </p:cNvPr>
          <p:cNvSpPr/>
          <p:nvPr/>
        </p:nvSpPr>
        <p:spPr>
          <a:xfrm>
            <a:off x="1500094" y="2261134"/>
            <a:ext cx="3238008" cy="152362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lnSpc>
                <a:spcPct val="90000"/>
              </a:lnSpc>
              <a:spcBef>
                <a:spcPct val="0"/>
              </a:spcBef>
              <a:spcAft>
                <a:spcPct val="35000"/>
              </a:spcAft>
              <a:buClrTx/>
              <a:buSzTx/>
              <a:buFontTx/>
              <a:buNone/>
              <a:tabLst/>
              <a:defRPr/>
            </a:pPr>
            <a:endParaRPr kumimoji="0" lang="en-US"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dirty="0">
                <a:ln>
                  <a:noFill/>
                </a:ln>
                <a:solidFill>
                  <a:srgbClr val="0D0F41"/>
                </a:solidFill>
                <a:effectLst/>
                <a:uLnTx/>
                <a:uFillTx/>
                <a:latin typeface="Calibri" panose="020F0502020204030204"/>
                <a:ea typeface="+mn-ea"/>
                <a:cs typeface="+mn-cs"/>
              </a:rPr>
              <a:t>Draft sample classroom matrix and examples of 3 key practices</a:t>
            </a:r>
          </a:p>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dirty="0">
                <a:ln>
                  <a:noFill/>
                </a:ln>
                <a:solidFill>
                  <a:srgbClr val="0D0F41"/>
                </a:solidFill>
                <a:effectLst/>
                <a:uLnTx/>
                <a:uFillTx/>
                <a:latin typeface="Calibri" panose="020F0502020204030204"/>
                <a:ea typeface="+mn-ea"/>
                <a:cs typeface="+mn-cs"/>
              </a:rPr>
              <a:t>Plan ways to share classroom PBIS features with staff</a:t>
            </a:r>
          </a:p>
          <a:p>
            <a:pPr marL="0" marR="0" lvl="0" indent="0" algn="l" defTabSz="1066800" rtl="0" eaLnBrk="1" fontAlgn="base" latinLnBrk="0" hangingPunct="1">
              <a:lnSpc>
                <a:spcPct val="90000"/>
              </a:lnSpc>
              <a:spcBef>
                <a:spcPct val="0"/>
              </a:spcBef>
              <a:spcAft>
                <a:spcPct val="35000"/>
              </a:spcAft>
              <a:buClrTx/>
              <a:buSzTx/>
              <a:buFontTx/>
              <a:buNone/>
              <a:tabLst/>
              <a:defRPr/>
            </a:pPr>
            <a:endParaRPr kumimoji="0" lang="en-US"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52" name="Rounded Rectangle 51">
            <a:extLst>
              <a:ext uri="{FF2B5EF4-FFF2-40B4-BE49-F238E27FC236}">
                <a16:creationId xmlns:a16="http://schemas.microsoft.com/office/drawing/2014/main" id="{9172F3BE-8E90-394D-8D01-5B53DCC79D17}"/>
              </a:ext>
            </a:extLst>
          </p:cNvPr>
          <p:cNvSpPr/>
          <p:nvPr/>
        </p:nvSpPr>
        <p:spPr>
          <a:xfrm>
            <a:off x="1560689" y="5282096"/>
            <a:ext cx="3265710"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dirty="0">
                <a:ln>
                  <a:noFill/>
                </a:ln>
                <a:solidFill>
                  <a:srgbClr val="0D0F41"/>
                </a:solidFill>
                <a:effectLst/>
                <a:uLnTx/>
                <a:uFillTx/>
                <a:latin typeface="Calibri" panose="020F0502020204030204"/>
                <a:ea typeface="+mn-ea"/>
                <a:cs typeface="+mn-cs"/>
              </a:rPr>
              <a:t>Begin planning a school-wide acknowledgement system</a:t>
            </a:r>
          </a:p>
        </p:txBody>
      </p:sp>
      <p:sp>
        <p:nvSpPr>
          <p:cNvPr id="40" name="TextBox 39">
            <a:extLst>
              <a:ext uri="{FF2B5EF4-FFF2-40B4-BE49-F238E27FC236}">
                <a16:creationId xmlns:a16="http://schemas.microsoft.com/office/drawing/2014/main" id="{1F7CB6A5-5E55-D647-BEC1-EF35BD5C7D57}"/>
              </a:ext>
            </a:extLst>
          </p:cNvPr>
          <p:cNvSpPr txBox="1"/>
          <p:nvPr/>
        </p:nvSpPr>
        <p:spPr>
          <a:xfrm>
            <a:off x="6535254" y="834115"/>
            <a:ext cx="1424172"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 T</a:t>
            </a:r>
            <a:r>
              <a:rPr lang="en-US" sz="3200" b="1" dirty="0">
                <a:solidFill>
                  <a:srgbClr val="0D0F41"/>
                </a:solidFill>
                <a:latin typeface="Calibri" panose="020F0502020204030204" pitchFamily="34" charset="0"/>
                <a:cs typeface="Calibri" panose="020F0502020204030204" pitchFamily="34" charset="0"/>
              </a:rPr>
              <a:t>ODA</a:t>
            </a:r>
            <a:r>
              <a:rPr kumimoji="0" lang="en-US" sz="32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Y</a:t>
            </a:r>
          </a:p>
        </p:txBody>
      </p:sp>
      <p:sp>
        <p:nvSpPr>
          <p:cNvPr id="42" name="Rounded Rectangle 41">
            <a:extLst>
              <a:ext uri="{FF2B5EF4-FFF2-40B4-BE49-F238E27FC236}">
                <a16:creationId xmlns:a16="http://schemas.microsoft.com/office/drawing/2014/main" id="{37C4906B-C8E3-004A-BE99-166338E6DEB4}"/>
              </a:ext>
            </a:extLst>
          </p:cNvPr>
          <p:cNvSpPr/>
          <p:nvPr/>
        </p:nvSpPr>
        <p:spPr>
          <a:xfrm>
            <a:off x="6401905" y="2778543"/>
            <a:ext cx="4565161" cy="75435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dirty="0"/>
              <a:t>Understand function-based logic for responding to contextually inappropriate behavior</a:t>
            </a:r>
            <a:endParaRPr lang="en-US" dirty="0">
              <a:solidFill>
                <a:srgbClr val="0D0F41"/>
              </a:solidFill>
            </a:endParaRPr>
          </a:p>
        </p:txBody>
      </p:sp>
      <p:sp>
        <p:nvSpPr>
          <p:cNvPr id="44" name="Rounded Rectangle 43">
            <a:extLst>
              <a:ext uri="{FF2B5EF4-FFF2-40B4-BE49-F238E27FC236}">
                <a16:creationId xmlns:a16="http://schemas.microsoft.com/office/drawing/2014/main" id="{53BC2024-5DF2-5B42-963F-CFB3EEAF86FF}"/>
              </a:ext>
            </a:extLst>
          </p:cNvPr>
          <p:cNvSpPr/>
          <p:nvPr/>
        </p:nvSpPr>
        <p:spPr>
          <a:xfrm>
            <a:off x="6401905" y="4261805"/>
            <a:ext cx="4468544" cy="106450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lnSpc>
                <a:spcPct val="90000"/>
              </a:lnSpc>
              <a:spcBef>
                <a:spcPct val="0"/>
              </a:spcBef>
              <a:buClrTx/>
              <a:buSzTx/>
              <a:buFontTx/>
              <a:buNone/>
              <a:tabLst/>
              <a:defRPr/>
            </a:pPr>
            <a:r>
              <a:rPr kumimoji="0" lang="en-US" b="0" i="0" u="none" strike="noStrike" kern="1200" cap="none" spc="0" normalizeH="0" baseline="0" noProof="0" dirty="0">
                <a:ln>
                  <a:noFill/>
                </a:ln>
                <a:solidFill>
                  <a:srgbClr val="0D0F41"/>
                </a:solidFill>
                <a:effectLst/>
                <a:uLnTx/>
                <a:uFillTx/>
                <a:latin typeface="Calibri" panose="020F0502020204030204"/>
              </a:rPr>
              <a:t>Develop:</a:t>
            </a:r>
          </a:p>
          <a:p>
            <a:pPr marL="285750" marR="0" lvl="0" indent="-285750" algn="l" defTabSz="1066800" rtl="0" eaLnBrk="1" fontAlgn="base" latinLnBrk="0" hangingPunct="1">
              <a:lnSpc>
                <a:spcPct val="90000"/>
              </a:lnSpc>
              <a:spcBef>
                <a:spcPct val="0"/>
              </a:spcBef>
              <a:buClrTx/>
              <a:buSzTx/>
              <a:buFont typeface="Arial" panose="020B0604020202020204" pitchFamily="34" charset="0"/>
              <a:buChar char="•"/>
              <a:tabLst/>
              <a:defRPr/>
            </a:pPr>
            <a:r>
              <a:rPr lang="en-US" noProof="0" dirty="0">
                <a:solidFill>
                  <a:srgbClr val="0D0F41"/>
                </a:solidFill>
                <a:latin typeface="Calibri" panose="020F0502020204030204"/>
              </a:rPr>
              <a:t>Clearly defined SEB error definitions</a:t>
            </a:r>
          </a:p>
          <a:p>
            <a:pPr marL="285750" marR="0" lvl="0" indent="-285750" algn="l" defTabSz="1066800" rtl="0" eaLnBrk="1" fontAlgn="base" latinLnBrk="0" hangingPunct="1">
              <a:lnSpc>
                <a:spcPct val="90000"/>
              </a:lnSpc>
              <a:spcBef>
                <a:spcPct val="0"/>
              </a:spcBef>
              <a:buClrTx/>
              <a:buSzTx/>
              <a:buFont typeface="Arial" panose="020B0604020202020204" pitchFamily="34" charset="0"/>
              <a:buChar char="•"/>
              <a:tabLst/>
              <a:defRPr/>
            </a:pPr>
            <a:r>
              <a:rPr kumimoji="0" lang="en-US" b="0" i="0" u="none" strike="noStrike" kern="1200" cap="none" spc="0" normalizeH="0" baseline="0" dirty="0">
                <a:ln>
                  <a:noFill/>
                </a:ln>
                <a:solidFill>
                  <a:srgbClr val="0D0F41"/>
                </a:solidFill>
                <a:effectLst/>
                <a:uLnTx/>
                <a:uFillTx/>
                <a:latin typeface="Calibri" panose="020F0502020204030204"/>
              </a:rPr>
              <a:t>Response Procedure Flowchart</a:t>
            </a:r>
          </a:p>
          <a:p>
            <a:pPr marL="285750" marR="0" lvl="0" indent="-285750" algn="l" defTabSz="1066800" rtl="0" eaLnBrk="1" fontAlgn="base" latinLnBrk="0" hangingPunct="1">
              <a:lnSpc>
                <a:spcPct val="90000"/>
              </a:lnSpc>
              <a:spcBef>
                <a:spcPct val="0"/>
              </a:spcBef>
              <a:buClrTx/>
              <a:buSzTx/>
              <a:buFont typeface="Arial" panose="020B0604020202020204" pitchFamily="34" charset="0"/>
              <a:buChar char="•"/>
              <a:tabLst/>
              <a:defRPr/>
            </a:pPr>
            <a:r>
              <a:rPr lang="en-US" noProof="0" dirty="0">
                <a:solidFill>
                  <a:srgbClr val="0D0F41"/>
                </a:solidFill>
                <a:latin typeface="Calibri" panose="020F0502020204030204"/>
              </a:rPr>
              <a:t>Referral Form</a:t>
            </a:r>
            <a:endParaRPr kumimoji="0" lang="en-US" b="0" i="0" u="none" strike="noStrike" kern="1200" cap="none" spc="0" normalizeH="0" baseline="0" noProof="0" dirty="0">
              <a:ln>
                <a:noFill/>
              </a:ln>
              <a:solidFill>
                <a:srgbClr val="0D0F41"/>
              </a:solidFill>
              <a:effectLst/>
              <a:uLnTx/>
              <a:uFillTx/>
              <a:latin typeface="Calibri" panose="020F0502020204030204"/>
            </a:endParaRPr>
          </a:p>
        </p:txBody>
      </p:sp>
      <p:sp>
        <p:nvSpPr>
          <p:cNvPr id="53" name="Rounded Rectangle 52">
            <a:extLst>
              <a:ext uri="{FF2B5EF4-FFF2-40B4-BE49-F238E27FC236}">
                <a16:creationId xmlns:a16="http://schemas.microsoft.com/office/drawing/2014/main" id="{1C57D471-647F-5945-92DA-EB3917C0B229}"/>
              </a:ext>
            </a:extLst>
          </p:cNvPr>
          <p:cNvSpPr/>
          <p:nvPr/>
        </p:nvSpPr>
        <p:spPr>
          <a:xfrm>
            <a:off x="6401905" y="5708563"/>
            <a:ext cx="4648591" cy="75435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dirty="0"/>
              <a:t>Understand strategies for de-escalating and avoiding power struggles</a:t>
            </a:r>
            <a:endParaRPr lang="en-US" dirty="0">
              <a:solidFill>
                <a:srgbClr val="0D0F41"/>
              </a:solidFill>
            </a:endParaRPr>
          </a:p>
        </p:txBody>
      </p:sp>
      <p:sp>
        <p:nvSpPr>
          <p:cNvPr id="55" name="Bent-Up Arrow 54">
            <a:extLst>
              <a:ext uri="{FF2B5EF4-FFF2-40B4-BE49-F238E27FC236}">
                <a16:creationId xmlns:a16="http://schemas.microsoft.com/office/drawing/2014/main" id="{A42D78DF-E35D-234A-8CE8-7C5FBDC66C31}"/>
              </a:ext>
            </a:extLst>
          </p:cNvPr>
          <p:cNvSpPr/>
          <p:nvPr/>
        </p:nvSpPr>
        <p:spPr>
          <a:xfrm rot="5400000">
            <a:off x="5701908" y="2742063"/>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 name="Bent-Up Arrow 55">
            <a:extLst>
              <a:ext uri="{FF2B5EF4-FFF2-40B4-BE49-F238E27FC236}">
                <a16:creationId xmlns:a16="http://schemas.microsoft.com/office/drawing/2014/main" id="{6C793F72-9000-1342-924D-0447A67F8952}"/>
              </a:ext>
            </a:extLst>
          </p:cNvPr>
          <p:cNvSpPr/>
          <p:nvPr/>
        </p:nvSpPr>
        <p:spPr>
          <a:xfrm rot="5400000">
            <a:off x="5687398" y="3810692"/>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 name="Bent-Up Arrow 56">
            <a:extLst>
              <a:ext uri="{FF2B5EF4-FFF2-40B4-BE49-F238E27FC236}">
                <a16:creationId xmlns:a16="http://schemas.microsoft.com/office/drawing/2014/main" id="{16EB87A9-182C-224A-933E-C65860D9307E}"/>
              </a:ext>
            </a:extLst>
          </p:cNvPr>
          <p:cNvSpPr/>
          <p:nvPr/>
        </p:nvSpPr>
        <p:spPr>
          <a:xfrm rot="5400000">
            <a:off x="5723131" y="5608760"/>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78081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0" y="3409"/>
            <a:ext cx="9378000" cy="845600"/>
          </a:xfrm>
        </p:spPr>
        <p:txBody>
          <a:bodyPr/>
          <a:lstStyle/>
          <a:p>
            <a:r>
              <a:rPr lang="en-US" dirty="0">
                <a:solidFill>
                  <a:schemeClr val="accent6">
                    <a:lumMod val="50000"/>
                  </a:schemeClr>
                </a:solidFill>
              </a:rPr>
              <a:t>AGENDA AND ACTION STEPS</a:t>
            </a:r>
          </a:p>
        </p:txBody>
      </p:sp>
      <p:sp>
        <p:nvSpPr>
          <p:cNvPr id="3" name="Subtitle 2">
            <a:extLst>
              <a:ext uri="{FF2B5EF4-FFF2-40B4-BE49-F238E27FC236}">
                <a16:creationId xmlns:a16="http://schemas.microsoft.com/office/drawing/2014/main" id="{B5E84F31-CE98-E74D-8173-05B269B560CF}"/>
              </a:ext>
            </a:extLst>
          </p:cNvPr>
          <p:cNvSpPr>
            <a:spLocks noGrp="1"/>
          </p:cNvSpPr>
          <p:nvPr>
            <p:ph type="subTitle" idx="4294967295"/>
          </p:nvPr>
        </p:nvSpPr>
        <p:spPr>
          <a:xfrm>
            <a:off x="-328902" y="870412"/>
            <a:ext cx="6574302" cy="4118228"/>
          </a:xfrm>
        </p:spPr>
        <p:txBody>
          <a:bodyPr/>
          <a:lstStyle/>
          <a:p>
            <a:pPr marL="482600" indent="0">
              <a:buClr>
                <a:schemeClr val="accent6">
                  <a:lumMod val="50000"/>
                </a:schemeClr>
              </a:buClr>
              <a:buNone/>
            </a:pPr>
            <a:r>
              <a:rPr lang="en-US" sz="2800" b="1" dirty="0">
                <a:solidFill>
                  <a:schemeClr val="accent6">
                    <a:lumMod val="50000"/>
                  </a:schemeClr>
                </a:solidFill>
                <a:latin typeface="+mn-lt"/>
              </a:rPr>
              <a:t>Step 7: Developing a Continuum of Responses to Decrease SEB Errors </a:t>
            </a:r>
          </a:p>
          <a:p>
            <a:pPr marL="482600" indent="0">
              <a:buClr>
                <a:schemeClr val="accent6">
                  <a:lumMod val="50000"/>
                </a:schemeClr>
              </a:buClr>
              <a:buNone/>
            </a:pPr>
            <a:endParaRPr lang="en-US" sz="2400" dirty="0">
              <a:solidFill>
                <a:schemeClr val="accent6">
                  <a:lumMod val="50000"/>
                </a:schemeClr>
              </a:solidFill>
              <a:latin typeface="+mn-lt"/>
            </a:endParaRPr>
          </a:p>
          <a:p>
            <a:pPr marL="1282700" lvl="1" indent="-342900">
              <a:buClr>
                <a:schemeClr val="accent6">
                  <a:lumMod val="50000"/>
                </a:schemeClr>
              </a:buClr>
            </a:pPr>
            <a:r>
              <a:rPr lang="en-US" sz="2400" dirty="0">
                <a:solidFill>
                  <a:schemeClr val="accent6">
                    <a:lumMod val="50000"/>
                  </a:schemeClr>
                </a:solidFill>
                <a:latin typeface="+mn-lt"/>
              </a:rPr>
              <a:t>Building Behavioral Capacity</a:t>
            </a:r>
          </a:p>
          <a:p>
            <a:pPr marL="1397000" lvl="1" indent="-457200">
              <a:lnSpc>
                <a:spcPct val="200000"/>
              </a:lnSpc>
              <a:buClr>
                <a:schemeClr val="accent6">
                  <a:lumMod val="50000"/>
                </a:schemeClr>
              </a:buClr>
            </a:pPr>
            <a:r>
              <a:rPr lang="en-US" sz="2400" dirty="0">
                <a:solidFill>
                  <a:schemeClr val="accent6">
                    <a:lumMod val="50000"/>
                  </a:schemeClr>
                </a:solidFill>
                <a:latin typeface="+mn-lt"/>
              </a:rPr>
              <a:t>De-escalating Behavior</a:t>
            </a:r>
          </a:p>
          <a:p>
            <a:pPr marL="1397000" lvl="1" indent="-457200">
              <a:lnSpc>
                <a:spcPct val="200000"/>
              </a:lnSpc>
              <a:buClr>
                <a:schemeClr val="accent6">
                  <a:lumMod val="50000"/>
                </a:schemeClr>
              </a:buClr>
            </a:pPr>
            <a:r>
              <a:rPr lang="en-US" sz="2400" dirty="0">
                <a:solidFill>
                  <a:schemeClr val="accent6">
                    <a:lumMod val="50000"/>
                  </a:schemeClr>
                </a:solidFill>
                <a:latin typeface="+mn-lt"/>
              </a:rPr>
              <a:t>Components of a Response Continuum</a:t>
            </a:r>
          </a:p>
          <a:p>
            <a:pPr marL="825500" indent="-342900">
              <a:buClr>
                <a:schemeClr val="accent6">
                  <a:lumMod val="50000"/>
                </a:schemeClr>
              </a:buClr>
            </a:pPr>
            <a:endParaRPr lang="en-US" sz="2400" dirty="0">
              <a:solidFill>
                <a:schemeClr val="accent6">
                  <a:lumMod val="50000"/>
                </a:schemeClr>
              </a:solidFill>
              <a:latin typeface="+mn-lt"/>
            </a:endParaRPr>
          </a:p>
          <a:p>
            <a:pPr algn="l"/>
            <a:endParaRPr lang="en-US" dirty="0">
              <a:solidFill>
                <a:schemeClr val="accent6">
                  <a:lumMod val="50000"/>
                </a:schemeClr>
              </a:solidFill>
            </a:endParaRPr>
          </a:p>
        </p:txBody>
      </p:sp>
      <p:sp>
        <p:nvSpPr>
          <p:cNvPr id="5" name="Rounded Rectangle 4">
            <a:extLst>
              <a:ext uri="{FF2B5EF4-FFF2-40B4-BE49-F238E27FC236}">
                <a16:creationId xmlns:a16="http://schemas.microsoft.com/office/drawing/2014/main" id="{E6CC7EAC-B58E-4E48-8349-46C69B69E854}"/>
              </a:ext>
            </a:extLst>
          </p:cNvPr>
          <p:cNvSpPr/>
          <p:nvPr/>
        </p:nvSpPr>
        <p:spPr>
          <a:xfrm>
            <a:off x="6781801" y="2014781"/>
            <a:ext cx="5189804" cy="1083368"/>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sz="2400" dirty="0"/>
              <a:t>Understand function based logic for responding to contextually inappropriate behavior</a:t>
            </a: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2735A6AA-5876-6C41-8577-F604F4AF7F5D}"/>
              </a:ext>
            </a:extLst>
          </p:cNvPr>
          <p:cNvSpPr/>
          <p:nvPr/>
        </p:nvSpPr>
        <p:spPr>
          <a:xfrm>
            <a:off x="6781800" y="4492077"/>
            <a:ext cx="5189806" cy="199851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Develop:</a:t>
            </a:r>
          </a:p>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lang="en-US" sz="2400" noProof="0" dirty="0">
                <a:solidFill>
                  <a:srgbClr val="0D0F41"/>
                </a:solidFill>
                <a:latin typeface="Calibri" panose="020F0502020204030204"/>
              </a:rPr>
              <a:t>Clearly defined SEB error definitions</a:t>
            </a:r>
          </a:p>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dirty="0">
                <a:ln>
                  <a:noFill/>
                </a:ln>
                <a:solidFill>
                  <a:srgbClr val="0D0F41"/>
                </a:solidFill>
                <a:effectLst/>
                <a:uLnTx/>
                <a:uFillTx/>
                <a:latin typeface="Calibri" panose="020F0502020204030204"/>
                <a:ea typeface="+mn-ea"/>
                <a:cs typeface="+mn-cs"/>
              </a:rPr>
              <a:t>Response Procedure Flowchart</a:t>
            </a:r>
          </a:p>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lang="en-US" sz="2400" noProof="0" dirty="0">
                <a:solidFill>
                  <a:srgbClr val="0D0F41"/>
                </a:solidFill>
                <a:latin typeface="Calibri" panose="020F0502020204030204"/>
              </a:rPr>
              <a:t>Referral Form</a:t>
            </a: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11" name="Right Arrow 10">
            <a:extLst>
              <a:ext uri="{FF2B5EF4-FFF2-40B4-BE49-F238E27FC236}">
                <a16:creationId xmlns:a16="http://schemas.microsoft.com/office/drawing/2014/main" id="{E2DE9F2A-1C72-1947-B899-3BE4B0AA25C8}"/>
              </a:ext>
            </a:extLst>
          </p:cNvPr>
          <p:cNvSpPr/>
          <p:nvPr/>
        </p:nvSpPr>
        <p:spPr>
          <a:xfrm>
            <a:off x="6096000" y="2383620"/>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ight Arrow 11">
            <a:extLst>
              <a:ext uri="{FF2B5EF4-FFF2-40B4-BE49-F238E27FC236}">
                <a16:creationId xmlns:a16="http://schemas.microsoft.com/office/drawing/2014/main" id="{843E30BD-BF82-BC44-AA25-B5C90C504918}"/>
              </a:ext>
            </a:extLst>
          </p:cNvPr>
          <p:cNvSpPr/>
          <p:nvPr/>
        </p:nvSpPr>
        <p:spPr>
          <a:xfrm>
            <a:off x="6096000" y="4355210"/>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6AE7B2E1-42B5-F246-8F0C-DCC3A636153F}"/>
              </a:ext>
            </a:extLst>
          </p:cNvPr>
          <p:cNvSpPr/>
          <p:nvPr/>
        </p:nvSpPr>
        <p:spPr>
          <a:xfrm>
            <a:off x="6096000" y="3375810"/>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1D497503-481B-6345-9694-11FC339B177B}"/>
              </a:ext>
            </a:extLst>
          </p:cNvPr>
          <p:cNvSpPr/>
          <p:nvPr/>
        </p:nvSpPr>
        <p:spPr>
          <a:xfrm>
            <a:off x="6781800" y="3180553"/>
            <a:ext cx="5189804" cy="1083368"/>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sz="2400" dirty="0"/>
              <a:t>Understand strategies for de-escalating and avoiding power struggles</a:t>
            </a: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D7F99C5-DC12-FB47-B435-A86A7FF369AD}"/>
              </a:ext>
            </a:extLst>
          </p:cNvPr>
          <p:cNvPicPr>
            <a:picLocks noChangeAspect="1"/>
          </p:cNvPicPr>
          <p:nvPr/>
        </p:nvPicPr>
        <p:blipFill>
          <a:blip r:embed="rId3"/>
          <a:stretch>
            <a:fillRect/>
          </a:stretch>
        </p:blipFill>
        <p:spPr>
          <a:xfrm>
            <a:off x="11430000" y="6143202"/>
            <a:ext cx="762000" cy="714797"/>
          </a:xfrm>
          <a:prstGeom prst="ellipse">
            <a:avLst/>
          </a:prstGeom>
          <a:ln w="19050">
            <a:solidFill>
              <a:schemeClr val="accent2">
                <a:lumMod val="50000"/>
              </a:schemeClr>
            </a:solidFill>
          </a:ln>
        </p:spPr>
      </p:pic>
    </p:spTree>
    <p:extLst>
      <p:ext uri="{BB962C8B-B14F-4D97-AF65-F5344CB8AC3E}">
        <p14:creationId xmlns:p14="http://schemas.microsoft.com/office/powerpoint/2010/main" val="244632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br>
              <a:rPr lang="en-US" dirty="0">
                <a:solidFill>
                  <a:schemeClr val="accent6">
                    <a:lumMod val="50000"/>
                  </a:schemeClr>
                </a:solidFill>
              </a:rPr>
            </a:br>
            <a:r>
              <a:rPr lang="en-US" dirty="0">
                <a:solidFill>
                  <a:schemeClr val="accent6">
                    <a:lumMod val="50000"/>
                  </a:schemeClr>
                </a:solidFill>
              </a:rPr>
              <a:t>Quick </a:t>
            </a:r>
            <a:br>
              <a:rPr lang="en-US" dirty="0">
                <a:solidFill>
                  <a:schemeClr val="accent6">
                    <a:lumMod val="50000"/>
                  </a:schemeClr>
                </a:solidFill>
              </a:rPr>
            </a:br>
            <a:r>
              <a:rPr lang="en-US" dirty="0">
                <a:solidFill>
                  <a:schemeClr val="accent6">
                    <a:lumMod val="50000"/>
                  </a:schemeClr>
                </a:solidFill>
              </a:rPr>
              <a:t>Review</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165447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dirty="0">
                <a:solidFill>
                  <a:schemeClr val="accent6">
                    <a:lumMod val="50000"/>
                  </a:schemeClr>
                </a:solidFill>
                <a:latin typeface="Poppins SemiBold" panose="020B0604020202020204" charset="0"/>
                <a:cs typeface="Poppins SemiBold" panose="020B0604020202020204" charset="0"/>
              </a:rPr>
              <a:t>Continuum of School-Wide Instructional </a:t>
            </a:r>
            <a:br>
              <a:rPr lang="en-US" sz="3733" dirty="0">
                <a:solidFill>
                  <a:schemeClr val="accent6">
                    <a:lumMod val="50000"/>
                  </a:schemeClr>
                </a:solidFill>
                <a:latin typeface="Poppins SemiBold" panose="020B0604020202020204" charset="0"/>
                <a:cs typeface="Poppins SemiBold" panose="020B0604020202020204" charset="0"/>
              </a:rPr>
            </a:br>
            <a:r>
              <a:rPr lang="en-US" sz="3733" dirty="0">
                <a:solidFill>
                  <a:schemeClr val="accent6">
                    <a:lumMod val="50000"/>
                  </a:schemeClr>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99641181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291973" y="703560"/>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2650157" y="76184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806213" y="5756583"/>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340413" y="2837243"/>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3" name="Title 2">
            <a:extLst>
              <a:ext uri="{FF2B5EF4-FFF2-40B4-BE49-F238E27FC236}">
                <a16:creationId xmlns:a16="http://schemas.microsoft.com/office/drawing/2014/main" id="{64FD2648-8BAB-DB44-87F0-DA94FC92B9F8}"/>
              </a:ext>
            </a:extLst>
          </p:cNvPr>
          <p:cNvSpPr>
            <a:spLocks noGrp="1"/>
          </p:cNvSpPr>
          <p:nvPr>
            <p:ph type="title"/>
          </p:nvPr>
        </p:nvSpPr>
        <p:spPr>
          <a:xfrm>
            <a:off x="420518" y="243290"/>
            <a:ext cx="9378000" cy="845600"/>
          </a:xfrm>
        </p:spPr>
        <p:txBody>
          <a:bodyPr/>
          <a:lstStyle/>
          <a:p>
            <a:r>
              <a:rPr lang="en-US" b="1" dirty="0">
                <a:solidFill>
                  <a:schemeClr val="accent6">
                    <a:lumMod val="50000"/>
                  </a:schemeClr>
                </a:solidFill>
              </a:rPr>
              <a:t>Critical Features</a:t>
            </a:r>
          </a:p>
        </p:txBody>
      </p:sp>
      <p:pic>
        <p:nvPicPr>
          <p:cNvPr id="10" name="Picture 9">
            <a:extLst>
              <a:ext uri="{FF2B5EF4-FFF2-40B4-BE49-F238E27FC236}">
                <a16:creationId xmlns:a16="http://schemas.microsoft.com/office/drawing/2014/main" id="{FF6A73DC-A492-884C-9852-1792BD69B73D}"/>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402979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24" name="Rounded Rectangle 23">
            <a:extLst>
              <a:ext uri="{FF2B5EF4-FFF2-40B4-BE49-F238E27FC236}">
                <a16:creationId xmlns:a16="http://schemas.microsoft.com/office/drawing/2014/main" id="{B4AABAC4-5A77-394F-A935-1565F1498CE7}"/>
              </a:ext>
            </a:extLst>
          </p:cNvPr>
          <p:cNvSpPr/>
          <p:nvPr/>
        </p:nvSpPr>
        <p:spPr>
          <a:xfrm>
            <a:off x="1981200" y="0"/>
            <a:ext cx="8001000" cy="6858001"/>
          </a:xfrm>
          <a:prstGeom prst="roundRect">
            <a:avLst/>
          </a:prstGeom>
          <a:gradFill flip="none" rotWithShape="1">
            <a:gsLst>
              <a:gs pos="0">
                <a:schemeClr val="accent2">
                  <a:lumMod val="5000"/>
                  <a:lumOff val="95000"/>
                </a:schemeClr>
              </a:gs>
              <a:gs pos="56000">
                <a:schemeClr val="accent2">
                  <a:lumMod val="45000"/>
                  <a:lumOff val="55000"/>
                </a:schemeClr>
              </a:gs>
              <a:gs pos="77000">
                <a:schemeClr val="accent2">
                  <a:lumMod val="45000"/>
                  <a:lumOff val="55000"/>
                </a:schemeClr>
              </a:gs>
              <a:gs pos="100000">
                <a:schemeClr val="accent2">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tIns="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Culture and Context of the School Community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 name="Diagram 10">
            <a:extLst>
              <a:ext uri="{FF2B5EF4-FFF2-40B4-BE49-F238E27FC236}">
                <a16:creationId xmlns:a16="http://schemas.microsoft.com/office/drawing/2014/main" id="{3BD939BE-6178-404C-A6B5-52C2934883BB}"/>
              </a:ext>
            </a:extLst>
          </p:cNvPr>
          <p:cNvGraphicFramePr/>
          <p:nvPr/>
        </p:nvGraphicFramePr>
        <p:xfrm>
          <a:off x="3048000" y="1157488"/>
          <a:ext cx="5582973" cy="4988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10541C1D-FCC1-2143-9FDB-80AF4E8EA635}"/>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a:extLst>
              <a:ext uri="{FF2B5EF4-FFF2-40B4-BE49-F238E27FC236}">
                <a16:creationId xmlns:a16="http://schemas.microsoft.com/office/drawing/2014/main" id="{7C83DABC-A90F-0D49-A9A4-D1546B9E9ACA}"/>
              </a:ext>
            </a:extLst>
          </p:cNvPr>
          <p:cNvPicPr>
            <a:picLocks noChangeAspect="1"/>
          </p:cNvPicPr>
          <p:nvPr/>
        </p:nvPicPr>
        <p:blipFill rotWithShape="1">
          <a:blip r:embed="rId9"/>
          <a:srcRect l="3719"/>
          <a:stretch/>
        </p:blipFill>
        <p:spPr>
          <a:xfrm>
            <a:off x="4572982" y="3322947"/>
            <a:ext cx="2533007" cy="2449661"/>
          </a:xfrm>
          <a:prstGeom prst="ellipse">
            <a:avLst/>
          </a:prstGeom>
        </p:spPr>
      </p:pic>
    </p:spTree>
    <p:extLst>
      <p:ext uri="{BB962C8B-B14F-4D97-AF65-F5344CB8AC3E}">
        <p14:creationId xmlns:p14="http://schemas.microsoft.com/office/powerpoint/2010/main" val="2367038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sp>
        <p:nvSpPr>
          <p:cNvPr id="11" name="Title 1">
            <a:extLst>
              <a:ext uri="{FF2B5EF4-FFF2-40B4-BE49-F238E27FC236}">
                <a16:creationId xmlns:a16="http://schemas.microsoft.com/office/drawing/2014/main" id="{C4539F65-327F-6D48-ABBC-3A8F16EAEA8C}"/>
              </a:ext>
            </a:extLst>
          </p:cNvPr>
          <p:cNvSpPr>
            <a:spLocks noGrp="1"/>
          </p:cNvSpPr>
          <p:nvPr>
            <p:ph type="title"/>
          </p:nvPr>
        </p:nvSpPr>
        <p:spPr>
          <a:xfrm>
            <a:off x="155831" y="52458"/>
            <a:ext cx="9378000" cy="845600"/>
          </a:xfrm>
        </p:spPr>
        <p:txBody>
          <a:bodyPr/>
          <a:lstStyle/>
          <a:p>
            <a:pPr algn="l"/>
            <a:r>
              <a:rPr lang="en-US" b="1" dirty="0">
                <a:solidFill>
                  <a:schemeClr val="tx2">
                    <a:lumMod val="10000"/>
                  </a:schemeClr>
                </a:solidFill>
              </a:rPr>
              <a:t>TRAINER NOTES</a:t>
            </a:r>
          </a:p>
        </p:txBody>
      </p:sp>
      <p:sp>
        <p:nvSpPr>
          <p:cNvPr id="2" name="TextBox 1">
            <a:extLst>
              <a:ext uri="{FF2B5EF4-FFF2-40B4-BE49-F238E27FC236}">
                <a16:creationId xmlns:a16="http://schemas.microsoft.com/office/drawing/2014/main" id="{868ACA3D-230E-3640-83F8-6A10CF8AB600}"/>
              </a:ext>
            </a:extLst>
          </p:cNvPr>
          <p:cNvSpPr txBox="1"/>
          <p:nvPr/>
        </p:nvSpPr>
        <p:spPr>
          <a:xfrm>
            <a:off x="3886200" y="240155"/>
            <a:ext cx="621019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This is Day 4 of an 11 day, 3 year training sequence.  </a:t>
            </a:r>
          </a:p>
        </p:txBody>
      </p:sp>
      <p:sp>
        <p:nvSpPr>
          <p:cNvPr id="5" name="Rectangle 4">
            <a:extLst>
              <a:ext uri="{FF2B5EF4-FFF2-40B4-BE49-F238E27FC236}">
                <a16:creationId xmlns:a16="http://schemas.microsoft.com/office/drawing/2014/main" id="{A316DA17-1493-AD4F-8977-202BD7B120F3}"/>
              </a:ext>
            </a:extLst>
          </p:cNvPr>
          <p:cNvSpPr/>
          <p:nvPr/>
        </p:nvSpPr>
        <p:spPr>
          <a:xfrm>
            <a:off x="9129932" y="1190484"/>
            <a:ext cx="3062068" cy="46884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the end of day four, teams should understand:</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0000"/>
                </a:solidFill>
                <a:latin typeface="Calibri" panose="020F0502020204030204"/>
              </a:rPr>
              <a:t>basic foundations of behavioral science</a:t>
            </a:r>
          </a:p>
          <a:p>
            <a:pPr marL="342900" marR="0" lvl="0" indent="-34290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0000"/>
                </a:solidFill>
                <a:latin typeface="Calibri" panose="020F0502020204030204"/>
              </a:rPr>
              <a:t>how developing a continuum of responses promotes equity, consistency and predictability</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4ED1C3-1524-DE4E-A277-FD5A18002AA2}"/>
              </a:ext>
            </a:extLst>
          </p:cNvPr>
          <p:cNvSpPr txBox="1"/>
          <p:nvPr/>
        </p:nvSpPr>
        <p:spPr>
          <a:xfrm>
            <a:off x="665194" y="781199"/>
            <a:ext cx="167225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CONTENT</a:t>
            </a:r>
          </a:p>
        </p:txBody>
      </p:sp>
      <p:sp>
        <p:nvSpPr>
          <p:cNvPr id="22" name="TextBox 21">
            <a:extLst>
              <a:ext uri="{FF2B5EF4-FFF2-40B4-BE49-F238E27FC236}">
                <a16:creationId xmlns:a16="http://schemas.microsoft.com/office/drawing/2014/main" id="{E14C7CBE-CCF2-254F-90C8-B68FCA002B0B}"/>
              </a:ext>
            </a:extLst>
          </p:cNvPr>
          <p:cNvSpPr txBox="1"/>
          <p:nvPr/>
        </p:nvSpPr>
        <p:spPr>
          <a:xfrm>
            <a:off x="4468163" y="772132"/>
            <a:ext cx="19623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OUTCOMES</a:t>
            </a:r>
          </a:p>
        </p:txBody>
      </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sp>
        <p:nvSpPr>
          <p:cNvPr id="14" name="Subtitle 2">
            <a:extLst>
              <a:ext uri="{FF2B5EF4-FFF2-40B4-BE49-F238E27FC236}">
                <a16:creationId xmlns:a16="http://schemas.microsoft.com/office/drawing/2014/main" id="{97049167-07EE-FE47-883E-ADB3376DC9AB}"/>
              </a:ext>
            </a:extLst>
          </p:cNvPr>
          <p:cNvSpPr txBox="1">
            <a:spLocks/>
          </p:cNvSpPr>
          <p:nvPr/>
        </p:nvSpPr>
        <p:spPr>
          <a:xfrm>
            <a:off x="-412265" y="1242864"/>
            <a:ext cx="4880428" cy="41182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939800" indent="-457200">
              <a:buClr>
                <a:schemeClr val="accent6">
                  <a:lumMod val="50000"/>
                </a:schemeClr>
              </a:buClr>
            </a:pPr>
            <a:r>
              <a:rPr lang="en-US" b="1" kern="0" dirty="0">
                <a:solidFill>
                  <a:schemeClr val="accent6">
                    <a:lumMod val="50000"/>
                  </a:schemeClr>
                </a:solidFill>
                <a:latin typeface="+mn-lt"/>
              </a:rPr>
              <a:t>Step 7: Developing a Continuum of Response to Decrease SEB Errors</a:t>
            </a:r>
          </a:p>
          <a:p>
            <a:pPr marL="1397000" lvl="1" indent="-457200">
              <a:buClr>
                <a:schemeClr val="accent6">
                  <a:lumMod val="50000"/>
                </a:schemeClr>
              </a:buClr>
            </a:pPr>
            <a:r>
              <a:rPr lang="en-US" sz="2400" kern="0" dirty="0">
                <a:solidFill>
                  <a:schemeClr val="accent6">
                    <a:lumMod val="50000"/>
                  </a:schemeClr>
                </a:solidFill>
                <a:latin typeface="+mn-lt"/>
              </a:rPr>
              <a:t>Building Behavioral Capacity</a:t>
            </a:r>
          </a:p>
          <a:p>
            <a:pPr marL="1397000" lvl="1" indent="-457200">
              <a:buClr>
                <a:schemeClr val="accent6">
                  <a:lumMod val="50000"/>
                </a:schemeClr>
              </a:buClr>
            </a:pPr>
            <a:r>
              <a:rPr lang="en-US" sz="2400" kern="0" dirty="0">
                <a:solidFill>
                  <a:schemeClr val="accent6">
                    <a:lumMod val="50000"/>
                  </a:schemeClr>
                </a:solidFill>
              </a:rPr>
              <a:t>Components of a Response Continuum</a:t>
            </a:r>
            <a:endParaRPr lang="en-US" sz="2400" kern="0" dirty="0">
              <a:solidFill>
                <a:schemeClr val="accent6">
                  <a:lumMod val="50000"/>
                </a:schemeClr>
              </a:solidFill>
              <a:latin typeface="+mn-lt"/>
            </a:endParaRPr>
          </a:p>
          <a:p>
            <a:pPr marL="1397000" lvl="1" indent="-457200">
              <a:buClr>
                <a:schemeClr val="accent6">
                  <a:lumMod val="50000"/>
                </a:schemeClr>
              </a:buClr>
            </a:pPr>
            <a:r>
              <a:rPr lang="en-US" sz="2400" kern="0" dirty="0">
                <a:solidFill>
                  <a:schemeClr val="accent6">
                    <a:lumMod val="50000"/>
                  </a:schemeClr>
                </a:solidFill>
                <a:latin typeface="+mn-lt"/>
              </a:rPr>
              <a:t>De-escalating Behavior</a:t>
            </a:r>
          </a:p>
          <a:p>
            <a:pPr marL="825500" indent="-342900">
              <a:buClr>
                <a:schemeClr val="accent6">
                  <a:lumMod val="50000"/>
                </a:schemeClr>
              </a:buClr>
            </a:pPr>
            <a:endParaRPr lang="en-US" kern="0" dirty="0">
              <a:solidFill>
                <a:schemeClr val="accent6">
                  <a:lumMod val="50000"/>
                </a:schemeClr>
              </a:solidFill>
              <a:latin typeface="+mn-lt"/>
            </a:endParaRPr>
          </a:p>
          <a:p>
            <a:endParaRPr lang="en-US" kern="0" dirty="0">
              <a:solidFill>
                <a:schemeClr val="accent6">
                  <a:lumMod val="50000"/>
                </a:schemeClr>
              </a:solidFill>
            </a:endParaRPr>
          </a:p>
        </p:txBody>
      </p:sp>
      <p:sp>
        <p:nvSpPr>
          <p:cNvPr id="15" name="Rounded Rectangle 14">
            <a:extLst>
              <a:ext uri="{FF2B5EF4-FFF2-40B4-BE49-F238E27FC236}">
                <a16:creationId xmlns:a16="http://schemas.microsoft.com/office/drawing/2014/main" id="{9C60859D-B60C-BC44-91A6-1D09F052A51A}"/>
              </a:ext>
            </a:extLst>
          </p:cNvPr>
          <p:cNvSpPr/>
          <p:nvPr/>
        </p:nvSpPr>
        <p:spPr>
          <a:xfrm>
            <a:off x="5139428" y="2069973"/>
            <a:ext cx="3903950" cy="99410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sz="2000" dirty="0"/>
              <a:t>Understand function-based logic for responding to contextually inappropriate behavior</a:t>
            </a:r>
            <a:endParaRPr lang="en-US" sz="2000" dirty="0">
              <a:solidFill>
                <a:srgbClr val="0D0F41"/>
              </a:solidFill>
            </a:endParaRPr>
          </a:p>
        </p:txBody>
      </p:sp>
      <p:sp>
        <p:nvSpPr>
          <p:cNvPr id="17" name="Rounded Rectangle 16">
            <a:extLst>
              <a:ext uri="{FF2B5EF4-FFF2-40B4-BE49-F238E27FC236}">
                <a16:creationId xmlns:a16="http://schemas.microsoft.com/office/drawing/2014/main" id="{C4358D8A-B4C9-944E-8CC7-2EDF1D3A8506}"/>
              </a:ext>
            </a:extLst>
          </p:cNvPr>
          <p:cNvSpPr/>
          <p:nvPr/>
        </p:nvSpPr>
        <p:spPr>
          <a:xfrm>
            <a:off x="5139291" y="3068169"/>
            <a:ext cx="3969488" cy="169864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lnSpc>
                <a:spcPct val="90000"/>
              </a:lnSpc>
              <a:spcBef>
                <a:spcPct val="0"/>
              </a:spcBef>
              <a:buClrTx/>
              <a:buSzTx/>
              <a:buFontTx/>
              <a:buNone/>
              <a:tabLst/>
              <a:defRPr/>
            </a:pPr>
            <a:r>
              <a:rPr kumimoji="0" lang="en-US" sz="2000" b="0" i="0" u="none" strike="noStrike" kern="1200" cap="none" spc="0" normalizeH="0" baseline="0" noProof="0" dirty="0">
                <a:ln>
                  <a:noFill/>
                </a:ln>
                <a:solidFill>
                  <a:srgbClr val="0D0F41"/>
                </a:solidFill>
                <a:effectLst/>
                <a:uLnTx/>
                <a:uFillTx/>
                <a:latin typeface="Calibri" panose="020F0502020204030204"/>
              </a:rPr>
              <a:t>Develop:</a:t>
            </a:r>
          </a:p>
          <a:p>
            <a:pPr marL="342900" marR="0" lvl="0" indent="-342900" algn="l" defTabSz="1066800" rtl="0" eaLnBrk="1" fontAlgn="base" latinLnBrk="0" hangingPunct="1">
              <a:lnSpc>
                <a:spcPct val="90000"/>
              </a:lnSpc>
              <a:spcBef>
                <a:spcPct val="0"/>
              </a:spcBef>
              <a:buClrTx/>
              <a:buSzTx/>
              <a:buFont typeface="Arial" panose="020B0604020202020204" pitchFamily="34" charset="0"/>
              <a:buChar char="•"/>
              <a:tabLst/>
              <a:defRPr/>
            </a:pPr>
            <a:r>
              <a:rPr lang="en-US" sz="2000" noProof="0" dirty="0">
                <a:solidFill>
                  <a:srgbClr val="0D0F41"/>
                </a:solidFill>
                <a:latin typeface="Calibri" panose="020F0502020204030204"/>
              </a:rPr>
              <a:t>Clearly defined SEB error definitions</a:t>
            </a:r>
          </a:p>
          <a:p>
            <a:pPr marL="342900" marR="0" lvl="0" indent="-342900" algn="l" defTabSz="1066800" rtl="0" eaLnBrk="1" fontAlgn="base" latinLnBrk="0" hangingPunct="1">
              <a:lnSpc>
                <a:spcPct val="90000"/>
              </a:lnSpc>
              <a:spcBef>
                <a:spcPct val="0"/>
              </a:spcBef>
              <a:buClrTx/>
              <a:buSzTx/>
              <a:buFont typeface="Arial" panose="020B0604020202020204" pitchFamily="34" charset="0"/>
              <a:buChar char="•"/>
              <a:tabLst/>
              <a:defRPr/>
            </a:pPr>
            <a:r>
              <a:rPr kumimoji="0" lang="en-US" sz="2000" b="0" i="0" u="none" strike="noStrike" kern="1200" cap="none" spc="0" normalizeH="0" baseline="0" dirty="0">
                <a:ln>
                  <a:noFill/>
                </a:ln>
                <a:solidFill>
                  <a:srgbClr val="0D0F41"/>
                </a:solidFill>
                <a:effectLst/>
                <a:uLnTx/>
                <a:uFillTx/>
                <a:latin typeface="Calibri" panose="020F0502020204030204"/>
              </a:rPr>
              <a:t>Response Procedure Flowchart</a:t>
            </a:r>
          </a:p>
          <a:p>
            <a:pPr marL="342900" marR="0" lvl="0" indent="-342900" algn="l" defTabSz="1066800" rtl="0" eaLnBrk="1" fontAlgn="base" latinLnBrk="0" hangingPunct="1">
              <a:lnSpc>
                <a:spcPct val="90000"/>
              </a:lnSpc>
              <a:spcBef>
                <a:spcPct val="0"/>
              </a:spcBef>
              <a:buClrTx/>
              <a:buSzTx/>
              <a:buFont typeface="Arial" panose="020B0604020202020204" pitchFamily="34" charset="0"/>
              <a:buChar char="•"/>
              <a:tabLst/>
              <a:defRPr/>
            </a:pPr>
            <a:r>
              <a:rPr lang="en-US" sz="2000" noProof="0" dirty="0">
                <a:solidFill>
                  <a:srgbClr val="0D0F41"/>
                </a:solidFill>
                <a:latin typeface="Calibri" panose="020F0502020204030204"/>
              </a:rPr>
              <a:t>Referral Form</a:t>
            </a:r>
            <a:endParaRPr kumimoji="0" lang="en-US" sz="2000" b="0" i="0" u="none" strike="noStrike" kern="1200" cap="none" spc="0" normalizeH="0" baseline="0" noProof="0" dirty="0">
              <a:ln>
                <a:noFill/>
              </a:ln>
              <a:solidFill>
                <a:srgbClr val="0D0F41"/>
              </a:solidFill>
              <a:effectLst/>
              <a:uLnTx/>
              <a:uFillTx/>
              <a:latin typeface="Calibri" panose="020F0502020204030204"/>
            </a:endParaRPr>
          </a:p>
        </p:txBody>
      </p:sp>
      <p:sp>
        <p:nvSpPr>
          <p:cNvPr id="20" name="Right Arrow 19">
            <a:extLst>
              <a:ext uri="{FF2B5EF4-FFF2-40B4-BE49-F238E27FC236}">
                <a16:creationId xmlns:a16="http://schemas.microsoft.com/office/drawing/2014/main" id="{7298683E-4414-C044-B16C-17FF52202704}"/>
              </a:ext>
            </a:extLst>
          </p:cNvPr>
          <p:cNvSpPr/>
          <p:nvPr/>
        </p:nvSpPr>
        <p:spPr>
          <a:xfrm>
            <a:off x="4468163" y="2414270"/>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ight Arrow 20">
            <a:extLst>
              <a:ext uri="{FF2B5EF4-FFF2-40B4-BE49-F238E27FC236}">
                <a16:creationId xmlns:a16="http://schemas.microsoft.com/office/drawing/2014/main" id="{65F9036C-BA26-0043-BA60-EA8ADB2AAF4F}"/>
              </a:ext>
            </a:extLst>
          </p:cNvPr>
          <p:cNvSpPr/>
          <p:nvPr/>
        </p:nvSpPr>
        <p:spPr>
          <a:xfrm>
            <a:off x="4482501" y="4457319"/>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ight Arrow 24">
            <a:extLst>
              <a:ext uri="{FF2B5EF4-FFF2-40B4-BE49-F238E27FC236}">
                <a16:creationId xmlns:a16="http://schemas.microsoft.com/office/drawing/2014/main" id="{062ECE8F-F1A7-F041-9715-244B49498494}"/>
              </a:ext>
            </a:extLst>
          </p:cNvPr>
          <p:cNvSpPr/>
          <p:nvPr/>
        </p:nvSpPr>
        <p:spPr>
          <a:xfrm>
            <a:off x="4451718" y="3409446"/>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25">
            <a:extLst>
              <a:ext uri="{FF2B5EF4-FFF2-40B4-BE49-F238E27FC236}">
                <a16:creationId xmlns:a16="http://schemas.microsoft.com/office/drawing/2014/main" id="{812D77DD-F752-714E-A8D7-E4CA1E1B2B66}"/>
              </a:ext>
            </a:extLst>
          </p:cNvPr>
          <p:cNvSpPr/>
          <p:nvPr/>
        </p:nvSpPr>
        <p:spPr>
          <a:xfrm>
            <a:off x="5182633" y="4687620"/>
            <a:ext cx="3903950" cy="852591"/>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sz="2000" dirty="0"/>
              <a:t>Understand strategies for de-escalating and avoiding power struggles</a:t>
            </a:r>
            <a:endParaRPr lang="en-US" sz="2000" dirty="0">
              <a:solidFill>
                <a:srgbClr val="0D0F41"/>
              </a:solidFill>
            </a:endParaRPr>
          </a:p>
        </p:txBody>
      </p:sp>
      <p:sp>
        <p:nvSpPr>
          <p:cNvPr id="3" name="TextBox 2">
            <a:extLst>
              <a:ext uri="{FF2B5EF4-FFF2-40B4-BE49-F238E27FC236}">
                <a16:creationId xmlns:a16="http://schemas.microsoft.com/office/drawing/2014/main" id="{E0B4AB2D-BDAC-B083-3FF1-63C40C8D7B68}"/>
              </a:ext>
            </a:extLst>
          </p:cNvPr>
          <p:cNvSpPr txBox="1"/>
          <p:nvPr/>
        </p:nvSpPr>
        <p:spPr>
          <a:xfrm>
            <a:off x="219619" y="6174184"/>
            <a:ext cx="11185452"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For more information and guidance related to training this content please see the NEPBIS trainers’ manual located here: </a:t>
            </a:r>
            <a:r>
              <a:rPr kumimoji="0" lang="en-US" sz="1600" b="0" i="0" u="none" strike="noStrike" kern="1200" cap="none" spc="0" normalizeH="0" baseline="0" noProof="0" dirty="0">
                <a:ln>
                  <a:noFill/>
                </a:ln>
                <a:solidFill>
                  <a:srgbClr val="000000"/>
                </a:solidFill>
                <a:effectLst/>
                <a:uLnTx/>
                <a:uFillTx/>
                <a:latin typeface="Arial" pitchFamily="-1" charset="0"/>
                <a:ea typeface="ＭＳ Ｐゴシック" pitchFamily="-108" charset="-128"/>
                <a:hlinkClick r:id="rId4"/>
              </a:rPr>
              <a:t>https://nepbis.org/training-of-trainers-workbook-supplemental-materials/</a:t>
            </a:r>
            <a:r>
              <a:rPr kumimoji="0" lang="en-US" sz="16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 </a:t>
            </a:r>
            <a:endParaRPr kumimoji="0" lang="en-US" sz="1600" b="0" i="0" u="none" strike="noStrike" kern="1200" cap="none" spc="0" normalizeH="0" baseline="0" noProof="0" dirty="0">
              <a:ln>
                <a:noFill/>
              </a:ln>
              <a:solidFill>
                <a:srgbClr val="000000"/>
              </a:solidFill>
              <a:effectLst/>
              <a:highlight>
                <a:srgbClr val="FFFF00"/>
              </a:highlight>
              <a:uLnTx/>
              <a:uFillTx/>
              <a:latin typeface="Arial" pitchFamily="-1" charset="0"/>
              <a:ea typeface="ＭＳ Ｐゴシック" pitchFamily="-108" charset="-128"/>
            </a:endParaRPr>
          </a:p>
        </p:txBody>
      </p:sp>
    </p:spTree>
    <p:extLst>
      <p:ext uri="{BB962C8B-B14F-4D97-AF65-F5344CB8AC3E}">
        <p14:creationId xmlns:p14="http://schemas.microsoft.com/office/powerpoint/2010/main" val="3206171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grpSp>
      <p:grpSp>
        <p:nvGrpSpPr>
          <p:cNvPr id="12" name="Group 11">
            <a:extLst>
              <a:ext uri="{FF2B5EF4-FFF2-40B4-BE49-F238E27FC236}">
                <a16:creationId xmlns:a16="http://schemas.microsoft.com/office/drawing/2014/main" id="{6DBF3172-F27C-724E-A60B-C56D12DAAFAA}"/>
              </a:ext>
            </a:extLst>
          </p:cNvPr>
          <p:cNvGrpSpPr/>
          <p:nvPr/>
        </p:nvGrpSpPr>
        <p:grpSpPr>
          <a:xfrm>
            <a:off x="194550" y="767798"/>
            <a:ext cx="5670331" cy="5612524"/>
            <a:chOff x="921619" y="915429"/>
            <a:chExt cx="3268589" cy="3688266"/>
          </a:xfrm>
        </p:grpSpPr>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35211" y="767797"/>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pic>
        <p:nvPicPr>
          <p:cNvPr id="34" name="Picture 33">
            <a:extLst>
              <a:ext uri="{FF2B5EF4-FFF2-40B4-BE49-F238E27FC236}">
                <a16:creationId xmlns:a16="http://schemas.microsoft.com/office/drawing/2014/main" id="{EBE1FBF2-C3FC-5042-9DD4-3598437EA187}"/>
              </a:ext>
            </a:extLst>
          </p:cNvPr>
          <p:cNvPicPr>
            <a:picLocks noChangeAspect="1"/>
          </p:cNvPicPr>
          <p:nvPr/>
        </p:nvPicPr>
        <p:blipFill rotWithShape="1">
          <a:blip r:embed="rId3"/>
          <a:srcRect l="15298" t="6738" r="15999" b="17357"/>
          <a:stretch/>
        </p:blipFill>
        <p:spPr>
          <a:xfrm>
            <a:off x="11282394" y="6042013"/>
            <a:ext cx="824271" cy="814618"/>
          </a:xfrm>
          <a:prstGeom prst="ellipse">
            <a:avLst/>
          </a:prstGeom>
          <a:ln w="19050">
            <a:solidFill>
              <a:schemeClr val="accent2">
                <a:lumMod val="50000"/>
              </a:schemeClr>
            </a:solidFill>
          </a:ln>
        </p:spPr>
      </p:pic>
      <p:sp>
        <p:nvSpPr>
          <p:cNvPr id="2" name="Rectangle: Rounded Corners 120" descr="Badge 1">
            <a:extLst>
              <a:ext uri="{FF2B5EF4-FFF2-40B4-BE49-F238E27FC236}">
                <a16:creationId xmlns:a16="http://schemas.microsoft.com/office/drawing/2014/main" id="{C7FB88BF-CC59-6389-23FC-9CC43B226117}"/>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3324439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18" name="Rectangle: Rounded Corners 120" descr="Badge 1">
            <a:extLst>
              <a:ext uri="{FF2B5EF4-FFF2-40B4-BE49-F238E27FC236}">
                <a16:creationId xmlns:a16="http://schemas.microsoft.com/office/drawing/2014/main" id="{760C2D61-3787-7340-9779-36F8EC88C3D5}"/>
              </a:ext>
            </a:extLst>
          </p:cNvPr>
          <p:cNvSpPr/>
          <p:nvPr/>
        </p:nvSpPr>
        <p:spPr>
          <a:xfrm>
            <a:off x="278530" y="37725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a:t>
            </a:r>
          </a:p>
        </p:txBody>
      </p:sp>
      <p:sp>
        <p:nvSpPr>
          <p:cNvPr id="20" name="Freeform: Shape 121">
            <a:extLst>
              <a:ext uri="{FF2B5EF4-FFF2-40B4-BE49-F238E27FC236}">
                <a16:creationId xmlns:a16="http://schemas.microsoft.com/office/drawing/2014/main" id="{E134224E-57BF-6B40-82A1-A8C501F70D36}"/>
              </a:ext>
            </a:extLst>
          </p:cNvPr>
          <p:cNvSpPr/>
          <p:nvPr/>
        </p:nvSpPr>
        <p:spPr>
          <a:xfrm>
            <a:off x="1663313" y="377252"/>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Establish an effective leadership team</a:t>
            </a:r>
          </a:p>
        </p:txBody>
      </p:sp>
      <p:graphicFrame>
        <p:nvGraphicFramePr>
          <p:cNvPr id="26" name="Content Placeholder 11">
            <a:extLst>
              <a:ext uri="{FF2B5EF4-FFF2-40B4-BE49-F238E27FC236}">
                <a16:creationId xmlns:a16="http://schemas.microsoft.com/office/drawing/2014/main" id="{456023B4-6B36-4E47-9100-C86F34D3603D}"/>
              </a:ext>
            </a:extLst>
          </p:cNvPr>
          <p:cNvGraphicFramePr>
            <a:graphicFrameLocks noGrp="1"/>
          </p:cNvGraphicFramePr>
          <p:nvPr/>
        </p:nvGraphicFramePr>
        <p:xfrm>
          <a:off x="-1219200" y="1416940"/>
          <a:ext cx="8135241" cy="5441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a:extLst>
              <a:ext uri="{FF2B5EF4-FFF2-40B4-BE49-F238E27FC236}">
                <a16:creationId xmlns:a16="http://schemas.microsoft.com/office/drawing/2014/main" id="{F5EE1072-D314-DB4D-A5B4-B5549F1B75D9}"/>
              </a:ext>
            </a:extLst>
          </p:cNvPr>
          <p:cNvGrpSpPr/>
          <p:nvPr/>
        </p:nvGrpSpPr>
        <p:grpSpPr>
          <a:xfrm>
            <a:off x="10571006" y="388630"/>
            <a:ext cx="1655630" cy="1680647"/>
            <a:chOff x="2345128" y="10253"/>
            <a:chExt cx="2569303" cy="2569303"/>
          </a:xfrm>
        </p:grpSpPr>
        <p:sp>
          <p:nvSpPr>
            <p:cNvPr id="28" name="Oval 27">
              <a:extLst>
                <a:ext uri="{FF2B5EF4-FFF2-40B4-BE49-F238E27FC236}">
                  <a16:creationId xmlns:a16="http://schemas.microsoft.com/office/drawing/2014/main" id="{B1B92A81-2191-3249-91A6-B5D37EEBE79D}"/>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29" name="Oval 4">
              <a:extLst>
                <a:ext uri="{FF2B5EF4-FFF2-40B4-BE49-F238E27FC236}">
                  <a16:creationId xmlns:a16="http://schemas.microsoft.com/office/drawing/2014/main" id="{6F86D357-ECB0-0E45-B0D3-5A9291077426}"/>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pic>
        <p:nvPicPr>
          <p:cNvPr id="3" name="Picture 2">
            <a:extLst>
              <a:ext uri="{FF2B5EF4-FFF2-40B4-BE49-F238E27FC236}">
                <a16:creationId xmlns:a16="http://schemas.microsoft.com/office/drawing/2014/main" id="{99E7EE6F-DF1F-3F40-B035-666A614055DF}"/>
              </a:ext>
            </a:extLst>
          </p:cNvPr>
          <p:cNvPicPr>
            <a:picLocks noChangeAspect="1"/>
          </p:cNvPicPr>
          <p:nvPr/>
        </p:nvPicPr>
        <p:blipFill>
          <a:blip r:embed="rId8"/>
          <a:stretch>
            <a:fillRect/>
          </a:stretch>
        </p:blipFill>
        <p:spPr>
          <a:xfrm>
            <a:off x="5602500" y="3124200"/>
            <a:ext cx="6589499" cy="3704939"/>
          </a:xfrm>
          <a:prstGeom prst="rect">
            <a:avLst/>
          </a:prstGeom>
        </p:spPr>
      </p:pic>
      <p:pic>
        <p:nvPicPr>
          <p:cNvPr id="2" name="Picture 1">
            <a:extLst>
              <a:ext uri="{FF2B5EF4-FFF2-40B4-BE49-F238E27FC236}">
                <a16:creationId xmlns:a16="http://schemas.microsoft.com/office/drawing/2014/main" id="{A7CD2E15-8893-1390-B5F0-EF82E1FB5EBB}"/>
              </a:ext>
            </a:extLst>
          </p:cNvPr>
          <p:cNvPicPr>
            <a:picLocks noChangeAspect="1"/>
          </p:cNvPicPr>
          <p:nvPr/>
        </p:nvPicPr>
        <p:blipFill>
          <a:blip r:embed="rId9"/>
          <a:stretch>
            <a:fillRect/>
          </a:stretch>
        </p:blipFill>
        <p:spPr>
          <a:xfrm>
            <a:off x="11020425" y="5838981"/>
            <a:ext cx="1135955" cy="1019019"/>
          </a:xfrm>
          <a:prstGeom prst="ellipse">
            <a:avLst/>
          </a:prstGeom>
          <a:ln w="19050">
            <a:solidFill>
              <a:schemeClr val="accent2">
                <a:lumMod val="50000"/>
              </a:schemeClr>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2" descr="Badge">
            <a:extLst>
              <a:ext uri="{FF2B5EF4-FFF2-40B4-BE49-F238E27FC236}">
                <a16:creationId xmlns:a16="http://schemas.microsoft.com/office/drawing/2014/main" id="{2837DFDA-F42E-154C-AE4C-7B242402D47B}"/>
              </a:ext>
            </a:extLst>
          </p:cNvPr>
          <p:cNvSpPr/>
          <p:nvPr/>
        </p:nvSpPr>
        <p:spPr>
          <a:xfrm>
            <a:off x="152400"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2</a:t>
            </a:r>
          </a:p>
        </p:txBody>
      </p:sp>
      <p:sp>
        <p:nvSpPr>
          <p:cNvPr id="3" name="Freeform: Shape 123">
            <a:extLst>
              <a:ext uri="{FF2B5EF4-FFF2-40B4-BE49-F238E27FC236}">
                <a16:creationId xmlns:a16="http://schemas.microsoft.com/office/drawing/2014/main" id="{B0D40CF9-4FF5-0D42-B73E-6EFEFA5C4C99}"/>
              </a:ext>
            </a:extLst>
          </p:cNvPr>
          <p:cNvSpPr/>
          <p:nvPr/>
        </p:nvSpPr>
        <p:spPr>
          <a:xfrm>
            <a:off x="1663313" y="228600"/>
            <a:ext cx="68710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brief statement of purpose &amp; define outcomes</a:t>
            </a:r>
          </a:p>
        </p:txBody>
      </p:sp>
      <p:sp>
        <p:nvSpPr>
          <p:cNvPr id="4" name="Cloud Callout 3">
            <a:extLst>
              <a:ext uri="{FF2B5EF4-FFF2-40B4-BE49-F238E27FC236}">
                <a16:creationId xmlns:a16="http://schemas.microsoft.com/office/drawing/2014/main" id="{403EDA83-6FDF-424C-9FA4-E927D5C4C4B7}"/>
              </a:ext>
            </a:extLst>
          </p:cNvPr>
          <p:cNvSpPr/>
          <p:nvPr/>
        </p:nvSpPr>
        <p:spPr>
          <a:xfrm>
            <a:off x="-15240" y="1707686"/>
            <a:ext cx="4643437" cy="2778597"/>
          </a:xfrm>
          <a:prstGeom prst="cloudCallout">
            <a:avLst>
              <a:gd name="adj1" fmla="val -43379"/>
              <a:gd name="adj2" fmla="val 66288"/>
            </a:avLst>
          </a:prstGeom>
        </p:spPr>
        <p:style>
          <a:lnRef idx="1">
            <a:schemeClr val="accent1"/>
          </a:lnRef>
          <a:fillRef idx="2">
            <a:schemeClr val="accent1"/>
          </a:fillRef>
          <a:effectRef idx="1">
            <a:schemeClr val="accent1"/>
          </a:effectRef>
          <a:fontRef idx="minor">
            <a:schemeClr val="dk1"/>
          </a:fontRef>
        </p:style>
        <p:txBody>
          <a:bodyPr rtlCol="0" anchor="ctr"/>
          <a:lstStyle/>
          <a:p>
            <a:pPr marL="186262"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What do we hope to achieve by implementing PBIS?</a:t>
            </a:r>
          </a:p>
        </p:txBody>
      </p:sp>
      <p:grpSp>
        <p:nvGrpSpPr>
          <p:cNvPr id="14" name="Group 13">
            <a:extLst>
              <a:ext uri="{FF2B5EF4-FFF2-40B4-BE49-F238E27FC236}">
                <a16:creationId xmlns:a16="http://schemas.microsoft.com/office/drawing/2014/main" id="{762633C7-246E-9644-931B-C61D6FB65736}"/>
              </a:ext>
            </a:extLst>
          </p:cNvPr>
          <p:cNvGrpSpPr/>
          <p:nvPr/>
        </p:nvGrpSpPr>
        <p:grpSpPr>
          <a:xfrm>
            <a:off x="10410864" y="69476"/>
            <a:ext cx="1613496" cy="1621202"/>
            <a:chOff x="3161609" y="1914625"/>
            <a:chExt cx="2964580" cy="2964580"/>
          </a:xfrm>
          <a:solidFill>
            <a:srgbClr val="292C73">
              <a:lumMod val="20000"/>
              <a:lumOff val="80000"/>
            </a:srgbClr>
          </a:solidFill>
        </p:grpSpPr>
        <p:sp>
          <p:nvSpPr>
            <p:cNvPr id="15" name="Oval 14">
              <a:extLst>
                <a:ext uri="{FF2B5EF4-FFF2-40B4-BE49-F238E27FC236}">
                  <a16:creationId xmlns:a16="http://schemas.microsoft.com/office/drawing/2014/main" id="{0BEBC3F4-DE28-7843-9BED-CCE5323B8622}"/>
                </a:ext>
              </a:extLst>
            </p:cNvPr>
            <p:cNvSpPr/>
            <p:nvPr/>
          </p:nvSpPr>
          <p:spPr>
            <a:xfrm>
              <a:off x="3161609" y="1914625"/>
              <a:ext cx="2964580" cy="2964580"/>
            </a:xfrm>
            <a:prstGeom prst="ellipse">
              <a:avLst/>
            </a:prstGeom>
            <a:solidFill>
              <a:srgbClr val="9BC1E8"/>
            </a:solidFill>
            <a:ln w="25400" cap="flat" cmpd="sng" algn="ctr">
              <a:solidFill>
                <a:srgbClr val="292C73">
                  <a:lumMod val="75000"/>
                </a:srgbClr>
              </a:solidFill>
              <a:prstDash val="solid"/>
            </a:ln>
            <a:effectLst/>
          </p:spPr>
        </p:sp>
        <p:sp>
          <p:nvSpPr>
            <p:cNvPr id="16" name="Oval 4">
              <a:extLst>
                <a:ext uri="{FF2B5EF4-FFF2-40B4-BE49-F238E27FC236}">
                  <a16:creationId xmlns:a16="http://schemas.microsoft.com/office/drawing/2014/main" id="{A9F83453-81E9-7F4D-BA41-A468D0D384CC}"/>
                </a:ext>
              </a:extLst>
            </p:cNvPr>
            <p:cNvSpPr txBox="1"/>
            <p:nvPr/>
          </p:nvSpPr>
          <p:spPr>
            <a:xfrm>
              <a:off x="3627372" y="2672994"/>
              <a:ext cx="2120671" cy="1630519"/>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20" name="TextBox 19">
            <a:extLst>
              <a:ext uri="{FF2B5EF4-FFF2-40B4-BE49-F238E27FC236}">
                <a16:creationId xmlns:a16="http://schemas.microsoft.com/office/drawing/2014/main" id="{4DEECD2F-76A6-0340-B761-BCD90B122225}"/>
              </a:ext>
            </a:extLst>
          </p:cNvPr>
          <p:cNvSpPr txBox="1"/>
          <p:nvPr/>
        </p:nvSpPr>
        <p:spPr>
          <a:xfrm>
            <a:off x="4628197" y="5014734"/>
            <a:ext cx="7410754" cy="1200329"/>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As a result of implementing PBIS during the 20XX-20XY school year, </a:t>
            </a:r>
            <a:r>
              <a:rPr kumimoji="0" lang="en-US" sz="2400" b="1" i="0" u="sng"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student reports of school climate will </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improve by 20%</a:t>
            </a: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p>
        </p:txBody>
      </p:sp>
      <p:pic>
        <p:nvPicPr>
          <p:cNvPr id="13" name="Picture 12">
            <a:extLst>
              <a:ext uri="{FF2B5EF4-FFF2-40B4-BE49-F238E27FC236}">
                <a16:creationId xmlns:a16="http://schemas.microsoft.com/office/drawing/2014/main" id="{31F8BDE5-3AD1-E641-822F-984523B885A7}"/>
              </a:ext>
            </a:extLst>
          </p:cNvPr>
          <p:cNvPicPr>
            <a:picLocks noChangeAspect="1"/>
          </p:cNvPicPr>
          <p:nvPr/>
        </p:nvPicPr>
        <p:blipFill rotWithShape="1">
          <a:blip r:embed="rId3"/>
          <a:srcRect l="6733" t="15855" r="11160"/>
          <a:stretch/>
        </p:blipFill>
        <p:spPr>
          <a:xfrm>
            <a:off x="11428023" y="5562600"/>
            <a:ext cx="573645" cy="563214"/>
          </a:xfrm>
          <a:prstGeom prst="ellipse">
            <a:avLst/>
          </a:prstGeom>
          <a:ln w="19050">
            <a:solidFill>
              <a:schemeClr val="accent2">
                <a:lumMod val="50000"/>
              </a:schemeClr>
            </a:solidFill>
          </a:ln>
        </p:spPr>
      </p:pic>
      <p:sp>
        <p:nvSpPr>
          <p:cNvPr id="17" name="TextBox 16">
            <a:extLst>
              <a:ext uri="{FF2B5EF4-FFF2-40B4-BE49-F238E27FC236}">
                <a16:creationId xmlns:a16="http://schemas.microsoft.com/office/drawing/2014/main" id="{33FA28E0-0931-D64F-A81C-C0D7B82492F2}"/>
              </a:ext>
            </a:extLst>
          </p:cNvPr>
          <p:cNvSpPr txBox="1"/>
          <p:nvPr/>
        </p:nvSpPr>
        <p:spPr>
          <a:xfrm>
            <a:off x="5438775" y="2371023"/>
            <a:ext cx="6585585" cy="1569660"/>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"Our mission is to provide a positive, safe, healthy, nurturing and respectful environment in which all students have the opportunity to become productive members of society."</a:t>
            </a:r>
            <a:endPar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endParaRPr>
          </a:p>
        </p:txBody>
      </p:sp>
      <p:pic>
        <p:nvPicPr>
          <p:cNvPr id="19" name="Picture 18">
            <a:extLst>
              <a:ext uri="{FF2B5EF4-FFF2-40B4-BE49-F238E27FC236}">
                <a16:creationId xmlns:a16="http://schemas.microsoft.com/office/drawing/2014/main" id="{D34604F8-67BF-C74C-A7AC-1027F397C750}"/>
              </a:ext>
            </a:extLst>
          </p:cNvPr>
          <p:cNvPicPr>
            <a:picLocks noChangeAspect="1"/>
          </p:cNvPicPr>
          <p:nvPr/>
        </p:nvPicPr>
        <p:blipFill rotWithShape="1">
          <a:blip r:embed="rId3"/>
          <a:srcRect l="6733" t="15855" r="11160"/>
          <a:stretch/>
        </p:blipFill>
        <p:spPr>
          <a:xfrm>
            <a:off x="11450715" y="3377469"/>
            <a:ext cx="573645" cy="563214"/>
          </a:xfrm>
          <a:prstGeom prst="ellipse">
            <a:avLst/>
          </a:prstGeom>
          <a:ln w="19050">
            <a:solidFill>
              <a:schemeClr val="accent2">
                <a:lumMod val="50000"/>
              </a:schemeClr>
            </a:solidFill>
          </a:ln>
        </p:spPr>
      </p:pic>
      <p:sp>
        <p:nvSpPr>
          <p:cNvPr id="5" name="TextBox 4">
            <a:extLst>
              <a:ext uri="{FF2B5EF4-FFF2-40B4-BE49-F238E27FC236}">
                <a16:creationId xmlns:a16="http://schemas.microsoft.com/office/drawing/2014/main" id="{C1BDC340-C2EB-5044-930C-3501B6E7BA76}"/>
              </a:ext>
            </a:extLst>
          </p:cNvPr>
          <p:cNvSpPr txBox="1"/>
          <p:nvPr/>
        </p:nvSpPr>
        <p:spPr>
          <a:xfrm rot="16200000">
            <a:off x="4405397" y="2835670"/>
            <a:ext cx="1386918"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Purpose</a:t>
            </a:r>
          </a:p>
        </p:txBody>
      </p:sp>
      <p:sp>
        <p:nvSpPr>
          <p:cNvPr id="21" name="TextBox 20">
            <a:extLst>
              <a:ext uri="{FF2B5EF4-FFF2-40B4-BE49-F238E27FC236}">
                <a16:creationId xmlns:a16="http://schemas.microsoft.com/office/drawing/2014/main" id="{C0B5ACA7-F0FE-CD41-9114-0569FCFD1459}"/>
              </a:ext>
            </a:extLst>
          </p:cNvPr>
          <p:cNvSpPr txBox="1"/>
          <p:nvPr/>
        </p:nvSpPr>
        <p:spPr>
          <a:xfrm rot="16200000">
            <a:off x="3599776" y="5370773"/>
            <a:ext cx="1533625"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Outcome</a:t>
            </a:r>
          </a:p>
        </p:txBody>
      </p:sp>
      <p:pic>
        <p:nvPicPr>
          <p:cNvPr id="6" name="Picture 5">
            <a:extLst>
              <a:ext uri="{FF2B5EF4-FFF2-40B4-BE49-F238E27FC236}">
                <a16:creationId xmlns:a16="http://schemas.microsoft.com/office/drawing/2014/main" id="{155C15D8-3B3E-49F7-EB3D-428535DEB011}"/>
              </a:ext>
            </a:extLst>
          </p:cNvPr>
          <p:cNvPicPr>
            <a:picLocks noChangeAspect="1"/>
          </p:cNvPicPr>
          <p:nvPr/>
        </p:nvPicPr>
        <p:blipFill>
          <a:blip r:embed="rId4"/>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995618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4" descr="Badge 3">
            <a:extLst>
              <a:ext uri="{FF2B5EF4-FFF2-40B4-BE49-F238E27FC236}">
                <a16:creationId xmlns:a16="http://schemas.microsoft.com/office/drawing/2014/main" id="{283176BD-D956-9344-A630-6813634ADC83}"/>
              </a:ext>
            </a:extLst>
          </p:cNvPr>
          <p:cNvSpPr/>
          <p:nvPr/>
        </p:nvSpPr>
        <p:spPr>
          <a:xfrm>
            <a:off x="247486"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3" name="Freeform: Shape 125">
            <a:extLst>
              <a:ext uri="{FF2B5EF4-FFF2-40B4-BE49-F238E27FC236}">
                <a16:creationId xmlns:a16="http://schemas.microsoft.com/office/drawing/2014/main" id="{2ABD753E-3116-9744-8C92-5EC3CD2A15CB}"/>
              </a:ext>
            </a:extLst>
          </p:cNvPr>
          <p:cNvSpPr/>
          <p:nvPr/>
        </p:nvSpPr>
        <p:spPr>
          <a:xfrm>
            <a:off x="1454297" y="240023"/>
            <a:ext cx="9004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grpSp>
        <p:nvGrpSpPr>
          <p:cNvPr id="4" name="Group 3">
            <a:extLst>
              <a:ext uri="{FF2B5EF4-FFF2-40B4-BE49-F238E27FC236}">
                <a16:creationId xmlns:a16="http://schemas.microsoft.com/office/drawing/2014/main" id="{A0241AD2-E09C-B446-B921-BF46707000EB}"/>
              </a:ext>
            </a:extLst>
          </p:cNvPr>
          <p:cNvGrpSpPr/>
          <p:nvPr/>
        </p:nvGrpSpPr>
        <p:grpSpPr>
          <a:xfrm>
            <a:off x="10331018" y="0"/>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1AA9D4B8-1555-FD47-9B95-A78E458447DC}"/>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4B7C95E2-61C5-CE49-8AB7-FED0D02111F6}"/>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close up of text on a black background&#10;&#10;Description automatically generated">
            <a:extLst>
              <a:ext uri="{FF2B5EF4-FFF2-40B4-BE49-F238E27FC236}">
                <a16:creationId xmlns:a16="http://schemas.microsoft.com/office/drawing/2014/main" id="{ED44C7C0-E72F-334B-A12E-ACBBF26D5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182103"/>
            <a:ext cx="2699475" cy="3213661"/>
          </a:xfrm>
          <a:prstGeom prst="rect">
            <a:avLst/>
          </a:prstGeom>
          <a:ln w="28575">
            <a:solidFill>
              <a:schemeClr val="tx1"/>
            </a:solidFill>
          </a:ln>
        </p:spPr>
      </p:pic>
      <p:pic>
        <p:nvPicPr>
          <p:cNvPr id="8" name="Picture 7">
            <a:extLst>
              <a:ext uri="{FF2B5EF4-FFF2-40B4-BE49-F238E27FC236}">
                <a16:creationId xmlns:a16="http://schemas.microsoft.com/office/drawing/2014/main" id="{03875823-5243-E641-91D4-873C0C5D9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594" y="1913204"/>
            <a:ext cx="2476216" cy="2947878"/>
          </a:xfrm>
          <a:prstGeom prst="rect">
            <a:avLst/>
          </a:prstGeom>
          <a:ln w="28575">
            <a:solidFill>
              <a:schemeClr val="tx1"/>
            </a:solidFill>
          </a:ln>
        </p:spPr>
      </p:pic>
      <p:pic>
        <p:nvPicPr>
          <p:cNvPr id="9" name="Picture 8" descr="Schoolwide rules posted in English and Spanish">
            <a:extLst>
              <a:ext uri="{FF2B5EF4-FFF2-40B4-BE49-F238E27FC236}">
                <a16:creationId xmlns:a16="http://schemas.microsoft.com/office/drawing/2014/main" id="{4A1C9323-0EA0-024A-A0ED-1C917BC104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86600" y="2435149"/>
            <a:ext cx="4809521" cy="3404748"/>
          </a:xfrm>
          <a:prstGeom prst="rect">
            <a:avLst/>
          </a:prstGeom>
          <a:noFill/>
          <a:ln w="28575">
            <a:solidFill>
              <a:schemeClr val="tx1"/>
            </a:solidFill>
            <a:miter lim="800000"/>
            <a:headEnd/>
            <a:tailEnd/>
          </a:ln>
        </p:spPr>
      </p:pic>
      <p:pic>
        <p:nvPicPr>
          <p:cNvPr id="10" name="Picture 9">
            <a:extLst>
              <a:ext uri="{FF2B5EF4-FFF2-40B4-BE49-F238E27FC236}">
                <a16:creationId xmlns:a16="http://schemas.microsoft.com/office/drawing/2014/main" id="{F3CF0E4D-AB3F-3699-1225-13F4D9F0BBE6}"/>
              </a:ext>
            </a:extLst>
          </p:cNvPr>
          <p:cNvPicPr>
            <a:picLocks noChangeAspect="1"/>
          </p:cNvPicPr>
          <p:nvPr/>
        </p:nvPicPr>
        <p:blipFill>
          <a:blip r:embed="rId6"/>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569502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3" name="Freeform: Shape 127">
            <a:extLst>
              <a:ext uri="{FF2B5EF4-FFF2-40B4-BE49-F238E27FC236}">
                <a16:creationId xmlns:a16="http://schemas.microsoft.com/office/drawing/2014/main" id="{81BC948A-CABA-B447-BB5B-84149F6D4DFD}"/>
              </a:ext>
            </a:extLst>
          </p:cNvPr>
          <p:cNvSpPr/>
          <p:nvPr/>
        </p:nvSpPr>
        <p:spPr>
          <a:xfrm>
            <a:off x="1183853" y="322612"/>
            <a:ext cx="9465762"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 name="Rectangle: Rounded Corners 126" descr="Badge 4">
            <a:extLst>
              <a:ext uri="{FF2B5EF4-FFF2-40B4-BE49-F238E27FC236}">
                <a16:creationId xmlns:a16="http://schemas.microsoft.com/office/drawing/2014/main" id="{7E26CA30-27A1-DE49-9C17-13F0CF76448F}"/>
              </a:ext>
            </a:extLst>
          </p:cNvPr>
          <p:cNvSpPr/>
          <p:nvPr/>
        </p:nvSpPr>
        <p:spPr>
          <a:xfrm>
            <a:off x="112532" y="32261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grpSp>
        <p:nvGrpSpPr>
          <p:cNvPr id="4" name="Group 3">
            <a:extLst>
              <a:ext uri="{FF2B5EF4-FFF2-40B4-BE49-F238E27FC236}">
                <a16:creationId xmlns:a16="http://schemas.microsoft.com/office/drawing/2014/main" id="{47AAA8C1-582C-5246-BBA2-836F6A2AE7B0}"/>
              </a:ext>
            </a:extLst>
          </p:cNvPr>
          <p:cNvGrpSpPr/>
          <p:nvPr/>
        </p:nvGrpSpPr>
        <p:grpSpPr>
          <a:xfrm>
            <a:off x="10465972" y="85303"/>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DBF2747C-4159-B74B-9892-6208E103D5C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F8051695-54D8-E34B-9685-FB8A2218DE42}"/>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graphicFrame>
        <p:nvGraphicFramePr>
          <p:cNvPr id="9" name="Diagram 8">
            <a:extLst>
              <a:ext uri="{FF2B5EF4-FFF2-40B4-BE49-F238E27FC236}">
                <a16:creationId xmlns:a16="http://schemas.microsoft.com/office/drawing/2014/main" id="{8970C876-00E9-5947-9A4D-BB673ABC870D}"/>
              </a:ext>
            </a:extLst>
          </p:cNvPr>
          <p:cNvGraphicFramePr/>
          <p:nvPr/>
        </p:nvGraphicFramePr>
        <p:xfrm>
          <a:off x="5820894" y="2177159"/>
          <a:ext cx="6876203" cy="427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5B602C74-2BFD-1B49-9F71-6A8A77426A65}"/>
              </a:ext>
            </a:extLst>
          </p:cNvPr>
          <p:cNvPicPr>
            <a:picLocks noChangeAspect="1"/>
          </p:cNvPicPr>
          <p:nvPr/>
        </p:nvPicPr>
        <p:blipFill>
          <a:blip r:embed="rId8"/>
          <a:stretch>
            <a:fillRect/>
          </a:stretch>
        </p:blipFill>
        <p:spPr>
          <a:xfrm>
            <a:off x="555080" y="1783372"/>
            <a:ext cx="5845719" cy="3873500"/>
          </a:xfrm>
          <a:prstGeom prst="rect">
            <a:avLst/>
          </a:prstGeom>
        </p:spPr>
      </p:pic>
      <p:pic>
        <p:nvPicPr>
          <p:cNvPr id="7" name="Picture 6">
            <a:extLst>
              <a:ext uri="{FF2B5EF4-FFF2-40B4-BE49-F238E27FC236}">
                <a16:creationId xmlns:a16="http://schemas.microsoft.com/office/drawing/2014/main" id="{ED1C3689-CA42-1176-DE1E-46EA1E3DD163}"/>
              </a:ext>
            </a:extLst>
          </p:cNvPr>
          <p:cNvPicPr>
            <a:picLocks noChangeAspect="1"/>
          </p:cNvPicPr>
          <p:nvPr/>
        </p:nvPicPr>
        <p:blipFill>
          <a:blip r:embed="rId9"/>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066141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6" name="Freeform: Shape 129">
            <a:extLst>
              <a:ext uri="{FF2B5EF4-FFF2-40B4-BE49-F238E27FC236}">
                <a16:creationId xmlns:a16="http://schemas.microsoft.com/office/drawing/2014/main" id="{7F252577-61D7-F248-96C1-286AAD7A065F}"/>
              </a:ext>
            </a:extLst>
          </p:cNvPr>
          <p:cNvSpPr/>
          <p:nvPr/>
        </p:nvSpPr>
        <p:spPr>
          <a:xfrm>
            <a:off x="1061787" y="122226"/>
            <a:ext cx="1023751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sp>
        <p:nvSpPr>
          <p:cNvPr id="5" name="Rectangle: Rounded Corners 128" descr="Badge 5">
            <a:extLst>
              <a:ext uri="{FF2B5EF4-FFF2-40B4-BE49-F238E27FC236}">
                <a16:creationId xmlns:a16="http://schemas.microsoft.com/office/drawing/2014/main" id="{D4D3B0FF-90F9-DB46-A90D-2F132FFA9907}"/>
              </a:ext>
            </a:extLst>
          </p:cNvPr>
          <p:cNvSpPr/>
          <p:nvPr/>
        </p:nvSpPr>
        <p:spPr>
          <a:xfrm>
            <a:off x="152400" y="122226"/>
            <a:ext cx="1167588"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5</a:t>
            </a:r>
          </a:p>
        </p:txBody>
      </p:sp>
      <p:grpSp>
        <p:nvGrpSpPr>
          <p:cNvPr id="2" name="Group 1">
            <a:extLst>
              <a:ext uri="{FF2B5EF4-FFF2-40B4-BE49-F238E27FC236}">
                <a16:creationId xmlns:a16="http://schemas.microsoft.com/office/drawing/2014/main" id="{633E5C73-23F2-3244-BE9C-ADB42720B266}"/>
              </a:ext>
            </a:extLst>
          </p:cNvPr>
          <p:cNvGrpSpPr/>
          <p:nvPr/>
        </p:nvGrpSpPr>
        <p:grpSpPr>
          <a:xfrm>
            <a:off x="10619258" y="-46216"/>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F231E85A-D579-D44B-8F53-FED7D562710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62FF09CB-C3C5-A545-B82B-4896CDC9836C}"/>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a:extLst>
              <a:ext uri="{FF2B5EF4-FFF2-40B4-BE49-F238E27FC236}">
                <a16:creationId xmlns:a16="http://schemas.microsoft.com/office/drawing/2014/main" id="{9706E756-AA3C-4D47-85EC-E4B386A3B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28" y="1752840"/>
            <a:ext cx="8076550" cy="4363684"/>
          </a:xfrm>
          <a:prstGeom prst="rect">
            <a:avLst/>
          </a:prstGeom>
        </p:spPr>
      </p:pic>
      <p:pic>
        <p:nvPicPr>
          <p:cNvPr id="8" name="Picture 7" descr="strive for five">
            <a:extLst>
              <a:ext uri="{FF2B5EF4-FFF2-40B4-BE49-F238E27FC236}">
                <a16:creationId xmlns:a16="http://schemas.microsoft.com/office/drawing/2014/main" id="{D791B1FD-83F5-B543-912E-30C86CEBEA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89278" y="3394367"/>
            <a:ext cx="3783722" cy="3164454"/>
          </a:xfrm>
          <a:prstGeom prst="rect">
            <a:avLst/>
          </a:prstGeom>
          <a:noFill/>
          <a:ln w="57150">
            <a:solidFill>
              <a:schemeClr val="tx1"/>
            </a:solidFill>
            <a:miter lim="800000"/>
            <a:headEnd/>
            <a:tailEnd/>
          </a:ln>
        </p:spPr>
      </p:pic>
      <p:pic>
        <p:nvPicPr>
          <p:cNvPr id="9" name="Picture 8">
            <a:extLst>
              <a:ext uri="{FF2B5EF4-FFF2-40B4-BE49-F238E27FC236}">
                <a16:creationId xmlns:a16="http://schemas.microsoft.com/office/drawing/2014/main" id="{15CA87D8-F08B-E72D-4442-0E4F67517854}"/>
              </a:ext>
            </a:extLst>
          </p:cNvPr>
          <p:cNvPicPr>
            <a:picLocks noChangeAspect="1"/>
          </p:cNvPicPr>
          <p:nvPr/>
        </p:nvPicPr>
        <p:blipFill>
          <a:blip r:embed="rId5"/>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165466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08" descr="Badge 6">
            <a:extLst>
              <a:ext uri="{FF2B5EF4-FFF2-40B4-BE49-F238E27FC236}">
                <a16:creationId xmlns:a16="http://schemas.microsoft.com/office/drawing/2014/main" id="{1CCF273B-D786-224F-B854-32433447E2CE}"/>
              </a:ext>
            </a:extLst>
          </p:cNvPr>
          <p:cNvSpPr/>
          <p:nvPr/>
        </p:nvSpPr>
        <p:spPr>
          <a:xfrm>
            <a:off x="210207" y="22860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6" name="Freeform: Shape 109">
            <a:extLst>
              <a:ext uri="{FF2B5EF4-FFF2-40B4-BE49-F238E27FC236}">
                <a16:creationId xmlns:a16="http://schemas.microsoft.com/office/drawing/2014/main" id="{35D4AA16-241F-AF4C-989B-8B72BF98D91E}"/>
              </a:ext>
            </a:extLst>
          </p:cNvPr>
          <p:cNvSpPr/>
          <p:nvPr/>
        </p:nvSpPr>
        <p:spPr>
          <a:xfrm>
            <a:off x="1269271" y="228600"/>
            <a:ext cx="9565070"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10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grpSp>
        <p:nvGrpSpPr>
          <p:cNvPr id="2" name="Group 1">
            <a:extLst>
              <a:ext uri="{FF2B5EF4-FFF2-40B4-BE49-F238E27FC236}">
                <a16:creationId xmlns:a16="http://schemas.microsoft.com/office/drawing/2014/main" id="{7DE5FCFD-E0DA-0B4F-ADBB-FC78C29076DB}"/>
              </a:ext>
            </a:extLst>
          </p:cNvPr>
          <p:cNvGrpSpPr/>
          <p:nvPr/>
        </p:nvGrpSpPr>
        <p:grpSpPr>
          <a:xfrm>
            <a:off x="10471138" y="114731"/>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BE8B1DD4-8B33-494F-9E7A-CCF604881B10}"/>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381BB2B9-7A20-4143-A59E-B0233FF16ED8}"/>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8" name="Picture 7">
            <a:extLst>
              <a:ext uri="{FF2B5EF4-FFF2-40B4-BE49-F238E27FC236}">
                <a16:creationId xmlns:a16="http://schemas.microsoft.com/office/drawing/2014/main" id="{26D4561A-89E5-0342-AD76-2A9E1EB6B9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598986"/>
            <a:ext cx="3268964" cy="3660027"/>
          </a:xfrm>
          <a:prstGeom prst="rect">
            <a:avLst/>
          </a:prstGeom>
          <a:ln w="38100">
            <a:solidFill>
              <a:schemeClr val="accent4">
                <a:lumMod val="20000"/>
                <a:lumOff val="80000"/>
              </a:schemeClr>
            </a:solidFill>
          </a:ln>
        </p:spPr>
      </p:pic>
      <p:pic>
        <p:nvPicPr>
          <p:cNvPr id="10" name="Picture 9">
            <a:extLst>
              <a:ext uri="{FF2B5EF4-FFF2-40B4-BE49-F238E27FC236}">
                <a16:creationId xmlns:a16="http://schemas.microsoft.com/office/drawing/2014/main" id="{6260CF8D-A90C-CD4C-A9C0-B8A754B640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21578" y="3086100"/>
            <a:ext cx="3112617" cy="3505200"/>
          </a:xfrm>
          <a:prstGeom prst="rect">
            <a:avLst/>
          </a:prstGeom>
          <a:ln w="38100">
            <a:solidFill>
              <a:schemeClr val="accent4">
                <a:lumMod val="20000"/>
                <a:lumOff val="80000"/>
              </a:schemeClr>
            </a:solidFill>
          </a:ln>
        </p:spPr>
      </p:pic>
      <p:pic>
        <p:nvPicPr>
          <p:cNvPr id="11" name="Picture 10">
            <a:extLst>
              <a:ext uri="{FF2B5EF4-FFF2-40B4-BE49-F238E27FC236}">
                <a16:creationId xmlns:a16="http://schemas.microsoft.com/office/drawing/2014/main" id="{90457E84-BFFE-6E4D-80A5-77DF4B522E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720" y="1737831"/>
            <a:ext cx="2902680" cy="2712962"/>
          </a:xfrm>
          <a:prstGeom prst="rect">
            <a:avLst/>
          </a:prstGeom>
          <a:ln w="38100">
            <a:solidFill>
              <a:schemeClr val="accent4">
                <a:lumMod val="20000"/>
                <a:lumOff val="80000"/>
              </a:schemeClr>
            </a:solidFill>
          </a:ln>
        </p:spPr>
      </p:pic>
      <p:pic>
        <p:nvPicPr>
          <p:cNvPr id="12" name="Picture 11" descr="A close up of text on a white background&#10;&#10;Description automatically generated">
            <a:extLst>
              <a:ext uri="{FF2B5EF4-FFF2-40B4-BE49-F238E27FC236}">
                <a16:creationId xmlns:a16="http://schemas.microsoft.com/office/drawing/2014/main" id="{CB56D5ED-E6D1-5E41-84EE-C1FDA64B264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14687" y="3461614"/>
            <a:ext cx="2538986" cy="3417327"/>
          </a:xfrm>
          <a:prstGeom prst="rect">
            <a:avLst/>
          </a:prstGeom>
          <a:ln w="38100">
            <a:solidFill>
              <a:schemeClr val="accent4">
                <a:lumMod val="20000"/>
                <a:lumOff val="80000"/>
              </a:schemeClr>
            </a:solidFill>
          </a:ln>
        </p:spPr>
      </p:pic>
      <p:pic>
        <p:nvPicPr>
          <p:cNvPr id="7" name="Picture 6">
            <a:extLst>
              <a:ext uri="{FF2B5EF4-FFF2-40B4-BE49-F238E27FC236}">
                <a16:creationId xmlns:a16="http://schemas.microsoft.com/office/drawing/2014/main" id="{5FF79DDB-F457-3A86-B18C-FA0AF71DD4F2}"/>
              </a:ext>
            </a:extLst>
          </p:cNvPr>
          <p:cNvPicPr>
            <a:picLocks noChangeAspect="1"/>
          </p:cNvPicPr>
          <p:nvPr/>
        </p:nvPicPr>
        <p:blipFill>
          <a:blip r:embed="rId7"/>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46483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213162" y="1386733"/>
            <a:ext cx="7897618" cy="3832000"/>
          </a:xfrm>
        </p:spPr>
        <p:style>
          <a:lnRef idx="2">
            <a:schemeClr val="accent2"/>
          </a:lnRef>
          <a:fillRef idx="1">
            <a:schemeClr val="lt1"/>
          </a:fillRef>
          <a:effectRef idx="0">
            <a:schemeClr val="accent2"/>
          </a:effectRef>
          <a:fontRef idx="minor">
            <a:schemeClr val="dk1"/>
          </a:fontRef>
        </p:style>
        <p:txBody>
          <a:bodyPr/>
          <a:lstStyle/>
          <a:p>
            <a:pPr>
              <a:lnSpc>
                <a:spcPct val="90000"/>
              </a:lnSpc>
              <a:buFont typeface="Arial" panose="020B0604020202020204" pitchFamily="34" charset="0"/>
              <a:buChar char="•"/>
            </a:pPr>
            <a:endParaRPr lang="en-US" sz="2800" dirty="0">
              <a:latin typeface="+mn-lt"/>
              <a:ea typeface="ＭＳ Ｐゴシック" charset="0"/>
              <a:cs typeface="ＭＳ Ｐゴシック" charset="0"/>
            </a:endParaRPr>
          </a:p>
          <a:p>
            <a:pPr>
              <a:lnSpc>
                <a:spcPct val="90000"/>
              </a:lnSpc>
              <a:buFont typeface="Arial" panose="020B0604020202020204" pitchFamily="34" charset="0"/>
              <a:buChar char="•"/>
            </a:pPr>
            <a:r>
              <a:rPr lang="en-US" sz="2800" dirty="0">
                <a:latin typeface="+mn-lt"/>
                <a:ea typeface="ＭＳ Ｐゴシック" charset="0"/>
                <a:cs typeface="ＭＳ Ｐゴシック" charset="0"/>
              </a:rPr>
              <a:t>Discuss with your group and identify </a:t>
            </a:r>
          </a:p>
          <a:p>
            <a:pPr lvl="1">
              <a:lnSpc>
                <a:spcPct val="90000"/>
              </a:lnSpc>
              <a:spcBef>
                <a:spcPts val="0"/>
              </a:spcBef>
              <a:spcAft>
                <a:spcPts val="600"/>
              </a:spcAft>
              <a:buFont typeface="Arial" panose="020B0604020202020204" pitchFamily="34" charset="0"/>
              <a:buChar char="•"/>
            </a:pPr>
            <a:r>
              <a:rPr lang="en-US" sz="2800" dirty="0">
                <a:solidFill>
                  <a:schemeClr val="accent6">
                    <a:lumMod val="50000"/>
                  </a:schemeClr>
                </a:solidFill>
                <a:latin typeface="+mn-lt"/>
                <a:ea typeface="ＭＳ Ｐゴシック" charset="0"/>
              </a:rPr>
              <a:t>1-2 accomplishments </a:t>
            </a:r>
          </a:p>
          <a:p>
            <a:pPr lvl="1">
              <a:lnSpc>
                <a:spcPct val="90000"/>
              </a:lnSpc>
              <a:spcBef>
                <a:spcPts val="0"/>
              </a:spcBef>
              <a:spcAft>
                <a:spcPts val="600"/>
              </a:spcAft>
              <a:buFont typeface="Arial" panose="020B0604020202020204" pitchFamily="34" charset="0"/>
              <a:buChar char="•"/>
            </a:pPr>
            <a:r>
              <a:rPr lang="en-US" sz="2800" dirty="0">
                <a:solidFill>
                  <a:schemeClr val="accent6">
                    <a:lumMod val="50000"/>
                  </a:schemeClr>
                </a:solidFill>
                <a:latin typeface="+mn-lt"/>
                <a:ea typeface="ＭＳ Ｐゴシック" charset="0"/>
              </a:rPr>
              <a:t>1-2 questions or concerns shared by most members of team</a:t>
            </a:r>
          </a:p>
          <a:p>
            <a:pPr lvl="1">
              <a:lnSpc>
                <a:spcPct val="90000"/>
              </a:lnSpc>
              <a:spcBef>
                <a:spcPts val="0"/>
              </a:spcBef>
              <a:spcAft>
                <a:spcPts val="600"/>
              </a:spcAft>
              <a:buFont typeface="Arial" panose="020B0604020202020204" pitchFamily="34" charset="0"/>
              <a:buChar char="•"/>
            </a:pPr>
            <a:endParaRPr lang="en-US" sz="2800" dirty="0">
              <a:solidFill>
                <a:schemeClr val="accent6">
                  <a:lumMod val="50000"/>
                </a:schemeClr>
              </a:solidFill>
              <a:latin typeface="+mn-lt"/>
              <a:ea typeface="ＭＳ Ｐゴシック" charset="0"/>
            </a:endParaRPr>
          </a:p>
          <a:p>
            <a:pPr>
              <a:lnSpc>
                <a:spcPct val="90000"/>
              </a:lnSpc>
              <a:buFont typeface="Arial" panose="020B0604020202020204" pitchFamily="34" charset="0"/>
              <a:buChar char="•"/>
            </a:pPr>
            <a:r>
              <a:rPr lang="en-US" sz="2800" dirty="0">
                <a:latin typeface="+mn-lt"/>
                <a:cs typeface="Calibri" panose="020F0502020204030204" pitchFamily="34" charset="0"/>
              </a:rPr>
              <a:t>Be ready to share 1 accomplishment and 1 question/concern from your discussion.</a:t>
            </a:r>
          </a:p>
          <a:p>
            <a:pPr marL="203195" indent="0">
              <a:lnSpc>
                <a:spcPct val="150000"/>
              </a:lnSpc>
              <a:spcAft>
                <a:spcPts val="1200"/>
              </a:spcAft>
              <a:buClr>
                <a:schemeClr val="accent6">
                  <a:lumMod val="50000"/>
                </a:schemeClr>
              </a:buClr>
              <a:buSzPct val="75000"/>
              <a:buNone/>
            </a:pPr>
            <a:r>
              <a:rPr lang="en-US" sz="2800" dirty="0">
                <a:latin typeface="+mn-lt"/>
                <a:cs typeface="Calibri" panose="020F0502020204030204" pitchFamily="34" charset="0"/>
              </a:rPr>
              <a:t>	</a:t>
            </a:r>
          </a:p>
          <a:p>
            <a:pPr marL="203195" indent="0">
              <a:lnSpc>
                <a:spcPct val="150000"/>
              </a:lnSpc>
              <a:spcAft>
                <a:spcPts val="1200"/>
              </a:spcAft>
              <a:buClr>
                <a:schemeClr val="accent6">
                  <a:lumMod val="50000"/>
                </a:schemeClr>
              </a:buClr>
              <a:buSzPct val="75000"/>
              <a:buNone/>
            </a:pPr>
            <a:r>
              <a:rPr lang="en-US" sz="2800" dirty="0">
                <a:latin typeface="+mn-lt"/>
                <a:cs typeface="Calibri" panose="020F0502020204030204" pitchFamily="34" charset="0"/>
              </a:rPr>
              <a:t>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2186" y="199697"/>
            <a:ext cx="11017648" cy="845600"/>
          </a:xfrm>
        </p:spPr>
        <p:txBody>
          <a:bodyPr/>
          <a:lstStyle/>
          <a:p>
            <a:r>
              <a:rPr lang="en-US" sz="3600" dirty="0"/>
              <a:t>TEAM DISCUSSION: Checking in</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2322597" y="5982894"/>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3328067" y="6059670"/>
            <a:ext cx="15199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5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28" name="Google Shape;16036;p73">
            <a:extLst>
              <a:ext uri="{FF2B5EF4-FFF2-40B4-BE49-F238E27FC236}">
                <a16:creationId xmlns:a16="http://schemas.microsoft.com/office/drawing/2014/main" id="{863A77BA-D9E2-6947-A2C9-B585D162CE4C}"/>
              </a:ext>
            </a:extLst>
          </p:cNvPr>
          <p:cNvGrpSpPr/>
          <p:nvPr/>
        </p:nvGrpSpPr>
        <p:grpSpPr>
          <a:xfrm>
            <a:off x="8491903" y="3503951"/>
            <a:ext cx="2300168" cy="1714788"/>
            <a:chOff x="1798763" y="3395401"/>
            <a:chExt cx="376185" cy="280448"/>
          </a:xfrm>
        </p:grpSpPr>
        <p:sp>
          <p:nvSpPr>
            <p:cNvPr id="29" name="Google Shape;16037;p73">
              <a:extLst>
                <a:ext uri="{FF2B5EF4-FFF2-40B4-BE49-F238E27FC236}">
                  <a16:creationId xmlns:a16="http://schemas.microsoft.com/office/drawing/2014/main" id="{09DCAD30-B78B-1A44-9A8E-3D9F4129F20D}"/>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30" name="Google Shape;16038;p73">
              <a:extLst>
                <a:ext uri="{FF2B5EF4-FFF2-40B4-BE49-F238E27FC236}">
                  <a16:creationId xmlns:a16="http://schemas.microsoft.com/office/drawing/2014/main" id="{B24E2C9F-D3F1-214E-9138-C36B3424A32A}"/>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31" name="Google Shape;16039;p73">
              <a:extLst>
                <a:ext uri="{FF2B5EF4-FFF2-40B4-BE49-F238E27FC236}">
                  <a16:creationId xmlns:a16="http://schemas.microsoft.com/office/drawing/2014/main" id="{CD2AF5F7-4280-7240-B715-7B9F7665018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52" name="Google Shape;16040;p73">
              <a:extLst>
                <a:ext uri="{FF2B5EF4-FFF2-40B4-BE49-F238E27FC236}">
                  <a16:creationId xmlns:a16="http://schemas.microsoft.com/office/drawing/2014/main" id="{D5D429E2-3619-E94E-B823-87F0E6331769}"/>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53" name="Google Shape;16041;p73">
              <a:extLst>
                <a:ext uri="{FF2B5EF4-FFF2-40B4-BE49-F238E27FC236}">
                  <a16:creationId xmlns:a16="http://schemas.microsoft.com/office/drawing/2014/main" id="{EA799239-892F-C14F-89CE-BC1BCC0750EF}"/>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54" name="Google Shape;16042;p73">
              <a:extLst>
                <a:ext uri="{FF2B5EF4-FFF2-40B4-BE49-F238E27FC236}">
                  <a16:creationId xmlns:a16="http://schemas.microsoft.com/office/drawing/2014/main" id="{3D8F8966-3ED4-D24C-ABAD-AD033F034846}"/>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55" name="Google Shape;16043;p73">
              <a:extLst>
                <a:ext uri="{FF2B5EF4-FFF2-40B4-BE49-F238E27FC236}">
                  <a16:creationId xmlns:a16="http://schemas.microsoft.com/office/drawing/2014/main" id="{7BC58065-3864-3E4B-B309-B0138847D65F}"/>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57" name="Google Shape;16044;p73">
              <a:extLst>
                <a:ext uri="{FF2B5EF4-FFF2-40B4-BE49-F238E27FC236}">
                  <a16:creationId xmlns:a16="http://schemas.microsoft.com/office/drawing/2014/main" id="{4F66BCBC-8B18-4548-89E6-1403D71234F7}"/>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58" name="Google Shape;16045;p73">
              <a:extLst>
                <a:ext uri="{FF2B5EF4-FFF2-40B4-BE49-F238E27FC236}">
                  <a16:creationId xmlns:a16="http://schemas.microsoft.com/office/drawing/2014/main" id="{1DD4C326-7188-7140-B49D-F96E835F29DA}"/>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59" name="Google Shape;16046;p73">
              <a:extLst>
                <a:ext uri="{FF2B5EF4-FFF2-40B4-BE49-F238E27FC236}">
                  <a16:creationId xmlns:a16="http://schemas.microsoft.com/office/drawing/2014/main" id="{3D650657-4A5D-0947-83EA-6E8C481C400B}"/>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0" name="Google Shape;16047;p73">
              <a:extLst>
                <a:ext uri="{FF2B5EF4-FFF2-40B4-BE49-F238E27FC236}">
                  <a16:creationId xmlns:a16="http://schemas.microsoft.com/office/drawing/2014/main" id="{0F0650B1-3B69-8B42-A681-1531909926B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1" name="Google Shape;16048;p73">
              <a:extLst>
                <a:ext uri="{FF2B5EF4-FFF2-40B4-BE49-F238E27FC236}">
                  <a16:creationId xmlns:a16="http://schemas.microsoft.com/office/drawing/2014/main" id="{DB0078CC-D22F-9741-BA7E-6DF43EB12F55}"/>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2" name="Google Shape;16049;p73">
              <a:extLst>
                <a:ext uri="{FF2B5EF4-FFF2-40B4-BE49-F238E27FC236}">
                  <a16:creationId xmlns:a16="http://schemas.microsoft.com/office/drawing/2014/main" id="{DDB54E4C-9F06-0B43-B10F-B2F59EAE1431}"/>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3" name="Google Shape;16050;p73">
              <a:extLst>
                <a:ext uri="{FF2B5EF4-FFF2-40B4-BE49-F238E27FC236}">
                  <a16:creationId xmlns:a16="http://schemas.microsoft.com/office/drawing/2014/main" id="{28722405-35DF-2443-AE85-0B94CB2D1CDF}"/>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4" name="Google Shape;16051;p73">
              <a:extLst>
                <a:ext uri="{FF2B5EF4-FFF2-40B4-BE49-F238E27FC236}">
                  <a16:creationId xmlns:a16="http://schemas.microsoft.com/office/drawing/2014/main" id="{EA4ABA5F-474F-614D-A9D9-B1E7A0FB6BE8}"/>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5" name="Google Shape;16052;p73">
              <a:extLst>
                <a:ext uri="{FF2B5EF4-FFF2-40B4-BE49-F238E27FC236}">
                  <a16:creationId xmlns:a16="http://schemas.microsoft.com/office/drawing/2014/main" id="{F0262107-20F3-B943-A5EC-42AF23A762A2}"/>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6" name="Google Shape;16053;p73">
              <a:extLst>
                <a:ext uri="{FF2B5EF4-FFF2-40B4-BE49-F238E27FC236}">
                  <a16:creationId xmlns:a16="http://schemas.microsoft.com/office/drawing/2014/main" id="{82009801-2B4C-1042-A258-5BC10F09F33E}"/>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7" name="Google Shape;16054;p73">
              <a:extLst>
                <a:ext uri="{FF2B5EF4-FFF2-40B4-BE49-F238E27FC236}">
                  <a16:creationId xmlns:a16="http://schemas.microsoft.com/office/drawing/2014/main" id="{B4D6382D-5F96-A447-B1F2-35D53E1C9967}"/>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8" name="Google Shape;16055;p73">
              <a:extLst>
                <a:ext uri="{FF2B5EF4-FFF2-40B4-BE49-F238E27FC236}">
                  <a16:creationId xmlns:a16="http://schemas.microsoft.com/office/drawing/2014/main" id="{074EEFA2-2245-2B44-B3D4-CE4237FA834F}"/>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69" name="Google Shape;16056;p73">
              <a:extLst>
                <a:ext uri="{FF2B5EF4-FFF2-40B4-BE49-F238E27FC236}">
                  <a16:creationId xmlns:a16="http://schemas.microsoft.com/office/drawing/2014/main" id="{10DB2861-5351-7A47-9B62-A2EE34684D53}"/>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0" name="Google Shape;16057;p73">
              <a:extLst>
                <a:ext uri="{FF2B5EF4-FFF2-40B4-BE49-F238E27FC236}">
                  <a16:creationId xmlns:a16="http://schemas.microsoft.com/office/drawing/2014/main" id="{31290A3D-4DFD-9B4C-99FA-E2C6A912B604}"/>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1" name="Google Shape;16058;p73">
              <a:extLst>
                <a:ext uri="{FF2B5EF4-FFF2-40B4-BE49-F238E27FC236}">
                  <a16:creationId xmlns:a16="http://schemas.microsoft.com/office/drawing/2014/main" id="{CB4DB426-5FBF-4D4B-86C0-312A9D8F7EA7}"/>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2" name="Google Shape;16059;p73">
              <a:extLst>
                <a:ext uri="{FF2B5EF4-FFF2-40B4-BE49-F238E27FC236}">
                  <a16:creationId xmlns:a16="http://schemas.microsoft.com/office/drawing/2014/main" id="{A9915624-3FAA-BD4B-8B6F-C6992FFC53BF}"/>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3" name="Google Shape;16060;p73">
              <a:extLst>
                <a:ext uri="{FF2B5EF4-FFF2-40B4-BE49-F238E27FC236}">
                  <a16:creationId xmlns:a16="http://schemas.microsoft.com/office/drawing/2014/main" id="{7B325912-A807-B14B-A2E8-10655C8B0949}"/>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4" name="Google Shape;16061;p73">
              <a:extLst>
                <a:ext uri="{FF2B5EF4-FFF2-40B4-BE49-F238E27FC236}">
                  <a16:creationId xmlns:a16="http://schemas.microsoft.com/office/drawing/2014/main" id="{EC4A39D6-9620-BF4B-A3CF-F364B240ED91}"/>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5" name="Google Shape;16062;p73">
              <a:extLst>
                <a:ext uri="{FF2B5EF4-FFF2-40B4-BE49-F238E27FC236}">
                  <a16:creationId xmlns:a16="http://schemas.microsoft.com/office/drawing/2014/main" id="{5AC421FF-E30F-EE49-93AC-11BD8D9C4A78}"/>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6" name="Google Shape;16063;p73">
              <a:extLst>
                <a:ext uri="{FF2B5EF4-FFF2-40B4-BE49-F238E27FC236}">
                  <a16:creationId xmlns:a16="http://schemas.microsoft.com/office/drawing/2014/main" id="{B530235D-C2B3-E248-955A-7658DC04C1F4}"/>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7" name="Google Shape;16064;p73">
              <a:extLst>
                <a:ext uri="{FF2B5EF4-FFF2-40B4-BE49-F238E27FC236}">
                  <a16:creationId xmlns:a16="http://schemas.microsoft.com/office/drawing/2014/main" id="{78FED462-CB7B-214A-A55D-8517D029C94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8" name="Google Shape;16065;p73">
              <a:extLst>
                <a:ext uri="{FF2B5EF4-FFF2-40B4-BE49-F238E27FC236}">
                  <a16:creationId xmlns:a16="http://schemas.microsoft.com/office/drawing/2014/main" id="{BBDAC306-914C-B043-A16A-BAB278AA6CD3}"/>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79" name="Google Shape;16066;p73">
              <a:extLst>
                <a:ext uri="{FF2B5EF4-FFF2-40B4-BE49-F238E27FC236}">
                  <a16:creationId xmlns:a16="http://schemas.microsoft.com/office/drawing/2014/main" id="{01DC4282-6D3F-A645-AFF0-ABFC3B8FF512}"/>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80" name="Google Shape;16067;p73">
              <a:extLst>
                <a:ext uri="{FF2B5EF4-FFF2-40B4-BE49-F238E27FC236}">
                  <a16:creationId xmlns:a16="http://schemas.microsoft.com/office/drawing/2014/main" id="{FF56812F-48F4-D74A-A2D4-4FCB22919763}"/>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grpSp>
      <p:grpSp>
        <p:nvGrpSpPr>
          <p:cNvPr id="81" name="Google Shape;9682;p69">
            <a:extLst>
              <a:ext uri="{FF2B5EF4-FFF2-40B4-BE49-F238E27FC236}">
                <a16:creationId xmlns:a16="http://schemas.microsoft.com/office/drawing/2014/main" id="{512E517C-21B4-AB44-BD4E-A569F37F125F}"/>
              </a:ext>
            </a:extLst>
          </p:cNvPr>
          <p:cNvGrpSpPr/>
          <p:nvPr/>
        </p:nvGrpSpPr>
        <p:grpSpPr>
          <a:xfrm>
            <a:off x="9376570" y="2537046"/>
            <a:ext cx="2290529" cy="2734701"/>
            <a:chOff x="7159964" y="1971904"/>
            <a:chExt cx="291564" cy="348103"/>
          </a:xfrm>
        </p:grpSpPr>
        <p:sp>
          <p:nvSpPr>
            <p:cNvPr id="82" name="Google Shape;9683;p69">
              <a:extLst>
                <a:ext uri="{FF2B5EF4-FFF2-40B4-BE49-F238E27FC236}">
                  <a16:creationId xmlns:a16="http://schemas.microsoft.com/office/drawing/2014/main" id="{A2258B59-CAC9-5141-8F54-E271897F929E}"/>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83" name="Google Shape;9684;p69">
              <a:extLst>
                <a:ext uri="{FF2B5EF4-FFF2-40B4-BE49-F238E27FC236}">
                  <a16:creationId xmlns:a16="http://schemas.microsoft.com/office/drawing/2014/main" id="{32CF4A83-9F69-6C45-B4B0-11DC929CCD1B}"/>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84" name="Google Shape;9694;p69">
              <a:extLst>
                <a:ext uri="{FF2B5EF4-FFF2-40B4-BE49-F238E27FC236}">
                  <a16:creationId xmlns:a16="http://schemas.microsoft.com/office/drawing/2014/main" id="{81C6D2A4-948C-CF46-B87D-17E4555C037B}"/>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85" name="Google Shape;9695;p69">
              <a:extLst>
                <a:ext uri="{FF2B5EF4-FFF2-40B4-BE49-F238E27FC236}">
                  <a16:creationId xmlns:a16="http://schemas.microsoft.com/office/drawing/2014/main" id="{46B3F6D8-9781-E343-8C25-D433D6BD2D6B}"/>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86" name="Google Shape;9696;p69">
              <a:extLst>
                <a:ext uri="{FF2B5EF4-FFF2-40B4-BE49-F238E27FC236}">
                  <a16:creationId xmlns:a16="http://schemas.microsoft.com/office/drawing/2014/main" id="{D7378559-1930-B54D-A1FA-952180E0EB38}"/>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87" name="Google Shape;9697;p69">
              <a:extLst>
                <a:ext uri="{FF2B5EF4-FFF2-40B4-BE49-F238E27FC236}">
                  <a16:creationId xmlns:a16="http://schemas.microsoft.com/office/drawing/2014/main" id="{3E68A427-FAD5-164C-9C3F-84F32AD16772}"/>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88" name="Google Shape;9698;p69">
              <a:extLst>
                <a:ext uri="{FF2B5EF4-FFF2-40B4-BE49-F238E27FC236}">
                  <a16:creationId xmlns:a16="http://schemas.microsoft.com/office/drawing/2014/main" id="{7D144B04-5643-9E4D-B6EC-511A07C80B9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89" name="Google Shape;9699;p69">
              <a:extLst>
                <a:ext uri="{FF2B5EF4-FFF2-40B4-BE49-F238E27FC236}">
                  <a16:creationId xmlns:a16="http://schemas.microsoft.com/office/drawing/2014/main" id="{51D4C002-CA91-3D45-8279-0B051F75142E}"/>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0" name="Google Shape;9700;p69">
              <a:extLst>
                <a:ext uri="{FF2B5EF4-FFF2-40B4-BE49-F238E27FC236}">
                  <a16:creationId xmlns:a16="http://schemas.microsoft.com/office/drawing/2014/main" id="{F63E416A-35D2-DE41-942B-B701BE8C202D}"/>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1" name="Google Shape;9701;p69">
              <a:extLst>
                <a:ext uri="{FF2B5EF4-FFF2-40B4-BE49-F238E27FC236}">
                  <a16:creationId xmlns:a16="http://schemas.microsoft.com/office/drawing/2014/main" id="{A618A4A3-FC12-3842-A751-29BA4468314B}"/>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2" name="Google Shape;9702;p69">
              <a:extLst>
                <a:ext uri="{FF2B5EF4-FFF2-40B4-BE49-F238E27FC236}">
                  <a16:creationId xmlns:a16="http://schemas.microsoft.com/office/drawing/2014/main" id="{89F20CED-C99E-454D-9E68-4CF256815D2B}"/>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3" name="Google Shape;9703;p69">
              <a:extLst>
                <a:ext uri="{FF2B5EF4-FFF2-40B4-BE49-F238E27FC236}">
                  <a16:creationId xmlns:a16="http://schemas.microsoft.com/office/drawing/2014/main" id="{9CEF0191-8F06-1643-BF6D-1E3D4C673798}"/>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4" name="Google Shape;9704;p69">
              <a:extLst>
                <a:ext uri="{FF2B5EF4-FFF2-40B4-BE49-F238E27FC236}">
                  <a16:creationId xmlns:a16="http://schemas.microsoft.com/office/drawing/2014/main" id="{6F689B26-208C-4745-9BBD-154F970F41D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5" name="Google Shape;9705;p69">
              <a:extLst>
                <a:ext uri="{FF2B5EF4-FFF2-40B4-BE49-F238E27FC236}">
                  <a16:creationId xmlns:a16="http://schemas.microsoft.com/office/drawing/2014/main" id="{1372CC27-EB1A-2F46-984A-288FB343DCA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6" name="Google Shape;9706;p69">
              <a:extLst>
                <a:ext uri="{FF2B5EF4-FFF2-40B4-BE49-F238E27FC236}">
                  <a16:creationId xmlns:a16="http://schemas.microsoft.com/office/drawing/2014/main" id="{4CEDCDA3-D61E-EB42-A8FB-B0DF3CAC612F}"/>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7" name="Google Shape;9707;p69">
              <a:extLst>
                <a:ext uri="{FF2B5EF4-FFF2-40B4-BE49-F238E27FC236}">
                  <a16:creationId xmlns:a16="http://schemas.microsoft.com/office/drawing/2014/main" id="{054DFAAF-2EB8-2E44-B871-5ECE885592B5}"/>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8" name="Google Shape;9708;p69">
              <a:extLst>
                <a:ext uri="{FF2B5EF4-FFF2-40B4-BE49-F238E27FC236}">
                  <a16:creationId xmlns:a16="http://schemas.microsoft.com/office/drawing/2014/main" id="{DDA5763F-A774-AD40-9EFA-DA3C5DF2F7FD}"/>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99" name="Google Shape;9709;p69">
              <a:extLst>
                <a:ext uri="{FF2B5EF4-FFF2-40B4-BE49-F238E27FC236}">
                  <a16:creationId xmlns:a16="http://schemas.microsoft.com/office/drawing/2014/main" id="{1A680923-A676-0E46-8240-02471F00BEED}"/>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100" name="Google Shape;9710;p69">
              <a:extLst>
                <a:ext uri="{FF2B5EF4-FFF2-40B4-BE49-F238E27FC236}">
                  <a16:creationId xmlns:a16="http://schemas.microsoft.com/office/drawing/2014/main" id="{66A6C752-D81C-604C-A975-DC7C14CBB707}"/>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101" name="Google Shape;9711;p69">
              <a:extLst>
                <a:ext uri="{FF2B5EF4-FFF2-40B4-BE49-F238E27FC236}">
                  <a16:creationId xmlns:a16="http://schemas.microsoft.com/office/drawing/2014/main" id="{A3CDE491-CFD9-8E4B-B245-E458E19B839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sp>
          <p:nvSpPr>
            <p:cNvPr id="102" name="Google Shape;9712;p69">
              <a:extLst>
                <a:ext uri="{FF2B5EF4-FFF2-40B4-BE49-F238E27FC236}">
                  <a16:creationId xmlns:a16="http://schemas.microsoft.com/office/drawing/2014/main" id="{0CE5164B-C59C-0542-A464-1463826F2E6A}"/>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accent6">
                    <a:lumMod val="50000"/>
                  </a:schemeClr>
                </a:solidFill>
                <a:effectLst/>
                <a:uLnTx/>
                <a:uFillTx/>
                <a:latin typeface="Arial"/>
                <a:ea typeface="+mn-ea"/>
                <a:cs typeface="Arial"/>
                <a:sym typeface="Arial"/>
              </a:endParaRPr>
            </a:p>
          </p:txBody>
        </p:sp>
      </p:grpSp>
      <p:cxnSp>
        <p:nvCxnSpPr>
          <p:cNvPr id="103" name="Straight Arrow Connector 102">
            <a:extLst>
              <a:ext uri="{FF2B5EF4-FFF2-40B4-BE49-F238E27FC236}">
                <a16:creationId xmlns:a16="http://schemas.microsoft.com/office/drawing/2014/main" id="{526244B0-9EDE-FD44-8D5F-E6557F1D1639}"/>
              </a:ext>
            </a:extLst>
          </p:cNvPr>
          <p:cNvCxnSpPr>
            <a:cxnSpLocks/>
          </p:cNvCxnSpPr>
          <p:nvPr/>
        </p:nvCxnSpPr>
        <p:spPr>
          <a:xfrm>
            <a:off x="8020302" y="3010800"/>
            <a:ext cx="1308980" cy="0"/>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2867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alpha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t>WHOLE GROUP DEBRIEF: Checking In</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958250" y="1698264"/>
            <a:ext cx="10371341"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ctr"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36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ctr"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36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ctr"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36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 accomplishment and 1 question/concern from your team discussion.</a:t>
            </a:r>
          </a:p>
          <a:p>
            <a:pPr marL="182880" marR="0" lvl="0" indent="0" algn="ctr"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36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ctr"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36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ctr"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36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1282602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1"/>
        <p:cNvGrpSpPr/>
        <p:nvPr/>
      </p:nvGrpSpPr>
      <p:grpSpPr>
        <a:xfrm>
          <a:off x="0" y="0"/>
          <a:ext cx="0" cy="0"/>
          <a:chOff x="0" y="0"/>
          <a:chExt cx="0" cy="0"/>
        </a:xfrm>
      </p:grpSpPr>
      <p:sp>
        <p:nvSpPr>
          <p:cNvPr id="5" name="Rectangle: Rounded Corners 110" descr="Badge 7">
            <a:extLst>
              <a:ext uri="{FF2B5EF4-FFF2-40B4-BE49-F238E27FC236}">
                <a16:creationId xmlns:a16="http://schemas.microsoft.com/office/drawing/2014/main" id="{94FA6144-EDFA-0C44-B23B-BEBB8F0E5CA7}"/>
              </a:ext>
            </a:extLst>
          </p:cNvPr>
          <p:cNvSpPr/>
          <p:nvPr/>
        </p:nvSpPr>
        <p:spPr>
          <a:xfrm>
            <a:off x="166687" y="34106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6" name="Freeform: Shape 111">
            <a:extLst>
              <a:ext uri="{FF2B5EF4-FFF2-40B4-BE49-F238E27FC236}">
                <a16:creationId xmlns:a16="http://schemas.microsoft.com/office/drawing/2014/main" id="{456BCFFC-A09E-B144-9D90-899B78600684}"/>
              </a:ext>
            </a:extLst>
          </p:cNvPr>
          <p:cNvSpPr/>
          <p:nvPr/>
        </p:nvSpPr>
        <p:spPr>
          <a:xfrm>
            <a:off x="1210511" y="341059"/>
            <a:ext cx="9285085"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grpSp>
        <p:nvGrpSpPr>
          <p:cNvPr id="2" name="Group 1">
            <a:extLst>
              <a:ext uri="{FF2B5EF4-FFF2-40B4-BE49-F238E27FC236}">
                <a16:creationId xmlns:a16="http://schemas.microsoft.com/office/drawing/2014/main" id="{1D3095BF-DE80-B84F-880D-58EA6F4FC3BB}"/>
              </a:ext>
            </a:extLst>
          </p:cNvPr>
          <p:cNvGrpSpPr/>
          <p:nvPr/>
        </p:nvGrpSpPr>
        <p:grpSpPr>
          <a:xfrm>
            <a:off x="10411817" y="0"/>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A2FA8F1C-5C29-FD43-946D-021C6B092F2B}"/>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07BBA5AF-7A07-CC4D-BE75-5768FAF1BD64}"/>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11" name="Picture 10" descr="A diagram of a diagram&#10;&#10;Description automatically generated">
            <a:extLst>
              <a:ext uri="{FF2B5EF4-FFF2-40B4-BE49-F238E27FC236}">
                <a16:creationId xmlns:a16="http://schemas.microsoft.com/office/drawing/2014/main" id="{C39EC595-7857-DDCE-F887-A440FF4C3F16}"/>
              </a:ext>
            </a:extLst>
          </p:cNvPr>
          <p:cNvPicPr>
            <a:picLocks noChangeAspect="1"/>
          </p:cNvPicPr>
          <p:nvPr/>
        </p:nvPicPr>
        <p:blipFill>
          <a:blip r:embed="rId3"/>
          <a:stretch>
            <a:fillRect/>
          </a:stretch>
        </p:blipFill>
        <p:spPr>
          <a:xfrm>
            <a:off x="775855" y="1547406"/>
            <a:ext cx="9889457" cy="5111982"/>
          </a:xfrm>
          <a:prstGeom prst="rect">
            <a:avLst/>
          </a:prstGeom>
        </p:spPr>
      </p:pic>
    </p:spTree>
    <p:extLst>
      <p:ext uri="{BB962C8B-B14F-4D97-AF65-F5344CB8AC3E}">
        <p14:creationId xmlns:p14="http://schemas.microsoft.com/office/powerpoint/2010/main" val="4229301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gr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graphicFrame>
        <p:nvGraphicFramePr>
          <p:cNvPr id="7" name="Table 4">
            <a:extLst>
              <a:ext uri="{FF2B5EF4-FFF2-40B4-BE49-F238E27FC236}">
                <a16:creationId xmlns:a16="http://schemas.microsoft.com/office/drawing/2014/main" id="{003A6860-A64F-5D42-9208-A25C9EF58D11}"/>
              </a:ext>
            </a:extLst>
          </p:cNvPr>
          <p:cNvGraphicFramePr>
            <a:graphicFrameLocks noGrp="1"/>
          </p:cNvGraphicFramePr>
          <p:nvPr>
            <p:extLst>
              <p:ext uri="{D42A27DB-BD31-4B8C-83A1-F6EECF244321}">
                <p14:modId xmlns:p14="http://schemas.microsoft.com/office/powerpoint/2010/main" val="4077767833"/>
              </p:ext>
            </p:extLst>
          </p:nvPr>
        </p:nvGraphicFramePr>
        <p:xfrm>
          <a:off x="548640" y="1417320"/>
          <a:ext cx="10888394" cy="4114800"/>
        </p:xfrm>
        <a:graphic>
          <a:graphicData uri="http://schemas.openxmlformats.org/drawingml/2006/table">
            <a:tbl>
              <a:tblPr firstRow="1" bandRow="1">
                <a:tableStyleId>{74C1A8A3-306A-4EB7-A6B1-4F7E0EB9C5D6}</a:tableStyleId>
              </a:tblPr>
              <a:tblGrid>
                <a:gridCol w="1488871">
                  <a:extLst>
                    <a:ext uri="{9D8B030D-6E8A-4147-A177-3AD203B41FA5}">
                      <a16:colId xmlns:a16="http://schemas.microsoft.com/office/drawing/2014/main" val="1757350771"/>
                    </a:ext>
                  </a:extLst>
                </a:gridCol>
                <a:gridCol w="8499191">
                  <a:extLst>
                    <a:ext uri="{9D8B030D-6E8A-4147-A177-3AD203B41FA5}">
                      <a16:colId xmlns:a16="http://schemas.microsoft.com/office/drawing/2014/main" val="1345794275"/>
                    </a:ext>
                  </a:extLst>
                </a:gridCol>
                <a:gridCol w="900332">
                  <a:extLst>
                    <a:ext uri="{9D8B030D-6E8A-4147-A177-3AD203B41FA5}">
                      <a16:colId xmlns:a16="http://schemas.microsoft.com/office/drawing/2014/main" val="1523429134"/>
                    </a:ext>
                  </a:extLst>
                </a:gridCol>
              </a:tblGrid>
              <a:tr h="370840">
                <a:tc>
                  <a:txBody>
                    <a:bodyPr/>
                    <a:lstStyle/>
                    <a:p>
                      <a:pPr algn="ctr"/>
                      <a:r>
                        <a:rPr lang="en-US" sz="2400" b="0" dirty="0">
                          <a:solidFill>
                            <a:schemeClr val="tx1"/>
                          </a:solidFill>
                        </a:rPr>
                        <a:t>8:30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Introduction and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849381"/>
                  </a:ext>
                </a:extLst>
              </a:tr>
              <a:tr h="370840">
                <a:tc>
                  <a:txBody>
                    <a:bodyPr/>
                    <a:lstStyle/>
                    <a:p>
                      <a:pPr algn="ctr"/>
                      <a:r>
                        <a:rPr lang="en-US" sz="2400" dirty="0"/>
                        <a:t>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Building Behavioral Capacity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3677090"/>
                  </a:ext>
                </a:extLst>
              </a:tr>
              <a:tr h="370840">
                <a:tc>
                  <a:txBody>
                    <a:bodyPr/>
                    <a:lstStyle/>
                    <a:p>
                      <a:pPr algn="ctr"/>
                      <a:r>
                        <a:rPr lang="en-US" sz="2400" dirty="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5717532"/>
                  </a:ext>
                </a:extLst>
              </a:tr>
              <a:tr h="370840">
                <a:tc>
                  <a:txBody>
                    <a:bodyPr/>
                    <a:lstStyle/>
                    <a:p>
                      <a:pPr algn="ctr"/>
                      <a:r>
                        <a:rPr lang="en-US" sz="2400" dirty="0"/>
                        <a:t>10:15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Developing a Continuum of Responses to Decrease SEB Errors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3898206"/>
                  </a:ext>
                </a:extLst>
              </a:tr>
              <a:tr h="370840">
                <a:tc>
                  <a:txBody>
                    <a:bodyPr/>
                    <a:lstStyle/>
                    <a:p>
                      <a:pPr algn="ctr"/>
                      <a:r>
                        <a:rPr lang="en-US" sz="2400" dirty="0"/>
                        <a:t>11:45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i="0" dirty="0"/>
                        <a:t>De-escalating Behavior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0436326"/>
                  </a:ext>
                </a:extLst>
              </a:tr>
              <a:tr h="370840">
                <a:tc>
                  <a:txBody>
                    <a:bodyPr/>
                    <a:lstStyle/>
                    <a:p>
                      <a:pPr algn="ctr"/>
                      <a:r>
                        <a:rPr lang="en-US" sz="2400" dirty="0"/>
                        <a:t>12:30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0087981"/>
                  </a:ext>
                </a:extLst>
              </a:tr>
              <a:tr h="370840">
                <a:tc>
                  <a:txBody>
                    <a:bodyPr/>
                    <a:lstStyle/>
                    <a:p>
                      <a:pPr algn="ctr"/>
                      <a:r>
                        <a:rPr lang="en-US" sz="24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i="0" dirty="0"/>
                        <a:t>Quick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4082235"/>
                  </a:ext>
                </a:extLst>
              </a:tr>
              <a:tr h="370840">
                <a:tc>
                  <a:txBody>
                    <a:bodyPr/>
                    <a:lstStyle/>
                    <a:p>
                      <a:pPr algn="ctr"/>
                      <a:r>
                        <a:rPr lang="en-US" sz="2400" dirty="0"/>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Team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1584258"/>
                  </a:ext>
                </a:extLst>
              </a:tr>
              <a:tr h="370840">
                <a:tc>
                  <a:txBody>
                    <a:bodyPr/>
                    <a:lstStyle/>
                    <a:p>
                      <a:pPr algn="ctr"/>
                      <a:r>
                        <a:rPr lang="en-US" sz="2400" dirty="0"/>
                        <a:t>3:45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Wrap 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6918760"/>
                  </a:ext>
                </a:extLst>
              </a:tr>
            </a:tbl>
          </a:graphicData>
        </a:graphic>
      </p:graphicFrame>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5012921" cy="845600"/>
          </a:xfrm>
        </p:spPr>
        <p:txBody>
          <a:bodyPr/>
          <a:lstStyle/>
          <a:p>
            <a:pPr algn="l"/>
            <a:r>
              <a:rPr lang="en-US" dirty="0">
                <a:solidFill>
                  <a:schemeClr val="tx2">
                    <a:lumMod val="10000"/>
                  </a:schemeClr>
                </a:solidFill>
              </a:rPr>
              <a:t>SAMPLE AGENDA</a:t>
            </a:r>
          </a:p>
        </p:txBody>
      </p:sp>
    </p:spTree>
    <p:extLst>
      <p:ext uri="{BB962C8B-B14F-4D97-AF65-F5344CB8AC3E}">
        <p14:creationId xmlns:p14="http://schemas.microsoft.com/office/powerpoint/2010/main" val="2057938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9A4ED09-9A2D-984D-BE31-D9194BE40308}"/>
              </a:ext>
            </a:extLst>
          </p:cNvPr>
          <p:cNvGrpSpPr/>
          <p:nvPr/>
        </p:nvGrpSpPr>
        <p:grpSpPr>
          <a:xfrm>
            <a:off x="10410864" y="69476"/>
            <a:ext cx="1613496" cy="1621202"/>
            <a:chOff x="3161609" y="1914625"/>
            <a:chExt cx="2964580" cy="2964580"/>
          </a:xfrm>
          <a:solidFill>
            <a:srgbClr val="9BC1E8"/>
          </a:solidFill>
        </p:grpSpPr>
        <p:sp>
          <p:nvSpPr>
            <p:cNvPr id="18" name="Oval 17">
              <a:extLst>
                <a:ext uri="{FF2B5EF4-FFF2-40B4-BE49-F238E27FC236}">
                  <a16:creationId xmlns:a16="http://schemas.microsoft.com/office/drawing/2014/main" id="{DCAA8B34-1210-0542-9187-215C74B82E3F}"/>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21" name="Oval 4">
              <a:extLst>
                <a:ext uri="{FF2B5EF4-FFF2-40B4-BE49-F238E27FC236}">
                  <a16:creationId xmlns:a16="http://schemas.microsoft.com/office/drawing/2014/main" id="{888B0826-3499-9143-9FBC-261832342FF0}"/>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23" name="TextBox 22">
            <a:extLst>
              <a:ext uri="{FF2B5EF4-FFF2-40B4-BE49-F238E27FC236}">
                <a16:creationId xmlns:a16="http://schemas.microsoft.com/office/drawing/2014/main" id="{6AA95456-4329-5C4E-9548-673A13BC6FCD}"/>
              </a:ext>
            </a:extLst>
          </p:cNvPr>
          <p:cNvSpPr txBox="1"/>
          <p:nvPr/>
        </p:nvSpPr>
        <p:spPr>
          <a:xfrm>
            <a:off x="7028328" y="1316193"/>
            <a:ext cx="5163671" cy="381642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STEP 7: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How do we develop consistent responses to SEB errors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p:txBody>
      </p:sp>
      <p:sp>
        <p:nvSpPr>
          <p:cNvPr id="25" name="Bent-Up Arrow 24">
            <a:extLst>
              <a:ext uri="{FF2B5EF4-FFF2-40B4-BE49-F238E27FC236}">
                <a16:creationId xmlns:a16="http://schemas.microsoft.com/office/drawing/2014/main" id="{6D99024D-2090-8247-8441-3CAB96143E09}"/>
              </a:ext>
            </a:extLst>
          </p:cNvPr>
          <p:cNvSpPr/>
          <p:nvPr/>
        </p:nvSpPr>
        <p:spPr>
          <a:xfrm rot="5400000">
            <a:off x="5117956" y="6017586"/>
            <a:ext cx="713088" cy="48015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3A97BF98-8324-C942-8F53-D9406155E028}"/>
              </a:ext>
            </a:extLst>
          </p:cNvPr>
          <p:cNvSpPr/>
          <p:nvPr/>
        </p:nvSpPr>
        <p:spPr>
          <a:xfrm>
            <a:off x="5714576" y="5273790"/>
            <a:ext cx="6477424" cy="162120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Understand function-based logic for responding to contextually inappropriate behavior</a:t>
            </a:r>
            <a:endParaRPr lang="en-US" sz="2000" dirty="0">
              <a:solidFill>
                <a:srgbClr val="0D0F41"/>
              </a:solidFill>
              <a:latin typeface="Calibri" panose="020F0502020204030204" pitchFamily="34" charset="0"/>
              <a:cs typeface="Calibri" panose="020F0502020204030204" pitchFamily="34" charset="0"/>
            </a:endParaRPr>
          </a:p>
          <a:p>
            <a:pPr marL="342900" lvl="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Develop components of a response continuum</a:t>
            </a:r>
          </a:p>
          <a:p>
            <a:pPr marL="342900" indent="-342900" defTabSz="1066800" fontAlgn="base">
              <a:spcBef>
                <a:spcPct val="0"/>
              </a:spcBef>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Understand strategies for de-escalating and avoiding power struggles</a:t>
            </a:r>
            <a:endParaRPr lang="en-US" sz="2000" dirty="0">
              <a:solidFill>
                <a:srgbClr val="0D0F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3736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A6F5-F0C2-444E-BB3E-B8959F009585}"/>
              </a:ext>
            </a:extLst>
          </p:cNvPr>
          <p:cNvSpPr>
            <a:spLocks noGrp="1"/>
          </p:cNvSpPr>
          <p:nvPr>
            <p:ph type="title"/>
          </p:nvPr>
        </p:nvSpPr>
        <p:spPr>
          <a:xfrm>
            <a:off x="456887" y="219490"/>
            <a:ext cx="10887871" cy="845600"/>
          </a:xfrm>
        </p:spPr>
        <p:txBody>
          <a:bodyPr/>
          <a:lstStyle/>
          <a:p>
            <a:r>
              <a:rPr lang="en-US" sz="2800" dirty="0"/>
              <a:t>Before we begin…</a:t>
            </a:r>
            <a:br>
              <a:rPr lang="en-US" dirty="0"/>
            </a:br>
            <a:r>
              <a:rPr lang="en-US" dirty="0"/>
              <a:t>What does contextually inappropriate behavior mean?</a:t>
            </a:r>
            <a:br>
              <a:rPr lang="en-US" dirty="0"/>
            </a:br>
            <a:endParaRPr lang="en-US" dirty="0"/>
          </a:p>
        </p:txBody>
      </p:sp>
      <p:sp>
        <p:nvSpPr>
          <p:cNvPr id="5" name="TextBox 4">
            <a:extLst>
              <a:ext uri="{FF2B5EF4-FFF2-40B4-BE49-F238E27FC236}">
                <a16:creationId xmlns:a16="http://schemas.microsoft.com/office/drawing/2014/main" id="{3B9DCD34-DC47-6944-8C7B-D988A265E496}"/>
              </a:ext>
            </a:extLst>
          </p:cNvPr>
          <p:cNvSpPr txBox="1"/>
          <p:nvPr/>
        </p:nvSpPr>
        <p:spPr>
          <a:xfrm>
            <a:off x="456887" y="1474849"/>
            <a:ext cx="6098582"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a:spcBef>
                <a:spcPts val="0"/>
              </a:spcBef>
              <a:spcAft>
                <a:spcPts val="0"/>
              </a:spcAft>
            </a:pP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Behaviors or actions that are inappropriate in a given context but may be appropriate in another context. </a:t>
            </a:r>
            <a:endParaRPr lang="en-US" sz="3200" dirty="0">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13" name="Diagram 12">
            <a:extLst>
              <a:ext uri="{FF2B5EF4-FFF2-40B4-BE49-F238E27FC236}">
                <a16:creationId xmlns:a16="http://schemas.microsoft.com/office/drawing/2014/main" id="{85260460-891B-E841-BF2E-8722AB34F954}"/>
              </a:ext>
            </a:extLst>
          </p:cNvPr>
          <p:cNvGraphicFramePr/>
          <p:nvPr>
            <p:extLst>
              <p:ext uri="{D42A27DB-BD31-4B8C-83A1-F6EECF244321}">
                <p14:modId xmlns:p14="http://schemas.microsoft.com/office/powerpoint/2010/main" val="2211368582"/>
              </p:ext>
            </p:extLst>
          </p:nvPr>
        </p:nvGraphicFramePr>
        <p:xfrm>
          <a:off x="90874" y="3558056"/>
          <a:ext cx="8559522" cy="3080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63C8CEF3-BFCF-7B4A-B244-C6B33B64BEE2}"/>
              </a:ext>
            </a:extLst>
          </p:cNvPr>
          <p:cNvGraphicFramePr/>
          <p:nvPr>
            <p:extLst>
              <p:ext uri="{D42A27DB-BD31-4B8C-83A1-F6EECF244321}">
                <p14:modId xmlns:p14="http://schemas.microsoft.com/office/powerpoint/2010/main" val="29678236"/>
              </p:ext>
            </p:extLst>
          </p:nvPr>
        </p:nvGraphicFramePr>
        <p:xfrm>
          <a:off x="82494" y="3559224"/>
          <a:ext cx="8559522" cy="30804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 14">
            <a:extLst>
              <a:ext uri="{FF2B5EF4-FFF2-40B4-BE49-F238E27FC236}">
                <a16:creationId xmlns:a16="http://schemas.microsoft.com/office/drawing/2014/main" id="{DB54A99C-4591-744E-9828-43D8BD55C8D2}"/>
              </a:ext>
            </a:extLst>
          </p:cNvPr>
          <p:cNvGraphicFramePr/>
          <p:nvPr>
            <p:extLst>
              <p:ext uri="{D42A27DB-BD31-4B8C-83A1-F6EECF244321}">
                <p14:modId xmlns:p14="http://schemas.microsoft.com/office/powerpoint/2010/main" val="2265413152"/>
              </p:ext>
            </p:extLst>
          </p:nvPr>
        </p:nvGraphicFramePr>
        <p:xfrm>
          <a:off x="74114" y="3307986"/>
          <a:ext cx="8559522" cy="308045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TextBox 8">
            <a:extLst>
              <a:ext uri="{FF2B5EF4-FFF2-40B4-BE49-F238E27FC236}">
                <a16:creationId xmlns:a16="http://schemas.microsoft.com/office/drawing/2014/main" id="{12D511E3-B814-7341-A37A-8BA9181682FE}"/>
              </a:ext>
            </a:extLst>
          </p:cNvPr>
          <p:cNvSpPr txBox="1"/>
          <p:nvPr/>
        </p:nvSpPr>
        <p:spPr>
          <a:xfrm>
            <a:off x="6064707" y="2752110"/>
            <a:ext cx="5903404" cy="35394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intentionally use the term contextually inappropriate behavior rather than unwanted or inappropriate behavior to emphasize the role of context in judgments about what behaviors are and are not accepted. </a:t>
            </a:r>
            <a:endParaRPr lang="en-US" sz="3200" dirty="0"/>
          </a:p>
        </p:txBody>
      </p:sp>
    </p:spTree>
    <p:extLst>
      <p:ext uri="{BB962C8B-B14F-4D97-AF65-F5344CB8AC3E}">
        <p14:creationId xmlns:p14="http://schemas.microsoft.com/office/powerpoint/2010/main" val="374973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5983CC1D-7E30-BE47-96C2-BC334579245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graphicEl>
                                              <a:dgm id="{A92F2B88-7355-8643-9BCB-FF7590F735A3}"/>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graphicEl>
                                              <a:dgm id="{0F109102-B115-8B4A-873D-0A647D824BC9}"/>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graphicEl>
                                              <a:dgm id="{478CBE3D-5D65-1344-9086-C1C5AD2083FF}"/>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graphicEl>
                                              <a:dgm id="{18BC070E-132B-8046-B42B-3BE595D6AA8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graphicEl>
                                              <a:dgm id="{C1B78371-B723-F94D-8924-BA40BC10A71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graphicEl>
                                              <a:dgm id="{DAE5B4B5-3DB4-744F-A9C3-1E2F46967070}"/>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graphicEl>
                                              <a:dgm id="{89596680-8DE7-2945-A9AB-43A59E8372A5}"/>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graphicEl>
                                              <a:dgm id="{C0E3774D-5ECD-964E-AD7F-27AA95AA8FE6}"/>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3">
                                            <p:graphicEl>
                                              <a:dgm id="{5983CC1D-7E30-BE47-96C2-BC334579245D}"/>
                                            </p:graphicEl>
                                          </p:spTgt>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3">
                                            <p:graphicEl>
                                              <a:dgm id="{A92F2B88-7355-8643-9BCB-FF7590F735A3}"/>
                                            </p:graphicEl>
                                          </p:spTgt>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3">
                                            <p:graphicEl>
                                              <a:dgm id="{0F109102-B115-8B4A-873D-0A647D824BC9}"/>
                                            </p:graphicEl>
                                          </p:spTgt>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3">
                                            <p:graphicEl>
                                              <a:dgm id="{478CBE3D-5D65-1344-9086-C1C5AD2083FF}"/>
                                            </p:graphicEl>
                                          </p:spTgt>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graphicEl>
                                              <a:dgm id="{18BC070E-132B-8046-B42B-3BE595D6AA88}"/>
                                            </p:graphicEl>
                                          </p:spTgt>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3">
                                            <p:graphicEl>
                                              <a:dgm id="{C1B78371-B723-F94D-8924-BA40BC10A71E}"/>
                                            </p:graphicEl>
                                          </p:spTgt>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
                                            <p:graphicEl>
                                              <a:dgm id="{DAE5B4B5-3DB4-744F-A9C3-1E2F46967070}"/>
                                            </p:graphicEl>
                                          </p:spTgt>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3">
                                            <p:graphicEl>
                                              <a:dgm id="{89596680-8DE7-2945-A9AB-43A59E8372A5}"/>
                                            </p:graphicEl>
                                          </p:spTgt>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3">
                                            <p:graphicEl>
                                              <a:dgm id="{C0E3774D-5ECD-964E-AD7F-27AA95AA8FE6}"/>
                                            </p:graphicEl>
                                          </p:spTgt>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4">
                                            <p:graphicEl>
                                              <a:dgm id="{5983CC1D-7E30-BE47-96C2-BC334579245D}"/>
                                            </p:graphic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graphicEl>
                                              <a:dgm id="{A92F2B88-7355-8643-9BCB-FF7590F735A3}"/>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graphicEl>
                                              <a:dgm id="{0F109102-B115-8B4A-873D-0A647D824BC9}"/>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graphicEl>
                                              <a:dgm id="{478CBE3D-5D65-1344-9086-C1C5AD2083FF}"/>
                                            </p:graphic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
                                            <p:graphicEl>
                                              <a:dgm id="{18BC070E-132B-8046-B42B-3BE595D6AA88}"/>
                                            </p:graphic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
                                            <p:graphicEl>
                                              <a:dgm id="{C1B78371-B723-F94D-8924-BA40BC10A71E}"/>
                                            </p:graphic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
                                            <p:graphicEl>
                                              <a:dgm id="{DAE5B4B5-3DB4-744F-A9C3-1E2F46967070}"/>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
                                            <p:graphicEl>
                                              <a:dgm id="{89596680-8DE7-2945-A9AB-43A59E8372A5}"/>
                                            </p:graphic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
                                            <p:graphicEl>
                                              <a:dgm id="{C0E3774D-5ECD-964E-AD7F-27AA95AA8FE6}"/>
                                            </p:graphic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4">
                                            <p:graphicEl>
                                              <a:dgm id="{5983CC1D-7E30-BE47-96C2-BC334579245D}"/>
                                            </p:graphicEl>
                                          </p:spTgt>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4">
                                            <p:graphicEl>
                                              <a:dgm id="{A92F2B88-7355-8643-9BCB-FF7590F735A3}"/>
                                            </p:graphicEl>
                                          </p:spTgt>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14">
                                            <p:graphicEl>
                                              <a:dgm id="{0F109102-B115-8B4A-873D-0A647D824BC9}"/>
                                            </p:graphicEl>
                                          </p:spTgt>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4">
                                            <p:graphicEl>
                                              <a:dgm id="{478CBE3D-5D65-1344-9086-C1C5AD2083FF}"/>
                                            </p:graphicEl>
                                          </p:spTgt>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4">
                                            <p:graphicEl>
                                              <a:dgm id="{18BC070E-132B-8046-B42B-3BE595D6AA88}"/>
                                            </p:graphicEl>
                                          </p:spTgt>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4">
                                            <p:graphicEl>
                                              <a:dgm id="{C1B78371-B723-F94D-8924-BA40BC10A71E}"/>
                                            </p:graphicEl>
                                          </p:spTgt>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4">
                                            <p:graphicEl>
                                              <a:dgm id="{DAE5B4B5-3DB4-744F-A9C3-1E2F46967070}"/>
                                            </p:graphicEl>
                                          </p:spTgt>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4">
                                            <p:graphicEl>
                                              <a:dgm id="{89596680-8DE7-2945-A9AB-43A59E8372A5}"/>
                                            </p:graphicEl>
                                          </p:spTgt>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4">
                                            <p:graphicEl>
                                              <a:dgm id="{C0E3774D-5ECD-964E-AD7F-27AA95AA8FE6}"/>
                                            </p:graphicEl>
                                          </p:spTgt>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15">
                                            <p:graphicEl>
                                              <a:dgm id="{5983CC1D-7E30-BE47-96C2-BC334579245D}"/>
                                            </p:graphic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5">
                                            <p:graphicEl>
                                              <a:dgm id="{A92F2B88-7355-8643-9BCB-FF7590F735A3}"/>
                                            </p:graphicEl>
                                          </p:spTgt>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5">
                                            <p:graphicEl>
                                              <a:dgm id="{0F109102-B115-8B4A-873D-0A647D824BC9}"/>
                                            </p:graphic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5">
                                            <p:graphicEl>
                                              <a:dgm id="{478CBE3D-5D65-1344-9086-C1C5AD2083FF}"/>
                                            </p:graphicEl>
                                          </p:spTgt>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5">
                                            <p:graphicEl>
                                              <a:dgm id="{18BC070E-132B-8046-B42B-3BE595D6AA88}"/>
                                            </p:graphic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5">
                                            <p:graphicEl>
                                              <a:dgm id="{C1B78371-B723-F94D-8924-BA40BC10A71E}"/>
                                            </p:graphicEl>
                                          </p:spTgt>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5">
                                            <p:graphicEl>
                                              <a:dgm id="{DAE5B4B5-3DB4-744F-A9C3-1E2F46967070}"/>
                                            </p:graphic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5">
                                            <p:graphicEl>
                                              <a:dgm id="{89596680-8DE7-2945-A9AB-43A59E8372A5}"/>
                                            </p:graphicEl>
                                          </p:spTgt>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5">
                                            <p:graphicEl>
                                              <a:dgm id="{C0E3774D-5ECD-964E-AD7F-27AA95AA8FE6}"/>
                                            </p:graphic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15">
                                            <p:graphicEl>
                                              <a:dgm id="{5983CC1D-7E30-BE47-96C2-BC334579245D}"/>
                                            </p:graphicEl>
                                          </p:spTgt>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15">
                                            <p:graphicEl>
                                              <a:dgm id="{A92F2B88-7355-8643-9BCB-FF7590F735A3}"/>
                                            </p:graphicEl>
                                          </p:spTgt>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15">
                                            <p:graphicEl>
                                              <a:dgm id="{0F109102-B115-8B4A-873D-0A647D824BC9}"/>
                                            </p:graphicEl>
                                          </p:spTgt>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15">
                                            <p:graphicEl>
                                              <a:dgm id="{478CBE3D-5D65-1344-9086-C1C5AD2083FF}"/>
                                            </p:graphicEl>
                                          </p:spTgt>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15">
                                            <p:graphicEl>
                                              <a:dgm id="{18BC070E-132B-8046-B42B-3BE595D6AA88}"/>
                                            </p:graphicEl>
                                          </p:spTgt>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15">
                                            <p:graphicEl>
                                              <a:dgm id="{C1B78371-B723-F94D-8924-BA40BC10A71E}"/>
                                            </p:graphicEl>
                                          </p:spTgt>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15">
                                            <p:graphicEl>
                                              <a:dgm id="{DAE5B4B5-3DB4-744F-A9C3-1E2F46967070}"/>
                                            </p:graphicEl>
                                          </p:spTgt>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15">
                                            <p:graphicEl>
                                              <a:dgm id="{89596680-8DE7-2945-A9AB-43A59E8372A5}"/>
                                            </p:graphicEl>
                                          </p:spTgt>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5">
                                            <p:graphicEl>
                                              <a:dgm id="{C0E3774D-5ECD-964E-AD7F-27AA95AA8FE6}"/>
                                            </p:graphicEl>
                                          </p:spTgt>
                                        </p:tgtEl>
                                        <p:attrNameLst>
                                          <p:attrName>style.visibility</p:attrName>
                                        </p:attrNameLst>
                                      </p:cBhvr>
                                      <p:to>
                                        <p:strVal val="hidden"/>
                                      </p:to>
                                    </p:set>
                                  </p:childTnLst>
                                </p:cTn>
                              </p:par>
                              <p:par>
                                <p:cTn id="143" presetID="1" presetClass="entr" presetSubtype="0" fill="hold" grpId="0" nodeType="withEffect">
                                  <p:stCondLst>
                                    <p:cond delay="0"/>
                                  </p:stCondLst>
                                  <p:childTnLst>
                                    <p:set>
                                      <p:cBhvr>
                                        <p:cTn id="1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Graphic spid="13" grpId="1">
        <p:bldSub>
          <a:bldDgm/>
        </p:bldSub>
      </p:bldGraphic>
      <p:bldGraphic spid="14" grpId="0" uiExpand="1">
        <p:bldSub>
          <a:bldDgm bld="one"/>
        </p:bldSub>
      </p:bldGraphic>
      <p:bldGraphic spid="14" grpId="1">
        <p:bldSub>
          <a:bldDgm/>
        </p:bldSub>
      </p:bldGraphic>
      <p:bldGraphic spid="15" grpId="0" uiExpand="1">
        <p:bldSub>
          <a:bldDgm bld="one"/>
        </p:bldSub>
      </p:bldGraphic>
      <p:bldGraphic spid="15" grpId="1">
        <p:bldSub>
          <a:bldDgm/>
        </p:bldSub>
      </p:bldGraphic>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1EA8F6-9D5C-834C-B211-EB8D9490A3D3}"/>
              </a:ext>
            </a:extLst>
          </p:cNvPr>
          <p:cNvSpPr txBox="1"/>
          <p:nvPr/>
        </p:nvSpPr>
        <p:spPr>
          <a:xfrm>
            <a:off x="268941" y="320457"/>
            <a:ext cx="5502349" cy="310854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a:t>Identifying, teaching and reinforcing our school-wide and class-wide expectations is critical! </a:t>
            </a:r>
          </a:p>
          <a:p>
            <a:endParaRPr lang="en-US" sz="2800" dirty="0"/>
          </a:p>
          <a:p>
            <a:r>
              <a:rPr lang="en-US" sz="2800" dirty="0"/>
              <a:t>But, we also need to prepare staff for responding to contextually inappropriate behavior...</a:t>
            </a:r>
          </a:p>
        </p:txBody>
      </p:sp>
      <p:sp>
        <p:nvSpPr>
          <p:cNvPr id="6" name="TextBox 5">
            <a:extLst>
              <a:ext uri="{FF2B5EF4-FFF2-40B4-BE49-F238E27FC236}">
                <a16:creationId xmlns:a16="http://schemas.microsoft.com/office/drawing/2014/main" id="{FF514031-DAA4-5643-AB1C-F4B4E8F2427E}"/>
              </a:ext>
            </a:extLst>
          </p:cNvPr>
          <p:cNvSpPr txBox="1"/>
          <p:nvPr/>
        </p:nvSpPr>
        <p:spPr>
          <a:xfrm>
            <a:off x="5072042" y="2966910"/>
            <a:ext cx="6985487" cy="35394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a:t>This requires :</a:t>
            </a:r>
          </a:p>
          <a:p>
            <a:endParaRPr lang="en-US" sz="2800" dirty="0"/>
          </a:p>
          <a:p>
            <a:pPr marL="457200" indent="-457200">
              <a:buFont typeface="Arial" panose="020B0604020202020204" pitchFamily="34" charset="0"/>
              <a:buChar char="•"/>
            </a:pPr>
            <a:r>
              <a:rPr lang="en-US" sz="2800" dirty="0"/>
              <a:t>understanding the science of behavior</a:t>
            </a:r>
          </a:p>
          <a:p>
            <a:pPr marL="457200" indent="-457200">
              <a:buFont typeface="Arial" panose="020B0604020202020204" pitchFamily="34" charset="0"/>
              <a:buChar char="•"/>
            </a:pPr>
            <a:r>
              <a:rPr lang="en-US" sz="2800" dirty="0"/>
              <a:t>developing awareness of implicit biases</a:t>
            </a:r>
          </a:p>
          <a:p>
            <a:pPr marL="457200" indent="-457200">
              <a:buFont typeface="Arial" panose="020B0604020202020204" pitchFamily="34" charset="0"/>
              <a:buChar char="•"/>
            </a:pPr>
            <a:r>
              <a:rPr lang="en-US" sz="2800" dirty="0"/>
              <a:t>recognizing vulnerable decision points </a:t>
            </a:r>
          </a:p>
          <a:p>
            <a:pPr marL="457200" indent="-457200">
              <a:buFont typeface="Arial" panose="020B0604020202020204" pitchFamily="34" charset="0"/>
              <a:buChar char="•"/>
            </a:pPr>
            <a:r>
              <a:rPr lang="en-US" sz="2800" dirty="0"/>
              <a:t>learning neutralizing routines</a:t>
            </a:r>
          </a:p>
          <a:p>
            <a:pPr marL="457200" indent="-457200">
              <a:buFont typeface="Arial" panose="020B0604020202020204" pitchFamily="34" charset="0"/>
              <a:buChar char="•"/>
            </a:pPr>
            <a:r>
              <a:rPr lang="en-US" sz="2800" dirty="0"/>
              <a:t>establishing consistent school-wide responses </a:t>
            </a:r>
          </a:p>
        </p:txBody>
      </p:sp>
    </p:spTree>
    <p:extLst>
      <p:ext uri="{BB962C8B-B14F-4D97-AF65-F5344CB8AC3E}">
        <p14:creationId xmlns:p14="http://schemas.microsoft.com/office/powerpoint/2010/main" val="554389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2" name="Title 1">
            <a:extLst>
              <a:ext uri="{FF2B5EF4-FFF2-40B4-BE49-F238E27FC236}">
                <a16:creationId xmlns:a16="http://schemas.microsoft.com/office/drawing/2014/main" id="{10621BC8-CBF0-E746-8785-B9FA78A807EA}"/>
              </a:ext>
            </a:extLst>
          </p:cNvPr>
          <p:cNvSpPr>
            <a:spLocks noGrp="1"/>
          </p:cNvSpPr>
          <p:nvPr>
            <p:ph type="title"/>
          </p:nvPr>
        </p:nvSpPr>
        <p:spPr>
          <a:xfrm rot="-151">
            <a:off x="463323" y="2464958"/>
            <a:ext cx="4875591" cy="2344873"/>
          </a:xfrm>
        </p:spPr>
        <p:txBody>
          <a:bodyPr/>
          <a:lstStyle/>
          <a:p>
            <a:r>
              <a:rPr lang="en-US" dirty="0"/>
              <a:t>Building Behavioral Capacity</a:t>
            </a:r>
          </a:p>
        </p:txBody>
      </p:sp>
    </p:spTree>
    <p:extLst>
      <p:ext uri="{BB962C8B-B14F-4D97-AF65-F5344CB8AC3E}">
        <p14:creationId xmlns:p14="http://schemas.microsoft.com/office/powerpoint/2010/main" val="3409900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D7BB-8340-6646-99C1-6FE9ABEA6743}"/>
              </a:ext>
            </a:extLst>
          </p:cNvPr>
          <p:cNvSpPr>
            <a:spLocks noGrp="1"/>
          </p:cNvSpPr>
          <p:nvPr>
            <p:ph type="title"/>
          </p:nvPr>
        </p:nvSpPr>
        <p:spPr>
          <a:xfrm>
            <a:off x="431392" y="1508779"/>
            <a:ext cx="4746794" cy="3840442"/>
          </a:xfrm>
        </p:spPr>
        <p:txBody>
          <a:bodyPr/>
          <a:lstStyle/>
          <a:p>
            <a:r>
              <a:rPr lang="en-US" sz="3200" b="0" dirty="0"/>
              <a:t>Before we can effectively encourage or discourage behavior, </a:t>
            </a:r>
            <a:br>
              <a:rPr lang="en-US" sz="3200" b="0" dirty="0"/>
            </a:br>
            <a:r>
              <a:rPr lang="en-US" sz="3200" b="0" dirty="0"/>
              <a:t>we need to understand why behavior happens AND how to identify why the behavior is continuing!</a:t>
            </a:r>
          </a:p>
        </p:txBody>
      </p:sp>
      <p:pic>
        <p:nvPicPr>
          <p:cNvPr id="5" name="Picture 2" descr="Amazon.com : Dairy Queen Scream - Funny Happy Father&amp;#39;s Day Greeting Card  with Envelope (4.63 x 6.75 Inch) - Ice Cream and Kids, Fathers Day Note  Card for Dad, Men - Cute">
            <a:extLst>
              <a:ext uri="{FF2B5EF4-FFF2-40B4-BE49-F238E27FC236}">
                <a16:creationId xmlns:a16="http://schemas.microsoft.com/office/drawing/2014/main" id="{B008E6E6-D9BB-5C49-86CD-995BC1BF54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570"/>
          <a:stretch/>
        </p:blipFill>
        <p:spPr bwMode="auto">
          <a:xfrm>
            <a:off x="5969452" y="671051"/>
            <a:ext cx="4722813" cy="551589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023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51778" y="190500"/>
            <a:ext cx="4794971" cy="6630888"/>
          </a:xfrm>
        </p:spPr>
        <p:style>
          <a:lnRef idx="2">
            <a:schemeClr val="accent2"/>
          </a:lnRef>
          <a:fillRef idx="1">
            <a:schemeClr val="lt1"/>
          </a:fillRef>
          <a:effectRef idx="0">
            <a:schemeClr val="accent2"/>
          </a:effectRef>
          <a:fontRef idx="minor">
            <a:schemeClr val="dk1"/>
          </a:fontRef>
        </p:style>
        <p:txBody>
          <a:bodyPr>
            <a:noAutofit/>
          </a:bodyPr>
          <a:lstStyle/>
          <a:p>
            <a:pPr marL="169329" indent="0">
              <a:spcAft>
                <a:spcPts val="1200"/>
              </a:spcAft>
              <a:buNone/>
            </a:pPr>
            <a:r>
              <a:rPr lang="en-US" sz="2800" dirty="0">
                <a:solidFill>
                  <a:schemeClr val="accent6">
                    <a:lumMod val="50000"/>
                  </a:schemeClr>
                </a:solidFill>
                <a:latin typeface="+mn-lt"/>
              </a:rPr>
              <a:t>A basic understanding of the science of behavior change: </a:t>
            </a:r>
          </a:p>
          <a:p>
            <a:pPr>
              <a:spcAft>
                <a:spcPts val="1200"/>
              </a:spcAft>
            </a:pPr>
            <a:r>
              <a:rPr lang="en-US" sz="2800" dirty="0">
                <a:solidFill>
                  <a:schemeClr val="accent6">
                    <a:lumMod val="50000"/>
                  </a:schemeClr>
                </a:solidFill>
                <a:latin typeface="+mn-lt"/>
              </a:rPr>
              <a:t>Gives us tools to observe, measure, teach, and correct behaviors </a:t>
            </a:r>
            <a:r>
              <a:rPr lang="en-US" sz="2800" b="1" u="sng" dirty="0">
                <a:solidFill>
                  <a:schemeClr val="accent6">
                    <a:lumMod val="50000"/>
                  </a:schemeClr>
                </a:solidFill>
                <a:latin typeface="+mn-lt"/>
              </a:rPr>
              <a:t>effectively</a:t>
            </a:r>
            <a:r>
              <a:rPr lang="en-US" sz="2800" dirty="0">
                <a:solidFill>
                  <a:schemeClr val="accent6">
                    <a:lumMod val="50000"/>
                  </a:schemeClr>
                </a:solidFill>
                <a:latin typeface="+mn-lt"/>
              </a:rPr>
              <a:t> and </a:t>
            </a:r>
            <a:r>
              <a:rPr lang="en-US" sz="2800" b="1" u="sng" dirty="0">
                <a:solidFill>
                  <a:schemeClr val="accent6">
                    <a:lumMod val="50000"/>
                  </a:schemeClr>
                </a:solidFill>
                <a:latin typeface="+mn-lt"/>
              </a:rPr>
              <a:t>efficiently</a:t>
            </a:r>
            <a:r>
              <a:rPr lang="en-US" sz="2800" dirty="0">
                <a:solidFill>
                  <a:schemeClr val="accent6">
                    <a:lumMod val="50000"/>
                  </a:schemeClr>
                </a:solidFill>
                <a:latin typeface="+mn-lt"/>
              </a:rPr>
              <a:t>.</a:t>
            </a:r>
            <a:endParaRPr lang="en-US" sz="1400" dirty="0">
              <a:solidFill>
                <a:schemeClr val="accent6">
                  <a:lumMod val="50000"/>
                </a:schemeClr>
              </a:solidFill>
              <a:latin typeface="+mn-lt"/>
            </a:endParaRPr>
          </a:p>
          <a:p>
            <a:pPr>
              <a:spcAft>
                <a:spcPts val="1200"/>
              </a:spcAft>
            </a:pPr>
            <a:r>
              <a:rPr lang="en-US" sz="2800" dirty="0">
                <a:solidFill>
                  <a:schemeClr val="accent6">
                    <a:lumMod val="50000"/>
                  </a:schemeClr>
                </a:solidFill>
                <a:latin typeface="+mn-lt"/>
              </a:rPr>
              <a:t>Moves us away from perceptions, opinions, and assumptions about motivations or intentions</a:t>
            </a:r>
          </a:p>
          <a:p>
            <a:pPr>
              <a:spcAft>
                <a:spcPts val="1200"/>
              </a:spcAft>
            </a:pPr>
            <a:r>
              <a:rPr lang="en-US" sz="2800" dirty="0">
                <a:solidFill>
                  <a:schemeClr val="accent6">
                    <a:lumMod val="50000"/>
                  </a:schemeClr>
                </a:solidFill>
                <a:latin typeface="+mn-lt"/>
              </a:rPr>
              <a:t>Shares the following assumptions (see right)</a:t>
            </a:r>
          </a:p>
        </p:txBody>
      </p:sp>
      <p:graphicFrame>
        <p:nvGraphicFramePr>
          <p:cNvPr id="10" name="Diagram 9">
            <a:extLst>
              <a:ext uri="{FF2B5EF4-FFF2-40B4-BE49-F238E27FC236}">
                <a16:creationId xmlns:a16="http://schemas.microsoft.com/office/drawing/2014/main" id="{C8E0D0EB-75AD-9B40-8487-5DA722C5E95C}"/>
              </a:ext>
            </a:extLst>
          </p:cNvPr>
          <p:cNvGraphicFramePr/>
          <p:nvPr>
            <p:extLst>
              <p:ext uri="{D42A27DB-BD31-4B8C-83A1-F6EECF244321}">
                <p14:modId xmlns:p14="http://schemas.microsoft.com/office/powerpoint/2010/main" val="601488792"/>
              </p:ext>
            </p:extLst>
          </p:nvPr>
        </p:nvGraphicFramePr>
        <p:xfrm>
          <a:off x="5242561" y="190500"/>
          <a:ext cx="6753386"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Box 47">
            <a:extLst>
              <a:ext uri="{FF2B5EF4-FFF2-40B4-BE49-F238E27FC236}">
                <a16:creationId xmlns:a16="http://schemas.microsoft.com/office/drawing/2014/main" id="{1C9FB740-2FE7-2E48-9E71-1D7251B8A590}"/>
              </a:ext>
            </a:extLst>
          </p:cNvPr>
          <p:cNvSpPr txBox="1">
            <a:spLocks noChangeArrowheads="1"/>
          </p:cNvSpPr>
          <p:nvPr/>
        </p:nvSpPr>
        <p:spPr bwMode="auto">
          <a:xfrm>
            <a:off x="2593538" y="6513611"/>
            <a:ext cx="2057400" cy="307777"/>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(Colvin &amp; Sugai, 1989)</a:t>
            </a:r>
          </a:p>
        </p:txBody>
      </p:sp>
    </p:spTree>
    <p:extLst>
      <p:ext uri="{BB962C8B-B14F-4D97-AF65-F5344CB8AC3E}">
        <p14:creationId xmlns:p14="http://schemas.microsoft.com/office/powerpoint/2010/main" val="289837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dgm id="{3BD6D315-ACFA-0041-A804-352B8169D51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dgm id="{DA4FEA85-6722-CF44-BC65-549EF23DF04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dgm id="{C359A428-A356-6941-BF0B-E936277F3D5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graphicEl>
                                              <a:dgm id="{23272C58-DAE8-7848-850B-6255C7F693B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graphicEl>
                                              <a:dgm id="{CDD1949F-6312-C54E-8A66-9AD01A02702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graphicEl>
                                              <a:dgm id="{B4E428A4-77C3-BE48-94A4-333F3639B5D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425891" y="420968"/>
            <a:ext cx="9378000" cy="845600"/>
          </a:xfrm>
        </p:spPr>
        <p:txBody>
          <a:bodyPr>
            <a:noAutofit/>
          </a:bodyPr>
          <a:lstStyle/>
          <a:p>
            <a:r>
              <a:rPr lang="en-US" dirty="0">
                <a:solidFill>
                  <a:schemeClr val="accent6">
                    <a:lumMod val="50000"/>
                  </a:schemeClr>
                </a:solidFill>
              </a:rPr>
              <a:t>BUILDING BLOCKS OF BEHAVIOR: Three Term Contingency</a:t>
            </a:r>
          </a:p>
        </p:txBody>
      </p:sp>
      <p:graphicFrame>
        <p:nvGraphicFramePr>
          <p:cNvPr id="3" name="Diagram 2">
            <a:extLst>
              <a:ext uri="{FF2B5EF4-FFF2-40B4-BE49-F238E27FC236}">
                <a16:creationId xmlns:a16="http://schemas.microsoft.com/office/drawing/2014/main" id="{3DF74023-D265-4E65-BFF6-D05F008CB238}"/>
              </a:ext>
            </a:extLst>
          </p:cNvPr>
          <p:cNvGraphicFramePr/>
          <p:nvPr>
            <p:extLst>
              <p:ext uri="{D42A27DB-BD31-4B8C-83A1-F6EECF244321}">
                <p14:modId xmlns:p14="http://schemas.microsoft.com/office/powerpoint/2010/main" val="1208399847"/>
              </p:ext>
            </p:extLst>
          </p:nvPr>
        </p:nvGraphicFramePr>
        <p:xfrm>
          <a:off x="652054" y="1666453"/>
          <a:ext cx="1088789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2DA296C7-DC5F-014C-B31C-287274EB606A}"/>
              </a:ext>
            </a:extLst>
          </p:cNvPr>
          <p:cNvPicPr>
            <a:picLocks noChangeAspect="1"/>
          </p:cNvPicPr>
          <p:nvPr/>
        </p:nvPicPr>
        <p:blipFill rotWithShape="1">
          <a:blip r:embed="rId8"/>
          <a:srcRect l="15298" t="6738" r="15999" b="17357"/>
          <a:stretch/>
        </p:blipFill>
        <p:spPr>
          <a:xfrm>
            <a:off x="11146120" y="5824368"/>
            <a:ext cx="1045880" cy="1033632"/>
          </a:xfrm>
          <a:prstGeom prst="ellipse">
            <a:avLst/>
          </a:prstGeom>
          <a:ln w="19050">
            <a:solidFill>
              <a:schemeClr val="accent2">
                <a:lumMod val="50000"/>
              </a:schemeClr>
            </a:solidFill>
          </a:ln>
        </p:spPr>
      </p:pic>
    </p:spTree>
    <p:extLst>
      <p:ext uri="{BB962C8B-B14F-4D97-AF65-F5344CB8AC3E}">
        <p14:creationId xmlns:p14="http://schemas.microsoft.com/office/powerpoint/2010/main" val="45430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41550FD2-57E0-40BA-9171-D9883EC7C15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DEC39FAC-0823-49C5-B43B-8FEB6793865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graphicEl>
                                              <a:dgm id="{6A3317EC-FD55-433A-B916-0B87465A1DA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AB1C1C31-F6ED-4F2B-AF08-1F832D90A11D}"/>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046C8056-26E1-420D-8912-57131D2F101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63D34A2B-4C96-4845-903D-2BD9A33B12F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C183D7F6-B498-43B3-948B-1728B52AA6E4}">
                <adec:decorative xmlns:adec="http://schemas.microsoft.com/office/drawing/2017/decorative" val="1"/>
              </a:ext>
            </a:extLst>
          </p:cNvPr>
          <p:cNvSpPr>
            <a:spLocks noGrp="1"/>
          </p:cNvSpPr>
          <p:nvPr>
            <p:ph type="title"/>
          </p:nvPr>
        </p:nvSpPr>
        <p:spPr>
          <a:xfrm>
            <a:off x="193417" y="436467"/>
            <a:ext cx="9378000" cy="845600"/>
          </a:xfrm>
        </p:spPr>
        <p:txBody>
          <a:bodyPr>
            <a:normAutofit/>
          </a:bodyPr>
          <a:lstStyle/>
          <a:p>
            <a:r>
              <a:rPr lang="en-US" altLang="x-none" dirty="0">
                <a:solidFill>
                  <a:schemeClr val="accent6">
                    <a:lumMod val="50000"/>
                  </a:schemeClr>
                </a:solidFill>
                <a:ea typeface="ヒラギノ角ゴ Pro W3" charset="-128"/>
              </a:rPr>
              <a:t> EXAMPLE: Jamie</a:t>
            </a:r>
            <a:endParaRPr lang="en-US" dirty="0">
              <a:solidFill>
                <a:schemeClr val="accent6">
                  <a:lumMod val="50000"/>
                </a:schemeClr>
              </a:solidFill>
            </a:endParaRPr>
          </a:p>
        </p:txBody>
      </p:sp>
      <p:graphicFrame>
        <p:nvGraphicFramePr>
          <p:cNvPr id="8" name="Diagram 7">
            <a:extLst>
              <a:ext uri="{FF2B5EF4-FFF2-40B4-BE49-F238E27FC236}">
                <a16:creationId xmlns:a16="http://schemas.microsoft.com/office/drawing/2014/main" id="{1D49B308-084D-924B-8F80-F4E6297DE4EB}"/>
              </a:ext>
            </a:extLst>
          </p:cNvPr>
          <p:cNvGraphicFramePr/>
          <p:nvPr>
            <p:extLst>
              <p:ext uri="{D42A27DB-BD31-4B8C-83A1-F6EECF244321}">
                <p14:modId xmlns:p14="http://schemas.microsoft.com/office/powerpoint/2010/main" val="2027776738"/>
              </p:ext>
            </p:extLst>
          </p:nvPr>
        </p:nvGraphicFramePr>
        <p:xfrm>
          <a:off x="425892" y="1164268"/>
          <a:ext cx="1088789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C7B0902E-55C2-B648-9003-90080AF5B4BF}"/>
              </a:ext>
            </a:extLst>
          </p:cNvPr>
          <p:cNvPicPr>
            <a:picLocks noChangeAspect="1"/>
          </p:cNvPicPr>
          <p:nvPr/>
        </p:nvPicPr>
        <p:blipFill rotWithShape="1">
          <a:blip r:embed="rId8"/>
          <a:srcRect l="6733" t="15855" r="11160"/>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364079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41550FD2-57E0-40BA-9171-D9883EC7C15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dgm id="{DEC39FAC-0823-49C5-B43B-8FEB6793865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graphicEl>
                                              <a:dgm id="{6A3317EC-FD55-433A-B916-0B87465A1DA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C0E026AC-46CA-964B-995E-EAA3A30BF318}"/>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graphicEl>
                                              <a:dgm id="{45F531E4-0EC7-0A45-9069-06848BE510AE}"/>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graphicEl>
                                              <a:dgm id="{7FC35198-AF91-1146-87D8-236229050F4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046C8056-26E1-420D-8912-57131D2F1019}"/>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graphicEl>
                                              <a:dgm id="{63D34A2B-4C96-4845-903D-2BD9A33B12F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8EF20A-D297-43DD-896E-76B4BAE0411E}"/>
              </a:ext>
            </a:extLst>
          </p:cNvPr>
          <p:cNvSpPr>
            <a:spLocks noGrp="1"/>
          </p:cNvSpPr>
          <p:nvPr>
            <p:ph type="title"/>
          </p:nvPr>
        </p:nvSpPr>
        <p:spPr>
          <a:xfrm>
            <a:off x="270909" y="254779"/>
            <a:ext cx="9378000" cy="845600"/>
          </a:xfrm>
        </p:spPr>
        <p:txBody>
          <a:bodyPr/>
          <a:lstStyle/>
          <a:p>
            <a:r>
              <a:rPr lang="en-US" dirty="0">
                <a:solidFill>
                  <a:schemeClr val="accent6">
                    <a:lumMod val="50000"/>
                  </a:schemeClr>
                </a:solidFill>
              </a:rPr>
              <a:t>REINFORCEMENT &amp; PUNISHMENT</a:t>
            </a:r>
          </a:p>
        </p:txBody>
      </p:sp>
      <p:graphicFrame>
        <p:nvGraphicFramePr>
          <p:cNvPr id="5" name="Diagram 4">
            <a:extLst>
              <a:ext uri="{FF2B5EF4-FFF2-40B4-BE49-F238E27FC236}">
                <a16:creationId xmlns:a16="http://schemas.microsoft.com/office/drawing/2014/main" id="{671FC51B-71DC-4417-868E-BB2B983C3BAE}"/>
              </a:ext>
            </a:extLst>
          </p:cNvPr>
          <p:cNvGraphicFramePr/>
          <p:nvPr>
            <p:extLst>
              <p:ext uri="{D42A27DB-BD31-4B8C-83A1-F6EECF244321}">
                <p14:modId xmlns:p14="http://schemas.microsoft.com/office/powerpoint/2010/main" val="3566880199"/>
              </p:ext>
            </p:extLst>
          </p:nvPr>
        </p:nvGraphicFramePr>
        <p:xfrm>
          <a:off x="1465450" y="1313063"/>
          <a:ext cx="10160000" cy="5414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207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5A015B9-2941-784E-9462-D78A4531A42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8D707F9F-F150-B843-8666-BEC26BE76600}"/>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2B5AAF37-CFCE-374E-9E21-885AAC59FFC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B1C6E067-4156-3445-AF6C-36FD1EFAE2B7}"/>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D811A819-A14E-A548-B6AE-67661EE9FB6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F76D91E3-A2C7-0A4A-9A08-99B4BC1287D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E8BBB55-DF6E-B349-8C39-B4F5EAAFA7F0}"/>
              </a:ext>
            </a:extLst>
          </p:cNvPr>
          <p:cNvGraphicFramePr/>
          <p:nvPr>
            <p:extLst>
              <p:ext uri="{D42A27DB-BD31-4B8C-83A1-F6EECF244321}">
                <p14:modId xmlns:p14="http://schemas.microsoft.com/office/powerpoint/2010/main" val="1182495051"/>
              </p:ext>
            </p:extLst>
          </p:nvPr>
        </p:nvGraphicFramePr>
        <p:xfrm>
          <a:off x="385964" y="976393"/>
          <a:ext cx="10887892" cy="4541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7AF4DC34-819B-D14C-9BDF-BC8186FAECA7}"/>
              </a:ext>
              <a:ext uri="{C183D7F6-B498-43B3-948B-1728B52AA6E4}">
                <adec:decorative xmlns:adec="http://schemas.microsoft.com/office/drawing/2017/decorative" val="1"/>
              </a:ext>
            </a:extLst>
          </p:cNvPr>
          <p:cNvSpPr>
            <a:spLocks noGrp="1"/>
          </p:cNvSpPr>
          <p:nvPr>
            <p:ph type="title"/>
          </p:nvPr>
        </p:nvSpPr>
        <p:spPr>
          <a:xfrm>
            <a:off x="385964" y="275814"/>
            <a:ext cx="7441531" cy="845600"/>
          </a:xfrm>
        </p:spPr>
        <p:txBody>
          <a:bodyPr>
            <a:normAutofit/>
          </a:bodyPr>
          <a:lstStyle/>
          <a:p>
            <a:pPr algn="l"/>
            <a:r>
              <a:rPr lang="en-US" altLang="x-none" dirty="0">
                <a:solidFill>
                  <a:schemeClr val="accent6">
                    <a:lumMod val="50000"/>
                  </a:schemeClr>
                </a:solidFill>
                <a:ea typeface="ヒラギノ角ゴ Pro W3" charset="-128"/>
              </a:rPr>
              <a:t> Back to Jamie...</a:t>
            </a:r>
            <a:endParaRPr lang="en-US" dirty="0">
              <a:solidFill>
                <a:schemeClr val="accent6">
                  <a:lumMod val="50000"/>
                </a:schemeClr>
              </a:solidFill>
            </a:endParaRPr>
          </a:p>
        </p:txBody>
      </p:sp>
      <p:sp>
        <p:nvSpPr>
          <p:cNvPr id="10" name="TextBox 9">
            <a:extLst>
              <a:ext uri="{FF2B5EF4-FFF2-40B4-BE49-F238E27FC236}">
                <a16:creationId xmlns:a16="http://schemas.microsoft.com/office/drawing/2014/main" id="{981E62F9-3C64-BE45-A25B-AFDC8B2681DA}"/>
              </a:ext>
            </a:extLst>
          </p:cNvPr>
          <p:cNvSpPr txBox="1"/>
          <p:nvPr/>
        </p:nvSpPr>
        <p:spPr>
          <a:xfrm>
            <a:off x="0" y="5517397"/>
            <a:ext cx="12192000" cy="446276"/>
          </a:xfrm>
          <a:prstGeom prst="rect">
            <a:avLst/>
          </a:prstGeom>
          <a:solidFill>
            <a:srgbClr val="0070C0">
              <a:alpha val="25405"/>
            </a:srgbClr>
          </a:solidFill>
          <a:ln>
            <a:solidFill>
              <a:srgbClr val="0070C0"/>
            </a:solidFill>
          </a:ln>
        </p:spPr>
        <p:txBody>
          <a:bodyPr wrap="square" rtlCol="0">
            <a:spAutoFit/>
          </a:bodyPr>
          <a:lstStyle/>
          <a:p>
            <a:pPr algn="ctr"/>
            <a:r>
              <a:rPr lang="en-US" sz="2300" dirty="0">
                <a:solidFill>
                  <a:schemeClr val="accent6">
                    <a:lumMod val="50000"/>
                  </a:schemeClr>
                </a:solidFill>
              </a:rPr>
              <a:t>During the next independent  assignment, Jamie's behavior repeated because it was </a:t>
            </a:r>
            <a:r>
              <a:rPr lang="en-US" sz="2300" b="1" dirty="0">
                <a:solidFill>
                  <a:schemeClr val="accent6">
                    <a:lumMod val="50000"/>
                  </a:schemeClr>
                </a:solidFill>
              </a:rPr>
              <a:t>REINFORCED</a:t>
            </a:r>
            <a:r>
              <a:rPr lang="en-US" sz="2300" dirty="0">
                <a:solidFill>
                  <a:schemeClr val="accent6">
                    <a:lumMod val="50000"/>
                  </a:schemeClr>
                </a:solidFill>
              </a:rPr>
              <a:t>. </a:t>
            </a:r>
          </a:p>
        </p:txBody>
      </p:sp>
      <p:pic>
        <p:nvPicPr>
          <p:cNvPr id="6" name="Picture 5">
            <a:extLst>
              <a:ext uri="{FF2B5EF4-FFF2-40B4-BE49-F238E27FC236}">
                <a16:creationId xmlns:a16="http://schemas.microsoft.com/office/drawing/2014/main" id="{74F6003A-1E05-FD45-AFB9-03849A307885}"/>
              </a:ext>
            </a:extLst>
          </p:cNvPr>
          <p:cNvPicPr>
            <a:picLocks noChangeAspect="1"/>
          </p:cNvPicPr>
          <p:nvPr/>
        </p:nvPicPr>
        <p:blipFill rotWithShape="1">
          <a:blip r:embed="rId8"/>
          <a:srcRect l="6733" t="15855" r="11160"/>
          <a:stretch/>
        </p:blipFill>
        <p:spPr>
          <a:xfrm>
            <a:off x="11273857" y="5956551"/>
            <a:ext cx="918144" cy="901449"/>
          </a:xfrm>
          <a:prstGeom prst="ellipse">
            <a:avLst/>
          </a:prstGeom>
          <a:ln w="19050">
            <a:solidFill>
              <a:schemeClr val="accent2">
                <a:lumMod val="50000"/>
              </a:schemeClr>
            </a:solidFill>
          </a:ln>
        </p:spPr>
      </p:pic>
    </p:spTree>
    <p:extLst>
      <p:ext uri="{BB962C8B-B14F-4D97-AF65-F5344CB8AC3E}">
        <p14:creationId xmlns:p14="http://schemas.microsoft.com/office/powerpoint/2010/main" val="313023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78088" y="1825536"/>
            <a:ext cx="8751600" cy="1755600"/>
          </a:xfrm>
          <a:prstGeom prst="rect">
            <a:avLst/>
          </a:prstGeom>
        </p:spPr>
        <p:txBody>
          <a:bodyPr spcFirstLastPara="1" wrap="square" lIns="121900" tIns="121900" rIns="121900" bIns="121900" anchor="ctr" anchorCtr="0">
            <a:noAutofit/>
          </a:bodyPr>
          <a:lstStyle/>
          <a:p>
            <a:pPr lvl="0" algn="ctr"/>
            <a:r>
              <a:rPr lang="en-US" sz="3600" dirty="0">
                <a:solidFill>
                  <a:schemeClr val="accent6">
                    <a:lumMod val="50000"/>
                  </a:schemeClr>
                </a:solidFill>
              </a:rPr>
              <a:t>NEPBIS</a:t>
            </a:r>
            <a:r>
              <a:rPr lang="en-US" sz="3600" dirty="0"/>
              <a:t> </a:t>
            </a:r>
            <a:br>
              <a:rPr lang="en-US" sz="3600" dirty="0"/>
            </a:br>
            <a:r>
              <a:rPr lang="en-US" sz="3600" dirty="0">
                <a:solidFill>
                  <a:schemeClr val="accent6">
                    <a:lumMod val="50000"/>
                  </a:schemeClr>
                </a:solidFill>
              </a:rPr>
              <a:t>School-Wide </a:t>
            </a:r>
            <a:br>
              <a:rPr lang="en-US" sz="3600" dirty="0">
                <a:solidFill>
                  <a:schemeClr val="accent6">
                    <a:lumMod val="50000"/>
                  </a:schemeClr>
                </a:solidFill>
              </a:rPr>
            </a:br>
            <a:r>
              <a:rPr lang="en-US" sz="3600" dirty="0">
                <a:solidFill>
                  <a:schemeClr val="accent6">
                    <a:lumMod val="50000"/>
                  </a:schemeClr>
                </a:solidFill>
              </a:rPr>
              <a:t>Team Training </a:t>
            </a:r>
            <a:endParaRPr lang="en-US" sz="3600" dirty="0">
              <a:solidFill>
                <a:schemeClr val="accent4"/>
              </a:solidFill>
            </a:endParaRPr>
          </a:p>
        </p:txBody>
      </p:sp>
      <p:sp>
        <p:nvSpPr>
          <p:cNvPr id="10" name="TextBox 9">
            <a:extLst>
              <a:ext uri="{FF2B5EF4-FFF2-40B4-BE49-F238E27FC236}">
                <a16:creationId xmlns:a16="http://schemas.microsoft.com/office/drawing/2014/main" id="{A11D9CCF-DD03-5D45-9142-499B2BD6476E}"/>
              </a:ext>
            </a:extLst>
          </p:cNvPr>
          <p:cNvSpPr txBox="1"/>
          <p:nvPr/>
        </p:nvSpPr>
        <p:spPr>
          <a:xfrm>
            <a:off x="5701388" y="3609037"/>
            <a:ext cx="1905000"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t>Year 1</a:t>
            </a:r>
            <a:b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br>
            <a: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t>Day 4</a:t>
            </a:r>
          </a:p>
        </p:txBody>
      </p:sp>
      <p:sp>
        <p:nvSpPr>
          <p:cNvPr id="11" name="Google Shape;479;p38">
            <a:extLst>
              <a:ext uri="{FF2B5EF4-FFF2-40B4-BE49-F238E27FC236}">
                <a16:creationId xmlns:a16="http://schemas.microsoft.com/office/drawing/2014/main" id="{A464425E-F4B4-3841-B8DE-EFAD9D155798}"/>
              </a:ext>
            </a:extLst>
          </p:cNvPr>
          <p:cNvSpPr/>
          <p:nvPr/>
        </p:nvSpPr>
        <p:spPr>
          <a:xfrm>
            <a:off x="5701388" y="86397"/>
            <a:ext cx="1748995" cy="1711238"/>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pic>
        <p:nvPicPr>
          <p:cNvPr id="6" name="Picture 5">
            <a:extLst>
              <a:ext uri="{FF2B5EF4-FFF2-40B4-BE49-F238E27FC236}">
                <a16:creationId xmlns:a16="http://schemas.microsoft.com/office/drawing/2014/main" id="{FA6CFFD5-8E74-41F7-97A5-25CBBD944565}"/>
              </a:ext>
            </a:extLst>
          </p:cNvPr>
          <p:cNvPicPr>
            <a:picLocks noChangeAspect="1"/>
          </p:cNvPicPr>
          <p:nvPr/>
        </p:nvPicPr>
        <p:blipFill>
          <a:blip r:embed="rId3"/>
          <a:stretch>
            <a:fillRect/>
          </a:stretch>
        </p:blipFill>
        <p:spPr>
          <a:xfrm>
            <a:off x="5860593" y="261106"/>
            <a:ext cx="1430584" cy="1473425"/>
          </a:xfrm>
          <a:prstGeom prst="rect">
            <a:avLst/>
          </a:prstGeom>
        </p:spPr>
      </p:pic>
      <p:sp>
        <p:nvSpPr>
          <p:cNvPr id="4" name="Google Shape;290;p29">
            <a:extLst>
              <a:ext uri="{FF2B5EF4-FFF2-40B4-BE49-F238E27FC236}">
                <a16:creationId xmlns:a16="http://schemas.microsoft.com/office/drawing/2014/main" id="{F6B0D3EA-7FD8-3C33-E697-6B8CFF4EB9BC}"/>
              </a:ext>
            </a:extLst>
          </p:cNvPr>
          <p:cNvSpPr txBox="1">
            <a:spLocks noGrp="1"/>
          </p:cNvSpPr>
          <p:nvPr>
            <p:ph type="subTitle" idx="1"/>
          </p:nvPr>
        </p:nvSpPr>
        <p:spPr>
          <a:xfrm>
            <a:off x="3584836" y="4503488"/>
            <a:ext cx="6524365" cy="1056800"/>
          </a:xfrm>
          <a:prstGeom prst="rect">
            <a:avLst/>
          </a:prstGeom>
        </p:spPr>
        <p:txBody>
          <a:bodyPr spcFirstLastPara="1" wrap="square" lIns="121900" tIns="121900" rIns="121900" bIns="121900" anchor="t" anchorCtr="0">
            <a:noAutofit/>
          </a:bodyPr>
          <a:lstStyle/>
          <a:p>
            <a:pPr marL="0" indent="0"/>
            <a:r>
              <a:rPr lang="en" sz="2800" dirty="0">
                <a:solidFill>
                  <a:schemeClr val="accent6">
                    <a:lumMod val="50000"/>
                  </a:schemeClr>
                </a:solidFill>
                <a:latin typeface="Calibri" panose="020F0502020204030204" pitchFamily="34" charset="0"/>
                <a:cs typeface="Calibri" panose="020F0502020204030204" pitchFamily="34" charset="0"/>
              </a:rPr>
              <a:t>INSERT TRAINER NAMES HERE</a:t>
            </a:r>
          </a:p>
          <a:p>
            <a:pPr marL="0" indent="0"/>
            <a:endParaRPr lang="en" sz="1400" dirty="0">
              <a:solidFill>
                <a:schemeClr val="accent6">
                  <a:lumMod val="50000"/>
                </a:schemeClr>
              </a:solidFill>
              <a:latin typeface="Calibri" panose="020F0502020204030204" pitchFamily="34" charset="0"/>
              <a:cs typeface="Calibri" panose="020F0502020204030204" pitchFamily="34" charset="0"/>
            </a:endParaRP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with support from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Karen Robbie, Jen Freeman,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Brandi Simonsen, Katie Meyer,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Adam Feinberg &amp; Susannah Everett</a:t>
            </a:r>
            <a:endParaRPr sz="2000" i="1" dirty="0">
              <a:solidFill>
                <a:schemeClr val="accent6">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ED4202-1E41-8F4B-AA0C-56B1323AC4A4}"/>
              </a:ext>
            </a:extLst>
          </p:cNvPr>
          <p:cNvSpPr>
            <a:spLocks noGrp="1"/>
          </p:cNvSpPr>
          <p:nvPr>
            <p:ph type="title"/>
          </p:nvPr>
        </p:nvSpPr>
        <p:spPr>
          <a:xfrm>
            <a:off x="398208" y="415298"/>
            <a:ext cx="7441531" cy="845600"/>
          </a:xfrm>
        </p:spPr>
        <p:txBody>
          <a:bodyPr/>
          <a:lstStyle/>
          <a:p>
            <a:pPr algn="l"/>
            <a:r>
              <a:rPr lang="en-US" dirty="0"/>
              <a:t>All behavior serves a function...</a:t>
            </a:r>
          </a:p>
        </p:txBody>
      </p:sp>
      <p:graphicFrame>
        <p:nvGraphicFramePr>
          <p:cNvPr id="6" name="Diagram 5">
            <a:extLst>
              <a:ext uri="{FF2B5EF4-FFF2-40B4-BE49-F238E27FC236}">
                <a16:creationId xmlns:a16="http://schemas.microsoft.com/office/drawing/2014/main" id="{C0230508-9998-0348-8990-5A47C75E8584}"/>
              </a:ext>
            </a:extLst>
          </p:cNvPr>
          <p:cNvGraphicFramePr/>
          <p:nvPr>
            <p:extLst>
              <p:ext uri="{D42A27DB-BD31-4B8C-83A1-F6EECF244321}">
                <p14:modId xmlns:p14="http://schemas.microsoft.com/office/powerpoint/2010/main" val="3709188585"/>
              </p:ext>
            </p:extLst>
          </p:nvPr>
        </p:nvGraphicFramePr>
        <p:xfrm>
          <a:off x="398208" y="1696065"/>
          <a:ext cx="11009940" cy="4026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CBB43AB4-B844-0143-841B-872DE5496D38}"/>
              </a:ext>
            </a:extLst>
          </p:cNvPr>
          <p:cNvSpPr txBox="1">
            <a:spLocks noChangeArrowheads="1"/>
          </p:cNvSpPr>
          <p:nvPr/>
        </p:nvSpPr>
        <p:spPr>
          <a:xfrm>
            <a:off x="1009929" y="6011892"/>
            <a:ext cx="9786498" cy="795020"/>
          </a:xfrm>
          <a:prstGeom prst="rect">
            <a:avLst/>
          </a:prstGeom>
          <a:noFill/>
          <a:ln w="38100" cap="flat" cmpd="sng" algn="ctr">
            <a:noFill/>
            <a:prstDash val="solid"/>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a:buFontTx/>
              <a:buNone/>
            </a:pPr>
            <a:r>
              <a:rPr lang="en-US" sz="3200" b="1" kern="0" dirty="0">
                <a:solidFill>
                  <a:schemeClr val="accent6">
                    <a:lumMod val="50000"/>
                  </a:schemeClr>
                </a:solidFill>
                <a:latin typeface="Calibri" panose="020F0502020204030204" pitchFamily="34" charset="0"/>
                <a:cs typeface="Calibri" panose="020F0502020204030204" pitchFamily="34" charset="0"/>
              </a:rPr>
              <a:t>	“Function” </a:t>
            </a:r>
            <a:r>
              <a:rPr lang="en-US" sz="3000" kern="0" dirty="0">
                <a:solidFill>
                  <a:schemeClr val="accent6">
                    <a:lumMod val="50000"/>
                  </a:schemeClr>
                </a:solidFill>
                <a:latin typeface="Calibri" panose="020F0502020204030204" pitchFamily="34" charset="0"/>
                <a:cs typeface="Calibri" panose="020F0502020204030204" pitchFamily="34" charset="0"/>
              </a:rPr>
              <a:t>= outcome, result, purpose, consequence</a:t>
            </a:r>
          </a:p>
        </p:txBody>
      </p:sp>
    </p:spTree>
    <p:extLst>
      <p:ext uri="{BB962C8B-B14F-4D97-AF65-F5344CB8AC3E}">
        <p14:creationId xmlns:p14="http://schemas.microsoft.com/office/powerpoint/2010/main" val="3680143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EFDE71-570E-724D-A79F-AC41240C0004}"/>
              </a:ext>
            </a:extLst>
          </p:cNvPr>
          <p:cNvSpPr>
            <a:spLocks noGrp="1"/>
          </p:cNvSpPr>
          <p:nvPr>
            <p:ph type="title"/>
          </p:nvPr>
        </p:nvSpPr>
        <p:spPr>
          <a:xfrm>
            <a:off x="208915" y="203991"/>
            <a:ext cx="9378000" cy="845600"/>
          </a:xfrm>
        </p:spPr>
        <p:txBody>
          <a:bodyPr/>
          <a:lstStyle/>
          <a:p>
            <a:r>
              <a:rPr lang="en-US" dirty="0"/>
              <a:t>What's the function?</a:t>
            </a:r>
          </a:p>
        </p:txBody>
      </p:sp>
      <p:pic>
        <p:nvPicPr>
          <p:cNvPr id="5" name="Picture 4">
            <a:extLst>
              <a:ext uri="{FF2B5EF4-FFF2-40B4-BE49-F238E27FC236}">
                <a16:creationId xmlns:a16="http://schemas.microsoft.com/office/drawing/2014/main" id="{4576E5D3-D578-F446-9A6B-D14E8AD2F388}"/>
              </a:ext>
            </a:extLst>
          </p:cNvPr>
          <p:cNvPicPr>
            <a:picLocks noChangeAspect="1"/>
          </p:cNvPicPr>
          <p:nvPr/>
        </p:nvPicPr>
        <p:blipFill rotWithShape="1">
          <a:blip r:embed="rId3"/>
          <a:srcRect l="58079" t="41898" r="8098" b="25748"/>
          <a:stretch/>
        </p:blipFill>
        <p:spPr>
          <a:xfrm>
            <a:off x="6755905" y="3715655"/>
            <a:ext cx="5333224" cy="2938353"/>
          </a:xfrm>
          <a:prstGeom prst="rect">
            <a:avLst/>
          </a:prstGeom>
          <a:ln w="19050">
            <a:solidFill>
              <a:schemeClr val="bg2"/>
            </a:solidFill>
          </a:ln>
        </p:spPr>
      </p:pic>
      <p:pic>
        <p:nvPicPr>
          <p:cNvPr id="6" name="Picture 5">
            <a:extLst>
              <a:ext uri="{FF2B5EF4-FFF2-40B4-BE49-F238E27FC236}">
                <a16:creationId xmlns:a16="http://schemas.microsoft.com/office/drawing/2014/main" id="{3814B8AD-CB7A-8745-A202-3DDC234CA0D2}"/>
              </a:ext>
            </a:extLst>
          </p:cNvPr>
          <p:cNvPicPr>
            <a:picLocks noChangeAspect="1"/>
          </p:cNvPicPr>
          <p:nvPr/>
        </p:nvPicPr>
        <p:blipFill rotWithShape="1">
          <a:blip r:embed="rId3"/>
          <a:srcRect l="33660" t="41847" r="43011" b="23366"/>
          <a:stretch/>
        </p:blipFill>
        <p:spPr>
          <a:xfrm>
            <a:off x="3535617" y="3715655"/>
            <a:ext cx="3220288" cy="2938353"/>
          </a:xfrm>
          <a:prstGeom prst="rect">
            <a:avLst/>
          </a:prstGeom>
          <a:ln w="19050">
            <a:solidFill>
              <a:schemeClr val="bg2"/>
            </a:solidFill>
          </a:ln>
        </p:spPr>
      </p:pic>
      <p:pic>
        <p:nvPicPr>
          <p:cNvPr id="9" name="Picture 8">
            <a:extLst>
              <a:ext uri="{FF2B5EF4-FFF2-40B4-BE49-F238E27FC236}">
                <a16:creationId xmlns:a16="http://schemas.microsoft.com/office/drawing/2014/main" id="{5C9BD004-F4F9-DF46-A017-DB09366B7358}"/>
              </a:ext>
            </a:extLst>
          </p:cNvPr>
          <p:cNvPicPr>
            <a:picLocks noChangeAspect="1"/>
          </p:cNvPicPr>
          <p:nvPr/>
        </p:nvPicPr>
        <p:blipFill rotWithShape="1">
          <a:blip r:embed="rId3"/>
          <a:srcRect l="55954" t="13850" r="9165" b="56899"/>
          <a:stretch/>
        </p:blipFill>
        <p:spPr>
          <a:xfrm>
            <a:off x="7084701" y="1065620"/>
            <a:ext cx="5004428" cy="2634006"/>
          </a:xfrm>
          <a:prstGeom prst="rect">
            <a:avLst/>
          </a:prstGeom>
          <a:ln w="19050">
            <a:solidFill>
              <a:schemeClr val="bg2"/>
            </a:solidFill>
          </a:ln>
        </p:spPr>
      </p:pic>
      <p:pic>
        <p:nvPicPr>
          <p:cNvPr id="10" name="Picture 9">
            <a:extLst>
              <a:ext uri="{FF2B5EF4-FFF2-40B4-BE49-F238E27FC236}">
                <a16:creationId xmlns:a16="http://schemas.microsoft.com/office/drawing/2014/main" id="{BFD5113F-754A-A04A-84B0-D87BF1E02639}"/>
              </a:ext>
            </a:extLst>
          </p:cNvPr>
          <p:cNvPicPr>
            <a:picLocks noChangeAspect="1"/>
          </p:cNvPicPr>
          <p:nvPr/>
        </p:nvPicPr>
        <p:blipFill rotWithShape="1">
          <a:blip r:embed="rId3"/>
          <a:srcRect l="28040" t="13251" r="45932" b="57473"/>
          <a:stretch/>
        </p:blipFill>
        <p:spPr>
          <a:xfrm>
            <a:off x="3353487" y="1065620"/>
            <a:ext cx="3731214" cy="2634006"/>
          </a:xfrm>
          <a:prstGeom prst="rect">
            <a:avLst/>
          </a:prstGeom>
          <a:ln w="19050">
            <a:solidFill>
              <a:schemeClr val="bg2"/>
            </a:solidFill>
          </a:ln>
        </p:spPr>
      </p:pic>
      <p:pic>
        <p:nvPicPr>
          <p:cNvPr id="11" name="Picture 10">
            <a:extLst>
              <a:ext uri="{FF2B5EF4-FFF2-40B4-BE49-F238E27FC236}">
                <a16:creationId xmlns:a16="http://schemas.microsoft.com/office/drawing/2014/main" id="{8593795D-66F4-4140-8B9F-9B22771B24E8}"/>
              </a:ext>
            </a:extLst>
          </p:cNvPr>
          <p:cNvPicPr>
            <a:picLocks noChangeAspect="1"/>
          </p:cNvPicPr>
          <p:nvPr/>
        </p:nvPicPr>
        <p:blipFill rotWithShape="1">
          <a:blip r:embed="rId3"/>
          <a:srcRect l="5532" t="13249" r="71457" b="57474"/>
          <a:stretch/>
        </p:blipFill>
        <p:spPr>
          <a:xfrm>
            <a:off x="39639" y="1065621"/>
            <a:ext cx="3298610" cy="2634006"/>
          </a:xfrm>
          <a:prstGeom prst="rect">
            <a:avLst/>
          </a:prstGeom>
          <a:ln w="19050">
            <a:solidFill>
              <a:schemeClr val="bg2"/>
            </a:solidFill>
          </a:ln>
        </p:spPr>
      </p:pic>
      <p:pic>
        <p:nvPicPr>
          <p:cNvPr id="7" name="Picture 6">
            <a:extLst>
              <a:ext uri="{FF2B5EF4-FFF2-40B4-BE49-F238E27FC236}">
                <a16:creationId xmlns:a16="http://schemas.microsoft.com/office/drawing/2014/main" id="{0C6FAE7B-49BC-5047-A104-14927D71E16E}"/>
              </a:ext>
            </a:extLst>
          </p:cNvPr>
          <p:cNvPicPr>
            <a:picLocks noChangeAspect="1"/>
          </p:cNvPicPr>
          <p:nvPr/>
        </p:nvPicPr>
        <p:blipFill rotWithShape="1">
          <a:blip r:embed="rId3"/>
          <a:srcRect l="4651" t="39896" r="69068" b="25056"/>
          <a:stretch/>
        </p:blipFill>
        <p:spPr>
          <a:xfrm>
            <a:off x="39639" y="3715656"/>
            <a:ext cx="3510464" cy="2938352"/>
          </a:xfrm>
          <a:prstGeom prst="rect">
            <a:avLst/>
          </a:prstGeom>
          <a:ln w="19050">
            <a:solidFill>
              <a:schemeClr val="bg2"/>
            </a:solidFill>
          </a:ln>
        </p:spPr>
      </p:pic>
      <p:pic>
        <p:nvPicPr>
          <p:cNvPr id="4" name="Picture 3">
            <a:extLst>
              <a:ext uri="{FF2B5EF4-FFF2-40B4-BE49-F238E27FC236}">
                <a16:creationId xmlns:a16="http://schemas.microsoft.com/office/drawing/2014/main" id="{74DBD18D-69C6-134C-A88A-AC923CD879B1}"/>
              </a:ext>
            </a:extLst>
          </p:cNvPr>
          <p:cNvPicPr>
            <a:picLocks noChangeAspect="1"/>
          </p:cNvPicPr>
          <p:nvPr/>
        </p:nvPicPr>
        <p:blipFill rotWithShape="1">
          <a:blip r:embed="rId3"/>
          <a:srcRect l="4528" t="5013" r="44257" b="86714"/>
          <a:stretch/>
        </p:blipFill>
        <p:spPr>
          <a:xfrm rot="21421162">
            <a:off x="9354" y="6456656"/>
            <a:ext cx="3510464" cy="451101"/>
          </a:xfrm>
          <a:prstGeom prst="rect">
            <a:avLst/>
          </a:prstGeom>
        </p:spPr>
      </p:pic>
    </p:spTree>
    <p:extLst>
      <p:ext uri="{BB962C8B-B14F-4D97-AF65-F5344CB8AC3E}">
        <p14:creationId xmlns:p14="http://schemas.microsoft.com/office/powerpoint/2010/main" val="3992618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95310" y="845870"/>
            <a:ext cx="7293570" cy="5967467"/>
          </a:xfrm>
          <a:prstGeom prst="rect">
            <a:avLst/>
          </a:prstGeom>
        </p:spPr>
      </p:pic>
      <p:sp>
        <p:nvSpPr>
          <p:cNvPr id="5" name="Rounded Rectangle 4"/>
          <p:cNvSpPr/>
          <p:nvPr/>
        </p:nvSpPr>
        <p:spPr>
          <a:xfrm>
            <a:off x="3072090" y="5166360"/>
            <a:ext cx="6803430" cy="15240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Helvetica" pitchFamily="2" charset="0"/>
                <a:ea typeface="Lato" panose="020F0502020204030203" pitchFamily="34" charset="0"/>
                <a:cs typeface="Lato" panose="020F0502020204030203" pitchFamily="34" charset="0"/>
              </a:rPr>
              <a:t>I’m sending my whole class to the office!</a:t>
            </a:r>
          </a:p>
        </p:txBody>
      </p:sp>
      <p:sp>
        <p:nvSpPr>
          <p:cNvPr id="6" name="Title 5">
            <a:extLst>
              <a:ext uri="{FF2B5EF4-FFF2-40B4-BE49-F238E27FC236}">
                <a16:creationId xmlns:a16="http://schemas.microsoft.com/office/drawing/2014/main" id="{FFDE415E-AC5C-4B40-9A75-91FA81E1E7AC}"/>
              </a:ext>
            </a:extLst>
          </p:cNvPr>
          <p:cNvSpPr>
            <a:spLocks noGrp="1"/>
          </p:cNvSpPr>
          <p:nvPr>
            <p:ph type="title"/>
          </p:nvPr>
        </p:nvSpPr>
        <p:spPr>
          <a:xfrm>
            <a:off x="173269" y="44663"/>
            <a:ext cx="9378000" cy="845600"/>
          </a:xfrm>
        </p:spPr>
        <p:txBody>
          <a:bodyPr/>
          <a:lstStyle/>
          <a:p>
            <a:r>
              <a:rPr lang="en-US" dirty="0"/>
              <a:t>What's the function?</a:t>
            </a:r>
          </a:p>
        </p:txBody>
      </p:sp>
    </p:spTree>
    <p:extLst>
      <p:ext uri="{BB962C8B-B14F-4D97-AF65-F5344CB8AC3E}">
        <p14:creationId xmlns:p14="http://schemas.microsoft.com/office/powerpoint/2010/main" val="1918189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80" y="211389"/>
            <a:ext cx="9378000" cy="845600"/>
          </a:xfrm>
          <a:solidFill>
            <a:srgbClr val="FFFFFF"/>
          </a:solidFill>
        </p:spPr>
        <p:txBody>
          <a:bodyPr/>
          <a:lstStyle/>
          <a:p>
            <a:pPr eaLnBrk="1" hangingPunct="1"/>
            <a:r>
              <a:rPr lang="en-US" sz="3400" dirty="0"/>
              <a:t>Non-examples of Function-Based Approach</a:t>
            </a:r>
          </a:p>
        </p:txBody>
      </p:sp>
      <p:pic>
        <p:nvPicPr>
          <p:cNvPr id="6" name="Picture 5">
            <a:extLst>
              <a:ext uri="{FF2B5EF4-FFF2-40B4-BE49-F238E27FC236}">
                <a16:creationId xmlns:a16="http://schemas.microsoft.com/office/drawing/2014/main" id="{03C84FEE-42A8-7E4F-BBA2-8242D08708B5}"/>
              </a:ext>
            </a:extLst>
          </p:cNvPr>
          <p:cNvPicPr>
            <a:picLocks noChangeAspect="1"/>
          </p:cNvPicPr>
          <p:nvPr/>
        </p:nvPicPr>
        <p:blipFill rotWithShape="1">
          <a:blip r:embed="rId3"/>
          <a:srcRect l="22607" t="16464" r="18776" b="15253"/>
          <a:stretch/>
        </p:blipFill>
        <p:spPr>
          <a:xfrm>
            <a:off x="10928231" y="5768611"/>
            <a:ext cx="1135955" cy="1089389"/>
          </a:xfrm>
          <a:prstGeom prst="ellipse">
            <a:avLst/>
          </a:prstGeom>
          <a:ln w="19050">
            <a:solidFill>
              <a:schemeClr val="accent2">
                <a:lumMod val="50000"/>
              </a:schemeClr>
            </a:solidFill>
          </a:ln>
        </p:spPr>
      </p:pic>
      <p:sp>
        <p:nvSpPr>
          <p:cNvPr id="4" name="Rounded Rectangular Callout 3">
            <a:extLst>
              <a:ext uri="{FF2B5EF4-FFF2-40B4-BE49-F238E27FC236}">
                <a16:creationId xmlns:a16="http://schemas.microsoft.com/office/drawing/2014/main" id="{E0C23DB7-F158-DD40-A6DF-C72E22752B19}"/>
              </a:ext>
            </a:extLst>
          </p:cNvPr>
          <p:cNvSpPr/>
          <p:nvPr/>
        </p:nvSpPr>
        <p:spPr>
          <a:xfrm>
            <a:off x="127814" y="1113557"/>
            <a:ext cx="4875150" cy="1727681"/>
          </a:xfrm>
          <a:prstGeom prst="wedgeRoundRectCallout">
            <a:avLst>
              <a:gd name="adj1" fmla="val -7051"/>
              <a:gd name="adj2" fmla="val 8021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lvl="0"/>
            <a:r>
              <a:rPr lang="en-US" sz="2800" i="1" dirty="0">
                <a:solidFill>
                  <a:schemeClr val="accent6">
                    <a:lumMod val="50000"/>
                  </a:schemeClr>
                </a:solidFill>
              </a:rPr>
              <a:t>“Lantana, you skipped 2 school days, so we’re going to suspend you for 2 more.”</a:t>
            </a:r>
          </a:p>
        </p:txBody>
      </p:sp>
      <p:sp>
        <p:nvSpPr>
          <p:cNvPr id="7" name="Rounded Rectangular Callout 6">
            <a:extLst>
              <a:ext uri="{FF2B5EF4-FFF2-40B4-BE49-F238E27FC236}">
                <a16:creationId xmlns:a16="http://schemas.microsoft.com/office/drawing/2014/main" id="{443F8377-CCE8-4344-8EBB-44A23CDED942}"/>
              </a:ext>
            </a:extLst>
          </p:cNvPr>
          <p:cNvSpPr/>
          <p:nvPr/>
        </p:nvSpPr>
        <p:spPr>
          <a:xfrm>
            <a:off x="5871681" y="1301034"/>
            <a:ext cx="4688378" cy="1727682"/>
          </a:xfrm>
          <a:prstGeom prst="wedgeRoundRectCallout">
            <a:avLst>
              <a:gd name="adj1" fmla="val 3689"/>
              <a:gd name="adj2" fmla="val 9714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lvl="0" algn="r">
              <a:buClrTx/>
              <a:buSzTx/>
            </a:pPr>
            <a:r>
              <a:rPr lang="en-US" sz="2800" i="1" dirty="0">
                <a:solidFill>
                  <a:schemeClr val="accent6">
                    <a:lumMod val="50000"/>
                  </a:schemeClr>
                </a:solidFill>
              </a:rPr>
              <a:t>“Phebe, I’m taking your book away because you obviously aren’t ready to learn.”</a:t>
            </a:r>
            <a:endParaRPr lang="en-US" sz="2800" dirty="0"/>
          </a:p>
        </p:txBody>
      </p:sp>
      <p:sp>
        <p:nvSpPr>
          <p:cNvPr id="9" name="Rounded Rectangular Callout 8">
            <a:extLst>
              <a:ext uri="{FF2B5EF4-FFF2-40B4-BE49-F238E27FC236}">
                <a16:creationId xmlns:a16="http://schemas.microsoft.com/office/drawing/2014/main" id="{FB3E9B3C-45C0-1E4C-A5B5-B37BBEB40239}"/>
              </a:ext>
            </a:extLst>
          </p:cNvPr>
          <p:cNvSpPr/>
          <p:nvPr/>
        </p:nvSpPr>
        <p:spPr>
          <a:xfrm>
            <a:off x="2031145" y="3597218"/>
            <a:ext cx="6184725" cy="1970334"/>
          </a:xfrm>
          <a:prstGeom prst="wedgeRoundRectCallout">
            <a:avLst>
              <a:gd name="adj1" fmla="val -36170"/>
              <a:gd name="adj2" fmla="val 7629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lvl="1" algn="ctr">
              <a:spcBef>
                <a:spcPct val="20000"/>
              </a:spcBef>
              <a:defRPr/>
            </a:pPr>
            <a:r>
              <a:rPr lang="en-US" sz="2800" i="1" dirty="0">
                <a:solidFill>
                  <a:schemeClr val="accent6">
                    <a:lumMod val="50000"/>
                  </a:schemeClr>
                </a:solidFill>
              </a:rPr>
              <a:t>“You want my attention?! I’ll show you attention…</a:t>
            </a:r>
          </a:p>
          <a:p>
            <a:pPr lvl="1" algn="ctr">
              <a:spcBef>
                <a:spcPct val="20000"/>
              </a:spcBef>
              <a:defRPr/>
            </a:pPr>
            <a:r>
              <a:rPr lang="en-US" sz="2800" i="1" dirty="0">
                <a:solidFill>
                  <a:schemeClr val="accent6">
                    <a:lumMod val="50000"/>
                  </a:schemeClr>
                </a:solidFill>
              </a:rPr>
              <a:t>let’s take a walk down to the office &amp; have a little chat with the principal.”</a:t>
            </a:r>
          </a:p>
        </p:txBody>
      </p:sp>
      <p:sp>
        <p:nvSpPr>
          <p:cNvPr id="10" name="Cloud Callout 9">
            <a:extLst>
              <a:ext uri="{FF2B5EF4-FFF2-40B4-BE49-F238E27FC236}">
                <a16:creationId xmlns:a16="http://schemas.microsoft.com/office/drawing/2014/main" id="{AE7161AA-1290-364E-9F5C-4730674F0D3F}"/>
              </a:ext>
            </a:extLst>
          </p:cNvPr>
          <p:cNvSpPr/>
          <p:nvPr/>
        </p:nvSpPr>
        <p:spPr>
          <a:xfrm>
            <a:off x="8215870" y="2862628"/>
            <a:ext cx="4557635" cy="3460680"/>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Why are these </a:t>
            </a:r>
          </a:p>
          <a:p>
            <a:pPr algn="ctr"/>
            <a:r>
              <a:rPr lang="en-US" sz="2800" b="1" dirty="0"/>
              <a:t>NON-examples </a:t>
            </a:r>
            <a:r>
              <a:rPr lang="en-US" sz="2800" dirty="0"/>
              <a:t>of a </a:t>
            </a:r>
          </a:p>
          <a:p>
            <a:pPr algn="ctr"/>
            <a:r>
              <a:rPr lang="en-US" sz="2800" dirty="0"/>
              <a:t>function-based approach?</a:t>
            </a:r>
          </a:p>
        </p:txBody>
      </p:sp>
    </p:spTree>
    <p:extLst>
      <p:ext uri="{BB962C8B-B14F-4D97-AF65-F5344CB8AC3E}">
        <p14:creationId xmlns:p14="http://schemas.microsoft.com/office/powerpoint/2010/main" val="1735692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0375323"/>
              </p:ext>
            </p:extLst>
          </p:nvPr>
        </p:nvGraphicFramePr>
        <p:xfrm>
          <a:off x="1981200" y="88423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4"/>
          <p:cNvSpPr>
            <a:spLocks noChangeArrowheads="1"/>
          </p:cNvSpPr>
          <p:nvPr/>
        </p:nvSpPr>
        <p:spPr bwMode="auto">
          <a:xfrm>
            <a:off x="-232475" y="5562600"/>
            <a:ext cx="12600122" cy="1295400"/>
          </a:xfrm>
          <a:prstGeom prst="roundRect">
            <a:avLst>
              <a:gd name="adj" fmla="val 16667"/>
            </a:avLst>
          </a:prstGeom>
          <a:solidFill>
            <a:srgbClr val="CBE3E9"/>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Based on observing patterns across time,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we can infer the probable function of behavior.</a:t>
            </a:r>
          </a:p>
        </p:txBody>
      </p:sp>
      <p:sp>
        <p:nvSpPr>
          <p:cNvPr id="6" name="Rounded Rectangle 5"/>
          <p:cNvSpPr/>
          <p:nvPr/>
        </p:nvSpPr>
        <p:spPr>
          <a:xfrm>
            <a:off x="1981200" y="1676400"/>
            <a:ext cx="2667000" cy="457200"/>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Antecedent</a:t>
            </a:r>
          </a:p>
        </p:txBody>
      </p:sp>
      <p:sp>
        <p:nvSpPr>
          <p:cNvPr id="7" name="Rounded Rectangle 6"/>
          <p:cNvSpPr/>
          <p:nvPr/>
        </p:nvSpPr>
        <p:spPr>
          <a:xfrm>
            <a:off x="4800600" y="1676400"/>
            <a:ext cx="2667000" cy="457200"/>
          </a:xfrm>
          <a:prstGeom prst="roundRect">
            <a:avLst/>
          </a:prstGeom>
          <a:solidFill>
            <a:schemeClr val="tx1">
              <a:lumMod val="75000"/>
              <a:lumOff val="2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Behavior</a:t>
            </a:r>
          </a:p>
        </p:txBody>
      </p:sp>
      <p:sp>
        <p:nvSpPr>
          <p:cNvPr id="8" name="Rounded Rectangle 7"/>
          <p:cNvSpPr/>
          <p:nvPr/>
        </p:nvSpPr>
        <p:spPr>
          <a:xfrm>
            <a:off x="7543800" y="1676400"/>
            <a:ext cx="2667000" cy="457200"/>
          </a:xfrm>
          <a:prstGeom prst="roundRect">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Consequence</a:t>
            </a:r>
          </a:p>
        </p:txBody>
      </p:sp>
      <p:sp>
        <p:nvSpPr>
          <p:cNvPr id="3" name="Title 2">
            <a:extLst>
              <a:ext uri="{FF2B5EF4-FFF2-40B4-BE49-F238E27FC236}">
                <a16:creationId xmlns:a16="http://schemas.microsoft.com/office/drawing/2014/main" id="{9216C2D8-6258-BE42-BC90-76B3F3C44CDB}"/>
              </a:ext>
            </a:extLst>
          </p:cNvPr>
          <p:cNvSpPr>
            <a:spLocks noGrp="1"/>
          </p:cNvSpPr>
          <p:nvPr>
            <p:ph type="title"/>
          </p:nvPr>
        </p:nvSpPr>
        <p:spPr>
          <a:xfrm>
            <a:off x="264366" y="304800"/>
            <a:ext cx="7441531" cy="845600"/>
          </a:xfrm>
        </p:spPr>
        <p:txBody>
          <a:bodyPr/>
          <a:lstStyle/>
          <a:p>
            <a:pPr algn="l"/>
            <a:r>
              <a:rPr lang="en-US" dirty="0"/>
              <a:t>To determine function of behavior...</a:t>
            </a:r>
          </a:p>
        </p:txBody>
      </p:sp>
    </p:spTree>
    <p:extLst>
      <p:ext uri="{BB962C8B-B14F-4D97-AF65-F5344CB8AC3E}">
        <p14:creationId xmlns:p14="http://schemas.microsoft.com/office/powerpoint/2010/main" val="175737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961139553"/>
              </p:ext>
            </p:extLst>
          </p:nvPr>
        </p:nvGraphicFramePr>
        <p:xfrm>
          <a:off x="2037310" y="2168129"/>
          <a:ext cx="8229600" cy="353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a:spLocks noChangeArrowheads="1"/>
          </p:cNvSpPr>
          <p:nvPr/>
        </p:nvSpPr>
        <p:spPr bwMode="auto">
          <a:xfrm>
            <a:off x="1942060" y="5768612"/>
            <a:ext cx="3810000" cy="849280"/>
          </a:xfrm>
          <a:prstGeom prst="roundRect">
            <a:avLst>
              <a:gd name="adj" fmla="val 16667"/>
            </a:avLst>
          </a:prstGeom>
          <a:solidFill>
            <a:srgbClr val="CBE3E9"/>
          </a:solidFill>
          <a:ln>
            <a:solidFill>
              <a:schemeClr val="accent5">
                <a:lumMod val="50000"/>
              </a:schemeClr>
            </a:solidFill>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What Function?</a:t>
            </a:r>
          </a:p>
        </p:txBody>
      </p:sp>
      <p:sp>
        <p:nvSpPr>
          <p:cNvPr id="6" name="Rounded Rectangle 5"/>
          <p:cNvSpPr>
            <a:spLocks noChangeArrowheads="1"/>
          </p:cNvSpPr>
          <p:nvPr/>
        </p:nvSpPr>
        <p:spPr bwMode="auto">
          <a:xfrm>
            <a:off x="6096000" y="5768612"/>
            <a:ext cx="4114800" cy="849280"/>
          </a:xfrm>
          <a:prstGeom prst="roundRect">
            <a:avLst>
              <a:gd name="adj" fmla="val 16667"/>
            </a:avLst>
          </a:prstGeom>
          <a:solidFill>
            <a:srgbClr val="587D33">
              <a:alpha val="16064"/>
            </a:srgbClr>
          </a:solidFill>
          <a:ln>
            <a:solidFill>
              <a:srgbClr val="587D33"/>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Get/obtain Attention</a:t>
            </a:r>
          </a:p>
        </p:txBody>
      </p:sp>
      <p:sp>
        <p:nvSpPr>
          <p:cNvPr id="7" name="Rounded Rectangle 6"/>
          <p:cNvSpPr/>
          <p:nvPr/>
        </p:nvSpPr>
        <p:spPr>
          <a:xfrm>
            <a:off x="2322803" y="3211910"/>
            <a:ext cx="2483156" cy="14478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Antecedent?</a:t>
            </a:r>
          </a:p>
        </p:txBody>
      </p:sp>
      <p:sp>
        <p:nvSpPr>
          <p:cNvPr id="8" name="Rounded Rectangle 7"/>
          <p:cNvSpPr/>
          <p:nvPr/>
        </p:nvSpPr>
        <p:spPr>
          <a:xfrm>
            <a:off x="4931941" y="3211910"/>
            <a:ext cx="2483156" cy="1447800"/>
          </a:xfrm>
          <a:prstGeom prst="roundRect">
            <a:avLst/>
          </a:prstGeom>
          <a:ln w="38100">
            <a:solidFill>
              <a:schemeClr val="tx1">
                <a:lumMod val="75000"/>
                <a:lumOff val="2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Behavior?</a:t>
            </a:r>
          </a:p>
        </p:txBody>
      </p:sp>
      <p:sp>
        <p:nvSpPr>
          <p:cNvPr id="9" name="Rounded Rectangle 8"/>
          <p:cNvSpPr/>
          <p:nvPr/>
        </p:nvSpPr>
        <p:spPr>
          <a:xfrm>
            <a:off x="7482561" y="3211910"/>
            <a:ext cx="2483156" cy="1447800"/>
          </a:xfrm>
          <a:prstGeom prst="round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Consequence?</a:t>
            </a:r>
          </a:p>
        </p:txBody>
      </p:sp>
      <p:sp>
        <p:nvSpPr>
          <p:cNvPr id="3" name="Title 2">
            <a:extLst>
              <a:ext uri="{FF2B5EF4-FFF2-40B4-BE49-F238E27FC236}">
                <a16:creationId xmlns:a16="http://schemas.microsoft.com/office/drawing/2014/main" id="{BA536E86-504E-F24D-9974-B7DA36B79E40}"/>
              </a:ext>
            </a:extLst>
          </p:cNvPr>
          <p:cNvSpPr>
            <a:spLocks noGrp="1"/>
          </p:cNvSpPr>
          <p:nvPr>
            <p:ph type="title"/>
          </p:nvPr>
        </p:nvSpPr>
        <p:spPr/>
        <p:txBody>
          <a:bodyPr/>
          <a:lstStyle/>
          <a:p>
            <a:pPr algn="l"/>
            <a:r>
              <a:rPr lang="en-US" dirty="0"/>
              <a:t>Let's practice...</a:t>
            </a:r>
          </a:p>
        </p:txBody>
      </p:sp>
      <p:sp>
        <p:nvSpPr>
          <p:cNvPr id="13" name="TextBox 12">
            <a:extLst>
              <a:ext uri="{FF2B5EF4-FFF2-40B4-BE49-F238E27FC236}">
                <a16:creationId xmlns:a16="http://schemas.microsoft.com/office/drawing/2014/main" id="{C39ACD34-CB6C-AE49-8233-45B54CD996D8}"/>
              </a:ext>
            </a:extLst>
          </p:cNvPr>
          <p:cNvSpPr txBox="1"/>
          <p:nvPr/>
        </p:nvSpPr>
        <p:spPr>
          <a:xfrm>
            <a:off x="1140511" y="1175642"/>
            <a:ext cx="9910977"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D0F41"/>
                </a:solidFill>
                <a:effectLst/>
                <a:uLnTx/>
                <a:uFillTx/>
                <a:latin typeface="Calibri" panose="020F0502020204030204"/>
                <a:ea typeface="+mn-ea"/>
                <a:cs typeface="+mn-cs"/>
              </a:rPr>
              <a:t>During teacher lecture, Martha </a:t>
            </a:r>
            <a:r>
              <a:rPr kumimoji="0" lang="en-US" sz="2800" i="1" u="none" strike="noStrike" kern="1200" cap="none" spc="0" normalizeH="0" baseline="0" noProof="0" dirty="0">
                <a:ln>
                  <a:noFill/>
                </a:ln>
                <a:solidFill>
                  <a:srgbClr val="0D0F41"/>
                </a:solidFill>
                <a:effectLst/>
                <a:uLnTx/>
                <a:uFillTx/>
                <a:latin typeface="Calibri" panose="020F0502020204030204"/>
                <a:ea typeface="+mn-ea"/>
                <a:cs typeface="+mn-cs"/>
              </a:rPr>
              <a:t>repeatedly </a:t>
            </a:r>
            <a:r>
              <a:rPr kumimoji="0" lang="en-US" sz="2800" i="0" u="none" strike="noStrike" kern="1200" cap="none" spc="0" normalizeH="0" baseline="0" noProof="0" dirty="0">
                <a:ln>
                  <a:noFill/>
                </a:ln>
                <a:solidFill>
                  <a:srgbClr val="0D0F41"/>
                </a:solidFill>
                <a:effectLst/>
                <a:uLnTx/>
                <a:uFillTx/>
                <a:latin typeface="Calibri" panose="020F0502020204030204"/>
                <a:ea typeface="+mn-ea"/>
                <a:cs typeface="+mn-cs"/>
              </a:rPr>
              <a:t>and loudly calls out (without raising her hand).  Each time, the teacher gives her a look, a redirection, or occasionally calls on her.</a:t>
            </a:r>
          </a:p>
        </p:txBody>
      </p:sp>
      <p:pic>
        <p:nvPicPr>
          <p:cNvPr id="14" name="Picture 13">
            <a:extLst>
              <a:ext uri="{FF2B5EF4-FFF2-40B4-BE49-F238E27FC236}">
                <a16:creationId xmlns:a16="http://schemas.microsoft.com/office/drawing/2014/main" id="{BFF366DF-E303-F74F-B541-20F6CB71A8E4}"/>
              </a:ext>
            </a:extLst>
          </p:cNvPr>
          <p:cNvPicPr>
            <a:picLocks noChangeAspect="1"/>
          </p:cNvPicPr>
          <p:nvPr/>
        </p:nvPicPr>
        <p:blipFill rotWithShape="1">
          <a:blip r:embed="rId8"/>
          <a:srcRect l="6733" t="15855" r="11160"/>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91075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8"/>
                                        </p:tgtEl>
                                      </p:cBhvr>
                                    </p:animEffect>
                                    <p:set>
                                      <p:cBhvr>
                                        <p:cTn id="12" dur="1" fill="hold">
                                          <p:stCondLst>
                                            <p:cond delay="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9"/>
                                        </p:tgtEl>
                                      </p:cBhvr>
                                    </p:animEffect>
                                    <p:set>
                                      <p:cBhvr>
                                        <p:cTn id="17" dur="1" fill="hold">
                                          <p:stCondLst>
                                            <p:cond delay="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078075808"/>
              </p:ext>
            </p:extLst>
          </p:nvPr>
        </p:nvGraphicFramePr>
        <p:xfrm>
          <a:off x="1981199" y="2377758"/>
          <a:ext cx="8229600" cy="353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F6695F3F-46D6-8448-9C05-0B53FF2A7E75}"/>
              </a:ext>
            </a:extLst>
          </p:cNvPr>
          <p:cNvSpPr txBox="1"/>
          <p:nvPr/>
        </p:nvSpPr>
        <p:spPr>
          <a:xfrm>
            <a:off x="647101" y="516370"/>
            <a:ext cx="9843911"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D0F41"/>
                </a:solidFill>
                <a:effectLst/>
                <a:uLnTx/>
                <a:uFillTx/>
                <a:latin typeface="Calibri" panose="020F0502020204030204"/>
                <a:ea typeface="+mn-ea"/>
                <a:cs typeface="+mn-cs"/>
              </a:rPr>
              <a:t>When given a difficult writing assignment Susannah </a:t>
            </a:r>
            <a:r>
              <a:rPr kumimoji="0" lang="en-US" sz="2800" i="1" u="none" strike="noStrike" kern="1200" cap="none" spc="0" normalizeH="0" baseline="0" noProof="0" dirty="0">
                <a:ln>
                  <a:noFill/>
                </a:ln>
                <a:solidFill>
                  <a:srgbClr val="0D0F41"/>
                </a:solidFill>
                <a:effectLst/>
                <a:uLnTx/>
                <a:uFillTx/>
                <a:latin typeface="Calibri" panose="020F0502020204030204"/>
                <a:ea typeface="+mn-ea"/>
                <a:cs typeface="+mn-cs"/>
              </a:rPr>
              <a:t>regularly </a:t>
            </a:r>
            <a:r>
              <a:rPr kumimoji="0" lang="en-US" sz="2800" i="0" u="none" strike="noStrike" kern="1200" cap="none" spc="0" normalizeH="0" baseline="0" noProof="0" dirty="0">
                <a:ln>
                  <a:noFill/>
                </a:ln>
                <a:solidFill>
                  <a:srgbClr val="0D0F41"/>
                </a:solidFill>
                <a:effectLst/>
                <a:uLnTx/>
                <a:uFillTx/>
                <a:latin typeface="Calibri" panose="020F0502020204030204"/>
                <a:ea typeface="+mn-ea"/>
                <a:cs typeface="+mn-cs"/>
              </a:rPr>
              <a:t>throws her pencil down, rips up her paper, and puts her head down.  Her teacher ignores this behavior (and Susannah never completes her assignment).</a:t>
            </a:r>
          </a:p>
        </p:txBody>
      </p:sp>
      <p:sp>
        <p:nvSpPr>
          <p:cNvPr id="14" name="Rounded Rectangle 13">
            <a:extLst>
              <a:ext uri="{FF2B5EF4-FFF2-40B4-BE49-F238E27FC236}">
                <a16:creationId xmlns:a16="http://schemas.microsoft.com/office/drawing/2014/main" id="{6199FAEC-02F2-A341-A3E0-F84189EE998E}"/>
              </a:ext>
            </a:extLst>
          </p:cNvPr>
          <p:cNvSpPr>
            <a:spLocks noChangeArrowheads="1"/>
          </p:cNvSpPr>
          <p:nvPr/>
        </p:nvSpPr>
        <p:spPr bwMode="auto">
          <a:xfrm>
            <a:off x="1942060" y="5913120"/>
            <a:ext cx="3810000" cy="704772"/>
          </a:xfrm>
          <a:prstGeom prst="roundRect">
            <a:avLst>
              <a:gd name="adj" fmla="val 16667"/>
            </a:avLst>
          </a:prstGeom>
          <a:solidFill>
            <a:srgbClr val="CBE3E9"/>
          </a:solidFill>
          <a:ln>
            <a:solidFill>
              <a:schemeClr val="accent5">
                <a:lumMod val="50000"/>
              </a:schemeClr>
            </a:solidFill>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What Function?</a:t>
            </a:r>
          </a:p>
        </p:txBody>
      </p:sp>
      <p:sp>
        <p:nvSpPr>
          <p:cNvPr id="15" name="Rounded Rectangle 14">
            <a:extLst>
              <a:ext uri="{FF2B5EF4-FFF2-40B4-BE49-F238E27FC236}">
                <a16:creationId xmlns:a16="http://schemas.microsoft.com/office/drawing/2014/main" id="{8C0EF1A7-587E-C949-BB87-CF1FA04FF737}"/>
              </a:ext>
            </a:extLst>
          </p:cNvPr>
          <p:cNvSpPr>
            <a:spLocks noChangeArrowheads="1"/>
          </p:cNvSpPr>
          <p:nvPr/>
        </p:nvSpPr>
        <p:spPr bwMode="auto">
          <a:xfrm>
            <a:off x="6135138" y="5913120"/>
            <a:ext cx="4114800" cy="704771"/>
          </a:xfrm>
          <a:prstGeom prst="roundRect">
            <a:avLst>
              <a:gd name="adj" fmla="val 16667"/>
            </a:avLst>
          </a:prstGeom>
          <a:solidFill>
            <a:srgbClr val="881864">
              <a:alpha val="22274"/>
            </a:srgbClr>
          </a:solidFill>
          <a:ln>
            <a:solidFill>
              <a:srgbClr val="881864"/>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Escape</a:t>
            </a:r>
            <a:r>
              <a:rPr kumimoji="0" lang="en-US" sz="3200" b="0" i="0" u="none" strike="noStrike" kern="1200" cap="none" spc="0" normalizeH="0" noProof="0" dirty="0">
                <a:ln>
                  <a:noFill/>
                </a:ln>
                <a:solidFill>
                  <a:schemeClr val="accent6">
                    <a:lumMod val="50000"/>
                  </a:schemeClr>
                </a:solidFill>
                <a:effectLst/>
                <a:uLnTx/>
                <a:uFillTx/>
                <a:latin typeface="Calibri" panose="020F0502020204030204"/>
                <a:ea typeface="+mn-ea"/>
                <a:cs typeface="+mn-cs"/>
              </a:rPr>
              <a:t> task</a:t>
            </a:r>
            <a:endPar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DA22F141-3B18-704A-991B-2AED7DCEF39D}"/>
              </a:ext>
            </a:extLst>
          </p:cNvPr>
          <p:cNvSpPr/>
          <p:nvPr/>
        </p:nvSpPr>
        <p:spPr>
          <a:xfrm>
            <a:off x="2232696" y="3398786"/>
            <a:ext cx="2443811" cy="14478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Antecedent?</a:t>
            </a:r>
          </a:p>
        </p:txBody>
      </p:sp>
      <p:sp>
        <p:nvSpPr>
          <p:cNvPr id="17" name="Rounded Rectangle 16">
            <a:extLst>
              <a:ext uri="{FF2B5EF4-FFF2-40B4-BE49-F238E27FC236}">
                <a16:creationId xmlns:a16="http://schemas.microsoft.com/office/drawing/2014/main" id="{3606685B-636E-EF41-82C3-072DFFC3C0B9}"/>
              </a:ext>
            </a:extLst>
          </p:cNvPr>
          <p:cNvSpPr/>
          <p:nvPr/>
        </p:nvSpPr>
        <p:spPr>
          <a:xfrm>
            <a:off x="4826961" y="3429000"/>
            <a:ext cx="2443811" cy="1447800"/>
          </a:xfrm>
          <a:prstGeom prst="roundRect">
            <a:avLst/>
          </a:prstGeom>
          <a:ln w="38100">
            <a:solidFill>
              <a:schemeClr val="tx1">
                <a:lumMod val="75000"/>
                <a:lumOff val="2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Behavior?</a:t>
            </a:r>
          </a:p>
        </p:txBody>
      </p:sp>
      <p:sp>
        <p:nvSpPr>
          <p:cNvPr id="18" name="Rounded Rectangle 17">
            <a:extLst>
              <a:ext uri="{FF2B5EF4-FFF2-40B4-BE49-F238E27FC236}">
                <a16:creationId xmlns:a16="http://schemas.microsoft.com/office/drawing/2014/main" id="{8B910139-5447-1049-AD9D-BF6D15DDDA22}"/>
              </a:ext>
            </a:extLst>
          </p:cNvPr>
          <p:cNvSpPr/>
          <p:nvPr/>
        </p:nvSpPr>
        <p:spPr>
          <a:xfrm>
            <a:off x="7403389" y="3398786"/>
            <a:ext cx="2572967" cy="1447800"/>
          </a:xfrm>
          <a:prstGeom prst="round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Consequence?</a:t>
            </a:r>
          </a:p>
        </p:txBody>
      </p:sp>
      <p:pic>
        <p:nvPicPr>
          <p:cNvPr id="19" name="Picture 18">
            <a:extLst>
              <a:ext uri="{FF2B5EF4-FFF2-40B4-BE49-F238E27FC236}">
                <a16:creationId xmlns:a16="http://schemas.microsoft.com/office/drawing/2014/main" id="{9E677FFF-FC65-E44E-BCD9-7BC75F87DF8F}"/>
              </a:ext>
            </a:extLst>
          </p:cNvPr>
          <p:cNvPicPr>
            <a:picLocks noChangeAspect="1"/>
          </p:cNvPicPr>
          <p:nvPr/>
        </p:nvPicPr>
        <p:blipFill rotWithShape="1">
          <a:blip r:embed="rId8"/>
          <a:srcRect l="6733" t="15855" r="11160"/>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8046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17"/>
                                        </p:tgtEl>
                                      </p:cBhvr>
                                    </p:animEffect>
                                    <p:set>
                                      <p:cBhvr>
                                        <p:cTn id="12" dur="1" fill="hold">
                                          <p:stCondLst>
                                            <p:cond delay="9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8"/>
                                        </p:tgtEl>
                                      </p:cBhvr>
                                    </p:animEffect>
                                    <p:set>
                                      <p:cBhvr>
                                        <p:cTn id="17" dur="1" fill="hold">
                                          <p:stCondLst>
                                            <p:cond delay="9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68590892"/>
              </p:ext>
            </p:extLst>
          </p:nvPr>
        </p:nvGraphicFramePr>
        <p:xfrm>
          <a:off x="1379349" y="1503336"/>
          <a:ext cx="8931346" cy="4209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ounded Rectangle 12">
            <a:extLst>
              <a:ext uri="{FF2B5EF4-FFF2-40B4-BE49-F238E27FC236}">
                <a16:creationId xmlns:a16="http://schemas.microsoft.com/office/drawing/2014/main" id="{B8E57FB7-D553-A343-A45C-EF90F4A2A282}"/>
              </a:ext>
            </a:extLst>
          </p:cNvPr>
          <p:cNvSpPr>
            <a:spLocks noChangeArrowheads="1"/>
          </p:cNvSpPr>
          <p:nvPr/>
        </p:nvSpPr>
        <p:spPr bwMode="auto">
          <a:xfrm>
            <a:off x="897214" y="5886254"/>
            <a:ext cx="3810000" cy="697539"/>
          </a:xfrm>
          <a:prstGeom prst="roundRect">
            <a:avLst>
              <a:gd name="adj" fmla="val 16667"/>
            </a:avLst>
          </a:prstGeom>
          <a:solidFill>
            <a:srgbClr val="CBE3E9"/>
          </a:solidFill>
          <a:ln>
            <a:solidFill>
              <a:schemeClr val="accent5">
                <a:lumMod val="50000"/>
              </a:schemeClr>
            </a:solidFill>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What Function?</a:t>
            </a:r>
          </a:p>
        </p:txBody>
      </p:sp>
      <p:sp>
        <p:nvSpPr>
          <p:cNvPr id="14" name="Rounded Rectangle 13">
            <a:extLst>
              <a:ext uri="{FF2B5EF4-FFF2-40B4-BE49-F238E27FC236}">
                <a16:creationId xmlns:a16="http://schemas.microsoft.com/office/drawing/2014/main" id="{C35F3177-9825-0046-8064-2F5026BA787A}"/>
              </a:ext>
            </a:extLst>
          </p:cNvPr>
          <p:cNvSpPr>
            <a:spLocks noChangeArrowheads="1"/>
          </p:cNvSpPr>
          <p:nvPr/>
        </p:nvSpPr>
        <p:spPr bwMode="auto">
          <a:xfrm>
            <a:off x="4748095" y="5886254"/>
            <a:ext cx="6574709" cy="697540"/>
          </a:xfrm>
          <a:prstGeom prst="roundRect">
            <a:avLst>
              <a:gd name="adj" fmla="val 16667"/>
            </a:avLst>
          </a:prstGeom>
          <a:solidFill>
            <a:srgbClr val="587D33">
              <a:alpha val="21594"/>
            </a:srgbClr>
          </a:solidFill>
          <a:ln>
            <a:solidFill>
              <a:srgbClr val="587D33"/>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Getting</a:t>
            </a:r>
            <a:r>
              <a:rPr kumimoji="0" lang="en-US" sz="3200" b="0" i="0" u="none" strike="noStrike" kern="1200" cap="none" spc="0" normalizeH="0" noProof="0" dirty="0">
                <a:ln>
                  <a:noFill/>
                </a:ln>
                <a:solidFill>
                  <a:schemeClr val="accent6">
                    <a:lumMod val="50000"/>
                  </a:schemeClr>
                </a:solidFill>
                <a:effectLst/>
                <a:uLnTx/>
                <a:uFillTx/>
                <a:latin typeface="Calibri" panose="020F0502020204030204"/>
                <a:ea typeface="+mn-ea"/>
                <a:cs typeface="+mn-cs"/>
              </a:rPr>
              <a:t> access to peers in hallway</a:t>
            </a:r>
            <a:endPar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4916C177-62F6-534A-A981-6090B2922379}"/>
              </a:ext>
            </a:extLst>
          </p:cNvPr>
          <p:cNvSpPr/>
          <p:nvPr/>
        </p:nvSpPr>
        <p:spPr>
          <a:xfrm>
            <a:off x="1379348" y="2705100"/>
            <a:ext cx="2805193" cy="174032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Antecedent?</a:t>
            </a:r>
          </a:p>
        </p:txBody>
      </p:sp>
      <p:sp>
        <p:nvSpPr>
          <p:cNvPr id="16" name="Rounded Rectangle 15">
            <a:extLst>
              <a:ext uri="{FF2B5EF4-FFF2-40B4-BE49-F238E27FC236}">
                <a16:creationId xmlns:a16="http://schemas.microsoft.com/office/drawing/2014/main" id="{CC4D9A30-7A40-6E4C-A690-3E3C7A27D02E}"/>
              </a:ext>
            </a:extLst>
          </p:cNvPr>
          <p:cNvSpPr/>
          <p:nvPr/>
        </p:nvSpPr>
        <p:spPr>
          <a:xfrm>
            <a:off x="4511522" y="2705099"/>
            <a:ext cx="2679692" cy="1740325"/>
          </a:xfrm>
          <a:prstGeom prst="roundRect">
            <a:avLst/>
          </a:prstGeom>
          <a:ln w="38100">
            <a:solidFill>
              <a:schemeClr val="tx1">
                <a:lumMod val="75000"/>
                <a:lumOff val="2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Behavior?</a:t>
            </a:r>
          </a:p>
        </p:txBody>
      </p:sp>
      <p:sp>
        <p:nvSpPr>
          <p:cNvPr id="17" name="Rounded Rectangle 16">
            <a:extLst>
              <a:ext uri="{FF2B5EF4-FFF2-40B4-BE49-F238E27FC236}">
                <a16:creationId xmlns:a16="http://schemas.microsoft.com/office/drawing/2014/main" id="{01A895B6-44DB-144B-98FC-64AF3AE4D37B}"/>
              </a:ext>
            </a:extLst>
          </p:cNvPr>
          <p:cNvSpPr/>
          <p:nvPr/>
        </p:nvSpPr>
        <p:spPr>
          <a:xfrm>
            <a:off x="7518195" y="2705100"/>
            <a:ext cx="2805192" cy="1740324"/>
          </a:xfrm>
          <a:prstGeom prst="round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Consequence?</a:t>
            </a:r>
          </a:p>
        </p:txBody>
      </p:sp>
      <p:sp>
        <p:nvSpPr>
          <p:cNvPr id="20" name="TextBox 19">
            <a:extLst>
              <a:ext uri="{FF2B5EF4-FFF2-40B4-BE49-F238E27FC236}">
                <a16:creationId xmlns:a16="http://schemas.microsoft.com/office/drawing/2014/main" id="{0D2400F2-2011-394F-BAF7-2C6D674620DB}"/>
              </a:ext>
            </a:extLst>
          </p:cNvPr>
          <p:cNvSpPr txBox="1"/>
          <p:nvPr/>
        </p:nvSpPr>
        <p:spPr>
          <a:xfrm>
            <a:off x="471717" y="452369"/>
            <a:ext cx="9586683" cy="1384995"/>
          </a:xfrm>
          <a:prstGeom prst="rect">
            <a:avLst/>
          </a:prstGeom>
          <a:noFill/>
        </p:spPr>
        <p:txBody>
          <a:bodyPr wrap="square">
            <a:spAutoFit/>
          </a:bodyPr>
          <a:lstStyle/>
          <a:p>
            <a:r>
              <a:rPr lang="en-US" sz="2800" dirty="0">
                <a:latin typeface="Calibri" panose="020F0502020204030204" pitchFamily="34" charset="0"/>
                <a:cs typeface="Calibri" panose="020F0502020204030204" pitchFamily="34" charset="0"/>
              </a:rPr>
              <a:t>A 6th grade teacher found that over 30% of the behavioral incident reports coming from her classroom occurred as students were being dismissed from class.</a:t>
            </a:r>
          </a:p>
        </p:txBody>
      </p:sp>
      <p:pic>
        <p:nvPicPr>
          <p:cNvPr id="21" name="Picture 20">
            <a:extLst>
              <a:ext uri="{FF2B5EF4-FFF2-40B4-BE49-F238E27FC236}">
                <a16:creationId xmlns:a16="http://schemas.microsoft.com/office/drawing/2014/main" id="{7D099BB0-D8CD-3047-A4E9-144A79CB6414}"/>
              </a:ext>
            </a:extLst>
          </p:cNvPr>
          <p:cNvPicPr>
            <a:picLocks noChangeAspect="1"/>
          </p:cNvPicPr>
          <p:nvPr/>
        </p:nvPicPr>
        <p:blipFill rotWithShape="1">
          <a:blip r:embed="rId8"/>
          <a:srcRect l="6733" t="15855" r="11160"/>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360390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16"/>
                                        </p:tgtEl>
                                      </p:cBhvr>
                                    </p:animEffect>
                                    <p:set>
                                      <p:cBhvr>
                                        <p:cTn id="12" dur="1" fill="hold">
                                          <p:stCondLst>
                                            <p:cond delay="9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7"/>
                                        </p:tgtEl>
                                      </p:cBhvr>
                                    </p:animEffect>
                                    <p:set>
                                      <p:cBhvr>
                                        <p:cTn id="17" dur="1" fill="hold">
                                          <p:stCondLst>
                                            <p:cond delay="9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48038205"/>
              </p:ext>
            </p:extLst>
          </p:nvPr>
        </p:nvGraphicFramePr>
        <p:xfrm>
          <a:off x="2035796" y="1166018"/>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a:spLocks noChangeArrowheads="1"/>
          </p:cNvSpPr>
          <p:nvPr/>
        </p:nvSpPr>
        <p:spPr bwMode="auto">
          <a:xfrm>
            <a:off x="-139485" y="5691981"/>
            <a:ext cx="12438739" cy="1185949"/>
          </a:xfrm>
          <a:prstGeom prst="roundRect">
            <a:avLst>
              <a:gd name="adj" fmla="val 16667"/>
            </a:avLst>
          </a:prstGeom>
          <a:solidFill>
            <a:srgbClr val="CBCCEC"/>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We can make simple tweaks to the antecedents, behaviors, and consequences, to prevent, teach, and respond, respectively.</a:t>
            </a:r>
          </a:p>
        </p:txBody>
      </p:sp>
      <p:sp>
        <p:nvSpPr>
          <p:cNvPr id="6" name="Rounded Rectangle 5"/>
          <p:cNvSpPr/>
          <p:nvPr/>
        </p:nvSpPr>
        <p:spPr>
          <a:xfrm>
            <a:off x="2057400" y="2057400"/>
            <a:ext cx="2667000" cy="457200"/>
          </a:xfrm>
          <a:prstGeom prst="roundRect">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cap="small" dirty="0">
                <a:solidFill>
                  <a:srgbClr val="FFFFFF"/>
                </a:solidFill>
                <a:latin typeface="Calibri" panose="020F0502020204030204"/>
              </a:rPr>
              <a:t>Prev</a:t>
            </a: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ent</a:t>
            </a:r>
          </a:p>
        </p:txBody>
      </p:sp>
      <p:sp>
        <p:nvSpPr>
          <p:cNvPr id="7" name="Rounded Rectangle 6"/>
          <p:cNvSpPr/>
          <p:nvPr/>
        </p:nvSpPr>
        <p:spPr>
          <a:xfrm>
            <a:off x="4837184" y="2057400"/>
            <a:ext cx="2667000" cy="457200"/>
          </a:xfrm>
          <a:prstGeom prst="roundRect">
            <a:avLst/>
          </a:prstGeom>
          <a:solidFill>
            <a:schemeClr val="tx1">
              <a:lumMod val="75000"/>
              <a:lumOff val="2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cap="small" dirty="0">
                <a:solidFill>
                  <a:srgbClr val="FFFFFF"/>
                </a:solidFill>
                <a:latin typeface="Calibri" panose="020F0502020204030204"/>
              </a:rPr>
              <a:t>Teach</a:t>
            </a:r>
            <a:endPar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endParaRPr>
          </a:p>
        </p:txBody>
      </p:sp>
      <p:sp>
        <p:nvSpPr>
          <p:cNvPr id="8" name="Rounded Rectangle 7"/>
          <p:cNvSpPr/>
          <p:nvPr/>
        </p:nvSpPr>
        <p:spPr>
          <a:xfrm>
            <a:off x="7631647" y="2057400"/>
            <a:ext cx="2667000" cy="457200"/>
          </a:xfrm>
          <a:prstGeom prst="roundRect">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cap="small" dirty="0">
                <a:solidFill>
                  <a:srgbClr val="FFFFFF"/>
                </a:solidFill>
                <a:latin typeface="Calibri" panose="020F0502020204030204"/>
              </a:rPr>
              <a:t>Respond</a:t>
            </a:r>
            <a:endPar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F0F8DABA-4ED6-EE4F-952A-5F2C278893E2}"/>
              </a:ext>
            </a:extLst>
          </p:cNvPr>
          <p:cNvSpPr>
            <a:spLocks noGrp="1"/>
          </p:cNvSpPr>
          <p:nvPr>
            <p:ph type="title"/>
          </p:nvPr>
        </p:nvSpPr>
        <p:spPr>
          <a:xfrm>
            <a:off x="231115" y="160713"/>
            <a:ext cx="9697052" cy="845600"/>
          </a:xfrm>
        </p:spPr>
        <p:txBody>
          <a:bodyPr/>
          <a:lstStyle/>
          <a:p>
            <a:pPr algn="l"/>
            <a:r>
              <a:rPr lang="en-US" dirty="0"/>
              <a:t>By understanding function, </a:t>
            </a:r>
            <a:br>
              <a:rPr lang="en-US" dirty="0"/>
            </a:br>
            <a:r>
              <a:rPr lang="en-US" dirty="0"/>
              <a:t>we can  intervene more effectively.</a:t>
            </a:r>
            <a:br>
              <a:rPr lang="en-US" dirty="0"/>
            </a:br>
            <a:endParaRPr lang="en-US" dirty="0"/>
          </a:p>
        </p:txBody>
      </p:sp>
      <p:pic>
        <p:nvPicPr>
          <p:cNvPr id="14" name="Picture 13">
            <a:extLst>
              <a:ext uri="{FF2B5EF4-FFF2-40B4-BE49-F238E27FC236}">
                <a16:creationId xmlns:a16="http://schemas.microsoft.com/office/drawing/2014/main" id="{A72D6189-9937-6F4E-8EE2-74F6EEB8C0C2}"/>
              </a:ext>
            </a:extLst>
          </p:cNvPr>
          <p:cNvPicPr>
            <a:picLocks noChangeAspect="1"/>
          </p:cNvPicPr>
          <p:nvPr/>
        </p:nvPicPr>
        <p:blipFill rotWithShape="1">
          <a:blip r:embed="rId8"/>
          <a:srcRect l="15298" t="6738" r="15999" b="17357"/>
          <a:stretch/>
        </p:blipFill>
        <p:spPr>
          <a:xfrm>
            <a:off x="11667010" y="6233160"/>
            <a:ext cx="632244" cy="624840"/>
          </a:xfrm>
          <a:prstGeom prst="ellipse">
            <a:avLst/>
          </a:prstGeom>
          <a:ln w="19050">
            <a:solidFill>
              <a:schemeClr val="accent2">
                <a:lumMod val="50000"/>
              </a:schemeClr>
            </a:solidFill>
          </a:ln>
        </p:spPr>
      </p:pic>
    </p:spTree>
    <p:extLst>
      <p:ext uri="{BB962C8B-B14F-4D97-AF65-F5344CB8AC3E}">
        <p14:creationId xmlns:p14="http://schemas.microsoft.com/office/powerpoint/2010/main" val="30519272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keptical Baby Whaa? - SO LET ME GET THIS STRAIGHT I DON'T HAVE TO CRY AND YELL TO GET MY COOKIE?">
            <a:extLst>
              <a:ext uri="{FF2B5EF4-FFF2-40B4-BE49-F238E27FC236}">
                <a16:creationId xmlns:a16="http://schemas.microsoft.com/office/drawing/2014/main" id="{CE097DDB-05C6-8D4A-81D9-BEEF79A09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669" y="308956"/>
            <a:ext cx="6367549" cy="6367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77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4E16-6A8B-4F17-AD9A-18638E55A0CA}"/>
              </a:ext>
            </a:extLst>
          </p:cNvPr>
          <p:cNvSpPr>
            <a:spLocks noGrp="1"/>
          </p:cNvSpPr>
          <p:nvPr>
            <p:ph type="ctrTitle" idx="4294967295"/>
          </p:nvPr>
        </p:nvSpPr>
        <p:spPr>
          <a:xfrm flipH="1">
            <a:off x="7315198" y="1737360"/>
            <a:ext cx="4078225" cy="3858768"/>
          </a:xfrm>
        </p:spPr>
        <p:txBody>
          <a:bodyPr/>
          <a:lstStyle/>
          <a:p>
            <a:pPr algn="r">
              <a:lnSpc>
                <a:spcPct val="150000"/>
              </a:lnSpc>
            </a:pPr>
            <a:r>
              <a:rPr lang="en" sz="3600" b="1" dirty="0">
                <a:solidFill>
                  <a:schemeClr val="accent6">
                    <a:lumMod val="50000"/>
                  </a:schemeClr>
                </a:solidFill>
                <a:latin typeface="+mn-lt"/>
              </a:rPr>
              <a:t> </a:t>
            </a:r>
            <a:br>
              <a:rPr lang="en" sz="3600" b="1" dirty="0">
                <a:solidFill>
                  <a:schemeClr val="accent6">
                    <a:lumMod val="50000"/>
                  </a:schemeClr>
                </a:solidFill>
                <a:latin typeface="+mn-lt"/>
              </a:rPr>
            </a:br>
            <a:r>
              <a:rPr lang="en" sz="3600" b="1" dirty="0">
                <a:solidFill>
                  <a:schemeClr val="accent6">
                    <a:lumMod val="50000"/>
                  </a:schemeClr>
                </a:solidFill>
                <a:latin typeface="+mn-lt"/>
              </a:rPr>
              <a:t>POSITIVE BEHAVIOR INTERVENTIONS &amp; SUPPORTS </a:t>
            </a:r>
            <a:br>
              <a:rPr lang="en" sz="3600" b="1" dirty="0">
                <a:solidFill>
                  <a:schemeClr val="accent6">
                    <a:lumMod val="50000"/>
                  </a:schemeClr>
                </a:solidFill>
                <a:latin typeface="+mn-lt"/>
              </a:rPr>
            </a:br>
            <a:r>
              <a:rPr lang="en" sz="3600" b="1" dirty="0">
                <a:solidFill>
                  <a:schemeClr val="accent6">
                    <a:lumMod val="50000"/>
                  </a:schemeClr>
                </a:solidFill>
                <a:latin typeface="+mn-lt"/>
              </a:rPr>
              <a:t>(</a:t>
            </a:r>
            <a:r>
              <a:rPr lang="en-US" sz="3600" b="1" dirty="0">
                <a:solidFill>
                  <a:schemeClr val="accent6">
                    <a:lumMod val="50000"/>
                  </a:schemeClr>
                </a:solidFill>
                <a:latin typeface="+mn-lt"/>
              </a:rPr>
              <a:t>PBIS</a:t>
            </a:r>
            <a:r>
              <a:rPr lang="en" sz="3600" b="1" dirty="0">
                <a:solidFill>
                  <a:schemeClr val="accent6">
                    <a:lumMod val="50000"/>
                  </a:schemeClr>
                </a:solidFill>
                <a:latin typeface="+mn-lt"/>
              </a:rPr>
              <a:t>)</a:t>
            </a:r>
            <a:endParaRPr lang="en-US" sz="3600" b="1" dirty="0">
              <a:solidFill>
                <a:schemeClr val="accent6">
                  <a:lumMod val="50000"/>
                </a:schemeClr>
              </a:solidFill>
              <a:latin typeface="+mn-lt"/>
            </a:endParaRPr>
          </a:p>
        </p:txBody>
      </p:sp>
    </p:spTree>
    <p:extLst>
      <p:ext uri="{BB962C8B-B14F-4D97-AF65-F5344CB8AC3E}">
        <p14:creationId xmlns:p14="http://schemas.microsoft.com/office/powerpoint/2010/main" val="453809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329983822"/>
              </p:ext>
            </p:extLst>
          </p:nvPr>
        </p:nvGraphicFramePr>
        <p:xfrm>
          <a:off x="1981200" y="1837064"/>
          <a:ext cx="8229600" cy="4272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1981200" y="3144068"/>
            <a:ext cx="2667000" cy="1649788"/>
          </a:xfrm>
          <a:prstGeom prst="roundRect">
            <a:avLst/>
          </a:prstGeom>
          <a:solidFill>
            <a:schemeClr val="bg1"/>
          </a:solid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Prevent?</a:t>
            </a:r>
          </a:p>
        </p:txBody>
      </p:sp>
      <p:sp>
        <p:nvSpPr>
          <p:cNvPr id="8" name="Rounded Rectangle 7"/>
          <p:cNvSpPr/>
          <p:nvPr/>
        </p:nvSpPr>
        <p:spPr>
          <a:xfrm>
            <a:off x="4747576" y="3135124"/>
            <a:ext cx="2667000" cy="1658732"/>
          </a:xfrm>
          <a:prstGeom prst="roundRect">
            <a:avLst/>
          </a:prstGeom>
          <a:solidFill>
            <a:schemeClr val="bg1"/>
          </a:solidFill>
          <a:ln w="381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Teach?</a:t>
            </a:r>
          </a:p>
        </p:txBody>
      </p:sp>
      <p:sp>
        <p:nvSpPr>
          <p:cNvPr id="9" name="Rounded Rectangle 8"/>
          <p:cNvSpPr/>
          <p:nvPr/>
        </p:nvSpPr>
        <p:spPr>
          <a:xfrm>
            <a:off x="7561881" y="3144068"/>
            <a:ext cx="2667000" cy="1658732"/>
          </a:xfrm>
          <a:prstGeom prst="roundRect">
            <a:avLst/>
          </a:prstGeom>
          <a:solidFill>
            <a:schemeClr val="bg1"/>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Respond/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Reinforce?</a:t>
            </a:r>
          </a:p>
        </p:txBody>
      </p:sp>
      <p:sp>
        <p:nvSpPr>
          <p:cNvPr id="11" name="Rounded Rectangle 10"/>
          <p:cNvSpPr>
            <a:spLocks noChangeArrowheads="1"/>
          </p:cNvSpPr>
          <p:nvPr/>
        </p:nvSpPr>
        <p:spPr bwMode="auto">
          <a:xfrm>
            <a:off x="-139485" y="5943600"/>
            <a:ext cx="12476136" cy="914400"/>
          </a:xfrm>
          <a:prstGeom prst="roundRect">
            <a:avLst>
              <a:gd name="adj" fmla="val 16667"/>
            </a:avLst>
          </a:prstGeom>
          <a:solidFill>
            <a:srgbClr val="CBCCEC"/>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   Simple strategies like this are part of </a:t>
            </a:r>
            <a:r>
              <a:rPr lang="en-US" sz="2800" dirty="0">
                <a:solidFill>
                  <a:schemeClr val="accent6">
                    <a:lumMod val="50000"/>
                  </a:schemeClr>
                </a:solidFill>
                <a:latin typeface="Calibri" panose="020F0502020204030204"/>
              </a:rPr>
              <a:t>effective</a:t>
            </a:r>
            <a:r>
              <a:rPr kumimoji="0" lang="en-US" sz="28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 </a:t>
            </a:r>
            <a:r>
              <a:rPr lang="en-US" sz="2800" dirty="0">
                <a:solidFill>
                  <a:schemeClr val="accent6">
                    <a:lumMod val="50000"/>
                  </a:schemeClr>
                </a:solidFill>
                <a:latin typeface="Calibri" panose="020F0502020204030204"/>
              </a:rPr>
              <a:t>  </a:t>
            </a:r>
            <a:r>
              <a:rPr kumimoji="0" lang="en-US" sz="28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“Tier 1” responses to minor </a:t>
            </a:r>
            <a:r>
              <a:rPr lang="en-US" sz="2800" dirty="0">
                <a:solidFill>
                  <a:schemeClr val="accent6">
                    <a:lumMod val="50000"/>
                  </a:schemeClr>
                </a:solidFill>
                <a:latin typeface="Calibri" panose="020F0502020204030204"/>
              </a:rPr>
              <a:t>contextually inappropriate</a:t>
            </a:r>
            <a:r>
              <a:rPr kumimoji="0" lang="en-US" sz="28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 behavior.</a:t>
            </a:r>
          </a:p>
        </p:txBody>
      </p:sp>
      <p:sp>
        <p:nvSpPr>
          <p:cNvPr id="12" name="TextBox 11">
            <a:extLst>
              <a:ext uri="{FF2B5EF4-FFF2-40B4-BE49-F238E27FC236}">
                <a16:creationId xmlns:a16="http://schemas.microsoft.com/office/drawing/2014/main" id="{A2C372B9-0A68-924D-8CE8-854538F7E623}"/>
              </a:ext>
            </a:extLst>
          </p:cNvPr>
          <p:cNvSpPr txBox="1"/>
          <p:nvPr/>
        </p:nvSpPr>
        <p:spPr>
          <a:xfrm>
            <a:off x="263929" y="305083"/>
            <a:ext cx="6101542" cy="646331"/>
          </a:xfrm>
          <a:prstGeom prst="rect">
            <a:avLst/>
          </a:prstGeom>
          <a:noFill/>
        </p:spPr>
        <p:txBody>
          <a:bodyPr wrap="square">
            <a:spAutoFit/>
          </a:bodyPr>
          <a:lstStyle/>
          <a:p>
            <a:r>
              <a:rPr lang="en-US" sz="3600" b="1" dirty="0">
                <a:latin typeface="+mn-lt"/>
                <a:ea typeface="+mj-ea"/>
                <a:cs typeface="+mj-cs"/>
              </a:rPr>
              <a:t>Let’s practice</a:t>
            </a:r>
            <a:endParaRPr lang="en-US" sz="3600" b="1" dirty="0"/>
          </a:p>
        </p:txBody>
      </p:sp>
      <p:sp>
        <p:nvSpPr>
          <p:cNvPr id="13" name="TextBox 12">
            <a:extLst>
              <a:ext uri="{FF2B5EF4-FFF2-40B4-BE49-F238E27FC236}">
                <a16:creationId xmlns:a16="http://schemas.microsoft.com/office/drawing/2014/main" id="{43BBEDA2-822F-9943-8721-0ADC4E5ED178}"/>
              </a:ext>
            </a:extLst>
          </p:cNvPr>
          <p:cNvSpPr txBox="1"/>
          <p:nvPr/>
        </p:nvSpPr>
        <p:spPr>
          <a:xfrm>
            <a:off x="263929" y="951414"/>
            <a:ext cx="10646878"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D0F41"/>
                </a:solidFill>
                <a:effectLst/>
                <a:uLnTx/>
                <a:uFillTx/>
                <a:latin typeface="Calibri" panose="020F0502020204030204"/>
                <a:ea typeface="+mn-ea"/>
                <a:cs typeface="+mn-cs"/>
              </a:rPr>
              <a:t>During teacher lecture, Martha </a:t>
            </a:r>
            <a:r>
              <a:rPr kumimoji="0" lang="en-US" sz="2800" i="1" u="none" strike="noStrike" kern="1200" cap="none" spc="0" normalizeH="0" baseline="0" noProof="0" dirty="0">
                <a:ln>
                  <a:noFill/>
                </a:ln>
                <a:solidFill>
                  <a:srgbClr val="0D0F41"/>
                </a:solidFill>
                <a:effectLst/>
                <a:uLnTx/>
                <a:uFillTx/>
                <a:latin typeface="Calibri" panose="020F0502020204030204"/>
                <a:ea typeface="+mn-ea"/>
                <a:cs typeface="+mn-cs"/>
              </a:rPr>
              <a:t>repeatedly </a:t>
            </a:r>
            <a:r>
              <a:rPr kumimoji="0" lang="en-US" sz="2800" i="0" u="none" strike="noStrike" kern="1200" cap="none" spc="0" normalizeH="0" baseline="0" noProof="0" dirty="0">
                <a:ln>
                  <a:noFill/>
                </a:ln>
                <a:solidFill>
                  <a:srgbClr val="0D0F41"/>
                </a:solidFill>
                <a:effectLst/>
                <a:uLnTx/>
                <a:uFillTx/>
                <a:latin typeface="Calibri" panose="020F0502020204030204"/>
                <a:ea typeface="+mn-ea"/>
                <a:cs typeface="+mn-cs"/>
              </a:rPr>
              <a:t>and loudly calls out (without raising her hand).  Each time, the teacher gives her a look, a redirection, or occasionally calls on her.</a:t>
            </a:r>
          </a:p>
        </p:txBody>
      </p:sp>
      <p:pic>
        <p:nvPicPr>
          <p:cNvPr id="15" name="Picture 14">
            <a:extLst>
              <a:ext uri="{FF2B5EF4-FFF2-40B4-BE49-F238E27FC236}">
                <a16:creationId xmlns:a16="http://schemas.microsoft.com/office/drawing/2014/main" id="{432D564F-BC64-A444-B2B6-0909E54310A8}"/>
              </a:ext>
            </a:extLst>
          </p:cNvPr>
          <p:cNvPicPr>
            <a:picLocks noChangeAspect="1"/>
          </p:cNvPicPr>
          <p:nvPr/>
        </p:nvPicPr>
        <p:blipFill rotWithShape="1">
          <a:blip r:embed="rId8"/>
          <a:srcRect l="6733" t="15855" r="11160"/>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83220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8"/>
                                        </p:tgtEl>
                                      </p:cBhvr>
                                    </p:animEffect>
                                    <p:set>
                                      <p:cBhvr>
                                        <p:cTn id="12" dur="1" fill="hold">
                                          <p:stCondLst>
                                            <p:cond delay="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9"/>
                                        </p:tgtEl>
                                      </p:cBhvr>
                                    </p:animEffect>
                                    <p:set>
                                      <p:cBhvr>
                                        <p:cTn id="17" dur="1" fill="hold">
                                          <p:stCondLst>
                                            <p:cond delay="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17824053"/>
              </p:ext>
            </p:extLst>
          </p:nvPr>
        </p:nvGraphicFramePr>
        <p:xfrm>
          <a:off x="1508760" y="1971290"/>
          <a:ext cx="9174479" cy="3884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ounded Rectangle 15"/>
          <p:cNvSpPr>
            <a:spLocks noChangeArrowheads="1"/>
          </p:cNvSpPr>
          <p:nvPr/>
        </p:nvSpPr>
        <p:spPr bwMode="auto">
          <a:xfrm>
            <a:off x="-123986" y="5943600"/>
            <a:ext cx="12315985" cy="914400"/>
          </a:xfrm>
          <a:prstGeom prst="roundRect">
            <a:avLst>
              <a:gd name="adj" fmla="val 16667"/>
            </a:avLst>
          </a:prstGeom>
          <a:solidFill>
            <a:srgbClr val="CBCCEC"/>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  With these simple tweaks, we’ve made it less likely for her to</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  engage in </a:t>
            </a:r>
            <a:r>
              <a:rPr lang="en-US" sz="2800" dirty="0">
                <a:solidFill>
                  <a:schemeClr val="accent6">
                    <a:lumMod val="50000"/>
                  </a:schemeClr>
                </a:solidFill>
                <a:latin typeface="Calibri" panose="020F0502020204030204"/>
              </a:rPr>
              <a:t>contextually inappropriate</a:t>
            </a:r>
            <a:r>
              <a:rPr kumimoji="0" lang="en-US" sz="28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 behavior to escape difficult tasks.</a:t>
            </a:r>
          </a:p>
        </p:txBody>
      </p:sp>
      <p:sp>
        <p:nvSpPr>
          <p:cNvPr id="9" name="Rounded Rectangle 8">
            <a:extLst>
              <a:ext uri="{FF2B5EF4-FFF2-40B4-BE49-F238E27FC236}">
                <a16:creationId xmlns:a16="http://schemas.microsoft.com/office/drawing/2014/main" id="{C033F0B8-AAC8-AF49-8D57-1E4BA04F1889}"/>
              </a:ext>
            </a:extLst>
          </p:cNvPr>
          <p:cNvSpPr/>
          <p:nvPr/>
        </p:nvSpPr>
        <p:spPr>
          <a:xfrm>
            <a:off x="1508759" y="3121218"/>
            <a:ext cx="2819401" cy="1584960"/>
          </a:xfrm>
          <a:prstGeom prst="roundRect">
            <a:avLst/>
          </a:prstGeom>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Prevent?</a:t>
            </a:r>
          </a:p>
        </p:txBody>
      </p:sp>
      <p:sp>
        <p:nvSpPr>
          <p:cNvPr id="11" name="Rounded Rectangle 10">
            <a:extLst>
              <a:ext uri="{FF2B5EF4-FFF2-40B4-BE49-F238E27FC236}">
                <a16:creationId xmlns:a16="http://schemas.microsoft.com/office/drawing/2014/main" id="{6FC2F49F-31CA-1C46-A0A8-754A0A523588}"/>
              </a:ext>
            </a:extLst>
          </p:cNvPr>
          <p:cNvSpPr/>
          <p:nvPr/>
        </p:nvSpPr>
        <p:spPr>
          <a:xfrm>
            <a:off x="4686299" y="3082051"/>
            <a:ext cx="2819400" cy="1584960"/>
          </a:xfrm>
          <a:prstGeom prst="roundRect">
            <a:avLst/>
          </a:prstGeom>
          <a:ln w="381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Teach?</a:t>
            </a:r>
          </a:p>
        </p:txBody>
      </p:sp>
      <p:sp>
        <p:nvSpPr>
          <p:cNvPr id="12" name="Rounded Rectangle 11">
            <a:extLst>
              <a:ext uri="{FF2B5EF4-FFF2-40B4-BE49-F238E27FC236}">
                <a16:creationId xmlns:a16="http://schemas.microsoft.com/office/drawing/2014/main" id="{47263AB3-76A2-884B-AB98-46DD7A16C0CD}"/>
              </a:ext>
            </a:extLst>
          </p:cNvPr>
          <p:cNvSpPr/>
          <p:nvPr/>
        </p:nvSpPr>
        <p:spPr>
          <a:xfrm>
            <a:off x="7832842" y="3121218"/>
            <a:ext cx="2920536" cy="1545793"/>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Respond/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Reinforce?</a:t>
            </a:r>
          </a:p>
        </p:txBody>
      </p:sp>
      <p:sp>
        <p:nvSpPr>
          <p:cNvPr id="18" name="TextBox 17">
            <a:extLst>
              <a:ext uri="{FF2B5EF4-FFF2-40B4-BE49-F238E27FC236}">
                <a16:creationId xmlns:a16="http://schemas.microsoft.com/office/drawing/2014/main" id="{EE0561A2-95C8-684E-B900-9E8492F40CAF}"/>
              </a:ext>
            </a:extLst>
          </p:cNvPr>
          <p:cNvSpPr txBox="1"/>
          <p:nvPr/>
        </p:nvSpPr>
        <p:spPr>
          <a:xfrm>
            <a:off x="343087" y="570296"/>
            <a:ext cx="10040778"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D0F41"/>
                </a:solidFill>
                <a:effectLst/>
                <a:uLnTx/>
                <a:uFillTx/>
                <a:latin typeface="Calibri" panose="020F0502020204030204"/>
                <a:ea typeface="+mn-ea"/>
                <a:cs typeface="+mn-cs"/>
              </a:rPr>
              <a:t>When given a difficult writing assignment Susannah </a:t>
            </a:r>
            <a:r>
              <a:rPr kumimoji="0" lang="en-US" sz="2800" i="1" u="none" strike="noStrike" kern="1200" cap="none" spc="0" normalizeH="0" baseline="0" noProof="0" dirty="0">
                <a:ln>
                  <a:noFill/>
                </a:ln>
                <a:solidFill>
                  <a:srgbClr val="0D0F41"/>
                </a:solidFill>
                <a:effectLst/>
                <a:uLnTx/>
                <a:uFillTx/>
                <a:latin typeface="Calibri" panose="020F0502020204030204"/>
                <a:ea typeface="+mn-ea"/>
                <a:cs typeface="+mn-cs"/>
              </a:rPr>
              <a:t>regularly </a:t>
            </a:r>
            <a:r>
              <a:rPr kumimoji="0" lang="en-US" sz="2800" i="0" u="none" strike="noStrike" kern="1200" cap="none" spc="0" normalizeH="0" baseline="0" noProof="0" dirty="0">
                <a:ln>
                  <a:noFill/>
                </a:ln>
                <a:solidFill>
                  <a:srgbClr val="0D0F41"/>
                </a:solidFill>
                <a:effectLst/>
                <a:uLnTx/>
                <a:uFillTx/>
                <a:latin typeface="Calibri" panose="020F0502020204030204"/>
                <a:ea typeface="+mn-ea"/>
                <a:cs typeface="+mn-cs"/>
              </a:rPr>
              <a:t>throws her pencil down, rips up her paper, and puts her head down.  Her teacher ignores this behavior (and Susannah never completes her assignment)</a:t>
            </a:r>
          </a:p>
        </p:txBody>
      </p:sp>
      <p:pic>
        <p:nvPicPr>
          <p:cNvPr id="19" name="Picture 18">
            <a:extLst>
              <a:ext uri="{FF2B5EF4-FFF2-40B4-BE49-F238E27FC236}">
                <a16:creationId xmlns:a16="http://schemas.microsoft.com/office/drawing/2014/main" id="{D84D0F5C-C52B-C54E-877D-92E3E3A63742}"/>
              </a:ext>
            </a:extLst>
          </p:cNvPr>
          <p:cNvPicPr>
            <a:picLocks noChangeAspect="1"/>
          </p:cNvPicPr>
          <p:nvPr/>
        </p:nvPicPr>
        <p:blipFill rotWithShape="1">
          <a:blip r:embed="rId8"/>
          <a:srcRect l="6733" t="15855" r="11160"/>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62937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2"/>
                                        </p:tgtEl>
                                      </p:cBhvr>
                                    </p:animEffect>
                                    <p:set>
                                      <p:cBhvr>
                                        <p:cTn id="17" dur="1" fill="hold">
                                          <p:stCondLst>
                                            <p:cond delay="9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682089016"/>
              </p:ext>
            </p:extLst>
          </p:nvPr>
        </p:nvGraphicFramePr>
        <p:xfrm>
          <a:off x="907950" y="1661318"/>
          <a:ext cx="10534995" cy="3535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Rounded Rectangle 15"/>
          <p:cNvSpPr>
            <a:spLocks noChangeArrowheads="1"/>
          </p:cNvSpPr>
          <p:nvPr/>
        </p:nvSpPr>
        <p:spPr bwMode="auto">
          <a:xfrm>
            <a:off x="-154983" y="5638800"/>
            <a:ext cx="12346983" cy="1219200"/>
          </a:xfrm>
          <a:prstGeom prst="roundRect">
            <a:avLst>
              <a:gd name="adj" fmla="val 16667"/>
            </a:avLst>
          </a:prstGeom>
          <a:solidFill>
            <a:srgbClr val="CBCCEC"/>
          </a:solidFill>
          <a:ln w="9525">
            <a:noFill/>
            <a:round/>
            <a:headEnd/>
            <a:tailEnd/>
          </a:ln>
          <a:effectLst>
            <a:outerShdw dist="20000" dir="5400000" rotWithShape="0">
              <a:srgbClr val="808080">
                <a:alpha val="37999"/>
              </a:srgbClr>
            </a:outerShdw>
          </a:effectLst>
        </p:spPr>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  With these strategies, we’ve</a:t>
            </a:r>
            <a:r>
              <a:rPr kumimoji="0" lang="en-US" sz="2800" b="0" i="0" u="none" strike="noStrike" kern="1200" cap="none" spc="0" normalizeH="0" noProof="0" dirty="0">
                <a:ln>
                  <a:noFill/>
                </a:ln>
                <a:solidFill>
                  <a:schemeClr val="accent6">
                    <a:lumMod val="50000"/>
                  </a:schemeClr>
                </a:solidFill>
                <a:effectLst/>
                <a:uLnTx/>
                <a:uFillTx/>
                <a:latin typeface="Calibri" panose="020F0502020204030204"/>
                <a:ea typeface="+mn-ea"/>
                <a:cs typeface="+mn-cs"/>
              </a:rPr>
              <a:t> reduced opportunities for crowding, taught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dirty="0">
                <a:ln>
                  <a:noFill/>
                </a:ln>
                <a:solidFill>
                  <a:schemeClr val="accent6">
                    <a:lumMod val="50000"/>
                  </a:schemeClr>
                </a:solidFill>
                <a:effectLst/>
                <a:uLnTx/>
                <a:uFillTx/>
                <a:latin typeface="Calibri" panose="020F0502020204030204"/>
                <a:ea typeface="+mn-ea"/>
                <a:cs typeface="+mn-cs"/>
              </a:rPr>
              <a:t>  the expectations and reinforced students for meeting the expectations.</a:t>
            </a:r>
            <a:endParaRPr kumimoji="0" lang="en-US" sz="2800" b="0" i="1"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F0405A69-18DE-2A43-8939-B2C7B9892331}"/>
              </a:ext>
            </a:extLst>
          </p:cNvPr>
          <p:cNvSpPr/>
          <p:nvPr/>
        </p:nvSpPr>
        <p:spPr>
          <a:xfrm>
            <a:off x="1111177" y="2304412"/>
            <a:ext cx="3265515" cy="2264668"/>
          </a:xfrm>
          <a:prstGeom prst="roundRect">
            <a:avLst/>
          </a:prstGeom>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Prevent?</a:t>
            </a:r>
          </a:p>
        </p:txBody>
      </p:sp>
      <p:sp>
        <p:nvSpPr>
          <p:cNvPr id="11" name="Rounded Rectangle 10">
            <a:extLst>
              <a:ext uri="{FF2B5EF4-FFF2-40B4-BE49-F238E27FC236}">
                <a16:creationId xmlns:a16="http://schemas.microsoft.com/office/drawing/2014/main" id="{941DA720-7C99-214B-93BE-6615CBB727C9}"/>
              </a:ext>
            </a:extLst>
          </p:cNvPr>
          <p:cNvSpPr/>
          <p:nvPr/>
        </p:nvSpPr>
        <p:spPr>
          <a:xfrm>
            <a:off x="4646269" y="2304412"/>
            <a:ext cx="3058355" cy="2264666"/>
          </a:xfrm>
          <a:prstGeom prst="roundRect">
            <a:avLst/>
          </a:prstGeom>
          <a:ln w="381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Teach?</a:t>
            </a:r>
          </a:p>
        </p:txBody>
      </p:sp>
      <p:sp>
        <p:nvSpPr>
          <p:cNvPr id="12" name="Rounded Rectangle 11">
            <a:extLst>
              <a:ext uri="{FF2B5EF4-FFF2-40B4-BE49-F238E27FC236}">
                <a16:creationId xmlns:a16="http://schemas.microsoft.com/office/drawing/2014/main" id="{E91175F5-AA07-8E44-A40E-CA85333D34A4}"/>
              </a:ext>
            </a:extLst>
          </p:cNvPr>
          <p:cNvSpPr/>
          <p:nvPr/>
        </p:nvSpPr>
        <p:spPr>
          <a:xfrm>
            <a:off x="8018535" y="2296665"/>
            <a:ext cx="3265515" cy="2264667"/>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Respond/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Reinforce?</a:t>
            </a:r>
          </a:p>
        </p:txBody>
      </p:sp>
      <p:sp>
        <p:nvSpPr>
          <p:cNvPr id="18" name="TextBox 17">
            <a:extLst>
              <a:ext uri="{FF2B5EF4-FFF2-40B4-BE49-F238E27FC236}">
                <a16:creationId xmlns:a16="http://schemas.microsoft.com/office/drawing/2014/main" id="{E6BF82F7-6DCB-5346-8E31-40D079BEA0AC}"/>
              </a:ext>
            </a:extLst>
          </p:cNvPr>
          <p:cNvSpPr txBox="1"/>
          <p:nvPr/>
        </p:nvSpPr>
        <p:spPr>
          <a:xfrm>
            <a:off x="332725" y="408576"/>
            <a:ext cx="9084132" cy="1384995"/>
          </a:xfrm>
          <a:prstGeom prst="rect">
            <a:avLst/>
          </a:prstGeom>
          <a:noFill/>
        </p:spPr>
        <p:txBody>
          <a:bodyPr wrap="square">
            <a:spAutoFit/>
          </a:bodyPr>
          <a:lstStyle/>
          <a:p>
            <a:r>
              <a:rPr lang="en-US" sz="2800" dirty="0">
                <a:latin typeface="Calibri" panose="020F0502020204030204" pitchFamily="34" charset="0"/>
                <a:cs typeface="Calibri" panose="020F0502020204030204" pitchFamily="34" charset="0"/>
              </a:rPr>
              <a:t>A 6th grade teacher found that over 30% of the behavioral incident reports coming from her classroom occurred as students were being dismissed from class.</a:t>
            </a:r>
          </a:p>
        </p:txBody>
      </p:sp>
      <p:pic>
        <p:nvPicPr>
          <p:cNvPr id="19" name="Picture 18">
            <a:extLst>
              <a:ext uri="{FF2B5EF4-FFF2-40B4-BE49-F238E27FC236}">
                <a16:creationId xmlns:a16="http://schemas.microsoft.com/office/drawing/2014/main" id="{729102F5-6BD6-F54B-AF05-5A3D407A5BB0}"/>
              </a:ext>
            </a:extLst>
          </p:cNvPr>
          <p:cNvPicPr>
            <a:picLocks noChangeAspect="1"/>
          </p:cNvPicPr>
          <p:nvPr/>
        </p:nvPicPr>
        <p:blipFill rotWithShape="1">
          <a:blip r:embed="rId7"/>
          <a:srcRect l="6733" t="15855" r="11160"/>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315076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2"/>
                                        </p:tgtEl>
                                      </p:cBhvr>
                                    </p:animEffect>
                                    <p:set>
                                      <p:cBhvr>
                                        <p:cTn id="17" dur="1" fill="hold">
                                          <p:stCondLst>
                                            <p:cond delay="9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1"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067978509"/>
              </p:ext>
            </p:extLst>
          </p:nvPr>
        </p:nvGraphicFramePr>
        <p:xfrm>
          <a:off x="152400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8D6228B9-EE5F-BB40-81F4-EF70EE387650}"/>
              </a:ext>
            </a:extLst>
          </p:cNvPr>
          <p:cNvPicPr>
            <a:picLocks noChangeAspect="1"/>
          </p:cNvPicPr>
          <p:nvPr/>
        </p:nvPicPr>
        <p:blipFill rotWithShape="1">
          <a:blip r:embed="rId7"/>
          <a:srcRect l="15298" t="6738" r="15999" b="17357"/>
          <a:stretch/>
        </p:blipFill>
        <p:spPr>
          <a:xfrm>
            <a:off x="11316584" y="5992836"/>
            <a:ext cx="875415" cy="865163"/>
          </a:xfrm>
          <a:prstGeom prst="ellipse">
            <a:avLst/>
          </a:prstGeom>
          <a:ln w="19050">
            <a:solidFill>
              <a:schemeClr val="accent2">
                <a:lumMod val="50000"/>
              </a:schemeClr>
            </a:solidFill>
          </a:ln>
        </p:spPr>
      </p:pic>
    </p:spTree>
    <p:extLst>
      <p:ext uri="{BB962C8B-B14F-4D97-AF65-F5344CB8AC3E}">
        <p14:creationId xmlns:p14="http://schemas.microsoft.com/office/powerpoint/2010/main" val="66796419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type="body" idx="4294967295"/>
          </p:nvPr>
        </p:nvSpPr>
        <p:spPr>
          <a:xfrm>
            <a:off x="1238596" y="2092330"/>
            <a:ext cx="9714807" cy="3202219"/>
          </a:xfrm>
        </p:spPr>
        <p:style>
          <a:lnRef idx="2">
            <a:schemeClr val="accent2"/>
          </a:lnRef>
          <a:fillRef idx="1">
            <a:schemeClr val="lt1"/>
          </a:fillRef>
          <a:effectRef idx="0">
            <a:schemeClr val="accent2"/>
          </a:effectRef>
          <a:fontRef idx="minor">
            <a:schemeClr val="dk1"/>
          </a:fontRef>
        </p:style>
        <p:txBody>
          <a:bodyPr/>
          <a:lstStyle/>
          <a:p>
            <a:pPr eaLnBrk="1" hangingPunct="1"/>
            <a:endParaRPr lang="en-US" sz="3200" dirty="0">
              <a:solidFill>
                <a:schemeClr val="accent6">
                  <a:lumMod val="50000"/>
                </a:schemeClr>
              </a:solidFill>
              <a:latin typeface="Calibri" panose="020F0502020204030204" pitchFamily="34" charset="0"/>
              <a:cs typeface="Calibri" panose="020F0502020204030204" pitchFamily="34" charset="0"/>
            </a:endParaRPr>
          </a:p>
          <a:p>
            <a:pPr eaLnBrk="1" hangingPunct="1"/>
            <a:r>
              <a:rPr lang="en-US" sz="3200" dirty="0">
                <a:solidFill>
                  <a:schemeClr val="accent6">
                    <a:lumMod val="50000"/>
                  </a:schemeClr>
                </a:solidFill>
                <a:latin typeface="Calibri" panose="020F0502020204030204" pitchFamily="34" charset="0"/>
                <a:cs typeface="Calibri" panose="020F0502020204030204" pitchFamily="34" charset="0"/>
              </a:rPr>
              <a:t>Function-based behavior support plans are not only effective, they are </a:t>
            </a:r>
            <a:r>
              <a:rPr lang="en-US" sz="3200" b="1" i="1" dirty="0">
                <a:solidFill>
                  <a:schemeClr val="accent6">
                    <a:lumMod val="50000"/>
                  </a:schemeClr>
                </a:solidFill>
                <a:latin typeface="Calibri" panose="020F0502020204030204" pitchFamily="34" charset="0"/>
                <a:cs typeface="Calibri" panose="020F0502020204030204" pitchFamily="34" charset="0"/>
              </a:rPr>
              <a:t>more</a:t>
            </a:r>
            <a:r>
              <a:rPr lang="en-US" sz="3200" dirty="0">
                <a:solidFill>
                  <a:schemeClr val="accent6">
                    <a:lumMod val="50000"/>
                  </a:schemeClr>
                </a:solidFill>
                <a:latin typeface="Calibri" panose="020F0502020204030204" pitchFamily="34" charset="0"/>
                <a:cs typeface="Calibri" panose="020F0502020204030204" pitchFamily="34" charset="0"/>
              </a:rPr>
              <a:t> effective than similarly intensive and individualized plans that are not function-based.</a:t>
            </a:r>
          </a:p>
          <a:p>
            <a:pPr eaLnBrk="1" hangingPunct="1"/>
            <a:endParaRPr lang="en-US" sz="3200" dirty="0">
              <a:solidFill>
                <a:schemeClr val="accent6">
                  <a:lumMod val="50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205ACA5-7C98-6943-BC3B-065F133A15FB}"/>
              </a:ext>
            </a:extLst>
          </p:cNvPr>
          <p:cNvSpPr txBox="1"/>
          <p:nvPr/>
        </p:nvSpPr>
        <p:spPr>
          <a:xfrm>
            <a:off x="523702" y="380484"/>
            <a:ext cx="6101542" cy="646331"/>
          </a:xfrm>
          <a:prstGeom prst="rect">
            <a:avLst/>
          </a:prstGeom>
          <a:noFill/>
        </p:spPr>
        <p:txBody>
          <a:bodyPr wrap="square">
            <a:spAutoFit/>
          </a:bodyPr>
          <a:lstStyle/>
          <a:p>
            <a:r>
              <a:rPr lang="en-US" sz="3600" b="1" dirty="0">
                <a:solidFill>
                  <a:schemeClr val="accent6">
                    <a:lumMod val="50000"/>
                  </a:schemeClr>
                </a:solidFill>
              </a:rPr>
              <a:t>Why is function important?</a:t>
            </a:r>
            <a:endParaRPr lang="en-US" sz="3600" dirty="0"/>
          </a:p>
        </p:txBody>
      </p:sp>
      <p:sp>
        <p:nvSpPr>
          <p:cNvPr id="6" name="TextBox 5">
            <a:extLst>
              <a:ext uri="{FF2B5EF4-FFF2-40B4-BE49-F238E27FC236}">
                <a16:creationId xmlns:a16="http://schemas.microsoft.com/office/drawing/2014/main" id="{FE47A727-5C93-654E-A2FB-9F5F9A090E6A}"/>
              </a:ext>
            </a:extLst>
          </p:cNvPr>
          <p:cNvSpPr txBox="1"/>
          <p:nvPr/>
        </p:nvSpPr>
        <p:spPr>
          <a:xfrm>
            <a:off x="8305800" y="6360064"/>
            <a:ext cx="3611880" cy="369332"/>
          </a:xfrm>
          <a:prstGeom prst="rect">
            <a:avLst/>
          </a:prstGeom>
          <a:noFill/>
        </p:spPr>
        <p:txBody>
          <a:bodyPr wrap="square">
            <a:spAutoFit/>
          </a:bodyPr>
          <a:lstStyle/>
          <a:p>
            <a:r>
              <a:rPr lang="en-US" sz="1800" dirty="0">
                <a:solidFill>
                  <a:schemeClr val="accent6">
                    <a:lumMod val="50000"/>
                  </a:schemeClr>
                </a:solidFill>
                <a:latin typeface="Calibri" panose="020F0502020204030204" pitchFamily="34" charset="0"/>
                <a:cs typeface="Calibri" panose="020F0502020204030204" pitchFamily="34" charset="0"/>
              </a:rPr>
              <a:t>(e.g., Ingram, Palmer, &amp; </a:t>
            </a:r>
            <a:r>
              <a:rPr lang="en-US" sz="1800" dirty="0" err="1">
                <a:solidFill>
                  <a:schemeClr val="accent6">
                    <a:lumMod val="50000"/>
                  </a:schemeClr>
                </a:solidFill>
                <a:latin typeface="Calibri" panose="020F0502020204030204" pitchFamily="34" charset="0"/>
                <a:cs typeface="Calibri" panose="020F0502020204030204" pitchFamily="34" charset="0"/>
              </a:rPr>
              <a:t>Sugai</a:t>
            </a:r>
            <a:r>
              <a:rPr lang="en-US" sz="1800" dirty="0">
                <a:solidFill>
                  <a:schemeClr val="accent6">
                    <a:lumMod val="50000"/>
                  </a:schemeClr>
                </a:solidFill>
                <a:latin typeface="Calibri" panose="020F0502020204030204" pitchFamily="34" charset="0"/>
                <a:cs typeface="Calibri" panose="020F0502020204030204" pitchFamily="34" charset="0"/>
              </a:rPr>
              <a:t>, 2005)</a:t>
            </a:r>
            <a:endParaRPr lang="en-US" dirty="0"/>
          </a:p>
        </p:txBody>
      </p:sp>
    </p:spTree>
    <p:extLst>
      <p:ext uri="{BB962C8B-B14F-4D97-AF65-F5344CB8AC3E}">
        <p14:creationId xmlns:p14="http://schemas.microsoft.com/office/powerpoint/2010/main" val="1207768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704647" y="1149845"/>
            <a:ext cx="10471040" cy="4645279"/>
          </a:xfrm>
        </p:spPr>
        <p:style>
          <a:lnRef idx="2">
            <a:schemeClr val="accent2"/>
          </a:lnRef>
          <a:fillRef idx="1">
            <a:schemeClr val="lt1"/>
          </a:fillRef>
          <a:effectRef idx="0">
            <a:schemeClr val="accent2"/>
          </a:effectRef>
          <a:fontRef idx="minor">
            <a:schemeClr val="dk1"/>
          </a:fontRef>
        </p:style>
        <p:txBody>
          <a:bodyPr/>
          <a:lstStyle/>
          <a:p>
            <a:pPr marL="660395" indent="-457200">
              <a:spcAft>
                <a:spcPts val="1200"/>
              </a:spcAft>
              <a:buSzPct val="100000"/>
              <a:buFont typeface="Arial" panose="020B0604020202020204" pitchFamily="34" charset="0"/>
              <a:buChar char="•"/>
            </a:pPr>
            <a:r>
              <a:rPr lang="en-US" sz="2800" dirty="0">
                <a:solidFill>
                  <a:schemeClr val="accent6">
                    <a:lumMod val="50000"/>
                  </a:schemeClr>
                </a:solidFill>
                <a:latin typeface="Calibri" panose="020F0502020204030204" pitchFamily="34" charset="0"/>
                <a:ea typeface="ＭＳ Ｐゴシック" pitchFamily="-111" charset="-128"/>
                <a:cs typeface="Calibri" panose="020F0502020204030204" pitchFamily="34" charset="0"/>
              </a:rPr>
              <a:t>Practice applying a function-based approach to a Tier 1 problem:</a:t>
            </a:r>
          </a:p>
          <a:p>
            <a:pPr marL="1269980" lvl="1" indent="-457200">
              <a:spcBef>
                <a:spcPts val="0"/>
              </a:spcBef>
              <a:spcAft>
                <a:spcPts val="600"/>
              </a:spcAft>
              <a:buSzPct val="100000"/>
              <a:buFont typeface="Courier New" panose="02070309020205020404" pitchFamily="49" charset="0"/>
              <a:buChar char="o"/>
            </a:pPr>
            <a:r>
              <a:rPr lang="en-US" sz="2400" dirty="0">
                <a:solidFill>
                  <a:schemeClr val="accent6">
                    <a:lumMod val="50000"/>
                  </a:schemeClr>
                </a:solidFill>
                <a:latin typeface="Calibri" panose="020F0502020204030204" pitchFamily="34" charset="0"/>
                <a:ea typeface="ＭＳ Ｐゴシック" pitchFamily="-111" charset="-128"/>
                <a:cs typeface="Calibri" panose="020F0502020204030204" pitchFamily="34" charset="0"/>
              </a:rPr>
              <a:t>Identify a common problem behavior in a non-classroom or classroom setting </a:t>
            </a:r>
            <a:r>
              <a:rPr lang="en-US" sz="2400" i="1" dirty="0">
                <a:solidFill>
                  <a:schemeClr val="accent6">
                    <a:lumMod val="50000"/>
                  </a:schemeClr>
                </a:solidFill>
                <a:latin typeface="Calibri" panose="020F0502020204030204" pitchFamily="34" charset="0"/>
                <a:ea typeface="ＭＳ Ｐゴシック" pitchFamily="-111" charset="-128"/>
                <a:cs typeface="Calibri" panose="020F0502020204030204" pitchFamily="34" charset="0"/>
              </a:rPr>
              <a:t>(e.g. students pushing one another while waiting in cafeteria line; many students not completing assignments)</a:t>
            </a:r>
          </a:p>
          <a:p>
            <a:pPr marL="1269980" lvl="1" indent="-457200">
              <a:spcBef>
                <a:spcPts val="0"/>
              </a:spcBef>
              <a:spcAft>
                <a:spcPts val="600"/>
              </a:spcAft>
              <a:buSzPct val="100000"/>
              <a:buFont typeface="Courier New" panose="02070309020205020404" pitchFamily="49" charset="0"/>
              <a:buChar char="o"/>
            </a:pPr>
            <a:r>
              <a:rPr lang="en-US" sz="2400" dirty="0">
                <a:solidFill>
                  <a:schemeClr val="accent6">
                    <a:lumMod val="50000"/>
                  </a:schemeClr>
                </a:solidFill>
                <a:latin typeface="Calibri" panose="020F0502020204030204" pitchFamily="34" charset="0"/>
                <a:ea typeface="ＭＳ Ｐゴシック" pitchFamily="-111" charset="-128"/>
                <a:cs typeface="Calibri" panose="020F0502020204030204" pitchFamily="34" charset="0"/>
              </a:rPr>
              <a:t>Describe the “ABCs”</a:t>
            </a:r>
          </a:p>
          <a:p>
            <a:pPr marL="1269980" lvl="1" indent="-457200">
              <a:spcBef>
                <a:spcPts val="0"/>
              </a:spcBef>
              <a:spcAft>
                <a:spcPts val="600"/>
              </a:spcAft>
              <a:buSzPct val="100000"/>
              <a:buFont typeface="Courier New" panose="02070309020205020404" pitchFamily="49" charset="0"/>
              <a:buChar char="o"/>
            </a:pPr>
            <a:r>
              <a:rPr lang="en-US" sz="2400" dirty="0">
                <a:solidFill>
                  <a:schemeClr val="accent6">
                    <a:lumMod val="50000"/>
                  </a:schemeClr>
                </a:solidFill>
                <a:latin typeface="Calibri" panose="020F0502020204030204" pitchFamily="34" charset="0"/>
                <a:cs typeface="Calibri" panose="020F0502020204030204" pitchFamily="34" charset="0"/>
              </a:rPr>
              <a:t>Identify strategies to prevent, teach, and respond/reinforce</a:t>
            </a:r>
          </a:p>
          <a:p>
            <a:pPr marL="812780" lvl="1" indent="0">
              <a:spcBef>
                <a:spcPts val="0"/>
              </a:spcBef>
              <a:spcAft>
                <a:spcPts val="600"/>
              </a:spcAft>
              <a:buSzPct val="100000"/>
              <a:buNone/>
            </a:pPr>
            <a:endParaRPr lang="en-US" sz="2400" dirty="0">
              <a:solidFill>
                <a:schemeClr val="accent6">
                  <a:lumMod val="50000"/>
                </a:schemeClr>
              </a:solidFill>
              <a:latin typeface="Calibri" panose="020F0502020204030204" pitchFamily="34" charset="0"/>
              <a:ea typeface="ＭＳ Ｐゴシック" pitchFamily="-111" charset="-128"/>
              <a:cs typeface="Calibri" panose="020F0502020204030204" pitchFamily="34" charset="0"/>
            </a:endParaRPr>
          </a:p>
          <a:p>
            <a:pPr marL="660400" indent="-457200">
              <a:lnSpc>
                <a:spcPct val="90000"/>
              </a:lnSpc>
              <a:spcAft>
                <a:spcPts val="1200"/>
              </a:spcAft>
              <a:buClr>
                <a:schemeClr val="accent5">
                  <a:lumMod val="50000"/>
                </a:schemeClr>
              </a:buClr>
              <a:buSzPct val="100000"/>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Consider how you will teach function-based thinking to your staff and add items to your Action Plan as necessary.</a:t>
            </a:r>
          </a:p>
          <a:p>
            <a:pPr marL="660400" indent="-457200">
              <a:lnSpc>
                <a:spcPct val="90000"/>
              </a:lnSpc>
              <a:spcAft>
                <a:spcPts val="1200"/>
              </a:spcAft>
              <a:buClr>
                <a:schemeClr val="accent5">
                  <a:lumMod val="50000"/>
                </a:schemeClr>
              </a:buClr>
              <a:buSzPct val="100000"/>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Be ready to present 2-3 “big ideas” from your discussion.</a:t>
            </a:r>
          </a:p>
          <a:p>
            <a:pPr marL="203195" indent="0">
              <a:lnSpc>
                <a:spcPct val="150000"/>
              </a:lnSpc>
              <a:spcAft>
                <a:spcPts val="1200"/>
              </a:spcAft>
              <a:buClr>
                <a:schemeClr val="accent6">
                  <a:lumMod val="50000"/>
                </a:schemeClr>
              </a:buClr>
              <a:buSzPct val="75000"/>
              <a:buNone/>
            </a:pPr>
            <a:r>
              <a:rPr lang="en-US" sz="2400" dirty="0">
                <a:solidFill>
                  <a:schemeClr val="accent6">
                    <a:lumMod val="50000"/>
                  </a:schemeClr>
                </a:solidFill>
                <a:latin typeface="Calibri" panose="020F0502020204030204" pitchFamily="34" charset="0"/>
                <a:cs typeface="Calibri" panose="020F0502020204030204" pitchFamily="34" charset="0"/>
              </a:rPr>
              <a:t>	</a:t>
            </a:r>
          </a:p>
          <a:p>
            <a:pPr marL="203195" indent="0">
              <a:lnSpc>
                <a:spcPct val="150000"/>
              </a:lnSpc>
              <a:spcAft>
                <a:spcPts val="1200"/>
              </a:spcAft>
              <a:buClr>
                <a:schemeClr val="accent6">
                  <a:lumMod val="50000"/>
                </a:schemeClr>
              </a:buClr>
              <a:buSzPct val="75000"/>
              <a:buNone/>
            </a:pPr>
            <a:r>
              <a:rPr lang="en-US" sz="2400" dirty="0">
                <a:solidFill>
                  <a:schemeClr val="accent6">
                    <a:lumMod val="50000"/>
                  </a:schemeClr>
                </a:solidFill>
                <a:latin typeface="Calibri" panose="020F0502020204030204" pitchFamily="34" charset="0"/>
                <a:cs typeface="Calibri" panose="020F0502020204030204" pitchFamily="34" charset="0"/>
              </a:rPr>
              <a:t>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91794" y="192679"/>
            <a:ext cx="11017648" cy="845600"/>
          </a:xfrm>
        </p:spPr>
        <p:txBody>
          <a:bodyPr/>
          <a:lstStyle/>
          <a:p>
            <a:r>
              <a:rPr lang="en-US" sz="3600" dirty="0"/>
              <a:t>ACTIVITY: Function of Behavior</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2322597" y="5982894"/>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3328067" y="6059670"/>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15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Tree>
    <p:extLst>
      <p:ext uri="{BB962C8B-B14F-4D97-AF65-F5344CB8AC3E}">
        <p14:creationId xmlns:p14="http://schemas.microsoft.com/office/powerpoint/2010/main" val="4045178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t>WHOLE GROUP DEBRIEF: Function of Behavior</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1" y="1655712"/>
            <a:ext cx="10062537"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support will you need to promote function-based </a:t>
            </a:r>
            <a:r>
              <a:rPr lang="en-US" sz="2800" kern="0" dirty="0">
                <a:solidFill>
                  <a:srgbClr val="292C73">
                    <a:lumMod val="50000"/>
                  </a:srgbClr>
                </a:solidFill>
                <a:latin typeface="Calibri" panose="020F0502020204030204" pitchFamily="34" charset="0"/>
                <a:cs typeface="Calibri" panose="020F0502020204030204" pitchFamily="34" charset="0"/>
              </a:rPr>
              <a:t>thinking within your school</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1344411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DF289-2069-0246-A678-9B0C98CF205F}"/>
              </a:ext>
            </a:extLst>
          </p:cNvPr>
          <p:cNvSpPr>
            <a:spLocks noGrp="1"/>
          </p:cNvSpPr>
          <p:nvPr>
            <p:ph type="title"/>
          </p:nvPr>
        </p:nvSpPr>
        <p:spPr>
          <a:xfrm rot="-151">
            <a:off x="463323" y="2464960"/>
            <a:ext cx="4783921" cy="2344873"/>
          </a:xfrm>
        </p:spPr>
        <p:txBody>
          <a:bodyPr/>
          <a:lstStyle/>
          <a:p>
            <a:r>
              <a:rPr lang="en-US" sz="5400" dirty="0"/>
              <a:t>Break</a:t>
            </a:r>
          </a:p>
        </p:txBody>
      </p:sp>
    </p:spTree>
    <p:extLst>
      <p:ext uri="{BB962C8B-B14F-4D97-AF65-F5344CB8AC3E}">
        <p14:creationId xmlns:p14="http://schemas.microsoft.com/office/powerpoint/2010/main" val="22558630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DF289-2069-0246-A678-9B0C98CF205F}"/>
              </a:ext>
            </a:extLst>
          </p:cNvPr>
          <p:cNvSpPr>
            <a:spLocks noGrp="1"/>
          </p:cNvSpPr>
          <p:nvPr>
            <p:ph type="title"/>
          </p:nvPr>
        </p:nvSpPr>
        <p:spPr>
          <a:xfrm rot="-151">
            <a:off x="463323" y="2464960"/>
            <a:ext cx="4783921" cy="2344873"/>
          </a:xfrm>
        </p:spPr>
        <p:txBody>
          <a:bodyPr/>
          <a:lstStyle/>
          <a:p>
            <a:r>
              <a:rPr lang="en-US" sz="5400" dirty="0"/>
              <a:t>Developing a Continuum of Responses to Decrease SEB Errors</a:t>
            </a:r>
          </a:p>
        </p:txBody>
      </p:sp>
    </p:spTree>
    <p:extLst>
      <p:ext uri="{BB962C8B-B14F-4D97-AF65-F5344CB8AC3E}">
        <p14:creationId xmlns:p14="http://schemas.microsoft.com/office/powerpoint/2010/main" val="31761983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9863CE-6E8C-7A4D-9249-6E6BBD0C02E6}"/>
              </a:ext>
            </a:extLst>
          </p:cNvPr>
          <p:cNvSpPr>
            <a:spLocks noGrp="1"/>
          </p:cNvSpPr>
          <p:nvPr>
            <p:ph type="title"/>
          </p:nvPr>
        </p:nvSpPr>
        <p:spPr/>
        <p:txBody>
          <a:bodyPr/>
          <a:lstStyle/>
          <a:p>
            <a:r>
              <a:rPr lang="en-US" dirty="0"/>
              <a:t>Why a Continuum of Consequences?</a:t>
            </a:r>
          </a:p>
        </p:txBody>
      </p:sp>
      <p:sp>
        <p:nvSpPr>
          <p:cNvPr id="7" name="Content Placeholder 2">
            <a:extLst>
              <a:ext uri="{FF2B5EF4-FFF2-40B4-BE49-F238E27FC236}">
                <a16:creationId xmlns:a16="http://schemas.microsoft.com/office/drawing/2014/main" id="{B9FE2591-11C3-2C47-9AED-2D549A1D663E}"/>
              </a:ext>
            </a:extLst>
          </p:cNvPr>
          <p:cNvSpPr txBox="1">
            <a:spLocks/>
          </p:cNvSpPr>
          <p:nvPr/>
        </p:nvSpPr>
        <p:spPr bwMode="auto">
          <a:xfrm>
            <a:off x="2030209" y="1747285"/>
            <a:ext cx="8687410" cy="4164418"/>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121920" tIns="60960" rIns="121920" bIns="60960" numCol="1" anchor="t" anchorCtr="0" compatLnSpc="1">
            <a:prstTxWarp prst="textNoShape">
              <a:avLst/>
            </a:prstTxWarp>
            <a:noAutofit/>
          </a:bodyPr>
          <a:lstStyle>
            <a:lvl1pPr marL="257175" indent="-25717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pitchFamily="-108" charset="-128"/>
              </a:defRPr>
            </a:lvl2pPr>
            <a:lvl3pPr marL="857250" indent="-171450" algn="l" rtl="0" eaLnBrk="0" fontAlgn="base" hangingPunct="0">
              <a:spcBef>
                <a:spcPct val="20000"/>
              </a:spcBef>
              <a:spcAft>
                <a:spcPct val="0"/>
              </a:spcAft>
              <a:buChar char="•"/>
              <a:defRPr sz="1800">
                <a:solidFill>
                  <a:schemeClr val="tx1"/>
                </a:solidFill>
                <a:latin typeface="+mn-lt"/>
                <a:ea typeface="ヒラギノ角ゴ Pro W3" pitchFamily="-1" charset="-128"/>
                <a:cs typeface="ヒラギノ角ゴ Pro W3" pitchFamily="-1" charset="-128"/>
              </a:defRPr>
            </a:lvl3pPr>
            <a:lvl4pPr marL="1200150" indent="-171450" algn="l" rtl="0" eaLnBrk="0" fontAlgn="base" hangingPunct="0">
              <a:spcBef>
                <a:spcPct val="20000"/>
              </a:spcBef>
              <a:spcAft>
                <a:spcPct val="0"/>
              </a:spcAft>
              <a:buChar char="–"/>
              <a:defRPr sz="1500">
                <a:solidFill>
                  <a:schemeClr val="tx1"/>
                </a:solidFill>
                <a:latin typeface="+mn-lt"/>
                <a:ea typeface="ヒラギノ角ゴ Pro W3" pitchFamily="-1" charset="-128"/>
              </a:defRPr>
            </a:lvl4pPr>
            <a:lvl5pPr marL="1543050" indent="-171450" algn="l" rtl="0" eaLnBrk="0" fontAlgn="base" hangingPunct="0">
              <a:spcBef>
                <a:spcPct val="20000"/>
              </a:spcBef>
              <a:spcAft>
                <a:spcPct val="0"/>
              </a:spcAft>
              <a:buChar char="»"/>
              <a:defRPr sz="1500">
                <a:solidFill>
                  <a:schemeClr val="tx1"/>
                </a:solidFill>
                <a:latin typeface="+mn-lt"/>
                <a:ea typeface="ヒラギノ角ゴ Pro W3" pitchFamily="-1" charset="-128"/>
              </a:defRPr>
            </a:lvl5pPr>
            <a:lvl6pPr marL="1885950" indent="-171450" algn="l" rtl="0" fontAlgn="base">
              <a:spcBef>
                <a:spcPct val="20000"/>
              </a:spcBef>
              <a:spcAft>
                <a:spcPct val="0"/>
              </a:spcAft>
              <a:buChar char="»"/>
              <a:defRPr sz="150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08" charset="-128"/>
              </a:defRPr>
            </a:lvl9pPr>
          </a:lstStyle>
          <a:p>
            <a:pPr marL="342891" marR="0" lvl="0" indent="-342891" algn="l" defTabSz="1219170" rtl="0" eaLnBrk="1" fontAlgn="base" latinLnBrk="0" hangingPunct="1">
              <a:lnSpc>
                <a:spcPct val="90000"/>
              </a:lnSpc>
              <a:spcBef>
                <a:spcPct val="20000"/>
              </a:spcBef>
              <a:spcAft>
                <a:spcPct val="0"/>
              </a:spcAft>
              <a:buClr>
                <a:srgbClr val="00ACC2">
                  <a:lumMod val="75000"/>
                </a:srgbClr>
              </a:buClr>
              <a:buSzTx/>
              <a:buFontTx/>
              <a:buChar char="•"/>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a:p>
            <a:pPr marL="342891" marR="0" lvl="0" indent="-342891" algn="l" defTabSz="1219170" rtl="0" eaLnBrk="1" fontAlgn="base" latinLnBrk="0" hangingPunct="1">
              <a:lnSpc>
                <a:spcPct val="90000"/>
              </a:lnSpc>
              <a:spcBef>
                <a:spcPct val="20000"/>
              </a:spcBef>
              <a:spcAft>
                <a:spcPct val="0"/>
              </a:spcAft>
              <a:buClr>
                <a:srgbClr val="00ACC2">
                  <a:lumMod val="75000"/>
                </a:srgbClr>
              </a:buClr>
              <a:buSzTx/>
              <a:buFontTx/>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To ensure that the same consequence is not applied to all SEB errors occurring in a school.</a:t>
            </a:r>
          </a:p>
          <a:p>
            <a:pPr marL="342891" marR="0" lvl="0" indent="-342891" algn="l" defTabSz="1219170" rtl="0" eaLnBrk="1" fontAlgn="base" latinLnBrk="0" hangingPunct="1">
              <a:lnSpc>
                <a:spcPct val="90000"/>
              </a:lnSpc>
              <a:spcBef>
                <a:spcPct val="20000"/>
              </a:spcBef>
              <a:spcAft>
                <a:spcPct val="0"/>
              </a:spcAft>
              <a:buClr>
                <a:srgbClr val="00ACC2">
                  <a:lumMod val="75000"/>
                </a:srgbClr>
              </a:buClr>
              <a:buSzTx/>
              <a:buFontTx/>
              <a:buChar char="•"/>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a:p>
            <a:pPr marL="342891" marR="0" lvl="0" indent="-342891" algn="l" defTabSz="1219170" rtl="0" eaLnBrk="1" fontAlgn="base" latinLnBrk="0" hangingPunct="1">
              <a:lnSpc>
                <a:spcPct val="90000"/>
              </a:lnSpc>
              <a:spcBef>
                <a:spcPct val="20000"/>
              </a:spcBef>
              <a:spcAft>
                <a:spcPct val="0"/>
              </a:spcAft>
              <a:buClr>
                <a:srgbClr val="00ACC2">
                  <a:lumMod val="75000"/>
                </a:srgbClr>
              </a:buClr>
              <a:buSzTx/>
              <a:buFontTx/>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To establish a hierarchy from least to most severe consequences that are aligned with SEB errors.</a:t>
            </a:r>
          </a:p>
          <a:p>
            <a:pPr marL="342891" marR="0" lvl="0" indent="-342891" algn="l" defTabSz="1219170" rtl="0" eaLnBrk="1" fontAlgn="base" latinLnBrk="0" hangingPunct="1">
              <a:lnSpc>
                <a:spcPct val="90000"/>
              </a:lnSpc>
              <a:spcBef>
                <a:spcPct val="20000"/>
              </a:spcBef>
              <a:spcAft>
                <a:spcPct val="0"/>
              </a:spcAft>
              <a:buClr>
                <a:srgbClr val="00ACC2">
                  <a:lumMod val="75000"/>
                </a:srgbClr>
              </a:buClr>
              <a:buSzTx/>
              <a:buFontTx/>
              <a:buChar char="•"/>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a:p>
            <a:pPr marL="342891" marR="0" lvl="0" indent="-342891" algn="l" defTabSz="1219170" rtl="0" eaLnBrk="1" fontAlgn="base" latinLnBrk="0" hangingPunct="1">
              <a:lnSpc>
                <a:spcPct val="100000"/>
              </a:lnSpc>
              <a:spcBef>
                <a:spcPct val="20000"/>
              </a:spcBef>
              <a:spcAft>
                <a:spcPct val="0"/>
              </a:spcAft>
              <a:buClr>
                <a:srgbClr val="00ACC2">
                  <a:lumMod val="75000"/>
                </a:srgbClr>
              </a:buClr>
              <a:buSzTx/>
              <a:buFontTx/>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To better address the needs of a variety of students. </a:t>
            </a:r>
          </a:p>
        </p:txBody>
      </p:sp>
    </p:spTree>
    <p:extLst>
      <p:ext uri="{BB962C8B-B14F-4D97-AF65-F5344CB8AC3E}">
        <p14:creationId xmlns:p14="http://schemas.microsoft.com/office/powerpoint/2010/main" val="223165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DE22-49D4-4996-810D-557B5AD5A076}"/>
              </a:ext>
            </a:extLst>
          </p:cNvPr>
          <p:cNvSpPr>
            <a:spLocks noGrp="1"/>
          </p:cNvSpPr>
          <p:nvPr>
            <p:ph type="ctrTitle"/>
          </p:nvPr>
        </p:nvSpPr>
        <p:spPr/>
        <p:txBody>
          <a:bodyPr/>
          <a:lstStyle/>
          <a:p>
            <a:r>
              <a:rPr lang="en-US" dirty="0"/>
              <a:t>Who's here?</a:t>
            </a:r>
          </a:p>
        </p:txBody>
      </p:sp>
      <p:sp>
        <p:nvSpPr>
          <p:cNvPr id="4" name="Text Placeholder 3">
            <a:extLst>
              <a:ext uri="{FF2B5EF4-FFF2-40B4-BE49-F238E27FC236}">
                <a16:creationId xmlns:a16="http://schemas.microsoft.com/office/drawing/2014/main" id="{F894ECF4-7609-452F-A85F-EC36777EFC1B}"/>
              </a:ext>
            </a:extLst>
          </p:cNvPr>
          <p:cNvSpPr>
            <a:spLocks noGrp="1"/>
          </p:cNvSpPr>
          <p:nvPr>
            <p:ph type="subTitle" idx="4294967295"/>
          </p:nvPr>
        </p:nvSpPr>
        <p:spPr>
          <a:xfrm flipH="1">
            <a:off x="7240100" y="3379700"/>
            <a:ext cx="3368000" cy="1547600"/>
          </a:xfrm>
          <a:prstGeom prst="rect">
            <a:avLst/>
          </a:prstGeom>
        </p:spPr>
        <p:txBody>
          <a:bodyPr/>
          <a:lstStyle/>
          <a:p>
            <a:pPr marL="203195" indent="0">
              <a:buNone/>
            </a:pPr>
            <a:r>
              <a:rPr lang="en-US" sz="2400" dirty="0"/>
              <a:t>(List the schools in your cohort here)</a:t>
            </a:r>
          </a:p>
        </p:txBody>
      </p:sp>
      <p:sp>
        <p:nvSpPr>
          <p:cNvPr id="3" name="Title 2">
            <a:extLst>
              <a:ext uri="{FF2B5EF4-FFF2-40B4-BE49-F238E27FC236}">
                <a16:creationId xmlns:a16="http://schemas.microsoft.com/office/drawing/2014/main" id="{0E56949F-B33B-C14C-851C-6471726DAE33}"/>
              </a:ext>
            </a:extLst>
          </p:cNvPr>
          <p:cNvSpPr>
            <a:spLocks noGrp="1"/>
          </p:cNvSpPr>
          <p:nvPr>
            <p:ph type="ctrTitle" idx="4294967295"/>
          </p:nvPr>
        </p:nvSpPr>
        <p:spPr>
          <a:xfrm flipH="1">
            <a:off x="1426464" y="1269599"/>
            <a:ext cx="2011680" cy="608000"/>
          </a:xfrm>
        </p:spPr>
        <p:txBody>
          <a:bodyPr/>
          <a:lstStyle/>
          <a:p>
            <a:r>
              <a:rPr lang="en-US" sz="3600" b="1" dirty="0">
                <a:solidFill>
                  <a:schemeClr val="accent6">
                    <a:lumMod val="50000"/>
                  </a:schemeClr>
                </a:solidFill>
                <a:latin typeface="Calibri" panose="020F0502020204030204" pitchFamily="34" charset="0"/>
                <a:cs typeface="Calibri" panose="020F0502020204030204" pitchFamily="34" charset="0"/>
              </a:rPr>
              <a:t>WHO'S HERE?</a:t>
            </a:r>
          </a:p>
        </p:txBody>
      </p:sp>
      <p:pic>
        <p:nvPicPr>
          <p:cNvPr id="5" name="Picture 5" descr="A picture containing game&#10;&#10;Description automatically generated">
            <a:extLst>
              <a:ext uri="{FF2B5EF4-FFF2-40B4-BE49-F238E27FC236}">
                <a16:creationId xmlns:a16="http://schemas.microsoft.com/office/drawing/2014/main" id="{7ABEDCA8-B75B-4A34-B018-6EB18301EEF5}"/>
              </a:ext>
            </a:extLst>
          </p:cNvPr>
          <p:cNvPicPr>
            <a:picLocks noChangeAspect="1"/>
          </p:cNvPicPr>
          <p:nvPr/>
        </p:nvPicPr>
        <p:blipFill>
          <a:blip r:embed="rId3"/>
          <a:stretch>
            <a:fillRect/>
          </a:stretch>
        </p:blipFill>
        <p:spPr>
          <a:xfrm>
            <a:off x="457200" y="3429000"/>
            <a:ext cx="4335863" cy="2256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98C68A95-7D95-A841-B3B8-C84BB1015B91}"/>
              </a:ext>
            </a:extLst>
          </p:cNvPr>
          <p:cNvSpPr txBox="1"/>
          <p:nvPr/>
        </p:nvSpPr>
        <p:spPr>
          <a:xfrm>
            <a:off x="6934200" y="1524000"/>
            <a:ext cx="51816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pitchFamily="-1" charset="0"/>
                <a:ea typeface="ＭＳ Ｐゴシック" pitchFamily="-108" charset="-128"/>
              </a:rPr>
              <a:t>LIST SCHOOLS IN COHORT HERE</a:t>
            </a:r>
          </a:p>
        </p:txBody>
      </p:sp>
    </p:spTree>
    <p:extLst>
      <p:ext uri="{BB962C8B-B14F-4D97-AF65-F5344CB8AC3E}">
        <p14:creationId xmlns:p14="http://schemas.microsoft.com/office/powerpoint/2010/main" val="2598230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A9A4CF-EA61-FD42-9C08-2D6827456219}"/>
              </a:ext>
            </a:extLst>
          </p:cNvPr>
          <p:cNvSpPr>
            <a:spLocks noGrp="1"/>
          </p:cNvSpPr>
          <p:nvPr>
            <p:ph type="title"/>
          </p:nvPr>
        </p:nvSpPr>
        <p:spPr>
          <a:xfrm>
            <a:off x="409311" y="355984"/>
            <a:ext cx="11031321" cy="845600"/>
          </a:xfrm>
        </p:spPr>
        <p:txBody>
          <a:bodyPr/>
          <a:lstStyle/>
          <a:p>
            <a:r>
              <a:rPr lang="en-US" dirty="0"/>
              <a:t>Critical Features of a </a:t>
            </a:r>
            <a:br>
              <a:rPr lang="en-US" dirty="0"/>
            </a:br>
            <a:r>
              <a:rPr lang="en-US" dirty="0"/>
              <a:t>Continuum of Responses to Decrease SEB Errors</a:t>
            </a:r>
          </a:p>
        </p:txBody>
      </p:sp>
      <p:sp>
        <p:nvSpPr>
          <p:cNvPr id="4" name="Content Placeholder 2">
            <a:extLst>
              <a:ext uri="{FF2B5EF4-FFF2-40B4-BE49-F238E27FC236}">
                <a16:creationId xmlns:a16="http://schemas.microsoft.com/office/drawing/2014/main" id="{800211FB-C613-7E4B-B24F-AA4E464EFB4D}"/>
              </a:ext>
            </a:extLst>
          </p:cNvPr>
          <p:cNvSpPr txBox="1">
            <a:spLocks/>
          </p:cNvSpPr>
          <p:nvPr/>
        </p:nvSpPr>
        <p:spPr bwMode="auto">
          <a:xfrm>
            <a:off x="1072516" y="1940300"/>
            <a:ext cx="10368116" cy="3992563"/>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pitchFamily="-108" charset="-128"/>
              </a:defRPr>
            </a:lvl2pPr>
            <a:lvl3pPr marL="857250" indent="-171450" algn="l" rtl="0" eaLnBrk="0" fontAlgn="base" hangingPunct="0">
              <a:spcBef>
                <a:spcPct val="20000"/>
              </a:spcBef>
              <a:spcAft>
                <a:spcPct val="0"/>
              </a:spcAft>
              <a:buChar char="•"/>
              <a:defRPr sz="1800">
                <a:solidFill>
                  <a:schemeClr val="tx1"/>
                </a:solidFill>
                <a:latin typeface="+mn-lt"/>
                <a:ea typeface="ヒラギノ角ゴ Pro W3" pitchFamily="-1" charset="-128"/>
                <a:cs typeface="ヒラギノ角ゴ Pro W3" pitchFamily="-1" charset="-128"/>
              </a:defRPr>
            </a:lvl3pPr>
            <a:lvl4pPr marL="1200150" indent="-171450" algn="l" rtl="0" eaLnBrk="0" fontAlgn="base" hangingPunct="0">
              <a:spcBef>
                <a:spcPct val="20000"/>
              </a:spcBef>
              <a:spcAft>
                <a:spcPct val="0"/>
              </a:spcAft>
              <a:buChar char="–"/>
              <a:defRPr sz="1500">
                <a:solidFill>
                  <a:schemeClr val="tx1"/>
                </a:solidFill>
                <a:latin typeface="+mn-lt"/>
                <a:ea typeface="ヒラギノ角ゴ Pro W3" pitchFamily="-1" charset="-128"/>
              </a:defRPr>
            </a:lvl4pPr>
            <a:lvl5pPr marL="1543050" indent="-171450" algn="l" rtl="0" eaLnBrk="0" fontAlgn="base" hangingPunct="0">
              <a:spcBef>
                <a:spcPct val="20000"/>
              </a:spcBef>
              <a:spcAft>
                <a:spcPct val="0"/>
              </a:spcAft>
              <a:buChar char="»"/>
              <a:defRPr sz="1500">
                <a:solidFill>
                  <a:schemeClr val="tx1"/>
                </a:solidFill>
                <a:latin typeface="+mn-lt"/>
                <a:ea typeface="ヒラギノ角ゴ Pro W3" pitchFamily="-1" charset="-128"/>
              </a:defRPr>
            </a:lvl5pPr>
            <a:lvl6pPr marL="1885950" indent="-171450" algn="l" rtl="0" fontAlgn="base">
              <a:spcBef>
                <a:spcPct val="20000"/>
              </a:spcBef>
              <a:spcAft>
                <a:spcPct val="0"/>
              </a:spcAft>
              <a:buChar char="»"/>
              <a:defRPr sz="150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08" charset="-128"/>
              </a:defRPr>
            </a:lvl9pPr>
          </a:lstStyle>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Relate to the </a:t>
            </a:r>
            <a:r>
              <a:rPr kumimoji="0" lang="en-US" sz="2800" b="1" i="0" u="none" strike="noStrike" kern="0" cap="none" spc="0" normalizeH="0" baseline="0" noProof="0" dirty="0">
                <a:ln>
                  <a:noFill/>
                </a:ln>
                <a:solidFill>
                  <a:srgbClr val="00ACC2">
                    <a:lumMod val="50000"/>
                  </a:srgbClr>
                </a:solidFill>
                <a:effectLst/>
                <a:uLnTx/>
                <a:uFillTx/>
                <a:latin typeface="Calibri" panose="020F0502020204030204"/>
                <a:ea typeface="ＭＳ Ｐゴシック" pitchFamily="-65" charset="-128"/>
              </a:rPr>
              <a:t>function</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 of the behavior! </a:t>
            </a: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Align with </a:t>
            </a:r>
            <a:r>
              <a:rPr kumimoji="0" lang="en-US" sz="2800" b="1" i="0" u="none" strike="noStrike" kern="0" cap="none" spc="0" normalizeH="0" baseline="0" noProof="0" dirty="0">
                <a:ln>
                  <a:noFill/>
                </a:ln>
                <a:solidFill>
                  <a:srgbClr val="00ACC2">
                    <a:lumMod val="50000"/>
                  </a:srgbClr>
                </a:solidFill>
                <a:effectLst/>
                <a:uLnTx/>
                <a:uFillTx/>
                <a:latin typeface="Calibri" panose="020F0502020204030204"/>
                <a:ea typeface="ＭＳ Ｐゴシック" pitchFamily="-65" charset="-128"/>
              </a:rPr>
              <a:t>clearly defined school-wide expectations</a:t>
            </a: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Exist as one component of a larger system of behavior change for the student.</a:t>
            </a:r>
          </a:p>
          <a:p>
            <a:pPr marL="742932" marR="0" lvl="1" indent="-285744"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Teaching expectations</a:t>
            </a:r>
          </a:p>
          <a:p>
            <a:pPr marL="742932" marR="0" lvl="1" indent="-285744"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Acknowledging appropriate behaviors	</a:t>
            </a: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1" i="0" u="none" strike="noStrike" kern="0" cap="none" spc="0" normalizeH="0" baseline="0" noProof="0" dirty="0">
                <a:ln>
                  <a:noFill/>
                </a:ln>
                <a:solidFill>
                  <a:srgbClr val="00ACC2">
                    <a:lumMod val="50000"/>
                  </a:srgbClr>
                </a:solidFill>
                <a:effectLst/>
                <a:uLnTx/>
                <a:uFillTx/>
                <a:latin typeface="Calibri" panose="020F0502020204030204"/>
                <a:ea typeface="ＭＳ Ｐゴシック" pitchFamily="-65" charset="-128"/>
              </a:rPr>
              <a:t>System of support </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exists including review, teaching, and monitoring of current responses to problem behavior</a:t>
            </a: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Tx/>
              <a:buChar char="•"/>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a:p>
            <a:pPr marL="742932" marR="0" lvl="1" indent="-285744" algn="l" defTabSz="1219170" rtl="0" eaLnBrk="1" fontAlgn="base" latinLnBrk="0" hangingPunct="1">
              <a:lnSpc>
                <a:spcPct val="100000"/>
              </a:lnSpc>
              <a:spcBef>
                <a:spcPct val="20000"/>
              </a:spcBef>
              <a:spcAft>
                <a:spcPct val="0"/>
              </a:spcAft>
              <a:buClr>
                <a:srgbClr val="00ACC2">
                  <a:lumMod val="50000"/>
                </a:srgbClr>
              </a:buClr>
              <a:buSzTx/>
              <a:buFontTx/>
              <a:buChar char="–"/>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endParaRP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Tx/>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p:txBody>
      </p:sp>
      <p:cxnSp>
        <p:nvCxnSpPr>
          <p:cNvPr id="5" name="Straight Connector 4">
            <a:extLst>
              <a:ext uri="{FF2B5EF4-FFF2-40B4-BE49-F238E27FC236}">
                <a16:creationId xmlns:a16="http://schemas.microsoft.com/office/drawing/2014/main" id="{C90A033B-B17D-CB41-9C9F-12F107FC2AA1}"/>
              </a:ext>
            </a:extLst>
          </p:cNvPr>
          <p:cNvCxnSpPr>
            <a:cxnSpLocks/>
          </p:cNvCxnSpPr>
          <p:nvPr/>
        </p:nvCxnSpPr>
        <p:spPr>
          <a:xfrm flipH="1">
            <a:off x="3251202" y="5087960"/>
            <a:ext cx="7800257" cy="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7958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p:cNvSpPr>
          <p:nvPr>
            <p:ph type="title"/>
          </p:nvPr>
        </p:nvSpPr>
        <p:spPr>
          <a:xfrm>
            <a:off x="345517" y="343962"/>
            <a:ext cx="10287042" cy="845600"/>
          </a:xfrm>
          <a:noFill/>
        </p:spPr>
        <p:txBody>
          <a:bodyPr>
            <a:normAutofit/>
          </a:bodyPr>
          <a:lstStyle/>
          <a:p>
            <a:r>
              <a:rPr lang="en-US" sz="4000" dirty="0"/>
              <a:t>District and Building Discipline Procedures</a:t>
            </a:r>
          </a:p>
        </p:txBody>
      </p:sp>
      <p:sp>
        <p:nvSpPr>
          <p:cNvPr id="37891" name="Rectangle 3"/>
          <p:cNvSpPr>
            <a:spLocks noGrp="1"/>
          </p:cNvSpPr>
          <p:nvPr>
            <p:ph sz="quarter" idx="4294967295"/>
          </p:nvPr>
        </p:nvSpPr>
        <p:spPr>
          <a:xfrm>
            <a:off x="1300716" y="1684482"/>
            <a:ext cx="9590567" cy="3862441"/>
          </a:xfrm>
        </p:spPr>
        <p:style>
          <a:lnRef idx="2">
            <a:schemeClr val="accent5"/>
          </a:lnRef>
          <a:fillRef idx="1">
            <a:schemeClr val="lt1"/>
          </a:fillRef>
          <a:effectRef idx="0">
            <a:schemeClr val="accent5"/>
          </a:effectRef>
          <a:fontRef idx="minor">
            <a:schemeClr val="dk1"/>
          </a:fontRef>
        </p:style>
        <p:txBody>
          <a:bodyPr>
            <a:noAutofit/>
          </a:bodyPr>
          <a:lstStyle/>
          <a:p>
            <a:pPr>
              <a:buClr>
                <a:schemeClr val="accent5">
                  <a:lumMod val="50000"/>
                </a:schemeClr>
              </a:buClr>
            </a:pPr>
            <a:r>
              <a:rPr lang="en-US" sz="2800" dirty="0">
                <a:solidFill>
                  <a:schemeClr val="accent6">
                    <a:lumMod val="50000"/>
                  </a:schemeClr>
                </a:solidFill>
                <a:latin typeface="Calibri" panose="020F0502020204030204" pitchFamily="34" charset="0"/>
                <a:cs typeface="Calibri" panose="020F0502020204030204" pitchFamily="34" charset="0"/>
              </a:rPr>
              <a:t>Most schools outline their consequences in “Codes of Conduct” or written policies for behavior</a:t>
            </a:r>
          </a:p>
          <a:p>
            <a:pPr>
              <a:buClr>
                <a:schemeClr val="accent5">
                  <a:lumMod val="50000"/>
                </a:schemeClr>
              </a:buClr>
            </a:pPr>
            <a:endParaRPr lang="en-US" sz="2800" dirty="0">
              <a:solidFill>
                <a:schemeClr val="accent6">
                  <a:lumMod val="50000"/>
                </a:schemeClr>
              </a:solidFill>
              <a:latin typeface="Calibri" panose="020F0502020204030204" pitchFamily="34" charset="0"/>
              <a:cs typeface="Calibri" panose="020F0502020204030204" pitchFamily="34" charset="0"/>
            </a:endParaRPr>
          </a:p>
          <a:p>
            <a:pPr>
              <a:buClr>
                <a:schemeClr val="accent5">
                  <a:lumMod val="50000"/>
                </a:schemeClr>
              </a:buClr>
            </a:pPr>
            <a:r>
              <a:rPr lang="en-US" sz="2800" dirty="0">
                <a:solidFill>
                  <a:schemeClr val="accent6">
                    <a:lumMod val="50000"/>
                  </a:schemeClr>
                </a:solidFill>
                <a:latin typeface="Calibri" panose="020F0502020204030204" pitchFamily="34" charset="0"/>
                <a:cs typeface="Calibri" panose="020F0502020204030204" pitchFamily="34" charset="0"/>
              </a:rPr>
              <a:t>Codes of Conduct developed to clearly communicate discipline procedures to prevent problems (NSRN, 1980)</a:t>
            </a:r>
          </a:p>
          <a:p>
            <a:pPr>
              <a:buClr>
                <a:schemeClr val="accent5">
                  <a:lumMod val="50000"/>
                </a:schemeClr>
              </a:buClr>
            </a:pPr>
            <a:endParaRPr lang="en-US" sz="2800" dirty="0">
              <a:solidFill>
                <a:schemeClr val="accent6">
                  <a:lumMod val="50000"/>
                </a:schemeClr>
              </a:solidFill>
              <a:latin typeface="Calibri" panose="020F0502020204030204" pitchFamily="34" charset="0"/>
              <a:cs typeface="Calibri" panose="020F0502020204030204" pitchFamily="34" charset="0"/>
            </a:endParaRPr>
          </a:p>
          <a:p>
            <a:pPr>
              <a:buClr>
                <a:schemeClr val="accent5">
                  <a:lumMod val="50000"/>
                </a:schemeClr>
              </a:buClr>
            </a:pPr>
            <a:r>
              <a:rPr lang="en-US" sz="2800" dirty="0">
                <a:solidFill>
                  <a:schemeClr val="accent6">
                    <a:lumMod val="50000"/>
                  </a:schemeClr>
                </a:solidFill>
                <a:latin typeface="Calibri" panose="020F0502020204030204" pitchFamily="34" charset="0"/>
                <a:cs typeface="Calibri" panose="020F0502020204030204" pitchFamily="34" charset="0"/>
              </a:rPr>
              <a:t>Over time, Codes of Conduct have focused on punitive responses and student removal </a:t>
            </a:r>
          </a:p>
        </p:txBody>
      </p:sp>
    </p:spTree>
    <p:extLst>
      <p:ext uri="{BB962C8B-B14F-4D97-AF65-F5344CB8AC3E}">
        <p14:creationId xmlns:p14="http://schemas.microsoft.com/office/powerpoint/2010/main" val="1552544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2A24BFD-EDB9-5B4F-AA2D-09ECB0A0FAB8}"/>
              </a:ext>
            </a:extLst>
          </p:cNvPr>
          <p:cNvSpPr/>
          <p:nvPr/>
        </p:nvSpPr>
        <p:spPr>
          <a:xfrm>
            <a:off x="732432" y="2130069"/>
            <a:ext cx="3191537" cy="4444684"/>
          </a:xfrm>
          <a:prstGeom prst="roundRect">
            <a:avLst/>
          </a:prstGeom>
          <a:solidFill>
            <a:schemeClr val="accent4">
              <a:lumMod val="20000"/>
              <a:lumOff val="80000"/>
              <a:alpha val="33000"/>
            </a:schemeClr>
          </a:solidFill>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7" name="Rounded Rectangle 6">
            <a:extLst>
              <a:ext uri="{FF2B5EF4-FFF2-40B4-BE49-F238E27FC236}">
                <a16:creationId xmlns:a16="http://schemas.microsoft.com/office/drawing/2014/main" id="{5FF3306E-0BEC-E44B-99B5-5A37D3F85DDB}"/>
              </a:ext>
            </a:extLst>
          </p:cNvPr>
          <p:cNvSpPr/>
          <p:nvPr/>
        </p:nvSpPr>
        <p:spPr>
          <a:xfrm>
            <a:off x="4200081" y="2076287"/>
            <a:ext cx="3191537" cy="4498466"/>
          </a:xfrm>
          <a:prstGeom prst="roundRect">
            <a:avLst/>
          </a:prstGeom>
          <a:solidFill>
            <a:schemeClr val="accent4">
              <a:lumMod val="20000"/>
              <a:lumOff val="80000"/>
              <a:alpha val="33000"/>
            </a:schemeClr>
          </a:solidFill>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ounded Rectangle 7">
            <a:extLst>
              <a:ext uri="{FF2B5EF4-FFF2-40B4-BE49-F238E27FC236}">
                <a16:creationId xmlns:a16="http://schemas.microsoft.com/office/drawing/2014/main" id="{E915CA6A-05E5-E044-BF7C-8B970F937431}"/>
              </a:ext>
            </a:extLst>
          </p:cNvPr>
          <p:cNvSpPr/>
          <p:nvPr/>
        </p:nvSpPr>
        <p:spPr>
          <a:xfrm>
            <a:off x="7654107" y="2075582"/>
            <a:ext cx="3336518" cy="4498466"/>
          </a:xfrm>
          <a:prstGeom prst="roundRect">
            <a:avLst/>
          </a:prstGeom>
          <a:solidFill>
            <a:schemeClr val="accent4">
              <a:lumMod val="20000"/>
              <a:lumOff val="80000"/>
              <a:alpha val="33000"/>
            </a:schemeClr>
          </a:solidFill>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t>
            </a: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t>Organizing Responses: 3 Important Components</a:t>
            </a:r>
          </a:p>
        </p:txBody>
      </p:sp>
      <p:sp>
        <p:nvSpPr>
          <p:cNvPr id="3" name="Rounded Rectangle 2">
            <a:extLst>
              <a:ext uri="{FF2B5EF4-FFF2-40B4-BE49-F238E27FC236}">
                <a16:creationId xmlns:a16="http://schemas.microsoft.com/office/drawing/2014/main" id="{BFEDEEA7-FC05-2F45-BDAA-6224B66C6E12}"/>
              </a:ext>
            </a:extLst>
          </p:cNvPr>
          <p:cNvSpPr/>
          <p:nvPr/>
        </p:nvSpPr>
        <p:spPr>
          <a:xfrm>
            <a:off x="778395" y="1199400"/>
            <a:ext cx="3191537" cy="762000"/>
          </a:xfrm>
          <a:prstGeom prst="roundRect">
            <a:avLst/>
          </a:prstGeom>
          <a:solidFill>
            <a:schemeClr val="accent4">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SEB Error Definitions</a:t>
            </a:r>
          </a:p>
        </p:txBody>
      </p:sp>
      <p:sp>
        <p:nvSpPr>
          <p:cNvPr id="4" name="Rounded Rectangle 3">
            <a:extLst>
              <a:ext uri="{FF2B5EF4-FFF2-40B4-BE49-F238E27FC236}">
                <a16:creationId xmlns:a16="http://schemas.microsoft.com/office/drawing/2014/main" id="{4C3FE47E-7282-304D-9A56-159CF62CD54C}"/>
              </a:ext>
            </a:extLst>
          </p:cNvPr>
          <p:cNvSpPr/>
          <p:nvPr/>
        </p:nvSpPr>
        <p:spPr>
          <a:xfrm>
            <a:off x="4148964"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Response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Flow Chart</a:t>
            </a:r>
          </a:p>
        </p:txBody>
      </p:sp>
      <p:sp>
        <p:nvSpPr>
          <p:cNvPr id="5" name="Rounded Rectangle 4">
            <a:extLst>
              <a:ext uri="{FF2B5EF4-FFF2-40B4-BE49-F238E27FC236}">
                <a16:creationId xmlns:a16="http://schemas.microsoft.com/office/drawing/2014/main" id="{FBB90B77-6827-0145-B432-82861FFD3B26}"/>
              </a:ext>
            </a:extLst>
          </p:cNvPr>
          <p:cNvSpPr/>
          <p:nvPr/>
        </p:nvSpPr>
        <p:spPr>
          <a:xfrm>
            <a:off x="7675480"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Referral Form</a:t>
            </a:r>
          </a:p>
        </p:txBody>
      </p:sp>
      <p:sp>
        <p:nvSpPr>
          <p:cNvPr id="9" name="Rounded Rectangle 8">
            <a:extLst>
              <a:ext uri="{FF2B5EF4-FFF2-40B4-BE49-F238E27FC236}">
                <a16:creationId xmlns:a16="http://schemas.microsoft.com/office/drawing/2014/main" id="{E251C75E-F8F1-B947-BD29-2E740A24B69D}"/>
              </a:ext>
            </a:extLst>
          </p:cNvPr>
          <p:cNvSpPr/>
          <p:nvPr/>
        </p:nvSpPr>
        <p:spPr>
          <a:xfrm>
            <a:off x="924701" y="5108780"/>
            <a:ext cx="2806997" cy="1372478"/>
          </a:xfrm>
          <a:prstGeom prst="roundRect">
            <a:avLst/>
          </a:prstGeom>
          <a:solidFill>
            <a:schemeClr val="accent4">
              <a:lumMod val="20000"/>
              <a:lumOff val="80000"/>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ommunication</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D</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ata</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eview</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a:extLst>
              <a:ext uri="{FF2B5EF4-FFF2-40B4-BE49-F238E27FC236}">
                <a16:creationId xmlns:a16="http://schemas.microsoft.com/office/drawing/2014/main" id="{EF15C805-06FF-A64D-96F2-C1235B7C4E53}"/>
              </a:ext>
            </a:extLst>
          </p:cNvPr>
          <p:cNvSpPr/>
          <p:nvPr/>
        </p:nvSpPr>
        <p:spPr>
          <a:xfrm>
            <a:off x="4392350" y="5108780"/>
            <a:ext cx="2806997" cy="1372478"/>
          </a:xfrm>
          <a:prstGeom prst="roundRect">
            <a:avLst/>
          </a:prstGeom>
          <a:solidFill>
            <a:schemeClr val="accent4">
              <a:lumMod val="20000"/>
              <a:lumOff val="80000"/>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esponses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1" name="Rounded Rectangle 10">
            <a:extLst>
              <a:ext uri="{FF2B5EF4-FFF2-40B4-BE49-F238E27FC236}">
                <a16:creationId xmlns:a16="http://schemas.microsoft.com/office/drawing/2014/main" id="{B6740F9E-8AC4-8A46-BB10-320DD3DB1B7A}"/>
              </a:ext>
            </a:extLst>
          </p:cNvPr>
          <p:cNvSpPr/>
          <p:nvPr/>
        </p:nvSpPr>
        <p:spPr>
          <a:xfrm>
            <a:off x="7859999" y="4696891"/>
            <a:ext cx="3007018" cy="1747614"/>
          </a:xfrm>
          <a:prstGeom prst="roundRect">
            <a:avLst/>
          </a:prstGeom>
          <a:solidFill>
            <a:schemeClr val="accent4">
              <a:lumMod val="20000"/>
              <a:lumOff val="80000"/>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M</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anagement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Tracking of Behaviors</a:t>
            </a:r>
          </a:p>
        </p:txBody>
      </p:sp>
      <p:pic>
        <p:nvPicPr>
          <p:cNvPr id="12" name="Picture 11">
            <a:extLst>
              <a:ext uri="{FF2B5EF4-FFF2-40B4-BE49-F238E27FC236}">
                <a16:creationId xmlns:a16="http://schemas.microsoft.com/office/drawing/2014/main" id="{997BD1EF-D145-2D42-A863-987A0E0B1B6E}"/>
              </a:ext>
            </a:extLst>
          </p:cNvPr>
          <p:cNvPicPr>
            <a:picLocks noChangeAspect="1"/>
          </p:cNvPicPr>
          <p:nvPr/>
        </p:nvPicPr>
        <p:blipFill rotWithShape="1">
          <a:blip r:embed="rId3"/>
          <a:srcRect l="15298" t="6738" r="15999" b="17357"/>
          <a:stretch/>
        </p:blipFill>
        <p:spPr>
          <a:xfrm>
            <a:off x="11605846" y="6278710"/>
            <a:ext cx="586154" cy="579290"/>
          </a:xfrm>
          <a:prstGeom prst="ellipse">
            <a:avLst/>
          </a:prstGeom>
          <a:ln w="19050">
            <a:solidFill>
              <a:schemeClr val="accent2">
                <a:lumMod val="50000"/>
              </a:schemeClr>
            </a:solidFill>
          </a:ln>
        </p:spPr>
      </p:pic>
      <p:pic>
        <p:nvPicPr>
          <p:cNvPr id="15" name="Picture 14">
            <a:hlinkClick r:id="rId4" action="ppaction://hlinkfile"/>
            <a:extLst>
              <a:ext uri="{FF2B5EF4-FFF2-40B4-BE49-F238E27FC236}">
                <a16:creationId xmlns:a16="http://schemas.microsoft.com/office/drawing/2014/main" id="{42BB9205-CB4E-A822-670E-C2F3D1286382}"/>
              </a:ext>
            </a:extLst>
          </p:cNvPr>
          <p:cNvPicPr>
            <a:picLocks noChangeAspect="1"/>
          </p:cNvPicPr>
          <p:nvPr/>
        </p:nvPicPr>
        <p:blipFill>
          <a:blip r:embed="rId5"/>
          <a:stretch>
            <a:fillRect/>
          </a:stretch>
        </p:blipFill>
        <p:spPr>
          <a:xfrm>
            <a:off x="4639037" y="2130069"/>
            <a:ext cx="2313622" cy="2959769"/>
          </a:xfrm>
          <a:prstGeom prst="rect">
            <a:avLst/>
          </a:prstGeom>
          <a:ln w="12700">
            <a:solidFill>
              <a:schemeClr val="accent4">
                <a:lumMod val="50000"/>
              </a:schemeClr>
            </a:solidFill>
          </a:ln>
          <a:effectLst/>
        </p:spPr>
      </p:pic>
      <p:pic>
        <p:nvPicPr>
          <p:cNvPr id="16" name="Picture 2">
            <a:extLst>
              <a:ext uri="{FF2B5EF4-FFF2-40B4-BE49-F238E27FC236}">
                <a16:creationId xmlns:a16="http://schemas.microsoft.com/office/drawing/2014/main" id="{6A47C5D2-07DB-4F1C-3C08-AC15E6C538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7510" y="2106104"/>
            <a:ext cx="2249711" cy="253826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16" descr="A table with text overlay&#10;&#10;Description automatically generated">
            <a:extLst>
              <a:ext uri="{FF2B5EF4-FFF2-40B4-BE49-F238E27FC236}">
                <a16:creationId xmlns:a16="http://schemas.microsoft.com/office/drawing/2014/main" id="{ABED20DE-445C-3F89-4435-F948AAA0259F}"/>
              </a:ext>
            </a:extLst>
          </p:cNvPr>
          <p:cNvPicPr>
            <a:picLocks noChangeAspect="1"/>
          </p:cNvPicPr>
          <p:nvPr/>
        </p:nvPicPr>
        <p:blipFill>
          <a:blip r:embed="rId7"/>
          <a:stretch>
            <a:fillRect/>
          </a:stretch>
        </p:blipFill>
        <p:spPr>
          <a:xfrm>
            <a:off x="524167" y="2907596"/>
            <a:ext cx="3499649" cy="1789295"/>
          </a:xfrm>
          <a:prstGeom prst="rect">
            <a:avLst/>
          </a:prstGeom>
          <a:ln>
            <a:solidFill>
              <a:schemeClr val="accent4">
                <a:lumMod val="50000"/>
              </a:schemeClr>
            </a:solidFill>
          </a:ln>
        </p:spPr>
      </p:pic>
    </p:spTree>
    <p:extLst>
      <p:ext uri="{BB962C8B-B14F-4D97-AF65-F5344CB8AC3E}">
        <p14:creationId xmlns:p14="http://schemas.microsoft.com/office/powerpoint/2010/main" val="16883562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CDA98-33DA-BC4D-BA1E-F1C3A1D34EF1}"/>
              </a:ext>
            </a:extLst>
          </p:cNvPr>
          <p:cNvSpPr txBox="1"/>
          <p:nvPr/>
        </p:nvSpPr>
        <p:spPr>
          <a:xfrm>
            <a:off x="1086315" y="1502118"/>
            <a:ext cx="5652781" cy="514602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
                <a:srgbClr val="AD84C6">
                  <a:lumMod val="50000"/>
                </a:srgbClr>
              </a:buClr>
              <a:buSzTx/>
              <a:buFontTx/>
              <a:buNone/>
              <a:tabLst/>
              <a:defRPr/>
            </a:pPr>
            <a:r>
              <a:rPr kumimoji="0" lang="en-US" sz="280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Discipline</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without</a:t>
            </a: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a positive, proactive, &amp; </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instructional</a:t>
            </a: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approach results in increased:</a:t>
            </a:r>
          </a:p>
          <a:p>
            <a:pPr marL="0" marR="0" lvl="0" indent="0" algn="l" defTabSz="914377" rtl="0" eaLnBrk="1" fontAlgn="auto" latinLnBrk="0" hangingPunct="1">
              <a:lnSpc>
                <a:spcPct val="100000"/>
              </a:lnSpc>
              <a:spcBef>
                <a:spcPts val="0"/>
              </a:spcBef>
              <a:spcAft>
                <a:spcPts val="0"/>
              </a:spcAft>
              <a:buClr>
                <a:srgbClr val="AD84C6">
                  <a:lumMod val="50000"/>
                </a:srgbClr>
              </a:buClr>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457189" marR="0" lvl="0" indent="-457189" algn="l" defTabSz="914377" rtl="0" eaLnBrk="1" fontAlgn="auto" latinLnBrk="0" hangingPunct="1">
              <a:lnSpc>
                <a:spcPct val="100000"/>
              </a:lnSpc>
              <a:spcBef>
                <a:spcPts val="0"/>
              </a:spcBef>
              <a:spcAft>
                <a:spcPts val="0"/>
              </a:spcAft>
              <a:buClr>
                <a:srgbClr val="00ACC2">
                  <a:lumMod val="50000"/>
                </a:srgbClr>
              </a:buClr>
              <a:buSzTx/>
              <a:buFont typeface="Arial"/>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ヒラギノ角ゴ Pro W3" charset="0"/>
                <a:cs typeface="Calibri" panose="020F0502020204030204" pitchFamily="34" charset="0"/>
                <a:sym typeface="Arial"/>
              </a:rPr>
              <a:t>Aggression</a:t>
            </a:r>
          </a:p>
          <a:p>
            <a:pPr marL="457189" marR="0" lvl="0" indent="-457189" algn="l" defTabSz="914377" rtl="0" eaLnBrk="1" fontAlgn="auto" latinLnBrk="0" hangingPunct="1">
              <a:lnSpc>
                <a:spcPct val="100000"/>
              </a:lnSpc>
              <a:spcBef>
                <a:spcPts val="0"/>
              </a:spcBef>
              <a:spcAft>
                <a:spcPts val="0"/>
              </a:spcAft>
              <a:buClr>
                <a:srgbClr val="00ACC2">
                  <a:lumMod val="50000"/>
                </a:srgbClr>
              </a:buClr>
              <a:buSzTx/>
              <a:buFont typeface="Arial"/>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ヒラギノ角ゴ Pro W3" charset="0"/>
                <a:cs typeface="Calibri" panose="020F0502020204030204" pitchFamily="34" charset="0"/>
                <a:sym typeface="Arial"/>
              </a:rPr>
              <a:t>Vandalism</a:t>
            </a:r>
          </a:p>
          <a:p>
            <a:pPr marL="457189" marR="0" lvl="0" indent="-457189" algn="l" defTabSz="914377" rtl="0" eaLnBrk="1" fontAlgn="auto" latinLnBrk="0" hangingPunct="1">
              <a:lnSpc>
                <a:spcPct val="100000"/>
              </a:lnSpc>
              <a:spcBef>
                <a:spcPts val="0"/>
              </a:spcBef>
              <a:spcAft>
                <a:spcPts val="0"/>
              </a:spcAft>
              <a:buClr>
                <a:srgbClr val="00ACC2">
                  <a:lumMod val="50000"/>
                </a:srgbClr>
              </a:buClr>
              <a:buSzTx/>
              <a:buFont typeface="Arial"/>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ヒラギノ角ゴ Pro W3" charset="0"/>
                <a:cs typeface="Calibri" panose="020F0502020204030204" pitchFamily="34" charset="0"/>
                <a:sym typeface="Arial"/>
              </a:rPr>
              <a:t>Truancy</a:t>
            </a:r>
          </a:p>
          <a:p>
            <a:pPr marL="457189" marR="0" lvl="0" indent="-457189" algn="l" defTabSz="914377" rtl="0" eaLnBrk="1" fontAlgn="auto" latinLnBrk="0" hangingPunct="1">
              <a:lnSpc>
                <a:spcPct val="100000"/>
              </a:lnSpc>
              <a:spcBef>
                <a:spcPts val="0"/>
              </a:spcBef>
              <a:spcAft>
                <a:spcPts val="0"/>
              </a:spcAft>
              <a:buClr>
                <a:srgbClr val="00ACC2">
                  <a:lumMod val="50000"/>
                </a:srgbClr>
              </a:buClr>
              <a:buSzTx/>
              <a:buFont typeface="Arial"/>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ヒラギノ角ゴ Pro W3" charset="0"/>
                <a:cs typeface="Calibri" panose="020F0502020204030204" pitchFamily="34" charset="0"/>
                <a:sym typeface="Arial"/>
              </a:rPr>
              <a:t>Dropouts</a:t>
            </a: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l" defTabSz="914377" rtl="0" eaLnBrk="1" fontAlgn="auto" latinLnBrk="0" hangingPunct="1">
              <a:lnSpc>
                <a:spcPct val="100000"/>
              </a:lnSpc>
              <a:spcBef>
                <a:spcPct val="45000"/>
              </a:spcBef>
              <a:spcAft>
                <a:spcPts val="0"/>
              </a:spcAft>
              <a:buClr>
                <a:srgbClr val="AD84C6">
                  <a:lumMod val="50000"/>
                </a:srgbClr>
              </a:buClr>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ヒラギノ角ゴ Pro W3" charset="0"/>
              <a:cs typeface="Calibri" panose="020F0502020204030204" pitchFamily="34" charset="0"/>
              <a:sym typeface="Arial"/>
            </a:endParaRPr>
          </a:p>
          <a:p>
            <a:pPr marL="0" marR="0" lvl="0" indent="0" algn="l" defTabSz="914377" rtl="0" eaLnBrk="1" fontAlgn="auto" latinLnBrk="0" hangingPunct="1">
              <a:lnSpc>
                <a:spcPct val="100000"/>
              </a:lnSpc>
              <a:spcBef>
                <a:spcPct val="45000"/>
              </a:spcBef>
              <a:spcAft>
                <a:spcPts val="0"/>
              </a:spcAft>
              <a:buClr>
                <a:srgbClr val="AD84C6">
                  <a:lumMod val="50000"/>
                </a:srgbClr>
              </a:buClr>
              <a:buSzTx/>
              <a:buFontTx/>
              <a:buNone/>
              <a:tabLst/>
              <a:defRPr/>
            </a:pPr>
            <a:r>
              <a:rPr kumimoji="0" lang="en-US" sz="16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ヒラギノ角ゴ Pro W3" charset="0"/>
                <a:cs typeface="Calibri" panose="020F0502020204030204" pitchFamily="34" charset="0"/>
                <a:sym typeface="Arial"/>
              </a:rPr>
              <a:t>Mayer &amp; Sulzer-</a:t>
            </a:r>
            <a:r>
              <a:rPr kumimoji="0" lang="en-US" sz="1600" b="0"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ヒラギノ角ゴ Pro W3" charset="0"/>
                <a:cs typeface="Calibri" panose="020F0502020204030204" pitchFamily="34" charset="0"/>
                <a:sym typeface="Arial"/>
              </a:rPr>
              <a:t>Azaroff</a:t>
            </a:r>
            <a:r>
              <a:rPr kumimoji="0" lang="en-US" sz="16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ヒラギノ角ゴ Pro W3" charset="0"/>
                <a:cs typeface="Calibri" panose="020F0502020204030204" pitchFamily="34" charset="0"/>
                <a:sym typeface="Arial"/>
              </a:rPr>
              <a:t>, 1990; Skiba, Peterson, &amp; Williams, 1997</a:t>
            </a:r>
          </a:p>
          <a:p>
            <a:pPr marL="0" marR="0" lvl="0" indent="0" algn="l" defTabSz="914377" rtl="0" eaLnBrk="1" fontAlgn="auto" latinLnBrk="0" hangingPunct="1">
              <a:lnSpc>
                <a:spcPct val="100000"/>
              </a:lnSpc>
              <a:spcBef>
                <a:spcPct val="45000"/>
              </a:spcBef>
              <a:spcAft>
                <a:spcPts val="0"/>
              </a:spcAft>
              <a:buClr>
                <a:srgbClr val="AD84C6">
                  <a:lumMod val="50000"/>
                </a:srgbClr>
              </a:buClr>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ヒラギノ角ゴ Pro W3" charset="0"/>
              <a:cs typeface="Calibri" panose="020F0502020204030204" pitchFamily="34" charset="0"/>
              <a:sym typeface="Arial"/>
            </a:endParaRPr>
          </a:p>
        </p:txBody>
      </p:sp>
      <p:sp>
        <p:nvSpPr>
          <p:cNvPr id="5" name="Rectangle 2">
            <a:extLst>
              <a:ext uri="{FF2B5EF4-FFF2-40B4-BE49-F238E27FC236}">
                <a16:creationId xmlns:a16="http://schemas.microsoft.com/office/drawing/2014/main" id="{AE906835-9F33-A24A-A3A5-1748B090A095}"/>
              </a:ext>
            </a:extLst>
          </p:cNvPr>
          <p:cNvSpPr txBox="1">
            <a:spLocks/>
          </p:cNvSpPr>
          <p:nvPr/>
        </p:nvSpPr>
        <p:spPr bwMode="auto">
          <a:xfrm>
            <a:off x="289067" y="359118"/>
            <a:ext cx="1066246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292C73">
                    <a:lumMod val="50000"/>
                  </a:srgbClr>
                </a:solidFill>
                <a:effectLst/>
                <a:uLnTx/>
                <a:uFillTx/>
                <a:latin typeface="Franklin Gothic Medium"/>
                <a:ea typeface="ＭＳ Ｐゴシック" pitchFamily="-65" charset="-128"/>
                <a:sym typeface="Arial"/>
              </a:rPr>
              <a:t>Considerations for Discipline Procedures</a:t>
            </a:r>
          </a:p>
        </p:txBody>
      </p:sp>
      <p:sp>
        <p:nvSpPr>
          <p:cNvPr id="10" name="Rectangular Callout 9">
            <a:extLst>
              <a:ext uri="{FF2B5EF4-FFF2-40B4-BE49-F238E27FC236}">
                <a16:creationId xmlns:a16="http://schemas.microsoft.com/office/drawing/2014/main" id="{6D05233C-42EA-CF49-9DE4-69C6A868FACE}"/>
              </a:ext>
            </a:extLst>
          </p:cNvPr>
          <p:cNvSpPr/>
          <p:nvPr/>
        </p:nvSpPr>
        <p:spPr>
          <a:xfrm>
            <a:off x="6739096" y="1869998"/>
            <a:ext cx="2985477" cy="2369180"/>
          </a:xfrm>
          <a:prstGeom prst="wedgeRectCallou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292C73">
                    <a:lumMod val="50000"/>
                  </a:srgbClr>
                </a:solidFill>
                <a:effectLst/>
                <a:uLnTx/>
                <a:uFillTx/>
                <a:latin typeface="Franklin Gothic Book"/>
                <a:ea typeface="+mn-ea"/>
                <a:cs typeface="+mn-cs"/>
                <a:sym typeface="Arial"/>
              </a:rPr>
              <a:t>Treat behavioral errors like academic errors!</a:t>
            </a:r>
          </a:p>
        </p:txBody>
      </p:sp>
      <p:sp>
        <p:nvSpPr>
          <p:cNvPr id="11" name="Rectangular Callout 10">
            <a:extLst>
              <a:ext uri="{FF2B5EF4-FFF2-40B4-BE49-F238E27FC236}">
                <a16:creationId xmlns:a16="http://schemas.microsoft.com/office/drawing/2014/main" id="{72A4439F-E185-E941-8CFE-69E653A81D6D}"/>
              </a:ext>
            </a:extLst>
          </p:cNvPr>
          <p:cNvSpPr/>
          <p:nvPr/>
        </p:nvSpPr>
        <p:spPr>
          <a:xfrm>
            <a:off x="8783485" y="3748759"/>
            <a:ext cx="3140561" cy="2369180"/>
          </a:xfrm>
          <a:prstGeom prst="wedgeRectCallou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Franklin Gothic Book"/>
                <a:ea typeface="+mn-ea"/>
                <a:cs typeface="+mn-cs"/>
                <a:sym typeface="Arial"/>
              </a:rPr>
              <a:t>Removing students struggling with reading from the classroom will not improve their reading!</a:t>
            </a:r>
          </a:p>
        </p:txBody>
      </p:sp>
    </p:spTree>
    <p:extLst>
      <p:ext uri="{BB962C8B-B14F-4D97-AF65-F5344CB8AC3E}">
        <p14:creationId xmlns:p14="http://schemas.microsoft.com/office/powerpoint/2010/main" val="385781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2A24BFD-EDB9-5B4F-AA2D-09ECB0A0FAB8}"/>
              </a:ext>
            </a:extLst>
          </p:cNvPr>
          <p:cNvSpPr/>
          <p:nvPr/>
        </p:nvSpPr>
        <p:spPr>
          <a:xfrm>
            <a:off x="732432" y="2130069"/>
            <a:ext cx="3191537" cy="4444684"/>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how SEB errors are labeled?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7" name="Rounded Rectangle 6">
            <a:extLst>
              <a:ext uri="{FF2B5EF4-FFF2-40B4-BE49-F238E27FC236}">
                <a16:creationId xmlns:a16="http://schemas.microsoft.com/office/drawing/2014/main" id="{5FF3306E-0BEC-E44B-99B5-5A37D3F85DDB}"/>
              </a:ext>
            </a:extLst>
          </p:cNvPr>
          <p:cNvSpPr/>
          <p:nvPr/>
        </p:nvSpPr>
        <p:spPr>
          <a:xfrm>
            <a:off x="4200081" y="2076287"/>
            <a:ext cx="3191537"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knowledgeable on what responses are appropriate and the process for responding to </a:t>
            </a:r>
            <a:r>
              <a:rPr lang="en-US" sz="2400" dirty="0">
                <a:solidFill>
                  <a:srgbClr val="292C73">
                    <a:lumMod val="50000"/>
                  </a:srgbClr>
                </a:solidFill>
                <a:latin typeface="Calibri" panose="020F0502020204030204" pitchFamily="34" charset="0"/>
                <a:cs typeface="Calibri" panose="020F0502020204030204" pitchFamily="34" charset="0"/>
                <a:sym typeface="Arial"/>
              </a:rPr>
              <a:t>SEB errors</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ounded Rectangle 7">
            <a:extLst>
              <a:ext uri="{FF2B5EF4-FFF2-40B4-BE49-F238E27FC236}">
                <a16:creationId xmlns:a16="http://schemas.microsoft.com/office/drawing/2014/main" id="{E915CA6A-05E5-E044-BF7C-8B970F937431}"/>
              </a:ext>
            </a:extLst>
          </p:cNvPr>
          <p:cNvSpPr/>
          <p:nvPr/>
        </p:nvSpPr>
        <p:spPr>
          <a:xfrm>
            <a:off x="7654107" y="2075582"/>
            <a:ext cx="3336518"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recording and monitoring information when SEB errors occur?</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t>
            </a: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t>Organizing Responses: 3 Important Components</a:t>
            </a:r>
          </a:p>
        </p:txBody>
      </p:sp>
      <p:sp>
        <p:nvSpPr>
          <p:cNvPr id="3" name="Rounded Rectangle 2">
            <a:extLst>
              <a:ext uri="{FF2B5EF4-FFF2-40B4-BE49-F238E27FC236}">
                <a16:creationId xmlns:a16="http://schemas.microsoft.com/office/drawing/2014/main" id="{BFEDEEA7-FC05-2F45-BDAA-6224B66C6E12}"/>
              </a:ext>
            </a:extLst>
          </p:cNvPr>
          <p:cNvSpPr/>
          <p:nvPr/>
        </p:nvSpPr>
        <p:spPr>
          <a:xfrm>
            <a:off x="778395" y="1199400"/>
            <a:ext cx="3191537" cy="762000"/>
          </a:xfrm>
          <a:prstGeom prst="round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SEB Error Definitions</a:t>
            </a:r>
          </a:p>
        </p:txBody>
      </p:sp>
      <p:sp>
        <p:nvSpPr>
          <p:cNvPr id="4" name="Rounded Rectangle 3">
            <a:extLst>
              <a:ext uri="{FF2B5EF4-FFF2-40B4-BE49-F238E27FC236}">
                <a16:creationId xmlns:a16="http://schemas.microsoft.com/office/drawing/2014/main" id="{4C3FE47E-7282-304D-9A56-159CF62CD54C}"/>
              </a:ext>
            </a:extLst>
          </p:cNvPr>
          <p:cNvSpPr/>
          <p:nvPr/>
        </p:nvSpPr>
        <p:spPr>
          <a:xfrm>
            <a:off x="4148964"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Flow Chart</a:t>
            </a:r>
          </a:p>
        </p:txBody>
      </p:sp>
      <p:sp>
        <p:nvSpPr>
          <p:cNvPr id="5" name="Rounded Rectangle 4">
            <a:extLst>
              <a:ext uri="{FF2B5EF4-FFF2-40B4-BE49-F238E27FC236}">
                <a16:creationId xmlns:a16="http://schemas.microsoft.com/office/drawing/2014/main" id="{FBB90B77-6827-0145-B432-82861FFD3B26}"/>
              </a:ext>
            </a:extLst>
          </p:cNvPr>
          <p:cNvSpPr/>
          <p:nvPr/>
        </p:nvSpPr>
        <p:spPr>
          <a:xfrm>
            <a:off x="7675480"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Referral Form</a:t>
            </a:r>
          </a:p>
        </p:txBody>
      </p:sp>
      <p:sp>
        <p:nvSpPr>
          <p:cNvPr id="9" name="Rounded Rectangle 8">
            <a:extLst>
              <a:ext uri="{FF2B5EF4-FFF2-40B4-BE49-F238E27FC236}">
                <a16:creationId xmlns:a16="http://schemas.microsoft.com/office/drawing/2014/main" id="{E251C75E-F8F1-B947-BD29-2E740A24B69D}"/>
              </a:ext>
            </a:extLst>
          </p:cNvPr>
          <p:cNvSpPr/>
          <p:nvPr/>
        </p:nvSpPr>
        <p:spPr>
          <a:xfrm>
            <a:off x="924701" y="5108780"/>
            <a:ext cx="2806997" cy="1372478"/>
          </a:xfrm>
          <a:prstGeom prst="roundRect">
            <a:avLst/>
          </a:prstGeom>
          <a:solidFill>
            <a:schemeClr val="accent1">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Communication  &amp; Data Review </a:t>
            </a:r>
          </a:p>
        </p:txBody>
      </p:sp>
      <p:sp>
        <p:nvSpPr>
          <p:cNvPr id="10" name="Rounded Rectangle 9">
            <a:extLst>
              <a:ext uri="{FF2B5EF4-FFF2-40B4-BE49-F238E27FC236}">
                <a16:creationId xmlns:a16="http://schemas.microsoft.com/office/drawing/2014/main" id="{EF15C805-06FF-A64D-96F2-C1235B7C4E53}"/>
              </a:ext>
            </a:extLst>
          </p:cNvPr>
          <p:cNvSpPr/>
          <p:nvPr/>
        </p:nvSpPr>
        <p:spPr>
          <a:xfrm>
            <a:off x="4392350" y="5108780"/>
            <a:ext cx="2806997" cy="1372478"/>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Consistent  Responses </a:t>
            </a:r>
          </a:p>
        </p:txBody>
      </p:sp>
      <p:sp>
        <p:nvSpPr>
          <p:cNvPr id="11" name="Rounded Rectangle 10">
            <a:extLst>
              <a:ext uri="{FF2B5EF4-FFF2-40B4-BE49-F238E27FC236}">
                <a16:creationId xmlns:a16="http://schemas.microsoft.com/office/drawing/2014/main" id="{B6740F9E-8AC4-8A46-BB10-320DD3DB1B7A}"/>
              </a:ext>
            </a:extLst>
          </p:cNvPr>
          <p:cNvSpPr/>
          <p:nvPr/>
        </p:nvSpPr>
        <p:spPr>
          <a:xfrm>
            <a:off x="7859999" y="4696891"/>
            <a:ext cx="3007018" cy="1747614"/>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Consistent  Management &amp; Tracking of Behaviors</a:t>
            </a:r>
          </a:p>
        </p:txBody>
      </p:sp>
      <p:pic>
        <p:nvPicPr>
          <p:cNvPr id="12" name="Picture 11">
            <a:extLst>
              <a:ext uri="{FF2B5EF4-FFF2-40B4-BE49-F238E27FC236}">
                <a16:creationId xmlns:a16="http://schemas.microsoft.com/office/drawing/2014/main" id="{96E2800B-2555-6A42-8EC3-78299954CD82}"/>
              </a:ext>
            </a:extLst>
          </p:cNvPr>
          <p:cNvPicPr>
            <a:picLocks noChangeAspect="1"/>
          </p:cNvPicPr>
          <p:nvPr/>
        </p:nvPicPr>
        <p:blipFill rotWithShape="1">
          <a:blip r:embed="rId3"/>
          <a:srcRect l="15298" t="6738" r="15999" b="17357"/>
          <a:stretch/>
        </p:blipFill>
        <p:spPr>
          <a:xfrm>
            <a:off x="11146120" y="5805626"/>
            <a:ext cx="1045880" cy="1033632"/>
          </a:xfrm>
          <a:prstGeom prst="ellipse">
            <a:avLst/>
          </a:prstGeom>
          <a:ln w="19050">
            <a:solidFill>
              <a:schemeClr val="accent2">
                <a:lumMod val="50000"/>
              </a:schemeClr>
            </a:solidFill>
          </a:ln>
        </p:spPr>
      </p:pic>
    </p:spTree>
    <p:extLst>
      <p:ext uri="{BB962C8B-B14F-4D97-AF65-F5344CB8AC3E}">
        <p14:creationId xmlns:p14="http://schemas.microsoft.com/office/powerpoint/2010/main" val="87988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p:cNvSpPr>
          <p:nvPr>
            <p:ph type="title"/>
          </p:nvPr>
        </p:nvSpPr>
        <p:spPr>
          <a:xfrm>
            <a:off x="481107" y="143165"/>
            <a:ext cx="9378000" cy="845600"/>
          </a:xfrm>
          <a:noFill/>
        </p:spPr>
        <p:txBody>
          <a:bodyPr>
            <a:noAutofit/>
          </a:bodyPr>
          <a:lstStyle/>
          <a:p>
            <a:r>
              <a:rPr lang="en-US" sz="3500" b="1" dirty="0">
                <a:solidFill>
                  <a:schemeClr val="accent6">
                    <a:lumMod val="50000"/>
                  </a:schemeClr>
                </a:solidFill>
              </a:rPr>
              <a:t>Clearly Defined Behaviors</a:t>
            </a:r>
          </a:p>
        </p:txBody>
      </p:sp>
      <p:sp>
        <p:nvSpPr>
          <p:cNvPr id="10" name="Rounded Rectangle 9">
            <a:extLst>
              <a:ext uri="{FF2B5EF4-FFF2-40B4-BE49-F238E27FC236}">
                <a16:creationId xmlns:a16="http://schemas.microsoft.com/office/drawing/2014/main" id="{9D226D1C-CCBA-B04A-8FF1-50EB2DE12935}"/>
              </a:ext>
            </a:extLst>
          </p:cNvPr>
          <p:cNvSpPr/>
          <p:nvPr/>
        </p:nvSpPr>
        <p:spPr>
          <a:xfrm>
            <a:off x="4561683" y="2130066"/>
            <a:ext cx="3706350" cy="4351192"/>
          </a:xfrm>
          <a:prstGeom prst="roundRect">
            <a:avLst/>
          </a:prstGeom>
          <a:ln/>
        </p:spPr>
        <p:style>
          <a:lnRef idx="2">
            <a:schemeClr val="accent4"/>
          </a:lnRef>
          <a:fillRef idx="1">
            <a:schemeClr val="lt1"/>
          </a:fillRef>
          <a:effectRef idx="0">
            <a:schemeClr val="accent4"/>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Staff-Supported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SEB Errors</a:t>
            </a: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Define those behaviors that generally should be supported within the classroom</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frequent, low intensity behaviors</a:t>
            </a:r>
          </a:p>
        </p:txBody>
      </p:sp>
      <p:sp>
        <p:nvSpPr>
          <p:cNvPr id="11" name="Rounded Rectangle 10">
            <a:extLst>
              <a:ext uri="{FF2B5EF4-FFF2-40B4-BE49-F238E27FC236}">
                <a16:creationId xmlns:a16="http://schemas.microsoft.com/office/drawing/2014/main" id="{72562A19-D64B-AD46-8B1B-E2253146315B}"/>
              </a:ext>
            </a:extLst>
          </p:cNvPr>
          <p:cNvSpPr/>
          <p:nvPr/>
        </p:nvSpPr>
        <p:spPr>
          <a:xfrm>
            <a:off x="8268033" y="2130065"/>
            <a:ext cx="3706350" cy="4351192"/>
          </a:xfrm>
          <a:prstGeom prst="roundRect">
            <a:avLst/>
          </a:prstGeom>
          <a:ln/>
        </p:spPr>
        <p:style>
          <a:lnRef idx="2">
            <a:schemeClr val="accent4"/>
          </a:lnRef>
          <a:fillRef idx="1">
            <a:schemeClr val="lt1"/>
          </a:fillRef>
          <a:effectRef idx="0">
            <a:schemeClr val="accent4"/>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Administrator-Supported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SEB Errors</a:t>
            </a: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Define those behaviors that generally should be supported by the administrator</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in-frequent, high intensity behaviors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12" name="Rounded Rectangle 11">
            <a:extLst>
              <a:ext uri="{FF2B5EF4-FFF2-40B4-BE49-F238E27FC236}">
                <a16:creationId xmlns:a16="http://schemas.microsoft.com/office/drawing/2014/main" id="{9BFACFB9-DA44-3F44-9D44-C1CD78B49F01}"/>
              </a:ext>
            </a:extLst>
          </p:cNvPr>
          <p:cNvSpPr/>
          <p:nvPr/>
        </p:nvSpPr>
        <p:spPr>
          <a:xfrm>
            <a:off x="4561682" y="1103990"/>
            <a:ext cx="7630317" cy="994451"/>
          </a:xfrm>
          <a:prstGeom prst="roundRect">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Clearly define your responses around those that are staff-supported &amp; those that are </a:t>
            </a:r>
            <a:r>
              <a:rPr lang="en-US" sz="2400" b="1" dirty="0">
                <a:solidFill>
                  <a:schemeClr val="accent6">
                    <a:lumMod val="50000"/>
                  </a:schemeClr>
                </a:solidFill>
                <a:latin typeface="Calibri" panose="020F0502020204030204" pitchFamily="34" charset="0"/>
                <a:cs typeface="Calibri" panose="020F0502020204030204" pitchFamily="34" charset="0"/>
              </a:rPr>
              <a:t>administrator</a:t>
            </a: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-supported</a:t>
            </a:r>
          </a:p>
        </p:txBody>
      </p:sp>
      <p:sp>
        <p:nvSpPr>
          <p:cNvPr id="13" name="Rounded Rectangle 12">
            <a:extLst>
              <a:ext uri="{FF2B5EF4-FFF2-40B4-BE49-F238E27FC236}">
                <a16:creationId xmlns:a16="http://schemas.microsoft.com/office/drawing/2014/main" id="{B4AFD171-39A1-3B46-9BBA-8FA0DDA9DF5C}"/>
              </a:ext>
            </a:extLst>
          </p:cNvPr>
          <p:cNvSpPr/>
          <p:nvPr/>
        </p:nvSpPr>
        <p:spPr>
          <a:xfrm>
            <a:off x="732432" y="2130069"/>
            <a:ext cx="3191537" cy="4444684"/>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Are all staff consistent with how SEB errors are labeled?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4" name="Rounded Rectangle 13">
            <a:extLst>
              <a:ext uri="{FF2B5EF4-FFF2-40B4-BE49-F238E27FC236}">
                <a16:creationId xmlns:a16="http://schemas.microsoft.com/office/drawing/2014/main" id="{46376DA6-D6D8-7B4D-81E6-232087150B3C}"/>
              </a:ext>
            </a:extLst>
          </p:cNvPr>
          <p:cNvSpPr/>
          <p:nvPr/>
        </p:nvSpPr>
        <p:spPr>
          <a:xfrm>
            <a:off x="622448"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SEB Error Definitions</a:t>
            </a:r>
          </a:p>
        </p:txBody>
      </p:sp>
      <p:sp>
        <p:nvSpPr>
          <p:cNvPr id="15" name="Rounded Rectangle 14">
            <a:extLst>
              <a:ext uri="{FF2B5EF4-FFF2-40B4-BE49-F238E27FC236}">
                <a16:creationId xmlns:a16="http://schemas.microsoft.com/office/drawing/2014/main" id="{F5C9AA23-36C4-0746-BBA1-7E8063156152}"/>
              </a:ext>
            </a:extLst>
          </p:cNvPr>
          <p:cNvSpPr/>
          <p:nvPr/>
        </p:nvSpPr>
        <p:spPr>
          <a:xfrm>
            <a:off x="924701" y="5108780"/>
            <a:ext cx="2806997" cy="1372478"/>
          </a:xfrm>
          <a:prstGeom prst="roundRect">
            <a:avLst/>
          </a:prstGeom>
          <a:solidFill>
            <a:schemeClr val="accent4">
              <a:lumMod val="20000"/>
              <a:lumOff val="80000"/>
              <a:alpha val="39631"/>
            </a:schemeClr>
          </a:solidFill>
          <a:ln w="952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ommunication</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 &amp; D</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ata</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eview</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3" name="Right Arrow 2">
            <a:extLst>
              <a:ext uri="{FF2B5EF4-FFF2-40B4-BE49-F238E27FC236}">
                <a16:creationId xmlns:a16="http://schemas.microsoft.com/office/drawing/2014/main" id="{B4117D57-49B7-0F40-A709-E132733A9405}"/>
              </a:ext>
            </a:extLst>
          </p:cNvPr>
          <p:cNvSpPr/>
          <p:nvPr/>
        </p:nvSpPr>
        <p:spPr>
          <a:xfrm>
            <a:off x="3858063" y="1391993"/>
            <a:ext cx="659541" cy="41844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690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2EF9E-2781-9D4A-8850-3E86D9CE9A00}"/>
              </a:ext>
            </a:extLst>
          </p:cNvPr>
          <p:cNvSpPr>
            <a:spLocks noGrp="1"/>
          </p:cNvSpPr>
          <p:nvPr>
            <p:ph type="title"/>
          </p:nvPr>
        </p:nvSpPr>
        <p:spPr>
          <a:xfrm>
            <a:off x="410295" y="182556"/>
            <a:ext cx="9378000" cy="845600"/>
          </a:xfrm>
        </p:spPr>
        <p:txBody>
          <a:bodyPr/>
          <a:lstStyle/>
          <a:p>
            <a:r>
              <a:rPr lang="en-US" dirty="0">
                <a:solidFill>
                  <a:schemeClr val="accent6">
                    <a:lumMod val="50000"/>
                  </a:schemeClr>
                </a:solidFill>
              </a:rPr>
              <a:t>T-Chart of Behavior</a:t>
            </a:r>
          </a:p>
        </p:txBody>
      </p:sp>
      <p:cxnSp>
        <p:nvCxnSpPr>
          <p:cNvPr id="3" name="Straight Connector 2">
            <a:extLst>
              <a:ext uri="{FF2B5EF4-FFF2-40B4-BE49-F238E27FC236}">
                <a16:creationId xmlns:a16="http://schemas.microsoft.com/office/drawing/2014/main" id="{C86ACB40-19E5-A845-AA8A-75BCEDCFD214}"/>
              </a:ext>
            </a:extLst>
          </p:cNvPr>
          <p:cNvCxnSpPr>
            <a:cxnSpLocks/>
          </p:cNvCxnSpPr>
          <p:nvPr/>
        </p:nvCxnSpPr>
        <p:spPr>
          <a:xfrm>
            <a:off x="5414046" y="1116051"/>
            <a:ext cx="0" cy="5714271"/>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17691F5-2C60-1A4F-BA43-C255C06C7289}"/>
              </a:ext>
            </a:extLst>
          </p:cNvPr>
          <p:cNvCxnSpPr>
            <a:cxnSpLocks/>
          </p:cNvCxnSpPr>
          <p:nvPr/>
        </p:nvCxnSpPr>
        <p:spPr>
          <a:xfrm flipH="1">
            <a:off x="1528704" y="1731969"/>
            <a:ext cx="8631297"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A6EC0CC-2DD5-B447-9765-BE4B73A0E4F8}"/>
              </a:ext>
            </a:extLst>
          </p:cNvPr>
          <p:cNvSpPr txBox="1"/>
          <p:nvPr/>
        </p:nvSpPr>
        <p:spPr>
          <a:xfrm>
            <a:off x="852410" y="1116051"/>
            <a:ext cx="4902738" cy="5436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33" b="1" dirty="0">
                <a:solidFill>
                  <a:schemeClr val="accent5">
                    <a:lumMod val="50000"/>
                  </a:schemeClr>
                </a:solidFill>
                <a:latin typeface="Arial"/>
              </a:rPr>
              <a:t>Staff</a:t>
            </a:r>
            <a:r>
              <a:rPr kumimoji="0" lang="en-US" sz="2933" b="1" i="0" u="none" strike="noStrike" kern="1200" cap="none" spc="0" normalizeH="0" baseline="0" noProof="0" dirty="0">
                <a:ln>
                  <a:noFill/>
                </a:ln>
                <a:solidFill>
                  <a:schemeClr val="accent5">
                    <a:lumMod val="50000"/>
                  </a:schemeClr>
                </a:solidFill>
                <a:effectLst/>
                <a:uLnTx/>
                <a:uFillTx/>
                <a:latin typeface="Arial"/>
                <a:ea typeface="+mn-ea"/>
                <a:cs typeface="+mn-cs"/>
              </a:rPr>
              <a:t>-Supported</a:t>
            </a:r>
          </a:p>
        </p:txBody>
      </p:sp>
      <p:sp>
        <p:nvSpPr>
          <p:cNvPr id="11" name="TextBox 10">
            <a:extLst>
              <a:ext uri="{FF2B5EF4-FFF2-40B4-BE49-F238E27FC236}">
                <a16:creationId xmlns:a16="http://schemas.microsoft.com/office/drawing/2014/main" id="{F20BEF78-DBAB-C142-A155-80C08D5B2F82}"/>
              </a:ext>
            </a:extLst>
          </p:cNvPr>
          <p:cNvSpPr txBox="1"/>
          <p:nvPr/>
        </p:nvSpPr>
        <p:spPr>
          <a:xfrm>
            <a:off x="5601355" y="1122913"/>
            <a:ext cx="4715429" cy="5436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33" b="1" dirty="0">
                <a:solidFill>
                  <a:schemeClr val="accent5">
                    <a:lumMod val="50000"/>
                  </a:schemeClr>
                </a:solidFill>
                <a:latin typeface="Arial"/>
              </a:rPr>
              <a:t>Administrator</a:t>
            </a:r>
            <a:r>
              <a:rPr kumimoji="0" lang="en-US" sz="2933" b="1" i="0" u="none" strike="noStrike" kern="1200" cap="none" spc="0" normalizeH="0" baseline="0" noProof="0" dirty="0">
                <a:ln>
                  <a:noFill/>
                </a:ln>
                <a:solidFill>
                  <a:schemeClr val="accent5">
                    <a:lumMod val="50000"/>
                  </a:schemeClr>
                </a:solidFill>
                <a:effectLst/>
                <a:uLnTx/>
                <a:uFillTx/>
                <a:latin typeface="Arial"/>
                <a:ea typeface="+mn-ea"/>
                <a:cs typeface="+mn-cs"/>
              </a:rPr>
              <a:t>-Supported</a:t>
            </a:r>
          </a:p>
        </p:txBody>
      </p:sp>
      <p:sp>
        <p:nvSpPr>
          <p:cNvPr id="16" name="Content Placeholder 1">
            <a:extLst>
              <a:ext uri="{FF2B5EF4-FFF2-40B4-BE49-F238E27FC236}">
                <a16:creationId xmlns:a16="http://schemas.microsoft.com/office/drawing/2014/main" id="{4ED38288-424E-5F47-8005-BB1B7EAE9C8B}"/>
              </a:ext>
            </a:extLst>
          </p:cNvPr>
          <p:cNvSpPr txBox="1">
            <a:spLocks/>
          </p:cNvSpPr>
          <p:nvPr/>
        </p:nvSpPr>
        <p:spPr bwMode="auto">
          <a:xfrm>
            <a:off x="196952" y="1832881"/>
            <a:ext cx="5384800" cy="4842561"/>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Char char="•"/>
              <a:defRPr sz="2100">
                <a:solidFill>
                  <a:schemeClr val="tx1"/>
                </a:solidFill>
                <a:latin typeface="+mn-lt"/>
                <a:ea typeface="ＭＳ Ｐゴシック" pitchFamily="-65" charset="-128"/>
                <a:cs typeface="ＭＳ Ｐゴシック" pitchFamily="-65" charset="-128"/>
              </a:defRPr>
            </a:lvl1pPr>
            <a:lvl2pPr marL="557213" indent="-214313" algn="l" rtl="0" eaLnBrk="0" fontAlgn="base" hangingPunct="0">
              <a:spcBef>
                <a:spcPct val="20000"/>
              </a:spcBef>
              <a:spcAft>
                <a:spcPct val="0"/>
              </a:spcAft>
              <a:buChar char="–"/>
              <a:defRPr sz="1800">
                <a:solidFill>
                  <a:schemeClr val="tx1"/>
                </a:solidFill>
                <a:latin typeface="+mn-lt"/>
                <a:ea typeface="ＭＳ Ｐゴシック" pitchFamily="-108" charset="-128"/>
              </a:defRPr>
            </a:lvl2pPr>
            <a:lvl3pPr marL="857250" indent="-171450" algn="l" rtl="0" eaLnBrk="0" fontAlgn="base" hangingPunct="0">
              <a:spcBef>
                <a:spcPct val="20000"/>
              </a:spcBef>
              <a:spcAft>
                <a:spcPct val="0"/>
              </a:spcAft>
              <a:buChar char="•"/>
              <a:defRPr sz="1500">
                <a:solidFill>
                  <a:schemeClr val="tx1"/>
                </a:solidFill>
                <a:latin typeface="+mn-lt"/>
                <a:ea typeface="ヒラギノ角ゴ Pro W3" pitchFamily="-1" charset="-128"/>
                <a:cs typeface="ヒラギノ角ゴ Pro W3" pitchFamily="-1" charset="-128"/>
              </a:defRPr>
            </a:lvl3pPr>
            <a:lvl4pPr marL="1200150" indent="-171450" algn="l" rtl="0" eaLnBrk="0" fontAlgn="base" hangingPunct="0">
              <a:spcBef>
                <a:spcPct val="20000"/>
              </a:spcBef>
              <a:spcAft>
                <a:spcPct val="0"/>
              </a:spcAft>
              <a:buChar char="–"/>
              <a:defRPr sz="1350">
                <a:solidFill>
                  <a:schemeClr val="tx1"/>
                </a:solidFill>
                <a:latin typeface="+mn-lt"/>
                <a:ea typeface="ヒラギノ角ゴ Pro W3" pitchFamily="-1" charset="-128"/>
              </a:defRPr>
            </a:lvl4pPr>
            <a:lvl5pPr marL="1543050" indent="-171450" algn="l" rtl="0" eaLnBrk="0" fontAlgn="base" hangingPunct="0">
              <a:spcBef>
                <a:spcPct val="20000"/>
              </a:spcBef>
              <a:spcAft>
                <a:spcPct val="0"/>
              </a:spcAft>
              <a:buChar char="»"/>
              <a:defRPr sz="1350">
                <a:solidFill>
                  <a:schemeClr val="tx1"/>
                </a:solidFill>
                <a:latin typeface="+mn-lt"/>
                <a:ea typeface="ヒラギノ角ゴ Pro W3" pitchFamily="-1" charset="-128"/>
              </a:defRPr>
            </a:lvl5pPr>
            <a:lvl6pPr marL="1885950" indent="-171450" algn="l" rtl="0" fontAlgn="base">
              <a:spcBef>
                <a:spcPct val="20000"/>
              </a:spcBef>
              <a:spcAft>
                <a:spcPct val="0"/>
              </a:spcAft>
              <a:buChar char="»"/>
              <a:defRPr sz="135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35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35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350">
                <a:solidFill>
                  <a:schemeClr val="tx1"/>
                </a:solidFill>
                <a:latin typeface="+mn-lt"/>
                <a:ea typeface="ＭＳ Ｐゴシック" pitchFamily="-108" charset="-128"/>
              </a:defRPr>
            </a:lvl9pPr>
          </a:lstStyle>
          <a:p>
            <a:pPr marL="557213" marR="0" lvl="1" indent="-214313" algn="l" defTabSz="121917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3200" kern="0" dirty="0">
                <a:solidFill>
                  <a:schemeClr val="accent6">
                    <a:lumMod val="50000"/>
                  </a:schemeClr>
                </a:solidFill>
                <a:latin typeface="Calibri" panose="020F0502020204030204" pitchFamily="34" charset="0"/>
                <a:cs typeface="Calibri" panose="020F0502020204030204" pitchFamily="34" charset="0"/>
              </a:rPr>
              <a:t>Support</a:t>
            </a:r>
            <a:r>
              <a:rPr kumimoji="0" lang="en-US" sz="32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ed by </a:t>
            </a:r>
            <a:r>
              <a:rPr lang="en-US" sz="3200" kern="0" dirty="0">
                <a:solidFill>
                  <a:schemeClr val="accent6">
                    <a:lumMod val="50000"/>
                  </a:schemeClr>
                </a:solidFill>
                <a:latin typeface="Calibri" panose="020F0502020204030204" pitchFamily="34" charset="0"/>
                <a:cs typeface="Calibri" panose="020F0502020204030204" pitchFamily="34" charset="0"/>
              </a:rPr>
              <a:t>staff member</a:t>
            </a:r>
            <a:endParaRPr kumimoji="0" lang="en-US" sz="32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557213" marR="0" lvl="1" indent="-214313" algn="l" defTabSz="121917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No administrative action needed </a:t>
            </a:r>
          </a:p>
          <a:p>
            <a:pPr marL="557213" marR="0" lvl="1" indent="-214313" algn="l" defTabSz="121917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May still want documentation to track trends</a:t>
            </a:r>
          </a:p>
        </p:txBody>
      </p:sp>
      <p:sp>
        <p:nvSpPr>
          <p:cNvPr id="17" name="Content Placeholder 2">
            <a:extLst>
              <a:ext uri="{FF2B5EF4-FFF2-40B4-BE49-F238E27FC236}">
                <a16:creationId xmlns:a16="http://schemas.microsoft.com/office/drawing/2014/main" id="{494386E4-A8AD-1C49-8825-C3E62776A980}"/>
              </a:ext>
            </a:extLst>
          </p:cNvPr>
          <p:cNvSpPr txBox="1">
            <a:spLocks/>
          </p:cNvSpPr>
          <p:nvPr/>
        </p:nvSpPr>
        <p:spPr bwMode="auto">
          <a:xfrm>
            <a:off x="5581752" y="1832881"/>
            <a:ext cx="5384800" cy="5152710"/>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Char char="•"/>
              <a:defRPr sz="2100">
                <a:solidFill>
                  <a:schemeClr val="tx1"/>
                </a:solidFill>
                <a:latin typeface="+mn-lt"/>
                <a:ea typeface="ＭＳ Ｐゴシック" pitchFamily="-65" charset="-128"/>
                <a:cs typeface="ＭＳ Ｐゴシック" pitchFamily="-65" charset="-128"/>
              </a:defRPr>
            </a:lvl1pPr>
            <a:lvl2pPr marL="557213" indent="-214313" algn="l" rtl="0" eaLnBrk="0" fontAlgn="base" hangingPunct="0">
              <a:spcBef>
                <a:spcPct val="20000"/>
              </a:spcBef>
              <a:spcAft>
                <a:spcPct val="0"/>
              </a:spcAft>
              <a:buChar char="–"/>
              <a:defRPr sz="1800">
                <a:solidFill>
                  <a:schemeClr val="tx1"/>
                </a:solidFill>
                <a:latin typeface="+mn-lt"/>
                <a:ea typeface="ＭＳ Ｐゴシック" pitchFamily="-108" charset="-128"/>
              </a:defRPr>
            </a:lvl2pPr>
            <a:lvl3pPr marL="857250" indent="-171450" algn="l" rtl="0" eaLnBrk="0" fontAlgn="base" hangingPunct="0">
              <a:spcBef>
                <a:spcPct val="20000"/>
              </a:spcBef>
              <a:spcAft>
                <a:spcPct val="0"/>
              </a:spcAft>
              <a:buChar char="•"/>
              <a:defRPr sz="1500">
                <a:solidFill>
                  <a:schemeClr val="tx1"/>
                </a:solidFill>
                <a:latin typeface="+mn-lt"/>
                <a:ea typeface="ヒラギノ角ゴ Pro W3" pitchFamily="-1" charset="-128"/>
                <a:cs typeface="ヒラギノ角ゴ Pro W3" pitchFamily="-1" charset="-128"/>
              </a:defRPr>
            </a:lvl3pPr>
            <a:lvl4pPr marL="1200150" indent="-171450" algn="l" rtl="0" eaLnBrk="0" fontAlgn="base" hangingPunct="0">
              <a:spcBef>
                <a:spcPct val="20000"/>
              </a:spcBef>
              <a:spcAft>
                <a:spcPct val="0"/>
              </a:spcAft>
              <a:buChar char="–"/>
              <a:defRPr sz="1350">
                <a:solidFill>
                  <a:schemeClr val="tx1"/>
                </a:solidFill>
                <a:latin typeface="+mn-lt"/>
                <a:ea typeface="ヒラギノ角ゴ Pro W3" pitchFamily="-1" charset="-128"/>
              </a:defRPr>
            </a:lvl4pPr>
            <a:lvl5pPr marL="1543050" indent="-171450" algn="l" rtl="0" eaLnBrk="0" fontAlgn="base" hangingPunct="0">
              <a:spcBef>
                <a:spcPct val="20000"/>
              </a:spcBef>
              <a:spcAft>
                <a:spcPct val="0"/>
              </a:spcAft>
              <a:buChar char="»"/>
              <a:defRPr sz="1350">
                <a:solidFill>
                  <a:schemeClr val="tx1"/>
                </a:solidFill>
                <a:latin typeface="+mn-lt"/>
                <a:ea typeface="ヒラギノ角ゴ Pro W3" pitchFamily="-1" charset="-128"/>
              </a:defRPr>
            </a:lvl5pPr>
            <a:lvl6pPr marL="1885950" indent="-171450" algn="l" rtl="0" fontAlgn="base">
              <a:spcBef>
                <a:spcPct val="20000"/>
              </a:spcBef>
              <a:spcAft>
                <a:spcPct val="0"/>
              </a:spcAft>
              <a:buChar char="»"/>
              <a:defRPr sz="135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35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35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350">
                <a:solidFill>
                  <a:schemeClr val="tx1"/>
                </a:solidFill>
                <a:latin typeface="+mn-lt"/>
                <a:ea typeface="ＭＳ Ｐゴシック" pitchFamily="-108" charset="-128"/>
              </a:defRPr>
            </a:lvl9pPr>
          </a:lstStyle>
          <a:p>
            <a:pPr marL="557213" marR="0" lvl="1" indent="-214313" algn="l" defTabSz="121917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3200" kern="0" dirty="0">
                <a:solidFill>
                  <a:schemeClr val="accent6">
                    <a:lumMod val="50000"/>
                  </a:schemeClr>
                </a:solidFill>
                <a:latin typeface="Calibri" panose="020F0502020204030204" pitchFamily="34" charset="0"/>
                <a:cs typeface="Calibri" panose="020F0502020204030204" pitchFamily="34" charset="0"/>
              </a:rPr>
              <a:t>Support</a:t>
            </a:r>
            <a:r>
              <a:rPr kumimoji="0" lang="en-US" sz="32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ed by an administrator</a:t>
            </a:r>
          </a:p>
          <a:p>
            <a:pPr marL="557213" marR="0" lvl="1" indent="-214313" algn="l" defTabSz="121917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Administrative action needed</a:t>
            </a:r>
          </a:p>
        </p:txBody>
      </p:sp>
    </p:spTree>
    <p:extLst>
      <p:ext uri="{BB962C8B-B14F-4D97-AF65-F5344CB8AC3E}">
        <p14:creationId xmlns:p14="http://schemas.microsoft.com/office/powerpoint/2010/main" val="21491036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2EF9E-2781-9D4A-8850-3E86D9CE9A00}"/>
              </a:ext>
            </a:extLst>
          </p:cNvPr>
          <p:cNvSpPr>
            <a:spLocks noGrp="1"/>
          </p:cNvSpPr>
          <p:nvPr>
            <p:ph type="title"/>
          </p:nvPr>
        </p:nvSpPr>
        <p:spPr>
          <a:xfrm>
            <a:off x="203749" y="251340"/>
            <a:ext cx="9378000" cy="845600"/>
          </a:xfrm>
        </p:spPr>
        <p:txBody>
          <a:bodyPr/>
          <a:lstStyle/>
          <a:p>
            <a:r>
              <a:rPr lang="en-US" dirty="0">
                <a:solidFill>
                  <a:schemeClr val="accent6">
                    <a:lumMod val="50000"/>
                  </a:schemeClr>
                </a:solidFill>
              </a:rPr>
              <a:t>T-Chart of Behavior</a:t>
            </a:r>
          </a:p>
        </p:txBody>
      </p:sp>
      <p:cxnSp>
        <p:nvCxnSpPr>
          <p:cNvPr id="3" name="Straight Connector 2">
            <a:extLst>
              <a:ext uri="{FF2B5EF4-FFF2-40B4-BE49-F238E27FC236}">
                <a16:creationId xmlns:a16="http://schemas.microsoft.com/office/drawing/2014/main" id="{C86ACB40-19E5-A845-AA8A-75BCEDCFD214}"/>
              </a:ext>
            </a:extLst>
          </p:cNvPr>
          <p:cNvCxnSpPr>
            <a:cxnSpLocks/>
          </p:cNvCxnSpPr>
          <p:nvPr/>
        </p:nvCxnSpPr>
        <p:spPr>
          <a:xfrm>
            <a:off x="6096000" y="1116051"/>
            <a:ext cx="0" cy="5714271"/>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17691F5-2C60-1A4F-BA43-C255C06C7289}"/>
              </a:ext>
            </a:extLst>
          </p:cNvPr>
          <p:cNvCxnSpPr>
            <a:cxnSpLocks/>
          </p:cNvCxnSpPr>
          <p:nvPr/>
        </p:nvCxnSpPr>
        <p:spPr>
          <a:xfrm flipH="1">
            <a:off x="1528704" y="1731969"/>
            <a:ext cx="8631297"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A6EC0CC-2DD5-B447-9765-BE4B73A0E4F8}"/>
              </a:ext>
            </a:extLst>
          </p:cNvPr>
          <p:cNvSpPr txBox="1"/>
          <p:nvPr/>
        </p:nvSpPr>
        <p:spPr>
          <a:xfrm>
            <a:off x="1146879" y="1116051"/>
            <a:ext cx="4608269" cy="5436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33" b="1" dirty="0">
                <a:solidFill>
                  <a:schemeClr val="accent5">
                    <a:lumMod val="50000"/>
                  </a:schemeClr>
                </a:solidFill>
                <a:latin typeface="Arial"/>
              </a:rPr>
              <a:t>Staff</a:t>
            </a:r>
            <a:r>
              <a:rPr kumimoji="0" lang="en-US" sz="2933" b="1" i="0" u="none" strike="noStrike" kern="1200" cap="none" spc="0" normalizeH="0" baseline="0" noProof="0" dirty="0">
                <a:ln>
                  <a:noFill/>
                </a:ln>
                <a:solidFill>
                  <a:schemeClr val="accent5">
                    <a:lumMod val="50000"/>
                  </a:schemeClr>
                </a:solidFill>
                <a:effectLst/>
                <a:uLnTx/>
                <a:uFillTx/>
                <a:latin typeface="Arial"/>
                <a:ea typeface="+mn-ea"/>
                <a:cs typeface="+mn-cs"/>
              </a:rPr>
              <a:t>-Supported</a:t>
            </a:r>
          </a:p>
        </p:txBody>
      </p:sp>
      <p:sp>
        <p:nvSpPr>
          <p:cNvPr id="11" name="TextBox 10">
            <a:extLst>
              <a:ext uri="{FF2B5EF4-FFF2-40B4-BE49-F238E27FC236}">
                <a16:creationId xmlns:a16="http://schemas.microsoft.com/office/drawing/2014/main" id="{F20BEF78-DBAB-C142-A155-80C08D5B2F82}"/>
              </a:ext>
            </a:extLst>
          </p:cNvPr>
          <p:cNvSpPr txBox="1"/>
          <p:nvPr/>
        </p:nvSpPr>
        <p:spPr>
          <a:xfrm>
            <a:off x="6095999" y="1142617"/>
            <a:ext cx="5091945" cy="5436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33" b="1" dirty="0">
                <a:solidFill>
                  <a:schemeClr val="accent5">
                    <a:lumMod val="50000"/>
                  </a:schemeClr>
                </a:solidFill>
                <a:latin typeface="Arial"/>
              </a:rPr>
              <a:t>Administrator</a:t>
            </a:r>
            <a:r>
              <a:rPr kumimoji="0" lang="en-US" sz="2933" b="1" i="0" u="none" strike="noStrike" kern="1200" cap="none" spc="0" normalizeH="0" baseline="0" noProof="0" dirty="0">
                <a:ln>
                  <a:noFill/>
                </a:ln>
                <a:solidFill>
                  <a:schemeClr val="accent5">
                    <a:lumMod val="50000"/>
                  </a:schemeClr>
                </a:solidFill>
                <a:effectLst/>
                <a:uLnTx/>
                <a:uFillTx/>
                <a:latin typeface="Arial"/>
                <a:ea typeface="+mn-ea"/>
                <a:cs typeface="+mn-cs"/>
              </a:rPr>
              <a:t>-Supported</a:t>
            </a:r>
          </a:p>
        </p:txBody>
      </p:sp>
      <p:sp>
        <p:nvSpPr>
          <p:cNvPr id="16" name="Content Placeholder 1">
            <a:extLst>
              <a:ext uri="{FF2B5EF4-FFF2-40B4-BE49-F238E27FC236}">
                <a16:creationId xmlns:a16="http://schemas.microsoft.com/office/drawing/2014/main" id="{4ED38288-424E-5F47-8005-BB1B7EAE9C8B}"/>
              </a:ext>
            </a:extLst>
          </p:cNvPr>
          <p:cNvSpPr txBox="1">
            <a:spLocks/>
          </p:cNvSpPr>
          <p:nvPr/>
        </p:nvSpPr>
        <p:spPr bwMode="auto">
          <a:xfrm>
            <a:off x="813349" y="1951666"/>
            <a:ext cx="5122102" cy="3384202"/>
          </a:xfrm>
          <a:prstGeom prst="rect">
            <a:avLst/>
          </a:prstGeom>
          <a:noFill/>
          <a:ln w="9525">
            <a:noFill/>
            <a:miter lim="800000"/>
            <a:headEnd/>
            <a:tailEnd/>
          </a:ln>
        </p:spPr>
        <p:txBody>
          <a:bodyPr vert="horz" wrap="square" lIns="121920" tIns="60960" rIns="121920" bIns="60960" numCol="2" anchor="t" anchorCtr="0" compatLnSpc="1">
            <a:prstTxWarp prst="textNoShape">
              <a:avLst/>
            </a:prstTxWarp>
          </a:bodyPr>
          <a:lstStyle>
            <a:lvl1pPr marL="257175" indent="-257175" algn="l" rtl="0" eaLnBrk="0" fontAlgn="base" hangingPunct="0">
              <a:spcBef>
                <a:spcPct val="20000"/>
              </a:spcBef>
              <a:spcAft>
                <a:spcPct val="0"/>
              </a:spcAft>
              <a:buChar char="•"/>
              <a:defRPr sz="2100">
                <a:solidFill>
                  <a:schemeClr val="tx1"/>
                </a:solidFill>
                <a:latin typeface="+mn-lt"/>
                <a:ea typeface="ＭＳ Ｐゴシック" pitchFamily="-65" charset="-128"/>
                <a:cs typeface="ＭＳ Ｐゴシック" pitchFamily="-65" charset="-128"/>
              </a:defRPr>
            </a:lvl1pPr>
            <a:lvl2pPr marL="557213" indent="-214313" algn="l" rtl="0" eaLnBrk="0" fontAlgn="base" hangingPunct="0">
              <a:spcBef>
                <a:spcPct val="20000"/>
              </a:spcBef>
              <a:spcAft>
                <a:spcPct val="0"/>
              </a:spcAft>
              <a:buChar char="–"/>
              <a:defRPr sz="1800">
                <a:solidFill>
                  <a:schemeClr val="tx1"/>
                </a:solidFill>
                <a:latin typeface="+mn-lt"/>
                <a:ea typeface="ＭＳ Ｐゴシック" pitchFamily="-108" charset="-128"/>
              </a:defRPr>
            </a:lvl2pPr>
            <a:lvl3pPr marL="857250" indent="-171450" algn="l" rtl="0" eaLnBrk="0" fontAlgn="base" hangingPunct="0">
              <a:spcBef>
                <a:spcPct val="20000"/>
              </a:spcBef>
              <a:spcAft>
                <a:spcPct val="0"/>
              </a:spcAft>
              <a:buChar char="•"/>
              <a:defRPr sz="1500">
                <a:solidFill>
                  <a:schemeClr val="tx1"/>
                </a:solidFill>
                <a:latin typeface="+mn-lt"/>
                <a:ea typeface="ヒラギノ角ゴ Pro W3" pitchFamily="-1" charset="-128"/>
                <a:cs typeface="ヒラギノ角ゴ Pro W3" pitchFamily="-1" charset="-128"/>
              </a:defRPr>
            </a:lvl3pPr>
            <a:lvl4pPr marL="1200150" indent="-171450" algn="l" rtl="0" eaLnBrk="0" fontAlgn="base" hangingPunct="0">
              <a:spcBef>
                <a:spcPct val="20000"/>
              </a:spcBef>
              <a:spcAft>
                <a:spcPct val="0"/>
              </a:spcAft>
              <a:buChar char="–"/>
              <a:defRPr sz="1350">
                <a:solidFill>
                  <a:schemeClr val="tx1"/>
                </a:solidFill>
                <a:latin typeface="+mn-lt"/>
                <a:ea typeface="ヒラギノ角ゴ Pro W3" pitchFamily="-1" charset="-128"/>
              </a:defRPr>
            </a:lvl4pPr>
            <a:lvl5pPr marL="1543050" indent="-171450" algn="l" rtl="0" eaLnBrk="0" fontAlgn="base" hangingPunct="0">
              <a:spcBef>
                <a:spcPct val="20000"/>
              </a:spcBef>
              <a:spcAft>
                <a:spcPct val="0"/>
              </a:spcAft>
              <a:buChar char="»"/>
              <a:defRPr sz="1350">
                <a:solidFill>
                  <a:schemeClr val="tx1"/>
                </a:solidFill>
                <a:latin typeface="+mn-lt"/>
                <a:ea typeface="ヒラギノ角ゴ Pro W3" pitchFamily="-1" charset="-128"/>
              </a:defRPr>
            </a:lvl5pPr>
            <a:lvl6pPr marL="1885950" indent="-171450" algn="l" rtl="0" fontAlgn="base">
              <a:spcBef>
                <a:spcPct val="20000"/>
              </a:spcBef>
              <a:spcAft>
                <a:spcPct val="0"/>
              </a:spcAft>
              <a:buChar char="»"/>
              <a:defRPr sz="135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35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35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350">
                <a:solidFill>
                  <a:schemeClr val="tx1"/>
                </a:solidFill>
                <a:latin typeface="+mn-lt"/>
                <a:ea typeface="ＭＳ Ｐゴシック" pitchFamily="-108" charset="-128"/>
              </a:defRPr>
            </a:lvl9pPr>
          </a:lstStyle>
          <a:p>
            <a:r>
              <a:rPr lang="en-US" altLang="en-US" sz="2400" dirty="0">
                <a:latin typeface="Calibri" panose="020F0502020204030204" pitchFamily="34" charset="0"/>
                <a:cs typeface="Calibri" panose="020F0502020204030204" pitchFamily="34" charset="0"/>
              </a:rPr>
              <a:t>Attendance / Tardy</a:t>
            </a:r>
          </a:p>
          <a:p>
            <a:r>
              <a:rPr lang="en-US" altLang="en-US" sz="2400" dirty="0">
                <a:latin typeface="Calibri" panose="020F0502020204030204" pitchFamily="34" charset="0"/>
                <a:cs typeface="Calibri" panose="020F0502020204030204" pitchFamily="34" charset="0"/>
              </a:rPr>
              <a:t>Profanity directed at student</a:t>
            </a:r>
          </a:p>
          <a:p>
            <a:r>
              <a:rPr lang="en-US" altLang="en-US" sz="2400" dirty="0">
                <a:latin typeface="Calibri" panose="020F0502020204030204" pitchFamily="34" charset="0"/>
                <a:cs typeface="Calibri" panose="020F0502020204030204" pitchFamily="34" charset="0"/>
              </a:rPr>
              <a:t>Gum chewing</a:t>
            </a:r>
          </a:p>
          <a:p>
            <a:r>
              <a:rPr lang="en-US" altLang="en-US" sz="2400" dirty="0">
                <a:latin typeface="Calibri" panose="020F0502020204030204" pitchFamily="34" charset="0"/>
                <a:cs typeface="Calibri" panose="020F0502020204030204" pitchFamily="34" charset="0"/>
              </a:rPr>
              <a:t>Homework</a:t>
            </a:r>
          </a:p>
          <a:p>
            <a:r>
              <a:rPr lang="en-US" altLang="en-US" sz="2400" dirty="0">
                <a:latin typeface="Calibri" panose="020F0502020204030204" pitchFamily="34" charset="0"/>
                <a:cs typeface="Calibri" panose="020F0502020204030204" pitchFamily="34" charset="0"/>
              </a:rPr>
              <a:t>Missing supplies</a:t>
            </a:r>
          </a:p>
          <a:p>
            <a:r>
              <a:rPr lang="en-US" altLang="en-US" sz="2400" dirty="0">
                <a:latin typeface="Calibri" panose="020F0502020204030204" pitchFamily="34" charset="0"/>
                <a:cs typeface="Calibri" panose="020F0502020204030204" pitchFamily="34" charset="0"/>
              </a:rPr>
              <a:t>Tattling</a:t>
            </a:r>
          </a:p>
          <a:p>
            <a:r>
              <a:rPr lang="en-US" altLang="en-US" sz="2400" dirty="0">
                <a:latin typeface="Calibri" panose="020F0502020204030204" pitchFamily="34" charset="0"/>
                <a:cs typeface="Calibri" panose="020F0502020204030204" pitchFamily="34" charset="0"/>
              </a:rPr>
              <a:t>Non-compliance</a:t>
            </a:r>
          </a:p>
          <a:p>
            <a:r>
              <a:rPr lang="en-US" altLang="en-US" sz="2400" dirty="0">
                <a:latin typeface="Calibri" panose="020F0502020204030204" pitchFamily="34" charset="0"/>
                <a:cs typeface="Calibri" panose="020F0502020204030204" pitchFamily="34" charset="0"/>
              </a:rPr>
              <a:t>Name calling</a:t>
            </a:r>
          </a:p>
          <a:p>
            <a:r>
              <a:rPr lang="en-US" altLang="en-US" sz="2400" dirty="0">
                <a:latin typeface="Calibri" panose="020F0502020204030204" pitchFamily="34" charset="0"/>
                <a:cs typeface="Calibri" panose="020F0502020204030204" pitchFamily="34" charset="0"/>
              </a:rPr>
              <a:t>Lying</a:t>
            </a:r>
          </a:p>
          <a:p>
            <a:r>
              <a:rPr lang="en-US" altLang="en-US" sz="2400" dirty="0">
                <a:latin typeface="Calibri" panose="020F0502020204030204" pitchFamily="34" charset="0"/>
                <a:cs typeface="Calibri" panose="020F0502020204030204" pitchFamily="34" charset="0"/>
              </a:rPr>
              <a:t>Minor stealing</a:t>
            </a:r>
          </a:p>
          <a:p>
            <a:r>
              <a:rPr lang="en-US" altLang="en-US" sz="2400" dirty="0">
                <a:latin typeface="Calibri" panose="020F0502020204030204" pitchFamily="34" charset="0"/>
                <a:cs typeface="Calibri" panose="020F0502020204030204" pitchFamily="34" charset="0"/>
              </a:rPr>
              <a:t>Disruption</a:t>
            </a:r>
          </a:p>
          <a:p>
            <a:r>
              <a:rPr lang="en-US" altLang="en-US" sz="2400" dirty="0">
                <a:latin typeface="Calibri" panose="020F0502020204030204" pitchFamily="34" charset="0"/>
                <a:cs typeface="Calibri" panose="020F0502020204030204" pitchFamily="34" charset="0"/>
              </a:rPr>
              <a:t>Cheating</a:t>
            </a:r>
          </a:p>
          <a:p>
            <a:r>
              <a:rPr lang="en-US" altLang="en-US" sz="2400" dirty="0">
                <a:latin typeface="Calibri" panose="020F0502020204030204" pitchFamily="34" charset="0"/>
                <a:cs typeface="Calibri" panose="020F0502020204030204" pitchFamily="34" charset="0"/>
              </a:rPr>
              <a:t>Minor harassment</a:t>
            </a:r>
          </a:p>
        </p:txBody>
      </p:sp>
      <p:sp>
        <p:nvSpPr>
          <p:cNvPr id="17" name="Content Placeholder 2">
            <a:extLst>
              <a:ext uri="{FF2B5EF4-FFF2-40B4-BE49-F238E27FC236}">
                <a16:creationId xmlns:a16="http://schemas.microsoft.com/office/drawing/2014/main" id="{494386E4-A8AD-1C49-8825-C3E62776A980}"/>
              </a:ext>
            </a:extLst>
          </p:cNvPr>
          <p:cNvSpPr txBox="1">
            <a:spLocks/>
          </p:cNvSpPr>
          <p:nvPr/>
        </p:nvSpPr>
        <p:spPr bwMode="auto">
          <a:xfrm>
            <a:off x="6079606" y="1976352"/>
            <a:ext cx="5779460" cy="4699089"/>
          </a:xfrm>
          <a:prstGeom prst="rect">
            <a:avLst/>
          </a:prstGeom>
          <a:noFill/>
          <a:ln w="9525">
            <a:noFill/>
            <a:miter lim="800000"/>
            <a:headEnd/>
            <a:tailEnd/>
          </a:ln>
        </p:spPr>
        <p:txBody>
          <a:bodyPr vert="horz" wrap="square" lIns="121920" tIns="60960" rIns="121920" bIns="60960" numCol="2" anchor="t" anchorCtr="0" compatLnSpc="1">
            <a:prstTxWarp prst="textNoShape">
              <a:avLst/>
            </a:prstTxWarp>
          </a:bodyPr>
          <a:lstStyle>
            <a:lvl1pPr marL="257175" indent="-257175" algn="l" rtl="0" eaLnBrk="0" fontAlgn="base" hangingPunct="0">
              <a:spcBef>
                <a:spcPct val="20000"/>
              </a:spcBef>
              <a:spcAft>
                <a:spcPct val="0"/>
              </a:spcAft>
              <a:buChar char="•"/>
              <a:defRPr sz="2100">
                <a:solidFill>
                  <a:schemeClr val="tx1"/>
                </a:solidFill>
                <a:latin typeface="+mn-lt"/>
                <a:ea typeface="ＭＳ Ｐゴシック" pitchFamily="-65" charset="-128"/>
                <a:cs typeface="ＭＳ Ｐゴシック" pitchFamily="-65" charset="-128"/>
              </a:defRPr>
            </a:lvl1pPr>
            <a:lvl2pPr marL="557213" indent="-214313" algn="l" rtl="0" eaLnBrk="0" fontAlgn="base" hangingPunct="0">
              <a:spcBef>
                <a:spcPct val="20000"/>
              </a:spcBef>
              <a:spcAft>
                <a:spcPct val="0"/>
              </a:spcAft>
              <a:buChar char="–"/>
              <a:defRPr sz="1800">
                <a:solidFill>
                  <a:schemeClr val="tx1"/>
                </a:solidFill>
                <a:latin typeface="+mn-lt"/>
                <a:ea typeface="ＭＳ Ｐゴシック" pitchFamily="-108" charset="-128"/>
              </a:defRPr>
            </a:lvl2pPr>
            <a:lvl3pPr marL="857250" indent="-171450" algn="l" rtl="0" eaLnBrk="0" fontAlgn="base" hangingPunct="0">
              <a:spcBef>
                <a:spcPct val="20000"/>
              </a:spcBef>
              <a:spcAft>
                <a:spcPct val="0"/>
              </a:spcAft>
              <a:buChar char="•"/>
              <a:defRPr sz="1500">
                <a:solidFill>
                  <a:schemeClr val="tx1"/>
                </a:solidFill>
                <a:latin typeface="+mn-lt"/>
                <a:ea typeface="ヒラギノ角ゴ Pro W3" pitchFamily="-1" charset="-128"/>
                <a:cs typeface="ヒラギノ角ゴ Pro W3" pitchFamily="-1" charset="-128"/>
              </a:defRPr>
            </a:lvl3pPr>
            <a:lvl4pPr marL="1200150" indent="-171450" algn="l" rtl="0" eaLnBrk="0" fontAlgn="base" hangingPunct="0">
              <a:spcBef>
                <a:spcPct val="20000"/>
              </a:spcBef>
              <a:spcAft>
                <a:spcPct val="0"/>
              </a:spcAft>
              <a:buChar char="–"/>
              <a:defRPr sz="1350">
                <a:solidFill>
                  <a:schemeClr val="tx1"/>
                </a:solidFill>
                <a:latin typeface="+mn-lt"/>
                <a:ea typeface="ヒラギノ角ゴ Pro W3" pitchFamily="-1" charset="-128"/>
              </a:defRPr>
            </a:lvl4pPr>
            <a:lvl5pPr marL="1543050" indent="-171450" algn="l" rtl="0" eaLnBrk="0" fontAlgn="base" hangingPunct="0">
              <a:spcBef>
                <a:spcPct val="20000"/>
              </a:spcBef>
              <a:spcAft>
                <a:spcPct val="0"/>
              </a:spcAft>
              <a:buChar char="»"/>
              <a:defRPr sz="1350">
                <a:solidFill>
                  <a:schemeClr val="tx1"/>
                </a:solidFill>
                <a:latin typeface="+mn-lt"/>
                <a:ea typeface="ヒラギノ角ゴ Pro W3" pitchFamily="-1" charset="-128"/>
              </a:defRPr>
            </a:lvl5pPr>
            <a:lvl6pPr marL="1885950" indent="-171450" algn="l" rtl="0" fontAlgn="base">
              <a:spcBef>
                <a:spcPct val="20000"/>
              </a:spcBef>
              <a:spcAft>
                <a:spcPct val="0"/>
              </a:spcAft>
              <a:buChar char="»"/>
              <a:defRPr sz="135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35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35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350">
                <a:solidFill>
                  <a:schemeClr val="tx1"/>
                </a:solidFill>
                <a:latin typeface="+mn-lt"/>
                <a:ea typeface="ＭＳ Ｐゴシック" pitchFamily="-108" charset="-128"/>
              </a:defRPr>
            </a:lvl9pPr>
          </a:lstStyle>
          <a:p>
            <a:pPr>
              <a:lnSpc>
                <a:spcPct val="110000"/>
              </a:lnSpc>
            </a:pPr>
            <a:r>
              <a:rPr lang="en-US" altLang="en-US" sz="2400" dirty="0">
                <a:latin typeface="Calibri" panose="020F0502020204030204" pitchFamily="34" charset="0"/>
                <a:cs typeface="Calibri" panose="020F0502020204030204" pitchFamily="34" charset="0"/>
              </a:rPr>
              <a:t>Repeated attendance/tardy</a:t>
            </a:r>
          </a:p>
          <a:p>
            <a:pPr>
              <a:lnSpc>
                <a:spcPct val="110000"/>
              </a:lnSpc>
            </a:pPr>
            <a:r>
              <a:rPr lang="en-US" altLang="en-US" sz="2400" dirty="0">
                <a:latin typeface="Calibri" panose="020F0502020204030204" pitchFamily="34" charset="0"/>
                <a:cs typeface="Calibri" panose="020F0502020204030204" pitchFamily="34" charset="0"/>
              </a:rPr>
              <a:t>Vandalism</a:t>
            </a:r>
          </a:p>
          <a:p>
            <a:pPr>
              <a:lnSpc>
                <a:spcPct val="110000"/>
              </a:lnSpc>
            </a:pPr>
            <a:r>
              <a:rPr lang="en-US" altLang="en-US" sz="2400" dirty="0">
                <a:latin typeface="Calibri" panose="020F0502020204030204" pitchFamily="34" charset="0"/>
                <a:cs typeface="Calibri" panose="020F0502020204030204" pitchFamily="34" charset="0"/>
              </a:rPr>
              <a:t>Substance abuse</a:t>
            </a:r>
          </a:p>
          <a:p>
            <a:pPr>
              <a:lnSpc>
                <a:spcPct val="110000"/>
              </a:lnSpc>
            </a:pPr>
            <a:r>
              <a:rPr lang="en-US" altLang="en-US" sz="2400" dirty="0">
                <a:latin typeface="Calibri" panose="020F0502020204030204" pitchFamily="34" charset="0"/>
                <a:cs typeface="Calibri" panose="020F0502020204030204" pitchFamily="34" charset="0"/>
              </a:rPr>
              <a:t>Weapons</a:t>
            </a:r>
          </a:p>
          <a:p>
            <a:pPr>
              <a:lnSpc>
                <a:spcPct val="110000"/>
              </a:lnSpc>
            </a:pPr>
            <a:r>
              <a:rPr lang="en-US" altLang="en-US" sz="2400" dirty="0">
                <a:latin typeface="Calibri" panose="020F0502020204030204" pitchFamily="34" charset="0"/>
                <a:cs typeface="Calibri" panose="020F0502020204030204" pitchFamily="34" charset="0"/>
              </a:rPr>
              <a:t>Repeated disruptions</a:t>
            </a:r>
          </a:p>
          <a:p>
            <a:pPr>
              <a:lnSpc>
                <a:spcPct val="110000"/>
              </a:lnSpc>
            </a:pPr>
            <a:r>
              <a:rPr lang="en-US" altLang="en-US" sz="2400" dirty="0">
                <a:latin typeface="Calibri" panose="020F0502020204030204" pitchFamily="34" charset="0"/>
                <a:cs typeface="Calibri" panose="020F0502020204030204" pitchFamily="34" charset="0"/>
              </a:rPr>
              <a:t>Fighting</a:t>
            </a:r>
          </a:p>
          <a:p>
            <a:pPr>
              <a:lnSpc>
                <a:spcPct val="110000"/>
              </a:lnSpc>
            </a:pPr>
            <a:r>
              <a:rPr lang="en-US" altLang="en-US" sz="2400" dirty="0">
                <a:latin typeface="Calibri" panose="020F0502020204030204" pitchFamily="34" charset="0"/>
                <a:cs typeface="Calibri" panose="020F0502020204030204" pitchFamily="34" charset="0"/>
              </a:rPr>
              <a:t>Profanity directed at adults</a:t>
            </a:r>
          </a:p>
          <a:p>
            <a:pPr>
              <a:lnSpc>
                <a:spcPct val="110000"/>
              </a:lnSpc>
            </a:pPr>
            <a:r>
              <a:rPr lang="en-US" altLang="en-US" sz="2400" dirty="0">
                <a:latin typeface="Calibri" panose="020F0502020204030204" pitchFamily="34" charset="0"/>
                <a:cs typeface="Calibri" panose="020F0502020204030204" pitchFamily="34" charset="0"/>
              </a:rPr>
              <a:t>Verbal/physical intimidation</a:t>
            </a:r>
          </a:p>
          <a:p>
            <a:pPr>
              <a:lnSpc>
                <a:spcPct val="110000"/>
              </a:lnSpc>
            </a:pPr>
            <a:r>
              <a:rPr lang="en-US" altLang="en-US" sz="2400" dirty="0">
                <a:latin typeface="Calibri" panose="020F0502020204030204" pitchFamily="34" charset="0"/>
                <a:cs typeface="Calibri" panose="020F0502020204030204" pitchFamily="34" charset="0"/>
              </a:rPr>
              <a:t>Chronic dress code violation</a:t>
            </a:r>
          </a:p>
          <a:p>
            <a:pPr>
              <a:lnSpc>
                <a:spcPct val="110000"/>
              </a:lnSpc>
            </a:pPr>
            <a:r>
              <a:rPr lang="en-US" altLang="en-US" sz="2400" dirty="0">
                <a:latin typeface="Calibri" panose="020F0502020204030204" pitchFamily="34" charset="0"/>
                <a:cs typeface="Calibri" panose="020F0502020204030204" pitchFamily="34" charset="0"/>
              </a:rPr>
              <a:t>Bullying / harassment</a:t>
            </a:r>
          </a:p>
          <a:p>
            <a:pPr>
              <a:lnSpc>
                <a:spcPct val="110000"/>
              </a:lnSpc>
            </a:pPr>
            <a:r>
              <a:rPr lang="en-US" altLang="en-US" sz="2400" dirty="0">
                <a:latin typeface="Calibri" panose="020F0502020204030204" pitchFamily="34" charset="0"/>
                <a:cs typeface="Calibri" panose="020F0502020204030204" pitchFamily="34" charset="0"/>
              </a:rPr>
              <a:t>Gang-related activity</a:t>
            </a:r>
          </a:p>
          <a:p>
            <a:pPr>
              <a:lnSpc>
                <a:spcPct val="110000"/>
              </a:lnSpc>
            </a:pPr>
            <a:r>
              <a:rPr lang="en-US" altLang="en-US" sz="2400" dirty="0">
                <a:latin typeface="Calibri" panose="020F0502020204030204" pitchFamily="34" charset="0"/>
                <a:cs typeface="Calibri" panose="020F0502020204030204" pitchFamily="34" charset="0"/>
              </a:rPr>
              <a:t>Major stealing</a:t>
            </a:r>
          </a:p>
        </p:txBody>
      </p:sp>
      <p:pic>
        <p:nvPicPr>
          <p:cNvPr id="12" name="Picture 11">
            <a:extLst>
              <a:ext uri="{FF2B5EF4-FFF2-40B4-BE49-F238E27FC236}">
                <a16:creationId xmlns:a16="http://schemas.microsoft.com/office/drawing/2014/main" id="{F75896DF-860C-CE43-AC20-0B7E82C91B5E}"/>
              </a:ext>
            </a:extLst>
          </p:cNvPr>
          <p:cNvPicPr>
            <a:picLocks noChangeAspect="1"/>
          </p:cNvPicPr>
          <p:nvPr/>
        </p:nvPicPr>
        <p:blipFill rotWithShape="1">
          <a:blip r:embed="rId3"/>
          <a:srcRect l="6733" t="15855" r="11160"/>
          <a:stretch/>
        </p:blipFill>
        <p:spPr>
          <a:xfrm>
            <a:off x="11502352" y="6180892"/>
            <a:ext cx="689648" cy="677108"/>
          </a:xfrm>
          <a:prstGeom prst="ellipse">
            <a:avLst/>
          </a:prstGeom>
          <a:ln w="19050">
            <a:solidFill>
              <a:schemeClr val="accent2">
                <a:lumMod val="50000"/>
              </a:schemeClr>
            </a:solidFill>
          </a:ln>
        </p:spPr>
      </p:pic>
    </p:spTree>
    <p:extLst>
      <p:ext uri="{BB962C8B-B14F-4D97-AF65-F5344CB8AC3E}">
        <p14:creationId xmlns:p14="http://schemas.microsoft.com/office/powerpoint/2010/main" val="25684786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8576F71-3F20-534B-9538-E48E0E649C5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24357" y="378404"/>
            <a:ext cx="4713214" cy="6161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58FDDDF1-B439-E640-A3B0-48F6812ED87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3707"/>
          <a:stretch/>
        </p:blipFill>
        <p:spPr bwMode="auto">
          <a:xfrm>
            <a:off x="1284678" y="615553"/>
            <a:ext cx="5067580" cy="58319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D11E6302-19D2-A841-A7B9-E22620D72A48}"/>
              </a:ext>
            </a:extLst>
          </p:cNvPr>
          <p:cNvSpPr txBox="1"/>
          <p:nvPr/>
        </p:nvSpPr>
        <p:spPr>
          <a:xfrm>
            <a:off x="4164204" y="6530545"/>
            <a:ext cx="7380515"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accent6">
                    <a:lumMod val="50000"/>
                  </a:schemeClr>
                </a:solidFill>
                <a:effectLst/>
                <a:uLnTx/>
                <a:uFillTx/>
                <a:latin typeface="Calibri"/>
                <a:ea typeface="ＭＳ Ｐゴシック" pitchFamily="-108" charset="-128"/>
                <a:cs typeface="+mn-cs"/>
              </a:rPr>
              <a:t>More information and examples are available at </a:t>
            </a:r>
            <a:r>
              <a:rPr kumimoji="0" lang="en-US" sz="1400" b="0" i="1" u="none" strike="noStrike" kern="1200" cap="none" spc="0" normalizeH="0" baseline="0" noProof="0" dirty="0" err="1">
                <a:ln>
                  <a:noFill/>
                </a:ln>
                <a:solidFill>
                  <a:schemeClr val="accent6">
                    <a:lumMod val="50000"/>
                  </a:schemeClr>
                </a:solidFill>
                <a:effectLst/>
                <a:uLnTx/>
                <a:uFillTx/>
                <a:latin typeface="Calibri"/>
                <a:ea typeface="ＭＳ Ｐゴシック" pitchFamily="-108" charset="-128"/>
                <a:cs typeface="+mn-cs"/>
              </a:rPr>
              <a:t>www.pbisapps.org</a:t>
            </a:r>
            <a:r>
              <a:rPr kumimoji="0" lang="en-US" sz="1400" b="0" i="1" u="none" strike="noStrike" kern="1200" cap="none" spc="0" normalizeH="0" baseline="0" noProof="0" dirty="0">
                <a:ln>
                  <a:noFill/>
                </a:ln>
                <a:solidFill>
                  <a:schemeClr val="accent6">
                    <a:lumMod val="50000"/>
                  </a:schemeClr>
                </a:solidFill>
                <a:effectLst/>
                <a:uLnTx/>
                <a:uFillTx/>
                <a:latin typeface="Calibri"/>
                <a:ea typeface="ＭＳ Ｐゴシック" pitchFamily="-108" charset="-128"/>
                <a:cs typeface="+mn-cs"/>
              </a:rPr>
              <a:t> in the SWIS Resources section.</a:t>
            </a:r>
          </a:p>
        </p:txBody>
      </p:sp>
      <p:pic>
        <p:nvPicPr>
          <p:cNvPr id="8" name="Picture 7">
            <a:extLst>
              <a:ext uri="{FF2B5EF4-FFF2-40B4-BE49-F238E27FC236}">
                <a16:creationId xmlns:a16="http://schemas.microsoft.com/office/drawing/2014/main" id="{A74663F7-F709-AB4A-8A43-6E2726FDAA7A}"/>
              </a:ext>
            </a:extLst>
          </p:cNvPr>
          <p:cNvPicPr>
            <a:picLocks noChangeAspect="1"/>
          </p:cNvPicPr>
          <p:nvPr/>
        </p:nvPicPr>
        <p:blipFill rotWithShape="1">
          <a:blip r:embed="rId5"/>
          <a:srcRect l="6733" t="15855" r="11160"/>
          <a:stretch/>
        </p:blipFill>
        <p:spPr>
          <a:xfrm>
            <a:off x="11310815" y="5992836"/>
            <a:ext cx="881185" cy="865163"/>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ACAA8F34-6649-354B-952C-5F87706BFFFF}"/>
              </a:ext>
            </a:extLst>
          </p:cNvPr>
          <p:cNvSpPr txBox="1"/>
          <p:nvPr/>
        </p:nvSpPr>
        <p:spPr>
          <a:xfrm>
            <a:off x="211016" y="30778"/>
            <a:ext cx="3004733"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SWIS Definitions</a:t>
            </a:r>
          </a:p>
        </p:txBody>
      </p:sp>
      <p:graphicFrame>
        <p:nvGraphicFramePr>
          <p:cNvPr id="9" name="Table 9">
            <a:extLst>
              <a:ext uri="{FF2B5EF4-FFF2-40B4-BE49-F238E27FC236}">
                <a16:creationId xmlns:a16="http://schemas.microsoft.com/office/drawing/2014/main" id="{B7870BFC-75C4-2F4E-B266-62ED610A98C8}"/>
              </a:ext>
            </a:extLst>
          </p:cNvPr>
          <p:cNvGraphicFramePr>
            <a:graphicFrameLocks noGrp="1"/>
          </p:cNvGraphicFramePr>
          <p:nvPr>
            <p:extLst>
              <p:ext uri="{D42A27DB-BD31-4B8C-83A1-F6EECF244321}">
                <p14:modId xmlns:p14="http://schemas.microsoft.com/office/powerpoint/2010/main" val="49777296"/>
              </p:ext>
            </p:extLst>
          </p:nvPr>
        </p:nvGraphicFramePr>
        <p:xfrm>
          <a:off x="1284678" y="615553"/>
          <a:ext cx="5067580" cy="945071"/>
        </p:xfrm>
        <a:graphic>
          <a:graphicData uri="http://schemas.openxmlformats.org/drawingml/2006/table">
            <a:tbl>
              <a:tblPr firstRow="1" bandRow="1">
                <a:tableStyleId>{5C22544A-7EE6-4342-B048-85BDC9FD1C3A}</a:tableStyleId>
              </a:tblPr>
              <a:tblGrid>
                <a:gridCol w="1527140">
                  <a:extLst>
                    <a:ext uri="{9D8B030D-6E8A-4147-A177-3AD203B41FA5}">
                      <a16:colId xmlns:a16="http://schemas.microsoft.com/office/drawing/2014/main" val="260358709"/>
                    </a:ext>
                  </a:extLst>
                </a:gridCol>
                <a:gridCol w="3540440">
                  <a:extLst>
                    <a:ext uri="{9D8B030D-6E8A-4147-A177-3AD203B41FA5}">
                      <a16:colId xmlns:a16="http://schemas.microsoft.com/office/drawing/2014/main" val="2489236238"/>
                    </a:ext>
                  </a:extLst>
                </a:gridCol>
              </a:tblGrid>
              <a:tr h="370840">
                <a:tc>
                  <a:txBody>
                    <a:bodyPr/>
                    <a:lstStyle/>
                    <a:p>
                      <a:pPr algn="ctr"/>
                      <a:r>
                        <a:rPr lang="en-US" dirty="0">
                          <a:solidFill>
                            <a:schemeClr val="accent6">
                              <a:lumMod val="50000"/>
                            </a:schemeClr>
                          </a:solidFill>
                        </a:rPr>
                        <a:t>Staff-Supported Behaviors</a:t>
                      </a:r>
                    </a:p>
                  </a:txBody>
                  <a:tcPr>
                    <a:solidFill>
                      <a:schemeClr val="tx2">
                        <a:lumMod val="40000"/>
                        <a:lumOff val="60000"/>
                      </a:schemeClr>
                    </a:solidFill>
                  </a:tcPr>
                </a:tc>
                <a:tc>
                  <a:txBody>
                    <a:bodyPr/>
                    <a:lstStyle/>
                    <a:p>
                      <a:pPr algn="ctr"/>
                      <a:r>
                        <a:rPr lang="en-US" dirty="0">
                          <a:solidFill>
                            <a:schemeClr val="accent6">
                              <a:lumMod val="50000"/>
                            </a:schemeClr>
                          </a:solidFill>
                        </a:rPr>
                        <a:t>Definition</a:t>
                      </a:r>
                    </a:p>
                  </a:txBody>
                  <a:tcPr anchor="ctr">
                    <a:solidFill>
                      <a:schemeClr val="tx2">
                        <a:lumMod val="40000"/>
                        <a:lumOff val="60000"/>
                      </a:schemeClr>
                    </a:solidFill>
                  </a:tcPr>
                </a:tc>
                <a:extLst>
                  <a:ext uri="{0D108BD9-81ED-4DB2-BD59-A6C34878D82A}">
                    <a16:rowId xmlns:a16="http://schemas.microsoft.com/office/drawing/2014/main" val="559688740"/>
                  </a:ext>
                </a:extLst>
              </a:tr>
            </a:tbl>
          </a:graphicData>
        </a:graphic>
      </p:graphicFrame>
      <p:graphicFrame>
        <p:nvGraphicFramePr>
          <p:cNvPr id="10" name="Table 9">
            <a:extLst>
              <a:ext uri="{FF2B5EF4-FFF2-40B4-BE49-F238E27FC236}">
                <a16:creationId xmlns:a16="http://schemas.microsoft.com/office/drawing/2014/main" id="{318FC0AA-D417-AC4B-8446-F15DE8D41352}"/>
              </a:ext>
            </a:extLst>
          </p:cNvPr>
          <p:cNvGraphicFramePr>
            <a:graphicFrameLocks noGrp="1"/>
          </p:cNvGraphicFramePr>
          <p:nvPr>
            <p:extLst>
              <p:ext uri="{D42A27DB-BD31-4B8C-83A1-F6EECF244321}">
                <p14:modId xmlns:p14="http://schemas.microsoft.com/office/powerpoint/2010/main" val="2786672954"/>
              </p:ext>
            </p:extLst>
          </p:nvPr>
        </p:nvGraphicFramePr>
        <p:xfrm>
          <a:off x="1039906" y="4580298"/>
          <a:ext cx="5312352" cy="945071"/>
        </p:xfrm>
        <a:graphic>
          <a:graphicData uri="http://schemas.openxmlformats.org/drawingml/2006/table">
            <a:tbl>
              <a:tblPr firstRow="1" bandRow="1">
                <a:tableStyleId>{5C22544A-7EE6-4342-B048-85BDC9FD1C3A}</a:tableStyleId>
              </a:tblPr>
              <a:tblGrid>
                <a:gridCol w="1739153">
                  <a:extLst>
                    <a:ext uri="{9D8B030D-6E8A-4147-A177-3AD203B41FA5}">
                      <a16:colId xmlns:a16="http://schemas.microsoft.com/office/drawing/2014/main" val="260358709"/>
                    </a:ext>
                  </a:extLst>
                </a:gridCol>
                <a:gridCol w="3573199">
                  <a:extLst>
                    <a:ext uri="{9D8B030D-6E8A-4147-A177-3AD203B41FA5}">
                      <a16:colId xmlns:a16="http://schemas.microsoft.com/office/drawing/2014/main" val="2489236238"/>
                    </a:ext>
                  </a:extLst>
                </a:gridCol>
              </a:tblGrid>
              <a:tr h="370840">
                <a:tc>
                  <a:txBody>
                    <a:bodyPr/>
                    <a:lstStyle/>
                    <a:p>
                      <a:pPr algn="ctr"/>
                      <a:r>
                        <a:rPr lang="en-US" dirty="0">
                          <a:solidFill>
                            <a:schemeClr val="accent6">
                              <a:lumMod val="50000"/>
                            </a:schemeClr>
                          </a:solidFill>
                        </a:rPr>
                        <a:t>Administrator-Supported  Behaviors</a:t>
                      </a:r>
                    </a:p>
                  </a:txBody>
                  <a:tcPr>
                    <a:solidFill>
                      <a:schemeClr val="tx2">
                        <a:lumMod val="40000"/>
                        <a:lumOff val="60000"/>
                      </a:schemeClr>
                    </a:solidFill>
                  </a:tcPr>
                </a:tc>
                <a:tc>
                  <a:txBody>
                    <a:bodyPr/>
                    <a:lstStyle/>
                    <a:p>
                      <a:pPr algn="ctr"/>
                      <a:r>
                        <a:rPr lang="en-US" dirty="0">
                          <a:solidFill>
                            <a:schemeClr val="accent6">
                              <a:lumMod val="50000"/>
                            </a:schemeClr>
                          </a:solidFill>
                        </a:rPr>
                        <a:t>Definition</a:t>
                      </a:r>
                    </a:p>
                  </a:txBody>
                  <a:tcPr anchor="ctr">
                    <a:solidFill>
                      <a:schemeClr val="tx2">
                        <a:lumMod val="40000"/>
                        <a:lumOff val="60000"/>
                      </a:schemeClr>
                    </a:solidFill>
                  </a:tcPr>
                </a:tc>
                <a:extLst>
                  <a:ext uri="{0D108BD9-81ED-4DB2-BD59-A6C34878D82A}">
                    <a16:rowId xmlns:a16="http://schemas.microsoft.com/office/drawing/2014/main" val="559688740"/>
                  </a:ext>
                </a:extLst>
              </a:tr>
            </a:tbl>
          </a:graphicData>
        </a:graphic>
      </p:graphicFrame>
      <p:graphicFrame>
        <p:nvGraphicFramePr>
          <p:cNvPr id="4" name="Table 3">
            <a:extLst>
              <a:ext uri="{FF2B5EF4-FFF2-40B4-BE49-F238E27FC236}">
                <a16:creationId xmlns:a16="http://schemas.microsoft.com/office/drawing/2014/main" id="{C39CD660-8EDE-CEE3-38EE-EEE42628376B}"/>
              </a:ext>
            </a:extLst>
          </p:cNvPr>
          <p:cNvGraphicFramePr>
            <a:graphicFrameLocks noGrp="1"/>
          </p:cNvGraphicFramePr>
          <p:nvPr>
            <p:extLst>
              <p:ext uri="{D42A27DB-BD31-4B8C-83A1-F6EECF244321}">
                <p14:modId xmlns:p14="http://schemas.microsoft.com/office/powerpoint/2010/main" val="3900925475"/>
              </p:ext>
            </p:extLst>
          </p:nvPr>
        </p:nvGraphicFramePr>
        <p:xfrm>
          <a:off x="6439055" y="48041"/>
          <a:ext cx="5312352" cy="945071"/>
        </p:xfrm>
        <a:graphic>
          <a:graphicData uri="http://schemas.openxmlformats.org/drawingml/2006/table">
            <a:tbl>
              <a:tblPr firstRow="1" bandRow="1">
                <a:tableStyleId>{5C22544A-7EE6-4342-B048-85BDC9FD1C3A}</a:tableStyleId>
              </a:tblPr>
              <a:tblGrid>
                <a:gridCol w="1739153">
                  <a:extLst>
                    <a:ext uri="{9D8B030D-6E8A-4147-A177-3AD203B41FA5}">
                      <a16:colId xmlns:a16="http://schemas.microsoft.com/office/drawing/2014/main" val="260358709"/>
                    </a:ext>
                  </a:extLst>
                </a:gridCol>
                <a:gridCol w="3573199">
                  <a:extLst>
                    <a:ext uri="{9D8B030D-6E8A-4147-A177-3AD203B41FA5}">
                      <a16:colId xmlns:a16="http://schemas.microsoft.com/office/drawing/2014/main" val="2489236238"/>
                    </a:ext>
                  </a:extLst>
                </a:gridCol>
              </a:tblGrid>
              <a:tr h="370840">
                <a:tc>
                  <a:txBody>
                    <a:bodyPr/>
                    <a:lstStyle/>
                    <a:p>
                      <a:pPr algn="ctr"/>
                      <a:r>
                        <a:rPr lang="en-US" dirty="0">
                          <a:solidFill>
                            <a:schemeClr val="accent6">
                              <a:lumMod val="50000"/>
                            </a:schemeClr>
                          </a:solidFill>
                        </a:rPr>
                        <a:t>Administrator-Supported  Behaviors</a:t>
                      </a:r>
                    </a:p>
                  </a:txBody>
                  <a:tcPr>
                    <a:solidFill>
                      <a:schemeClr val="tx2">
                        <a:lumMod val="40000"/>
                        <a:lumOff val="60000"/>
                      </a:schemeClr>
                    </a:solidFill>
                  </a:tcPr>
                </a:tc>
                <a:tc>
                  <a:txBody>
                    <a:bodyPr/>
                    <a:lstStyle/>
                    <a:p>
                      <a:pPr algn="ctr"/>
                      <a:r>
                        <a:rPr lang="en-US" dirty="0">
                          <a:solidFill>
                            <a:schemeClr val="accent6">
                              <a:lumMod val="50000"/>
                            </a:schemeClr>
                          </a:solidFill>
                        </a:rPr>
                        <a:t>Definition</a:t>
                      </a:r>
                    </a:p>
                  </a:txBody>
                  <a:tcPr anchor="ctr">
                    <a:solidFill>
                      <a:schemeClr val="tx2">
                        <a:lumMod val="40000"/>
                        <a:lumOff val="60000"/>
                      </a:schemeClr>
                    </a:solidFill>
                  </a:tcPr>
                </a:tc>
                <a:extLst>
                  <a:ext uri="{0D108BD9-81ED-4DB2-BD59-A6C34878D82A}">
                    <a16:rowId xmlns:a16="http://schemas.microsoft.com/office/drawing/2014/main" val="559688740"/>
                  </a:ext>
                </a:extLst>
              </a:tr>
            </a:tbl>
          </a:graphicData>
        </a:graphic>
      </p:graphicFrame>
    </p:spTree>
    <p:extLst>
      <p:ext uri="{BB962C8B-B14F-4D97-AF65-F5344CB8AC3E}">
        <p14:creationId xmlns:p14="http://schemas.microsoft.com/office/powerpoint/2010/main" val="2136965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17D97D-B37D-AE41-9725-C64B2187C289}"/>
              </a:ext>
            </a:extLst>
          </p:cNvPr>
          <p:cNvSpPr>
            <a:spLocks noGrp="1"/>
          </p:cNvSpPr>
          <p:nvPr>
            <p:ph type="title"/>
          </p:nvPr>
        </p:nvSpPr>
        <p:spPr>
          <a:xfrm>
            <a:off x="118908" y="221907"/>
            <a:ext cx="9910367" cy="845600"/>
          </a:xfrm>
        </p:spPr>
        <p:txBody>
          <a:bodyPr/>
          <a:lstStyle/>
          <a:p>
            <a:r>
              <a:rPr lang="en-US" sz="3600" dirty="0">
                <a:solidFill>
                  <a:schemeClr val="accent6">
                    <a:lumMod val="50000"/>
                  </a:schemeClr>
                </a:solidFill>
              </a:rPr>
              <a:t>Clarify the differences!</a:t>
            </a:r>
            <a:br>
              <a:rPr lang="en-US" sz="3600" dirty="0">
                <a:solidFill>
                  <a:schemeClr val="accent6">
                    <a:lumMod val="50000"/>
                  </a:schemeClr>
                </a:solidFill>
              </a:rPr>
            </a:br>
            <a:endParaRPr lang="en-US" sz="3600" b="1" dirty="0">
              <a:solidFill>
                <a:schemeClr val="accent6">
                  <a:lumMod val="50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F6519DB-923A-C947-A084-BAD389A2FF50}"/>
              </a:ext>
            </a:extLst>
          </p:cNvPr>
          <p:cNvPicPr>
            <a:picLocks noChangeAspect="1"/>
          </p:cNvPicPr>
          <p:nvPr/>
        </p:nvPicPr>
        <p:blipFill>
          <a:blip r:embed="rId3"/>
          <a:stretch>
            <a:fillRect/>
          </a:stretch>
        </p:blipFill>
        <p:spPr>
          <a:xfrm>
            <a:off x="3541358" y="1056440"/>
            <a:ext cx="7684660" cy="5801560"/>
          </a:xfrm>
          <a:prstGeom prst="rect">
            <a:avLst/>
          </a:prstGeom>
          <a:ln>
            <a:solidFill>
              <a:schemeClr val="accent6">
                <a:lumMod val="50000"/>
              </a:schemeClr>
            </a:solidFill>
          </a:ln>
          <a:effectLst/>
        </p:spPr>
      </p:pic>
      <p:pic>
        <p:nvPicPr>
          <p:cNvPr id="5" name="Picture 4">
            <a:extLst>
              <a:ext uri="{FF2B5EF4-FFF2-40B4-BE49-F238E27FC236}">
                <a16:creationId xmlns:a16="http://schemas.microsoft.com/office/drawing/2014/main" id="{8AE10185-CD13-C244-B3AA-C0904ECA9524}"/>
              </a:ext>
            </a:extLst>
          </p:cNvPr>
          <p:cNvPicPr>
            <a:picLocks noChangeAspect="1"/>
          </p:cNvPicPr>
          <p:nvPr/>
        </p:nvPicPr>
        <p:blipFill rotWithShape="1">
          <a:blip r:embed="rId4"/>
          <a:srcRect l="6733" t="15855" r="11160"/>
          <a:stretch/>
        </p:blipFill>
        <p:spPr>
          <a:xfrm>
            <a:off x="11353799" y="6035040"/>
            <a:ext cx="838201" cy="822960"/>
          </a:xfrm>
          <a:prstGeom prst="ellipse">
            <a:avLst/>
          </a:prstGeom>
          <a:ln w="19050">
            <a:solidFill>
              <a:schemeClr val="accent2">
                <a:lumMod val="50000"/>
              </a:schemeClr>
            </a:solidFill>
          </a:ln>
        </p:spPr>
      </p:pic>
    </p:spTree>
    <p:extLst>
      <p:ext uri="{BB962C8B-B14F-4D97-AF65-F5344CB8AC3E}">
        <p14:creationId xmlns:p14="http://schemas.microsoft.com/office/powerpoint/2010/main" val="3808407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162179" y="152400"/>
            <a:ext cx="10515600" cy="845600"/>
          </a:xfrm>
        </p:spPr>
        <p:txBody>
          <a:bodyPr/>
          <a:lstStyle/>
          <a:p>
            <a:pPr algn="l"/>
            <a:r>
              <a:rPr lang="en-US" b="1" dirty="0">
                <a:solidFill>
                  <a:schemeClr val="accent6">
                    <a:lumMod val="50000"/>
                  </a:schemeClr>
                </a:solidFill>
              </a:rPr>
              <a:t>NEPBIS SCHOOL-WIDE TRAINING MODEL</a:t>
            </a:r>
          </a:p>
        </p:txBody>
      </p:sp>
      <p:graphicFrame>
        <p:nvGraphicFramePr>
          <p:cNvPr id="7" name="Diagram 6">
            <a:extLst>
              <a:ext uri="{FF2B5EF4-FFF2-40B4-BE49-F238E27FC236}">
                <a16:creationId xmlns:a16="http://schemas.microsoft.com/office/drawing/2014/main" id="{40719751-A1D6-254D-9C15-02DAD8E5F7D5}"/>
              </a:ext>
            </a:extLst>
          </p:cNvPr>
          <p:cNvGraphicFramePr/>
          <p:nvPr/>
        </p:nvGraphicFramePr>
        <p:xfrm>
          <a:off x="151669" y="886878"/>
          <a:ext cx="11888662" cy="5971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710E057-0E39-5848-96D1-A7D52A06BD60}"/>
              </a:ext>
            </a:extLst>
          </p:cNvPr>
          <p:cNvPicPr>
            <a:picLocks noChangeAspect="1"/>
          </p:cNvPicPr>
          <p:nvPr/>
        </p:nvPicPr>
        <p:blipFill>
          <a:blip r:embed="rId8"/>
          <a:stretch>
            <a:fillRect/>
          </a:stretch>
        </p:blipFill>
        <p:spPr>
          <a:xfrm>
            <a:off x="11410651" y="6139046"/>
            <a:ext cx="776586" cy="728479"/>
          </a:xfrm>
          <a:prstGeom prst="ellipse">
            <a:avLst/>
          </a:prstGeom>
          <a:ln w="19050">
            <a:solidFill>
              <a:schemeClr val="accent2">
                <a:lumMod val="50000"/>
              </a:schemeClr>
            </a:solidFill>
          </a:ln>
        </p:spPr>
      </p:pic>
    </p:spTree>
    <p:extLst>
      <p:ext uri="{BB962C8B-B14F-4D97-AF65-F5344CB8AC3E}">
        <p14:creationId xmlns:p14="http://schemas.microsoft.com/office/powerpoint/2010/main" val="1378742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F00D5DB-4B97-AE4B-A3C3-61231FEC0CF6}"/>
              </a:ext>
            </a:extLst>
          </p:cNvPr>
          <p:cNvGraphicFramePr>
            <a:graphicFrameLocks noGrp="1"/>
          </p:cNvGraphicFramePr>
          <p:nvPr>
            <p:extLst>
              <p:ext uri="{D42A27DB-BD31-4B8C-83A1-F6EECF244321}">
                <p14:modId xmlns:p14="http://schemas.microsoft.com/office/powerpoint/2010/main" val="2114463426"/>
              </p:ext>
            </p:extLst>
          </p:nvPr>
        </p:nvGraphicFramePr>
        <p:xfrm>
          <a:off x="1997612" y="76611"/>
          <a:ext cx="9781100" cy="6521785"/>
        </p:xfrm>
        <a:graphic>
          <a:graphicData uri="http://schemas.openxmlformats.org/drawingml/2006/table">
            <a:tbl>
              <a:tblPr/>
              <a:tblGrid>
                <a:gridCol w="2946347">
                  <a:extLst>
                    <a:ext uri="{9D8B030D-6E8A-4147-A177-3AD203B41FA5}">
                      <a16:colId xmlns:a16="http://schemas.microsoft.com/office/drawing/2014/main" val="20000"/>
                    </a:ext>
                  </a:extLst>
                </a:gridCol>
                <a:gridCol w="3611105">
                  <a:extLst>
                    <a:ext uri="{9D8B030D-6E8A-4147-A177-3AD203B41FA5}">
                      <a16:colId xmlns:a16="http://schemas.microsoft.com/office/drawing/2014/main" val="3057672448"/>
                    </a:ext>
                  </a:extLst>
                </a:gridCol>
                <a:gridCol w="3223648">
                  <a:extLst>
                    <a:ext uri="{9D8B030D-6E8A-4147-A177-3AD203B41FA5}">
                      <a16:colId xmlns:a16="http://schemas.microsoft.com/office/drawing/2014/main" val="2503435619"/>
                    </a:ext>
                  </a:extLst>
                </a:gridCol>
              </a:tblGrid>
              <a:tr h="307848">
                <a:tc>
                  <a:txBody>
                    <a:bodyPr/>
                    <a:lstStyle/>
                    <a:p>
                      <a:pPr marL="0" marR="0" algn="ctr">
                        <a:lnSpc>
                          <a:spcPct val="115000"/>
                        </a:lnSpc>
                        <a:spcBef>
                          <a:spcPts val="0"/>
                        </a:spcBef>
                        <a:spcAft>
                          <a:spcPts val="0"/>
                        </a:spcAft>
                      </a:pPr>
                      <a:r>
                        <a:rPr lang="en-US" sz="1900" b="1" i="1" dirty="0">
                          <a:solidFill>
                            <a:schemeClr val="bg1"/>
                          </a:solidFill>
                          <a:latin typeface="Calibri"/>
                          <a:ea typeface="Calibri"/>
                          <a:cs typeface="Times New Roman"/>
                        </a:rPr>
                        <a:t>Warning/Reteach</a:t>
                      </a:r>
                      <a:endParaRPr lang="en-US" sz="1900" dirty="0">
                        <a:solidFill>
                          <a:schemeClr val="bg1"/>
                        </a:solidFill>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marL="0" marR="0" algn="ctr">
                        <a:lnSpc>
                          <a:spcPct val="115000"/>
                        </a:lnSpc>
                        <a:spcBef>
                          <a:spcPts val="0"/>
                        </a:spcBef>
                        <a:spcAft>
                          <a:spcPts val="0"/>
                        </a:spcAft>
                      </a:pPr>
                      <a:r>
                        <a:rPr lang="en-US" sz="1900" b="1" i="1" dirty="0">
                          <a:solidFill>
                            <a:schemeClr val="bg1"/>
                          </a:solidFill>
                          <a:latin typeface="Calibri"/>
                          <a:ea typeface="Calibri"/>
                          <a:cs typeface="Times New Roman"/>
                        </a:rPr>
                        <a:t>Staff-Supported</a:t>
                      </a:r>
                      <a:endParaRPr lang="en-US" sz="1900" dirty="0">
                        <a:solidFill>
                          <a:schemeClr val="bg1"/>
                        </a:solidFill>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marL="0" marR="0" algn="ctr">
                        <a:lnSpc>
                          <a:spcPct val="115000"/>
                        </a:lnSpc>
                        <a:spcBef>
                          <a:spcPts val="0"/>
                        </a:spcBef>
                        <a:spcAft>
                          <a:spcPts val="0"/>
                        </a:spcAft>
                      </a:pPr>
                      <a:r>
                        <a:rPr lang="en-US" sz="1900" b="1" i="1" dirty="0">
                          <a:solidFill>
                            <a:schemeClr val="bg1"/>
                          </a:solidFill>
                          <a:latin typeface="Calibri"/>
                          <a:ea typeface="Calibri"/>
                          <a:cs typeface="Times New Roman"/>
                        </a:rPr>
                        <a:t>Administrator-Supported</a:t>
                      </a:r>
                      <a:endParaRPr lang="en-US" sz="1900" dirty="0">
                        <a:solidFill>
                          <a:schemeClr val="bg1"/>
                        </a:solidFill>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1868705">
                <a:tc>
                  <a:txBody>
                    <a:bodyPr/>
                    <a:lstStyle/>
                    <a:p>
                      <a:pPr marL="0" marR="0">
                        <a:lnSpc>
                          <a:spcPct val="115000"/>
                        </a:lnSpc>
                        <a:spcBef>
                          <a:spcPts val="0"/>
                        </a:spcBef>
                        <a:spcAft>
                          <a:spcPts val="0"/>
                        </a:spcAft>
                      </a:pPr>
                      <a:r>
                        <a:rPr lang="en-US" sz="1500" dirty="0">
                          <a:latin typeface="Calibri"/>
                          <a:ea typeface="Calibri"/>
                          <a:cs typeface="Times New Roman"/>
                        </a:rPr>
                        <a:t>Teacher handled, no documentation required, teacher discretion for consequences and personal documentation</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3F8"/>
                    </a:solidFill>
                  </a:tcPr>
                </a:tc>
                <a:tc>
                  <a:txBody>
                    <a:bodyPr/>
                    <a:lstStyle/>
                    <a:p>
                      <a:pPr marL="0" marR="0">
                        <a:lnSpc>
                          <a:spcPct val="115000"/>
                        </a:lnSpc>
                        <a:spcBef>
                          <a:spcPts val="0"/>
                        </a:spcBef>
                        <a:spcAft>
                          <a:spcPts val="0"/>
                        </a:spcAft>
                      </a:pPr>
                      <a:r>
                        <a:rPr lang="en-US" sz="1500" dirty="0">
                          <a:latin typeface="Calibri"/>
                          <a:ea typeface="Calibri"/>
                          <a:cs typeface="Times New Roman"/>
                        </a:rPr>
                        <a:t>Teacher supported, referral form completed, teacher assigns own or building consequence (building consequence examples: lunch or after school detention, time in office, community service, etc.)</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3F8"/>
                    </a:solidFill>
                  </a:tcPr>
                </a:tc>
                <a:tc>
                  <a:txBody>
                    <a:bodyPr/>
                    <a:lstStyle/>
                    <a:p>
                      <a:pPr marL="0" marR="0">
                        <a:lnSpc>
                          <a:spcPct val="115000"/>
                        </a:lnSpc>
                        <a:spcBef>
                          <a:spcPts val="0"/>
                        </a:spcBef>
                        <a:spcAft>
                          <a:spcPts val="0"/>
                        </a:spcAft>
                      </a:pPr>
                      <a:r>
                        <a:rPr lang="en-US" sz="1500" dirty="0">
                          <a:latin typeface="Calibri"/>
                          <a:ea typeface="Calibri"/>
                          <a:cs typeface="Times New Roman"/>
                        </a:rPr>
                        <a:t>Referral form completed. Administrator assigns consequence (with teacher input). Administrator communicates to teacher about situation.</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3F8"/>
                    </a:solidFill>
                  </a:tcPr>
                </a:tc>
                <a:extLst>
                  <a:ext uri="{0D108BD9-81ED-4DB2-BD59-A6C34878D82A}">
                    <a16:rowId xmlns:a16="http://schemas.microsoft.com/office/drawing/2014/main" val="10001"/>
                  </a:ext>
                </a:extLst>
              </a:tr>
              <a:tr h="307848">
                <a:tc gridSpan="3">
                  <a:txBody>
                    <a:bodyPr/>
                    <a:lstStyle/>
                    <a:p>
                      <a:pPr marL="0" marR="0" algn="ctr">
                        <a:lnSpc>
                          <a:spcPct val="115000"/>
                        </a:lnSpc>
                        <a:spcBef>
                          <a:spcPts val="0"/>
                        </a:spcBef>
                        <a:spcAft>
                          <a:spcPts val="0"/>
                        </a:spcAft>
                      </a:pPr>
                      <a:r>
                        <a:rPr lang="en-US" sz="1900" b="1" dirty="0">
                          <a:latin typeface="Calibri"/>
                          <a:ea typeface="Calibri"/>
                          <a:cs typeface="Times New Roman"/>
                        </a:rPr>
                        <a:t>LANGUAGE</a:t>
                      </a:r>
                      <a:endParaRPr lang="en-US" sz="1900" dirty="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0" marR="0" algn="ctr">
                        <a:lnSpc>
                          <a:spcPct val="115000"/>
                        </a:lnSpc>
                        <a:spcBef>
                          <a:spcPts val="0"/>
                        </a:spcBef>
                        <a:spcAft>
                          <a:spcPts val="0"/>
                        </a:spcAft>
                      </a:pPr>
                      <a:endParaRPr lang="en-US" sz="1900" dirty="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1784181">
                <a:tc>
                  <a:txBody>
                    <a:bodyPr/>
                    <a:lstStyle/>
                    <a:p>
                      <a:pPr marL="0" marR="0">
                        <a:lnSpc>
                          <a:spcPct val="115000"/>
                        </a:lnSpc>
                        <a:spcBef>
                          <a:spcPts val="0"/>
                        </a:spcBef>
                        <a:spcAft>
                          <a:spcPts val="0"/>
                        </a:spcAft>
                      </a:pPr>
                      <a:r>
                        <a:rPr lang="en-US" sz="1500" dirty="0">
                          <a:latin typeface="Calibri"/>
                          <a:ea typeface="Calibri"/>
                          <a:cs typeface="Times New Roman"/>
                        </a:rPr>
                        <a:t>Offensive remarks or gestures in a casual manner inappropriate sexual connotations; putdowns to a particular subgroup </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latin typeface="Calibri"/>
                          <a:ea typeface="Calibri"/>
                          <a:cs typeface="Times New Roman"/>
                        </a:rPr>
                        <a:t>Repeated pattern of any inappropriate language</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latin typeface="Calibri"/>
                          <a:ea typeface="Calibri"/>
                          <a:cs typeface="Times New Roman"/>
                        </a:rPr>
                        <a:t>Swearing used to harass, intimidate, show defiance, create an unsafe climate</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7848">
                <a:tc gridSpan="3">
                  <a:txBody>
                    <a:bodyPr/>
                    <a:lstStyle/>
                    <a:p>
                      <a:pPr marL="0" marR="0" algn="ctr">
                        <a:lnSpc>
                          <a:spcPct val="115000"/>
                        </a:lnSpc>
                        <a:spcBef>
                          <a:spcPts val="0"/>
                        </a:spcBef>
                        <a:spcAft>
                          <a:spcPts val="0"/>
                        </a:spcAft>
                      </a:pPr>
                      <a:r>
                        <a:rPr lang="en-US" sz="1900" b="1" dirty="0">
                          <a:latin typeface="Calibri"/>
                          <a:ea typeface="Calibri"/>
                          <a:cs typeface="Times New Roman"/>
                        </a:rPr>
                        <a:t>DISRUPTION</a:t>
                      </a:r>
                      <a:endParaRPr lang="en-US" sz="1900" dirty="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0" marR="0" algn="ctr">
                        <a:lnSpc>
                          <a:spcPct val="115000"/>
                        </a:lnSpc>
                        <a:spcBef>
                          <a:spcPts val="0"/>
                        </a:spcBef>
                        <a:spcAft>
                          <a:spcPts val="0"/>
                        </a:spcAft>
                      </a:pPr>
                      <a:endParaRPr lang="en-US" sz="1900" dirty="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1928591">
                <a:tc>
                  <a:txBody>
                    <a:bodyPr/>
                    <a:lstStyle/>
                    <a:p>
                      <a:pPr marL="0" marR="0">
                        <a:lnSpc>
                          <a:spcPct val="115000"/>
                        </a:lnSpc>
                        <a:spcBef>
                          <a:spcPts val="0"/>
                        </a:spcBef>
                        <a:spcAft>
                          <a:spcPts val="0"/>
                        </a:spcAft>
                      </a:pPr>
                      <a:r>
                        <a:rPr lang="en-US" sz="1500">
                          <a:latin typeface="Calibri"/>
                          <a:ea typeface="Calibri"/>
                          <a:cs typeface="Times New Roman"/>
                        </a:rPr>
                        <a:t>Noise making; talk-outs/side-talk; attention-getting behaviors (silly answers, class clowning, etc.); bugging others</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latin typeface="Calibri"/>
                          <a:ea typeface="Calibri"/>
                          <a:cs typeface="Times New Roman"/>
                        </a:rPr>
                        <a:t>Repeated pattern of any disruptive behaviors; misuse of cell phone/electronic devices in class  [Phones and electronic devices to be confiscated and taken to office]</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latin typeface="Calibri"/>
                          <a:ea typeface="Calibri"/>
                          <a:cs typeface="Times New Roman"/>
                        </a:rPr>
                        <a:t>Behavior that stops the learning in class; defiant repetition of behavior following correction</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3" name="Right Arrow Callout 2">
            <a:extLst>
              <a:ext uri="{FF2B5EF4-FFF2-40B4-BE49-F238E27FC236}">
                <a16:creationId xmlns:a16="http://schemas.microsoft.com/office/drawing/2014/main" id="{FC498E24-7B5F-3F48-B776-21F613F0B7CA}"/>
              </a:ext>
            </a:extLst>
          </p:cNvPr>
          <p:cNvSpPr/>
          <p:nvPr/>
        </p:nvSpPr>
        <p:spPr>
          <a:xfrm>
            <a:off x="0" y="76611"/>
            <a:ext cx="1997612" cy="2341125"/>
          </a:xfrm>
          <a:prstGeom prst="rightArrowCallout">
            <a:avLst>
              <a:gd name="adj1" fmla="val 10915"/>
              <a:gd name="adj2" fmla="val 13732"/>
              <a:gd name="adj3" fmla="val 16549"/>
              <a:gd name="adj4" fmla="val 74836"/>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2400" dirty="0"/>
              <a:t>Identifies categories of SEB errors</a:t>
            </a:r>
          </a:p>
        </p:txBody>
      </p:sp>
      <p:sp>
        <p:nvSpPr>
          <p:cNvPr id="5" name="Right Arrow Callout 4">
            <a:extLst>
              <a:ext uri="{FF2B5EF4-FFF2-40B4-BE49-F238E27FC236}">
                <a16:creationId xmlns:a16="http://schemas.microsoft.com/office/drawing/2014/main" id="{35465BB7-C05A-C340-AB18-6A751E3BCD53}"/>
              </a:ext>
            </a:extLst>
          </p:cNvPr>
          <p:cNvSpPr/>
          <p:nvPr/>
        </p:nvSpPr>
        <p:spPr>
          <a:xfrm>
            <a:off x="0" y="2977225"/>
            <a:ext cx="1997612" cy="2926080"/>
          </a:xfrm>
          <a:prstGeom prst="rightArrowCallout">
            <a:avLst>
              <a:gd name="adj1" fmla="val 10915"/>
              <a:gd name="adj2" fmla="val 13732"/>
              <a:gd name="adj3" fmla="val 16549"/>
              <a:gd name="adj4" fmla="val 74836"/>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2400" dirty="0"/>
              <a:t>Provides examples of SEB error within each category</a:t>
            </a:r>
          </a:p>
        </p:txBody>
      </p:sp>
    </p:spTree>
    <p:extLst>
      <p:ext uri="{BB962C8B-B14F-4D97-AF65-F5344CB8AC3E}">
        <p14:creationId xmlns:p14="http://schemas.microsoft.com/office/powerpoint/2010/main" val="302924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97E0C6-0BC0-3448-9D92-051D700D71AA}"/>
              </a:ext>
            </a:extLst>
          </p:cNvPr>
          <p:cNvSpPr txBox="1"/>
          <p:nvPr/>
        </p:nvSpPr>
        <p:spPr>
          <a:xfrm>
            <a:off x="994702" y="1631741"/>
            <a:ext cx="10202595" cy="480131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R="0" lvl="0" algn="l" defTabSz="914400" rtl="0" eaLnBrk="1" fontAlgn="base" latinLnBrk="0" hangingPunct="1">
              <a:lnSpc>
                <a:spcPct val="100000"/>
              </a:lnSpc>
              <a:spcBef>
                <a:spcPts val="1200"/>
              </a:spcBef>
              <a:spcAft>
                <a:spcPct val="0"/>
              </a:spcAft>
              <a:buClrTx/>
              <a:buSzTx/>
              <a:tabLst/>
              <a:defRPr/>
            </a:pPr>
            <a:endParaRPr lang="en-US" sz="1600" dirty="0">
              <a:solidFill>
                <a:schemeClr val="accent6">
                  <a:lumMod val="50000"/>
                </a:schemeClr>
              </a:solidFill>
              <a:latin typeface="Calibri" panose="020F0502020204030204" pitchFamily="34" charset="0"/>
              <a:ea typeface="Britannic Bold" pitchFamily="-108" charset="0"/>
              <a:cs typeface="Calibri" panose="020F0502020204030204" pitchFamily="34" charset="0"/>
            </a:endParaRPr>
          </a:p>
          <a:p>
            <a:pPr marR="0" lvl="0" algn="l" defTabSz="914400" rtl="0" eaLnBrk="1" fontAlgn="base" latinLnBrk="0" hangingPunct="1">
              <a:lnSpc>
                <a:spcPct val="100000"/>
              </a:lnSpc>
              <a:spcBef>
                <a:spcPts val="1200"/>
              </a:spcBef>
              <a:spcAft>
                <a:spcPct val="0"/>
              </a:spcAft>
              <a:buClrTx/>
              <a:buSzTx/>
              <a:tabLst/>
              <a:defRPr/>
            </a:pPr>
            <a:r>
              <a:rPr lang="en-US" sz="28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As you develop </a:t>
            </a:r>
            <a:r>
              <a:rPr lang="en-US" sz="2800" b="1" dirty="0">
                <a:solidFill>
                  <a:schemeClr val="accent5">
                    <a:lumMod val="50000"/>
                  </a:schemeClr>
                </a:solidFill>
                <a:latin typeface="Calibri" panose="020F0502020204030204" pitchFamily="34" charset="0"/>
                <a:ea typeface="Britannic Bold" pitchFamily="-108" charset="0"/>
                <a:cs typeface="Calibri" panose="020F0502020204030204" pitchFamily="34" charset="0"/>
              </a:rPr>
              <a:t>SEB Error </a:t>
            </a:r>
            <a:r>
              <a:rPr kumimoji="0" lang="en-US" sz="2800" b="1" i="0" strike="noStrike" kern="1200" cap="none" spc="0" normalizeH="0" baseline="0" noProof="0" dirty="0">
                <a:ln>
                  <a:noFill/>
                </a:ln>
                <a:solidFill>
                  <a:schemeClr val="accent5">
                    <a:lumMod val="50000"/>
                  </a:schemeClr>
                </a:solidFill>
                <a:effectLst/>
                <a:uLnTx/>
                <a:uFillTx/>
                <a:latin typeface="Calibri" panose="020F0502020204030204" pitchFamily="34" charset="0"/>
                <a:ea typeface="Britannic Bold" pitchFamily="-108" charset="0"/>
                <a:cs typeface="Calibri" panose="020F0502020204030204" pitchFamily="34" charset="0"/>
              </a:rPr>
              <a:t>Definitions</a:t>
            </a:r>
            <a:r>
              <a:rPr kumimoji="0" lang="en-US" sz="2800" i="0" strike="noStrike" kern="1200" cap="none" spc="0" normalizeH="0" baseline="0" noProof="0" dirty="0">
                <a:ln>
                  <a:noFill/>
                </a:ln>
                <a:solidFill>
                  <a:schemeClr val="accent6">
                    <a:lumMod val="50000"/>
                  </a:schemeClr>
                </a:solidFill>
                <a:effectLst/>
                <a:uLnTx/>
                <a:uFillTx/>
                <a:latin typeface="Calibri" panose="020F0502020204030204" pitchFamily="34" charset="0"/>
                <a:ea typeface="Britannic Bold" pitchFamily="-108" charset="0"/>
                <a:cs typeface="Calibri" panose="020F0502020204030204" pitchFamily="34" charset="0"/>
              </a:rPr>
              <a:t>, ensure definitions are:</a:t>
            </a:r>
          </a:p>
          <a:p>
            <a:pPr marL="857229" marR="0" lvl="1" indent="-457189" algn="l" defTabSz="914400" rtl="0" eaLnBrk="1" fontAlgn="base" latinLnBrk="0" hangingPunct="1">
              <a:lnSpc>
                <a:spcPct val="100000"/>
              </a:lnSpc>
              <a:spcBef>
                <a:spcPts val="1200"/>
              </a:spcBef>
              <a:spcAft>
                <a:spcPct val="0"/>
              </a:spcAft>
              <a:buClr>
                <a:schemeClr val="accent5">
                  <a:lumMod val="75000"/>
                </a:schemeClr>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Britannic Bold" pitchFamily="-108" charset="0"/>
                <a:cs typeface="Calibri" panose="020F0502020204030204" pitchFamily="34" charset="0"/>
              </a:rPr>
              <a:t>contextually appropriate</a:t>
            </a:r>
          </a:p>
          <a:p>
            <a:pPr marL="857229" marR="0" lvl="1" indent="-457189" algn="l" defTabSz="914400" rtl="0" eaLnBrk="1" fontAlgn="base" latinLnBrk="0" hangingPunct="1">
              <a:lnSpc>
                <a:spcPct val="100000"/>
              </a:lnSpc>
              <a:spcBef>
                <a:spcPts val="1200"/>
              </a:spcBef>
              <a:spcAft>
                <a:spcPct val="0"/>
              </a:spcAft>
              <a:buClr>
                <a:schemeClr val="accent5">
                  <a:lumMod val="75000"/>
                </a:schemeClr>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Britannic Bold" pitchFamily="-108" charset="0"/>
                <a:cs typeface="Calibri" panose="020F0502020204030204" pitchFamily="34" charset="0"/>
              </a:rPr>
              <a:t>representative of a continuum of severity (</a:t>
            </a:r>
            <a:r>
              <a:rPr kumimoji="0" lang="en-US" sz="2400" b="0" i="0" u="none" strike="noStrike" kern="1200" cap="none" spc="0" normalizeH="0" baseline="0" noProof="0" dirty="0" err="1">
                <a:ln>
                  <a:noFill/>
                </a:ln>
                <a:solidFill>
                  <a:schemeClr val="accent6">
                    <a:lumMod val="50000"/>
                  </a:schemeClr>
                </a:solidFill>
                <a:effectLst/>
                <a:uLnTx/>
                <a:uFillTx/>
                <a:latin typeface="Calibri" panose="020F0502020204030204" pitchFamily="34" charset="0"/>
                <a:ea typeface="Britannic Bold" pitchFamily="-108" charset="0"/>
                <a:cs typeface="Calibri" panose="020F0502020204030204" pitchFamily="34" charset="0"/>
              </a:rPr>
              <a:t>e.g.,staff</a:t>
            </a: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Britannic Bold" pitchFamily="-108" charset="0"/>
                <a:cs typeface="Calibri" panose="020F0502020204030204" pitchFamily="34" charset="0"/>
              </a:rPr>
              <a:t>-supported, administrator-supported, illegal)</a:t>
            </a:r>
          </a:p>
          <a:p>
            <a:pPr marL="857229" marR="0" lvl="1" indent="-457189" algn="l" defTabSz="914400" rtl="0" eaLnBrk="1" fontAlgn="base" latinLnBrk="0" hangingPunct="1">
              <a:lnSpc>
                <a:spcPct val="100000"/>
              </a:lnSpc>
              <a:spcBef>
                <a:spcPts val="1200"/>
              </a:spcBef>
              <a:spcAft>
                <a:spcPct val="0"/>
              </a:spcAft>
              <a:buClr>
                <a:schemeClr val="accent5">
                  <a:lumMod val="75000"/>
                </a:schemeClr>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Britannic Bold" pitchFamily="-108" charset="0"/>
                <a:cs typeface="Calibri" panose="020F0502020204030204" pitchFamily="34" charset="0"/>
              </a:rPr>
              <a:t>comprehensive in scope (school-wide)</a:t>
            </a:r>
          </a:p>
          <a:p>
            <a:pPr marL="857229" marR="0" lvl="1" indent="-457189" algn="l" defTabSz="914400" rtl="0" eaLnBrk="1" fontAlgn="base" latinLnBrk="0" hangingPunct="1">
              <a:lnSpc>
                <a:spcPct val="100000"/>
              </a:lnSpc>
              <a:spcBef>
                <a:spcPts val="1200"/>
              </a:spcBef>
              <a:spcAft>
                <a:spcPct val="0"/>
              </a:spcAft>
              <a:buClr>
                <a:schemeClr val="accent5">
                  <a:lumMod val="75000"/>
                </a:schemeClr>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Britannic Bold" pitchFamily="-108" charset="0"/>
                <a:cs typeface="Calibri" panose="020F0502020204030204" pitchFamily="34" charset="0"/>
              </a:rPr>
              <a:t>written in measurable terms</a:t>
            </a:r>
          </a:p>
          <a:p>
            <a:pPr marL="857229" marR="0" lvl="1" indent="-457189" algn="l" defTabSz="914400" rtl="0" eaLnBrk="1" fontAlgn="base" latinLnBrk="0" hangingPunct="1">
              <a:lnSpc>
                <a:spcPct val="100000"/>
              </a:lnSpc>
              <a:spcBef>
                <a:spcPts val="1200"/>
              </a:spcBef>
              <a:spcAft>
                <a:spcPct val="0"/>
              </a:spcAft>
              <a:buClr>
                <a:schemeClr val="accent5">
                  <a:lumMod val="75000"/>
                </a:schemeClr>
              </a:buClr>
              <a:buSzTx/>
              <a:buFont typeface="Arial" panose="020B0604020202020204" pitchFamily="34" charset="0"/>
              <a:buChar char="•"/>
              <a:tabLst/>
              <a:defRP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m</a:t>
            </a: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Britannic Bold" pitchFamily="-108" charset="0"/>
                <a:cs typeface="Calibri" panose="020F0502020204030204" pitchFamily="34" charset="0"/>
              </a:rPr>
              <a:t>utually exclusive (minimal overlap)</a:t>
            </a:r>
          </a:p>
          <a:p>
            <a:pPr indent="-57160" fontAlgn="base">
              <a:spcBef>
                <a:spcPts val="1200"/>
              </a:spcBef>
              <a:spcAft>
                <a:spcPct val="0"/>
              </a:spcAft>
              <a:buClr>
                <a:schemeClr val="accent5">
                  <a:lumMod val="75000"/>
                </a:schemeClr>
              </a:buClr>
              <a:defRPr/>
            </a:pPr>
            <a:r>
              <a:rPr lang="en-US" sz="2400" dirty="0">
                <a:solidFill>
                  <a:schemeClr val="accent6">
                    <a:lumMod val="50000"/>
                  </a:schemeClr>
                </a:solidFill>
                <a:ea typeface="Britannic Bold" pitchFamily="-108" charset="0"/>
                <a:cs typeface="Britannic Bold" pitchFamily="-108" charset="0"/>
              </a:rPr>
              <a:t>And…develop agreement regarding office/administrative vs. teacher/staff responsibilities</a:t>
            </a:r>
          </a:p>
        </p:txBody>
      </p:sp>
      <p:sp>
        <p:nvSpPr>
          <p:cNvPr id="6" name="Title 2">
            <a:extLst>
              <a:ext uri="{FF2B5EF4-FFF2-40B4-BE49-F238E27FC236}">
                <a16:creationId xmlns:a16="http://schemas.microsoft.com/office/drawing/2014/main" id="{2EDB7F77-EA00-3C46-B9BE-2B6045BC49AD}"/>
              </a:ext>
            </a:extLst>
          </p:cNvPr>
          <p:cNvSpPr>
            <a:spLocks noGrp="1"/>
          </p:cNvSpPr>
          <p:nvPr>
            <p:ph type="title"/>
          </p:nvPr>
        </p:nvSpPr>
        <p:spPr>
          <a:xfrm>
            <a:off x="324904" y="243442"/>
            <a:ext cx="11031321" cy="845600"/>
          </a:xfrm>
        </p:spPr>
        <p:txBody>
          <a:bodyPr/>
          <a:lstStyle/>
          <a:p>
            <a:r>
              <a:rPr lang="en-US" dirty="0"/>
              <a:t>Guidelines for a </a:t>
            </a:r>
            <a:br>
              <a:rPr lang="en-US" dirty="0"/>
            </a:br>
            <a:r>
              <a:rPr lang="en-US" dirty="0"/>
              <a:t>Continuum of Responses to Decrease SEB Errors</a:t>
            </a:r>
          </a:p>
        </p:txBody>
      </p:sp>
      <p:pic>
        <p:nvPicPr>
          <p:cNvPr id="8" name="Picture 7">
            <a:extLst>
              <a:ext uri="{FF2B5EF4-FFF2-40B4-BE49-F238E27FC236}">
                <a16:creationId xmlns:a16="http://schemas.microsoft.com/office/drawing/2014/main" id="{E548DA8F-B835-F14D-9271-B6A33CE1DF32}"/>
              </a:ext>
            </a:extLst>
          </p:cNvPr>
          <p:cNvPicPr>
            <a:picLocks noChangeAspect="1"/>
          </p:cNvPicPr>
          <p:nvPr/>
        </p:nvPicPr>
        <p:blipFill rotWithShape="1">
          <a:blip r:embed="rId3"/>
          <a:srcRect l="9398" t="21261" r="17871" b="11318"/>
          <a:stretch/>
        </p:blipFill>
        <p:spPr>
          <a:xfrm>
            <a:off x="11146120" y="5888504"/>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17499717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AB9941-9433-DB4D-ACA2-60A78C28B2CF}"/>
              </a:ext>
            </a:extLst>
          </p:cNvPr>
          <p:cNvSpPr>
            <a:spLocks noGrp="1"/>
          </p:cNvSpPr>
          <p:nvPr>
            <p:ph type="title"/>
          </p:nvPr>
        </p:nvSpPr>
        <p:spPr>
          <a:xfrm>
            <a:off x="345484" y="434336"/>
            <a:ext cx="10441227" cy="845600"/>
          </a:xfrm>
        </p:spPr>
        <p:txBody>
          <a:bodyPr/>
          <a:lstStyle/>
          <a:p>
            <a:r>
              <a:rPr lang="en-US" b="1" dirty="0"/>
              <a:t>ACTIVITY: Clearly Defining Behaviors</a:t>
            </a:r>
          </a:p>
        </p:txBody>
      </p:sp>
      <p:sp>
        <p:nvSpPr>
          <p:cNvPr id="4" name="Text Placeholder 1">
            <a:extLst>
              <a:ext uri="{FF2B5EF4-FFF2-40B4-BE49-F238E27FC236}">
                <a16:creationId xmlns:a16="http://schemas.microsoft.com/office/drawing/2014/main" id="{F0F560AB-07D9-A741-9D3C-452489E4F907}"/>
              </a:ext>
            </a:extLst>
          </p:cNvPr>
          <p:cNvSpPr txBox="1">
            <a:spLocks/>
          </p:cNvSpPr>
          <p:nvPr/>
        </p:nvSpPr>
        <p:spPr>
          <a:xfrm>
            <a:off x="139784" y="1461925"/>
            <a:ext cx="6336958" cy="4236259"/>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06390" algn="l" rtl="0">
              <a:lnSpc>
                <a:spcPct val="100000"/>
              </a:lnSpc>
              <a:spcBef>
                <a:spcPts val="0"/>
              </a:spcBef>
              <a:spcAft>
                <a:spcPts val="0"/>
              </a:spcAft>
              <a:buClr>
                <a:srgbClr val="434343"/>
              </a:buClr>
              <a:buSzPts val="1200"/>
              <a:buFont typeface="Open Sans SemiBold"/>
              <a:buAutoNum type="arabicPeriod"/>
              <a:defRPr sz="1600" b="0" i="0" u="none" strike="noStrike" cap="none">
                <a:solidFill>
                  <a:schemeClr val="lt1"/>
                </a:solidFill>
                <a:latin typeface="Hind Vadodara"/>
                <a:ea typeface="Hind Vadodara"/>
                <a:cs typeface="Hind Vadodara"/>
                <a:sym typeface="Hind Vadodara"/>
              </a:defRPr>
            </a:lvl1pPr>
            <a:lvl2pPr marL="1219170" marR="0" lvl="1" indent="-406390" algn="l" rtl="0">
              <a:lnSpc>
                <a:spcPct val="100000"/>
              </a:lnSpc>
              <a:spcBef>
                <a:spcPts val="2133"/>
              </a:spcBef>
              <a:spcAft>
                <a:spcPts val="0"/>
              </a:spcAft>
              <a:buClr>
                <a:srgbClr val="434343"/>
              </a:buClr>
              <a:buSzPts val="1200"/>
              <a:buFont typeface="Roboto Condensed Light"/>
              <a:buAutoNum type="alphaLcPeriod"/>
              <a:defRPr sz="1867" b="0" i="0" u="none" strike="noStrike" cap="none">
                <a:solidFill>
                  <a:schemeClr val="lt1"/>
                </a:solidFill>
                <a:latin typeface="Hind Vadodara"/>
                <a:ea typeface="Hind Vadodara"/>
                <a:cs typeface="Hind Vadodara"/>
                <a:sym typeface="Hind Vadodara"/>
              </a:defRPr>
            </a:lvl2pPr>
            <a:lvl3pPr marL="1828754" marR="0" lvl="2" indent="-423323" algn="l" rtl="0">
              <a:lnSpc>
                <a:spcPct val="100000"/>
              </a:lnSpc>
              <a:spcBef>
                <a:spcPts val="2133"/>
              </a:spcBef>
              <a:spcAft>
                <a:spcPts val="0"/>
              </a:spcAft>
              <a:buClr>
                <a:srgbClr val="434343"/>
              </a:buClr>
              <a:buSzPts val="1400"/>
              <a:buFont typeface="Roboto Condensed Light"/>
              <a:buAutoNum type="romanLcPeriod"/>
              <a:defRPr sz="1867" b="0" i="0" u="none" strike="noStrike" cap="none">
                <a:solidFill>
                  <a:schemeClr val="lt1"/>
                </a:solidFill>
                <a:latin typeface="Hind Vadodara"/>
                <a:ea typeface="Hind Vadodara"/>
                <a:cs typeface="Hind Vadodara"/>
                <a:sym typeface="Hind Vadodara"/>
              </a:defRPr>
            </a:lvl3pPr>
            <a:lvl4pPr marL="2438339" marR="0" lvl="3" indent="-423323" algn="l" rtl="0">
              <a:lnSpc>
                <a:spcPct val="100000"/>
              </a:lnSpc>
              <a:spcBef>
                <a:spcPts val="2133"/>
              </a:spcBef>
              <a:spcAft>
                <a:spcPts val="0"/>
              </a:spcAft>
              <a:buClr>
                <a:srgbClr val="434343"/>
              </a:buClr>
              <a:buSzPts val="1400"/>
              <a:buFont typeface="Roboto Condensed Light"/>
              <a:buAutoNum type="arabicPeriod"/>
              <a:defRPr sz="1867" b="0" i="0" u="none" strike="noStrike" cap="none">
                <a:solidFill>
                  <a:schemeClr val="lt1"/>
                </a:solidFill>
                <a:latin typeface="Hind Vadodara"/>
                <a:ea typeface="Hind Vadodara"/>
                <a:cs typeface="Hind Vadodara"/>
                <a:sym typeface="Hind Vadodara"/>
              </a:defRPr>
            </a:lvl4pPr>
            <a:lvl5pPr marL="3047924" marR="0" lvl="4" indent="-423323" algn="l" rtl="0">
              <a:lnSpc>
                <a:spcPct val="100000"/>
              </a:lnSpc>
              <a:spcBef>
                <a:spcPts val="2133"/>
              </a:spcBef>
              <a:spcAft>
                <a:spcPts val="0"/>
              </a:spcAft>
              <a:buClr>
                <a:srgbClr val="434343"/>
              </a:buClr>
              <a:buSzPts val="1400"/>
              <a:buFont typeface="Roboto Condensed Light"/>
              <a:buAutoNum type="alphaLcPeriod"/>
              <a:defRPr sz="1867" b="0" i="0" u="none" strike="noStrike" cap="none">
                <a:solidFill>
                  <a:schemeClr val="lt1"/>
                </a:solidFill>
                <a:latin typeface="Hind Vadodara"/>
                <a:ea typeface="Hind Vadodara"/>
                <a:cs typeface="Hind Vadodara"/>
                <a:sym typeface="Hind Vadodara"/>
              </a:defRPr>
            </a:lvl5pPr>
            <a:lvl6pPr marL="3657509" marR="0" lvl="5" indent="-423323" algn="l" rtl="0">
              <a:lnSpc>
                <a:spcPct val="100000"/>
              </a:lnSpc>
              <a:spcBef>
                <a:spcPts val="2133"/>
              </a:spcBef>
              <a:spcAft>
                <a:spcPts val="0"/>
              </a:spcAft>
              <a:buClr>
                <a:srgbClr val="434343"/>
              </a:buClr>
              <a:buSzPts val="1400"/>
              <a:buFont typeface="Roboto Condensed Light"/>
              <a:buAutoNum type="romanLcPeriod"/>
              <a:defRPr sz="1867" b="0" i="0" u="none" strike="noStrike" cap="none">
                <a:solidFill>
                  <a:schemeClr val="lt1"/>
                </a:solidFill>
                <a:latin typeface="Hind Vadodara"/>
                <a:ea typeface="Hind Vadodara"/>
                <a:cs typeface="Hind Vadodara"/>
                <a:sym typeface="Hind Vadodara"/>
              </a:defRPr>
            </a:lvl6pPr>
            <a:lvl7pPr marL="4267093" marR="0" lvl="6" indent="-423323" algn="l" rtl="0">
              <a:lnSpc>
                <a:spcPct val="100000"/>
              </a:lnSpc>
              <a:spcBef>
                <a:spcPts val="2133"/>
              </a:spcBef>
              <a:spcAft>
                <a:spcPts val="0"/>
              </a:spcAft>
              <a:buClr>
                <a:srgbClr val="434343"/>
              </a:buClr>
              <a:buSzPts val="1400"/>
              <a:buFont typeface="Roboto Condensed Light"/>
              <a:buAutoNum type="arabicPeriod"/>
              <a:defRPr sz="1867" b="0" i="0" u="none" strike="noStrike" cap="none">
                <a:solidFill>
                  <a:schemeClr val="lt1"/>
                </a:solidFill>
                <a:latin typeface="Hind Vadodara"/>
                <a:ea typeface="Hind Vadodara"/>
                <a:cs typeface="Hind Vadodara"/>
                <a:sym typeface="Hind Vadodara"/>
              </a:defRPr>
            </a:lvl7pPr>
            <a:lvl8pPr marL="4876678" marR="0" lvl="7" indent="-423323" algn="l" rtl="0">
              <a:lnSpc>
                <a:spcPct val="100000"/>
              </a:lnSpc>
              <a:spcBef>
                <a:spcPts val="2133"/>
              </a:spcBef>
              <a:spcAft>
                <a:spcPts val="0"/>
              </a:spcAft>
              <a:buClr>
                <a:srgbClr val="434343"/>
              </a:buClr>
              <a:buSzPts val="1400"/>
              <a:buFont typeface="Roboto Condensed Light"/>
              <a:buAutoNum type="alphaLcPeriod"/>
              <a:defRPr sz="1867" b="0" i="0" u="none" strike="noStrike" cap="none">
                <a:solidFill>
                  <a:schemeClr val="lt1"/>
                </a:solidFill>
                <a:latin typeface="Hind Vadodara"/>
                <a:ea typeface="Hind Vadodara"/>
                <a:cs typeface="Hind Vadodara"/>
                <a:sym typeface="Hind Vadodara"/>
              </a:defRPr>
            </a:lvl8pPr>
            <a:lvl9pPr marL="5486263" marR="0" lvl="8" indent="-423323" algn="l" rtl="0">
              <a:lnSpc>
                <a:spcPct val="100000"/>
              </a:lnSpc>
              <a:spcBef>
                <a:spcPts val="2133"/>
              </a:spcBef>
              <a:spcAft>
                <a:spcPts val="2133"/>
              </a:spcAft>
              <a:buClr>
                <a:srgbClr val="434343"/>
              </a:buClr>
              <a:buSzPts val="1400"/>
              <a:buFont typeface="Roboto Condensed Light"/>
              <a:buAutoNum type="romanLcPeriod"/>
              <a:defRPr sz="1867" b="0" i="0" u="none" strike="noStrike" cap="none">
                <a:solidFill>
                  <a:schemeClr val="lt1"/>
                </a:solidFill>
                <a:latin typeface="Hind Vadodara"/>
                <a:ea typeface="Hind Vadodara"/>
                <a:cs typeface="Hind Vadodara"/>
                <a:sym typeface="Hind Vadodara"/>
              </a:defRPr>
            </a:lvl9pPr>
          </a:lstStyle>
          <a:p>
            <a:pPr>
              <a:spcBef>
                <a:spcPts val="800"/>
              </a:spcBef>
              <a:buClr>
                <a:schemeClr val="accent5">
                  <a:lumMod val="75000"/>
                </a:schemeClr>
              </a:buClr>
              <a:buSzPct val="75000"/>
            </a:pPr>
            <a:r>
              <a:rPr lang="en-US" sz="2800" dirty="0">
                <a:solidFill>
                  <a:schemeClr val="accent6">
                    <a:lumMod val="50000"/>
                  </a:schemeClr>
                </a:solidFill>
                <a:latin typeface="Calibri" panose="020F0502020204030204" pitchFamily="34" charset="0"/>
                <a:cs typeface="Calibri" panose="020F0502020204030204" pitchFamily="34" charset="0"/>
              </a:rPr>
              <a:t>Get started on </a:t>
            </a:r>
            <a:r>
              <a:rPr lang="en-US" sz="2800" b="1" dirty="0">
                <a:solidFill>
                  <a:schemeClr val="accent6">
                    <a:lumMod val="50000"/>
                  </a:schemeClr>
                </a:solidFill>
                <a:latin typeface="Calibri" panose="020F0502020204030204" pitchFamily="34" charset="0"/>
                <a:cs typeface="Calibri" panose="020F0502020204030204" pitchFamily="34" charset="0"/>
              </a:rPr>
              <a:t>Defining SEB errors (Staff vs Administrator- Managed).</a:t>
            </a:r>
          </a:p>
          <a:p>
            <a:pPr>
              <a:spcBef>
                <a:spcPts val="800"/>
              </a:spcBef>
              <a:buClr>
                <a:schemeClr val="accent5">
                  <a:lumMod val="75000"/>
                </a:schemeClr>
              </a:buClr>
              <a:buSzPct val="75000"/>
            </a:pPr>
            <a:r>
              <a:rPr lang="en-US" sz="2800" dirty="0">
                <a:solidFill>
                  <a:schemeClr val="accent6">
                    <a:lumMod val="50000"/>
                  </a:schemeClr>
                </a:solidFill>
                <a:latin typeface="Calibri" panose="020F0502020204030204" pitchFamily="34" charset="0"/>
                <a:cs typeface="Calibri" panose="020F0502020204030204" pitchFamily="34" charset="0"/>
              </a:rPr>
              <a:t>Add items to your </a:t>
            </a:r>
            <a:r>
              <a:rPr lang="en-US" sz="2800" b="1" dirty="0">
                <a:solidFill>
                  <a:schemeClr val="accent6">
                    <a:lumMod val="50000"/>
                  </a:schemeClr>
                </a:solidFill>
                <a:latin typeface="Calibri" panose="020F0502020204030204" pitchFamily="34" charset="0"/>
                <a:cs typeface="Calibri" panose="020F0502020204030204" pitchFamily="34" charset="0"/>
              </a:rPr>
              <a:t>Action Plan </a:t>
            </a:r>
            <a:r>
              <a:rPr lang="en-US" sz="2800" dirty="0">
                <a:solidFill>
                  <a:schemeClr val="accent6">
                    <a:lumMod val="50000"/>
                  </a:schemeClr>
                </a:solidFill>
                <a:latin typeface="Calibri" panose="020F0502020204030204" pitchFamily="34" charset="0"/>
                <a:cs typeface="Calibri" panose="020F0502020204030204" pitchFamily="34" charset="0"/>
              </a:rPr>
              <a:t>to complete these activities with your team.</a:t>
            </a:r>
          </a:p>
          <a:p>
            <a:pPr>
              <a:spcBef>
                <a:spcPts val="800"/>
              </a:spcBef>
              <a:buClr>
                <a:schemeClr val="accent5">
                  <a:lumMod val="75000"/>
                </a:schemeClr>
              </a:buClr>
              <a:buSzPct val="75000"/>
            </a:pPr>
            <a:r>
              <a:rPr lang="en-US" sz="2800" dirty="0">
                <a:solidFill>
                  <a:schemeClr val="accent6">
                    <a:lumMod val="50000"/>
                  </a:schemeClr>
                </a:solidFill>
                <a:latin typeface="Calibri" panose="020F0502020204030204" pitchFamily="34" charset="0"/>
                <a:cs typeface="Calibri" panose="020F0502020204030204" pitchFamily="34" charset="0"/>
              </a:rPr>
              <a:t>Prepare to present 1-2 </a:t>
            </a:r>
            <a:r>
              <a:rPr lang="en-US" sz="2800" b="1" dirty="0">
                <a:solidFill>
                  <a:schemeClr val="accent6">
                    <a:lumMod val="50000"/>
                  </a:schemeClr>
                </a:solidFill>
                <a:latin typeface="Calibri" panose="020F0502020204030204" pitchFamily="34" charset="0"/>
                <a:cs typeface="Calibri" panose="020F0502020204030204" pitchFamily="34" charset="0"/>
              </a:rPr>
              <a:t>“big idea” </a:t>
            </a:r>
            <a:r>
              <a:rPr lang="en-US" sz="2800" dirty="0">
                <a:solidFill>
                  <a:schemeClr val="accent6">
                    <a:lumMod val="50000"/>
                  </a:schemeClr>
                </a:solidFill>
                <a:latin typeface="Calibri" panose="020F0502020204030204" pitchFamily="34" charset="0"/>
                <a:cs typeface="Calibri" panose="020F0502020204030204" pitchFamily="34" charset="0"/>
              </a:rPr>
              <a:t>from your group.</a:t>
            </a:r>
          </a:p>
        </p:txBody>
      </p:sp>
      <p:grpSp>
        <p:nvGrpSpPr>
          <p:cNvPr id="218" name="Google Shape;6077;p67">
            <a:extLst>
              <a:ext uri="{FF2B5EF4-FFF2-40B4-BE49-F238E27FC236}">
                <a16:creationId xmlns:a16="http://schemas.microsoft.com/office/drawing/2014/main" id="{64628D3E-48C1-6747-A43E-24C871DC8F71}"/>
              </a:ext>
            </a:extLst>
          </p:cNvPr>
          <p:cNvGrpSpPr/>
          <p:nvPr/>
        </p:nvGrpSpPr>
        <p:grpSpPr>
          <a:xfrm>
            <a:off x="2511119" y="5867702"/>
            <a:ext cx="816948" cy="845600"/>
            <a:chOff x="5873617" y="2309901"/>
            <a:chExt cx="345720" cy="345720"/>
          </a:xfrm>
        </p:grpSpPr>
        <p:sp>
          <p:nvSpPr>
            <p:cNvPr id="219" name="Google Shape;6078;p67">
              <a:extLst>
                <a:ext uri="{FF2B5EF4-FFF2-40B4-BE49-F238E27FC236}">
                  <a16:creationId xmlns:a16="http://schemas.microsoft.com/office/drawing/2014/main" id="{43C68448-652D-7947-8B2C-119536B73493}"/>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6079;p67">
              <a:extLst>
                <a:ext uri="{FF2B5EF4-FFF2-40B4-BE49-F238E27FC236}">
                  <a16:creationId xmlns:a16="http://schemas.microsoft.com/office/drawing/2014/main" id="{87E2B4F5-CE37-B943-80D4-0F0FF39B3BBA}"/>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6080;p67">
              <a:extLst>
                <a:ext uri="{FF2B5EF4-FFF2-40B4-BE49-F238E27FC236}">
                  <a16:creationId xmlns:a16="http://schemas.microsoft.com/office/drawing/2014/main" id="{A1019A46-5C82-D346-AFE6-3FCF7B60B2F6}"/>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6081;p67">
              <a:extLst>
                <a:ext uri="{FF2B5EF4-FFF2-40B4-BE49-F238E27FC236}">
                  <a16:creationId xmlns:a16="http://schemas.microsoft.com/office/drawing/2014/main" id="{FEFF4455-24DF-7643-ADBD-AE2005323A35}"/>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6082;p67">
              <a:extLst>
                <a:ext uri="{FF2B5EF4-FFF2-40B4-BE49-F238E27FC236}">
                  <a16:creationId xmlns:a16="http://schemas.microsoft.com/office/drawing/2014/main" id="{AF930E59-2A66-3F47-892F-B512D74C15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6083;p67">
              <a:extLst>
                <a:ext uri="{FF2B5EF4-FFF2-40B4-BE49-F238E27FC236}">
                  <a16:creationId xmlns:a16="http://schemas.microsoft.com/office/drawing/2014/main" id="{C124C01D-C374-C44E-9E1C-EA7557577361}"/>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6084;p67">
              <a:extLst>
                <a:ext uri="{FF2B5EF4-FFF2-40B4-BE49-F238E27FC236}">
                  <a16:creationId xmlns:a16="http://schemas.microsoft.com/office/drawing/2014/main" id="{34D4BB11-F59E-3D4A-A8AF-65B4C734C363}"/>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6085;p67">
              <a:extLst>
                <a:ext uri="{FF2B5EF4-FFF2-40B4-BE49-F238E27FC236}">
                  <a16:creationId xmlns:a16="http://schemas.microsoft.com/office/drawing/2014/main" id="{5421812B-0155-C941-8628-9E376F26CC94}"/>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6086;p67">
              <a:extLst>
                <a:ext uri="{FF2B5EF4-FFF2-40B4-BE49-F238E27FC236}">
                  <a16:creationId xmlns:a16="http://schemas.microsoft.com/office/drawing/2014/main" id="{AAEFEA6F-96C6-E14D-B9E7-BDCD05A494F5}"/>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6087;p67">
              <a:extLst>
                <a:ext uri="{FF2B5EF4-FFF2-40B4-BE49-F238E27FC236}">
                  <a16:creationId xmlns:a16="http://schemas.microsoft.com/office/drawing/2014/main" id="{5D154DD6-7ABC-B446-881F-6293EE1F8753}"/>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6088;p67">
              <a:extLst>
                <a:ext uri="{FF2B5EF4-FFF2-40B4-BE49-F238E27FC236}">
                  <a16:creationId xmlns:a16="http://schemas.microsoft.com/office/drawing/2014/main" id="{578C3C12-5146-6E4D-B0C8-6EC1C955A1A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6089;p67">
              <a:extLst>
                <a:ext uri="{FF2B5EF4-FFF2-40B4-BE49-F238E27FC236}">
                  <a16:creationId xmlns:a16="http://schemas.microsoft.com/office/drawing/2014/main" id="{4EF91638-8365-4B48-A20B-C2836CD7E6F9}"/>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6090;p67">
              <a:extLst>
                <a:ext uri="{FF2B5EF4-FFF2-40B4-BE49-F238E27FC236}">
                  <a16:creationId xmlns:a16="http://schemas.microsoft.com/office/drawing/2014/main" id="{9FC4ECA6-E9D5-0B47-A0ED-615C9B62061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6091;p67">
              <a:extLst>
                <a:ext uri="{FF2B5EF4-FFF2-40B4-BE49-F238E27FC236}">
                  <a16:creationId xmlns:a16="http://schemas.microsoft.com/office/drawing/2014/main" id="{09E0A793-264C-C044-BCF2-F1F97E796452}"/>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6092;p67">
              <a:extLst>
                <a:ext uri="{FF2B5EF4-FFF2-40B4-BE49-F238E27FC236}">
                  <a16:creationId xmlns:a16="http://schemas.microsoft.com/office/drawing/2014/main" id="{5637EEC6-C4C1-3B4A-B440-FA48FDF46059}"/>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6093;p67">
              <a:extLst>
                <a:ext uri="{FF2B5EF4-FFF2-40B4-BE49-F238E27FC236}">
                  <a16:creationId xmlns:a16="http://schemas.microsoft.com/office/drawing/2014/main" id="{211D6691-4B1C-6347-8097-B42BBEEEF17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6094;p67">
              <a:extLst>
                <a:ext uri="{FF2B5EF4-FFF2-40B4-BE49-F238E27FC236}">
                  <a16:creationId xmlns:a16="http://schemas.microsoft.com/office/drawing/2014/main" id="{02ACB765-5039-9347-A2E1-139A4F94FAFF}"/>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6095;p67">
              <a:extLst>
                <a:ext uri="{FF2B5EF4-FFF2-40B4-BE49-F238E27FC236}">
                  <a16:creationId xmlns:a16="http://schemas.microsoft.com/office/drawing/2014/main" id="{195B8B23-F483-A94C-B723-EEB23EEE7BD6}"/>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6096;p67">
              <a:extLst>
                <a:ext uri="{FF2B5EF4-FFF2-40B4-BE49-F238E27FC236}">
                  <a16:creationId xmlns:a16="http://schemas.microsoft.com/office/drawing/2014/main" id="{67208F65-98A3-FA44-B217-529F0AF61418}"/>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8" name="TextBox 237">
            <a:extLst>
              <a:ext uri="{FF2B5EF4-FFF2-40B4-BE49-F238E27FC236}">
                <a16:creationId xmlns:a16="http://schemas.microsoft.com/office/drawing/2014/main" id="{F0A97995-860F-BB4B-B223-9DA6F4BE8989}"/>
              </a:ext>
            </a:extLst>
          </p:cNvPr>
          <p:cNvSpPr txBox="1"/>
          <p:nvPr/>
        </p:nvSpPr>
        <p:spPr>
          <a:xfrm>
            <a:off x="3328067" y="6059670"/>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FF"/>
                </a:solidFill>
                <a:latin typeface="Arial"/>
              </a:rPr>
              <a:t>10</a:t>
            </a:r>
            <a:r>
              <a:rPr kumimoji="0" lang="en-US" sz="2400" b="0" i="0" u="none" strike="noStrike" kern="1200" cap="none" spc="0" normalizeH="0" baseline="0" noProof="0" dirty="0">
                <a:ln>
                  <a:noFill/>
                </a:ln>
                <a:solidFill>
                  <a:srgbClr val="FFFFFF"/>
                </a:solidFill>
                <a:effectLst/>
                <a:uLnTx/>
                <a:uFillTx/>
                <a:latin typeface="Arial"/>
                <a:ea typeface="+mn-ea"/>
                <a:cs typeface="+mn-cs"/>
              </a:rPr>
              <a:t> minutes</a:t>
            </a:r>
          </a:p>
        </p:txBody>
      </p:sp>
      <p:pic>
        <p:nvPicPr>
          <p:cNvPr id="239" name="Picture 238">
            <a:extLst>
              <a:ext uri="{FF2B5EF4-FFF2-40B4-BE49-F238E27FC236}">
                <a16:creationId xmlns:a16="http://schemas.microsoft.com/office/drawing/2014/main" id="{C089B78E-8657-D44E-A09A-25641960F6BB}"/>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aphicFrame>
        <p:nvGraphicFramePr>
          <p:cNvPr id="27" name="Table 26">
            <a:extLst>
              <a:ext uri="{FF2B5EF4-FFF2-40B4-BE49-F238E27FC236}">
                <a16:creationId xmlns:a16="http://schemas.microsoft.com/office/drawing/2014/main" id="{21FD3101-2A07-EE41-B8D6-3805D4A5DBF6}"/>
              </a:ext>
            </a:extLst>
          </p:cNvPr>
          <p:cNvGraphicFramePr>
            <a:graphicFrameLocks noGrp="1"/>
          </p:cNvGraphicFramePr>
          <p:nvPr>
            <p:extLst>
              <p:ext uri="{D42A27DB-BD31-4B8C-83A1-F6EECF244321}">
                <p14:modId xmlns:p14="http://schemas.microsoft.com/office/powerpoint/2010/main" val="284975611"/>
              </p:ext>
            </p:extLst>
          </p:nvPr>
        </p:nvGraphicFramePr>
        <p:xfrm>
          <a:off x="6464596" y="1658033"/>
          <a:ext cx="5727404" cy="3735538"/>
        </p:xfrm>
        <a:graphic>
          <a:graphicData uri="http://schemas.openxmlformats.org/drawingml/2006/table">
            <a:tbl>
              <a:tblPr/>
              <a:tblGrid>
                <a:gridCol w="1725259">
                  <a:extLst>
                    <a:ext uri="{9D8B030D-6E8A-4147-A177-3AD203B41FA5}">
                      <a16:colId xmlns:a16="http://schemas.microsoft.com/office/drawing/2014/main" val="20000"/>
                    </a:ext>
                  </a:extLst>
                </a:gridCol>
                <a:gridCol w="2114512">
                  <a:extLst>
                    <a:ext uri="{9D8B030D-6E8A-4147-A177-3AD203B41FA5}">
                      <a16:colId xmlns:a16="http://schemas.microsoft.com/office/drawing/2014/main" val="3057672448"/>
                    </a:ext>
                  </a:extLst>
                </a:gridCol>
                <a:gridCol w="1887633">
                  <a:extLst>
                    <a:ext uri="{9D8B030D-6E8A-4147-A177-3AD203B41FA5}">
                      <a16:colId xmlns:a16="http://schemas.microsoft.com/office/drawing/2014/main" val="2503435619"/>
                    </a:ext>
                  </a:extLst>
                </a:gridCol>
              </a:tblGrid>
              <a:tr h="231180">
                <a:tc>
                  <a:txBody>
                    <a:bodyPr/>
                    <a:lstStyle/>
                    <a:p>
                      <a:pPr marL="0" marR="0" algn="ctr">
                        <a:lnSpc>
                          <a:spcPct val="115000"/>
                        </a:lnSpc>
                        <a:spcBef>
                          <a:spcPts val="0"/>
                        </a:spcBef>
                        <a:spcAft>
                          <a:spcPts val="0"/>
                        </a:spcAft>
                      </a:pPr>
                      <a:r>
                        <a:rPr lang="en-US" sz="1000" b="1" i="1" dirty="0">
                          <a:solidFill>
                            <a:schemeClr val="bg1"/>
                          </a:solidFill>
                          <a:latin typeface="Calibri"/>
                          <a:ea typeface="Calibri"/>
                          <a:cs typeface="Times New Roman"/>
                        </a:rPr>
                        <a:t>Warning/Reteach</a:t>
                      </a:r>
                      <a:endParaRPr lang="en-US" sz="1000" dirty="0">
                        <a:solidFill>
                          <a:schemeClr val="bg1"/>
                        </a:solidFill>
                        <a:latin typeface="Calibri"/>
                        <a:ea typeface="Calibri"/>
                        <a:cs typeface="Times New Roman"/>
                      </a:endParaRPr>
                    </a:p>
                  </a:txBody>
                  <a:tcPr marL="24693" marR="24693" marT="0" marB="0">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marL="0" marR="0" algn="ctr">
                        <a:lnSpc>
                          <a:spcPct val="115000"/>
                        </a:lnSpc>
                        <a:spcBef>
                          <a:spcPts val="0"/>
                        </a:spcBef>
                        <a:spcAft>
                          <a:spcPts val="0"/>
                        </a:spcAft>
                      </a:pPr>
                      <a:r>
                        <a:rPr lang="en-US" sz="1000" b="1" i="1" dirty="0">
                          <a:solidFill>
                            <a:schemeClr val="bg1"/>
                          </a:solidFill>
                          <a:latin typeface="Calibri"/>
                          <a:ea typeface="Calibri"/>
                          <a:cs typeface="Times New Roman"/>
                        </a:rPr>
                        <a:t>Staff-Supported</a:t>
                      </a:r>
                      <a:endParaRPr lang="en-US" sz="1000" dirty="0">
                        <a:solidFill>
                          <a:schemeClr val="bg1"/>
                        </a:solidFill>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marL="0" marR="0" algn="ctr">
                        <a:lnSpc>
                          <a:spcPct val="115000"/>
                        </a:lnSpc>
                        <a:spcBef>
                          <a:spcPts val="0"/>
                        </a:spcBef>
                        <a:spcAft>
                          <a:spcPts val="0"/>
                        </a:spcAft>
                      </a:pPr>
                      <a:r>
                        <a:rPr lang="en-US" sz="1000" b="1" i="1" dirty="0">
                          <a:solidFill>
                            <a:schemeClr val="bg1"/>
                          </a:solidFill>
                          <a:latin typeface="Calibri"/>
                          <a:ea typeface="Calibri"/>
                          <a:cs typeface="Times New Roman"/>
                        </a:rPr>
                        <a:t>Administrator-Supported</a:t>
                      </a:r>
                      <a:endParaRPr lang="en-US" sz="1000" dirty="0">
                        <a:solidFill>
                          <a:schemeClr val="bg1"/>
                        </a:solidFill>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1002931">
                <a:tc>
                  <a:txBody>
                    <a:bodyPr/>
                    <a:lstStyle/>
                    <a:p>
                      <a:pPr marL="0" marR="0">
                        <a:lnSpc>
                          <a:spcPct val="115000"/>
                        </a:lnSpc>
                        <a:spcBef>
                          <a:spcPts val="0"/>
                        </a:spcBef>
                        <a:spcAft>
                          <a:spcPts val="0"/>
                        </a:spcAft>
                      </a:pPr>
                      <a:r>
                        <a:rPr lang="en-US" sz="1000" dirty="0">
                          <a:latin typeface="Calibri"/>
                          <a:ea typeface="Calibri"/>
                          <a:cs typeface="Times New Roman"/>
                        </a:rPr>
                        <a:t>Teacher handled, no documentation required, teacher discretion for consequences and personal documentation</a:t>
                      </a:r>
                    </a:p>
                  </a:txBody>
                  <a:tcPr marL="24693" marR="24693" marT="0" marB="0">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3F8"/>
                    </a:solidFill>
                  </a:tcPr>
                </a:tc>
                <a:tc>
                  <a:txBody>
                    <a:bodyPr/>
                    <a:lstStyle/>
                    <a:p>
                      <a:pPr marL="0" marR="0">
                        <a:lnSpc>
                          <a:spcPct val="115000"/>
                        </a:lnSpc>
                        <a:spcBef>
                          <a:spcPts val="0"/>
                        </a:spcBef>
                        <a:spcAft>
                          <a:spcPts val="0"/>
                        </a:spcAft>
                      </a:pPr>
                      <a:r>
                        <a:rPr lang="en-US" sz="1000" dirty="0">
                          <a:latin typeface="Calibri"/>
                          <a:ea typeface="Calibri"/>
                          <a:cs typeface="Times New Roman"/>
                        </a:rPr>
                        <a:t>Teacher supported, referral form completed, teacher assigns own or building consequence (building consequence examples: lunch or after school detention, time in office, community service, etc.)</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3F8"/>
                    </a:solidFill>
                  </a:tcPr>
                </a:tc>
                <a:tc>
                  <a:txBody>
                    <a:bodyPr/>
                    <a:lstStyle/>
                    <a:p>
                      <a:pPr marL="0" marR="0">
                        <a:lnSpc>
                          <a:spcPct val="115000"/>
                        </a:lnSpc>
                        <a:spcBef>
                          <a:spcPts val="0"/>
                        </a:spcBef>
                        <a:spcAft>
                          <a:spcPts val="0"/>
                        </a:spcAft>
                      </a:pPr>
                      <a:r>
                        <a:rPr lang="en-US" sz="1000" dirty="0">
                          <a:latin typeface="Calibri"/>
                          <a:ea typeface="Calibri"/>
                          <a:cs typeface="Times New Roman"/>
                        </a:rPr>
                        <a:t>Referral form completed. Administrator assigns consequence (with teacher input). Administrator communicates to teacher about situation.</a:t>
                      </a:r>
                    </a:p>
                  </a:txBody>
                  <a:tcPr marL="24693" marR="24693" marT="0" marB="0">
                    <a:lnL w="12700" cap="flat" cmpd="sng" algn="ctr">
                      <a:solidFill>
                        <a:srgbClr val="000000"/>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3F8"/>
                    </a:solidFill>
                  </a:tcPr>
                </a:tc>
                <a:extLst>
                  <a:ext uri="{0D108BD9-81ED-4DB2-BD59-A6C34878D82A}">
                    <a16:rowId xmlns:a16="http://schemas.microsoft.com/office/drawing/2014/main" val="10001"/>
                  </a:ext>
                </a:extLst>
              </a:tr>
              <a:tr h="231133">
                <a:tc gridSpan="3">
                  <a:txBody>
                    <a:bodyPr/>
                    <a:lstStyle/>
                    <a:p>
                      <a:pPr marL="0" marR="0" algn="ctr">
                        <a:lnSpc>
                          <a:spcPct val="115000"/>
                        </a:lnSpc>
                        <a:spcBef>
                          <a:spcPts val="0"/>
                        </a:spcBef>
                        <a:spcAft>
                          <a:spcPts val="0"/>
                        </a:spcAft>
                      </a:pPr>
                      <a:r>
                        <a:rPr lang="en-US" sz="1000" b="1" dirty="0">
                          <a:latin typeface="Calibri"/>
                          <a:ea typeface="Calibri"/>
                          <a:cs typeface="Times New Roman"/>
                        </a:rPr>
                        <a:t>LANGUAGE</a:t>
                      </a:r>
                      <a:endParaRPr lang="en-US" sz="1000" dirty="0">
                        <a:latin typeface="Calibri"/>
                        <a:ea typeface="Calibri"/>
                        <a:cs typeface="Times New Roman"/>
                      </a:endParaRPr>
                    </a:p>
                  </a:txBody>
                  <a:tcPr marL="24693" marR="24693" marT="0" marB="0">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0" marR="0" algn="ctr">
                        <a:lnSpc>
                          <a:spcPct val="115000"/>
                        </a:lnSpc>
                        <a:spcBef>
                          <a:spcPts val="0"/>
                        </a:spcBef>
                        <a:spcAft>
                          <a:spcPts val="0"/>
                        </a:spcAft>
                      </a:pPr>
                      <a:endParaRPr lang="en-US" sz="1900" dirty="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869574">
                <a:tc>
                  <a:txBody>
                    <a:bodyPr/>
                    <a:lstStyle/>
                    <a:p>
                      <a:pPr marL="0" marR="0">
                        <a:lnSpc>
                          <a:spcPct val="115000"/>
                        </a:lnSpc>
                        <a:spcBef>
                          <a:spcPts val="0"/>
                        </a:spcBef>
                        <a:spcAft>
                          <a:spcPts val="0"/>
                        </a:spcAft>
                      </a:pPr>
                      <a:r>
                        <a:rPr lang="en-US" sz="1000" dirty="0">
                          <a:latin typeface="Calibri"/>
                          <a:ea typeface="Calibri"/>
                          <a:cs typeface="Times New Roman"/>
                        </a:rPr>
                        <a:t>Offensive remarks or gestures in a casual manner inappropriate sexual connotations; putdowns to a particular subgroup </a:t>
                      </a:r>
                    </a:p>
                  </a:txBody>
                  <a:tcPr marL="24693" marR="24693" marT="0" marB="0">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dirty="0">
                          <a:latin typeface="Calibri"/>
                          <a:ea typeface="Calibri"/>
                          <a:cs typeface="Times New Roman"/>
                        </a:rPr>
                        <a:t>Repeated pattern of any inappropriate language</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dirty="0">
                          <a:latin typeface="Calibri"/>
                          <a:ea typeface="Calibri"/>
                          <a:cs typeface="Times New Roman"/>
                        </a:rPr>
                        <a:t>Swearing used to harass, intimidate, show defiance, create an unsafe climate</a:t>
                      </a:r>
                    </a:p>
                  </a:txBody>
                  <a:tcPr marL="24693" marR="24693" marT="0" marB="0">
                    <a:lnL w="12700" cap="flat" cmpd="sng" algn="ctr">
                      <a:solidFill>
                        <a:srgbClr val="000000"/>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31133">
                <a:tc gridSpan="3">
                  <a:txBody>
                    <a:bodyPr/>
                    <a:lstStyle/>
                    <a:p>
                      <a:pPr marL="0" marR="0" algn="ctr">
                        <a:lnSpc>
                          <a:spcPct val="115000"/>
                        </a:lnSpc>
                        <a:spcBef>
                          <a:spcPts val="0"/>
                        </a:spcBef>
                        <a:spcAft>
                          <a:spcPts val="0"/>
                        </a:spcAft>
                      </a:pPr>
                      <a:r>
                        <a:rPr lang="en-US" sz="1000" b="1" dirty="0">
                          <a:latin typeface="Calibri"/>
                          <a:ea typeface="Calibri"/>
                          <a:cs typeface="Times New Roman"/>
                        </a:rPr>
                        <a:t>DISRUPTION</a:t>
                      </a:r>
                      <a:endParaRPr lang="en-US" sz="1000" dirty="0">
                        <a:latin typeface="Calibri"/>
                        <a:ea typeface="Calibri"/>
                        <a:cs typeface="Times New Roman"/>
                      </a:endParaRPr>
                    </a:p>
                  </a:txBody>
                  <a:tcPr marL="24693" marR="24693" marT="0" marB="0">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0" marR="0" algn="ctr">
                        <a:lnSpc>
                          <a:spcPct val="115000"/>
                        </a:lnSpc>
                        <a:spcBef>
                          <a:spcPts val="0"/>
                        </a:spcBef>
                        <a:spcAft>
                          <a:spcPts val="0"/>
                        </a:spcAft>
                      </a:pPr>
                      <a:endParaRPr lang="en-US" sz="1900" dirty="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1131245">
                <a:tc>
                  <a:txBody>
                    <a:bodyPr/>
                    <a:lstStyle/>
                    <a:p>
                      <a:pPr marL="0" marR="0">
                        <a:lnSpc>
                          <a:spcPct val="115000"/>
                        </a:lnSpc>
                        <a:spcBef>
                          <a:spcPts val="0"/>
                        </a:spcBef>
                        <a:spcAft>
                          <a:spcPts val="0"/>
                        </a:spcAft>
                      </a:pPr>
                      <a:r>
                        <a:rPr lang="en-US" sz="1000" dirty="0">
                          <a:latin typeface="Calibri"/>
                          <a:ea typeface="Calibri"/>
                          <a:cs typeface="Times New Roman"/>
                        </a:rPr>
                        <a:t>Noise making; talk-outs/side-talk; attention-getting behaviors (silly answers, class clowning, etc.); bugging others</a:t>
                      </a:r>
                    </a:p>
                  </a:txBody>
                  <a:tcPr marL="24693" marR="24693" marT="0" marB="0">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dirty="0">
                          <a:latin typeface="Calibri"/>
                          <a:ea typeface="Calibri"/>
                          <a:cs typeface="Times New Roman"/>
                        </a:rPr>
                        <a:t>Repeated pattern of any disruptive behaviors; misuse of cell phone/electronic devices in class  [Phones and electronic devices to be confiscated and taken to office]</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dirty="0">
                          <a:latin typeface="Calibri"/>
                          <a:ea typeface="Calibri"/>
                          <a:cs typeface="Times New Roman"/>
                        </a:rPr>
                        <a:t>Behavior that stops the learning in class; defiant repetition of behavior following correction</a:t>
                      </a:r>
                    </a:p>
                  </a:txBody>
                  <a:tcPr marL="24693" marR="24693" marT="0" marB="0">
                    <a:lnL w="12700" cap="flat" cmpd="sng" algn="ctr">
                      <a:solidFill>
                        <a:srgbClr val="000000"/>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951785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t>WHOLE GROUP DEBRIEF: Clearly Defining Behavior</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2" y="1655712"/>
            <a:ext cx="9255596"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do you need to clearly define behaviors at your school?</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5791026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2A24BFD-EDB9-5B4F-AA2D-09ECB0A0FAB8}"/>
              </a:ext>
            </a:extLst>
          </p:cNvPr>
          <p:cNvSpPr/>
          <p:nvPr/>
        </p:nvSpPr>
        <p:spPr>
          <a:xfrm>
            <a:off x="732432" y="2130069"/>
            <a:ext cx="3191537" cy="4444684"/>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how </a:t>
            </a:r>
            <a:r>
              <a:rPr lang="en-US" sz="2400" dirty="0">
                <a:solidFill>
                  <a:srgbClr val="292C73">
                    <a:lumMod val="50000"/>
                  </a:srgbClr>
                </a:solidFill>
                <a:latin typeface="Calibri" panose="020F0502020204030204" pitchFamily="34" charset="0"/>
                <a:cs typeface="Calibri" panose="020F0502020204030204" pitchFamily="34" charset="0"/>
                <a:sym typeface="Arial"/>
              </a:rPr>
              <a:t>SEB errors </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labeled?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7" name="Rounded Rectangle 6">
            <a:extLst>
              <a:ext uri="{FF2B5EF4-FFF2-40B4-BE49-F238E27FC236}">
                <a16:creationId xmlns:a16="http://schemas.microsoft.com/office/drawing/2014/main" id="{5FF3306E-0BEC-E44B-99B5-5A37D3F85DDB}"/>
              </a:ext>
            </a:extLst>
          </p:cNvPr>
          <p:cNvSpPr/>
          <p:nvPr/>
        </p:nvSpPr>
        <p:spPr>
          <a:xfrm>
            <a:off x="4200081" y="2076287"/>
            <a:ext cx="3191537"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knowledgeable on what responses are appropriate and the process for responding to SEB errors?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ounded Rectangle 7">
            <a:extLst>
              <a:ext uri="{FF2B5EF4-FFF2-40B4-BE49-F238E27FC236}">
                <a16:creationId xmlns:a16="http://schemas.microsoft.com/office/drawing/2014/main" id="{E915CA6A-05E5-E044-BF7C-8B970F937431}"/>
              </a:ext>
            </a:extLst>
          </p:cNvPr>
          <p:cNvSpPr/>
          <p:nvPr/>
        </p:nvSpPr>
        <p:spPr>
          <a:xfrm>
            <a:off x="7654107" y="2075582"/>
            <a:ext cx="3336518"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recording and monitoring information when SEB errors occur?</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t>
            </a: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t>Organizing Responses: 3 Important Components</a:t>
            </a:r>
          </a:p>
        </p:txBody>
      </p:sp>
      <p:sp>
        <p:nvSpPr>
          <p:cNvPr id="3" name="Rounded Rectangle 2">
            <a:extLst>
              <a:ext uri="{FF2B5EF4-FFF2-40B4-BE49-F238E27FC236}">
                <a16:creationId xmlns:a16="http://schemas.microsoft.com/office/drawing/2014/main" id="{BFEDEEA7-FC05-2F45-BDAA-6224B66C6E12}"/>
              </a:ext>
            </a:extLst>
          </p:cNvPr>
          <p:cNvSpPr/>
          <p:nvPr/>
        </p:nvSpPr>
        <p:spPr>
          <a:xfrm>
            <a:off x="778395" y="1199400"/>
            <a:ext cx="3191537" cy="762000"/>
          </a:xfrm>
          <a:prstGeom prst="round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SEB Error Definitions</a:t>
            </a:r>
          </a:p>
        </p:txBody>
      </p:sp>
      <p:sp>
        <p:nvSpPr>
          <p:cNvPr id="4" name="Rounded Rectangle 3">
            <a:extLst>
              <a:ext uri="{FF2B5EF4-FFF2-40B4-BE49-F238E27FC236}">
                <a16:creationId xmlns:a16="http://schemas.microsoft.com/office/drawing/2014/main" id="{4C3FE47E-7282-304D-9A56-159CF62CD54C}"/>
              </a:ext>
            </a:extLst>
          </p:cNvPr>
          <p:cNvSpPr/>
          <p:nvPr/>
        </p:nvSpPr>
        <p:spPr>
          <a:xfrm>
            <a:off x="4148964"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 Flow Chart</a:t>
            </a:r>
          </a:p>
        </p:txBody>
      </p:sp>
      <p:sp>
        <p:nvSpPr>
          <p:cNvPr id="5" name="Rounded Rectangle 4">
            <a:extLst>
              <a:ext uri="{FF2B5EF4-FFF2-40B4-BE49-F238E27FC236}">
                <a16:creationId xmlns:a16="http://schemas.microsoft.com/office/drawing/2014/main" id="{FBB90B77-6827-0145-B432-82861FFD3B26}"/>
              </a:ext>
            </a:extLst>
          </p:cNvPr>
          <p:cNvSpPr/>
          <p:nvPr/>
        </p:nvSpPr>
        <p:spPr>
          <a:xfrm>
            <a:off x="7675480"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Referral Form</a:t>
            </a:r>
          </a:p>
        </p:txBody>
      </p:sp>
      <p:sp>
        <p:nvSpPr>
          <p:cNvPr id="9" name="Rounded Rectangle 8">
            <a:extLst>
              <a:ext uri="{FF2B5EF4-FFF2-40B4-BE49-F238E27FC236}">
                <a16:creationId xmlns:a16="http://schemas.microsoft.com/office/drawing/2014/main" id="{E251C75E-F8F1-B947-BD29-2E740A24B69D}"/>
              </a:ext>
            </a:extLst>
          </p:cNvPr>
          <p:cNvSpPr/>
          <p:nvPr/>
        </p:nvSpPr>
        <p:spPr>
          <a:xfrm>
            <a:off x="924701" y="5108780"/>
            <a:ext cx="2806997" cy="1372478"/>
          </a:xfrm>
          <a:prstGeom prst="roundRect">
            <a:avLst/>
          </a:prstGeom>
          <a:solidFill>
            <a:schemeClr val="accent1">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ommunication</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D</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ata</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eview</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a:extLst>
              <a:ext uri="{FF2B5EF4-FFF2-40B4-BE49-F238E27FC236}">
                <a16:creationId xmlns:a16="http://schemas.microsoft.com/office/drawing/2014/main" id="{EF15C805-06FF-A64D-96F2-C1235B7C4E53}"/>
              </a:ext>
            </a:extLst>
          </p:cNvPr>
          <p:cNvSpPr/>
          <p:nvPr/>
        </p:nvSpPr>
        <p:spPr>
          <a:xfrm>
            <a:off x="4392350" y="5108780"/>
            <a:ext cx="2806997" cy="1372478"/>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esponses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1" name="Rounded Rectangle 10">
            <a:extLst>
              <a:ext uri="{FF2B5EF4-FFF2-40B4-BE49-F238E27FC236}">
                <a16:creationId xmlns:a16="http://schemas.microsoft.com/office/drawing/2014/main" id="{B6740F9E-8AC4-8A46-BB10-320DD3DB1B7A}"/>
              </a:ext>
            </a:extLst>
          </p:cNvPr>
          <p:cNvSpPr/>
          <p:nvPr/>
        </p:nvSpPr>
        <p:spPr>
          <a:xfrm>
            <a:off x="7859999" y="4696891"/>
            <a:ext cx="3007018" cy="1747614"/>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M</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anagement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Tracking of Behaviors</a:t>
            </a:r>
          </a:p>
        </p:txBody>
      </p:sp>
      <p:pic>
        <p:nvPicPr>
          <p:cNvPr id="12" name="Picture 11">
            <a:extLst>
              <a:ext uri="{FF2B5EF4-FFF2-40B4-BE49-F238E27FC236}">
                <a16:creationId xmlns:a16="http://schemas.microsoft.com/office/drawing/2014/main" id="{997BD1EF-D145-2D42-A863-987A0E0B1B6E}"/>
              </a:ext>
            </a:extLst>
          </p:cNvPr>
          <p:cNvPicPr>
            <a:picLocks noChangeAspect="1"/>
          </p:cNvPicPr>
          <p:nvPr/>
        </p:nvPicPr>
        <p:blipFill rotWithShape="1">
          <a:blip r:embed="rId3"/>
          <a:srcRect l="15298" t="6738" r="15999" b="17357"/>
          <a:stretch/>
        </p:blipFill>
        <p:spPr>
          <a:xfrm>
            <a:off x="11605846" y="6278710"/>
            <a:ext cx="586154" cy="579290"/>
          </a:xfrm>
          <a:prstGeom prst="ellipse">
            <a:avLst/>
          </a:prstGeom>
          <a:ln w="19050">
            <a:solidFill>
              <a:schemeClr val="accent2">
                <a:lumMod val="50000"/>
              </a:schemeClr>
            </a:solidFill>
          </a:ln>
        </p:spPr>
      </p:pic>
    </p:spTree>
    <p:extLst>
      <p:ext uri="{BB962C8B-B14F-4D97-AF65-F5344CB8AC3E}">
        <p14:creationId xmlns:p14="http://schemas.microsoft.com/office/powerpoint/2010/main" val="35269379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5FF3306E-0BEC-E44B-99B5-5A37D3F85DDB}"/>
              </a:ext>
            </a:extLst>
          </p:cNvPr>
          <p:cNvSpPr/>
          <p:nvPr/>
        </p:nvSpPr>
        <p:spPr>
          <a:xfrm>
            <a:off x="4200081" y="2076287"/>
            <a:ext cx="3191537"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knowledgeable on what responses are appropriate and the process for responding to</a:t>
            </a:r>
            <a:r>
              <a:rPr kumimoji="0" lang="en-US" sz="2400" b="0" i="0" u="none" strike="noStrike" kern="1200" cap="none" spc="0" normalizeH="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SEB errors</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t>Flow Chart</a:t>
            </a:r>
          </a:p>
        </p:txBody>
      </p:sp>
      <p:sp>
        <p:nvSpPr>
          <p:cNvPr id="4" name="Rounded Rectangle 3">
            <a:extLst>
              <a:ext uri="{FF2B5EF4-FFF2-40B4-BE49-F238E27FC236}">
                <a16:creationId xmlns:a16="http://schemas.microsoft.com/office/drawing/2014/main" id="{4C3FE47E-7282-304D-9A56-159CF62CD54C}"/>
              </a:ext>
            </a:extLst>
          </p:cNvPr>
          <p:cNvSpPr/>
          <p:nvPr/>
        </p:nvSpPr>
        <p:spPr>
          <a:xfrm>
            <a:off x="4148964"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Flow Chart</a:t>
            </a:r>
          </a:p>
        </p:txBody>
      </p:sp>
      <p:sp>
        <p:nvSpPr>
          <p:cNvPr id="10" name="Rounded Rectangle 9">
            <a:extLst>
              <a:ext uri="{FF2B5EF4-FFF2-40B4-BE49-F238E27FC236}">
                <a16:creationId xmlns:a16="http://schemas.microsoft.com/office/drawing/2014/main" id="{EF15C805-06FF-A64D-96F2-C1235B7C4E53}"/>
              </a:ext>
            </a:extLst>
          </p:cNvPr>
          <p:cNvSpPr/>
          <p:nvPr/>
        </p:nvSpPr>
        <p:spPr>
          <a:xfrm>
            <a:off x="4392350" y="5108780"/>
            <a:ext cx="2806997" cy="1372478"/>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esponses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2" name="Rounded Rectangle 11">
            <a:extLst>
              <a:ext uri="{FF2B5EF4-FFF2-40B4-BE49-F238E27FC236}">
                <a16:creationId xmlns:a16="http://schemas.microsoft.com/office/drawing/2014/main" id="{693CF403-8473-4C4C-A680-DA02F3B4075F}"/>
              </a:ext>
            </a:extLst>
          </p:cNvPr>
          <p:cNvSpPr/>
          <p:nvPr/>
        </p:nvSpPr>
        <p:spPr>
          <a:xfrm>
            <a:off x="4135798" y="2095606"/>
            <a:ext cx="3405387" cy="38696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Staff Responses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Outline responses linked to various levels of behavior and a process for both staff</a:t>
            </a:r>
            <a:r>
              <a:rPr kumimoji="0" lang="en-US" sz="2400" b="0" i="0" u="none" strike="noStrike" kern="1200" cap="none" spc="0" normalizeH="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and administrator-managed behavior that is clear to both staff and students. </a:t>
            </a:r>
          </a:p>
        </p:txBody>
      </p:sp>
      <p:sp>
        <p:nvSpPr>
          <p:cNvPr id="13" name="Rounded Rectangle 12">
            <a:extLst>
              <a:ext uri="{FF2B5EF4-FFF2-40B4-BE49-F238E27FC236}">
                <a16:creationId xmlns:a16="http://schemas.microsoft.com/office/drawing/2014/main" id="{E64A7DE0-EF21-E744-BBC2-76D8239DF8A1}"/>
              </a:ext>
            </a:extLst>
          </p:cNvPr>
          <p:cNvSpPr/>
          <p:nvPr/>
        </p:nvSpPr>
        <p:spPr>
          <a:xfrm>
            <a:off x="7583887" y="2076287"/>
            <a:ext cx="3451754" cy="38321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Behavior Tracking</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Outline what information is tracked at which points and where that data will be collected and housed.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D981391C-D6C4-8B4A-B001-368BD0047A09}"/>
              </a:ext>
            </a:extLst>
          </p:cNvPr>
          <p:cNvSpPr/>
          <p:nvPr/>
        </p:nvSpPr>
        <p:spPr>
          <a:xfrm>
            <a:off x="4135798" y="1151320"/>
            <a:ext cx="6784443" cy="915307"/>
          </a:xfrm>
          <a:prstGeom prst="roundRect">
            <a:avLst/>
          </a:prstGeom>
          <a:solidFill>
            <a:schemeClr val="accent4">
              <a:lumMod val="20000"/>
              <a:lumOff val="80000"/>
            </a:schemeClr>
          </a:solidFill>
          <a:ln w="28575">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ea typeface="+mn-ea"/>
                <a:cs typeface="+mn-cs"/>
              </a:rPr>
              <a:t>Clearly outline process for responding to SEB</a:t>
            </a:r>
            <a:r>
              <a:rPr kumimoji="0" lang="en-US" sz="2400" b="1" i="0" u="none" strike="noStrike" kern="1200" cap="none" spc="0" normalizeH="0" noProof="0" dirty="0">
                <a:ln>
                  <a:noFill/>
                </a:ln>
                <a:solidFill>
                  <a:schemeClr val="accent6">
                    <a:lumMod val="50000"/>
                  </a:schemeClr>
                </a:solidFill>
                <a:effectLst/>
                <a:uLnTx/>
                <a:uFillTx/>
                <a:ea typeface="+mn-ea"/>
                <a:cs typeface="+mn-cs"/>
              </a:rPr>
              <a:t> errors </a:t>
            </a:r>
            <a:r>
              <a:rPr kumimoji="0" lang="en-US" sz="2400" b="1" i="0" u="none" strike="noStrike" kern="1200" cap="none" spc="0" normalizeH="0" baseline="0" noProof="0" dirty="0">
                <a:ln>
                  <a:noFill/>
                </a:ln>
                <a:solidFill>
                  <a:schemeClr val="accent6">
                    <a:lumMod val="50000"/>
                  </a:schemeClr>
                </a:solidFill>
                <a:effectLst/>
                <a:uLnTx/>
                <a:uFillTx/>
                <a:ea typeface="+mn-ea"/>
                <a:cs typeface="+mn-cs"/>
              </a:rPr>
              <a:t>as well as how we track student / staff behavior</a:t>
            </a:r>
          </a:p>
        </p:txBody>
      </p:sp>
      <p:sp>
        <p:nvSpPr>
          <p:cNvPr id="15" name="Right Arrow 14">
            <a:extLst>
              <a:ext uri="{FF2B5EF4-FFF2-40B4-BE49-F238E27FC236}">
                <a16:creationId xmlns:a16="http://schemas.microsoft.com/office/drawing/2014/main" id="{010AB893-6365-0D45-B5D5-347939431410}"/>
              </a:ext>
            </a:extLst>
          </p:cNvPr>
          <p:cNvSpPr/>
          <p:nvPr/>
        </p:nvSpPr>
        <p:spPr>
          <a:xfrm>
            <a:off x="3516923" y="1377732"/>
            <a:ext cx="632041" cy="41844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6785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31393 0.01481 " pathEditMode="relative" ptsTypes="AA">
                                      <p:cBhvr>
                                        <p:cTn id="6" dur="2000" fill="hold"/>
                                        <p:tgtEl>
                                          <p:spTgt spid="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31393 0.01481 " pathEditMode="relative" ptsTypes="AA">
                                      <p:cBhvr>
                                        <p:cTn id="8" dur="2000" fill="hold"/>
                                        <p:tgtEl>
                                          <p:spTgt spid="7"/>
                                        </p:tgtEl>
                                        <p:attrNameLst>
                                          <p:attrName>ppt_x</p:attrName>
                                          <p:attrName>ppt_y</p:attrName>
                                        </p:attrNameLst>
                                      </p:cBhvr>
                                    </p:animMotion>
                                  </p:childTnLst>
                                </p:cTn>
                              </p:par>
                              <p:par>
                                <p:cTn id="9" presetID="0" presetClass="path" presetSubtype="0" accel="50000" decel="50000" fill="hold" grpId="1" nodeType="withEffect">
                                  <p:stCondLst>
                                    <p:cond delay="0"/>
                                  </p:stCondLst>
                                  <p:childTnLst>
                                    <p:animMotion origin="layout" path="M 0 0 L -0.31393 0.01481 " pathEditMode="relative" ptsTypes="AA">
                                      <p:cBhvr>
                                        <p:cTn id="10" dur="2000" fill="hold"/>
                                        <p:tgtEl>
                                          <p:spTgt spid="10"/>
                                        </p:tgtEl>
                                        <p:attrNameLst>
                                          <p:attrName>ppt_x</p:attrName>
                                          <p:attrName>ppt_y</p:attrName>
                                        </p:attrNameLst>
                                      </p:cBhvr>
                                    </p:animMotion>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10" grpId="1" animBg="1"/>
      <p:bldP spid="12" grpId="0" animBg="1"/>
      <p:bldP spid="13" grpId="0" animBg="1"/>
      <p:bldP spid="14" grpId="0" animBg="1"/>
      <p:bldP spid="1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048" y="312718"/>
            <a:ext cx="9378000" cy="845600"/>
          </a:xfrm>
          <a:noFill/>
        </p:spPr>
        <p:txBody>
          <a:bodyPr/>
          <a:lstStyle/>
          <a:p>
            <a:r>
              <a:rPr lang="en-US" dirty="0">
                <a:solidFill>
                  <a:schemeClr val="accent6">
                    <a:lumMod val="50000"/>
                  </a:schemeClr>
                </a:solidFill>
              </a:rPr>
              <a:t>Response Procedures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60566100"/>
              </p:ext>
            </p:extLst>
          </p:nvPr>
        </p:nvGraphicFramePr>
        <p:xfrm>
          <a:off x="-651803" y="1322363"/>
          <a:ext cx="12843803" cy="5352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7859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5AA633-8D9C-A94C-84A0-4EBC2E9E4B53}"/>
              </a:ext>
            </a:extLst>
          </p:cNvPr>
          <p:cNvSpPr>
            <a:spLocks noGrp="1"/>
          </p:cNvSpPr>
          <p:nvPr>
            <p:ph type="title"/>
          </p:nvPr>
        </p:nvSpPr>
        <p:spPr>
          <a:xfrm>
            <a:off x="320978" y="249986"/>
            <a:ext cx="9378000" cy="845600"/>
          </a:xfrm>
          <a:noFill/>
        </p:spPr>
        <p:txBody>
          <a:bodyPr/>
          <a:lstStyle/>
          <a:p>
            <a:r>
              <a:rPr lang="en-US" dirty="0"/>
              <a:t>Response Process Considerations/Checklist</a:t>
            </a:r>
          </a:p>
        </p:txBody>
      </p:sp>
      <p:sp>
        <p:nvSpPr>
          <p:cNvPr id="7" name="Content Placeholder 2">
            <a:extLst>
              <a:ext uri="{FF2B5EF4-FFF2-40B4-BE49-F238E27FC236}">
                <a16:creationId xmlns:a16="http://schemas.microsoft.com/office/drawing/2014/main" id="{760E777F-0EEF-464E-B739-C0843F9A8A6D}"/>
              </a:ext>
            </a:extLst>
          </p:cNvPr>
          <p:cNvSpPr txBox="1">
            <a:spLocks/>
          </p:cNvSpPr>
          <p:nvPr/>
        </p:nvSpPr>
        <p:spPr>
          <a:xfrm>
            <a:off x="402870" y="1266562"/>
            <a:ext cx="5230761" cy="482088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Raleway Thin"/>
              <a:buChar char="●"/>
              <a:defRPr sz="1800" b="0" i="0" u="none" strike="noStrike" cap="none">
                <a:solidFill>
                  <a:schemeClr val="lt1"/>
                </a:solidFill>
                <a:latin typeface="Hind Vadodara"/>
                <a:ea typeface="Hind Vadodara"/>
                <a:cs typeface="Hind Vadodara"/>
                <a:sym typeface="Hind Vadodara"/>
              </a:defRPr>
            </a:lvl1pPr>
            <a:lvl2pPr marL="914400" marR="0" lvl="1" indent="-330200" algn="l" rtl="0">
              <a:lnSpc>
                <a:spcPct val="100000"/>
              </a:lnSpc>
              <a:spcBef>
                <a:spcPts val="1600"/>
              </a:spcBef>
              <a:spcAft>
                <a:spcPts val="0"/>
              </a:spcAft>
              <a:buClr>
                <a:schemeClr val="lt1"/>
              </a:buClr>
              <a:buSzPts val="1600"/>
              <a:buFont typeface="Nunito Light"/>
              <a:buChar char="○"/>
              <a:defRPr sz="1400" b="0" i="0" u="none" strike="noStrike" cap="none">
                <a:solidFill>
                  <a:schemeClr val="lt1"/>
                </a:solidFill>
                <a:latin typeface="Hind Vadodara"/>
                <a:ea typeface="Hind Vadodara"/>
                <a:cs typeface="Hind Vadodara"/>
                <a:sym typeface="Hind Vadodara"/>
              </a:defRPr>
            </a:lvl2pPr>
            <a:lvl3pPr marL="1371600" marR="0" lvl="2" indent="-323850" algn="l" rtl="0">
              <a:lnSpc>
                <a:spcPct val="100000"/>
              </a:lnSpc>
              <a:spcBef>
                <a:spcPts val="1600"/>
              </a:spcBef>
              <a:spcAft>
                <a:spcPts val="0"/>
              </a:spcAft>
              <a:buClr>
                <a:schemeClr val="lt1"/>
              </a:buClr>
              <a:buSzPts val="1500"/>
              <a:buFont typeface="Nunito Light"/>
              <a:buChar char="■"/>
              <a:defRPr sz="1400" b="0" i="0" u="none" strike="noStrike" cap="none">
                <a:solidFill>
                  <a:schemeClr val="lt1"/>
                </a:solidFill>
                <a:latin typeface="Hind Vadodara"/>
                <a:ea typeface="Hind Vadodara"/>
                <a:cs typeface="Hind Vadodara"/>
                <a:sym typeface="Hind Vadodara"/>
              </a:defRPr>
            </a:lvl3pPr>
            <a:lvl4pPr marL="1828800" marR="0" lvl="3" indent="-323850" algn="l" rtl="0">
              <a:lnSpc>
                <a:spcPct val="100000"/>
              </a:lnSpc>
              <a:spcBef>
                <a:spcPts val="1600"/>
              </a:spcBef>
              <a:spcAft>
                <a:spcPts val="0"/>
              </a:spcAft>
              <a:buClr>
                <a:schemeClr val="lt1"/>
              </a:buClr>
              <a:buSzPts val="1500"/>
              <a:buFont typeface="Nunito Light"/>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Nunito Light"/>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Nunito Light"/>
              <a:buChar char="■"/>
              <a:defRPr sz="1400" b="0" i="0" u="none" strike="noStrike" cap="none">
                <a:solidFill>
                  <a:schemeClr val="lt1"/>
                </a:solidFill>
                <a:latin typeface="Hind Vadodara"/>
                <a:ea typeface="Hind Vadodara"/>
                <a:cs typeface="Hind Vadodara"/>
                <a:sym typeface="Hind Vadodara"/>
              </a:defRPr>
            </a:lvl6pPr>
            <a:lvl7pPr marL="3200400" marR="0" lvl="6" indent="-311150" algn="l" rtl="0">
              <a:lnSpc>
                <a:spcPct val="100000"/>
              </a:lnSpc>
              <a:spcBef>
                <a:spcPts val="1600"/>
              </a:spcBef>
              <a:spcAft>
                <a:spcPts val="0"/>
              </a:spcAft>
              <a:buClr>
                <a:schemeClr val="lt1"/>
              </a:buClr>
              <a:buSzPts val="1300"/>
              <a:buFont typeface="Nunito Light"/>
              <a:buChar char="●"/>
              <a:defRPr sz="1400" b="0" i="0" u="none" strike="noStrike" cap="none">
                <a:solidFill>
                  <a:schemeClr val="lt1"/>
                </a:solidFill>
                <a:latin typeface="Hind Vadodara"/>
                <a:ea typeface="Hind Vadodara"/>
                <a:cs typeface="Hind Vadodara"/>
                <a:sym typeface="Hind Vadodara"/>
              </a:defRPr>
            </a:lvl7pPr>
            <a:lvl8pPr marL="3657600" marR="0" lvl="7" indent="-311150" algn="l" rtl="0">
              <a:lnSpc>
                <a:spcPct val="100000"/>
              </a:lnSpc>
              <a:spcBef>
                <a:spcPts val="1600"/>
              </a:spcBef>
              <a:spcAft>
                <a:spcPts val="0"/>
              </a:spcAft>
              <a:buClr>
                <a:schemeClr val="lt1"/>
              </a:buClr>
              <a:buSzPts val="1300"/>
              <a:buFont typeface="Nunito Light"/>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Nunito Light"/>
              <a:buChar char="■"/>
              <a:defRPr sz="1400" b="0" i="0" u="none" strike="noStrike" cap="none">
                <a:solidFill>
                  <a:schemeClr val="lt1"/>
                </a:solidFill>
                <a:latin typeface="Hind Vadodara"/>
                <a:ea typeface="Hind Vadodara"/>
                <a:cs typeface="Hind Vadodara"/>
                <a:sym typeface="Hind Vadodara"/>
              </a:defRPr>
            </a:lvl9pPr>
          </a:lstStyle>
          <a:p>
            <a:pPr marR="0" lvl="0" algn="l" defTabSz="914400" rtl="0" eaLnBrk="1" fontAlgn="auto" latinLnBrk="0" hangingPunct="1">
              <a:lnSpc>
                <a:spcPct val="100000"/>
              </a:lnSpc>
              <a:spcBef>
                <a:spcPts val="0"/>
              </a:spcBef>
              <a:spcAft>
                <a:spcPts val="600"/>
              </a:spcAft>
              <a:buClr>
                <a:schemeClr val="accent5">
                  <a:lumMod val="75000"/>
                </a:schemeClr>
              </a:buClr>
              <a:buSzPct val="80000"/>
              <a:buFont typeface="Wingdings" pitchFamily="2" charset="2"/>
              <a:buChar char="ü"/>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Hind Vadodara"/>
              </a:rPr>
              <a:t>What is the process?</a:t>
            </a:r>
          </a:p>
          <a:p>
            <a:pPr marR="0" lvl="0" algn="l" defTabSz="914400" rtl="0" eaLnBrk="1" fontAlgn="auto" latinLnBrk="0" hangingPunct="1">
              <a:lnSpc>
                <a:spcPct val="100000"/>
              </a:lnSpc>
              <a:spcBef>
                <a:spcPts val="0"/>
              </a:spcBef>
              <a:spcAft>
                <a:spcPts val="600"/>
              </a:spcAft>
              <a:buClr>
                <a:schemeClr val="accent5">
                  <a:lumMod val="75000"/>
                </a:schemeClr>
              </a:buClr>
              <a:buSzPct val="80000"/>
              <a:buFont typeface="Wingdings" pitchFamily="2" charset="2"/>
              <a:buChar char="ü"/>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Hind Vadodara"/>
              </a:rPr>
              <a:t>How do I refer an incident?</a:t>
            </a:r>
          </a:p>
          <a:p>
            <a:pPr marR="0" lvl="0" algn="l" defTabSz="914400" rtl="0" eaLnBrk="1" fontAlgn="auto" latinLnBrk="0" hangingPunct="1">
              <a:lnSpc>
                <a:spcPct val="100000"/>
              </a:lnSpc>
              <a:spcBef>
                <a:spcPts val="0"/>
              </a:spcBef>
              <a:spcAft>
                <a:spcPts val="600"/>
              </a:spcAft>
              <a:buClr>
                <a:schemeClr val="accent5">
                  <a:lumMod val="75000"/>
                </a:schemeClr>
              </a:buClr>
              <a:buSzPct val="80000"/>
              <a:buFont typeface="Wingdings" pitchFamily="2" charset="2"/>
              <a:buChar char="ü"/>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Hind Vadodara"/>
              </a:rPr>
              <a:t>How do I complete the referral form?</a:t>
            </a:r>
          </a:p>
          <a:p>
            <a:pPr marR="0" lvl="0" algn="l" defTabSz="914400" rtl="0" eaLnBrk="1" fontAlgn="auto" latinLnBrk="0" hangingPunct="1">
              <a:lnSpc>
                <a:spcPct val="100000"/>
              </a:lnSpc>
              <a:spcBef>
                <a:spcPts val="0"/>
              </a:spcBef>
              <a:spcAft>
                <a:spcPts val="600"/>
              </a:spcAft>
              <a:buClr>
                <a:schemeClr val="accent5">
                  <a:lumMod val="75000"/>
                </a:schemeClr>
              </a:buClr>
              <a:buSzPct val="80000"/>
              <a:buFont typeface="Wingdings" pitchFamily="2" charset="2"/>
              <a:buChar char="ü"/>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Hind Vadodara"/>
              </a:rPr>
              <a:t>What is the purpose of the referral form?</a:t>
            </a:r>
          </a:p>
          <a:p>
            <a:pPr marR="0" lvl="0" algn="l" defTabSz="914400" rtl="0" eaLnBrk="1" fontAlgn="auto" latinLnBrk="0" hangingPunct="1">
              <a:lnSpc>
                <a:spcPct val="100000"/>
              </a:lnSpc>
              <a:spcBef>
                <a:spcPts val="0"/>
              </a:spcBef>
              <a:spcAft>
                <a:spcPts val="600"/>
              </a:spcAft>
              <a:buClr>
                <a:schemeClr val="accent5">
                  <a:lumMod val="75000"/>
                </a:schemeClr>
              </a:buClr>
              <a:buSzPct val="80000"/>
              <a:buFont typeface="Wingdings" pitchFamily="2" charset="2"/>
              <a:buChar char="ü"/>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Hind Vadodara"/>
              </a:rPr>
              <a:t>What should I expect to happen when I complete a referral?</a:t>
            </a:r>
          </a:p>
          <a:p>
            <a:pPr marR="0" lvl="0" algn="l" defTabSz="914400" rtl="0" eaLnBrk="1" fontAlgn="auto" latinLnBrk="0" hangingPunct="1">
              <a:lnSpc>
                <a:spcPct val="100000"/>
              </a:lnSpc>
              <a:spcBef>
                <a:spcPts val="0"/>
              </a:spcBef>
              <a:spcAft>
                <a:spcPts val="600"/>
              </a:spcAft>
              <a:buClr>
                <a:schemeClr val="accent5">
                  <a:lumMod val="75000"/>
                </a:schemeClr>
              </a:buClr>
              <a:buSzPct val="80000"/>
              <a:buFont typeface="Wingdings" pitchFamily="2" charset="2"/>
              <a:buChar char="ü"/>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Hind Vadodara"/>
              </a:rPr>
              <a:t>How does it get to the office (administrator and/or data entry person)?</a:t>
            </a:r>
          </a:p>
        </p:txBody>
      </p:sp>
      <p:sp>
        <p:nvSpPr>
          <p:cNvPr id="9" name="Content Placeholder 3">
            <a:extLst>
              <a:ext uri="{FF2B5EF4-FFF2-40B4-BE49-F238E27FC236}">
                <a16:creationId xmlns:a16="http://schemas.microsoft.com/office/drawing/2014/main" id="{1699D011-E26D-D84A-9551-2F496CD13100}"/>
              </a:ext>
            </a:extLst>
          </p:cNvPr>
          <p:cNvSpPr txBox="1">
            <a:spLocks/>
          </p:cNvSpPr>
          <p:nvPr/>
        </p:nvSpPr>
        <p:spPr>
          <a:xfrm>
            <a:off x="6096000" y="1338594"/>
            <a:ext cx="5073748" cy="499186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0" marR="0" lvl="0" indent="-380990" algn="l" defTabSz="914400" rtl="0" eaLnBrk="1" fontAlgn="auto" latinLnBrk="0" hangingPunct="1">
              <a:lnSpc>
                <a:spcPct val="100000"/>
              </a:lnSpc>
              <a:spcBef>
                <a:spcPts val="0"/>
              </a:spcBef>
              <a:spcAft>
                <a:spcPts val="600"/>
              </a:spcAft>
              <a:buClr>
                <a:schemeClr val="accent5">
                  <a:lumMod val="75000"/>
                </a:schemeClr>
              </a:buClr>
              <a:buSzPct val="80000"/>
              <a:buFont typeface="Wingdings" pitchFamily="2" charset="2"/>
              <a:buChar char="ü"/>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When/ how should I expect to hear back from the office/administrator? </a:t>
            </a:r>
          </a:p>
          <a:p>
            <a:pPr marL="380990" marR="0" lvl="0" indent="-380990" algn="l" defTabSz="914400" rtl="0" eaLnBrk="1" fontAlgn="auto" latinLnBrk="0" hangingPunct="1">
              <a:lnSpc>
                <a:spcPct val="100000"/>
              </a:lnSpc>
              <a:spcBef>
                <a:spcPts val="0"/>
              </a:spcBef>
              <a:spcAft>
                <a:spcPts val="600"/>
              </a:spcAft>
              <a:buClr>
                <a:schemeClr val="accent5">
                  <a:lumMod val="75000"/>
                </a:schemeClr>
              </a:buClr>
              <a:buSzPct val="80000"/>
              <a:buFont typeface="Wingdings" pitchFamily="2" charset="2"/>
              <a:buChar char="ü"/>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Do we track </a:t>
            </a:r>
            <a:r>
              <a:rPr lang="en-US" sz="2400" dirty="0">
                <a:solidFill>
                  <a:schemeClr val="accent6">
                    <a:lumMod val="50000"/>
                  </a:schemeClr>
                </a:solidFill>
                <a:latin typeface="Calibri" panose="020F0502020204030204" pitchFamily="34" charset="0"/>
                <a:cs typeface="Calibri" panose="020F0502020204030204" pitchFamily="34" charset="0"/>
              </a:rPr>
              <a:t>staff-managed</a:t>
            </a: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 offenses?</a:t>
            </a:r>
          </a:p>
          <a:p>
            <a:pPr marL="380990" marR="0" lvl="0" indent="-380990" algn="l" defTabSz="914400" rtl="0" eaLnBrk="1" fontAlgn="auto" latinLnBrk="0" hangingPunct="1">
              <a:lnSpc>
                <a:spcPct val="100000"/>
              </a:lnSpc>
              <a:spcBef>
                <a:spcPts val="0"/>
              </a:spcBef>
              <a:spcAft>
                <a:spcPts val="600"/>
              </a:spcAft>
              <a:buClr>
                <a:schemeClr val="accent5">
                  <a:lumMod val="75000"/>
                </a:schemeClr>
              </a:buClr>
              <a:buSzPct val="80000"/>
              <a:buFont typeface="Wingdings" pitchFamily="2" charset="2"/>
              <a:buChar char="ü"/>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Is the referral form different for staff vs administrator-managed errors?</a:t>
            </a:r>
          </a:p>
          <a:p>
            <a:pPr marL="380990" marR="0" lvl="0" indent="-380990" algn="l" defTabSz="914400" rtl="0" eaLnBrk="1" fontAlgn="auto" latinLnBrk="0" hangingPunct="1">
              <a:lnSpc>
                <a:spcPct val="100000"/>
              </a:lnSpc>
              <a:spcBef>
                <a:spcPts val="0"/>
              </a:spcBef>
              <a:spcAft>
                <a:spcPts val="600"/>
              </a:spcAft>
              <a:buClr>
                <a:schemeClr val="accent5">
                  <a:lumMod val="75000"/>
                </a:schemeClr>
              </a:buClr>
              <a:buSzPct val="80000"/>
              <a:buFont typeface="Wingdings" pitchFamily="2" charset="2"/>
              <a:buChar char="ü"/>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At what point are students and/or families included in the process?</a:t>
            </a:r>
          </a:p>
          <a:p>
            <a:pPr marL="380990" marR="0" lvl="0" indent="-380990" algn="l" defTabSz="914400" rtl="0" eaLnBrk="1" fontAlgn="auto" latinLnBrk="0" hangingPunct="1">
              <a:lnSpc>
                <a:spcPct val="100000"/>
              </a:lnSpc>
              <a:spcBef>
                <a:spcPts val="0"/>
              </a:spcBef>
              <a:spcAft>
                <a:spcPts val="600"/>
              </a:spcAft>
              <a:buClr>
                <a:schemeClr val="accent5">
                  <a:lumMod val="75000"/>
                </a:schemeClr>
              </a:buClr>
              <a:buSzPct val="80000"/>
              <a:buFont typeface="Wingdings" pitchFamily="2" charset="2"/>
              <a:buChar char="ü"/>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What do I do in a crisis situation (not just lockdown, but also safety situations)?</a:t>
            </a:r>
          </a:p>
          <a:p>
            <a:pPr marL="380990" marR="0" lvl="0" indent="-380990" algn="l" defTabSz="914400" rtl="0" eaLnBrk="1" fontAlgn="auto" latinLnBrk="0" hangingPunct="1">
              <a:lnSpc>
                <a:spcPct val="100000"/>
              </a:lnSpc>
              <a:spcBef>
                <a:spcPts val="0"/>
              </a:spcBef>
              <a:spcAft>
                <a:spcPts val="600"/>
              </a:spcAft>
              <a:buClr>
                <a:schemeClr val="accent5">
                  <a:lumMod val="75000"/>
                </a:schemeClr>
              </a:buClr>
              <a:buSzPct val="80000"/>
              <a:buFont typeface="Wingdings" pitchFamily="2" charset="2"/>
              <a:buChar char="ü"/>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p:txBody>
      </p:sp>
      <p:cxnSp>
        <p:nvCxnSpPr>
          <p:cNvPr id="10" name="Straight Connector 9">
            <a:extLst>
              <a:ext uri="{FF2B5EF4-FFF2-40B4-BE49-F238E27FC236}">
                <a16:creationId xmlns:a16="http://schemas.microsoft.com/office/drawing/2014/main" id="{767B49D7-7AAB-DA42-B2EC-23CFA0D136AB}"/>
              </a:ext>
            </a:extLst>
          </p:cNvPr>
          <p:cNvCxnSpPr>
            <a:cxnSpLocks/>
          </p:cNvCxnSpPr>
          <p:nvPr/>
        </p:nvCxnSpPr>
        <p:spPr>
          <a:xfrm flipH="1">
            <a:off x="5633631" y="6330459"/>
            <a:ext cx="6345087" cy="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4978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EE6DA9-1019-044E-BDDF-1D7CAD11481D}"/>
              </a:ext>
            </a:extLst>
          </p:cNvPr>
          <p:cNvSpPr>
            <a:spLocks noGrp="1"/>
          </p:cNvSpPr>
          <p:nvPr>
            <p:ph type="title"/>
          </p:nvPr>
        </p:nvSpPr>
        <p:spPr>
          <a:xfrm>
            <a:off x="113858" y="146683"/>
            <a:ext cx="4278848" cy="2429775"/>
          </a:xfrm>
        </p:spPr>
        <p:txBody>
          <a:bodyPr/>
          <a:lstStyle/>
          <a:p>
            <a:r>
              <a:rPr lang="en-US" sz="3600" dirty="0">
                <a:solidFill>
                  <a:schemeClr val="accent6">
                    <a:lumMod val="50000"/>
                  </a:schemeClr>
                </a:solidFill>
              </a:rPr>
              <a:t>Flowchart Examples</a:t>
            </a:r>
          </a:p>
        </p:txBody>
      </p:sp>
      <p:pic>
        <p:nvPicPr>
          <p:cNvPr id="4" name="Picture 3">
            <a:hlinkClick r:id="rId3" action="ppaction://hlinkfile"/>
            <a:extLst>
              <a:ext uri="{FF2B5EF4-FFF2-40B4-BE49-F238E27FC236}">
                <a16:creationId xmlns:a16="http://schemas.microsoft.com/office/drawing/2014/main" id="{EB688D7E-F2F2-DF41-9D91-2985AEB50F48}"/>
              </a:ext>
            </a:extLst>
          </p:cNvPr>
          <p:cNvPicPr>
            <a:picLocks noChangeAspect="1"/>
          </p:cNvPicPr>
          <p:nvPr/>
        </p:nvPicPr>
        <p:blipFill>
          <a:blip r:embed="rId4"/>
          <a:stretch>
            <a:fillRect/>
          </a:stretch>
        </p:blipFill>
        <p:spPr>
          <a:xfrm>
            <a:off x="5005866" y="0"/>
            <a:ext cx="5199894" cy="6652117"/>
          </a:xfrm>
          <a:prstGeom prst="rect">
            <a:avLst/>
          </a:prstGeom>
          <a:ln>
            <a:solidFill>
              <a:schemeClr val="accent6">
                <a:lumMod val="50000"/>
              </a:schemeClr>
            </a:solidFill>
          </a:ln>
          <a:effectLst/>
        </p:spPr>
      </p:pic>
    </p:spTree>
    <p:extLst>
      <p:ext uri="{BB962C8B-B14F-4D97-AF65-F5344CB8AC3E}">
        <p14:creationId xmlns:p14="http://schemas.microsoft.com/office/powerpoint/2010/main" val="21497820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9E8F43D8-F08C-8741-B8AC-FBA2E50DA210}"/>
              </a:ext>
            </a:extLst>
          </p:cNvPr>
          <p:cNvSpPr/>
          <p:nvPr/>
        </p:nvSpPr>
        <p:spPr>
          <a:xfrm>
            <a:off x="19934" y="7196"/>
            <a:ext cx="3003434" cy="3628917"/>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anchor="t"/>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High School Example</a:t>
            </a:r>
          </a:p>
        </p:txBody>
      </p:sp>
      <p:sp>
        <p:nvSpPr>
          <p:cNvPr id="6" name="Diamond 5">
            <a:extLst>
              <a:ext uri="{FF2B5EF4-FFF2-40B4-BE49-F238E27FC236}">
                <a16:creationId xmlns:a16="http://schemas.microsoft.com/office/drawing/2014/main" id="{A30D7C26-262B-AF42-8FF4-ECAB26494759}"/>
              </a:ext>
            </a:extLst>
          </p:cNvPr>
          <p:cNvSpPr/>
          <p:nvPr/>
        </p:nvSpPr>
        <p:spPr>
          <a:xfrm>
            <a:off x="6526623" y="298568"/>
            <a:ext cx="2032000" cy="1616709"/>
          </a:xfrm>
          <a:prstGeom prst="diamond">
            <a:avLst/>
          </a:prstGeom>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chemeClr val="accent6">
                    <a:lumMod val="50000"/>
                  </a:schemeClr>
                </a:solidFill>
                <a:effectLst/>
                <a:uLnTx/>
                <a:uFillTx/>
                <a:latin typeface="Franklin Gothic Book"/>
                <a:ea typeface="+mn-ea"/>
                <a:cs typeface="+mn-cs"/>
              </a:rPr>
              <a:t>Is the behavior office managed?</a:t>
            </a:r>
          </a:p>
        </p:txBody>
      </p:sp>
      <p:sp>
        <p:nvSpPr>
          <p:cNvPr id="7" name="Rectangle 6">
            <a:extLst>
              <a:ext uri="{FF2B5EF4-FFF2-40B4-BE49-F238E27FC236}">
                <a16:creationId xmlns:a16="http://schemas.microsoft.com/office/drawing/2014/main" id="{C534516F-0B31-DC4B-9CB7-D509BFE7BC16}"/>
              </a:ext>
            </a:extLst>
          </p:cNvPr>
          <p:cNvSpPr/>
          <p:nvPr/>
        </p:nvSpPr>
        <p:spPr>
          <a:xfrm>
            <a:off x="5990047" y="2175549"/>
            <a:ext cx="1639888" cy="3899016"/>
          </a:xfrm>
          <a:prstGeom prst="rect">
            <a:avLst/>
          </a:prstGeom>
          <a:ln>
            <a:no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Inappropriate language</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Physical contact</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Defiance</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Disrespect</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Class disruptions</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School property misuse</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Dress Code violation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Misuse of technology</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Student wandering in  hallways</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Lying for avoidance or attention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Misuse of hallway pass</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Class absence/tardy</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Cheating/Plagiarism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 </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endParaRPr>
          </a:p>
        </p:txBody>
      </p:sp>
      <p:sp>
        <p:nvSpPr>
          <p:cNvPr id="8" name="Rectangle 7">
            <a:extLst>
              <a:ext uri="{FF2B5EF4-FFF2-40B4-BE49-F238E27FC236}">
                <a16:creationId xmlns:a16="http://schemas.microsoft.com/office/drawing/2014/main" id="{0E600CC7-2794-9B47-84E2-D24229C389E5}"/>
              </a:ext>
            </a:extLst>
          </p:cNvPr>
          <p:cNvSpPr/>
          <p:nvPr/>
        </p:nvSpPr>
        <p:spPr>
          <a:xfrm>
            <a:off x="7534684" y="2175549"/>
            <a:ext cx="1797049" cy="3899017"/>
          </a:xfrm>
          <a:prstGeom prst="rect">
            <a:avLst/>
          </a:prstGeom>
          <a:ln>
            <a:no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Abusive or racist, sexist, homophobic language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Fighting/Physical aggression</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Aggressive defiance</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Harassment/Bullying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Sustained disruption</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 Chronic absenteeism/truancy</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Forgery/theft</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Cheating/Plagiarism</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Tobacco/Drugs/Alcohol</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Vandalism/Property damage</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Threat to self and/or others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 Chronic misuse of technology</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 Insubordination in hallways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endParaRPr>
          </a:p>
        </p:txBody>
      </p:sp>
      <p:sp>
        <p:nvSpPr>
          <p:cNvPr id="9" name="Rectangle 8">
            <a:extLst>
              <a:ext uri="{FF2B5EF4-FFF2-40B4-BE49-F238E27FC236}">
                <a16:creationId xmlns:a16="http://schemas.microsoft.com/office/drawing/2014/main" id="{18A1B3BC-A0D5-DC4B-8D7A-0C4A1125B41F}"/>
              </a:ext>
            </a:extLst>
          </p:cNvPr>
          <p:cNvSpPr/>
          <p:nvPr/>
        </p:nvSpPr>
        <p:spPr>
          <a:xfrm>
            <a:off x="5993223" y="2150267"/>
            <a:ext cx="3338512" cy="3924300"/>
          </a:xfrm>
          <a:prstGeom prst="rect">
            <a:avLst/>
          </a:prstGeom>
          <a:noFill/>
        </p:spPr>
        <p:style>
          <a:lnRef idx="2">
            <a:schemeClr val="accent1"/>
          </a:lnRef>
          <a:fillRef idx="1">
            <a:schemeClr val="lt1"/>
          </a:fillRef>
          <a:effectRef idx="0">
            <a:schemeClr val="accent1"/>
          </a:effectRef>
          <a:fontRef idx="minor">
            <a:schemeClr val="dk1"/>
          </a:fontRef>
        </p:style>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accent6">
                  <a:lumMod val="50000"/>
                </a:schemeClr>
              </a:solidFill>
              <a:effectLst/>
              <a:uLnTx/>
              <a:uFillTx/>
              <a:latin typeface="Franklin Gothic Book"/>
              <a:ea typeface="+mn-ea"/>
              <a:cs typeface="+mn-cs"/>
            </a:endParaRPr>
          </a:p>
        </p:txBody>
      </p:sp>
      <p:sp>
        <p:nvSpPr>
          <p:cNvPr id="10" name="Down Arrow 9">
            <a:extLst>
              <a:ext uri="{FF2B5EF4-FFF2-40B4-BE49-F238E27FC236}">
                <a16:creationId xmlns:a16="http://schemas.microsoft.com/office/drawing/2014/main" id="{903D43CA-A64E-6544-8A3B-D94D75C6E4DA}"/>
              </a:ext>
            </a:extLst>
          </p:cNvPr>
          <p:cNvSpPr>
            <a:spLocks noChangeArrowheads="1"/>
          </p:cNvSpPr>
          <p:nvPr/>
        </p:nvSpPr>
        <p:spPr bwMode="auto">
          <a:xfrm flipH="1">
            <a:off x="7530716" y="1812729"/>
            <a:ext cx="80963" cy="298451"/>
          </a:xfrm>
          <a:prstGeom prst="downArrow">
            <a:avLst>
              <a:gd name="adj1" fmla="val 50000"/>
              <a:gd name="adj2" fmla="val 5000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6">
                  <a:lumMod val="50000"/>
                </a:schemeClr>
              </a:solidFill>
              <a:effectLst/>
              <a:uLnTx/>
              <a:uFillTx/>
              <a:latin typeface="Franklin Gothic Book"/>
              <a:ea typeface="ＭＳ Ｐゴシック" pitchFamily="-108" charset="-128"/>
              <a:cs typeface="+mn-cs"/>
            </a:endParaRPr>
          </a:p>
        </p:txBody>
      </p:sp>
      <p:sp>
        <p:nvSpPr>
          <p:cNvPr id="11" name="Left Arrow 10">
            <a:extLst>
              <a:ext uri="{FF2B5EF4-FFF2-40B4-BE49-F238E27FC236}">
                <a16:creationId xmlns:a16="http://schemas.microsoft.com/office/drawing/2014/main" id="{1D0F2B8A-B936-0546-8471-B857155DF5DD}"/>
              </a:ext>
            </a:extLst>
          </p:cNvPr>
          <p:cNvSpPr>
            <a:spLocks noChangeArrowheads="1"/>
          </p:cNvSpPr>
          <p:nvPr/>
        </p:nvSpPr>
        <p:spPr bwMode="auto">
          <a:xfrm>
            <a:off x="5891623" y="1061244"/>
            <a:ext cx="969963" cy="112713"/>
          </a:xfrm>
          <a:prstGeom prst="lef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6">
                  <a:lumMod val="50000"/>
                </a:schemeClr>
              </a:solidFill>
              <a:effectLst/>
              <a:uLnTx/>
              <a:uFillTx/>
              <a:latin typeface="Franklin Gothic Book"/>
              <a:ea typeface="ＭＳ Ｐゴシック" pitchFamily="-108" charset="-128"/>
              <a:cs typeface="+mn-cs"/>
            </a:endParaRPr>
          </a:p>
        </p:txBody>
      </p:sp>
      <p:sp>
        <p:nvSpPr>
          <p:cNvPr id="12" name="Right Arrow 11">
            <a:extLst>
              <a:ext uri="{FF2B5EF4-FFF2-40B4-BE49-F238E27FC236}">
                <a16:creationId xmlns:a16="http://schemas.microsoft.com/office/drawing/2014/main" id="{66B31912-A34C-7F4F-A95A-1DD95963900D}"/>
              </a:ext>
            </a:extLst>
          </p:cNvPr>
          <p:cNvSpPr>
            <a:spLocks noChangeArrowheads="1"/>
          </p:cNvSpPr>
          <p:nvPr/>
        </p:nvSpPr>
        <p:spPr bwMode="auto">
          <a:xfrm>
            <a:off x="8341135" y="1061244"/>
            <a:ext cx="990600" cy="112713"/>
          </a:xfrm>
          <a:prstGeom prst="rightArrow">
            <a:avLst>
              <a:gd name="adj1" fmla="val 50000"/>
              <a:gd name="adj2" fmla="val 50006"/>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6">
                  <a:lumMod val="50000"/>
                </a:schemeClr>
              </a:solidFill>
              <a:effectLst/>
              <a:uLnTx/>
              <a:uFillTx/>
              <a:latin typeface="Franklin Gothic Book"/>
              <a:ea typeface="ＭＳ Ｐゴシック" pitchFamily="-108" charset="-128"/>
              <a:cs typeface="+mn-cs"/>
            </a:endParaRPr>
          </a:p>
        </p:txBody>
      </p:sp>
      <p:sp>
        <p:nvSpPr>
          <p:cNvPr id="13" name="TextBox 4">
            <a:extLst>
              <a:ext uri="{FF2B5EF4-FFF2-40B4-BE49-F238E27FC236}">
                <a16:creationId xmlns:a16="http://schemas.microsoft.com/office/drawing/2014/main" id="{C96EB67C-D27D-E142-8A7D-8FE96935E54F}"/>
              </a:ext>
            </a:extLst>
          </p:cNvPr>
          <p:cNvSpPr txBox="1">
            <a:spLocks noChangeArrowheads="1"/>
          </p:cNvSpPr>
          <p:nvPr/>
        </p:nvSpPr>
        <p:spPr bwMode="auto">
          <a:xfrm>
            <a:off x="6021004" y="1071801"/>
            <a:ext cx="636587"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2133" b="0" i="0" u="none" strike="noStrike" kern="1200" cap="none" spc="0" normalizeH="0" baseline="0" noProof="0" dirty="0">
                <a:ln>
                  <a:noFill/>
                </a:ln>
                <a:solidFill>
                  <a:schemeClr val="accent6">
                    <a:lumMod val="50000"/>
                  </a:schemeClr>
                </a:solidFill>
                <a:effectLst/>
                <a:uLnTx/>
                <a:uFillTx/>
                <a:latin typeface="Calibri" pitchFamily="34" charset="0"/>
                <a:ea typeface="ＭＳ Ｐゴシック" pitchFamily="34" charset="-128"/>
                <a:cs typeface="+mn-cs"/>
              </a:rPr>
              <a:t>No</a:t>
            </a:r>
          </a:p>
        </p:txBody>
      </p:sp>
      <p:sp>
        <p:nvSpPr>
          <p:cNvPr id="14" name="TextBox 11">
            <a:extLst>
              <a:ext uri="{FF2B5EF4-FFF2-40B4-BE49-F238E27FC236}">
                <a16:creationId xmlns:a16="http://schemas.microsoft.com/office/drawing/2014/main" id="{5F31766E-CA0C-C840-BDB2-1A47F99F2D7A}"/>
              </a:ext>
            </a:extLst>
          </p:cNvPr>
          <p:cNvSpPr txBox="1">
            <a:spLocks noChangeArrowheads="1"/>
          </p:cNvSpPr>
          <p:nvPr/>
        </p:nvSpPr>
        <p:spPr bwMode="auto">
          <a:xfrm>
            <a:off x="8622584" y="1075769"/>
            <a:ext cx="655637"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2133" b="0" i="0" u="none" strike="noStrike" kern="1200" cap="none" spc="0" normalizeH="0" baseline="0" noProof="0" dirty="0">
                <a:ln>
                  <a:noFill/>
                </a:ln>
                <a:solidFill>
                  <a:schemeClr val="accent6">
                    <a:lumMod val="50000"/>
                  </a:schemeClr>
                </a:solidFill>
                <a:effectLst/>
                <a:uLnTx/>
                <a:uFillTx/>
                <a:latin typeface="Calibri" pitchFamily="34" charset="0"/>
                <a:ea typeface="ＭＳ Ｐゴシック" pitchFamily="34" charset="-128"/>
                <a:cs typeface="+mn-cs"/>
              </a:rPr>
              <a:t>Yes</a:t>
            </a:r>
          </a:p>
        </p:txBody>
      </p:sp>
      <p:sp>
        <p:nvSpPr>
          <p:cNvPr id="15" name="Rounded Rectangle 14">
            <a:extLst>
              <a:ext uri="{FF2B5EF4-FFF2-40B4-BE49-F238E27FC236}">
                <a16:creationId xmlns:a16="http://schemas.microsoft.com/office/drawing/2014/main" id="{1B78C880-4D40-EA4A-85A8-9E006F082470}"/>
              </a:ext>
            </a:extLst>
          </p:cNvPr>
          <p:cNvSpPr/>
          <p:nvPr/>
        </p:nvSpPr>
        <p:spPr>
          <a:xfrm>
            <a:off x="3272248" y="1232692"/>
            <a:ext cx="2119312" cy="58896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chemeClr val="accent6">
                    <a:lumMod val="50000"/>
                  </a:schemeClr>
                </a:solidFill>
                <a:effectLst/>
                <a:uLnTx/>
                <a:uFillTx/>
                <a:latin typeface="Franklin Gothic Book"/>
                <a:ea typeface="+mn-ea"/>
                <a:cs typeface="+mn-cs"/>
              </a:rPr>
              <a:t>Review expectation and redirect to activity</a:t>
            </a:r>
          </a:p>
        </p:txBody>
      </p:sp>
      <p:sp>
        <p:nvSpPr>
          <p:cNvPr id="16" name="Rounded Rectangle 15">
            <a:extLst>
              <a:ext uri="{FF2B5EF4-FFF2-40B4-BE49-F238E27FC236}">
                <a16:creationId xmlns:a16="http://schemas.microsoft.com/office/drawing/2014/main" id="{665CE1AB-134D-B143-9F74-4D5798D8D30C}"/>
              </a:ext>
            </a:extLst>
          </p:cNvPr>
          <p:cNvSpPr/>
          <p:nvPr/>
        </p:nvSpPr>
        <p:spPr>
          <a:xfrm>
            <a:off x="3138897" y="2185193"/>
            <a:ext cx="1046163" cy="3175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chemeClr val="accent6">
                    <a:lumMod val="50000"/>
                  </a:schemeClr>
                </a:solidFill>
                <a:effectLst/>
                <a:uLnTx/>
                <a:uFillTx/>
                <a:latin typeface="Franklin Gothic Book"/>
                <a:ea typeface="+mn-ea"/>
                <a:cs typeface="+mn-cs"/>
              </a:rPr>
              <a:t>Resolved</a:t>
            </a:r>
          </a:p>
        </p:txBody>
      </p:sp>
      <p:sp>
        <p:nvSpPr>
          <p:cNvPr id="17" name="Rounded Rectangle 16">
            <a:extLst>
              <a:ext uri="{FF2B5EF4-FFF2-40B4-BE49-F238E27FC236}">
                <a16:creationId xmlns:a16="http://schemas.microsoft.com/office/drawing/2014/main" id="{8A6B7052-3533-014E-B10D-D1D2917EA776}"/>
              </a:ext>
            </a:extLst>
          </p:cNvPr>
          <p:cNvSpPr/>
          <p:nvPr/>
        </p:nvSpPr>
        <p:spPr>
          <a:xfrm>
            <a:off x="4393023" y="2178843"/>
            <a:ext cx="1337389" cy="3175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chemeClr val="accent6">
                    <a:lumMod val="50000"/>
                  </a:schemeClr>
                </a:solidFill>
                <a:effectLst/>
                <a:uLnTx/>
                <a:uFillTx/>
                <a:latin typeface="Franklin Gothic Book"/>
                <a:ea typeface="+mn-ea"/>
                <a:cs typeface="+mn-cs"/>
              </a:rPr>
              <a:t>Not Resolved</a:t>
            </a:r>
          </a:p>
        </p:txBody>
      </p:sp>
      <p:sp>
        <p:nvSpPr>
          <p:cNvPr id="18" name="Rounded Rectangle 17">
            <a:extLst>
              <a:ext uri="{FF2B5EF4-FFF2-40B4-BE49-F238E27FC236}">
                <a16:creationId xmlns:a16="http://schemas.microsoft.com/office/drawing/2014/main" id="{91FFE4EA-891D-364C-A2C6-5BFE23D88F8D}"/>
              </a:ext>
            </a:extLst>
          </p:cNvPr>
          <p:cNvSpPr/>
          <p:nvPr/>
        </p:nvSpPr>
        <p:spPr>
          <a:xfrm>
            <a:off x="3138898" y="2748757"/>
            <a:ext cx="2752725" cy="2071687"/>
          </a:xfrm>
          <a:prstGeom prst="roundRect">
            <a:avLst/>
          </a:prstGeom>
        </p:spPr>
        <p:style>
          <a:lnRef idx="2">
            <a:schemeClr val="accent1"/>
          </a:lnRef>
          <a:fillRef idx="1">
            <a:schemeClr val="lt1"/>
          </a:fillRef>
          <a:effectRef idx="0">
            <a:schemeClr val="accent1"/>
          </a:effectRef>
          <a:fontRef idx="minor">
            <a:schemeClr val="dk1"/>
          </a:fontRef>
        </p:style>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1200" b="1" i="0" u="sng" strike="noStrike" kern="1200" cap="none" spc="0" normalizeH="0" baseline="0" noProof="0" dirty="0">
                <a:ln>
                  <a:noFill/>
                </a:ln>
                <a:solidFill>
                  <a:schemeClr val="accent6">
                    <a:lumMod val="50000"/>
                  </a:schemeClr>
                </a:solidFill>
                <a:effectLst/>
                <a:uLnTx/>
                <a:uFillTx/>
                <a:latin typeface="Calibri" pitchFamily="34" charset="0"/>
                <a:ea typeface="ＭＳ Ｐゴシック" pitchFamily="34" charset="-128"/>
                <a:cs typeface="+mn-cs"/>
              </a:rPr>
              <a:t>Utilize Classroom Strategies</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chemeClr val="accent6">
                    <a:lumMod val="50000"/>
                  </a:schemeClr>
                </a:solidFill>
                <a:effectLst/>
                <a:uLnTx/>
                <a:uFillTx/>
                <a:latin typeface="Calibri" pitchFamily="34" charset="0"/>
                <a:ea typeface="ＭＳ Ｐゴシック" pitchFamily="34" charset="-128"/>
                <a:cs typeface="+mn-cs"/>
              </a:rPr>
              <a:t>Teach/Review/Re-teach Expectations</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chemeClr val="accent6">
                    <a:lumMod val="50000"/>
                  </a:schemeClr>
                </a:solidFill>
                <a:effectLst/>
                <a:uLnTx/>
                <a:uFillTx/>
                <a:latin typeface="Calibri" pitchFamily="34" charset="0"/>
                <a:ea typeface="ＭＳ Ｐゴシック" pitchFamily="34" charset="-128"/>
                <a:cs typeface="+mn-cs"/>
              </a:rPr>
              <a:t>Behavior Contract</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chemeClr val="accent6">
                    <a:lumMod val="50000"/>
                  </a:schemeClr>
                </a:solidFill>
                <a:effectLst/>
                <a:uLnTx/>
                <a:uFillTx/>
                <a:latin typeface="Calibri" pitchFamily="34" charset="0"/>
                <a:ea typeface="ＭＳ Ｐゴシック" pitchFamily="34" charset="-128"/>
                <a:cs typeface="+mn-cs"/>
              </a:rPr>
              <a:t>Change of Seat</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chemeClr val="accent6">
                    <a:lumMod val="50000"/>
                  </a:schemeClr>
                </a:solidFill>
                <a:effectLst/>
                <a:uLnTx/>
                <a:uFillTx/>
                <a:latin typeface="Calibri" pitchFamily="34" charset="0"/>
                <a:ea typeface="ＭＳ Ｐゴシック" pitchFamily="34" charset="-128"/>
                <a:cs typeface="+mn-cs"/>
              </a:rPr>
              <a:t>Phone call home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chemeClr val="accent6">
                    <a:lumMod val="50000"/>
                  </a:schemeClr>
                </a:solidFill>
                <a:effectLst/>
                <a:uLnTx/>
                <a:uFillTx/>
                <a:latin typeface="Calibri" pitchFamily="34" charset="0"/>
                <a:ea typeface="ＭＳ Ｐゴシック" pitchFamily="34" charset="-128"/>
                <a:cs typeface="+mn-cs"/>
              </a:rPr>
              <a:t>Differentiated instruction</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chemeClr val="accent6">
                    <a:lumMod val="50000"/>
                  </a:schemeClr>
                </a:solidFill>
                <a:effectLst/>
                <a:uLnTx/>
                <a:uFillTx/>
                <a:latin typeface="Calibri" pitchFamily="34" charset="0"/>
                <a:ea typeface="ＭＳ Ｐゴシック" pitchFamily="34" charset="-128"/>
                <a:cs typeface="+mn-cs"/>
              </a:rPr>
              <a:t>Collaborate with student</a:t>
            </a:r>
            <a:r>
              <a:rPr kumimoji="0" lang="ja-JP" altLang="en-US" sz="1200" b="0" i="0" u="none" strike="noStrike" kern="1200" cap="none" spc="0" normalizeH="0" baseline="0" noProof="0">
                <a:ln>
                  <a:noFill/>
                </a:ln>
                <a:solidFill>
                  <a:schemeClr val="accent6">
                    <a:lumMod val="50000"/>
                  </a:schemeClr>
                </a:solidFill>
                <a:effectLst/>
                <a:uLnTx/>
                <a:uFillTx/>
                <a:latin typeface="Calibri" pitchFamily="34" charset="0"/>
                <a:ea typeface="ＭＳ Ｐゴシック" pitchFamily="34" charset="-128"/>
                <a:cs typeface="+mn-cs"/>
              </a:rPr>
              <a:t>’</a:t>
            </a:r>
            <a:r>
              <a:rPr kumimoji="0" lang="en-US" altLang="ja-JP" sz="1200" b="0" i="0" u="none" strike="noStrike" kern="1200" cap="none" spc="0" normalizeH="0" baseline="0" noProof="0" dirty="0">
                <a:ln>
                  <a:noFill/>
                </a:ln>
                <a:solidFill>
                  <a:schemeClr val="accent6">
                    <a:lumMod val="50000"/>
                  </a:schemeClr>
                </a:solidFill>
                <a:effectLst/>
                <a:uLnTx/>
                <a:uFillTx/>
                <a:latin typeface="Calibri" pitchFamily="34" charset="0"/>
                <a:ea typeface="ＭＳ Ｐゴシック" pitchFamily="34" charset="-128"/>
                <a:cs typeface="+mn-cs"/>
              </a:rPr>
              <a:t>s other teachers, liaison, adj. counselors, housemaster</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chemeClr val="accent6">
                    <a:lumMod val="50000"/>
                  </a:schemeClr>
                </a:solidFill>
                <a:effectLst/>
                <a:uLnTx/>
                <a:uFillTx/>
                <a:latin typeface="Calibri" pitchFamily="34" charset="0"/>
                <a:ea typeface="ＭＳ Ｐゴシック" pitchFamily="34" charset="-128"/>
                <a:cs typeface="+mn-cs"/>
              </a:rPr>
              <a:t>10-minute maximum time on passes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chemeClr val="accent6">
                  <a:lumMod val="50000"/>
                </a:schemeClr>
              </a:solidFill>
              <a:effectLst/>
              <a:uLnTx/>
              <a:uFillTx/>
              <a:latin typeface="Calibri" pitchFamily="34" charset="0"/>
              <a:ea typeface="ＭＳ Ｐゴシック" pitchFamily="34" charset="-128"/>
              <a:cs typeface="+mn-cs"/>
            </a:endParaRPr>
          </a:p>
        </p:txBody>
      </p:sp>
      <p:sp>
        <p:nvSpPr>
          <p:cNvPr id="19" name="Rounded Rectangle 18">
            <a:extLst>
              <a:ext uri="{FF2B5EF4-FFF2-40B4-BE49-F238E27FC236}">
                <a16:creationId xmlns:a16="http://schemas.microsoft.com/office/drawing/2014/main" id="{B2825B3C-0D85-6E40-B2C9-D12C764CEFF3}"/>
              </a:ext>
            </a:extLst>
          </p:cNvPr>
          <p:cNvSpPr/>
          <p:nvPr/>
        </p:nvSpPr>
        <p:spPr>
          <a:xfrm>
            <a:off x="3167472" y="5001418"/>
            <a:ext cx="1046163" cy="3175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chemeClr val="accent6">
                    <a:lumMod val="50000"/>
                  </a:schemeClr>
                </a:solidFill>
                <a:effectLst/>
                <a:uLnTx/>
                <a:uFillTx/>
                <a:latin typeface="Franklin Gothic Book"/>
                <a:ea typeface="+mn-ea"/>
                <a:cs typeface="+mn-cs"/>
              </a:rPr>
              <a:t>Resolved</a:t>
            </a:r>
          </a:p>
        </p:txBody>
      </p:sp>
      <p:sp>
        <p:nvSpPr>
          <p:cNvPr id="20" name="Rounded Rectangle 19">
            <a:extLst>
              <a:ext uri="{FF2B5EF4-FFF2-40B4-BE49-F238E27FC236}">
                <a16:creationId xmlns:a16="http://schemas.microsoft.com/office/drawing/2014/main" id="{D082B992-82EB-7242-9142-84C9B262FCBE}"/>
              </a:ext>
            </a:extLst>
          </p:cNvPr>
          <p:cNvSpPr/>
          <p:nvPr/>
        </p:nvSpPr>
        <p:spPr>
          <a:xfrm>
            <a:off x="4343201" y="4979193"/>
            <a:ext cx="1349983" cy="3175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chemeClr val="accent6">
                    <a:lumMod val="50000"/>
                  </a:schemeClr>
                </a:solidFill>
                <a:effectLst/>
                <a:uLnTx/>
                <a:uFillTx/>
                <a:latin typeface="Franklin Gothic Book"/>
                <a:ea typeface="+mn-ea"/>
                <a:cs typeface="+mn-cs"/>
              </a:rPr>
              <a:t>Not Resolved</a:t>
            </a:r>
          </a:p>
        </p:txBody>
      </p:sp>
      <p:sp>
        <p:nvSpPr>
          <p:cNvPr id="21" name="Rounded Rectangle 20">
            <a:extLst>
              <a:ext uri="{FF2B5EF4-FFF2-40B4-BE49-F238E27FC236}">
                <a16:creationId xmlns:a16="http://schemas.microsoft.com/office/drawing/2014/main" id="{173776EA-7235-894F-9CB4-B69ADD8B9870}"/>
              </a:ext>
            </a:extLst>
          </p:cNvPr>
          <p:cNvSpPr/>
          <p:nvPr/>
        </p:nvSpPr>
        <p:spPr>
          <a:xfrm>
            <a:off x="3275422" y="5549105"/>
            <a:ext cx="2381249" cy="8636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6">
                    <a:lumMod val="50000"/>
                  </a:schemeClr>
                </a:solidFill>
                <a:effectLst/>
                <a:uLnTx/>
                <a:uFillTx/>
                <a:latin typeface="Franklin Gothic Book"/>
                <a:ea typeface="+mn-ea"/>
                <a:cs typeface="+mn-cs"/>
              </a:rPr>
              <a:t>After multiple interventions for the same behavior over time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6">
                    <a:lumMod val="50000"/>
                  </a:schemeClr>
                </a:solidFill>
                <a:effectLst/>
                <a:uLnTx/>
                <a:uFillTx/>
                <a:latin typeface="Franklin Gothic Book"/>
                <a:ea typeface="+mn-ea"/>
                <a:cs typeface="+mn-cs"/>
              </a:rPr>
              <a:t>Refer to Administrator, Support Staff, and/or CST</a:t>
            </a:r>
          </a:p>
        </p:txBody>
      </p:sp>
      <p:sp>
        <p:nvSpPr>
          <p:cNvPr id="22" name="Down Arrow 21">
            <a:extLst>
              <a:ext uri="{FF2B5EF4-FFF2-40B4-BE49-F238E27FC236}">
                <a16:creationId xmlns:a16="http://schemas.microsoft.com/office/drawing/2014/main" id="{4311F444-C60B-EC4B-9B05-56A78354A099}"/>
              </a:ext>
            </a:extLst>
          </p:cNvPr>
          <p:cNvSpPr>
            <a:spLocks noChangeArrowheads="1"/>
          </p:cNvSpPr>
          <p:nvPr/>
        </p:nvSpPr>
        <p:spPr bwMode="auto">
          <a:xfrm rot="-1982272">
            <a:off x="4493035" y="1888331"/>
            <a:ext cx="346075" cy="231775"/>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6">
                  <a:lumMod val="50000"/>
                </a:schemeClr>
              </a:solidFill>
              <a:effectLst/>
              <a:uLnTx/>
              <a:uFillTx/>
              <a:latin typeface="Franklin Gothic Book"/>
              <a:ea typeface="ＭＳ Ｐゴシック" pitchFamily="-108" charset="-128"/>
              <a:cs typeface="+mn-cs"/>
            </a:endParaRPr>
          </a:p>
        </p:txBody>
      </p:sp>
      <p:sp>
        <p:nvSpPr>
          <p:cNvPr id="23" name="Down Arrow 22">
            <a:extLst>
              <a:ext uri="{FF2B5EF4-FFF2-40B4-BE49-F238E27FC236}">
                <a16:creationId xmlns:a16="http://schemas.microsoft.com/office/drawing/2014/main" id="{2133F031-F40E-DC49-9BF7-6F920F87B037}"/>
              </a:ext>
            </a:extLst>
          </p:cNvPr>
          <p:cNvSpPr>
            <a:spLocks noChangeArrowheads="1"/>
          </p:cNvSpPr>
          <p:nvPr/>
        </p:nvSpPr>
        <p:spPr bwMode="auto">
          <a:xfrm>
            <a:off x="4815298" y="2564605"/>
            <a:ext cx="173037" cy="184151"/>
          </a:xfrm>
          <a:prstGeom prst="downArrow">
            <a:avLst>
              <a:gd name="adj1" fmla="val 50000"/>
              <a:gd name="adj2" fmla="val 49999"/>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6">
                  <a:lumMod val="50000"/>
                </a:schemeClr>
              </a:solidFill>
              <a:effectLst/>
              <a:uLnTx/>
              <a:uFillTx/>
              <a:latin typeface="Franklin Gothic Book"/>
              <a:ea typeface="ＭＳ Ｐゴシック" pitchFamily="-108" charset="-128"/>
              <a:cs typeface="+mn-cs"/>
            </a:endParaRPr>
          </a:p>
        </p:txBody>
      </p:sp>
      <p:sp>
        <p:nvSpPr>
          <p:cNvPr id="24" name="Down Arrow 23">
            <a:extLst>
              <a:ext uri="{FF2B5EF4-FFF2-40B4-BE49-F238E27FC236}">
                <a16:creationId xmlns:a16="http://schemas.microsoft.com/office/drawing/2014/main" id="{0F1F2D4A-4436-8F44-B8F3-DA7004E004FF}"/>
              </a:ext>
            </a:extLst>
          </p:cNvPr>
          <p:cNvSpPr>
            <a:spLocks noChangeArrowheads="1"/>
          </p:cNvSpPr>
          <p:nvPr/>
        </p:nvSpPr>
        <p:spPr bwMode="auto">
          <a:xfrm rot="1787563">
            <a:off x="3626260" y="4753767"/>
            <a:ext cx="346075" cy="230188"/>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6">
                  <a:lumMod val="50000"/>
                </a:schemeClr>
              </a:solidFill>
              <a:effectLst/>
              <a:uLnTx/>
              <a:uFillTx/>
              <a:latin typeface="Franklin Gothic Book"/>
              <a:ea typeface="ＭＳ Ｐゴシック" pitchFamily="-108" charset="-128"/>
              <a:cs typeface="+mn-cs"/>
            </a:endParaRPr>
          </a:p>
        </p:txBody>
      </p:sp>
      <p:sp>
        <p:nvSpPr>
          <p:cNvPr id="25" name="Down Arrow 24">
            <a:extLst>
              <a:ext uri="{FF2B5EF4-FFF2-40B4-BE49-F238E27FC236}">
                <a16:creationId xmlns:a16="http://schemas.microsoft.com/office/drawing/2014/main" id="{89ADB2BE-2B6D-BF43-B3B0-342F01BE4E08}"/>
              </a:ext>
            </a:extLst>
          </p:cNvPr>
          <p:cNvSpPr>
            <a:spLocks noChangeArrowheads="1"/>
          </p:cNvSpPr>
          <p:nvPr/>
        </p:nvSpPr>
        <p:spPr bwMode="auto">
          <a:xfrm rot="-1982272">
            <a:off x="4908960" y="4745831"/>
            <a:ext cx="346075" cy="230187"/>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6">
                  <a:lumMod val="50000"/>
                </a:schemeClr>
              </a:solidFill>
              <a:effectLst/>
              <a:uLnTx/>
              <a:uFillTx/>
              <a:latin typeface="Franklin Gothic Book"/>
              <a:ea typeface="ＭＳ Ｐゴシック" pitchFamily="-108" charset="-128"/>
              <a:cs typeface="+mn-cs"/>
            </a:endParaRPr>
          </a:p>
        </p:txBody>
      </p:sp>
      <p:sp>
        <p:nvSpPr>
          <p:cNvPr id="26" name="Down Arrow 25">
            <a:extLst>
              <a:ext uri="{FF2B5EF4-FFF2-40B4-BE49-F238E27FC236}">
                <a16:creationId xmlns:a16="http://schemas.microsoft.com/office/drawing/2014/main" id="{6A6CC3C8-548E-7C47-937E-4EB6928DF3B1}"/>
              </a:ext>
            </a:extLst>
          </p:cNvPr>
          <p:cNvSpPr>
            <a:spLocks noChangeArrowheads="1"/>
          </p:cNvSpPr>
          <p:nvPr/>
        </p:nvSpPr>
        <p:spPr bwMode="auto">
          <a:xfrm>
            <a:off x="4815299" y="5318918"/>
            <a:ext cx="346075" cy="230188"/>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6">
                  <a:lumMod val="50000"/>
                </a:schemeClr>
              </a:solidFill>
              <a:effectLst/>
              <a:uLnTx/>
              <a:uFillTx/>
              <a:latin typeface="Franklin Gothic Book"/>
              <a:ea typeface="ＭＳ Ｐゴシック" pitchFamily="-108" charset="-128"/>
              <a:cs typeface="+mn-cs"/>
            </a:endParaRPr>
          </a:p>
        </p:txBody>
      </p:sp>
      <p:sp>
        <p:nvSpPr>
          <p:cNvPr id="27" name="Rounded Rectangle 26">
            <a:extLst>
              <a:ext uri="{FF2B5EF4-FFF2-40B4-BE49-F238E27FC236}">
                <a16:creationId xmlns:a16="http://schemas.microsoft.com/office/drawing/2014/main" id="{644D690E-C914-C346-AFA7-480D63FBE793}"/>
              </a:ext>
            </a:extLst>
          </p:cNvPr>
          <p:cNvSpPr/>
          <p:nvPr/>
        </p:nvSpPr>
        <p:spPr>
          <a:xfrm>
            <a:off x="9566687" y="696117"/>
            <a:ext cx="2112963" cy="822327"/>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128"/>
                <a:cs typeface="ＭＳ Ｐゴシック" charset="-128"/>
              </a:rPr>
              <a:t>Contact front desk at x1100 with details of immediate event OR fill out SWIS referral. </a:t>
            </a:r>
          </a:p>
        </p:txBody>
      </p:sp>
      <p:sp>
        <p:nvSpPr>
          <p:cNvPr id="28" name="Rounded Rectangle 27">
            <a:extLst>
              <a:ext uri="{FF2B5EF4-FFF2-40B4-BE49-F238E27FC236}">
                <a16:creationId xmlns:a16="http://schemas.microsoft.com/office/drawing/2014/main" id="{07FAF13A-60D4-3747-B068-E8610F41A964}"/>
              </a:ext>
            </a:extLst>
          </p:cNvPr>
          <p:cNvSpPr/>
          <p:nvPr/>
        </p:nvSpPr>
        <p:spPr>
          <a:xfrm>
            <a:off x="9560335" y="1750216"/>
            <a:ext cx="2239963" cy="896939"/>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6">
                    <a:lumMod val="50000"/>
                  </a:schemeClr>
                </a:solidFill>
                <a:effectLst/>
                <a:uLnTx/>
                <a:uFillTx/>
                <a:latin typeface="Franklin Gothic Book"/>
                <a:ea typeface="+mn-ea"/>
                <a:cs typeface="+mn-cs"/>
              </a:rPr>
              <a:t>Administrator comes to class and escorts student to temporary placement OR will process referral. </a:t>
            </a:r>
          </a:p>
        </p:txBody>
      </p:sp>
      <p:sp>
        <p:nvSpPr>
          <p:cNvPr id="29" name="Rounded Rectangle 28">
            <a:extLst>
              <a:ext uri="{FF2B5EF4-FFF2-40B4-BE49-F238E27FC236}">
                <a16:creationId xmlns:a16="http://schemas.microsoft.com/office/drawing/2014/main" id="{EA4BAADE-196C-E64A-A728-59635786B005}"/>
              </a:ext>
            </a:extLst>
          </p:cNvPr>
          <p:cNvSpPr/>
          <p:nvPr/>
        </p:nvSpPr>
        <p:spPr>
          <a:xfrm>
            <a:off x="9447264" y="2858294"/>
            <a:ext cx="2468563" cy="1141412"/>
          </a:xfrm>
          <a:prstGeom prst="roundRect">
            <a:avLst>
              <a:gd name="adj" fmla="val 50000"/>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6">
                    <a:lumMod val="50000"/>
                  </a:schemeClr>
                </a:solidFill>
                <a:effectLst/>
                <a:uLnTx/>
                <a:uFillTx/>
                <a:latin typeface="Franklin Gothic Book"/>
                <a:ea typeface="+mn-ea"/>
                <a:cs typeface="+mn-cs"/>
              </a:rPr>
              <a:t>Teacher fills out </a:t>
            </a:r>
            <a:r>
              <a:rPr kumimoji="0" lang="en-US" sz="1200" b="1" i="0" u="sng" strike="noStrike" kern="1200" cap="none" spc="0" normalizeH="0" baseline="0" noProof="0" dirty="0">
                <a:ln>
                  <a:noFill/>
                </a:ln>
                <a:solidFill>
                  <a:schemeClr val="accent6">
                    <a:lumMod val="50000"/>
                  </a:schemeClr>
                </a:solidFill>
                <a:effectLst/>
                <a:uLnTx/>
                <a:uFillTx/>
                <a:latin typeface="Franklin Gothic Book"/>
                <a:ea typeface="+mn-ea"/>
                <a:cs typeface="+mn-cs"/>
              </a:rPr>
              <a:t>SWIS</a:t>
            </a:r>
            <a:r>
              <a:rPr kumimoji="0" lang="en-US" sz="1200" b="0" i="0" u="none" strike="noStrike" kern="1200" cap="none" spc="0" normalizeH="0" baseline="0" noProof="0" dirty="0">
                <a:ln>
                  <a:noFill/>
                </a:ln>
                <a:solidFill>
                  <a:schemeClr val="accent6">
                    <a:lumMod val="50000"/>
                  </a:schemeClr>
                </a:solidFill>
                <a:effectLst/>
                <a:uLnTx/>
                <a:uFillTx/>
                <a:latin typeface="Franklin Gothic Book"/>
                <a:ea typeface="+mn-ea"/>
                <a:cs typeface="+mn-cs"/>
              </a:rPr>
              <a:t> </a:t>
            </a:r>
            <a:r>
              <a:rPr kumimoji="0" lang="en-US" sz="1200" b="1" i="0" u="sng" strike="noStrike" kern="1200" cap="none" spc="0" normalizeH="0" baseline="0" noProof="0" dirty="0">
                <a:ln>
                  <a:noFill/>
                </a:ln>
                <a:solidFill>
                  <a:schemeClr val="accent6">
                    <a:lumMod val="50000"/>
                  </a:schemeClr>
                </a:solidFill>
                <a:effectLst/>
                <a:uLnTx/>
                <a:uFillTx/>
                <a:latin typeface="Franklin Gothic Book"/>
                <a:ea typeface="+mn-ea"/>
                <a:cs typeface="+mn-cs"/>
              </a:rPr>
              <a:t>referral form by end of day</a:t>
            </a:r>
            <a:r>
              <a:rPr kumimoji="0" lang="en-US" sz="1200" b="0" i="0" u="none" strike="noStrike" kern="1200" cap="none" spc="0" normalizeH="0" baseline="0" noProof="0" dirty="0">
                <a:ln>
                  <a:noFill/>
                </a:ln>
                <a:solidFill>
                  <a:schemeClr val="accent6">
                    <a:lumMod val="50000"/>
                  </a:schemeClr>
                </a:solidFill>
                <a:effectLst/>
                <a:uLnTx/>
                <a:uFillTx/>
                <a:latin typeface="Franklin Gothic Book"/>
                <a:ea typeface="+mn-ea"/>
                <a:cs typeface="+mn-cs"/>
              </a:rPr>
              <a:t>. Administrator collects more information &amp;  conducts student/teacher interviews. </a:t>
            </a:r>
          </a:p>
        </p:txBody>
      </p:sp>
      <p:sp>
        <p:nvSpPr>
          <p:cNvPr id="30" name="Rounded Rectangle 29">
            <a:extLst>
              <a:ext uri="{FF2B5EF4-FFF2-40B4-BE49-F238E27FC236}">
                <a16:creationId xmlns:a16="http://schemas.microsoft.com/office/drawing/2014/main" id="{A5EC5F72-E94D-A74C-B89C-EC1BE87405A2}"/>
              </a:ext>
            </a:extLst>
          </p:cNvPr>
          <p:cNvSpPr/>
          <p:nvPr/>
        </p:nvSpPr>
        <p:spPr>
          <a:xfrm>
            <a:off x="9566686" y="4233069"/>
            <a:ext cx="2119313" cy="58737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6">
                    <a:lumMod val="50000"/>
                  </a:schemeClr>
                </a:solidFill>
                <a:effectLst/>
                <a:uLnTx/>
                <a:uFillTx/>
                <a:latin typeface="Franklin Gothic Book"/>
                <a:ea typeface="+mn-ea"/>
                <a:cs typeface="+mn-cs"/>
              </a:rPr>
              <a:t>Administrator determines need for further consequence.</a:t>
            </a:r>
          </a:p>
        </p:txBody>
      </p:sp>
      <p:sp>
        <p:nvSpPr>
          <p:cNvPr id="31" name="Rounded Rectangle 30">
            <a:extLst>
              <a:ext uri="{FF2B5EF4-FFF2-40B4-BE49-F238E27FC236}">
                <a16:creationId xmlns:a16="http://schemas.microsoft.com/office/drawing/2014/main" id="{DA1263BE-7060-294D-8411-148C57749CCA}"/>
              </a:ext>
            </a:extLst>
          </p:cNvPr>
          <p:cNvSpPr/>
          <p:nvPr/>
        </p:nvSpPr>
        <p:spPr>
          <a:xfrm>
            <a:off x="9560336" y="5055393"/>
            <a:ext cx="2119313" cy="58737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6">
                    <a:lumMod val="50000"/>
                  </a:schemeClr>
                </a:solidFill>
                <a:effectLst/>
                <a:uLnTx/>
                <a:uFillTx/>
                <a:latin typeface="Franklin Gothic Book"/>
                <a:ea typeface="+mn-ea"/>
                <a:cs typeface="+mn-cs"/>
              </a:rPr>
              <a:t>Administrator contacts teacher &amp; home about action  </a:t>
            </a:r>
          </a:p>
        </p:txBody>
      </p:sp>
      <p:sp>
        <p:nvSpPr>
          <p:cNvPr id="32" name="Down Arrow 31">
            <a:extLst>
              <a:ext uri="{FF2B5EF4-FFF2-40B4-BE49-F238E27FC236}">
                <a16:creationId xmlns:a16="http://schemas.microsoft.com/office/drawing/2014/main" id="{A67441BD-5B48-4540-B0C6-A97D8E9ED053}"/>
              </a:ext>
            </a:extLst>
          </p:cNvPr>
          <p:cNvSpPr>
            <a:spLocks noChangeArrowheads="1"/>
          </p:cNvSpPr>
          <p:nvPr/>
        </p:nvSpPr>
        <p:spPr bwMode="auto">
          <a:xfrm>
            <a:off x="10454099" y="1518443"/>
            <a:ext cx="344487" cy="231775"/>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6">
                  <a:lumMod val="50000"/>
                </a:schemeClr>
              </a:solidFill>
              <a:effectLst/>
              <a:uLnTx/>
              <a:uFillTx/>
              <a:latin typeface="Franklin Gothic Book"/>
              <a:ea typeface="ＭＳ Ｐゴシック" pitchFamily="-108" charset="-128"/>
              <a:cs typeface="+mn-cs"/>
            </a:endParaRPr>
          </a:p>
        </p:txBody>
      </p:sp>
      <p:sp>
        <p:nvSpPr>
          <p:cNvPr id="33" name="Down Arrow 32">
            <a:extLst>
              <a:ext uri="{FF2B5EF4-FFF2-40B4-BE49-F238E27FC236}">
                <a16:creationId xmlns:a16="http://schemas.microsoft.com/office/drawing/2014/main" id="{012749C0-616C-2F41-97AA-EFB0D3EC0DDF}"/>
              </a:ext>
            </a:extLst>
          </p:cNvPr>
          <p:cNvSpPr>
            <a:spLocks noChangeArrowheads="1"/>
          </p:cNvSpPr>
          <p:nvPr/>
        </p:nvSpPr>
        <p:spPr bwMode="auto">
          <a:xfrm>
            <a:off x="10454099" y="2629693"/>
            <a:ext cx="344487" cy="230188"/>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6">
                  <a:lumMod val="50000"/>
                </a:schemeClr>
              </a:solidFill>
              <a:effectLst/>
              <a:uLnTx/>
              <a:uFillTx/>
              <a:latin typeface="Franklin Gothic Book"/>
              <a:ea typeface="ＭＳ Ｐゴシック" pitchFamily="-108" charset="-128"/>
              <a:cs typeface="+mn-cs"/>
            </a:endParaRPr>
          </a:p>
        </p:txBody>
      </p:sp>
      <p:sp>
        <p:nvSpPr>
          <p:cNvPr id="34" name="Down Arrow 33">
            <a:extLst>
              <a:ext uri="{FF2B5EF4-FFF2-40B4-BE49-F238E27FC236}">
                <a16:creationId xmlns:a16="http://schemas.microsoft.com/office/drawing/2014/main" id="{4DEAA234-A888-F548-BDB4-DB31721348E8}"/>
              </a:ext>
            </a:extLst>
          </p:cNvPr>
          <p:cNvSpPr>
            <a:spLocks noChangeArrowheads="1"/>
          </p:cNvSpPr>
          <p:nvPr/>
        </p:nvSpPr>
        <p:spPr bwMode="auto">
          <a:xfrm>
            <a:off x="10454099" y="4001293"/>
            <a:ext cx="344487" cy="231775"/>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6">
                  <a:lumMod val="50000"/>
                </a:schemeClr>
              </a:solidFill>
              <a:effectLst/>
              <a:uLnTx/>
              <a:uFillTx/>
              <a:latin typeface="Franklin Gothic Book"/>
              <a:ea typeface="ＭＳ Ｐゴシック" pitchFamily="-108" charset="-128"/>
              <a:cs typeface="+mn-cs"/>
            </a:endParaRPr>
          </a:p>
        </p:txBody>
      </p:sp>
      <p:sp>
        <p:nvSpPr>
          <p:cNvPr id="35" name="Down Arrow 34">
            <a:extLst>
              <a:ext uri="{FF2B5EF4-FFF2-40B4-BE49-F238E27FC236}">
                <a16:creationId xmlns:a16="http://schemas.microsoft.com/office/drawing/2014/main" id="{5B9208BD-7E23-6E47-9F97-AE3CAAD2326A}"/>
              </a:ext>
            </a:extLst>
          </p:cNvPr>
          <p:cNvSpPr>
            <a:spLocks noChangeArrowheads="1"/>
          </p:cNvSpPr>
          <p:nvPr/>
        </p:nvSpPr>
        <p:spPr bwMode="auto">
          <a:xfrm>
            <a:off x="10454099" y="4820442"/>
            <a:ext cx="344487" cy="230188"/>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6">
                  <a:lumMod val="50000"/>
                </a:schemeClr>
              </a:solidFill>
              <a:effectLst/>
              <a:uLnTx/>
              <a:uFillTx/>
              <a:latin typeface="Franklin Gothic Book"/>
              <a:ea typeface="ＭＳ Ｐゴシック" pitchFamily="-108" charset="-128"/>
              <a:cs typeface="+mn-cs"/>
            </a:endParaRPr>
          </a:p>
        </p:txBody>
      </p:sp>
      <p:sp>
        <p:nvSpPr>
          <p:cNvPr id="36" name="TextBox 34">
            <a:extLst>
              <a:ext uri="{FF2B5EF4-FFF2-40B4-BE49-F238E27FC236}">
                <a16:creationId xmlns:a16="http://schemas.microsoft.com/office/drawing/2014/main" id="{123FD271-CB9D-7D4D-9C77-622F71F9DC31}"/>
              </a:ext>
            </a:extLst>
          </p:cNvPr>
          <p:cNvSpPr txBox="1">
            <a:spLocks noChangeArrowheads="1"/>
          </p:cNvSpPr>
          <p:nvPr/>
        </p:nvSpPr>
        <p:spPr bwMode="auto">
          <a:xfrm>
            <a:off x="9693686" y="287251"/>
            <a:ext cx="1720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accent6">
                    <a:lumMod val="50000"/>
                  </a:schemeClr>
                </a:solidFill>
                <a:effectLst/>
                <a:uLnTx/>
                <a:uFillTx/>
                <a:latin typeface="Calibri" pitchFamily="34" charset="0"/>
                <a:ea typeface="ＭＳ Ｐゴシック" pitchFamily="34" charset="-128"/>
                <a:cs typeface="+mn-cs"/>
              </a:rPr>
              <a:t>Administration</a:t>
            </a:r>
          </a:p>
        </p:txBody>
      </p:sp>
      <p:sp>
        <p:nvSpPr>
          <p:cNvPr id="37" name="TextBox 35">
            <a:extLst>
              <a:ext uri="{FF2B5EF4-FFF2-40B4-BE49-F238E27FC236}">
                <a16:creationId xmlns:a16="http://schemas.microsoft.com/office/drawing/2014/main" id="{5947D750-090C-9E49-878C-FEE25405B995}"/>
              </a:ext>
            </a:extLst>
          </p:cNvPr>
          <p:cNvSpPr txBox="1">
            <a:spLocks noChangeArrowheads="1"/>
          </p:cNvSpPr>
          <p:nvPr/>
        </p:nvSpPr>
        <p:spPr bwMode="auto">
          <a:xfrm>
            <a:off x="5891623" y="6074567"/>
            <a:ext cx="3440112" cy="5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chemeClr val="accent6">
                    <a:lumMod val="50000"/>
                  </a:schemeClr>
                </a:solidFill>
                <a:effectLst/>
                <a:uLnTx/>
                <a:uFillTx/>
                <a:latin typeface="Calibri" pitchFamily="34" charset="0"/>
                <a:ea typeface="ＭＳ Ｐゴシック" pitchFamily="34" charset="-128"/>
                <a:cs typeface="+mn-cs"/>
              </a:rPr>
              <a:t>Gray area? Refer to adjustment counselor, administration, or support staff</a:t>
            </a:r>
          </a:p>
        </p:txBody>
      </p:sp>
      <p:sp>
        <p:nvSpPr>
          <p:cNvPr id="38" name="Down Arrow 37">
            <a:extLst>
              <a:ext uri="{FF2B5EF4-FFF2-40B4-BE49-F238E27FC236}">
                <a16:creationId xmlns:a16="http://schemas.microsoft.com/office/drawing/2014/main" id="{2E681BF3-D4AD-0B45-86D0-6AE1F713B835}"/>
              </a:ext>
            </a:extLst>
          </p:cNvPr>
          <p:cNvSpPr>
            <a:spLocks noChangeArrowheads="1"/>
          </p:cNvSpPr>
          <p:nvPr/>
        </p:nvSpPr>
        <p:spPr bwMode="auto">
          <a:xfrm>
            <a:off x="10454099" y="5668167"/>
            <a:ext cx="344487" cy="274639"/>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6">
                  <a:lumMod val="50000"/>
                </a:schemeClr>
              </a:solidFill>
              <a:effectLst/>
              <a:uLnTx/>
              <a:uFillTx/>
              <a:latin typeface="Franklin Gothic Book"/>
              <a:ea typeface="ＭＳ Ｐゴシック" pitchFamily="-108" charset="-128"/>
              <a:cs typeface="+mn-cs"/>
            </a:endParaRPr>
          </a:p>
        </p:txBody>
      </p:sp>
      <p:sp>
        <p:nvSpPr>
          <p:cNvPr id="39" name="Rounded Rectangle 38">
            <a:extLst>
              <a:ext uri="{FF2B5EF4-FFF2-40B4-BE49-F238E27FC236}">
                <a16:creationId xmlns:a16="http://schemas.microsoft.com/office/drawing/2014/main" id="{19A3D7A9-15F4-9146-8053-C585F93B6051}"/>
              </a:ext>
            </a:extLst>
          </p:cNvPr>
          <p:cNvSpPr/>
          <p:nvPr/>
        </p:nvSpPr>
        <p:spPr>
          <a:xfrm>
            <a:off x="9566685" y="5958681"/>
            <a:ext cx="2112963" cy="700087"/>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rPr>
              <a:t>Resolution with student, teacher, &amp; others occurs.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chemeClr val="accent6">
                  <a:lumMod val="50000"/>
                </a:schemeClr>
              </a:solidFill>
              <a:effectLst/>
              <a:uLnTx/>
              <a:uFillTx/>
              <a:latin typeface="Franklin Gothic Book"/>
              <a:ea typeface="ＭＳ Ｐゴシック" charset="0"/>
              <a:cs typeface="ＭＳ Ｐゴシック" charset="0"/>
            </a:endParaRPr>
          </a:p>
        </p:txBody>
      </p:sp>
      <p:sp>
        <p:nvSpPr>
          <p:cNvPr id="40" name="TextBox 39">
            <a:extLst>
              <a:ext uri="{FF2B5EF4-FFF2-40B4-BE49-F238E27FC236}">
                <a16:creationId xmlns:a16="http://schemas.microsoft.com/office/drawing/2014/main" id="{AE1883B2-F24F-C642-A475-CC7768CFE436}"/>
              </a:ext>
            </a:extLst>
          </p:cNvPr>
          <p:cNvSpPr txBox="1">
            <a:spLocks noChangeArrowheads="1"/>
          </p:cNvSpPr>
          <p:nvPr/>
        </p:nvSpPr>
        <p:spPr bwMode="auto">
          <a:xfrm>
            <a:off x="6238491" y="2221814"/>
            <a:ext cx="114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accent6">
                    <a:lumMod val="50000"/>
                  </a:schemeClr>
                </a:solidFill>
                <a:effectLst/>
                <a:uLnTx/>
                <a:uFillTx/>
                <a:latin typeface="Calibri" pitchFamily="34" charset="0"/>
                <a:ea typeface="ＭＳ Ｐゴシック" pitchFamily="34" charset="-128"/>
                <a:cs typeface="+mn-cs"/>
              </a:rPr>
              <a:t>Teacher</a:t>
            </a:r>
          </a:p>
        </p:txBody>
      </p:sp>
      <p:sp>
        <p:nvSpPr>
          <p:cNvPr id="41" name="TextBox 40">
            <a:extLst>
              <a:ext uri="{FF2B5EF4-FFF2-40B4-BE49-F238E27FC236}">
                <a16:creationId xmlns:a16="http://schemas.microsoft.com/office/drawing/2014/main" id="{311A4F45-17BD-0642-9D72-2C69A03CE9B1}"/>
              </a:ext>
            </a:extLst>
          </p:cNvPr>
          <p:cNvSpPr txBox="1">
            <a:spLocks noChangeArrowheads="1"/>
          </p:cNvSpPr>
          <p:nvPr/>
        </p:nvSpPr>
        <p:spPr bwMode="auto">
          <a:xfrm>
            <a:off x="7617373" y="2221814"/>
            <a:ext cx="17335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accent6">
                    <a:lumMod val="50000"/>
                  </a:schemeClr>
                </a:solidFill>
                <a:effectLst/>
                <a:uLnTx/>
                <a:uFillTx/>
                <a:latin typeface="Calibri" pitchFamily="34" charset="0"/>
                <a:ea typeface="ＭＳ Ｐゴシック" pitchFamily="34" charset="-128"/>
                <a:cs typeface="+mn-cs"/>
              </a:rPr>
              <a:t>Administration</a:t>
            </a:r>
          </a:p>
        </p:txBody>
      </p:sp>
      <p:sp>
        <p:nvSpPr>
          <p:cNvPr id="42" name="TextBox 42">
            <a:extLst>
              <a:ext uri="{FF2B5EF4-FFF2-40B4-BE49-F238E27FC236}">
                <a16:creationId xmlns:a16="http://schemas.microsoft.com/office/drawing/2014/main" id="{4E7EFAA8-629B-754B-98EA-08BE89BA9259}"/>
              </a:ext>
            </a:extLst>
          </p:cNvPr>
          <p:cNvSpPr txBox="1">
            <a:spLocks noChangeArrowheads="1"/>
          </p:cNvSpPr>
          <p:nvPr/>
        </p:nvSpPr>
        <p:spPr bwMode="auto">
          <a:xfrm>
            <a:off x="3637372" y="673892"/>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accent6">
                    <a:lumMod val="50000"/>
                  </a:schemeClr>
                </a:solidFill>
                <a:effectLst/>
                <a:uLnTx/>
                <a:uFillTx/>
                <a:latin typeface="Calibri" pitchFamily="34" charset="0"/>
                <a:ea typeface="ＭＳ Ｐゴシック" pitchFamily="34" charset="-128"/>
                <a:cs typeface="+mn-cs"/>
              </a:rPr>
              <a:t>Teacher</a:t>
            </a:r>
          </a:p>
        </p:txBody>
      </p:sp>
      <p:sp>
        <p:nvSpPr>
          <p:cNvPr id="45" name="TextBox 43">
            <a:extLst>
              <a:ext uri="{FF2B5EF4-FFF2-40B4-BE49-F238E27FC236}">
                <a16:creationId xmlns:a16="http://schemas.microsoft.com/office/drawing/2014/main" id="{7BDF6154-7F6B-C84B-A3FC-FD38F76E8970}"/>
              </a:ext>
            </a:extLst>
          </p:cNvPr>
          <p:cNvSpPr txBox="1">
            <a:spLocks noChangeArrowheads="1"/>
          </p:cNvSpPr>
          <p:nvPr/>
        </p:nvSpPr>
        <p:spPr bwMode="auto">
          <a:xfrm>
            <a:off x="3167473" y="6426396"/>
            <a:ext cx="2638425"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chemeClr val="accent6">
                    <a:lumMod val="50000"/>
                  </a:schemeClr>
                </a:solidFill>
                <a:effectLst/>
                <a:uLnTx/>
                <a:uFillTx/>
                <a:latin typeface="Calibri" pitchFamily="34" charset="0"/>
                <a:ea typeface="ＭＳ Ｐゴシック" pitchFamily="34" charset="-128"/>
                <a:cs typeface="+mn-cs"/>
              </a:rPr>
              <a:t>*Teacher determines severity. </a:t>
            </a:r>
          </a:p>
        </p:txBody>
      </p:sp>
      <p:cxnSp>
        <p:nvCxnSpPr>
          <p:cNvPr id="47" name="Straight Connector 46">
            <a:extLst>
              <a:ext uri="{FF2B5EF4-FFF2-40B4-BE49-F238E27FC236}">
                <a16:creationId xmlns:a16="http://schemas.microsoft.com/office/drawing/2014/main" id="{33AB89B5-E4E8-6943-BDC8-5DC14B943753}"/>
              </a:ext>
            </a:extLst>
          </p:cNvPr>
          <p:cNvCxnSpPr>
            <a:cxnSpLocks/>
          </p:cNvCxnSpPr>
          <p:nvPr/>
        </p:nvCxnSpPr>
        <p:spPr>
          <a:xfrm>
            <a:off x="7577624" y="2150267"/>
            <a:ext cx="0" cy="392429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273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E8EA71B-D872-591F-C192-49A9F6199034}"/>
              </a:ext>
            </a:extLst>
          </p:cNvPr>
          <p:cNvGraphicFramePr/>
          <p:nvPr/>
        </p:nvGraphicFramePr>
        <p:xfrm>
          <a:off x="-49237" y="-594360"/>
          <a:ext cx="12290474" cy="8046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95874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A7D859C-4A43-8441-B80A-738E6FD79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521" y="179100"/>
            <a:ext cx="8495379" cy="6499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199745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screenshot of a computer&#10;&#10;Description automatically generated">
            <a:extLst>
              <a:ext uri="{FF2B5EF4-FFF2-40B4-BE49-F238E27FC236}">
                <a16:creationId xmlns:a16="http://schemas.microsoft.com/office/drawing/2014/main" id="{ED8B564D-7BA5-F94D-B845-37A3AF08F293}"/>
              </a:ext>
            </a:extLst>
          </p:cNvPr>
          <p:cNvPicPr>
            <a:picLocks noChangeAspect="1"/>
          </p:cNvPicPr>
          <p:nvPr/>
        </p:nvPicPr>
        <p:blipFill rotWithShape="1">
          <a:blip r:embed="rId3"/>
          <a:srcRect b="11067"/>
          <a:stretch/>
        </p:blipFill>
        <p:spPr>
          <a:xfrm>
            <a:off x="1894217" y="710883"/>
            <a:ext cx="7629612" cy="4291651"/>
          </a:xfrm>
          <a:prstGeom prst="roundRect">
            <a:avLst>
              <a:gd name="adj" fmla="val 8594"/>
            </a:avLst>
          </a:prstGeom>
          <a:solidFill>
            <a:srgbClr val="FFFFFF">
              <a:shade val="85000"/>
            </a:srgbClr>
          </a:solidFill>
          <a:ln>
            <a:solidFill>
              <a:schemeClr val="accent6">
                <a:lumMod val="50000"/>
              </a:schemeClr>
            </a:solidFill>
          </a:ln>
          <a:effectLst/>
        </p:spPr>
      </p:pic>
      <p:sp>
        <p:nvSpPr>
          <p:cNvPr id="5" name="Content Placeholder 7">
            <a:extLst>
              <a:ext uri="{FF2B5EF4-FFF2-40B4-BE49-F238E27FC236}">
                <a16:creationId xmlns:a16="http://schemas.microsoft.com/office/drawing/2014/main" id="{2B756632-3DF6-4946-993B-418641BA2C65}"/>
              </a:ext>
            </a:extLst>
          </p:cNvPr>
          <p:cNvSpPr txBox="1">
            <a:spLocks/>
          </p:cNvSpPr>
          <p:nvPr/>
        </p:nvSpPr>
        <p:spPr>
          <a:xfrm>
            <a:off x="1209821" y="5202581"/>
            <a:ext cx="9557698" cy="1176124"/>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0" marR="0" lvl="0" indent="0" algn="ctr" defTabSz="914377"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Hind Vadodara"/>
              </a:rPr>
              <a:t>For more examples from schools across the state, check out the </a:t>
            </a:r>
          </a:p>
          <a:p>
            <a:pPr marL="0" marR="0" lvl="0" indent="0" algn="ctr" defTabSz="914377"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400" b="0" i="0" u="none" strike="noStrike" kern="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sym typeface="Hind Vadodara"/>
                <a:hlinkClick r:id="rId4">
                  <a:extLst>
                    <a:ext uri="{A12FA001-AC4F-418D-AE19-62706E023703}">
                      <ahyp:hlinkClr xmlns:ahyp="http://schemas.microsoft.com/office/drawing/2018/hyperlinkcolor" val="tx"/>
                    </a:ext>
                  </a:extLst>
                </a:hlinkClick>
              </a:rPr>
              <a:t>Exemplar Repository</a:t>
            </a:r>
            <a:endParaRPr kumimoji="0" lang="en-US" sz="2400" b="0" i="0" u="none" strike="noStrike" kern="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sym typeface="Hind Vadodara"/>
            </a:endParaRPr>
          </a:p>
          <a:p>
            <a:pPr marL="0" marR="0" lvl="0" indent="0" algn="ctr" defTabSz="914377"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Hind Vadodara"/>
              </a:rPr>
              <a:t>Includes examples of teaching matrices, lesson plans, recognition systems, flow charts, etc.</a:t>
            </a:r>
          </a:p>
        </p:txBody>
      </p:sp>
    </p:spTree>
    <p:extLst>
      <p:ext uri="{BB962C8B-B14F-4D97-AF65-F5344CB8AC3E}">
        <p14:creationId xmlns:p14="http://schemas.microsoft.com/office/powerpoint/2010/main" val="17802046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97E0C6-0BC0-3448-9D92-051D700D71AA}"/>
              </a:ext>
            </a:extLst>
          </p:cNvPr>
          <p:cNvSpPr txBox="1"/>
          <p:nvPr/>
        </p:nvSpPr>
        <p:spPr>
          <a:xfrm>
            <a:off x="461344" y="1458424"/>
            <a:ext cx="10042475" cy="46012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R="0" lvl="0" algn="l" defTabSz="914400" rtl="0" eaLnBrk="1" fontAlgn="base" latinLnBrk="0" hangingPunct="1">
              <a:lnSpc>
                <a:spcPct val="100000"/>
              </a:lnSpc>
              <a:spcBef>
                <a:spcPts val="1200"/>
              </a:spcBef>
              <a:spcAft>
                <a:spcPct val="0"/>
              </a:spcAft>
              <a:buClrTx/>
              <a:buSzTx/>
              <a:tabLst/>
              <a:defRPr/>
            </a:pPr>
            <a:endParaRPr lang="en-US" sz="1600" dirty="0">
              <a:solidFill>
                <a:schemeClr val="accent6">
                  <a:lumMod val="50000"/>
                </a:schemeClr>
              </a:solidFill>
              <a:latin typeface="Calibri" panose="020F0502020204030204" pitchFamily="34" charset="0"/>
              <a:ea typeface="Britannic Bold" pitchFamily="-108" charset="0"/>
              <a:cs typeface="Calibri" panose="020F0502020204030204" pitchFamily="34" charset="0"/>
            </a:endParaRPr>
          </a:p>
          <a:p>
            <a:pPr marR="0" lvl="0" algn="l" defTabSz="914400" rtl="0" eaLnBrk="1" fontAlgn="base" latinLnBrk="0" hangingPunct="1">
              <a:lnSpc>
                <a:spcPct val="100000"/>
              </a:lnSpc>
              <a:spcBef>
                <a:spcPts val="1200"/>
              </a:spcBef>
              <a:spcAft>
                <a:spcPct val="0"/>
              </a:spcAft>
              <a:buClrTx/>
              <a:buSzTx/>
              <a:tabLst/>
              <a:defRPr/>
            </a:pPr>
            <a:r>
              <a:rPr lang="en-US" sz="28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As you develop </a:t>
            </a:r>
            <a:r>
              <a:rPr kumimoji="0" lang="en-US" sz="2800" b="1" i="0" strike="noStrike" kern="1200" cap="none" spc="0" normalizeH="0" baseline="0" noProof="0" dirty="0">
                <a:ln>
                  <a:noFill/>
                </a:ln>
                <a:solidFill>
                  <a:schemeClr val="accent5">
                    <a:lumMod val="50000"/>
                  </a:schemeClr>
                </a:solidFill>
                <a:effectLst/>
                <a:uLnTx/>
                <a:uFillTx/>
                <a:latin typeface="Calibri" panose="020F0502020204030204" pitchFamily="34" charset="0"/>
                <a:ea typeface="Britannic Bold" pitchFamily="-108" charset="0"/>
                <a:cs typeface="Calibri" panose="020F0502020204030204" pitchFamily="34" charset="0"/>
              </a:rPr>
              <a:t>Response Procedures</a:t>
            </a:r>
            <a:r>
              <a:rPr kumimoji="0" lang="en-US" sz="2800" i="0" strike="noStrike" kern="1200" cap="none" spc="0" normalizeH="0" baseline="0" noProof="0" dirty="0">
                <a:ln>
                  <a:noFill/>
                </a:ln>
                <a:solidFill>
                  <a:schemeClr val="accent6">
                    <a:lumMod val="50000"/>
                  </a:schemeClr>
                </a:solidFill>
                <a:effectLst/>
                <a:uLnTx/>
                <a:uFillTx/>
                <a:latin typeface="Calibri" panose="020F0502020204030204" pitchFamily="34" charset="0"/>
                <a:ea typeface="Britannic Bold" pitchFamily="-108" charset="0"/>
                <a:cs typeface="Calibri" panose="020F0502020204030204" pitchFamily="34" charset="0"/>
              </a:rPr>
              <a:t> for SEB errors, establish:</a:t>
            </a:r>
          </a:p>
          <a:p>
            <a:pPr marR="0" lvl="0" algn="l" defTabSz="914400" rtl="0" eaLnBrk="1" fontAlgn="base" latinLnBrk="0" hangingPunct="1">
              <a:lnSpc>
                <a:spcPct val="100000"/>
              </a:lnSpc>
              <a:spcBef>
                <a:spcPts val="1200"/>
              </a:spcBef>
              <a:spcAft>
                <a:spcPct val="0"/>
              </a:spcAft>
              <a:buClrTx/>
              <a:buSzTx/>
              <a:tabLst/>
              <a:defRPr/>
            </a:pPr>
            <a:endParaRPr kumimoji="0" lang="en-US" sz="1200" i="0" strike="noStrike" kern="1200" cap="none" spc="0" normalizeH="0" baseline="0" noProof="0" dirty="0">
              <a:ln>
                <a:noFill/>
              </a:ln>
              <a:solidFill>
                <a:schemeClr val="accent6">
                  <a:lumMod val="50000"/>
                </a:schemeClr>
              </a:solidFill>
              <a:effectLst/>
              <a:uLnTx/>
              <a:uFillTx/>
              <a:latin typeface="Calibri" panose="020F0502020204030204" pitchFamily="34" charset="0"/>
              <a:ea typeface="Britannic Bold" pitchFamily="-108" charset="0"/>
              <a:cs typeface="Calibri" panose="020F0502020204030204" pitchFamily="34" charset="0"/>
            </a:endParaRPr>
          </a:p>
          <a:p>
            <a:pPr marL="342900" indent="-342900">
              <a:spcBef>
                <a:spcPts val="600"/>
              </a:spcBef>
              <a:buClr>
                <a:schemeClr val="accent5">
                  <a:lumMod val="75000"/>
                </a:schemeClr>
              </a:buClr>
              <a:buFont typeface="Arial" panose="020B0604020202020204" pitchFamily="34" charset="0"/>
              <a:buChar char="•"/>
            </a:pPr>
            <a:r>
              <a:rPr lang="en-US" sz="2400" dirty="0">
                <a:solidFill>
                  <a:schemeClr val="accent6">
                    <a:lumMod val="50000"/>
                  </a:schemeClr>
                </a:solidFill>
                <a:ea typeface="Britannic Bold" pitchFamily="-108" charset="0"/>
                <a:cs typeface="Britannic Bold" pitchFamily="-108" charset="0"/>
              </a:rPr>
              <a:t>Agreement regarding options for continuum of consequences</a:t>
            </a:r>
          </a:p>
          <a:p>
            <a:pPr marL="342900" indent="-342900">
              <a:spcBef>
                <a:spcPts val="600"/>
              </a:spcBef>
              <a:buClr>
                <a:schemeClr val="accent5">
                  <a:lumMod val="75000"/>
                </a:schemeClr>
              </a:buClr>
              <a:buFont typeface="Arial" panose="020B0604020202020204" pitchFamily="34" charset="0"/>
              <a:buChar char="•"/>
            </a:pPr>
            <a:r>
              <a:rPr lang="en-US" sz="2400" dirty="0">
                <a:solidFill>
                  <a:schemeClr val="accent6">
                    <a:lumMod val="50000"/>
                  </a:schemeClr>
                </a:solidFill>
                <a:ea typeface="Britannic Bold" pitchFamily="-108" charset="0"/>
                <a:cs typeface="Britannic Bold" pitchFamily="-108" charset="0"/>
              </a:rPr>
              <a:t>Series of responses that support students’ quick return to instructional activities</a:t>
            </a:r>
            <a:endParaRPr lang="en-US" sz="2400" dirty="0">
              <a:solidFill>
                <a:srgbClr val="292C73">
                  <a:lumMod val="50000"/>
                </a:srgbClr>
              </a:solidFill>
              <a:latin typeface="Calibri" panose="020F0502020204030204" pitchFamily="34" charset="0"/>
              <a:ea typeface="Britannic Bold" pitchFamily="-108" charset="0"/>
              <a:cs typeface="Calibri" panose="020F0502020204030204" pitchFamily="34" charset="0"/>
            </a:endParaRPr>
          </a:p>
          <a:p>
            <a:pPr marL="342900" indent="-342900" fontAlgn="base">
              <a:spcBef>
                <a:spcPts val="600"/>
              </a:spcBef>
              <a:spcAft>
                <a:spcPct val="0"/>
              </a:spcAft>
              <a:buClr>
                <a:srgbClr val="00ACC2">
                  <a:lumMod val="75000"/>
                </a:srgbClr>
              </a:buClr>
              <a:buFont typeface="Arial" panose="020B0604020202020204" pitchFamily="34" charset="0"/>
              <a:buChar char="•"/>
              <a:defRPr/>
            </a:pPr>
            <a:r>
              <a:rPr lang="en-US" sz="2400" dirty="0">
                <a:solidFill>
                  <a:srgbClr val="292C73">
                    <a:lumMod val="50000"/>
                  </a:srgbClr>
                </a:solidFill>
                <a:latin typeface="Calibri" panose="020F0502020204030204" pitchFamily="34" charset="0"/>
                <a:ea typeface="Britannic Bold" pitchFamily="-108" charset="0"/>
                <a:cs typeface="Calibri" panose="020F0502020204030204" pitchFamily="34" charset="0"/>
              </a:rPr>
              <a:t>Schedule for regular review of use and effectiveness</a:t>
            </a:r>
          </a:p>
          <a:p>
            <a:pPr marL="342900" indent="-342900" fontAlgn="base">
              <a:spcBef>
                <a:spcPts val="600"/>
              </a:spcBef>
              <a:spcAft>
                <a:spcPct val="0"/>
              </a:spcAft>
              <a:buClr>
                <a:srgbClr val="00ACC2">
                  <a:lumMod val="75000"/>
                </a:srgbClr>
              </a:buClr>
              <a:buFont typeface="Arial" panose="020B0604020202020204" pitchFamily="34" charset="0"/>
              <a:buChar char="•"/>
              <a:defRPr/>
            </a:pPr>
            <a:r>
              <a:rPr lang="en-US" sz="2400" dirty="0">
                <a:solidFill>
                  <a:srgbClr val="292C73">
                    <a:lumMod val="50000"/>
                  </a:srgbClr>
                </a:solidFill>
                <a:latin typeface="Calibri" panose="020F0502020204030204" pitchFamily="34" charset="0"/>
                <a:ea typeface="Britannic Bold" pitchFamily="-108" charset="0"/>
                <a:cs typeface="Calibri" panose="020F0502020204030204" pitchFamily="34" charset="0"/>
              </a:rPr>
              <a:t>Means for keeping track of number of acknowledgments vs. referrals or other disciplinary actions</a:t>
            </a:r>
          </a:p>
          <a:p>
            <a:pPr marL="342900" indent="-342900" fontAlgn="base">
              <a:spcBef>
                <a:spcPts val="600"/>
              </a:spcBef>
              <a:spcAft>
                <a:spcPct val="0"/>
              </a:spcAft>
              <a:buClr>
                <a:srgbClr val="00ACC2">
                  <a:lumMod val="75000"/>
                </a:srgbClr>
              </a:buClr>
              <a:buFont typeface="Arial" panose="020B0604020202020204" pitchFamily="34" charset="0"/>
              <a:buChar char="•"/>
              <a:defRPr/>
            </a:pPr>
            <a:r>
              <a:rPr lang="en-US" sz="2400" dirty="0">
                <a:solidFill>
                  <a:srgbClr val="292C73">
                    <a:lumMod val="50000"/>
                  </a:srgbClr>
                </a:solidFill>
                <a:latin typeface="Calibri" panose="020F0502020204030204" pitchFamily="34" charset="0"/>
                <a:ea typeface="Britannic Bold" pitchFamily="-108" charset="0"/>
                <a:cs typeface="Calibri" panose="020F0502020204030204" pitchFamily="34" charset="0"/>
              </a:rPr>
              <a:t>Procedures for identifying and supporting students whose behaviors are not responsive</a:t>
            </a:r>
            <a:endParaRPr lang="en-US" sz="2400" dirty="0">
              <a:solidFill>
                <a:schemeClr val="accent6">
                  <a:lumMod val="50000"/>
                </a:schemeClr>
              </a:solidFill>
              <a:ea typeface="Britannic Bold" pitchFamily="-108" charset="0"/>
              <a:cs typeface="Britannic Bold" pitchFamily="-108" charset="0"/>
            </a:endParaRPr>
          </a:p>
        </p:txBody>
      </p:sp>
      <p:sp>
        <p:nvSpPr>
          <p:cNvPr id="6" name="Title 2">
            <a:extLst>
              <a:ext uri="{FF2B5EF4-FFF2-40B4-BE49-F238E27FC236}">
                <a16:creationId xmlns:a16="http://schemas.microsoft.com/office/drawing/2014/main" id="{2EDB7F77-EA00-3C46-B9BE-2B6045BC49AD}"/>
              </a:ext>
            </a:extLst>
          </p:cNvPr>
          <p:cNvSpPr>
            <a:spLocks noGrp="1"/>
          </p:cNvSpPr>
          <p:nvPr>
            <p:ph type="title"/>
          </p:nvPr>
        </p:nvSpPr>
        <p:spPr>
          <a:xfrm>
            <a:off x="324904" y="243442"/>
            <a:ext cx="11031321" cy="845600"/>
          </a:xfrm>
        </p:spPr>
        <p:txBody>
          <a:bodyPr/>
          <a:lstStyle/>
          <a:p>
            <a:r>
              <a:rPr lang="en-US" dirty="0"/>
              <a:t>Guidelines for a </a:t>
            </a:r>
            <a:br>
              <a:rPr lang="en-US" dirty="0"/>
            </a:br>
            <a:r>
              <a:rPr lang="en-US" dirty="0"/>
              <a:t>Continuum of Responses to Decrease SEB Errors </a:t>
            </a:r>
          </a:p>
        </p:txBody>
      </p:sp>
      <p:pic>
        <p:nvPicPr>
          <p:cNvPr id="8" name="Picture 7">
            <a:extLst>
              <a:ext uri="{FF2B5EF4-FFF2-40B4-BE49-F238E27FC236}">
                <a16:creationId xmlns:a16="http://schemas.microsoft.com/office/drawing/2014/main" id="{E548DA8F-B835-F14D-9271-B6A33CE1DF32}"/>
              </a:ext>
            </a:extLst>
          </p:cNvPr>
          <p:cNvPicPr>
            <a:picLocks noChangeAspect="1"/>
          </p:cNvPicPr>
          <p:nvPr/>
        </p:nvPicPr>
        <p:blipFill rotWithShape="1">
          <a:blip r:embed="rId3"/>
          <a:srcRect l="9398" t="21261" r="17871" b="11318"/>
          <a:stretch/>
        </p:blipFill>
        <p:spPr>
          <a:xfrm>
            <a:off x="11146120" y="5888504"/>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37644335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AB9941-9433-DB4D-ACA2-60A78C28B2CF}"/>
              </a:ext>
            </a:extLst>
          </p:cNvPr>
          <p:cNvSpPr>
            <a:spLocks noGrp="1"/>
          </p:cNvSpPr>
          <p:nvPr>
            <p:ph type="title"/>
          </p:nvPr>
        </p:nvSpPr>
        <p:spPr>
          <a:xfrm>
            <a:off x="218875" y="335353"/>
            <a:ext cx="10441227" cy="845600"/>
          </a:xfrm>
        </p:spPr>
        <p:txBody>
          <a:bodyPr/>
          <a:lstStyle/>
          <a:p>
            <a:r>
              <a:rPr lang="en-US" sz="3600" b="1" dirty="0">
                <a:latin typeface="Calibri" panose="020F0502020204030204" pitchFamily="34" charset="0"/>
                <a:cs typeface="Calibri" panose="020F0502020204030204" pitchFamily="34" charset="0"/>
              </a:rPr>
              <a:t>ACTIVITY: Developing Response Procedures</a:t>
            </a:r>
          </a:p>
        </p:txBody>
      </p:sp>
      <p:sp>
        <p:nvSpPr>
          <p:cNvPr id="4" name="Text Placeholder 1">
            <a:extLst>
              <a:ext uri="{FF2B5EF4-FFF2-40B4-BE49-F238E27FC236}">
                <a16:creationId xmlns:a16="http://schemas.microsoft.com/office/drawing/2014/main" id="{F0F560AB-07D9-A741-9D3C-452489E4F907}"/>
              </a:ext>
            </a:extLst>
          </p:cNvPr>
          <p:cNvSpPr txBox="1">
            <a:spLocks/>
          </p:cNvSpPr>
          <p:nvPr/>
        </p:nvSpPr>
        <p:spPr>
          <a:xfrm>
            <a:off x="218875" y="1180953"/>
            <a:ext cx="6638119" cy="4403298"/>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06390" algn="l" rtl="0">
              <a:lnSpc>
                <a:spcPct val="100000"/>
              </a:lnSpc>
              <a:spcBef>
                <a:spcPts val="0"/>
              </a:spcBef>
              <a:spcAft>
                <a:spcPts val="0"/>
              </a:spcAft>
              <a:buClr>
                <a:srgbClr val="434343"/>
              </a:buClr>
              <a:buSzPts val="1200"/>
              <a:buFont typeface="Open Sans SemiBold"/>
              <a:buAutoNum type="arabicPeriod"/>
              <a:defRPr sz="1600" b="0" i="0" u="none" strike="noStrike" cap="none">
                <a:solidFill>
                  <a:schemeClr val="lt1"/>
                </a:solidFill>
                <a:latin typeface="Hind Vadodara"/>
                <a:ea typeface="Hind Vadodara"/>
                <a:cs typeface="Hind Vadodara"/>
                <a:sym typeface="Hind Vadodara"/>
              </a:defRPr>
            </a:lvl1pPr>
            <a:lvl2pPr marL="1219170" marR="0" lvl="1" indent="-406390" algn="l" rtl="0">
              <a:lnSpc>
                <a:spcPct val="100000"/>
              </a:lnSpc>
              <a:spcBef>
                <a:spcPts val="2133"/>
              </a:spcBef>
              <a:spcAft>
                <a:spcPts val="0"/>
              </a:spcAft>
              <a:buClr>
                <a:srgbClr val="434343"/>
              </a:buClr>
              <a:buSzPts val="1200"/>
              <a:buFont typeface="Roboto Condensed Light"/>
              <a:buAutoNum type="alphaLcPeriod"/>
              <a:defRPr sz="1867" b="0" i="0" u="none" strike="noStrike" cap="none">
                <a:solidFill>
                  <a:schemeClr val="lt1"/>
                </a:solidFill>
                <a:latin typeface="Hind Vadodara"/>
                <a:ea typeface="Hind Vadodara"/>
                <a:cs typeface="Hind Vadodara"/>
                <a:sym typeface="Hind Vadodara"/>
              </a:defRPr>
            </a:lvl2pPr>
            <a:lvl3pPr marL="1828754" marR="0" lvl="2" indent="-423323" algn="l" rtl="0">
              <a:lnSpc>
                <a:spcPct val="100000"/>
              </a:lnSpc>
              <a:spcBef>
                <a:spcPts val="2133"/>
              </a:spcBef>
              <a:spcAft>
                <a:spcPts val="0"/>
              </a:spcAft>
              <a:buClr>
                <a:srgbClr val="434343"/>
              </a:buClr>
              <a:buSzPts val="1400"/>
              <a:buFont typeface="Roboto Condensed Light"/>
              <a:buAutoNum type="romanLcPeriod"/>
              <a:defRPr sz="1867" b="0" i="0" u="none" strike="noStrike" cap="none">
                <a:solidFill>
                  <a:schemeClr val="lt1"/>
                </a:solidFill>
                <a:latin typeface="Hind Vadodara"/>
                <a:ea typeface="Hind Vadodara"/>
                <a:cs typeface="Hind Vadodara"/>
                <a:sym typeface="Hind Vadodara"/>
              </a:defRPr>
            </a:lvl3pPr>
            <a:lvl4pPr marL="2438339" marR="0" lvl="3" indent="-423323" algn="l" rtl="0">
              <a:lnSpc>
                <a:spcPct val="100000"/>
              </a:lnSpc>
              <a:spcBef>
                <a:spcPts val="2133"/>
              </a:spcBef>
              <a:spcAft>
                <a:spcPts val="0"/>
              </a:spcAft>
              <a:buClr>
                <a:srgbClr val="434343"/>
              </a:buClr>
              <a:buSzPts val="1400"/>
              <a:buFont typeface="Roboto Condensed Light"/>
              <a:buAutoNum type="arabicPeriod"/>
              <a:defRPr sz="1867" b="0" i="0" u="none" strike="noStrike" cap="none">
                <a:solidFill>
                  <a:schemeClr val="lt1"/>
                </a:solidFill>
                <a:latin typeface="Hind Vadodara"/>
                <a:ea typeface="Hind Vadodara"/>
                <a:cs typeface="Hind Vadodara"/>
                <a:sym typeface="Hind Vadodara"/>
              </a:defRPr>
            </a:lvl4pPr>
            <a:lvl5pPr marL="3047924" marR="0" lvl="4" indent="-423323" algn="l" rtl="0">
              <a:lnSpc>
                <a:spcPct val="100000"/>
              </a:lnSpc>
              <a:spcBef>
                <a:spcPts val="2133"/>
              </a:spcBef>
              <a:spcAft>
                <a:spcPts val="0"/>
              </a:spcAft>
              <a:buClr>
                <a:srgbClr val="434343"/>
              </a:buClr>
              <a:buSzPts val="1400"/>
              <a:buFont typeface="Roboto Condensed Light"/>
              <a:buAutoNum type="alphaLcPeriod"/>
              <a:defRPr sz="1867" b="0" i="0" u="none" strike="noStrike" cap="none">
                <a:solidFill>
                  <a:schemeClr val="lt1"/>
                </a:solidFill>
                <a:latin typeface="Hind Vadodara"/>
                <a:ea typeface="Hind Vadodara"/>
                <a:cs typeface="Hind Vadodara"/>
                <a:sym typeface="Hind Vadodara"/>
              </a:defRPr>
            </a:lvl5pPr>
            <a:lvl6pPr marL="3657509" marR="0" lvl="5" indent="-423323" algn="l" rtl="0">
              <a:lnSpc>
                <a:spcPct val="100000"/>
              </a:lnSpc>
              <a:spcBef>
                <a:spcPts val="2133"/>
              </a:spcBef>
              <a:spcAft>
                <a:spcPts val="0"/>
              </a:spcAft>
              <a:buClr>
                <a:srgbClr val="434343"/>
              </a:buClr>
              <a:buSzPts val="1400"/>
              <a:buFont typeface="Roboto Condensed Light"/>
              <a:buAutoNum type="romanLcPeriod"/>
              <a:defRPr sz="1867" b="0" i="0" u="none" strike="noStrike" cap="none">
                <a:solidFill>
                  <a:schemeClr val="lt1"/>
                </a:solidFill>
                <a:latin typeface="Hind Vadodara"/>
                <a:ea typeface="Hind Vadodara"/>
                <a:cs typeface="Hind Vadodara"/>
                <a:sym typeface="Hind Vadodara"/>
              </a:defRPr>
            </a:lvl6pPr>
            <a:lvl7pPr marL="4267093" marR="0" lvl="6" indent="-423323" algn="l" rtl="0">
              <a:lnSpc>
                <a:spcPct val="100000"/>
              </a:lnSpc>
              <a:spcBef>
                <a:spcPts val="2133"/>
              </a:spcBef>
              <a:spcAft>
                <a:spcPts val="0"/>
              </a:spcAft>
              <a:buClr>
                <a:srgbClr val="434343"/>
              </a:buClr>
              <a:buSzPts val="1400"/>
              <a:buFont typeface="Roboto Condensed Light"/>
              <a:buAutoNum type="arabicPeriod"/>
              <a:defRPr sz="1867" b="0" i="0" u="none" strike="noStrike" cap="none">
                <a:solidFill>
                  <a:schemeClr val="lt1"/>
                </a:solidFill>
                <a:latin typeface="Hind Vadodara"/>
                <a:ea typeface="Hind Vadodara"/>
                <a:cs typeface="Hind Vadodara"/>
                <a:sym typeface="Hind Vadodara"/>
              </a:defRPr>
            </a:lvl7pPr>
            <a:lvl8pPr marL="4876678" marR="0" lvl="7" indent="-423323" algn="l" rtl="0">
              <a:lnSpc>
                <a:spcPct val="100000"/>
              </a:lnSpc>
              <a:spcBef>
                <a:spcPts val="2133"/>
              </a:spcBef>
              <a:spcAft>
                <a:spcPts val="0"/>
              </a:spcAft>
              <a:buClr>
                <a:srgbClr val="434343"/>
              </a:buClr>
              <a:buSzPts val="1400"/>
              <a:buFont typeface="Roboto Condensed Light"/>
              <a:buAutoNum type="alphaLcPeriod"/>
              <a:defRPr sz="1867" b="0" i="0" u="none" strike="noStrike" cap="none">
                <a:solidFill>
                  <a:schemeClr val="lt1"/>
                </a:solidFill>
                <a:latin typeface="Hind Vadodara"/>
                <a:ea typeface="Hind Vadodara"/>
                <a:cs typeface="Hind Vadodara"/>
                <a:sym typeface="Hind Vadodara"/>
              </a:defRPr>
            </a:lvl8pPr>
            <a:lvl9pPr marL="5486263" marR="0" lvl="8" indent="-423323" algn="l" rtl="0">
              <a:lnSpc>
                <a:spcPct val="100000"/>
              </a:lnSpc>
              <a:spcBef>
                <a:spcPts val="2133"/>
              </a:spcBef>
              <a:spcAft>
                <a:spcPts val="2133"/>
              </a:spcAft>
              <a:buClr>
                <a:srgbClr val="434343"/>
              </a:buClr>
              <a:buSzPts val="1400"/>
              <a:buFont typeface="Roboto Condensed Light"/>
              <a:buAutoNum type="romanLcPeriod"/>
              <a:defRPr sz="1867" b="0" i="0" u="none" strike="noStrike" cap="none">
                <a:solidFill>
                  <a:schemeClr val="lt1"/>
                </a:solidFill>
                <a:latin typeface="Hind Vadodara"/>
                <a:ea typeface="Hind Vadodara"/>
                <a:cs typeface="Hind Vadodara"/>
                <a:sym typeface="Hind Vadodara"/>
              </a:defRPr>
            </a:lvl9pPr>
          </a:lstStyle>
          <a:p>
            <a:pPr>
              <a:spcBef>
                <a:spcPts val="800"/>
              </a:spcBef>
              <a:buClr>
                <a:srgbClr val="00ACC2">
                  <a:lumMod val="75000"/>
                </a:srgbClr>
              </a:buClr>
              <a:buSzPct val="75000"/>
            </a:pPr>
            <a:r>
              <a:rPr lang="en-US" sz="2800" dirty="0">
                <a:solidFill>
                  <a:schemeClr val="accent6">
                    <a:lumMod val="50000"/>
                  </a:schemeClr>
                </a:solidFill>
                <a:latin typeface="Calibri" panose="020F0502020204030204" pitchFamily="34" charset="0"/>
                <a:cs typeface="Calibri" panose="020F0502020204030204" pitchFamily="34" charset="0"/>
              </a:rPr>
              <a:t>Get started on </a:t>
            </a:r>
            <a:r>
              <a:rPr lang="en-US" sz="2800" b="1" dirty="0">
                <a:solidFill>
                  <a:schemeClr val="accent6">
                    <a:lumMod val="50000"/>
                  </a:schemeClr>
                </a:solidFill>
                <a:latin typeface="Calibri" panose="020F0502020204030204" pitchFamily="34" charset="0"/>
                <a:cs typeface="Calibri" panose="020F0502020204030204" pitchFamily="34" charset="0"/>
              </a:rPr>
              <a:t>SEB Errors Flowchart </a:t>
            </a:r>
            <a:r>
              <a:rPr lang="en-US" sz="2800" dirty="0">
                <a:solidFill>
                  <a:schemeClr val="accent6">
                    <a:lumMod val="50000"/>
                  </a:schemeClr>
                </a:solidFill>
                <a:latin typeface="Calibri" panose="020F0502020204030204" pitchFamily="34" charset="0"/>
                <a:cs typeface="Calibri" panose="020F0502020204030204" pitchFamily="34" charset="0"/>
              </a:rPr>
              <a:t>with a continuum of staff responses for addressing SEB errors both in and out of the classroom.</a:t>
            </a:r>
          </a:p>
          <a:p>
            <a:pPr marL="609585" marR="0" lvl="0" indent="-406390" algn="l" defTabSz="914400" rtl="0" eaLnBrk="1" fontAlgn="auto" latinLnBrk="0" hangingPunct="1">
              <a:lnSpc>
                <a:spcPct val="100000"/>
              </a:lnSpc>
              <a:spcBef>
                <a:spcPts val="800"/>
              </a:spcBef>
              <a:spcAft>
                <a:spcPts val="0"/>
              </a:spcAft>
              <a:buClr>
                <a:srgbClr val="00ACC2">
                  <a:lumMod val="75000"/>
                </a:srgbClr>
              </a:buClr>
              <a:buSzPct val="75000"/>
              <a:buFont typeface="Open Sans SemiBold"/>
              <a:buAutoNum type="arabicPeriod"/>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Add items to your </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Action Plan </a:t>
            </a: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to complete these activities with your team.</a:t>
            </a:r>
          </a:p>
          <a:p>
            <a:pPr marL="609585" marR="0" lvl="0" indent="-406390" algn="l" defTabSz="914400" rtl="0" eaLnBrk="1" fontAlgn="auto" latinLnBrk="0" hangingPunct="1">
              <a:lnSpc>
                <a:spcPct val="100000"/>
              </a:lnSpc>
              <a:spcBef>
                <a:spcPts val="800"/>
              </a:spcBef>
              <a:spcAft>
                <a:spcPts val="0"/>
              </a:spcAft>
              <a:buClr>
                <a:srgbClr val="00ACC2">
                  <a:lumMod val="75000"/>
                </a:srgbClr>
              </a:buClr>
              <a:buSzPct val="75000"/>
              <a:buFont typeface="Open Sans SemiBold"/>
              <a:buAutoNum type="arabicPeriod"/>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Prepare to present 1-2 </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“big idea” </a:t>
            </a: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from your group.</a:t>
            </a:r>
          </a:p>
        </p:txBody>
      </p:sp>
      <p:grpSp>
        <p:nvGrpSpPr>
          <p:cNvPr id="218" name="Google Shape;6077;p67">
            <a:extLst>
              <a:ext uri="{FF2B5EF4-FFF2-40B4-BE49-F238E27FC236}">
                <a16:creationId xmlns:a16="http://schemas.microsoft.com/office/drawing/2014/main" id="{64628D3E-48C1-6747-A43E-24C871DC8F71}"/>
              </a:ext>
            </a:extLst>
          </p:cNvPr>
          <p:cNvGrpSpPr/>
          <p:nvPr/>
        </p:nvGrpSpPr>
        <p:grpSpPr>
          <a:xfrm>
            <a:off x="2511119" y="5867702"/>
            <a:ext cx="816948" cy="845600"/>
            <a:chOff x="5873617" y="2309901"/>
            <a:chExt cx="345720" cy="345720"/>
          </a:xfrm>
        </p:grpSpPr>
        <p:sp>
          <p:nvSpPr>
            <p:cNvPr id="219" name="Google Shape;6078;p67">
              <a:extLst>
                <a:ext uri="{FF2B5EF4-FFF2-40B4-BE49-F238E27FC236}">
                  <a16:creationId xmlns:a16="http://schemas.microsoft.com/office/drawing/2014/main" id="{43C68448-652D-7947-8B2C-119536B73493}"/>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6079;p67">
              <a:extLst>
                <a:ext uri="{FF2B5EF4-FFF2-40B4-BE49-F238E27FC236}">
                  <a16:creationId xmlns:a16="http://schemas.microsoft.com/office/drawing/2014/main" id="{87E2B4F5-CE37-B943-80D4-0F0FF39B3BBA}"/>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6080;p67">
              <a:extLst>
                <a:ext uri="{FF2B5EF4-FFF2-40B4-BE49-F238E27FC236}">
                  <a16:creationId xmlns:a16="http://schemas.microsoft.com/office/drawing/2014/main" id="{A1019A46-5C82-D346-AFE6-3FCF7B60B2F6}"/>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6081;p67">
              <a:extLst>
                <a:ext uri="{FF2B5EF4-FFF2-40B4-BE49-F238E27FC236}">
                  <a16:creationId xmlns:a16="http://schemas.microsoft.com/office/drawing/2014/main" id="{FEFF4455-24DF-7643-ADBD-AE2005323A35}"/>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6082;p67">
              <a:extLst>
                <a:ext uri="{FF2B5EF4-FFF2-40B4-BE49-F238E27FC236}">
                  <a16:creationId xmlns:a16="http://schemas.microsoft.com/office/drawing/2014/main" id="{AF930E59-2A66-3F47-892F-B512D74C15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6083;p67">
              <a:extLst>
                <a:ext uri="{FF2B5EF4-FFF2-40B4-BE49-F238E27FC236}">
                  <a16:creationId xmlns:a16="http://schemas.microsoft.com/office/drawing/2014/main" id="{C124C01D-C374-C44E-9E1C-EA7557577361}"/>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6084;p67">
              <a:extLst>
                <a:ext uri="{FF2B5EF4-FFF2-40B4-BE49-F238E27FC236}">
                  <a16:creationId xmlns:a16="http://schemas.microsoft.com/office/drawing/2014/main" id="{34D4BB11-F59E-3D4A-A8AF-65B4C734C363}"/>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6085;p67">
              <a:extLst>
                <a:ext uri="{FF2B5EF4-FFF2-40B4-BE49-F238E27FC236}">
                  <a16:creationId xmlns:a16="http://schemas.microsoft.com/office/drawing/2014/main" id="{5421812B-0155-C941-8628-9E376F26CC94}"/>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6086;p67">
              <a:extLst>
                <a:ext uri="{FF2B5EF4-FFF2-40B4-BE49-F238E27FC236}">
                  <a16:creationId xmlns:a16="http://schemas.microsoft.com/office/drawing/2014/main" id="{AAEFEA6F-96C6-E14D-B9E7-BDCD05A494F5}"/>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6087;p67">
              <a:extLst>
                <a:ext uri="{FF2B5EF4-FFF2-40B4-BE49-F238E27FC236}">
                  <a16:creationId xmlns:a16="http://schemas.microsoft.com/office/drawing/2014/main" id="{5D154DD6-7ABC-B446-881F-6293EE1F8753}"/>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6088;p67">
              <a:extLst>
                <a:ext uri="{FF2B5EF4-FFF2-40B4-BE49-F238E27FC236}">
                  <a16:creationId xmlns:a16="http://schemas.microsoft.com/office/drawing/2014/main" id="{578C3C12-5146-6E4D-B0C8-6EC1C955A1A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6089;p67">
              <a:extLst>
                <a:ext uri="{FF2B5EF4-FFF2-40B4-BE49-F238E27FC236}">
                  <a16:creationId xmlns:a16="http://schemas.microsoft.com/office/drawing/2014/main" id="{4EF91638-8365-4B48-A20B-C2836CD7E6F9}"/>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6090;p67">
              <a:extLst>
                <a:ext uri="{FF2B5EF4-FFF2-40B4-BE49-F238E27FC236}">
                  <a16:creationId xmlns:a16="http://schemas.microsoft.com/office/drawing/2014/main" id="{9FC4ECA6-E9D5-0B47-A0ED-615C9B62061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6091;p67">
              <a:extLst>
                <a:ext uri="{FF2B5EF4-FFF2-40B4-BE49-F238E27FC236}">
                  <a16:creationId xmlns:a16="http://schemas.microsoft.com/office/drawing/2014/main" id="{09E0A793-264C-C044-BCF2-F1F97E796452}"/>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6092;p67">
              <a:extLst>
                <a:ext uri="{FF2B5EF4-FFF2-40B4-BE49-F238E27FC236}">
                  <a16:creationId xmlns:a16="http://schemas.microsoft.com/office/drawing/2014/main" id="{5637EEC6-C4C1-3B4A-B440-FA48FDF46059}"/>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6093;p67">
              <a:extLst>
                <a:ext uri="{FF2B5EF4-FFF2-40B4-BE49-F238E27FC236}">
                  <a16:creationId xmlns:a16="http://schemas.microsoft.com/office/drawing/2014/main" id="{211D6691-4B1C-6347-8097-B42BBEEEF17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6094;p67">
              <a:extLst>
                <a:ext uri="{FF2B5EF4-FFF2-40B4-BE49-F238E27FC236}">
                  <a16:creationId xmlns:a16="http://schemas.microsoft.com/office/drawing/2014/main" id="{02ACB765-5039-9347-A2E1-139A4F94FAFF}"/>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6095;p67">
              <a:extLst>
                <a:ext uri="{FF2B5EF4-FFF2-40B4-BE49-F238E27FC236}">
                  <a16:creationId xmlns:a16="http://schemas.microsoft.com/office/drawing/2014/main" id="{195B8B23-F483-A94C-B723-EEB23EEE7BD6}"/>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6096;p67">
              <a:extLst>
                <a:ext uri="{FF2B5EF4-FFF2-40B4-BE49-F238E27FC236}">
                  <a16:creationId xmlns:a16="http://schemas.microsoft.com/office/drawing/2014/main" id="{67208F65-98A3-FA44-B217-529F0AF61418}"/>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8" name="TextBox 237">
            <a:extLst>
              <a:ext uri="{FF2B5EF4-FFF2-40B4-BE49-F238E27FC236}">
                <a16:creationId xmlns:a16="http://schemas.microsoft.com/office/drawing/2014/main" id="{F0A97995-860F-BB4B-B223-9DA6F4BE8989}"/>
              </a:ext>
            </a:extLst>
          </p:cNvPr>
          <p:cNvSpPr txBox="1"/>
          <p:nvPr/>
        </p:nvSpPr>
        <p:spPr>
          <a:xfrm>
            <a:off x="3328067" y="6059670"/>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10 minutes</a:t>
            </a:r>
          </a:p>
        </p:txBody>
      </p:sp>
      <p:pic>
        <p:nvPicPr>
          <p:cNvPr id="239" name="Picture 238">
            <a:extLst>
              <a:ext uri="{FF2B5EF4-FFF2-40B4-BE49-F238E27FC236}">
                <a16:creationId xmlns:a16="http://schemas.microsoft.com/office/drawing/2014/main" id="{C089B78E-8657-D44E-A09A-25641960F6BB}"/>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pic>
        <p:nvPicPr>
          <p:cNvPr id="27" name="Picture 26">
            <a:hlinkClick r:id="rId4" action="ppaction://hlinkfile"/>
            <a:extLst>
              <a:ext uri="{FF2B5EF4-FFF2-40B4-BE49-F238E27FC236}">
                <a16:creationId xmlns:a16="http://schemas.microsoft.com/office/drawing/2014/main" id="{FD671D99-7560-A74E-B0F1-B2E649C1065C}"/>
              </a:ext>
            </a:extLst>
          </p:cNvPr>
          <p:cNvPicPr>
            <a:picLocks noChangeAspect="1"/>
          </p:cNvPicPr>
          <p:nvPr/>
        </p:nvPicPr>
        <p:blipFill>
          <a:blip r:embed="rId5"/>
          <a:stretch>
            <a:fillRect/>
          </a:stretch>
        </p:blipFill>
        <p:spPr>
          <a:xfrm>
            <a:off x="7272345" y="1649463"/>
            <a:ext cx="3742044" cy="4787120"/>
          </a:xfrm>
          <a:prstGeom prst="rect">
            <a:avLst/>
          </a:prstGeom>
          <a:ln w="28575">
            <a:solidFill>
              <a:schemeClr val="accent5"/>
            </a:solidFill>
          </a:ln>
          <a:effectLst/>
        </p:spPr>
      </p:pic>
    </p:spTree>
    <p:extLst>
      <p:ext uri="{BB962C8B-B14F-4D97-AF65-F5344CB8AC3E}">
        <p14:creationId xmlns:p14="http://schemas.microsoft.com/office/powerpoint/2010/main" val="16753121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t>WHOLE GROUP DEBRIEF: Developing Response Procedures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2" y="1655712"/>
            <a:ext cx="9255596"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do you need to develop response procedures at your school?</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36656246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2A24BFD-EDB9-5B4F-AA2D-09ECB0A0FAB8}"/>
              </a:ext>
            </a:extLst>
          </p:cNvPr>
          <p:cNvSpPr/>
          <p:nvPr/>
        </p:nvSpPr>
        <p:spPr>
          <a:xfrm>
            <a:off x="732432" y="2130069"/>
            <a:ext cx="3191537" cy="4444684"/>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how SEB errors are labeled?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7" name="Rounded Rectangle 6">
            <a:extLst>
              <a:ext uri="{FF2B5EF4-FFF2-40B4-BE49-F238E27FC236}">
                <a16:creationId xmlns:a16="http://schemas.microsoft.com/office/drawing/2014/main" id="{5FF3306E-0BEC-E44B-99B5-5A37D3F85DDB}"/>
              </a:ext>
            </a:extLst>
          </p:cNvPr>
          <p:cNvSpPr/>
          <p:nvPr/>
        </p:nvSpPr>
        <p:spPr>
          <a:xfrm>
            <a:off x="4200081" y="2076287"/>
            <a:ext cx="3191537"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knowledgeable on what responses are appropriate and the process for responding to SEB errors?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ounded Rectangle 7">
            <a:extLst>
              <a:ext uri="{FF2B5EF4-FFF2-40B4-BE49-F238E27FC236}">
                <a16:creationId xmlns:a16="http://schemas.microsoft.com/office/drawing/2014/main" id="{E915CA6A-05E5-E044-BF7C-8B970F937431}"/>
              </a:ext>
            </a:extLst>
          </p:cNvPr>
          <p:cNvSpPr/>
          <p:nvPr/>
        </p:nvSpPr>
        <p:spPr>
          <a:xfrm>
            <a:off x="7654107" y="2075582"/>
            <a:ext cx="3336518"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recording and monitoring information when SEB errors occur?</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t>
            </a: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t>Organizing Responses: 3 Important Components</a:t>
            </a:r>
          </a:p>
        </p:txBody>
      </p:sp>
      <p:sp>
        <p:nvSpPr>
          <p:cNvPr id="3" name="Rounded Rectangle 2">
            <a:extLst>
              <a:ext uri="{FF2B5EF4-FFF2-40B4-BE49-F238E27FC236}">
                <a16:creationId xmlns:a16="http://schemas.microsoft.com/office/drawing/2014/main" id="{BFEDEEA7-FC05-2F45-BDAA-6224B66C6E12}"/>
              </a:ext>
            </a:extLst>
          </p:cNvPr>
          <p:cNvSpPr/>
          <p:nvPr/>
        </p:nvSpPr>
        <p:spPr>
          <a:xfrm>
            <a:off x="778395" y="1199400"/>
            <a:ext cx="3191537" cy="762000"/>
          </a:xfrm>
          <a:prstGeom prst="round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SEB Error Definitions</a:t>
            </a:r>
          </a:p>
        </p:txBody>
      </p:sp>
      <p:sp>
        <p:nvSpPr>
          <p:cNvPr id="4" name="Rounded Rectangle 3">
            <a:extLst>
              <a:ext uri="{FF2B5EF4-FFF2-40B4-BE49-F238E27FC236}">
                <a16:creationId xmlns:a16="http://schemas.microsoft.com/office/drawing/2014/main" id="{4C3FE47E-7282-304D-9A56-159CF62CD54C}"/>
              </a:ext>
            </a:extLst>
          </p:cNvPr>
          <p:cNvSpPr/>
          <p:nvPr/>
        </p:nvSpPr>
        <p:spPr>
          <a:xfrm>
            <a:off x="4148964"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Flow Chart</a:t>
            </a:r>
          </a:p>
        </p:txBody>
      </p:sp>
      <p:sp>
        <p:nvSpPr>
          <p:cNvPr id="5" name="Rounded Rectangle 4">
            <a:extLst>
              <a:ext uri="{FF2B5EF4-FFF2-40B4-BE49-F238E27FC236}">
                <a16:creationId xmlns:a16="http://schemas.microsoft.com/office/drawing/2014/main" id="{FBB90B77-6827-0145-B432-82861FFD3B26}"/>
              </a:ext>
            </a:extLst>
          </p:cNvPr>
          <p:cNvSpPr/>
          <p:nvPr/>
        </p:nvSpPr>
        <p:spPr>
          <a:xfrm>
            <a:off x="7675480"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Referral Form</a:t>
            </a:r>
          </a:p>
        </p:txBody>
      </p:sp>
      <p:sp>
        <p:nvSpPr>
          <p:cNvPr id="9" name="Rounded Rectangle 8">
            <a:extLst>
              <a:ext uri="{FF2B5EF4-FFF2-40B4-BE49-F238E27FC236}">
                <a16:creationId xmlns:a16="http://schemas.microsoft.com/office/drawing/2014/main" id="{E251C75E-F8F1-B947-BD29-2E740A24B69D}"/>
              </a:ext>
            </a:extLst>
          </p:cNvPr>
          <p:cNvSpPr/>
          <p:nvPr/>
        </p:nvSpPr>
        <p:spPr>
          <a:xfrm>
            <a:off x="924701" y="5108780"/>
            <a:ext cx="2806997" cy="1372478"/>
          </a:xfrm>
          <a:prstGeom prst="roundRect">
            <a:avLst/>
          </a:prstGeom>
          <a:solidFill>
            <a:schemeClr val="accent1">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ommunication</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D</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ata</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eview</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a:extLst>
              <a:ext uri="{FF2B5EF4-FFF2-40B4-BE49-F238E27FC236}">
                <a16:creationId xmlns:a16="http://schemas.microsoft.com/office/drawing/2014/main" id="{EF15C805-06FF-A64D-96F2-C1235B7C4E53}"/>
              </a:ext>
            </a:extLst>
          </p:cNvPr>
          <p:cNvSpPr/>
          <p:nvPr/>
        </p:nvSpPr>
        <p:spPr>
          <a:xfrm>
            <a:off x="4392350" y="5108780"/>
            <a:ext cx="2806997" cy="1372478"/>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esponses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1" name="Rounded Rectangle 10">
            <a:extLst>
              <a:ext uri="{FF2B5EF4-FFF2-40B4-BE49-F238E27FC236}">
                <a16:creationId xmlns:a16="http://schemas.microsoft.com/office/drawing/2014/main" id="{B6740F9E-8AC4-8A46-BB10-320DD3DB1B7A}"/>
              </a:ext>
            </a:extLst>
          </p:cNvPr>
          <p:cNvSpPr/>
          <p:nvPr/>
        </p:nvSpPr>
        <p:spPr>
          <a:xfrm>
            <a:off x="7859999" y="4696891"/>
            <a:ext cx="3007018" cy="1747614"/>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M</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anagement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Tracking of Behaviors</a:t>
            </a:r>
          </a:p>
        </p:txBody>
      </p:sp>
    </p:spTree>
    <p:extLst>
      <p:ext uri="{BB962C8B-B14F-4D97-AF65-F5344CB8AC3E}">
        <p14:creationId xmlns:p14="http://schemas.microsoft.com/office/powerpoint/2010/main" val="19242954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E915CA6A-05E5-E044-BF7C-8B970F937431}"/>
              </a:ext>
            </a:extLst>
          </p:cNvPr>
          <p:cNvSpPr/>
          <p:nvPr/>
        </p:nvSpPr>
        <p:spPr>
          <a:xfrm>
            <a:off x="7654107" y="2075582"/>
            <a:ext cx="3336518"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recording and monitoring information when SEB errors occur?</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t>
            </a: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t>Referral Form</a:t>
            </a:r>
          </a:p>
        </p:txBody>
      </p:sp>
      <p:sp>
        <p:nvSpPr>
          <p:cNvPr id="5" name="Rounded Rectangle 4">
            <a:extLst>
              <a:ext uri="{FF2B5EF4-FFF2-40B4-BE49-F238E27FC236}">
                <a16:creationId xmlns:a16="http://schemas.microsoft.com/office/drawing/2014/main" id="{FBB90B77-6827-0145-B432-82861FFD3B26}"/>
              </a:ext>
            </a:extLst>
          </p:cNvPr>
          <p:cNvSpPr/>
          <p:nvPr/>
        </p:nvSpPr>
        <p:spPr>
          <a:xfrm>
            <a:off x="7675480"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Referral Form</a:t>
            </a:r>
          </a:p>
        </p:txBody>
      </p:sp>
      <p:sp>
        <p:nvSpPr>
          <p:cNvPr id="11" name="Rounded Rectangle 10">
            <a:extLst>
              <a:ext uri="{FF2B5EF4-FFF2-40B4-BE49-F238E27FC236}">
                <a16:creationId xmlns:a16="http://schemas.microsoft.com/office/drawing/2014/main" id="{B6740F9E-8AC4-8A46-BB10-320DD3DB1B7A}"/>
              </a:ext>
            </a:extLst>
          </p:cNvPr>
          <p:cNvSpPr/>
          <p:nvPr/>
        </p:nvSpPr>
        <p:spPr>
          <a:xfrm>
            <a:off x="7859999" y="4696891"/>
            <a:ext cx="3007018" cy="1747614"/>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M</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anagement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Tracking of Behaviors</a:t>
            </a:r>
          </a:p>
        </p:txBody>
      </p:sp>
      <p:sp>
        <p:nvSpPr>
          <p:cNvPr id="12" name="Rounded Rectangle 11">
            <a:extLst>
              <a:ext uri="{FF2B5EF4-FFF2-40B4-BE49-F238E27FC236}">
                <a16:creationId xmlns:a16="http://schemas.microsoft.com/office/drawing/2014/main" id="{F4FF6CD7-080B-5045-A727-5DB7E61FF788}"/>
              </a:ext>
            </a:extLst>
          </p:cNvPr>
          <p:cNvSpPr/>
          <p:nvPr/>
        </p:nvSpPr>
        <p:spPr>
          <a:xfrm>
            <a:off x="194565" y="2070975"/>
            <a:ext cx="3459053" cy="4034403"/>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Referral Form(s)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Develop referral forms with adequate specificity to support data-based decision making at the universal level.</a:t>
            </a:r>
          </a:p>
        </p:txBody>
      </p:sp>
      <p:sp>
        <p:nvSpPr>
          <p:cNvPr id="13" name="Rounded Rectangle 12">
            <a:extLst>
              <a:ext uri="{FF2B5EF4-FFF2-40B4-BE49-F238E27FC236}">
                <a16:creationId xmlns:a16="http://schemas.microsoft.com/office/drawing/2014/main" id="{A2FA3899-F0D0-C046-A600-513979BB735C}"/>
              </a:ext>
            </a:extLst>
          </p:cNvPr>
          <p:cNvSpPr/>
          <p:nvPr/>
        </p:nvSpPr>
        <p:spPr>
          <a:xfrm>
            <a:off x="3653618" y="2070975"/>
            <a:ext cx="3731919" cy="4034403"/>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System to Support Fidelity</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Ensure language is consistent with SEB</a:t>
            </a:r>
            <a:r>
              <a:rPr kumimoji="0" lang="en-US" sz="2400" b="0" i="0" u="none" strike="noStrike" kern="1200" cap="none" spc="0" normalizeH="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 error </a:t>
            </a: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definitions and flow chart, form can be completed quickly, and staff are trained and supported with use.</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9EE18A5F-85F2-334E-84F3-9A5C0F26378C}"/>
              </a:ext>
            </a:extLst>
          </p:cNvPr>
          <p:cNvSpPr/>
          <p:nvPr/>
        </p:nvSpPr>
        <p:spPr>
          <a:xfrm>
            <a:off x="323557" y="1028429"/>
            <a:ext cx="6848128" cy="1044850"/>
          </a:xfrm>
          <a:prstGeom prst="roundRect">
            <a:avLst/>
          </a:prstGeom>
          <a:solidFill>
            <a:schemeClr val="accent4">
              <a:lumMod val="20000"/>
              <a:lumOff val="80000"/>
            </a:schemeClr>
          </a:solidFill>
          <a:ln w="28575">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Clearly outline a system for tracking SEB</a:t>
            </a:r>
            <a:r>
              <a:rPr kumimoji="0" lang="en-US" sz="2400" b="1" i="0" u="none" strike="noStrike" kern="1200" cap="none" spc="0" normalizeH="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 error</a:t>
            </a: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 that will support decision making.</a:t>
            </a:r>
          </a:p>
        </p:txBody>
      </p:sp>
      <p:sp>
        <p:nvSpPr>
          <p:cNvPr id="15" name="Right Arrow 14">
            <a:extLst>
              <a:ext uri="{FF2B5EF4-FFF2-40B4-BE49-F238E27FC236}">
                <a16:creationId xmlns:a16="http://schemas.microsoft.com/office/drawing/2014/main" id="{6C995D75-0EC2-F84E-8CA7-E59ACE5FEAC0}"/>
              </a:ext>
            </a:extLst>
          </p:cNvPr>
          <p:cNvSpPr/>
          <p:nvPr/>
        </p:nvSpPr>
        <p:spPr>
          <a:xfrm rot="10800000">
            <a:off x="7171684" y="1355817"/>
            <a:ext cx="503795" cy="41844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89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048" y="312718"/>
            <a:ext cx="9378000" cy="845600"/>
          </a:xfrm>
          <a:noFill/>
        </p:spPr>
        <p:txBody>
          <a:bodyPr/>
          <a:lstStyle/>
          <a:p>
            <a:r>
              <a:rPr lang="en-US" dirty="0">
                <a:solidFill>
                  <a:schemeClr val="accent6">
                    <a:lumMod val="50000"/>
                  </a:schemeClr>
                </a:solidFill>
              </a:rPr>
              <a:t>Response Procedures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25705747"/>
              </p:ext>
            </p:extLst>
          </p:nvPr>
        </p:nvGraphicFramePr>
        <p:xfrm>
          <a:off x="-651803" y="1322363"/>
          <a:ext cx="12843803" cy="5352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35094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A7B75AC-679D-EE49-8768-9401ECCC8ABF}"/>
              </a:ext>
            </a:extLst>
          </p:cNvPr>
          <p:cNvSpPr>
            <a:spLocks noGrp="1"/>
          </p:cNvSpPr>
          <p:nvPr>
            <p:ph type="title"/>
          </p:nvPr>
        </p:nvSpPr>
        <p:spPr>
          <a:xfrm>
            <a:off x="447589" y="369368"/>
            <a:ext cx="9378000" cy="845600"/>
          </a:xfrm>
          <a:noFill/>
        </p:spPr>
        <p:txBody>
          <a:bodyPr/>
          <a:lstStyle/>
          <a:p>
            <a:r>
              <a:rPr lang="en-US" dirty="0"/>
              <a:t>Referral Form</a:t>
            </a:r>
          </a:p>
        </p:txBody>
      </p:sp>
      <p:graphicFrame>
        <p:nvGraphicFramePr>
          <p:cNvPr id="4" name="Diagram 3">
            <a:extLst>
              <a:ext uri="{FF2B5EF4-FFF2-40B4-BE49-F238E27FC236}">
                <a16:creationId xmlns:a16="http://schemas.microsoft.com/office/drawing/2014/main" id="{C63778C4-B87F-8340-BAD4-B020CB04CE8F}"/>
              </a:ext>
            </a:extLst>
          </p:cNvPr>
          <p:cNvGraphicFramePr/>
          <p:nvPr>
            <p:extLst>
              <p:ext uri="{D42A27DB-BD31-4B8C-83A1-F6EECF244321}">
                <p14:modId xmlns:p14="http://schemas.microsoft.com/office/powerpoint/2010/main" val="719474414"/>
              </p:ext>
            </p:extLst>
          </p:nvPr>
        </p:nvGraphicFramePr>
        <p:xfrm>
          <a:off x="618979" y="1214968"/>
          <a:ext cx="1032568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E2859A65-B2D2-F04F-8318-E5B979F12EFE}"/>
              </a:ext>
            </a:extLst>
          </p:cNvPr>
          <p:cNvPicPr>
            <a:picLocks noChangeAspect="1"/>
          </p:cNvPicPr>
          <p:nvPr/>
        </p:nvPicPr>
        <p:blipFill rotWithShape="1">
          <a:blip r:embed="rId8"/>
          <a:srcRect l="6733" t="15855" r="11160"/>
          <a:stretch/>
        </p:blipFill>
        <p:spPr>
          <a:xfrm>
            <a:off x="4051497" y="5048455"/>
            <a:ext cx="1411458" cy="1385794"/>
          </a:xfrm>
          <a:prstGeom prst="ellipse">
            <a:avLst/>
          </a:prstGeom>
          <a:ln w="19050">
            <a:solidFill>
              <a:schemeClr val="accent2">
                <a:lumMod val="50000"/>
              </a:schemeClr>
            </a:solidFill>
          </a:ln>
        </p:spPr>
      </p:pic>
      <p:pic>
        <p:nvPicPr>
          <p:cNvPr id="6" name="Picture 5">
            <a:extLst>
              <a:ext uri="{FF2B5EF4-FFF2-40B4-BE49-F238E27FC236}">
                <a16:creationId xmlns:a16="http://schemas.microsoft.com/office/drawing/2014/main" id="{EA489DF8-D140-7D48-AEC1-E1E80A923BC1}"/>
              </a:ext>
            </a:extLst>
          </p:cNvPr>
          <p:cNvPicPr>
            <a:picLocks noChangeAspect="1"/>
          </p:cNvPicPr>
          <p:nvPr/>
        </p:nvPicPr>
        <p:blipFill rotWithShape="1">
          <a:blip r:embed="rId9"/>
          <a:srcRect l="22607" t="16464" r="18776" b="15253"/>
          <a:stretch/>
        </p:blipFill>
        <p:spPr>
          <a:xfrm>
            <a:off x="9403692" y="5048455"/>
            <a:ext cx="1445030" cy="1385794"/>
          </a:xfrm>
          <a:prstGeom prst="ellipse">
            <a:avLst/>
          </a:prstGeom>
          <a:ln w="19050">
            <a:solidFill>
              <a:schemeClr val="accent2">
                <a:lumMod val="50000"/>
              </a:schemeClr>
            </a:solidFill>
          </a:ln>
        </p:spPr>
      </p:pic>
    </p:spTree>
    <p:extLst>
      <p:ext uri="{BB962C8B-B14F-4D97-AF65-F5344CB8AC3E}">
        <p14:creationId xmlns:p14="http://schemas.microsoft.com/office/powerpoint/2010/main" val="36008185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EFB78C-72CF-3C49-80C3-A5A8004E6F22}"/>
              </a:ext>
            </a:extLst>
          </p:cNvPr>
          <p:cNvSpPr>
            <a:spLocks noGrp="1"/>
          </p:cNvSpPr>
          <p:nvPr>
            <p:ph type="title"/>
          </p:nvPr>
        </p:nvSpPr>
        <p:spPr>
          <a:xfrm>
            <a:off x="433521" y="340854"/>
            <a:ext cx="9378000" cy="845600"/>
          </a:xfrm>
          <a:noFill/>
        </p:spPr>
        <p:txBody>
          <a:bodyPr/>
          <a:lstStyle/>
          <a:p>
            <a:r>
              <a:rPr lang="en-US" b="1" dirty="0"/>
              <a:t>Referral Form:</a:t>
            </a:r>
            <a:br>
              <a:rPr lang="en-US" b="1" dirty="0"/>
            </a:br>
            <a:r>
              <a:rPr lang="en-US" sz="3600" dirty="0"/>
              <a:t>Required Fields for Effective Problem Solving</a:t>
            </a:r>
          </a:p>
        </p:txBody>
      </p:sp>
      <p:sp>
        <p:nvSpPr>
          <p:cNvPr id="9" name="Rounded Rectangle 8">
            <a:extLst>
              <a:ext uri="{FF2B5EF4-FFF2-40B4-BE49-F238E27FC236}">
                <a16:creationId xmlns:a16="http://schemas.microsoft.com/office/drawing/2014/main" id="{44170773-A30B-194F-97B0-826494B4AD66}"/>
              </a:ext>
            </a:extLst>
          </p:cNvPr>
          <p:cNvSpPr/>
          <p:nvPr/>
        </p:nvSpPr>
        <p:spPr>
          <a:xfrm>
            <a:off x="622709" y="1884472"/>
            <a:ext cx="9928059" cy="3376846"/>
          </a:xfrm>
          <a:prstGeom prst="roundRect">
            <a:avLst/>
          </a:prstGeom>
          <a:ln/>
        </p:spPr>
        <p:style>
          <a:lnRef idx="2">
            <a:schemeClr val="accent2"/>
          </a:lnRef>
          <a:fillRef idx="1">
            <a:schemeClr val="lt1"/>
          </a:fillRef>
          <a:effectRef idx="0">
            <a:schemeClr val="accent2"/>
          </a:effectRef>
          <a:fontRef idx="minor">
            <a:schemeClr val="dk1"/>
          </a:fontRef>
        </p:style>
        <p:txBody>
          <a:bodyPr lIns="457200" numCol="2" rtlCol="0" anchor="t"/>
          <a:lstStyle/>
          <a:p>
            <a:pPr marL="342900" lvl="0" indent="-342900">
              <a:spcBef>
                <a:spcPts val="600"/>
              </a:spcBef>
              <a:buClr>
                <a:schemeClr val="accent5">
                  <a:lumMod val="50000"/>
                </a:schemeClr>
              </a:buClr>
              <a:buFont typeface="Arial" panose="020B0604020202020204" pitchFamily="34" charset="0"/>
              <a:buChar char="•"/>
              <a:defRPr/>
            </a:pPr>
            <a:r>
              <a:rPr lang="en-US" sz="2800" dirty="0">
                <a:solidFill>
                  <a:schemeClr val="accent6">
                    <a:lumMod val="50000"/>
                  </a:schemeClr>
                </a:solidFill>
                <a:cs typeface="Arial"/>
                <a:sym typeface="Arial"/>
              </a:rPr>
              <a:t>Student’s name</a:t>
            </a:r>
          </a:p>
          <a:p>
            <a:pPr marL="342900" lvl="0" indent="-342900">
              <a:spcBef>
                <a:spcPts val="600"/>
              </a:spcBef>
              <a:buClr>
                <a:schemeClr val="accent5">
                  <a:lumMod val="50000"/>
                </a:schemeClr>
              </a:buClr>
              <a:buFont typeface="Arial" panose="020B0604020202020204" pitchFamily="34" charset="0"/>
              <a:buChar char="•"/>
              <a:defRPr/>
            </a:pPr>
            <a:r>
              <a:rPr lang="en-US" sz="2800" dirty="0">
                <a:solidFill>
                  <a:schemeClr val="accent6">
                    <a:lumMod val="50000"/>
                  </a:schemeClr>
                </a:solidFill>
                <a:cs typeface="Arial"/>
                <a:sym typeface="Arial"/>
              </a:rPr>
              <a:t>Date</a:t>
            </a:r>
          </a:p>
          <a:p>
            <a:pPr marL="342900" lvl="0" indent="-342900">
              <a:spcBef>
                <a:spcPts val="600"/>
              </a:spcBef>
              <a:buClr>
                <a:schemeClr val="accent5">
                  <a:lumMod val="50000"/>
                </a:schemeClr>
              </a:buClr>
              <a:buFont typeface="Arial" panose="020B0604020202020204" pitchFamily="34" charset="0"/>
              <a:buChar char="•"/>
              <a:defRPr/>
            </a:pPr>
            <a:r>
              <a:rPr lang="en-US" sz="2800" dirty="0">
                <a:solidFill>
                  <a:schemeClr val="accent6">
                    <a:lumMod val="50000"/>
                  </a:schemeClr>
                </a:solidFill>
                <a:cs typeface="Arial"/>
                <a:sym typeface="Arial"/>
              </a:rPr>
              <a:t>Time of incident</a:t>
            </a:r>
          </a:p>
          <a:p>
            <a:pPr marL="342900" lvl="0" indent="-342900">
              <a:spcBef>
                <a:spcPts val="600"/>
              </a:spcBef>
              <a:buClr>
                <a:schemeClr val="accent5">
                  <a:lumMod val="50000"/>
                </a:schemeClr>
              </a:buClr>
              <a:buFont typeface="Arial" panose="020B0604020202020204" pitchFamily="34" charset="0"/>
              <a:buChar char="•"/>
              <a:defRPr/>
            </a:pPr>
            <a:r>
              <a:rPr lang="en-US" sz="2800" dirty="0">
                <a:solidFill>
                  <a:schemeClr val="accent6">
                    <a:lumMod val="50000"/>
                  </a:schemeClr>
                </a:solidFill>
                <a:cs typeface="Arial"/>
                <a:sym typeface="Arial"/>
              </a:rPr>
              <a:t>Student’s grade level</a:t>
            </a:r>
          </a:p>
          <a:p>
            <a:pPr marL="342900" lvl="0" indent="-342900">
              <a:spcBef>
                <a:spcPts val="600"/>
              </a:spcBef>
              <a:buClr>
                <a:schemeClr val="accent5">
                  <a:lumMod val="50000"/>
                </a:schemeClr>
              </a:buClr>
              <a:buFont typeface="Arial" panose="020B0604020202020204" pitchFamily="34" charset="0"/>
              <a:buChar char="•"/>
              <a:defRPr/>
            </a:pPr>
            <a:r>
              <a:rPr lang="en-US" sz="2800" dirty="0">
                <a:solidFill>
                  <a:schemeClr val="accent6">
                    <a:lumMod val="50000"/>
                  </a:schemeClr>
                </a:solidFill>
                <a:cs typeface="Arial"/>
                <a:sym typeface="Arial"/>
              </a:rPr>
              <a:t>Referring staff </a:t>
            </a:r>
          </a:p>
          <a:p>
            <a:pPr marL="342900" lvl="0" indent="-342900">
              <a:spcBef>
                <a:spcPts val="600"/>
              </a:spcBef>
              <a:buClr>
                <a:schemeClr val="accent5">
                  <a:lumMod val="50000"/>
                </a:schemeClr>
              </a:buClr>
              <a:buFont typeface="Arial" panose="020B0604020202020204" pitchFamily="34" charset="0"/>
              <a:buChar char="•"/>
              <a:defRPr/>
            </a:pPr>
            <a:r>
              <a:rPr lang="en-US" sz="2800" dirty="0">
                <a:solidFill>
                  <a:schemeClr val="accent6">
                    <a:lumMod val="50000"/>
                  </a:schemeClr>
                </a:solidFill>
                <a:cs typeface="Arial"/>
                <a:sym typeface="Arial"/>
              </a:rPr>
              <a:t>Location of incident</a:t>
            </a:r>
          </a:p>
          <a:p>
            <a:pPr marL="342900" lvl="0" indent="-342900">
              <a:spcBef>
                <a:spcPts val="600"/>
              </a:spcBef>
              <a:buClr>
                <a:schemeClr val="accent5">
                  <a:lumMod val="50000"/>
                </a:schemeClr>
              </a:buClr>
              <a:buFont typeface="Arial" panose="020B0604020202020204" pitchFamily="34" charset="0"/>
              <a:buChar char="•"/>
              <a:defRPr/>
            </a:pPr>
            <a:r>
              <a:rPr lang="en-US" sz="2800" dirty="0">
                <a:solidFill>
                  <a:schemeClr val="accent6">
                    <a:lumMod val="50000"/>
                  </a:schemeClr>
                </a:solidFill>
              </a:rPr>
              <a:t>Behavior</a:t>
            </a:r>
          </a:p>
          <a:p>
            <a:pPr marL="342900" lvl="0" indent="-342900">
              <a:spcBef>
                <a:spcPts val="600"/>
              </a:spcBef>
              <a:buClr>
                <a:schemeClr val="accent5">
                  <a:lumMod val="50000"/>
                </a:schemeClr>
              </a:buClr>
              <a:buFont typeface="Arial" panose="020B0604020202020204" pitchFamily="34" charset="0"/>
              <a:buChar char="•"/>
              <a:defRPr/>
            </a:pPr>
            <a:r>
              <a:rPr lang="en-US" sz="2800" dirty="0">
                <a:solidFill>
                  <a:schemeClr val="accent6">
                    <a:lumMod val="50000"/>
                  </a:schemeClr>
                </a:solidFill>
              </a:rPr>
              <a:t>Perceived motivation </a:t>
            </a:r>
          </a:p>
          <a:p>
            <a:pPr marL="342900" lvl="0" indent="-342900">
              <a:spcBef>
                <a:spcPts val="600"/>
              </a:spcBef>
              <a:buClr>
                <a:schemeClr val="accent5">
                  <a:lumMod val="50000"/>
                </a:schemeClr>
              </a:buClr>
              <a:buFont typeface="Arial" panose="020B0604020202020204" pitchFamily="34" charset="0"/>
              <a:buChar char="•"/>
              <a:defRPr/>
            </a:pPr>
            <a:r>
              <a:rPr lang="en-US" sz="2800" dirty="0">
                <a:solidFill>
                  <a:schemeClr val="accent6">
                    <a:lumMod val="50000"/>
                  </a:schemeClr>
                </a:solidFill>
              </a:rPr>
              <a:t>Others involved</a:t>
            </a:r>
          </a:p>
          <a:p>
            <a:pPr marL="342900" lvl="0" indent="-342900">
              <a:spcBef>
                <a:spcPts val="600"/>
              </a:spcBef>
              <a:buClr>
                <a:schemeClr val="accent5">
                  <a:lumMod val="50000"/>
                </a:schemeClr>
              </a:buClr>
              <a:buFont typeface="Arial" panose="020B0604020202020204" pitchFamily="34" charset="0"/>
              <a:buChar char="•"/>
              <a:defRPr/>
            </a:pPr>
            <a:r>
              <a:rPr lang="en-US" sz="2800" dirty="0">
                <a:solidFill>
                  <a:schemeClr val="accent6">
                    <a:lumMod val="50000"/>
                  </a:schemeClr>
                </a:solidFill>
              </a:rPr>
              <a:t>Action taken</a:t>
            </a:r>
          </a:p>
          <a:p>
            <a:pPr marL="342900" lvl="0" indent="-342900">
              <a:spcBef>
                <a:spcPts val="600"/>
              </a:spcBef>
              <a:buClr>
                <a:schemeClr val="accent5">
                  <a:lumMod val="50000"/>
                </a:schemeClr>
              </a:buClr>
              <a:buFont typeface="Arial" panose="020B0604020202020204" pitchFamily="34" charset="0"/>
              <a:buChar char="•"/>
              <a:defRPr/>
            </a:pPr>
            <a:r>
              <a:rPr lang="en-US" sz="2800" dirty="0">
                <a:solidFill>
                  <a:schemeClr val="accent6">
                    <a:lumMod val="50000"/>
                  </a:schemeClr>
                </a:solidFill>
              </a:rPr>
              <a:t>Other notes</a:t>
            </a:r>
          </a:p>
        </p:txBody>
      </p:sp>
      <p:sp>
        <p:nvSpPr>
          <p:cNvPr id="7" name="Content Placeholder 3">
            <a:extLst>
              <a:ext uri="{FF2B5EF4-FFF2-40B4-BE49-F238E27FC236}">
                <a16:creationId xmlns:a16="http://schemas.microsoft.com/office/drawing/2014/main" id="{497822D9-4FFF-5741-9DB7-A6ABCD2458D2}"/>
              </a:ext>
            </a:extLst>
          </p:cNvPr>
          <p:cNvSpPr txBox="1">
            <a:spLocks/>
          </p:cNvSpPr>
          <p:nvPr/>
        </p:nvSpPr>
        <p:spPr>
          <a:xfrm>
            <a:off x="1083921" y="2613455"/>
            <a:ext cx="4038600" cy="307242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457200" algn="l" defTabSz="914400" rtl="0" eaLnBrk="1" fontAlgn="auto" latinLnBrk="0" hangingPunct="1">
              <a:lnSpc>
                <a:spcPct val="100000"/>
              </a:lnSpc>
              <a:spcBef>
                <a:spcPts val="600"/>
              </a:spcBef>
              <a:spcAft>
                <a:spcPts val="0"/>
              </a:spcAft>
              <a:buClr>
                <a:schemeClr val="accent5">
                  <a:lumMod val="50000"/>
                </a:schemeClr>
              </a:buClr>
              <a:buSzTx/>
              <a:buFont typeface="Arial" panose="020B0604020202020204" pitchFamily="34" charset="0"/>
              <a:buChar char="•"/>
              <a:tabLst/>
              <a:defRPr/>
            </a:pPr>
            <a:endParaRPr kumimoji="0" lang="en-US" sz="2667" b="0" i="0" u="none" strike="noStrike" kern="1200" cap="none" spc="0" normalizeH="0" baseline="0" noProof="0" dirty="0">
              <a:ln>
                <a:noFill/>
              </a:ln>
              <a:solidFill>
                <a:schemeClr val="accent6">
                  <a:lumMod val="50000"/>
                </a:schemeClr>
              </a:solidFill>
              <a:effectLst/>
              <a:uLnTx/>
              <a:uFillTx/>
              <a:latin typeface="Arial"/>
              <a:cs typeface="Arial"/>
              <a:sym typeface="Arial"/>
            </a:endParaRPr>
          </a:p>
        </p:txBody>
      </p:sp>
    </p:spTree>
    <p:extLst>
      <p:ext uri="{BB962C8B-B14F-4D97-AF65-F5344CB8AC3E}">
        <p14:creationId xmlns:p14="http://schemas.microsoft.com/office/powerpoint/2010/main" val="2329164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211057" y="218364"/>
            <a:ext cx="11769886" cy="845600"/>
          </a:xfrm>
        </p:spPr>
        <p:txBody>
          <a:bodyPr/>
          <a:lstStyle/>
          <a:p>
            <a:r>
              <a:rPr lang="en-US" dirty="0">
                <a:solidFill>
                  <a:schemeClr val="accent6">
                    <a:lumMod val="50000"/>
                  </a:schemeClr>
                </a:solidFill>
              </a:rPr>
              <a:t>TRAINING SCHEDULE</a:t>
            </a:r>
          </a:p>
        </p:txBody>
      </p:sp>
      <p:sp>
        <p:nvSpPr>
          <p:cNvPr id="2" name="TextBox 1">
            <a:extLst>
              <a:ext uri="{FF2B5EF4-FFF2-40B4-BE49-F238E27FC236}">
                <a16:creationId xmlns:a16="http://schemas.microsoft.com/office/drawing/2014/main" id="{0D6925F5-67CF-9549-809A-C78050A54394}"/>
              </a:ext>
            </a:extLst>
          </p:cNvPr>
          <p:cNvSpPr txBox="1"/>
          <p:nvPr/>
        </p:nvSpPr>
        <p:spPr>
          <a:xfrm>
            <a:off x="2784143" y="2988860"/>
            <a:ext cx="75553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TRAINERS: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USE THIS SLIDE TO INSERT YOUR TRAINING SCHEDULE FOR THE CURRENT YEAR</a:t>
            </a:r>
          </a:p>
        </p:txBody>
      </p:sp>
      <p:pic>
        <p:nvPicPr>
          <p:cNvPr id="5" name="Picture 4">
            <a:extLst>
              <a:ext uri="{FF2B5EF4-FFF2-40B4-BE49-F238E27FC236}">
                <a16:creationId xmlns:a16="http://schemas.microsoft.com/office/drawing/2014/main" id="{52B60FD2-D886-444D-B074-B67021241BDE}"/>
              </a:ext>
            </a:extLst>
          </p:cNvPr>
          <p:cNvPicPr>
            <a:picLocks noChangeAspect="1"/>
          </p:cNvPicPr>
          <p:nvPr/>
        </p:nvPicPr>
        <p:blipFill>
          <a:blip r:embed="rId3"/>
          <a:stretch>
            <a:fillRect/>
          </a:stretch>
        </p:blipFill>
        <p:spPr>
          <a:xfrm>
            <a:off x="11201400" y="5928764"/>
            <a:ext cx="990600" cy="929235"/>
          </a:xfrm>
          <a:prstGeom prst="ellipse">
            <a:avLst/>
          </a:prstGeom>
          <a:ln w="19050">
            <a:solidFill>
              <a:schemeClr val="accent2">
                <a:lumMod val="50000"/>
              </a:schemeClr>
            </a:solidFill>
          </a:ln>
        </p:spPr>
      </p:pic>
    </p:spTree>
    <p:extLst>
      <p:ext uri="{BB962C8B-B14F-4D97-AF65-F5344CB8AC3E}">
        <p14:creationId xmlns:p14="http://schemas.microsoft.com/office/powerpoint/2010/main" val="33520901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88CC69-3DE0-D84F-AA71-8A25BC257DAE}"/>
              </a:ext>
            </a:extLst>
          </p:cNvPr>
          <p:cNvSpPr>
            <a:spLocks noGrp="1"/>
          </p:cNvSpPr>
          <p:nvPr>
            <p:ph type="title"/>
          </p:nvPr>
        </p:nvSpPr>
        <p:spPr>
          <a:xfrm>
            <a:off x="393897" y="1851880"/>
            <a:ext cx="3615396" cy="2834942"/>
          </a:xfrm>
        </p:spPr>
        <p:txBody>
          <a:bodyPr/>
          <a:lstStyle/>
          <a:p>
            <a:r>
              <a:rPr lang="en-US" sz="2800" b="0" dirty="0"/>
              <a:t>Categorical options with checkboxes and less narrative allows for </a:t>
            </a:r>
            <a:r>
              <a:rPr lang="en-US" sz="2800" dirty="0"/>
              <a:t>efficient completion</a:t>
            </a:r>
            <a:r>
              <a:rPr lang="en-US" sz="2800" b="0" dirty="0"/>
              <a:t> and </a:t>
            </a:r>
            <a:r>
              <a:rPr lang="en-US" sz="2800" dirty="0"/>
              <a:t>less confusion</a:t>
            </a:r>
            <a:r>
              <a:rPr lang="en-US" sz="2800" b="0" dirty="0"/>
              <a:t>.</a:t>
            </a:r>
            <a:br>
              <a:rPr lang="en-US" sz="2800" b="0" dirty="0"/>
            </a:br>
            <a:endParaRPr lang="en-US" sz="2800" b="0" dirty="0"/>
          </a:p>
        </p:txBody>
      </p:sp>
      <p:sp>
        <p:nvSpPr>
          <p:cNvPr id="4" name="Subtitle 3">
            <a:extLst>
              <a:ext uri="{FF2B5EF4-FFF2-40B4-BE49-F238E27FC236}">
                <a16:creationId xmlns:a16="http://schemas.microsoft.com/office/drawing/2014/main" id="{F86B0101-6489-9D42-AEED-0B4A3E74ADD2}"/>
              </a:ext>
            </a:extLst>
          </p:cNvPr>
          <p:cNvSpPr>
            <a:spLocks noGrp="1"/>
          </p:cNvSpPr>
          <p:nvPr>
            <p:ph type="subTitle" idx="4294967295"/>
          </p:nvPr>
        </p:nvSpPr>
        <p:spPr>
          <a:xfrm rot="-307" flipH="1">
            <a:off x="79" y="396099"/>
            <a:ext cx="5697420" cy="1774825"/>
          </a:xfrm>
        </p:spPr>
        <p:txBody>
          <a:bodyPr/>
          <a:lstStyle/>
          <a:p>
            <a:pPr marL="139700" indent="0">
              <a:buNone/>
            </a:pPr>
            <a:r>
              <a:rPr lang="en-US" sz="3600" b="1" dirty="0">
                <a:solidFill>
                  <a:schemeClr val="accent6">
                    <a:lumMod val="50000"/>
                  </a:schemeClr>
                </a:solidFill>
                <a:latin typeface="+mn-lt"/>
              </a:rPr>
              <a:t>Referral Form Example</a:t>
            </a:r>
          </a:p>
        </p:txBody>
      </p:sp>
      <p:pic>
        <p:nvPicPr>
          <p:cNvPr id="5" name="Picture 4">
            <a:extLst>
              <a:ext uri="{FF2B5EF4-FFF2-40B4-BE49-F238E27FC236}">
                <a16:creationId xmlns:a16="http://schemas.microsoft.com/office/drawing/2014/main" id="{1668D7B5-82E3-2046-B4B8-EF470E86AE4D}"/>
              </a:ext>
            </a:extLst>
          </p:cNvPr>
          <p:cNvPicPr>
            <a:picLocks noChangeAspect="1"/>
          </p:cNvPicPr>
          <p:nvPr/>
        </p:nvPicPr>
        <p:blipFill>
          <a:blip r:embed="rId3"/>
          <a:stretch>
            <a:fillRect/>
          </a:stretch>
        </p:blipFill>
        <p:spPr>
          <a:xfrm>
            <a:off x="5219115" y="156802"/>
            <a:ext cx="5697580" cy="6544395"/>
          </a:xfrm>
          <a:prstGeom prst="rect">
            <a:avLst/>
          </a:prstGeom>
          <a:ln>
            <a:solidFill>
              <a:schemeClr val="accent6">
                <a:lumMod val="50000"/>
              </a:schemeClr>
            </a:solidFill>
          </a:ln>
          <a:effectLst/>
        </p:spPr>
      </p:pic>
    </p:spTree>
    <p:extLst>
      <p:ext uri="{BB962C8B-B14F-4D97-AF65-F5344CB8AC3E}">
        <p14:creationId xmlns:p14="http://schemas.microsoft.com/office/powerpoint/2010/main" val="31322579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86B0101-6489-9D42-AEED-0B4A3E74ADD2}"/>
              </a:ext>
            </a:extLst>
          </p:cNvPr>
          <p:cNvSpPr>
            <a:spLocks noGrp="1"/>
          </p:cNvSpPr>
          <p:nvPr>
            <p:ph type="subTitle" idx="4294967295"/>
          </p:nvPr>
        </p:nvSpPr>
        <p:spPr>
          <a:xfrm rot="-307" flipH="1">
            <a:off x="79" y="396099"/>
            <a:ext cx="5697420" cy="1774825"/>
          </a:xfrm>
        </p:spPr>
        <p:txBody>
          <a:bodyPr/>
          <a:lstStyle/>
          <a:p>
            <a:pPr marL="139700" indent="0">
              <a:buNone/>
            </a:pPr>
            <a:r>
              <a:rPr lang="en-US" sz="3600" b="1" dirty="0">
                <a:solidFill>
                  <a:schemeClr val="accent6">
                    <a:lumMod val="50000"/>
                  </a:schemeClr>
                </a:solidFill>
                <a:latin typeface="+mn-lt"/>
              </a:rPr>
              <a:t>Referral Form Example</a:t>
            </a:r>
          </a:p>
        </p:txBody>
      </p:sp>
      <p:pic>
        <p:nvPicPr>
          <p:cNvPr id="7" name="Picture 2">
            <a:extLst>
              <a:ext uri="{FF2B5EF4-FFF2-40B4-BE49-F238E27FC236}">
                <a16:creationId xmlns:a16="http://schemas.microsoft.com/office/drawing/2014/main" id="{F7E52F6E-5272-9F49-85E7-FC0AA303F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090" y="207789"/>
            <a:ext cx="5894199" cy="6650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72214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86B0101-6489-9D42-AEED-0B4A3E74ADD2}"/>
              </a:ext>
            </a:extLst>
          </p:cNvPr>
          <p:cNvSpPr>
            <a:spLocks noGrp="1"/>
          </p:cNvSpPr>
          <p:nvPr>
            <p:ph type="subTitle" idx="4294967295"/>
          </p:nvPr>
        </p:nvSpPr>
        <p:spPr>
          <a:xfrm rot="-307" flipH="1">
            <a:off x="79" y="396099"/>
            <a:ext cx="5697420" cy="1774825"/>
          </a:xfrm>
        </p:spPr>
        <p:txBody>
          <a:bodyPr/>
          <a:lstStyle/>
          <a:p>
            <a:pPr marL="139700" indent="0">
              <a:buNone/>
            </a:pPr>
            <a:r>
              <a:rPr lang="en-US" sz="3600" b="1" dirty="0">
                <a:solidFill>
                  <a:schemeClr val="accent6">
                    <a:lumMod val="50000"/>
                  </a:schemeClr>
                </a:solidFill>
                <a:latin typeface="+mn-lt"/>
              </a:rPr>
              <a:t>Referral Form Example</a:t>
            </a:r>
          </a:p>
        </p:txBody>
      </p:sp>
      <p:pic>
        <p:nvPicPr>
          <p:cNvPr id="5" name="Content Placeholder 4">
            <a:hlinkClick r:id="rId3" action="ppaction://hlinkfile"/>
            <a:extLst>
              <a:ext uri="{FF2B5EF4-FFF2-40B4-BE49-F238E27FC236}">
                <a16:creationId xmlns:a16="http://schemas.microsoft.com/office/drawing/2014/main" id="{7FAAEE3E-7799-324D-967D-7714B0EF065D}"/>
              </a:ext>
            </a:extLst>
          </p:cNvPr>
          <p:cNvPicPr>
            <a:picLocks noChangeAspect="1"/>
          </p:cNvPicPr>
          <p:nvPr/>
        </p:nvPicPr>
        <p:blipFill>
          <a:blip r:embed="rId4"/>
          <a:stretch>
            <a:fillRect/>
          </a:stretch>
        </p:blipFill>
        <p:spPr>
          <a:xfrm>
            <a:off x="5359792" y="105498"/>
            <a:ext cx="6013334" cy="6647005"/>
          </a:xfrm>
          <a:prstGeom prst="rect">
            <a:avLst/>
          </a:prstGeom>
          <a:noFill/>
          <a:ln>
            <a:solidFill>
              <a:schemeClr val="accent6">
                <a:lumMod val="50000"/>
              </a:schemeClr>
            </a:solidFill>
          </a:ln>
          <a:effectLst/>
        </p:spPr>
      </p:pic>
    </p:spTree>
    <p:extLst>
      <p:ext uri="{BB962C8B-B14F-4D97-AF65-F5344CB8AC3E}">
        <p14:creationId xmlns:p14="http://schemas.microsoft.com/office/powerpoint/2010/main" val="42912894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86B0101-6489-9D42-AEED-0B4A3E74ADD2}"/>
              </a:ext>
            </a:extLst>
          </p:cNvPr>
          <p:cNvSpPr>
            <a:spLocks noGrp="1"/>
          </p:cNvSpPr>
          <p:nvPr>
            <p:ph type="subTitle" idx="4294967295"/>
          </p:nvPr>
        </p:nvSpPr>
        <p:spPr>
          <a:xfrm rot="-307" flipH="1">
            <a:off x="79" y="396099"/>
            <a:ext cx="5697420" cy="1774825"/>
          </a:xfrm>
        </p:spPr>
        <p:txBody>
          <a:bodyPr/>
          <a:lstStyle/>
          <a:p>
            <a:pPr marL="139700" indent="0">
              <a:buNone/>
            </a:pPr>
            <a:r>
              <a:rPr lang="en-US" sz="3600" b="1" dirty="0">
                <a:solidFill>
                  <a:schemeClr val="accent6">
                    <a:lumMod val="50000"/>
                  </a:schemeClr>
                </a:solidFill>
                <a:latin typeface="+mn-lt"/>
              </a:rPr>
              <a:t>Referral Form Example</a:t>
            </a:r>
          </a:p>
        </p:txBody>
      </p:sp>
      <p:pic>
        <p:nvPicPr>
          <p:cNvPr id="6" name="Content Placeholder 7">
            <a:extLst>
              <a:ext uri="{FF2B5EF4-FFF2-40B4-BE49-F238E27FC236}">
                <a16:creationId xmlns:a16="http://schemas.microsoft.com/office/drawing/2014/main" id="{B53390E8-8010-9D44-B4AC-30CF40C597D2}"/>
              </a:ext>
            </a:extLst>
          </p:cNvPr>
          <p:cNvPicPr>
            <a:picLocks noChangeAspect="1"/>
          </p:cNvPicPr>
          <p:nvPr/>
        </p:nvPicPr>
        <p:blipFill>
          <a:blip r:embed="rId3"/>
          <a:stretch>
            <a:fillRect/>
          </a:stretch>
        </p:blipFill>
        <p:spPr>
          <a:xfrm>
            <a:off x="5364480" y="171561"/>
            <a:ext cx="5697580" cy="6514877"/>
          </a:xfrm>
          <a:prstGeom prst="rect">
            <a:avLst/>
          </a:prstGeom>
          <a:noFill/>
          <a:ln>
            <a:noFill/>
          </a:ln>
        </p:spPr>
      </p:pic>
    </p:spTree>
    <p:extLst>
      <p:ext uri="{BB962C8B-B14F-4D97-AF65-F5344CB8AC3E}">
        <p14:creationId xmlns:p14="http://schemas.microsoft.com/office/powerpoint/2010/main" val="26406765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35170" name="Object 2"/>
          <p:cNvGraphicFramePr>
            <a:graphicFrameLocks noChangeAspect="1"/>
          </p:cNvGraphicFramePr>
          <p:nvPr>
            <p:extLst>
              <p:ext uri="{D42A27DB-BD31-4B8C-83A1-F6EECF244321}">
                <p14:modId xmlns:p14="http://schemas.microsoft.com/office/powerpoint/2010/main" val="2017417287"/>
              </p:ext>
            </p:extLst>
          </p:nvPr>
        </p:nvGraphicFramePr>
        <p:xfrm>
          <a:off x="3316742" y="334205"/>
          <a:ext cx="8534400" cy="5372100"/>
        </p:xfrm>
        <a:graphic>
          <a:graphicData uri="http://schemas.openxmlformats.org/presentationml/2006/ole">
            <mc:AlternateContent xmlns:mc="http://schemas.openxmlformats.org/markup-compatibility/2006">
              <mc:Choice xmlns:v="urn:schemas-microsoft-com:vml" Requires="v">
                <p:oleObj name="Chart" r:id="rId3" imgW="5549900" imgH="3225800" progId="Excel.Sheet.8">
                  <p:embed/>
                </p:oleObj>
              </mc:Choice>
              <mc:Fallback>
                <p:oleObj name="Chart" r:id="rId3" imgW="5549900" imgH="3225800" progId="Excel.Sheet.8">
                  <p:embed/>
                  <p:pic>
                    <p:nvPicPr>
                      <p:cNvPr id="13517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6742" y="334205"/>
                        <a:ext cx="8534400" cy="5372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35875" name="Text Box 3"/>
          <p:cNvSpPr txBox="1">
            <a:spLocks noChangeArrowheads="1"/>
          </p:cNvSpPr>
          <p:nvPr/>
        </p:nvSpPr>
        <p:spPr bwMode="auto">
          <a:xfrm>
            <a:off x="4505179" y="5882445"/>
            <a:ext cx="5486400" cy="641350"/>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~10 positive : 1 correction</a:t>
            </a:r>
          </a:p>
        </p:txBody>
      </p:sp>
      <p:sp>
        <p:nvSpPr>
          <p:cNvPr id="5" name="Rectangle 4"/>
          <p:cNvSpPr/>
          <p:nvPr/>
        </p:nvSpPr>
        <p:spPr>
          <a:xfrm>
            <a:off x="4505179" y="615462"/>
            <a:ext cx="1219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6A586B00-1E5A-5243-BF47-6B28E2BBCA65}"/>
              </a:ext>
            </a:extLst>
          </p:cNvPr>
          <p:cNvPicPr>
            <a:picLocks noChangeAspect="1"/>
          </p:cNvPicPr>
          <p:nvPr/>
        </p:nvPicPr>
        <p:blipFill>
          <a:blip r:embed="rId5"/>
          <a:stretch>
            <a:fillRect/>
          </a:stretch>
        </p:blipFill>
        <p:spPr>
          <a:xfrm>
            <a:off x="-11456" y="1223889"/>
            <a:ext cx="3227197" cy="4215330"/>
          </a:xfrm>
          <a:prstGeom prst="rect">
            <a:avLst/>
          </a:prstGeom>
        </p:spPr>
      </p:pic>
    </p:spTree>
    <p:extLst>
      <p:ext uri="{BB962C8B-B14F-4D97-AF65-F5344CB8AC3E}">
        <p14:creationId xmlns:p14="http://schemas.microsoft.com/office/powerpoint/2010/main" val="4199859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5875"/>
                                        </p:tgtEl>
                                        <p:attrNameLst>
                                          <p:attrName>style.visibility</p:attrName>
                                        </p:attrNameLst>
                                      </p:cBhvr>
                                      <p:to>
                                        <p:strVal val="visible"/>
                                      </p:to>
                                    </p:set>
                                    <p:animEffect transition="in" filter="fade">
                                      <p:cBhvr>
                                        <p:cTn id="7" dur="2000"/>
                                        <p:tgtEl>
                                          <p:spTgt spid="335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97E0C6-0BC0-3448-9D92-051D700D71AA}"/>
              </a:ext>
            </a:extLst>
          </p:cNvPr>
          <p:cNvSpPr txBox="1"/>
          <p:nvPr/>
        </p:nvSpPr>
        <p:spPr>
          <a:xfrm>
            <a:off x="329450" y="1273287"/>
            <a:ext cx="9560992" cy="5570756"/>
          </a:xfrm>
          <a:prstGeom prst="rect">
            <a:avLst/>
          </a:prstGeom>
        </p:spPr>
        <p:style>
          <a:lnRef idx="2">
            <a:schemeClr val="accent2"/>
          </a:lnRef>
          <a:fillRef idx="1">
            <a:schemeClr val="lt1"/>
          </a:fillRef>
          <a:effectRef idx="0">
            <a:schemeClr val="accent2"/>
          </a:effectRef>
          <a:fontRef idx="minor">
            <a:schemeClr val="dk1"/>
          </a:fontRef>
        </p:style>
        <p:txBody>
          <a:bodyPr wrap="square" numCol="1">
            <a:spAutoFit/>
          </a:bodyPr>
          <a:lstStyle/>
          <a:p>
            <a:pPr fontAlgn="base">
              <a:spcBef>
                <a:spcPts val="600"/>
              </a:spcBef>
              <a:spcAft>
                <a:spcPct val="0"/>
              </a:spcAft>
              <a:defRPr/>
            </a:pPr>
            <a:endParaRPr lang="en-US" sz="2800" b="1" dirty="0">
              <a:solidFill>
                <a:schemeClr val="accent6">
                  <a:lumMod val="50000"/>
                </a:schemeClr>
              </a:solidFill>
              <a:latin typeface="Calibri" panose="020F0502020204030204" pitchFamily="34" charset="0"/>
              <a:ea typeface="Britannic Bold" pitchFamily="-108" charset="0"/>
              <a:cs typeface="Calibri" panose="020F0502020204030204" pitchFamily="34" charset="0"/>
            </a:endParaRPr>
          </a:p>
          <a:p>
            <a:pPr fontAlgn="base">
              <a:spcAft>
                <a:spcPct val="0"/>
              </a:spcAft>
              <a:defRPr/>
            </a:pPr>
            <a:endParaRPr lang="en-US" sz="2800" b="1" dirty="0">
              <a:solidFill>
                <a:schemeClr val="accent6">
                  <a:lumMod val="50000"/>
                </a:schemeClr>
              </a:solidFill>
              <a:latin typeface="Calibri" panose="020F0502020204030204" pitchFamily="34" charset="0"/>
              <a:ea typeface="Britannic Bold" pitchFamily="-108" charset="0"/>
              <a:cs typeface="Calibri" panose="020F0502020204030204" pitchFamily="34" charset="0"/>
            </a:endParaRPr>
          </a:p>
          <a:p>
            <a:pPr fontAlgn="base">
              <a:spcAft>
                <a:spcPct val="0"/>
              </a:spcAft>
              <a:defRPr/>
            </a:pPr>
            <a:r>
              <a:rPr lang="en-US" sz="2800" b="1"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The referral form for tracking SEB errors specifies:</a:t>
            </a:r>
          </a:p>
          <a:p>
            <a:pPr fontAlgn="base">
              <a:spcAft>
                <a:spcPct val="0"/>
              </a:spcAft>
              <a:defRPr/>
            </a:pPr>
            <a:endParaRPr lang="en-US" sz="1200" b="1" dirty="0">
              <a:solidFill>
                <a:schemeClr val="accent6">
                  <a:lumMod val="50000"/>
                </a:schemeClr>
              </a:solidFill>
              <a:latin typeface="Calibri" panose="020F0502020204030204" pitchFamily="34" charset="0"/>
              <a:ea typeface="Britannic Bold" pitchFamily="-108" charset="0"/>
              <a:cs typeface="Calibri" panose="020F0502020204030204" pitchFamily="34" charset="0"/>
            </a:endParaRPr>
          </a:p>
          <a:p>
            <a:pPr indent="-57160" fontAlgn="base">
              <a:buClr>
                <a:srgbClr val="00ACC2">
                  <a:lumMod val="40000"/>
                  <a:lumOff val="60000"/>
                </a:srgbClr>
              </a:buClr>
              <a:defRP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Who: </a:t>
            </a:r>
          </a:p>
          <a:p>
            <a:pPr marL="285740" indent="-342900" fontAlgn="base">
              <a:buClr>
                <a:schemeClr val="accent5">
                  <a:lumMod val="75000"/>
                </a:schemeClr>
              </a:buClr>
              <a:buFont typeface="Arial" panose="020B0604020202020204" pitchFamily="34" charset="0"/>
              <a:buChar char="•"/>
              <a:defRP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engaged in the SEB error</a:t>
            </a:r>
          </a:p>
          <a:p>
            <a:pPr marL="285740" indent="-342900" fontAlgn="base">
              <a:buClr>
                <a:schemeClr val="accent5">
                  <a:lumMod val="75000"/>
                </a:schemeClr>
              </a:buClr>
              <a:buFont typeface="Arial" panose="020B0604020202020204" pitchFamily="34" charset="0"/>
              <a:buChar char="•"/>
              <a:defRP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observed and responded</a:t>
            </a:r>
          </a:p>
          <a:p>
            <a:pPr marL="285740" indent="-342900" fontAlgn="base">
              <a:buClr>
                <a:schemeClr val="accent5">
                  <a:lumMod val="75000"/>
                </a:schemeClr>
              </a:buClr>
              <a:buFont typeface="Arial" panose="020B0604020202020204" pitchFamily="34" charset="0"/>
              <a:buChar char="•"/>
              <a:defRP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else was involved?</a:t>
            </a:r>
          </a:p>
          <a:p>
            <a:pPr marL="285740" indent="-342900" fontAlgn="base">
              <a:buClr>
                <a:schemeClr val="accent5">
                  <a:lumMod val="75000"/>
                </a:schemeClr>
              </a:buClr>
              <a:buFont typeface="Arial" panose="020B0604020202020204" pitchFamily="34" charset="0"/>
              <a:buChar char="•"/>
              <a:defRPr/>
            </a:pPr>
            <a:endPar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endParaRPr>
          </a:p>
          <a:p>
            <a:pPr indent="-57160" fontAlgn="base">
              <a:spcAft>
                <a:spcPts val="600"/>
              </a:spcAft>
              <a:buClr>
                <a:srgbClr val="00ACC2">
                  <a:lumMod val="40000"/>
                  <a:lumOff val="60000"/>
                </a:srgbClr>
              </a:buClr>
              <a:defRP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When (day/time)?</a:t>
            </a:r>
          </a:p>
          <a:p>
            <a:pPr indent="-57160" fontAlgn="base">
              <a:spcAft>
                <a:spcPts val="600"/>
              </a:spcAft>
              <a:buClr>
                <a:srgbClr val="00ACC2">
                  <a:lumMod val="40000"/>
                  <a:lumOff val="60000"/>
                </a:srgbClr>
              </a:buClr>
              <a:defRP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Where?</a:t>
            </a:r>
          </a:p>
          <a:p>
            <a:pPr indent="-57160" fontAlgn="base">
              <a:buClr>
                <a:srgbClr val="00ACC2">
                  <a:lumMod val="40000"/>
                  <a:lumOff val="60000"/>
                </a:srgbClr>
              </a:buClr>
              <a:defRP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What:</a:t>
            </a:r>
          </a:p>
          <a:p>
            <a:pPr marL="285740" indent="-342900" fontAlgn="base">
              <a:buClr>
                <a:schemeClr val="accent5">
                  <a:lumMod val="75000"/>
                </a:schemeClr>
              </a:buClr>
              <a:buFont typeface="Arial" panose="020B0604020202020204" pitchFamily="34" charset="0"/>
              <a:buChar char="•"/>
              <a:defRP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expectation was violated</a:t>
            </a:r>
          </a:p>
          <a:p>
            <a:pPr marL="285740" indent="-342900" fontAlgn="base">
              <a:buClr>
                <a:schemeClr val="accent5">
                  <a:lumMod val="75000"/>
                </a:schemeClr>
              </a:buClr>
              <a:buFont typeface="Arial" panose="020B0604020202020204" pitchFamily="34" charset="0"/>
              <a:buChar char="•"/>
              <a:defRP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was the possible motivation?</a:t>
            </a:r>
            <a:r>
              <a:rPr lang="en-US" sz="2400" b="1" dirty="0">
                <a:solidFill>
                  <a:srgbClr val="292C73">
                    <a:lumMod val="50000"/>
                  </a:srgbClr>
                </a:solidFill>
                <a:latin typeface="Calibri" panose="020F0502020204030204" pitchFamily="34" charset="0"/>
                <a:ea typeface="Britannic Bold" pitchFamily="-108" charset="0"/>
                <a:cs typeface="Calibri" panose="020F0502020204030204" pitchFamily="34" charset="0"/>
              </a:rPr>
              <a:t> </a:t>
            </a:r>
          </a:p>
        </p:txBody>
      </p:sp>
      <p:sp>
        <p:nvSpPr>
          <p:cNvPr id="6" name="Title 2">
            <a:extLst>
              <a:ext uri="{FF2B5EF4-FFF2-40B4-BE49-F238E27FC236}">
                <a16:creationId xmlns:a16="http://schemas.microsoft.com/office/drawing/2014/main" id="{2EDB7F77-EA00-3C46-B9BE-2B6045BC49AD}"/>
              </a:ext>
            </a:extLst>
          </p:cNvPr>
          <p:cNvSpPr>
            <a:spLocks noGrp="1"/>
          </p:cNvSpPr>
          <p:nvPr>
            <p:ph type="title"/>
          </p:nvPr>
        </p:nvSpPr>
        <p:spPr>
          <a:xfrm>
            <a:off x="114799" y="9057"/>
            <a:ext cx="11031321" cy="845600"/>
          </a:xfrm>
        </p:spPr>
        <p:txBody>
          <a:bodyPr/>
          <a:lstStyle/>
          <a:p>
            <a:r>
              <a:rPr lang="en-US" sz="3400" dirty="0"/>
              <a:t>Guidelines for a </a:t>
            </a:r>
            <a:br>
              <a:rPr lang="en-US" sz="3400" dirty="0"/>
            </a:br>
            <a:r>
              <a:rPr lang="en-US" sz="3400" dirty="0"/>
              <a:t>Continuum of Responses to Decrease SEB Errors</a:t>
            </a:r>
          </a:p>
        </p:txBody>
      </p:sp>
      <p:pic>
        <p:nvPicPr>
          <p:cNvPr id="8" name="Picture 7">
            <a:extLst>
              <a:ext uri="{FF2B5EF4-FFF2-40B4-BE49-F238E27FC236}">
                <a16:creationId xmlns:a16="http://schemas.microsoft.com/office/drawing/2014/main" id="{E548DA8F-B835-F14D-9271-B6A33CE1DF32}"/>
              </a:ext>
            </a:extLst>
          </p:cNvPr>
          <p:cNvPicPr>
            <a:picLocks noChangeAspect="1"/>
          </p:cNvPicPr>
          <p:nvPr/>
        </p:nvPicPr>
        <p:blipFill rotWithShape="1">
          <a:blip r:embed="rId3"/>
          <a:srcRect l="9398" t="21261" r="17871" b="11318"/>
          <a:stretch/>
        </p:blipFill>
        <p:spPr>
          <a:xfrm>
            <a:off x="11146120" y="5888504"/>
            <a:ext cx="1045880" cy="969496"/>
          </a:xfrm>
          <a:prstGeom prst="ellipse">
            <a:avLst/>
          </a:prstGeom>
          <a:ln w="19050">
            <a:solidFill>
              <a:schemeClr val="accent2">
                <a:lumMod val="50000"/>
              </a:schemeClr>
            </a:solidFill>
          </a:ln>
        </p:spPr>
      </p:pic>
      <p:sp>
        <p:nvSpPr>
          <p:cNvPr id="7" name="TextBox 6">
            <a:extLst>
              <a:ext uri="{FF2B5EF4-FFF2-40B4-BE49-F238E27FC236}">
                <a16:creationId xmlns:a16="http://schemas.microsoft.com/office/drawing/2014/main" id="{485D1A14-EEE2-9B4A-8297-6C41733DDF51}"/>
              </a:ext>
            </a:extLst>
          </p:cNvPr>
          <p:cNvSpPr txBox="1"/>
          <p:nvPr/>
        </p:nvSpPr>
        <p:spPr>
          <a:xfrm>
            <a:off x="329450" y="1440349"/>
            <a:ext cx="9728279" cy="461665"/>
          </a:xfrm>
          <a:prstGeom prst="rect">
            <a:avLst/>
          </a:prstGeom>
          <a:noFill/>
        </p:spPr>
        <p:txBody>
          <a:bodyPr wrap="square">
            <a:spAutoFit/>
          </a:bodyPr>
          <a:lstStyle/>
          <a:p>
            <a:pPr fontAlgn="base">
              <a:spcBef>
                <a:spcPts val="1200"/>
              </a:spcBef>
              <a:spcAft>
                <a:spcPct val="0"/>
              </a:spcAft>
              <a:defRP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As you develop a </a:t>
            </a:r>
            <a:r>
              <a:rPr lang="en-US" sz="2400" b="1" dirty="0">
                <a:solidFill>
                  <a:schemeClr val="accent5">
                    <a:lumMod val="50000"/>
                  </a:schemeClr>
                </a:solidFill>
                <a:latin typeface="Calibri" panose="020F0502020204030204" pitchFamily="34" charset="0"/>
                <a:ea typeface="Britannic Bold" pitchFamily="-108" charset="0"/>
                <a:cs typeface="Calibri" panose="020F0502020204030204" pitchFamily="34" charset="0"/>
              </a:rPr>
              <a:t>Referral Form </a:t>
            </a: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for SEB errors, ensure:</a:t>
            </a:r>
          </a:p>
        </p:txBody>
      </p:sp>
    </p:spTree>
    <p:extLst>
      <p:ext uri="{BB962C8B-B14F-4D97-AF65-F5344CB8AC3E}">
        <p14:creationId xmlns:p14="http://schemas.microsoft.com/office/powerpoint/2010/main" val="38624951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AB9941-9433-DB4D-ACA2-60A78C28B2CF}"/>
              </a:ext>
            </a:extLst>
          </p:cNvPr>
          <p:cNvSpPr>
            <a:spLocks noGrp="1"/>
          </p:cNvSpPr>
          <p:nvPr>
            <p:ph type="title"/>
          </p:nvPr>
        </p:nvSpPr>
        <p:spPr>
          <a:xfrm>
            <a:off x="218875" y="335353"/>
            <a:ext cx="10441227" cy="845600"/>
          </a:xfrm>
        </p:spPr>
        <p:txBody>
          <a:bodyPr/>
          <a:lstStyle/>
          <a:p>
            <a:r>
              <a:rPr lang="en-US" sz="3600" b="1" dirty="0">
                <a:latin typeface="Calibri" panose="020F0502020204030204" pitchFamily="34" charset="0"/>
                <a:cs typeface="Calibri" panose="020F0502020204030204" pitchFamily="34" charset="0"/>
              </a:rPr>
              <a:t>ACTIVITY: Developing a Referral Form</a:t>
            </a:r>
          </a:p>
        </p:txBody>
      </p:sp>
      <p:sp>
        <p:nvSpPr>
          <p:cNvPr id="4" name="Text Placeholder 1">
            <a:extLst>
              <a:ext uri="{FF2B5EF4-FFF2-40B4-BE49-F238E27FC236}">
                <a16:creationId xmlns:a16="http://schemas.microsoft.com/office/drawing/2014/main" id="{F0F560AB-07D9-A741-9D3C-452489E4F907}"/>
              </a:ext>
            </a:extLst>
          </p:cNvPr>
          <p:cNvSpPr txBox="1">
            <a:spLocks/>
          </p:cNvSpPr>
          <p:nvPr/>
        </p:nvSpPr>
        <p:spPr>
          <a:xfrm>
            <a:off x="319023" y="1502770"/>
            <a:ext cx="6619659" cy="4256717"/>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06390" algn="l" rtl="0">
              <a:lnSpc>
                <a:spcPct val="100000"/>
              </a:lnSpc>
              <a:spcBef>
                <a:spcPts val="0"/>
              </a:spcBef>
              <a:spcAft>
                <a:spcPts val="0"/>
              </a:spcAft>
              <a:buClr>
                <a:srgbClr val="434343"/>
              </a:buClr>
              <a:buSzPts val="1200"/>
              <a:buFont typeface="Open Sans SemiBold"/>
              <a:buAutoNum type="arabicPeriod"/>
              <a:defRPr sz="1600" b="0" i="0" u="none" strike="noStrike" cap="none">
                <a:solidFill>
                  <a:schemeClr val="lt1"/>
                </a:solidFill>
                <a:latin typeface="Hind Vadodara"/>
                <a:ea typeface="Hind Vadodara"/>
                <a:cs typeface="Hind Vadodara"/>
                <a:sym typeface="Hind Vadodara"/>
              </a:defRPr>
            </a:lvl1pPr>
            <a:lvl2pPr marL="1219170" marR="0" lvl="1" indent="-406390" algn="l" rtl="0">
              <a:lnSpc>
                <a:spcPct val="100000"/>
              </a:lnSpc>
              <a:spcBef>
                <a:spcPts val="2133"/>
              </a:spcBef>
              <a:spcAft>
                <a:spcPts val="0"/>
              </a:spcAft>
              <a:buClr>
                <a:srgbClr val="434343"/>
              </a:buClr>
              <a:buSzPts val="1200"/>
              <a:buFont typeface="Roboto Condensed Light"/>
              <a:buAutoNum type="alphaLcPeriod"/>
              <a:defRPr sz="1867" b="0" i="0" u="none" strike="noStrike" cap="none">
                <a:solidFill>
                  <a:schemeClr val="lt1"/>
                </a:solidFill>
                <a:latin typeface="Hind Vadodara"/>
                <a:ea typeface="Hind Vadodara"/>
                <a:cs typeface="Hind Vadodara"/>
                <a:sym typeface="Hind Vadodara"/>
              </a:defRPr>
            </a:lvl2pPr>
            <a:lvl3pPr marL="1828754" marR="0" lvl="2" indent="-423323" algn="l" rtl="0">
              <a:lnSpc>
                <a:spcPct val="100000"/>
              </a:lnSpc>
              <a:spcBef>
                <a:spcPts val="2133"/>
              </a:spcBef>
              <a:spcAft>
                <a:spcPts val="0"/>
              </a:spcAft>
              <a:buClr>
                <a:srgbClr val="434343"/>
              </a:buClr>
              <a:buSzPts val="1400"/>
              <a:buFont typeface="Roboto Condensed Light"/>
              <a:buAutoNum type="romanLcPeriod"/>
              <a:defRPr sz="1867" b="0" i="0" u="none" strike="noStrike" cap="none">
                <a:solidFill>
                  <a:schemeClr val="lt1"/>
                </a:solidFill>
                <a:latin typeface="Hind Vadodara"/>
                <a:ea typeface="Hind Vadodara"/>
                <a:cs typeface="Hind Vadodara"/>
                <a:sym typeface="Hind Vadodara"/>
              </a:defRPr>
            </a:lvl3pPr>
            <a:lvl4pPr marL="2438339" marR="0" lvl="3" indent="-423323" algn="l" rtl="0">
              <a:lnSpc>
                <a:spcPct val="100000"/>
              </a:lnSpc>
              <a:spcBef>
                <a:spcPts val="2133"/>
              </a:spcBef>
              <a:spcAft>
                <a:spcPts val="0"/>
              </a:spcAft>
              <a:buClr>
                <a:srgbClr val="434343"/>
              </a:buClr>
              <a:buSzPts val="1400"/>
              <a:buFont typeface="Roboto Condensed Light"/>
              <a:buAutoNum type="arabicPeriod"/>
              <a:defRPr sz="1867" b="0" i="0" u="none" strike="noStrike" cap="none">
                <a:solidFill>
                  <a:schemeClr val="lt1"/>
                </a:solidFill>
                <a:latin typeface="Hind Vadodara"/>
                <a:ea typeface="Hind Vadodara"/>
                <a:cs typeface="Hind Vadodara"/>
                <a:sym typeface="Hind Vadodara"/>
              </a:defRPr>
            </a:lvl4pPr>
            <a:lvl5pPr marL="3047924" marR="0" lvl="4" indent="-423323" algn="l" rtl="0">
              <a:lnSpc>
                <a:spcPct val="100000"/>
              </a:lnSpc>
              <a:spcBef>
                <a:spcPts val="2133"/>
              </a:spcBef>
              <a:spcAft>
                <a:spcPts val="0"/>
              </a:spcAft>
              <a:buClr>
                <a:srgbClr val="434343"/>
              </a:buClr>
              <a:buSzPts val="1400"/>
              <a:buFont typeface="Roboto Condensed Light"/>
              <a:buAutoNum type="alphaLcPeriod"/>
              <a:defRPr sz="1867" b="0" i="0" u="none" strike="noStrike" cap="none">
                <a:solidFill>
                  <a:schemeClr val="lt1"/>
                </a:solidFill>
                <a:latin typeface="Hind Vadodara"/>
                <a:ea typeface="Hind Vadodara"/>
                <a:cs typeface="Hind Vadodara"/>
                <a:sym typeface="Hind Vadodara"/>
              </a:defRPr>
            </a:lvl5pPr>
            <a:lvl6pPr marL="3657509" marR="0" lvl="5" indent="-423323" algn="l" rtl="0">
              <a:lnSpc>
                <a:spcPct val="100000"/>
              </a:lnSpc>
              <a:spcBef>
                <a:spcPts val="2133"/>
              </a:spcBef>
              <a:spcAft>
                <a:spcPts val="0"/>
              </a:spcAft>
              <a:buClr>
                <a:srgbClr val="434343"/>
              </a:buClr>
              <a:buSzPts val="1400"/>
              <a:buFont typeface="Roboto Condensed Light"/>
              <a:buAutoNum type="romanLcPeriod"/>
              <a:defRPr sz="1867" b="0" i="0" u="none" strike="noStrike" cap="none">
                <a:solidFill>
                  <a:schemeClr val="lt1"/>
                </a:solidFill>
                <a:latin typeface="Hind Vadodara"/>
                <a:ea typeface="Hind Vadodara"/>
                <a:cs typeface="Hind Vadodara"/>
                <a:sym typeface="Hind Vadodara"/>
              </a:defRPr>
            </a:lvl6pPr>
            <a:lvl7pPr marL="4267093" marR="0" lvl="6" indent="-423323" algn="l" rtl="0">
              <a:lnSpc>
                <a:spcPct val="100000"/>
              </a:lnSpc>
              <a:spcBef>
                <a:spcPts val="2133"/>
              </a:spcBef>
              <a:spcAft>
                <a:spcPts val="0"/>
              </a:spcAft>
              <a:buClr>
                <a:srgbClr val="434343"/>
              </a:buClr>
              <a:buSzPts val="1400"/>
              <a:buFont typeface="Roboto Condensed Light"/>
              <a:buAutoNum type="arabicPeriod"/>
              <a:defRPr sz="1867" b="0" i="0" u="none" strike="noStrike" cap="none">
                <a:solidFill>
                  <a:schemeClr val="lt1"/>
                </a:solidFill>
                <a:latin typeface="Hind Vadodara"/>
                <a:ea typeface="Hind Vadodara"/>
                <a:cs typeface="Hind Vadodara"/>
                <a:sym typeface="Hind Vadodara"/>
              </a:defRPr>
            </a:lvl7pPr>
            <a:lvl8pPr marL="4876678" marR="0" lvl="7" indent="-423323" algn="l" rtl="0">
              <a:lnSpc>
                <a:spcPct val="100000"/>
              </a:lnSpc>
              <a:spcBef>
                <a:spcPts val="2133"/>
              </a:spcBef>
              <a:spcAft>
                <a:spcPts val="0"/>
              </a:spcAft>
              <a:buClr>
                <a:srgbClr val="434343"/>
              </a:buClr>
              <a:buSzPts val="1400"/>
              <a:buFont typeface="Roboto Condensed Light"/>
              <a:buAutoNum type="alphaLcPeriod"/>
              <a:defRPr sz="1867" b="0" i="0" u="none" strike="noStrike" cap="none">
                <a:solidFill>
                  <a:schemeClr val="lt1"/>
                </a:solidFill>
                <a:latin typeface="Hind Vadodara"/>
                <a:ea typeface="Hind Vadodara"/>
                <a:cs typeface="Hind Vadodara"/>
                <a:sym typeface="Hind Vadodara"/>
              </a:defRPr>
            </a:lvl8pPr>
            <a:lvl9pPr marL="5486263" marR="0" lvl="8" indent="-423323" algn="l" rtl="0">
              <a:lnSpc>
                <a:spcPct val="100000"/>
              </a:lnSpc>
              <a:spcBef>
                <a:spcPts val="2133"/>
              </a:spcBef>
              <a:spcAft>
                <a:spcPts val="2133"/>
              </a:spcAft>
              <a:buClr>
                <a:srgbClr val="434343"/>
              </a:buClr>
              <a:buSzPts val="1400"/>
              <a:buFont typeface="Roboto Condensed Light"/>
              <a:buAutoNum type="romanLcPeriod"/>
              <a:defRPr sz="1867" b="0" i="0" u="none" strike="noStrike" cap="none">
                <a:solidFill>
                  <a:schemeClr val="lt1"/>
                </a:solidFill>
                <a:latin typeface="Hind Vadodara"/>
                <a:ea typeface="Hind Vadodara"/>
                <a:cs typeface="Hind Vadodara"/>
                <a:sym typeface="Hind Vadodara"/>
              </a:defRPr>
            </a:lvl9pPr>
          </a:lstStyle>
          <a:p>
            <a:pPr marL="609585" marR="0" lvl="0" indent="-406390" algn="l" defTabSz="914400" rtl="0" eaLnBrk="1" fontAlgn="auto" latinLnBrk="0" hangingPunct="1">
              <a:lnSpc>
                <a:spcPct val="100000"/>
              </a:lnSpc>
              <a:spcBef>
                <a:spcPts val="800"/>
              </a:spcBef>
              <a:spcAft>
                <a:spcPts val="0"/>
              </a:spcAft>
              <a:buClr>
                <a:srgbClr val="00ACC2">
                  <a:lumMod val="75000"/>
                </a:srgbClr>
              </a:buClr>
              <a:buSzPct val="75000"/>
              <a:buFont typeface="Open Sans SemiBold"/>
              <a:buAutoNum type="arabicPeriod"/>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Get started on </a:t>
            </a: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Hind Vadodara"/>
              </a:rPr>
              <a:t>r</a:t>
            </a:r>
            <a:r>
              <a:rPr lang="en-US" sz="2400" dirty="0" err="1">
                <a:solidFill>
                  <a:schemeClr val="accent6">
                    <a:lumMod val="50000"/>
                  </a:schemeClr>
                </a:solidFill>
                <a:latin typeface="Calibri" panose="020F0502020204030204" pitchFamily="34" charset="0"/>
                <a:cs typeface="Calibri" panose="020F0502020204030204" pitchFamily="34" charset="0"/>
              </a:rPr>
              <a:t>evising</a:t>
            </a:r>
            <a:r>
              <a:rPr lang="en-US" sz="2400" dirty="0">
                <a:solidFill>
                  <a:schemeClr val="accent6">
                    <a:lumMod val="50000"/>
                  </a:schemeClr>
                </a:solidFill>
                <a:latin typeface="Calibri" panose="020F0502020204030204" pitchFamily="34" charset="0"/>
                <a:cs typeface="Calibri" panose="020F0502020204030204" pitchFamily="34" charset="0"/>
              </a:rPr>
              <a:t> or developing a </a:t>
            </a:r>
            <a:r>
              <a:rPr lang="en-US" sz="2400" b="1" dirty="0">
                <a:solidFill>
                  <a:schemeClr val="accent6">
                    <a:lumMod val="50000"/>
                  </a:schemeClr>
                </a:solidFill>
                <a:latin typeface="Calibri" panose="020F0502020204030204" pitchFamily="34" charset="0"/>
                <a:cs typeface="Calibri" panose="020F0502020204030204" pitchFamily="34" charset="0"/>
              </a:rPr>
              <a:t>Referral Form</a:t>
            </a:r>
            <a:r>
              <a:rPr lang="en-US" sz="2400" dirty="0">
                <a:solidFill>
                  <a:schemeClr val="accent6">
                    <a:lumMod val="50000"/>
                  </a:schemeClr>
                </a:solidFill>
                <a:latin typeface="Calibri" panose="020F0502020204030204" pitchFamily="34" charset="0"/>
                <a:cs typeface="Calibri" panose="020F0502020204030204" pitchFamily="34" charset="0"/>
              </a:rPr>
              <a:t>, as needed.</a:t>
            </a:r>
          </a:p>
          <a:p>
            <a:pPr marL="609585" marR="0" lvl="0" indent="-406390" algn="l" defTabSz="914400" rtl="0" eaLnBrk="1" fontAlgn="auto" latinLnBrk="0" hangingPunct="1">
              <a:lnSpc>
                <a:spcPct val="100000"/>
              </a:lnSpc>
              <a:spcBef>
                <a:spcPts val="800"/>
              </a:spcBef>
              <a:spcAft>
                <a:spcPts val="0"/>
              </a:spcAft>
              <a:buClr>
                <a:srgbClr val="00ACC2">
                  <a:lumMod val="75000"/>
                </a:srgbClr>
              </a:buClr>
              <a:buSzPct val="75000"/>
              <a:buFont typeface="Open Sans SemiBold"/>
              <a:buAutoNum type="arabicPeriod"/>
              <a:tabLst/>
              <a:defRPr/>
            </a:pPr>
            <a:r>
              <a:rPr lang="en-US" sz="2400" dirty="0">
                <a:solidFill>
                  <a:schemeClr val="accent6">
                    <a:lumMod val="50000"/>
                  </a:schemeClr>
                </a:solidFill>
                <a:latin typeface="Calibri" panose="020F0502020204030204" pitchFamily="34" charset="0"/>
                <a:cs typeface="Calibri" panose="020F0502020204030204" pitchFamily="34" charset="0"/>
              </a:rPr>
              <a:t>Consider how you will </a:t>
            </a:r>
            <a:r>
              <a:rPr lang="en-US" sz="2400" b="1" dirty="0">
                <a:solidFill>
                  <a:schemeClr val="accent6">
                    <a:lumMod val="50000"/>
                  </a:schemeClr>
                </a:solidFill>
                <a:latin typeface="Calibri" panose="020F0502020204030204" pitchFamily="34" charset="0"/>
                <a:cs typeface="Calibri" panose="020F0502020204030204" pitchFamily="34" charset="0"/>
              </a:rPr>
              <a:t>train staff </a:t>
            </a:r>
            <a:r>
              <a:rPr lang="en-US" sz="2400" dirty="0">
                <a:solidFill>
                  <a:schemeClr val="accent6">
                    <a:lumMod val="50000"/>
                  </a:schemeClr>
                </a:solidFill>
                <a:latin typeface="Calibri" panose="020F0502020204030204" pitchFamily="34" charset="0"/>
                <a:cs typeface="Calibri" panose="020F0502020204030204" pitchFamily="34" charset="0"/>
              </a:rPr>
              <a:t>to use the referral form &amp; how to assess the effectiveness, efficiency, &amp; accuracy of the system</a:t>
            </a: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609585" marR="0" lvl="0" indent="-406390" algn="l" defTabSz="914400" rtl="0" eaLnBrk="1" fontAlgn="auto" latinLnBrk="0" hangingPunct="1">
              <a:lnSpc>
                <a:spcPct val="100000"/>
              </a:lnSpc>
              <a:spcBef>
                <a:spcPts val="800"/>
              </a:spcBef>
              <a:spcAft>
                <a:spcPts val="0"/>
              </a:spcAft>
              <a:buClr>
                <a:srgbClr val="00ACC2">
                  <a:lumMod val="75000"/>
                </a:srgbClr>
              </a:buClr>
              <a:buSzPct val="75000"/>
              <a:buFont typeface="Open Sans SemiBold"/>
              <a:buAutoNum type="arabicPeriod"/>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Add items to your </a:t>
            </a: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Action Plan </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to complete these activities with your team.</a:t>
            </a:r>
          </a:p>
          <a:p>
            <a:pPr marL="609585" marR="0" lvl="0" indent="-406390" algn="l" defTabSz="914400" rtl="0" eaLnBrk="1" fontAlgn="auto" latinLnBrk="0" hangingPunct="1">
              <a:lnSpc>
                <a:spcPct val="100000"/>
              </a:lnSpc>
              <a:spcBef>
                <a:spcPts val="800"/>
              </a:spcBef>
              <a:spcAft>
                <a:spcPts val="0"/>
              </a:spcAft>
              <a:buClr>
                <a:srgbClr val="00ACC2">
                  <a:lumMod val="75000"/>
                </a:srgbClr>
              </a:buClr>
              <a:buSzPct val="75000"/>
              <a:buFont typeface="Open Sans SemiBold"/>
              <a:buAutoNum type="arabicPeriod"/>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Prepare to present 1-2 </a:t>
            </a: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“big idea” </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from your group.</a:t>
            </a:r>
          </a:p>
        </p:txBody>
      </p:sp>
      <p:grpSp>
        <p:nvGrpSpPr>
          <p:cNvPr id="218" name="Google Shape;6077;p67">
            <a:extLst>
              <a:ext uri="{FF2B5EF4-FFF2-40B4-BE49-F238E27FC236}">
                <a16:creationId xmlns:a16="http://schemas.microsoft.com/office/drawing/2014/main" id="{64628D3E-48C1-6747-A43E-24C871DC8F71}"/>
              </a:ext>
            </a:extLst>
          </p:cNvPr>
          <p:cNvGrpSpPr/>
          <p:nvPr/>
        </p:nvGrpSpPr>
        <p:grpSpPr>
          <a:xfrm>
            <a:off x="2511119" y="5867702"/>
            <a:ext cx="816948" cy="845600"/>
            <a:chOff x="5873617" y="2309901"/>
            <a:chExt cx="345720" cy="345720"/>
          </a:xfrm>
        </p:grpSpPr>
        <p:sp>
          <p:nvSpPr>
            <p:cNvPr id="219" name="Google Shape;6078;p67">
              <a:extLst>
                <a:ext uri="{FF2B5EF4-FFF2-40B4-BE49-F238E27FC236}">
                  <a16:creationId xmlns:a16="http://schemas.microsoft.com/office/drawing/2014/main" id="{43C68448-652D-7947-8B2C-119536B73493}"/>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6079;p67">
              <a:extLst>
                <a:ext uri="{FF2B5EF4-FFF2-40B4-BE49-F238E27FC236}">
                  <a16:creationId xmlns:a16="http://schemas.microsoft.com/office/drawing/2014/main" id="{87E2B4F5-CE37-B943-80D4-0F0FF39B3BBA}"/>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6080;p67">
              <a:extLst>
                <a:ext uri="{FF2B5EF4-FFF2-40B4-BE49-F238E27FC236}">
                  <a16:creationId xmlns:a16="http://schemas.microsoft.com/office/drawing/2014/main" id="{A1019A46-5C82-D346-AFE6-3FCF7B60B2F6}"/>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6081;p67">
              <a:extLst>
                <a:ext uri="{FF2B5EF4-FFF2-40B4-BE49-F238E27FC236}">
                  <a16:creationId xmlns:a16="http://schemas.microsoft.com/office/drawing/2014/main" id="{FEFF4455-24DF-7643-ADBD-AE2005323A35}"/>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6082;p67">
              <a:extLst>
                <a:ext uri="{FF2B5EF4-FFF2-40B4-BE49-F238E27FC236}">
                  <a16:creationId xmlns:a16="http://schemas.microsoft.com/office/drawing/2014/main" id="{AF930E59-2A66-3F47-892F-B512D74C15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6083;p67">
              <a:extLst>
                <a:ext uri="{FF2B5EF4-FFF2-40B4-BE49-F238E27FC236}">
                  <a16:creationId xmlns:a16="http://schemas.microsoft.com/office/drawing/2014/main" id="{C124C01D-C374-C44E-9E1C-EA7557577361}"/>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6084;p67">
              <a:extLst>
                <a:ext uri="{FF2B5EF4-FFF2-40B4-BE49-F238E27FC236}">
                  <a16:creationId xmlns:a16="http://schemas.microsoft.com/office/drawing/2014/main" id="{34D4BB11-F59E-3D4A-A8AF-65B4C734C363}"/>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6085;p67">
              <a:extLst>
                <a:ext uri="{FF2B5EF4-FFF2-40B4-BE49-F238E27FC236}">
                  <a16:creationId xmlns:a16="http://schemas.microsoft.com/office/drawing/2014/main" id="{5421812B-0155-C941-8628-9E376F26CC94}"/>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6086;p67">
              <a:extLst>
                <a:ext uri="{FF2B5EF4-FFF2-40B4-BE49-F238E27FC236}">
                  <a16:creationId xmlns:a16="http://schemas.microsoft.com/office/drawing/2014/main" id="{AAEFEA6F-96C6-E14D-B9E7-BDCD05A494F5}"/>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6087;p67">
              <a:extLst>
                <a:ext uri="{FF2B5EF4-FFF2-40B4-BE49-F238E27FC236}">
                  <a16:creationId xmlns:a16="http://schemas.microsoft.com/office/drawing/2014/main" id="{5D154DD6-7ABC-B446-881F-6293EE1F8753}"/>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6088;p67">
              <a:extLst>
                <a:ext uri="{FF2B5EF4-FFF2-40B4-BE49-F238E27FC236}">
                  <a16:creationId xmlns:a16="http://schemas.microsoft.com/office/drawing/2014/main" id="{578C3C12-5146-6E4D-B0C8-6EC1C955A1A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6089;p67">
              <a:extLst>
                <a:ext uri="{FF2B5EF4-FFF2-40B4-BE49-F238E27FC236}">
                  <a16:creationId xmlns:a16="http://schemas.microsoft.com/office/drawing/2014/main" id="{4EF91638-8365-4B48-A20B-C2836CD7E6F9}"/>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6090;p67">
              <a:extLst>
                <a:ext uri="{FF2B5EF4-FFF2-40B4-BE49-F238E27FC236}">
                  <a16:creationId xmlns:a16="http://schemas.microsoft.com/office/drawing/2014/main" id="{9FC4ECA6-E9D5-0B47-A0ED-615C9B62061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6091;p67">
              <a:extLst>
                <a:ext uri="{FF2B5EF4-FFF2-40B4-BE49-F238E27FC236}">
                  <a16:creationId xmlns:a16="http://schemas.microsoft.com/office/drawing/2014/main" id="{09E0A793-264C-C044-BCF2-F1F97E796452}"/>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6092;p67">
              <a:extLst>
                <a:ext uri="{FF2B5EF4-FFF2-40B4-BE49-F238E27FC236}">
                  <a16:creationId xmlns:a16="http://schemas.microsoft.com/office/drawing/2014/main" id="{5637EEC6-C4C1-3B4A-B440-FA48FDF46059}"/>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6093;p67">
              <a:extLst>
                <a:ext uri="{FF2B5EF4-FFF2-40B4-BE49-F238E27FC236}">
                  <a16:creationId xmlns:a16="http://schemas.microsoft.com/office/drawing/2014/main" id="{211D6691-4B1C-6347-8097-B42BBEEEF17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6094;p67">
              <a:extLst>
                <a:ext uri="{FF2B5EF4-FFF2-40B4-BE49-F238E27FC236}">
                  <a16:creationId xmlns:a16="http://schemas.microsoft.com/office/drawing/2014/main" id="{02ACB765-5039-9347-A2E1-139A4F94FAFF}"/>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6095;p67">
              <a:extLst>
                <a:ext uri="{FF2B5EF4-FFF2-40B4-BE49-F238E27FC236}">
                  <a16:creationId xmlns:a16="http://schemas.microsoft.com/office/drawing/2014/main" id="{195B8B23-F483-A94C-B723-EEB23EEE7BD6}"/>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6096;p67">
              <a:extLst>
                <a:ext uri="{FF2B5EF4-FFF2-40B4-BE49-F238E27FC236}">
                  <a16:creationId xmlns:a16="http://schemas.microsoft.com/office/drawing/2014/main" id="{67208F65-98A3-FA44-B217-529F0AF61418}"/>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8" name="TextBox 237">
            <a:extLst>
              <a:ext uri="{FF2B5EF4-FFF2-40B4-BE49-F238E27FC236}">
                <a16:creationId xmlns:a16="http://schemas.microsoft.com/office/drawing/2014/main" id="{F0A97995-860F-BB4B-B223-9DA6F4BE8989}"/>
              </a:ext>
            </a:extLst>
          </p:cNvPr>
          <p:cNvSpPr txBox="1"/>
          <p:nvPr/>
        </p:nvSpPr>
        <p:spPr>
          <a:xfrm>
            <a:off x="3328067" y="6059670"/>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10 minutes</a:t>
            </a:r>
          </a:p>
        </p:txBody>
      </p:sp>
      <p:pic>
        <p:nvPicPr>
          <p:cNvPr id="239" name="Picture 238">
            <a:extLst>
              <a:ext uri="{FF2B5EF4-FFF2-40B4-BE49-F238E27FC236}">
                <a16:creationId xmlns:a16="http://schemas.microsoft.com/office/drawing/2014/main" id="{C089B78E-8657-D44E-A09A-25641960F6BB}"/>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pic>
        <p:nvPicPr>
          <p:cNvPr id="28" name="Picture 2">
            <a:extLst>
              <a:ext uri="{FF2B5EF4-FFF2-40B4-BE49-F238E27FC236}">
                <a16:creationId xmlns:a16="http://schemas.microsoft.com/office/drawing/2014/main" id="{189456D4-4BB8-3443-BB35-3C71C993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8501" y="1395255"/>
            <a:ext cx="4158225" cy="4691575"/>
          </a:xfrm>
          <a:prstGeom prst="rect">
            <a:avLst/>
          </a:prstGeom>
          <a:noFill/>
          <a:ln w="28575">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595748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t>WHOLE GROUP DEBRIEF: Developing a Referral Form</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2" y="1655712"/>
            <a:ext cx="9255596"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do you need to develop a referral form to use at your school?</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16442172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C2062D-776E-C94C-B01C-E43029E0B81F}"/>
              </a:ext>
            </a:extLst>
          </p:cNvPr>
          <p:cNvSpPr>
            <a:spLocks noGrp="1"/>
          </p:cNvSpPr>
          <p:nvPr>
            <p:ph type="title"/>
          </p:nvPr>
        </p:nvSpPr>
        <p:spPr>
          <a:xfrm>
            <a:off x="135105" y="100635"/>
            <a:ext cx="11502113" cy="1205738"/>
          </a:xfrm>
        </p:spPr>
        <p:txBody>
          <a:bodyPr/>
          <a:lstStyle/>
          <a:p>
            <a:r>
              <a:rPr lang="en-US" dirty="0"/>
              <a:t>Engage partners by co-designing and revising all 3 components of your response continuum based on data  </a:t>
            </a:r>
          </a:p>
        </p:txBody>
      </p:sp>
      <p:graphicFrame>
        <p:nvGraphicFramePr>
          <p:cNvPr id="5" name="Diagram 4">
            <a:extLst>
              <a:ext uri="{FF2B5EF4-FFF2-40B4-BE49-F238E27FC236}">
                <a16:creationId xmlns:a16="http://schemas.microsoft.com/office/drawing/2014/main" id="{D725B61B-892E-6348-BCCF-0355B1E829CC}"/>
              </a:ext>
            </a:extLst>
          </p:cNvPr>
          <p:cNvGraphicFramePr/>
          <p:nvPr>
            <p:extLst>
              <p:ext uri="{D42A27DB-BD31-4B8C-83A1-F6EECF244321}">
                <p14:modId xmlns:p14="http://schemas.microsoft.com/office/powerpoint/2010/main" val="828328821"/>
              </p:ext>
            </p:extLst>
          </p:nvPr>
        </p:nvGraphicFramePr>
        <p:xfrm>
          <a:off x="1660709" y="1720527"/>
          <a:ext cx="9541897" cy="4850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Left-Right Arrow 13">
            <a:extLst>
              <a:ext uri="{FF2B5EF4-FFF2-40B4-BE49-F238E27FC236}">
                <a16:creationId xmlns:a16="http://schemas.microsoft.com/office/drawing/2014/main" id="{FD9F84CE-7140-FA43-9B90-A563F589FEC3}"/>
              </a:ext>
            </a:extLst>
          </p:cNvPr>
          <p:cNvSpPr/>
          <p:nvPr/>
        </p:nvSpPr>
        <p:spPr>
          <a:xfrm rot="19745580">
            <a:off x="7733727" y="3233055"/>
            <a:ext cx="864433" cy="360115"/>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Left-Right Arrow 14">
            <a:extLst>
              <a:ext uri="{FF2B5EF4-FFF2-40B4-BE49-F238E27FC236}">
                <a16:creationId xmlns:a16="http://schemas.microsoft.com/office/drawing/2014/main" id="{F05998F0-46B8-5142-88F4-D46A0B66DC1E}"/>
              </a:ext>
            </a:extLst>
          </p:cNvPr>
          <p:cNvSpPr/>
          <p:nvPr/>
        </p:nvSpPr>
        <p:spPr>
          <a:xfrm rot="5400000">
            <a:off x="9203418" y="3790876"/>
            <a:ext cx="850900" cy="349126"/>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Left-Right Arrow 15">
            <a:extLst>
              <a:ext uri="{FF2B5EF4-FFF2-40B4-BE49-F238E27FC236}">
                <a16:creationId xmlns:a16="http://schemas.microsoft.com/office/drawing/2014/main" id="{E0B3FC9C-8D2E-4E44-BD26-62D3183BD353}"/>
              </a:ext>
            </a:extLst>
          </p:cNvPr>
          <p:cNvSpPr/>
          <p:nvPr/>
        </p:nvSpPr>
        <p:spPr>
          <a:xfrm rot="16200000">
            <a:off x="2655796" y="3770164"/>
            <a:ext cx="850900" cy="349126"/>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Left-Right Arrow 16">
            <a:extLst>
              <a:ext uri="{FF2B5EF4-FFF2-40B4-BE49-F238E27FC236}">
                <a16:creationId xmlns:a16="http://schemas.microsoft.com/office/drawing/2014/main" id="{F78E1A53-6940-CA45-8BA5-68086D07677F}"/>
              </a:ext>
            </a:extLst>
          </p:cNvPr>
          <p:cNvSpPr/>
          <p:nvPr/>
        </p:nvSpPr>
        <p:spPr>
          <a:xfrm>
            <a:off x="6093097" y="5268131"/>
            <a:ext cx="950287" cy="360137"/>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Left-Right Arrow 18">
            <a:extLst>
              <a:ext uri="{FF2B5EF4-FFF2-40B4-BE49-F238E27FC236}">
                <a16:creationId xmlns:a16="http://schemas.microsoft.com/office/drawing/2014/main" id="{28D4EADC-DF14-2044-B03C-97BF52D376C2}"/>
              </a:ext>
            </a:extLst>
          </p:cNvPr>
          <p:cNvSpPr/>
          <p:nvPr/>
        </p:nvSpPr>
        <p:spPr>
          <a:xfrm rot="1446757">
            <a:off x="7830727" y="4162416"/>
            <a:ext cx="779774" cy="333719"/>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Left-Right Arrow 19">
            <a:extLst>
              <a:ext uri="{FF2B5EF4-FFF2-40B4-BE49-F238E27FC236}">
                <a16:creationId xmlns:a16="http://schemas.microsoft.com/office/drawing/2014/main" id="{01FEB603-F4EB-354D-9383-6CF6B7915B83}"/>
              </a:ext>
            </a:extLst>
          </p:cNvPr>
          <p:cNvSpPr/>
          <p:nvPr/>
        </p:nvSpPr>
        <p:spPr>
          <a:xfrm rot="19879707">
            <a:off x="4348264" y="4150734"/>
            <a:ext cx="864433" cy="360115"/>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Left-Right Arrow 20">
            <a:extLst>
              <a:ext uri="{FF2B5EF4-FFF2-40B4-BE49-F238E27FC236}">
                <a16:creationId xmlns:a16="http://schemas.microsoft.com/office/drawing/2014/main" id="{830244C2-9FE7-9F4F-AA33-A6478B197FD1}"/>
              </a:ext>
            </a:extLst>
          </p:cNvPr>
          <p:cNvSpPr/>
          <p:nvPr/>
        </p:nvSpPr>
        <p:spPr>
          <a:xfrm>
            <a:off x="6093097" y="2616741"/>
            <a:ext cx="950287" cy="360137"/>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Left-Right Arrow 1">
            <a:extLst>
              <a:ext uri="{FF2B5EF4-FFF2-40B4-BE49-F238E27FC236}">
                <a16:creationId xmlns:a16="http://schemas.microsoft.com/office/drawing/2014/main" id="{7B36CF8B-0D4B-83D7-CF76-231BC3130A5E}"/>
              </a:ext>
            </a:extLst>
          </p:cNvPr>
          <p:cNvSpPr/>
          <p:nvPr/>
        </p:nvSpPr>
        <p:spPr>
          <a:xfrm rot="1369204">
            <a:off x="4319188" y="3283565"/>
            <a:ext cx="864433" cy="360115"/>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0701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6C49-9431-A24F-987A-31A505820F07}"/>
              </a:ext>
            </a:extLst>
          </p:cNvPr>
          <p:cNvSpPr>
            <a:spLocks noGrp="1"/>
          </p:cNvSpPr>
          <p:nvPr>
            <p:ph type="title"/>
          </p:nvPr>
        </p:nvSpPr>
        <p:spPr>
          <a:xfrm rot="-151">
            <a:off x="463323" y="2464956"/>
            <a:ext cx="4992082" cy="2344873"/>
          </a:xfrm>
        </p:spPr>
        <p:txBody>
          <a:bodyPr/>
          <a:lstStyle/>
          <a:p>
            <a:r>
              <a:rPr lang="en-US" dirty="0"/>
              <a:t>De-Escalating Behavior</a:t>
            </a:r>
          </a:p>
        </p:txBody>
      </p:sp>
    </p:spTree>
    <p:extLst>
      <p:ext uri="{BB962C8B-B14F-4D97-AF65-F5344CB8AC3E}">
        <p14:creationId xmlns:p14="http://schemas.microsoft.com/office/powerpoint/2010/main" val="1274104536"/>
      </p:ext>
    </p:extLst>
  </p:cSld>
  <p:clrMapOvr>
    <a:masterClrMapping/>
  </p:clrMapOvr>
  <p:transition/>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10.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8.xml><?xml version="1.0" encoding="utf-8"?>
<a:theme xmlns:a="http://schemas.openxmlformats.org/drawingml/2006/main" name="5_Ophthalmology Center by Slidesgo">
  <a:themeElements>
    <a:clrScheme name="Custom 3">
      <a:dk1>
        <a:srgbClr val="000000"/>
      </a:dk1>
      <a:lt1>
        <a:srgbClr val="FFFFFF"/>
      </a:lt1>
      <a:dk2>
        <a:srgbClr val="373545"/>
      </a:dk2>
      <a:lt2>
        <a:srgbClr val="DCD8DC"/>
      </a:lt2>
      <a:accent1>
        <a:srgbClr val="AD84C6"/>
      </a:accent1>
      <a:accent2>
        <a:srgbClr val="8784C7"/>
      </a:accent2>
      <a:accent3>
        <a:srgbClr val="5D739A"/>
      </a:accent3>
      <a:accent4>
        <a:srgbClr val="766DBE"/>
      </a:accent4>
      <a:accent5>
        <a:srgbClr val="84ACB6"/>
      </a:accent5>
      <a:accent6>
        <a:srgbClr val="6F8183"/>
      </a:accent6>
      <a:hlink>
        <a:srgbClr val="69A020"/>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9.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21831</TotalTime>
  <Words>8179</Words>
  <Application>Microsoft Macintosh PowerPoint</Application>
  <PresentationFormat>Widescreen</PresentationFormat>
  <Paragraphs>1634</Paragraphs>
  <Slides>149</Slides>
  <Notes>138</Notes>
  <HiddenSlides>4</HiddenSlides>
  <MMClips>0</MMClips>
  <ScaleCrop>false</ScaleCrop>
  <HeadingPairs>
    <vt:vector size="8" baseType="variant">
      <vt:variant>
        <vt:lpstr>Fonts Used</vt:lpstr>
      </vt:variant>
      <vt:variant>
        <vt:i4>20</vt:i4>
      </vt:variant>
      <vt:variant>
        <vt:lpstr>Theme</vt:lpstr>
      </vt:variant>
      <vt:variant>
        <vt:i4>10</vt:i4>
      </vt:variant>
      <vt:variant>
        <vt:lpstr>Embedded OLE Servers</vt:lpstr>
      </vt:variant>
      <vt:variant>
        <vt:i4>1</vt:i4>
      </vt:variant>
      <vt:variant>
        <vt:lpstr>Slide Titles</vt:lpstr>
      </vt:variant>
      <vt:variant>
        <vt:i4>149</vt:i4>
      </vt:variant>
    </vt:vector>
  </HeadingPairs>
  <TitlesOfParts>
    <vt:vector size="180" baseType="lpstr">
      <vt:lpstr>Arial</vt:lpstr>
      <vt:lpstr>Calibri</vt:lpstr>
      <vt:lpstr>Courier New</vt:lpstr>
      <vt:lpstr>Fira Sans Extra Condensed Medium</vt:lpstr>
      <vt:lpstr>Franklin Gothic Book</vt:lpstr>
      <vt:lpstr>Franklin Gothic Medium</vt:lpstr>
      <vt:lpstr>Helvetica</vt:lpstr>
      <vt:lpstr>Hind Vadodara</vt:lpstr>
      <vt:lpstr>Lato Thin</vt:lpstr>
      <vt:lpstr>Montserrat SemiBold</vt:lpstr>
      <vt:lpstr>Nunito Light</vt:lpstr>
      <vt:lpstr>Open Sans SemiBold</vt:lpstr>
      <vt:lpstr>Oswald</vt:lpstr>
      <vt:lpstr>Poppins</vt:lpstr>
      <vt:lpstr>Poppins Medium</vt:lpstr>
      <vt:lpstr>Poppins SemiBold</vt:lpstr>
      <vt:lpstr>Raleway Thin</vt:lpstr>
      <vt:lpstr>Roboto Condensed Light</vt:lpstr>
      <vt:lpstr>Times New Roman</vt:lpstr>
      <vt:lpstr>Wingdings</vt:lpstr>
      <vt:lpstr>Ophthalmology Center by Slidesgo</vt:lpstr>
      <vt:lpstr>1_Ophthalmology Center by Slidesgo</vt:lpstr>
      <vt:lpstr>9_Ophthalmology Center by Slidesgo</vt:lpstr>
      <vt:lpstr>10_Ophthalmology Center by Slidesgo</vt:lpstr>
      <vt:lpstr>11_Ophthalmology Center by Slidesgo</vt:lpstr>
      <vt:lpstr>6_Ophthalmology Center by Slidesgo</vt:lpstr>
      <vt:lpstr>12_Ophthalmology Center by Slidesgo</vt:lpstr>
      <vt:lpstr>5_Ophthalmology Center by Slidesgo</vt:lpstr>
      <vt:lpstr>3_Ophthalmology Center by Slidesgo</vt:lpstr>
      <vt:lpstr>2_Ophthalmology Center by Slidesgo</vt:lpstr>
      <vt:lpstr>Chart</vt:lpstr>
      <vt:lpstr>TRAINER INFORMATION</vt:lpstr>
      <vt:lpstr>TRAINER NOTES</vt:lpstr>
      <vt:lpstr>SAMPLE AGENDA</vt:lpstr>
      <vt:lpstr>NEPBIS  School-Wide  Team Training </vt:lpstr>
      <vt:lpstr>  POSITIVE BEHAVIOR INTERVENTIONS &amp; SUPPORTS  (PBIS)</vt:lpstr>
      <vt:lpstr>Who's here?</vt:lpstr>
      <vt:lpstr>NEPBIS SCHOOL-WIDE TRAINING MODEL</vt:lpstr>
      <vt:lpstr>PowerPoint Presentation</vt:lpstr>
      <vt:lpstr>TRAINING SCHEDULE</vt:lpstr>
      <vt:lpstr>nepbis.org</vt:lpstr>
      <vt:lpstr>WEBSITES</vt:lpstr>
      <vt:lpstr>LEGEND</vt:lpstr>
      <vt:lpstr>PowerPoint Presentation</vt:lpstr>
      <vt:lpstr>EXPECTATIONS</vt:lpstr>
      <vt:lpstr>AGENDA AND ACTION STEPS</vt:lpstr>
      <vt:lpstr> Quick  Review </vt:lpstr>
      <vt:lpstr>Continuum of School-Wide Instructional  &amp; Positive Behavior Support</vt:lpstr>
      <vt:lpstr>Critical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TEAM DISCUSSION: Checking in</vt:lpstr>
      <vt:lpstr>WHOLE GROUP DEBRIEF: Checking In</vt:lpstr>
      <vt:lpstr>PowerPoint Presentation</vt:lpstr>
      <vt:lpstr>PowerPoint Presentation</vt:lpstr>
      <vt:lpstr>Before we begin… What does contextually inappropriate behavior mean? </vt:lpstr>
      <vt:lpstr>PowerPoint Presentation</vt:lpstr>
      <vt:lpstr>Building Behavioral Capacity</vt:lpstr>
      <vt:lpstr>Before we can effectively encourage or discourage behavior,  we need to understand why behavior happens AND how to identify why the behavior is continuing!</vt:lpstr>
      <vt:lpstr>PowerPoint Presentation</vt:lpstr>
      <vt:lpstr>BUILDING BLOCKS OF BEHAVIOR: Three Term Contingency</vt:lpstr>
      <vt:lpstr> EXAMPLE: Jamie</vt:lpstr>
      <vt:lpstr>REINFORCEMENT &amp; PUNISHMENT</vt:lpstr>
      <vt:lpstr> Back to Jamie...</vt:lpstr>
      <vt:lpstr>All behavior serves a function...</vt:lpstr>
      <vt:lpstr>What's the function?</vt:lpstr>
      <vt:lpstr>What's the function?</vt:lpstr>
      <vt:lpstr>Non-examples of Function-Based Approach</vt:lpstr>
      <vt:lpstr>To determine function of behavior...</vt:lpstr>
      <vt:lpstr>Let's practice...</vt:lpstr>
      <vt:lpstr>PowerPoint Presentation</vt:lpstr>
      <vt:lpstr>PowerPoint Presentation</vt:lpstr>
      <vt:lpstr>By understanding function,  we can  intervene more effectively. </vt:lpstr>
      <vt:lpstr>PowerPoint Presentation</vt:lpstr>
      <vt:lpstr>PowerPoint Presentation</vt:lpstr>
      <vt:lpstr>PowerPoint Presentation</vt:lpstr>
      <vt:lpstr>PowerPoint Presentation</vt:lpstr>
      <vt:lpstr>PowerPoint Presentation</vt:lpstr>
      <vt:lpstr>PowerPoint Presentation</vt:lpstr>
      <vt:lpstr>ACTIVITY: Function of Behavior</vt:lpstr>
      <vt:lpstr>WHOLE GROUP DEBRIEF: Function of Behavior</vt:lpstr>
      <vt:lpstr>Break</vt:lpstr>
      <vt:lpstr>Developing a Continuum of Responses to Decrease SEB Errors</vt:lpstr>
      <vt:lpstr>Why a Continuum of Consequences?</vt:lpstr>
      <vt:lpstr>Critical Features of a  Continuum of Responses to Decrease SEB Errors</vt:lpstr>
      <vt:lpstr>District and Building Discipline Procedures</vt:lpstr>
      <vt:lpstr>Organizing Responses: 3 Important Components</vt:lpstr>
      <vt:lpstr>PowerPoint Presentation</vt:lpstr>
      <vt:lpstr>Organizing Responses: 3 Important Components</vt:lpstr>
      <vt:lpstr>Clearly Defined Behaviors</vt:lpstr>
      <vt:lpstr>T-Chart of Behavior</vt:lpstr>
      <vt:lpstr>T-Chart of Behavior</vt:lpstr>
      <vt:lpstr>PowerPoint Presentation</vt:lpstr>
      <vt:lpstr>Clarify the differences! </vt:lpstr>
      <vt:lpstr>PowerPoint Presentation</vt:lpstr>
      <vt:lpstr>Guidelines for a  Continuum of Responses to Decrease SEB Errors</vt:lpstr>
      <vt:lpstr>ACTIVITY: Clearly Defining Behaviors</vt:lpstr>
      <vt:lpstr>WHOLE GROUP DEBRIEF: Clearly Defining Behavior</vt:lpstr>
      <vt:lpstr>Organizing Responses: 3 Important Components</vt:lpstr>
      <vt:lpstr>Flow Chart</vt:lpstr>
      <vt:lpstr>Response Procedures</vt:lpstr>
      <vt:lpstr>Response Process Considerations/Checklist</vt:lpstr>
      <vt:lpstr>Flowchart Examples</vt:lpstr>
      <vt:lpstr>PowerPoint Presentation</vt:lpstr>
      <vt:lpstr>PowerPoint Presentation</vt:lpstr>
      <vt:lpstr>PowerPoint Presentation</vt:lpstr>
      <vt:lpstr>Guidelines for a  Continuum of Responses to Decrease SEB Errors </vt:lpstr>
      <vt:lpstr>ACTIVITY: Developing Response Procedures</vt:lpstr>
      <vt:lpstr>WHOLE GROUP DEBRIEF: Developing Response Procedures</vt:lpstr>
      <vt:lpstr>Organizing Responses: 3 Important Components</vt:lpstr>
      <vt:lpstr>Referral Form</vt:lpstr>
      <vt:lpstr>Response Procedures</vt:lpstr>
      <vt:lpstr>Referral Form</vt:lpstr>
      <vt:lpstr>Referral Form: Required Fields for Effective Problem Solving</vt:lpstr>
      <vt:lpstr>Categorical options with checkboxes and less narrative allows for efficient completion and less confusion. </vt:lpstr>
      <vt:lpstr>PowerPoint Presentation</vt:lpstr>
      <vt:lpstr>PowerPoint Presentation</vt:lpstr>
      <vt:lpstr>PowerPoint Presentation</vt:lpstr>
      <vt:lpstr>PowerPoint Presentation</vt:lpstr>
      <vt:lpstr>Guidelines for a  Continuum of Responses to Decrease SEB Errors</vt:lpstr>
      <vt:lpstr>ACTIVITY: Developing a Referral Form</vt:lpstr>
      <vt:lpstr>WHOLE GROUP DEBRIEF: Developing a Referral Form</vt:lpstr>
      <vt:lpstr>Engage partners by co-designing and revising all 3 components of your response continuum based on data  </vt:lpstr>
      <vt:lpstr>De-Escalating Behavior</vt:lpstr>
      <vt:lpstr>PowerPoint Presentation</vt:lpstr>
      <vt:lpstr>Escalation &amp; De-escalation</vt:lpstr>
      <vt:lpstr>Key Prevention Strategies</vt:lpstr>
      <vt:lpstr>Remember that adults have a role to play...</vt:lpstr>
      <vt:lpstr>Self Management/Control</vt:lpstr>
      <vt:lpstr>Two-step Neutralizing Routine:</vt:lpstr>
      <vt:lpstr>Neutralizing Routines</vt:lpstr>
      <vt:lpstr>What makes a good neutralizing routine?</vt:lpstr>
      <vt:lpstr>Neutralizing Routine Examples</vt:lpstr>
      <vt:lpstr>Sample Neutralizing Routine</vt:lpstr>
      <vt:lpstr>ACTIVITY: De-escalating Behavior</vt:lpstr>
      <vt:lpstr>WHOLE GROUP DEBRIEF: De-escalating Behavior</vt:lpstr>
      <vt:lpstr>PowerPoint Presentation</vt:lpstr>
      <vt:lpstr>What is Implicit Bias?</vt:lpstr>
      <vt:lpstr>A Multi-Dimensional View of Bias</vt:lpstr>
      <vt:lpstr>EQUITABLE vs. VULNERABLE Decision Points</vt:lpstr>
      <vt:lpstr>Decision States: Resource Depletion </vt:lpstr>
      <vt:lpstr>Reduce Effects of Implicit Bias through Specific Training</vt:lpstr>
      <vt:lpstr>VDPs from National Referral Data</vt:lpstr>
      <vt:lpstr>Two-step Neutralizing Routine:</vt:lpstr>
      <vt:lpstr>DISCUSSION: VDPs AT YOUR SCHOOL</vt:lpstr>
      <vt:lpstr>WHOLE GROUP DEBRIEF: VDP's at Your School</vt:lpstr>
      <vt:lpstr>Lunch</vt:lpstr>
      <vt:lpstr>Quick Review</vt:lpstr>
      <vt:lpstr>All behavior serves a function...</vt:lpstr>
      <vt:lpstr>PowerPoint Presentation</vt:lpstr>
      <vt:lpstr>Organizing Responses: 3 Important Components</vt:lpstr>
      <vt:lpstr>Escalation &amp; De-escalation</vt:lpstr>
      <vt:lpstr>Reduce Effects of Implicit Bias through Specific Training</vt:lpstr>
      <vt:lpstr>PowerPoint Presentation</vt:lpstr>
      <vt:lpstr>PowerPoint Presentation</vt:lpstr>
      <vt:lpstr>PowerPoint Presentation</vt:lpstr>
      <vt:lpstr>PowerPoint Presentation</vt:lpstr>
      <vt:lpstr>Continuum of School-Wide Instructional  &amp; Positive Behavior Support</vt:lpstr>
      <vt:lpstr>Critical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Robbie, Karen</dc:creator>
  <cp:lastModifiedBy>Robbie, Karen</cp:lastModifiedBy>
  <cp:revision>49</cp:revision>
  <dcterms:created xsi:type="dcterms:W3CDTF">2021-12-07T21:19:55Z</dcterms:created>
  <dcterms:modified xsi:type="dcterms:W3CDTF">2023-09-26T15:44:15Z</dcterms:modified>
</cp:coreProperties>
</file>