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0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1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16.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 id="2147483691" r:id="rId3"/>
    <p:sldMasterId id="2147483703" r:id="rId4"/>
    <p:sldMasterId id="2147483724" r:id="rId5"/>
    <p:sldMasterId id="2147483743" r:id="rId6"/>
    <p:sldMasterId id="2147483760" r:id="rId7"/>
    <p:sldMasterId id="2147483774" r:id="rId8"/>
    <p:sldMasterId id="2147483800" r:id="rId9"/>
    <p:sldMasterId id="2147483815" r:id="rId10"/>
    <p:sldMasterId id="2147483824" r:id="rId11"/>
  </p:sldMasterIdLst>
  <p:notesMasterIdLst>
    <p:notesMasterId r:id="rId150"/>
  </p:notesMasterIdLst>
  <p:sldIdLst>
    <p:sldId id="4698" r:id="rId12"/>
    <p:sldId id="4386" r:id="rId13"/>
    <p:sldId id="4191" r:id="rId14"/>
    <p:sldId id="4115" r:id="rId15"/>
    <p:sldId id="3364" r:id="rId16"/>
    <p:sldId id="4081" r:id="rId17"/>
    <p:sldId id="4116" r:id="rId18"/>
    <p:sldId id="4717" r:id="rId19"/>
    <p:sldId id="4117" r:id="rId20"/>
    <p:sldId id="4718" r:id="rId21"/>
    <p:sldId id="4120" r:id="rId22"/>
    <p:sldId id="3384" r:id="rId23"/>
    <p:sldId id="4192" r:id="rId24"/>
    <p:sldId id="3213" r:id="rId25"/>
    <p:sldId id="4193" r:id="rId26"/>
    <p:sldId id="4209" r:id="rId27"/>
    <p:sldId id="4210" r:id="rId28"/>
    <p:sldId id="4366" r:id="rId29"/>
    <p:sldId id="4206" r:id="rId30"/>
    <p:sldId id="4182" r:id="rId31"/>
    <p:sldId id="4719" r:id="rId32"/>
    <p:sldId id="3372" r:id="rId33"/>
    <p:sldId id="4145" r:id="rId34"/>
    <p:sldId id="4146" r:id="rId35"/>
    <p:sldId id="4150" r:id="rId36"/>
    <p:sldId id="853" r:id="rId37"/>
    <p:sldId id="4720" r:id="rId38"/>
    <p:sldId id="4721" r:id="rId39"/>
    <p:sldId id="621" r:id="rId40"/>
    <p:sldId id="4389" r:id="rId41"/>
    <p:sldId id="3317" r:id="rId42"/>
    <p:sldId id="3318" r:id="rId43"/>
    <p:sldId id="4481" r:id="rId44"/>
    <p:sldId id="4482" r:id="rId45"/>
    <p:sldId id="4484" r:id="rId46"/>
    <p:sldId id="4485" r:id="rId47"/>
    <p:sldId id="307" r:id="rId48"/>
    <p:sldId id="4349" r:id="rId49"/>
    <p:sldId id="4328" r:id="rId50"/>
    <p:sldId id="3328" r:id="rId51"/>
    <p:sldId id="3329" r:id="rId52"/>
    <p:sldId id="3343" r:id="rId53"/>
    <p:sldId id="2534" r:id="rId54"/>
    <p:sldId id="4329" r:id="rId55"/>
    <p:sldId id="3332" r:id="rId56"/>
    <p:sldId id="3333" r:id="rId57"/>
    <p:sldId id="4350" r:id="rId58"/>
    <p:sldId id="4330" r:id="rId59"/>
    <p:sldId id="4331" r:id="rId60"/>
    <p:sldId id="636" r:id="rId61"/>
    <p:sldId id="4332" r:id="rId62"/>
    <p:sldId id="644" r:id="rId63"/>
    <p:sldId id="805" r:id="rId64"/>
    <p:sldId id="4333" r:id="rId65"/>
    <p:sldId id="653" r:id="rId66"/>
    <p:sldId id="4334" r:id="rId67"/>
    <p:sldId id="4382" r:id="rId68"/>
    <p:sldId id="767" r:id="rId69"/>
    <p:sldId id="4383" r:id="rId70"/>
    <p:sldId id="655" r:id="rId71"/>
    <p:sldId id="4384" r:id="rId72"/>
    <p:sldId id="4335" r:id="rId73"/>
    <p:sldId id="672" r:id="rId74"/>
    <p:sldId id="4461" r:id="rId75"/>
    <p:sldId id="4462" r:id="rId76"/>
    <p:sldId id="4180" r:id="rId77"/>
    <p:sldId id="4430" r:id="rId78"/>
    <p:sldId id="3297" r:id="rId79"/>
    <p:sldId id="4387" r:id="rId80"/>
    <p:sldId id="4388" r:id="rId81"/>
    <p:sldId id="4451" r:id="rId82"/>
    <p:sldId id="4447" r:id="rId83"/>
    <p:sldId id="4429" r:id="rId84"/>
    <p:sldId id="1655" r:id="rId85"/>
    <p:sldId id="1638" r:id="rId86"/>
    <p:sldId id="4488" r:id="rId87"/>
    <p:sldId id="4431" r:id="rId88"/>
    <p:sldId id="4421" r:id="rId89"/>
    <p:sldId id="4131" r:id="rId90"/>
    <p:sldId id="4432" r:id="rId91"/>
    <p:sldId id="4425" r:id="rId92"/>
    <p:sldId id="4426" r:id="rId93"/>
    <p:sldId id="4464" r:id="rId94"/>
    <p:sldId id="4448" r:id="rId95"/>
    <p:sldId id="4449" r:id="rId96"/>
    <p:sldId id="4489" r:id="rId97"/>
    <p:sldId id="4493" r:id="rId98"/>
    <p:sldId id="4494" r:id="rId99"/>
    <p:sldId id="4409" r:id="rId100"/>
    <p:sldId id="4722" r:id="rId101"/>
    <p:sldId id="4723" r:id="rId102"/>
    <p:sldId id="4199" r:id="rId103"/>
    <p:sldId id="4465" r:id="rId104"/>
    <p:sldId id="3401" r:id="rId105"/>
    <p:sldId id="3397" r:id="rId106"/>
    <p:sldId id="3383" r:id="rId107"/>
    <p:sldId id="4413" r:id="rId108"/>
    <p:sldId id="3396" r:id="rId109"/>
    <p:sldId id="775" r:id="rId110"/>
    <p:sldId id="4566" r:id="rId111"/>
    <p:sldId id="893" r:id="rId112"/>
    <p:sldId id="896" r:id="rId113"/>
    <p:sldId id="897" r:id="rId114"/>
    <p:sldId id="3389" r:id="rId115"/>
    <p:sldId id="878" r:id="rId116"/>
    <p:sldId id="4414" r:id="rId117"/>
    <p:sldId id="4415" r:id="rId118"/>
    <p:sldId id="686" r:id="rId119"/>
    <p:sldId id="4418" r:id="rId120"/>
    <p:sldId id="3388" r:id="rId121"/>
    <p:sldId id="4416" r:id="rId122"/>
    <p:sldId id="4417" r:id="rId123"/>
    <p:sldId id="4181" r:id="rId124"/>
    <p:sldId id="4453" r:id="rId125"/>
    <p:sldId id="4724" r:id="rId126"/>
    <p:sldId id="4725" r:id="rId127"/>
    <p:sldId id="4452" r:id="rId128"/>
    <p:sldId id="4466" r:id="rId129"/>
    <p:sldId id="4468" r:id="rId130"/>
    <p:sldId id="4726" r:id="rId131"/>
    <p:sldId id="4458" r:id="rId132"/>
    <p:sldId id="4368" r:id="rId133"/>
    <p:sldId id="4369" r:id="rId134"/>
    <p:sldId id="4364" r:id="rId135"/>
    <p:sldId id="4378" r:id="rId136"/>
    <p:sldId id="4379" r:id="rId137"/>
    <p:sldId id="4380" r:id="rId138"/>
    <p:sldId id="4381" r:id="rId139"/>
    <p:sldId id="4727" r:id="rId140"/>
    <p:sldId id="4728" r:id="rId141"/>
    <p:sldId id="4729" r:id="rId142"/>
    <p:sldId id="4730" r:id="rId143"/>
    <p:sldId id="4731" r:id="rId144"/>
    <p:sldId id="4732" r:id="rId145"/>
    <p:sldId id="4733" r:id="rId146"/>
    <p:sldId id="4375" r:id="rId147"/>
    <p:sldId id="4734" r:id="rId148"/>
    <p:sldId id="4735" r:id="rId1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iner Information" id="{822321AE-80EB-AC4C-9825-B318FFD06E89}">
          <p14:sldIdLst>
            <p14:sldId id="4698"/>
            <p14:sldId id="4386"/>
            <p14:sldId id="4191"/>
          </p14:sldIdLst>
        </p14:section>
        <p14:section name="Introduction (10 minutes)" id="{6DDE01E4-717A-174C-AFB3-7E447128E350}">
          <p14:sldIdLst>
            <p14:sldId id="4115"/>
            <p14:sldId id="3364"/>
            <p14:sldId id="4081"/>
            <p14:sldId id="4116"/>
            <p14:sldId id="4717"/>
            <p14:sldId id="4117"/>
            <p14:sldId id="4718"/>
            <p14:sldId id="4120"/>
            <p14:sldId id="3384"/>
            <p14:sldId id="4192"/>
            <p14:sldId id="3213"/>
            <p14:sldId id="4193"/>
          </p14:sldIdLst>
        </p14:section>
        <p14:section name="Review (10 minutes)" id="{02A09155-E9FE-3D4B-B2F1-13AD674134EA}">
          <p14:sldIdLst>
            <p14:sldId id="4209"/>
            <p14:sldId id="4210"/>
            <p14:sldId id="4366"/>
            <p14:sldId id="4206"/>
            <p14:sldId id="4182"/>
            <p14:sldId id="4719"/>
            <p14:sldId id="3372"/>
            <p14:sldId id="4145"/>
            <p14:sldId id="4146"/>
            <p14:sldId id="4150"/>
          </p14:sldIdLst>
        </p14:section>
        <p14:section name="Step 5: Teaching Classroom Expectations (80 minutes)" id="{28BE3DFE-7B88-F946-9040-86DD01BDD6BB}">
          <p14:sldIdLst>
            <p14:sldId id="853"/>
            <p14:sldId id="4720"/>
            <p14:sldId id="4721"/>
            <p14:sldId id="621"/>
            <p14:sldId id="4389"/>
            <p14:sldId id="3317"/>
            <p14:sldId id="3318"/>
            <p14:sldId id="4481"/>
            <p14:sldId id="4482"/>
            <p14:sldId id="4484"/>
            <p14:sldId id="4485"/>
            <p14:sldId id="307"/>
            <p14:sldId id="4349"/>
            <p14:sldId id="4328"/>
            <p14:sldId id="3328"/>
            <p14:sldId id="3329"/>
            <p14:sldId id="3343"/>
            <p14:sldId id="2534"/>
            <p14:sldId id="4329"/>
            <p14:sldId id="3332"/>
            <p14:sldId id="3333"/>
            <p14:sldId id="4350"/>
            <p14:sldId id="4330"/>
            <p14:sldId id="4331"/>
            <p14:sldId id="636"/>
            <p14:sldId id="4332"/>
            <p14:sldId id="644"/>
            <p14:sldId id="805"/>
            <p14:sldId id="4333"/>
            <p14:sldId id="653"/>
            <p14:sldId id="4334"/>
            <p14:sldId id="4382"/>
            <p14:sldId id="767"/>
            <p14:sldId id="4383"/>
            <p14:sldId id="655"/>
            <p14:sldId id="4384"/>
            <p14:sldId id="4335"/>
            <p14:sldId id="672"/>
            <p14:sldId id="4461"/>
            <p14:sldId id="4462"/>
          </p14:sldIdLst>
        </p14:section>
        <p14:section name="Break (15 minutes)" id="{B40A8B89-3A44-3945-AAA3-7E82D16C5C61}">
          <p14:sldIdLst>
            <p14:sldId id="4180"/>
          </p14:sldIdLst>
        </p14:section>
        <p14:section name="Supporting and Responding to Students' SEB Needs (55 minutes)" id="{FD2FF807-CA60-B946-8F0C-5BAD4DE7CD71}">
          <p14:sldIdLst>
            <p14:sldId id="4430"/>
            <p14:sldId id="3297"/>
            <p14:sldId id="4387"/>
            <p14:sldId id="4388"/>
            <p14:sldId id="4451"/>
            <p14:sldId id="4447"/>
            <p14:sldId id="4429"/>
            <p14:sldId id="1655"/>
            <p14:sldId id="1638"/>
            <p14:sldId id="4488"/>
            <p14:sldId id="4431"/>
            <p14:sldId id="4421"/>
            <p14:sldId id="4131"/>
            <p14:sldId id="4432"/>
            <p14:sldId id="4425"/>
            <p14:sldId id="4426"/>
            <p14:sldId id="4464"/>
            <p14:sldId id="4448"/>
            <p14:sldId id="4449"/>
            <p14:sldId id="4489"/>
            <p14:sldId id="4493"/>
            <p14:sldId id="4494"/>
          </p14:sldIdLst>
        </p14:section>
        <p14:section name="Step 6: Developing Continuum to Strengthen Behavior (60 minutes)" id="{C820BDC6-0A0F-9B4E-AE5D-BF3625807F9A}">
          <p14:sldIdLst>
            <p14:sldId id="4409"/>
            <p14:sldId id="4722"/>
            <p14:sldId id="4723"/>
            <p14:sldId id="4199"/>
            <p14:sldId id="4465"/>
            <p14:sldId id="3401"/>
            <p14:sldId id="3397"/>
            <p14:sldId id="3383"/>
            <p14:sldId id="4413"/>
            <p14:sldId id="3396"/>
            <p14:sldId id="775"/>
            <p14:sldId id="4566"/>
            <p14:sldId id="893"/>
            <p14:sldId id="896"/>
            <p14:sldId id="897"/>
            <p14:sldId id="3389"/>
            <p14:sldId id="878"/>
            <p14:sldId id="4414"/>
            <p14:sldId id="4415"/>
            <p14:sldId id="686"/>
            <p14:sldId id="4418"/>
            <p14:sldId id="3388"/>
            <p14:sldId id="4416"/>
            <p14:sldId id="4417"/>
          </p14:sldIdLst>
        </p14:section>
        <p14:section name="Lunch (30 minutes)" id="{3861ABD4-DB8B-0B4A-9865-8607107FBFC9}">
          <p14:sldIdLst>
            <p14:sldId id="4181"/>
          </p14:sldIdLst>
        </p14:section>
        <p14:section name="Quick Review (10 minutes)" id="{2ECA10EF-244B-E540-AD4D-1921B77AFBB8}">
          <p14:sldIdLst>
            <p14:sldId id="4453"/>
            <p14:sldId id="4724"/>
            <p14:sldId id="4725"/>
            <p14:sldId id="4452"/>
            <p14:sldId id="4466"/>
            <p14:sldId id="4468"/>
            <p14:sldId id="4726"/>
            <p14:sldId id="4458"/>
          </p14:sldIdLst>
        </p14:section>
        <p14:section name="Team Time (165 minutes)" id="{DED33E21-11F7-7446-883F-BF61A1747A89}">
          <p14:sldIdLst>
            <p14:sldId id="4368"/>
            <p14:sldId id="4369"/>
            <p14:sldId id="4364"/>
          </p14:sldIdLst>
        </p14:section>
        <p14:section name="Review/Wrap-up (15 minutes)" id="{9EDB7977-6CCE-FD46-8C17-5D519C416B20}">
          <p14:sldIdLst>
            <p14:sldId id="4378"/>
            <p14:sldId id="4379"/>
            <p14:sldId id="4380"/>
            <p14:sldId id="4381"/>
            <p14:sldId id="4727"/>
            <p14:sldId id="4728"/>
            <p14:sldId id="4729"/>
            <p14:sldId id="4730"/>
            <p14:sldId id="4731"/>
            <p14:sldId id="4732"/>
            <p14:sldId id="4733"/>
            <p14:sldId id="4375"/>
            <p14:sldId id="4734"/>
            <p14:sldId id="473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3" clrIdx="0">
    <p:extLst>
      <p:ext uri="{19B8F6BF-5375-455C-9EA6-DF929625EA0E}">
        <p15:presenceInfo xmlns:p15="http://schemas.microsoft.com/office/powerpoint/2012/main" userId="S::katherine.meyer@uconn.edu::9a23d734-2d44-476e-aafb-e8c61e29b5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3F3FB"/>
    <a:srgbClr val="586FDB"/>
    <a:srgbClr val="F5CBE0"/>
    <a:srgbClr val="FF6FCF"/>
    <a:srgbClr val="061DB2"/>
    <a:srgbClr val="DB73A0"/>
    <a:srgbClr val="3761AD"/>
    <a:srgbClr val="081DA1"/>
    <a:srgbClr val="3B6CDB"/>
    <a:srgbClr val="9BC1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667"/>
    <p:restoredTop sz="90082"/>
  </p:normalViewPr>
  <p:slideViewPr>
    <p:cSldViewPr snapToGrid="0" snapToObjects="1">
      <p:cViewPr varScale="1">
        <p:scale>
          <a:sx n="55" d="100"/>
          <a:sy n="55" d="100"/>
        </p:scale>
        <p:origin x="200" y="92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commentAuthors" Target="commentAuthor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viewProps" Target="viewProp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theme" Target="theme/theme1.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4-25T10:06:11.909" idx="2">
    <p:pos x="10" y="10"/>
    <p:text>Update from Day 2</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9174E-C2FE-DC4A-92FC-D3370E920371}" type="doc">
      <dgm:prSet loTypeId="urn:microsoft.com/office/officeart/2005/8/layout/hierarchy2" loCatId="list" qsTypeId="urn:microsoft.com/office/officeart/2005/8/quickstyle/simple1" qsCatId="simple" csTypeId="urn:microsoft.com/office/officeart/2005/8/colors/accent2_1" csCatId="accent2" phldr="1"/>
      <dgm:spPr/>
      <dgm:t>
        <a:bodyPr/>
        <a:lstStyle/>
        <a:p>
          <a:endParaRPr lang="en-US"/>
        </a:p>
      </dgm:t>
    </dgm:pt>
    <dgm:pt modelId="{AB3568FF-82E6-EB44-99E0-7618680719D8}">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1</a:t>
          </a:r>
        </a:p>
      </dgm:t>
    </dgm:pt>
    <dgm:pt modelId="{5C6EE4B3-1253-3C4D-BC28-90C314B2F43B}" type="parTrans" cxnId="{0D0F0109-F31C-7D4E-8BC3-6BC1951CF27A}">
      <dgm:prSet/>
      <dgm:spPr/>
      <dgm:t>
        <a:bodyPr/>
        <a:lstStyle/>
        <a:p>
          <a:endParaRPr lang="en-US"/>
        </a:p>
      </dgm:t>
    </dgm:pt>
    <dgm:pt modelId="{24F9EDAE-1FF6-7742-95D9-B24416CE5E91}" type="sibTrans" cxnId="{0D0F0109-F31C-7D4E-8BC3-6BC1951CF27A}">
      <dgm:prSet/>
      <dgm:spPr/>
      <dgm:t>
        <a:bodyPr/>
        <a:lstStyle/>
        <a:p>
          <a:endParaRPr lang="en-US"/>
        </a:p>
      </dgm:t>
    </dgm:pt>
    <dgm:pt modelId="{CA742AFE-9EB3-6B44-8DD2-2191EA77AC44}">
      <dgm:prSet phldrT="[Text]" custT="1"/>
      <dgm:spPr>
        <a:solidFill>
          <a:schemeClr val="bg1"/>
        </a:solidFill>
        <a:ln>
          <a:solidFill>
            <a:schemeClr val="accent2">
              <a:shade val="80000"/>
              <a:hueOff val="0"/>
              <a:satOff val="0"/>
              <a:lumOff val="0"/>
            </a:schemeClr>
          </a:solidFill>
        </a:ln>
      </dgm:spPr>
      <dgm:t>
        <a:bodyPr/>
        <a:lstStyle/>
        <a:p>
          <a:r>
            <a:rPr lang="en-US" sz="2400" b="1" dirty="0"/>
            <a:t>Exploration and Installation </a:t>
          </a:r>
          <a:r>
            <a:rPr lang="en-US" sz="2400" dirty="0"/>
            <a:t>of 10 Getting Started Steps</a:t>
          </a:r>
        </a:p>
      </dgm:t>
    </dgm:pt>
    <dgm:pt modelId="{67A6BFDE-3C1B-064A-AC60-9FE9927CD1CA}" type="parTrans" cxnId="{EFF545BC-4C4B-9F4E-8517-588995B19D8B}">
      <dgm:prSet/>
      <dgm:spPr/>
      <dgm:t>
        <a:bodyPr/>
        <a:lstStyle/>
        <a:p>
          <a:endParaRPr lang="en-US"/>
        </a:p>
      </dgm:t>
    </dgm:pt>
    <dgm:pt modelId="{C3D99B4C-C871-E944-948B-B82916EFE319}" type="sibTrans" cxnId="{EFF545BC-4C4B-9F4E-8517-588995B19D8B}">
      <dgm:prSet/>
      <dgm:spPr/>
      <dgm:t>
        <a:bodyPr/>
        <a:lstStyle/>
        <a:p>
          <a:endParaRPr lang="en-US"/>
        </a:p>
      </dgm:t>
    </dgm:pt>
    <dgm:pt modelId="{083A2789-D6B4-B147-8497-7E74E3C3A461}">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2</a:t>
          </a:r>
        </a:p>
      </dgm:t>
    </dgm:pt>
    <dgm:pt modelId="{779C45D3-F37C-E446-8818-5B48328E3712}" type="parTrans" cxnId="{E6D03F25-706E-964E-97F7-CCF5B5B65D0B}">
      <dgm:prSet/>
      <dgm:spPr/>
      <dgm:t>
        <a:bodyPr/>
        <a:lstStyle/>
        <a:p>
          <a:endParaRPr lang="en-US"/>
        </a:p>
      </dgm:t>
    </dgm:pt>
    <dgm:pt modelId="{C17BDDF5-C6F5-164F-8909-1372D2F50D26}" type="sibTrans" cxnId="{E6D03F25-706E-964E-97F7-CCF5B5B65D0B}">
      <dgm:prSet/>
      <dgm:spPr/>
      <dgm:t>
        <a:bodyPr/>
        <a:lstStyle/>
        <a:p>
          <a:endParaRPr lang="en-US"/>
        </a:p>
      </dgm:t>
    </dgm:pt>
    <dgm:pt modelId="{7EEFB3BE-DA2E-7D43-9760-E78C6C3DD400}">
      <dgm:prSet phldrT="[Text]" custT="1"/>
      <dgm:spPr>
        <a:solidFill>
          <a:schemeClr val="bg1"/>
        </a:solidFill>
      </dgm:spPr>
      <dgm:t>
        <a:bodyPr/>
        <a:lstStyle/>
        <a:p>
          <a:r>
            <a:rPr lang="en-US" sz="2400" b="1" dirty="0"/>
            <a:t>Initial Implementation </a:t>
          </a:r>
          <a:r>
            <a:rPr lang="en-US" sz="2400" dirty="0"/>
            <a:t>of 10 Getting Started Steps</a:t>
          </a:r>
        </a:p>
      </dgm:t>
    </dgm:pt>
    <dgm:pt modelId="{25B067DC-8F8F-164C-9230-0460020275A5}" type="parTrans" cxnId="{7ACC185F-46DF-AE44-A41B-7ABAEF74C020}">
      <dgm:prSet/>
      <dgm:spPr/>
      <dgm:t>
        <a:bodyPr/>
        <a:lstStyle/>
        <a:p>
          <a:endParaRPr lang="en-US"/>
        </a:p>
      </dgm:t>
    </dgm:pt>
    <dgm:pt modelId="{FEC26271-93B4-224C-A554-28BC7BEDAF06}" type="sibTrans" cxnId="{7ACC185F-46DF-AE44-A41B-7ABAEF74C020}">
      <dgm:prSet/>
      <dgm:spPr/>
      <dgm:t>
        <a:bodyPr/>
        <a:lstStyle/>
        <a:p>
          <a:endParaRPr lang="en-US"/>
        </a:p>
      </dgm:t>
    </dgm:pt>
    <dgm:pt modelId="{0F8CECF5-185B-7E47-9AFC-947CB2D60626}">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3+</a:t>
          </a:r>
        </a:p>
      </dgm:t>
    </dgm:pt>
    <dgm:pt modelId="{82264DE7-214E-DC45-8C59-B231FBA45F21}" type="parTrans" cxnId="{6956A7CC-BE57-EC49-9101-9CACE1B8101C}">
      <dgm:prSet/>
      <dgm:spPr/>
      <dgm:t>
        <a:bodyPr/>
        <a:lstStyle/>
        <a:p>
          <a:endParaRPr lang="en-US"/>
        </a:p>
      </dgm:t>
    </dgm:pt>
    <dgm:pt modelId="{30C25C57-FE0B-8848-AECF-98DC8A8414BD}" type="sibTrans" cxnId="{6956A7CC-BE57-EC49-9101-9CACE1B8101C}">
      <dgm:prSet/>
      <dgm:spPr/>
      <dgm:t>
        <a:bodyPr/>
        <a:lstStyle/>
        <a:p>
          <a:endParaRPr lang="en-US"/>
        </a:p>
      </dgm:t>
    </dgm:pt>
    <dgm:pt modelId="{137AB572-3046-D941-89E5-937A7BB32980}">
      <dgm:prSet phldrT="[Text]" custT="1"/>
      <dgm:spPr>
        <a:solidFill>
          <a:schemeClr val="bg1"/>
        </a:solidFill>
      </dgm:spPr>
      <dgm:t>
        <a:bodyPr/>
        <a:lstStyle/>
        <a:p>
          <a:r>
            <a:rPr lang="en-US" sz="2400" b="1" dirty="0"/>
            <a:t>Full Implementation and Continuous Improvement </a:t>
          </a:r>
          <a:r>
            <a:rPr lang="en-US" sz="2400" dirty="0"/>
            <a:t>of Implementation</a:t>
          </a:r>
        </a:p>
      </dgm:t>
    </dgm:pt>
    <dgm:pt modelId="{4A832951-A98B-074F-B9ED-4D6BAF74B78D}" type="parTrans" cxnId="{E70CF447-6053-3649-B04F-CF440753926F}">
      <dgm:prSet/>
      <dgm:spPr/>
      <dgm:t>
        <a:bodyPr/>
        <a:lstStyle/>
        <a:p>
          <a:endParaRPr lang="en-US"/>
        </a:p>
      </dgm:t>
    </dgm:pt>
    <dgm:pt modelId="{DE1D173C-6830-9548-9A90-7AE82050013F}" type="sibTrans" cxnId="{E70CF447-6053-3649-B04F-CF440753926F}">
      <dgm:prSet/>
      <dgm:spPr/>
      <dgm:t>
        <a:bodyPr/>
        <a:lstStyle/>
        <a:p>
          <a:endParaRPr lang="en-US"/>
        </a:p>
      </dgm:t>
    </dgm:pt>
    <dgm:pt modelId="{0742792D-83AE-4F4C-9742-1BC3CB0A8A40}">
      <dgm:prSet custT="1"/>
      <dgm:spPr>
        <a:solidFill>
          <a:schemeClr val="tx1">
            <a:lumMod val="10000"/>
            <a:lumOff val="90000"/>
          </a:schemeClr>
        </a:solidFill>
      </dgm:spPr>
      <dgm:t>
        <a:bodyPr/>
        <a:lstStyle/>
        <a:p>
          <a:r>
            <a:rPr lang="en-US" sz="2400" dirty="0"/>
            <a:t>6 days of team training + 3 days of coach training</a:t>
          </a:r>
        </a:p>
      </dgm:t>
    </dgm:pt>
    <dgm:pt modelId="{4B81F575-F83E-3949-84C8-869B74719762}" type="parTrans" cxnId="{D6098CF1-BB82-B447-B4B8-8E96D2CDE970}">
      <dgm:prSet/>
      <dgm:spPr/>
      <dgm:t>
        <a:bodyPr/>
        <a:lstStyle/>
        <a:p>
          <a:endParaRPr lang="en-US"/>
        </a:p>
      </dgm:t>
    </dgm:pt>
    <dgm:pt modelId="{F7320611-F9CC-D249-AA60-E468785A88C7}" type="sibTrans" cxnId="{D6098CF1-BB82-B447-B4B8-8E96D2CDE970}">
      <dgm:prSet/>
      <dgm:spPr/>
      <dgm:t>
        <a:bodyPr/>
        <a:lstStyle/>
        <a:p>
          <a:endParaRPr lang="en-US"/>
        </a:p>
      </dgm:t>
    </dgm:pt>
    <dgm:pt modelId="{7E8D9F09-5199-5048-B1EC-8327A7442860}">
      <dgm:prSet phldrT="[Text]" custT="1"/>
      <dgm:spPr>
        <a:solidFill>
          <a:schemeClr val="tx1">
            <a:lumMod val="10000"/>
            <a:lumOff val="90000"/>
          </a:schemeClr>
        </a:solidFill>
      </dgm:spPr>
      <dgm:t>
        <a:bodyPr/>
        <a:lstStyle/>
        <a:p>
          <a:r>
            <a:rPr lang="en-US" sz="2400" dirty="0"/>
            <a:t>3 days of team training + 3 days of coach meeting</a:t>
          </a:r>
        </a:p>
      </dgm:t>
    </dgm:pt>
    <dgm:pt modelId="{85196F91-A9F1-A74E-AB64-D9FDE125FC92}" type="parTrans" cxnId="{A66D98C1-B825-3F47-A4A7-7DAE987AE18E}">
      <dgm:prSet/>
      <dgm:spPr/>
      <dgm:t>
        <a:bodyPr/>
        <a:lstStyle/>
        <a:p>
          <a:endParaRPr lang="en-US"/>
        </a:p>
      </dgm:t>
    </dgm:pt>
    <dgm:pt modelId="{90370F34-867F-254B-966C-D32941CD8571}" type="sibTrans" cxnId="{A66D98C1-B825-3F47-A4A7-7DAE987AE18E}">
      <dgm:prSet/>
      <dgm:spPr/>
      <dgm:t>
        <a:bodyPr/>
        <a:lstStyle/>
        <a:p>
          <a:endParaRPr lang="en-US"/>
        </a:p>
      </dgm:t>
    </dgm:pt>
    <dgm:pt modelId="{C3CB09F5-2B1A-7346-8C28-1103258CB5D7}">
      <dgm:prSet custT="1"/>
      <dgm:spPr>
        <a:solidFill>
          <a:schemeClr val="tx1">
            <a:lumMod val="10000"/>
            <a:lumOff val="90000"/>
          </a:schemeClr>
        </a:solidFill>
      </dgm:spPr>
      <dgm:t>
        <a:bodyPr/>
        <a:lstStyle/>
        <a:p>
          <a:r>
            <a:rPr lang="en-US" sz="2400" dirty="0"/>
            <a:t>On-going Professional Development and Support </a:t>
          </a:r>
        </a:p>
        <a:p>
          <a:r>
            <a:rPr lang="en-US" sz="2400" dirty="0"/>
            <a:t>(minimum of 2 days of team training  + 2 days of coach training annually)</a:t>
          </a:r>
        </a:p>
      </dgm:t>
    </dgm:pt>
    <dgm:pt modelId="{4A74AE87-5DA2-9A4D-8646-3B944C6354D4}" type="parTrans" cxnId="{192E63A5-E0E8-F344-8733-C6EDAE3FFD70}">
      <dgm:prSet/>
      <dgm:spPr/>
      <dgm:t>
        <a:bodyPr/>
        <a:lstStyle/>
        <a:p>
          <a:endParaRPr lang="en-US"/>
        </a:p>
      </dgm:t>
    </dgm:pt>
    <dgm:pt modelId="{D6E4904A-C013-824D-A685-D022E440BA7B}" type="sibTrans" cxnId="{192E63A5-E0E8-F344-8733-C6EDAE3FFD70}">
      <dgm:prSet/>
      <dgm:spPr/>
      <dgm:t>
        <a:bodyPr/>
        <a:lstStyle/>
        <a:p>
          <a:endParaRPr lang="en-US"/>
        </a:p>
      </dgm:t>
    </dgm:pt>
    <dgm:pt modelId="{514FBCBD-3A77-C244-B8DC-20A3D6149386}" type="pres">
      <dgm:prSet presAssocID="{17C9174E-C2FE-DC4A-92FC-D3370E920371}" presName="diagram" presStyleCnt="0">
        <dgm:presLayoutVars>
          <dgm:chPref val="1"/>
          <dgm:dir/>
          <dgm:animOne val="branch"/>
          <dgm:animLvl val="lvl"/>
          <dgm:resizeHandles val="exact"/>
        </dgm:presLayoutVars>
      </dgm:prSet>
      <dgm:spPr/>
    </dgm:pt>
    <dgm:pt modelId="{7447D932-A9AD-D440-A59F-A67439D9F2DA}" type="pres">
      <dgm:prSet presAssocID="{AB3568FF-82E6-EB44-99E0-7618680719D8}" presName="root1" presStyleCnt="0"/>
      <dgm:spPr/>
    </dgm:pt>
    <dgm:pt modelId="{3667E29D-D7C9-974D-9F8F-B6BB5B964AE4}" type="pres">
      <dgm:prSet presAssocID="{AB3568FF-82E6-EB44-99E0-7618680719D8}" presName="LevelOneTextNode" presStyleLbl="node0" presStyleIdx="0" presStyleCnt="3" custScaleX="35128">
        <dgm:presLayoutVars>
          <dgm:chPref val="3"/>
        </dgm:presLayoutVars>
      </dgm:prSet>
      <dgm:spPr/>
    </dgm:pt>
    <dgm:pt modelId="{A54A9001-056C-F24D-BF69-D4E6A1296F59}" type="pres">
      <dgm:prSet presAssocID="{AB3568FF-82E6-EB44-99E0-7618680719D8}" presName="level2hierChild" presStyleCnt="0"/>
      <dgm:spPr/>
    </dgm:pt>
    <dgm:pt modelId="{BA98449D-09ED-7948-B57E-EDE9B2F9C367}" type="pres">
      <dgm:prSet presAssocID="{67A6BFDE-3C1B-064A-AC60-9FE9927CD1CA}" presName="conn2-1" presStyleLbl="parChTrans1D2" presStyleIdx="0" presStyleCnt="6"/>
      <dgm:spPr/>
    </dgm:pt>
    <dgm:pt modelId="{901F064C-C663-BB46-8240-6CD050FD603E}" type="pres">
      <dgm:prSet presAssocID="{67A6BFDE-3C1B-064A-AC60-9FE9927CD1CA}" presName="connTx" presStyleLbl="parChTrans1D2" presStyleIdx="0" presStyleCnt="6"/>
      <dgm:spPr/>
    </dgm:pt>
    <dgm:pt modelId="{539AFD94-6D52-B844-A73F-CE9894DD99CD}" type="pres">
      <dgm:prSet presAssocID="{CA742AFE-9EB3-6B44-8DD2-2191EA77AC44}" presName="root2" presStyleCnt="0"/>
      <dgm:spPr/>
    </dgm:pt>
    <dgm:pt modelId="{44806E3C-BAF0-0E48-B23F-A15972A8560F}" type="pres">
      <dgm:prSet presAssocID="{CA742AFE-9EB3-6B44-8DD2-2191EA77AC44}" presName="LevelTwoTextNode" presStyleLbl="node2" presStyleIdx="0" presStyleCnt="6" custScaleX="454155" custScaleY="56744" custLinFactNeighborX="-542">
        <dgm:presLayoutVars>
          <dgm:chPref val="3"/>
        </dgm:presLayoutVars>
      </dgm:prSet>
      <dgm:spPr/>
    </dgm:pt>
    <dgm:pt modelId="{41596DC7-D5EA-264C-A510-8F0FACEF887E}" type="pres">
      <dgm:prSet presAssocID="{CA742AFE-9EB3-6B44-8DD2-2191EA77AC44}" presName="level3hierChild" presStyleCnt="0"/>
      <dgm:spPr/>
    </dgm:pt>
    <dgm:pt modelId="{E2A0B737-A52C-1444-AC3A-563F75424F36}" type="pres">
      <dgm:prSet presAssocID="{4B81F575-F83E-3949-84C8-869B74719762}" presName="conn2-1" presStyleLbl="parChTrans1D2" presStyleIdx="1" presStyleCnt="6"/>
      <dgm:spPr/>
    </dgm:pt>
    <dgm:pt modelId="{21E06411-5B3B-9C4F-BAEE-2EA01B2F8763}" type="pres">
      <dgm:prSet presAssocID="{4B81F575-F83E-3949-84C8-869B74719762}" presName="connTx" presStyleLbl="parChTrans1D2" presStyleIdx="1" presStyleCnt="6"/>
      <dgm:spPr/>
    </dgm:pt>
    <dgm:pt modelId="{75BC9A6F-AA27-7B43-BE62-C3CACC4BC383}" type="pres">
      <dgm:prSet presAssocID="{0742792D-83AE-4F4C-9742-1BC3CB0A8A40}" presName="root2" presStyleCnt="0"/>
      <dgm:spPr/>
    </dgm:pt>
    <dgm:pt modelId="{267E6285-9083-1541-A38C-8C2EFA632295}" type="pres">
      <dgm:prSet presAssocID="{0742792D-83AE-4F4C-9742-1BC3CB0A8A40}" presName="LevelTwoTextNode" presStyleLbl="node2" presStyleIdx="1" presStyleCnt="6" custScaleX="453457" custScaleY="55366">
        <dgm:presLayoutVars>
          <dgm:chPref val="3"/>
        </dgm:presLayoutVars>
      </dgm:prSet>
      <dgm:spPr/>
    </dgm:pt>
    <dgm:pt modelId="{12454A67-3D21-A649-8076-001DC6B86FEC}" type="pres">
      <dgm:prSet presAssocID="{0742792D-83AE-4F4C-9742-1BC3CB0A8A40}" presName="level3hierChild" presStyleCnt="0"/>
      <dgm:spPr/>
    </dgm:pt>
    <dgm:pt modelId="{FAE6D964-B0B0-5A42-A8F2-FF05D9B45409}" type="pres">
      <dgm:prSet presAssocID="{083A2789-D6B4-B147-8497-7E74E3C3A461}" presName="root1" presStyleCnt="0"/>
      <dgm:spPr/>
    </dgm:pt>
    <dgm:pt modelId="{B4353AB5-42E6-3942-86EE-E373D63528C5}" type="pres">
      <dgm:prSet presAssocID="{083A2789-D6B4-B147-8497-7E74E3C3A461}" presName="LevelOneTextNode" presStyleLbl="node0" presStyleIdx="1" presStyleCnt="3" custScaleX="35128">
        <dgm:presLayoutVars>
          <dgm:chPref val="3"/>
        </dgm:presLayoutVars>
      </dgm:prSet>
      <dgm:spPr/>
    </dgm:pt>
    <dgm:pt modelId="{743ABF09-CDB3-054B-B3F4-2608B33D24FB}" type="pres">
      <dgm:prSet presAssocID="{083A2789-D6B4-B147-8497-7E74E3C3A461}" presName="level2hierChild" presStyleCnt="0"/>
      <dgm:spPr/>
    </dgm:pt>
    <dgm:pt modelId="{A0C5C965-2D5F-F64A-8235-EF232AAD6BD1}" type="pres">
      <dgm:prSet presAssocID="{25B067DC-8F8F-164C-9230-0460020275A5}" presName="conn2-1" presStyleLbl="parChTrans1D2" presStyleIdx="2" presStyleCnt="6"/>
      <dgm:spPr/>
    </dgm:pt>
    <dgm:pt modelId="{3E09373B-B7D1-254C-9182-D5081080F6DD}" type="pres">
      <dgm:prSet presAssocID="{25B067DC-8F8F-164C-9230-0460020275A5}" presName="connTx" presStyleLbl="parChTrans1D2" presStyleIdx="2" presStyleCnt="6"/>
      <dgm:spPr/>
    </dgm:pt>
    <dgm:pt modelId="{AFFBE8E9-FBB0-644F-A0D1-ECE05D58C333}" type="pres">
      <dgm:prSet presAssocID="{7EEFB3BE-DA2E-7D43-9760-E78C6C3DD400}" presName="root2" presStyleCnt="0"/>
      <dgm:spPr/>
    </dgm:pt>
    <dgm:pt modelId="{8903FD9D-971A-D34C-BB7F-BC86E79A6343}" type="pres">
      <dgm:prSet presAssocID="{7EEFB3BE-DA2E-7D43-9760-E78C6C3DD400}" presName="LevelTwoTextNode" presStyleLbl="node2" presStyleIdx="2" presStyleCnt="6" custScaleX="454155" custScaleY="49705">
        <dgm:presLayoutVars>
          <dgm:chPref val="3"/>
        </dgm:presLayoutVars>
      </dgm:prSet>
      <dgm:spPr/>
    </dgm:pt>
    <dgm:pt modelId="{7BA25D17-CBCE-DF4C-83B6-5632A9A15632}" type="pres">
      <dgm:prSet presAssocID="{7EEFB3BE-DA2E-7D43-9760-E78C6C3DD400}" presName="level3hierChild" presStyleCnt="0"/>
      <dgm:spPr/>
    </dgm:pt>
    <dgm:pt modelId="{5D50FCA2-528D-1B49-821E-18B6CFE1875C}" type="pres">
      <dgm:prSet presAssocID="{85196F91-A9F1-A74E-AB64-D9FDE125FC92}" presName="conn2-1" presStyleLbl="parChTrans1D2" presStyleIdx="3" presStyleCnt="6"/>
      <dgm:spPr/>
    </dgm:pt>
    <dgm:pt modelId="{0CE6B741-C2CB-DF43-BCC9-54AC5CC97758}" type="pres">
      <dgm:prSet presAssocID="{85196F91-A9F1-A74E-AB64-D9FDE125FC92}" presName="connTx" presStyleLbl="parChTrans1D2" presStyleIdx="3" presStyleCnt="6"/>
      <dgm:spPr/>
    </dgm:pt>
    <dgm:pt modelId="{880AE318-E97D-C948-8725-6858A02AD0C7}" type="pres">
      <dgm:prSet presAssocID="{7E8D9F09-5199-5048-B1EC-8327A7442860}" presName="root2" presStyleCnt="0"/>
      <dgm:spPr/>
    </dgm:pt>
    <dgm:pt modelId="{2E48CE7B-028D-484B-91DA-B6F939D91C6B}" type="pres">
      <dgm:prSet presAssocID="{7E8D9F09-5199-5048-B1EC-8327A7442860}" presName="LevelTwoTextNode" presStyleLbl="node2" presStyleIdx="3" presStyleCnt="6" custScaleX="453343" custScaleY="54774">
        <dgm:presLayoutVars>
          <dgm:chPref val="3"/>
        </dgm:presLayoutVars>
      </dgm:prSet>
      <dgm:spPr/>
    </dgm:pt>
    <dgm:pt modelId="{2F498EED-BA96-7248-8DEC-C84F09286C85}" type="pres">
      <dgm:prSet presAssocID="{7E8D9F09-5199-5048-B1EC-8327A7442860}" presName="level3hierChild" presStyleCnt="0"/>
      <dgm:spPr/>
    </dgm:pt>
    <dgm:pt modelId="{5B7111EC-89A1-8C47-AD1F-84B5F3AD1384}" type="pres">
      <dgm:prSet presAssocID="{0F8CECF5-185B-7E47-9AFC-947CB2D60626}" presName="root1" presStyleCnt="0"/>
      <dgm:spPr/>
    </dgm:pt>
    <dgm:pt modelId="{CD6CA105-C716-0E49-B722-DB89C2FC258D}" type="pres">
      <dgm:prSet presAssocID="{0F8CECF5-185B-7E47-9AFC-947CB2D60626}" presName="LevelOneTextNode" presStyleLbl="node0" presStyleIdx="2" presStyleCnt="3" custScaleX="35128">
        <dgm:presLayoutVars>
          <dgm:chPref val="3"/>
        </dgm:presLayoutVars>
      </dgm:prSet>
      <dgm:spPr/>
    </dgm:pt>
    <dgm:pt modelId="{61D78605-814E-3B42-BD26-D3AF97C40A22}" type="pres">
      <dgm:prSet presAssocID="{0F8CECF5-185B-7E47-9AFC-947CB2D60626}" presName="level2hierChild" presStyleCnt="0"/>
      <dgm:spPr/>
    </dgm:pt>
    <dgm:pt modelId="{395E6AF1-61F2-2D45-8ACB-F1B8362A42EF}" type="pres">
      <dgm:prSet presAssocID="{4A832951-A98B-074F-B9ED-4D6BAF74B78D}" presName="conn2-1" presStyleLbl="parChTrans1D2" presStyleIdx="4" presStyleCnt="6"/>
      <dgm:spPr/>
    </dgm:pt>
    <dgm:pt modelId="{A363CB7B-A963-9544-B1DB-1F722A5CABC4}" type="pres">
      <dgm:prSet presAssocID="{4A832951-A98B-074F-B9ED-4D6BAF74B78D}" presName="connTx" presStyleLbl="parChTrans1D2" presStyleIdx="4" presStyleCnt="6"/>
      <dgm:spPr/>
    </dgm:pt>
    <dgm:pt modelId="{17A0DF24-C067-C348-9172-5A6ED3FD30A4}" type="pres">
      <dgm:prSet presAssocID="{137AB572-3046-D941-89E5-937A7BB32980}" presName="root2" presStyleCnt="0"/>
      <dgm:spPr/>
    </dgm:pt>
    <dgm:pt modelId="{4E960811-BA89-0D4A-84AD-9E76A2F30A1C}" type="pres">
      <dgm:prSet presAssocID="{137AB572-3046-D941-89E5-937A7BB32980}" presName="LevelTwoTextNode" presStyleLbl="node2" presStyleIdx="4" presStyleCnt="6" custScaleX="454155" custScaleY="56194">
        <dgm:presLayoutVars>
          <dgm:chPref val="3"/>
        </dgm:presLayoutVars>
      </dgm:prSet>
      <dgm:spPr/>
    </dgm:pt>
    <dgm:pt modelId="{06679DD4-6390-7E4E-9F99-77A2566C64C2}" type="pres">
      <dgm:prSet presAssocID="{137AB572-3046-D941-89E5-937A7BB32980}" presName="level3hierChild" presStyleCnt="0"/>
      <dgm:spPr/>
    </dgm:pt>
    <dgm:pt modelId="{5CD4E492-6FA8-8B4E-A57A-875C447FDE56}" type="pres">
      <dgm:prSet presAssocID="{4A74AE87-5DA2-9A4D-8646-3B944C6354D4}" presName="conn2-1" presStyleLbl="parChTrans1D2" presStyleIdx="5" presStyleCnt="6"/>
      <dgm:spPr/>
    </dgm:pt>
    <dgm:pt modelId="{3D74D8B2-ADD7-C143-8320-A9F4A9D7990F}" type="pres">
      <dgm:prSet presAssocID="{4A74AE87-5DA2-9A4D-8646-3B944C6354D4}" presName="connTx" presStyleLbl="parChTrans1D2" presStyleIdx="5" presStyleCnt="6"/>
      <dgm:spPr/>
    </dgm:pt>
    <dgm:pt modelId="{D0B43C08-54F4-3246-ADB0-2EB5FC449A29}" type="pres">
      <dgm:prSet presAssocID="{C3CB09F5-2B1A-7346-8C28-1103258CB5D7}" presName="root2" presStyleCnt="0"/>
      <dgm:spPr/>
    </dgm:pt>
    <dgm:pt modelId="{73DF8403-B76B-DA49-94FE-0A45A5AEAC9F}" type="pres">
      <dgm:prSet presAssocID="{C3CB09F5-2B1A-7346-8C28-1103258CB5D7}" presName="LevelTwoTextNode" presStyleLbl="node2" presStyleIdx="5" presStyleCnt="6" custScaleX="453343" custScaleY="79028" custLinFactNeighborX="-748" custLinFactNeighborY="2538">
        <dgm:presLayoutVars>
          <dgm:chPref val="3"/>
        </dgm:presLayoutVars>
      </dgm:prSet>
      <dgm:spPr/>
    </dgm:pt>
    <dgm:pt modelId="{32C46059-3E6C-6540-87AB-46F40C926186}" type="pres">
      <dgm:prSet presAssocID="{C3CB09F5-2B1A-7346-8C28-1103258CB5D7}" presName="level3hierChild" presStyleCnt="0"/>
      <dgm:spPr/>
    </dgm:pt>
  </dgm:ptLst>
  <dgm:cxnLst>
    <dgm:cxn modelId="{1C896105-12B8-0B48-A9FD-435A2814ABE5}" type="presOf" srcId="{67A6BFDE-3C1B-064A-AC60-9FE9927CD1CA}" destId="{901F064C-C663-BB46-8240-6CD050FD603E}" srcOrd="1" destOrd="0" presId="urn:microsoft.com/office/officeart/2005/8/layout/hierarchy2"/>
    <dgm:cxn modelId="{0D0F0109-F31C-7D4E-8BC3-6BC1951CF27A}" srcId="{17C9174E-C2FE-DC4A-92FC-D3370E920371}" destId="{AB3568FF-82E6-EB44-99E0-7618680719D8}" srcOrd="0" destOrd="0" parTransId="{5C6EE4B3-1253-3C4D-BC28-90C314B2F43B}" sibTransId="{24F9EDAE-1FF6-7742-95D9-B24416CE5E91}"/>
    <dgm:cxn modelId="{F6DA3D15-7E77-5142-AECA-3BDA1587301C}" type="presOf" srcId="{17C9174E-C2FE-DC4A-92FC-D3370E920371}" destId="{514FBCBD-3A77-C244-B8DC-20A3D6149386}" srcOrd="0" destOrd="0" presId="urn:microsoft.com/office/officeart/2005/8/layout/hierarchy2"/>
    <dgm:cxn modelId="{55EA2A17-A088-5C43-B92A-063CE5D8254D}" type="presOf" srcId="{4B81F575-F83E-3949-84C8-869B74719762}" destId="{E2A0B737-A52C-1444-AC3A-563F75424F36}" srcOrd="0" destOrd="0" presId="urn:microsoft.com/office/officeart/2005/8/layout/hierarchy2"/>
    <dgm:cxn modelId="{DA0F8B1D-A888-734B-8460-A032E245A49E}" type="presOf" srcId="{4A74AE87-5DA2-9A4D-8646-3B944C6354D4}" destId="{5CD4E492-6FA8-8B4E-A57A-875C447FDE56}" srcOrd="0" destOrd="0" presId="urn:microsoft.com/office/officeart/2005/8/layout/hierarchy2"/>
    <dgm:cxn modelId="{E6D03F25-706E-964E-97F7-CCF5B5B65D0B}" srcId="{17C9174E-C2FE-DC4A-92FC-D3370E920371}" destId="{083A2789-D6B4-B147-8497-7E74E3C3A461}" srcOrd="1" destOrd="0" parTransId="{779C45D3-F37C-E446-8818-5B48328E3712}" sibTransId="{C17BDDF5-C6F5-164F-8909-1372D2F50D26}"/>
    <dgm:cxn modelId="{E677F527-E8C1-8943-8FD8-E63B86DE9C1C}" type="presOf" srcId="{CA742AFE-9EB3-6B44-8DD2-2191EA77AC44}" destId="{44806E3C-BAF0-0E48-B23F-A15972A8560F}" srcOrd="0" destOrd="0" presId="urn:microsoft.com/office/officeart/2005/8/layout/hierarchy2"/>
    <dgm:cxn modelId="{72324C2B-3ADD-9249-9C32-1489A3C8DA2F}" type="presOf" srcId="{25B067DC-8F8F-164C-9230-0460020275A5}" destId="{3E09373B-B7D1-254C-9182-D5081080F6DD}" srcOrd="1" destOrd="0" presId="urn:microsoft.com/office/officeart/2005/8/layout/hierarchy2"/>
    <dgm:cxn modelId="{80427E3C-C4EC-554F-A1E7-EF0FE09B3D56}" type="presOf" srcId="{4A832951-A98B-074F-B9ED-4D6BAF74B78D}" destId="{395E6AF1-61F2-2D45-8ACB-F1B8362A42EF}" srcOrd="0" destOrd="0" presId="urn:microsoft.com/office/officeart/2005/8/layout/hierarchy2"/>
    <dgm:cxn modelId="{FA451A47-9941-1343-9B9C-778BC31F2C6E}" type="presOf" srcId="{C3CB09F5-2B1A-7346-8C28-1103258CB5D7}" destId="{73DF8403-B76B-DA49-94FE-0A45A5AEAC9F}" srcOrd="0" destOrd="0" presId="urn:microsoft.com/office/officeart/2005/8/layout/hierarchy2"/>
    <dgm:cxn modelId="{E70CF447-6053-3649-B04F-CF440753926F}" srcId="{0F8CECF5-185B-7E47-9AFC-947CB2D60626}" destId="{137AB572-3046-D941-89E5-937A7BB32980}" srcOrd="0" destOrd="0" parTransId="{4A832951-A98B-074F-B9ED-4D6BAF74B78D}" sibTransId="{DE1D173C-6830-9548-9A90-7AE82050013F}"/>
    <dgm:cxn modelId="{8889FE48-A9F5-B744-926E-EEAF91AB91D7}" type="presOf" srcId="{AB3568FF-82E6-EB44-99E0-7618680719D8}" destId="{3667E29D-D7C9-974D-9F8F-B6BB5B964AE4}" srcOrd="0" destOrd="0" presId="urn:microsoft.com/office/officeart/2005/8/layout/hierarchy2"/>
    <dgm:cxn modelId="{7ACC185F-46DF-AE44-A41B-7ABAEF74C020}" srcId="{083A2789-D6B4-B147-8497-7E74E3C3A461}" destId="{7EEFB3BE-DA2E-7D43-9760-E78C6C3DD400}" srcOrd="0" destOrd="0" parTransId="{25B067DC-8F8F-164C-9230-0460020275A5}" sibTransId="{FEC26271-93B4-224C-A554-28BC7BEDAF06}"/>
    <dgm:cxn modelId="{A26B907B-0812-3846-9EBF-CCF116A29402}" type="presOf" srcId="{4A74AE87-5DA2-9A4D-8646-3B944C6354D4}" destId="{3D74D8B2-ADD7-C143-8320-A9F4A9D7990F}" srcOrd="1" destOrd="0" presId="urn:microsoft.com/office/officeart/2005/8/layout/hierarchy2"/>
    <dgm:cxn modelId="{D5E20A80-EB1D-6149-928D-3F4E7EF42AB4}" type="presOf" srcId="{67A6BFDE-3C1B-064A-AC60-9FE9927CD1CA}" destId="{BA98449D-09ED-7948-B57E-EDE9B2F9C367}" srcOrd="0" destOrd="0" presId="urn:microsoft.com/office/officeart/2005/8/layout/hierarchy2"/>
    <dgm:cxn modelId="{5A7E2882-AE47-A746-8BF0-7CCFD1461CAF}" type="presOf" srcId="{25B067DC-8F8F-164C-9230-0460020275A5}" destId="{A0C5C965-2D5F-F64A-8235-EF232AAD6BD1}" srcOrd="0" destOrd="0" presId="urn:microsoft.com/office/officeart/2005/8/layout/hierarchy2"/>
    <dgm:cxn modelId="{7542639B-BB50-2240-A439-F743425849B9}" type="presOf" srcId="{0742792D-83AE-4F4C-9742-1BC3CB0A8A40}" destId="{267E6285-9083-1541-A38C-8C2EFA632295}" srcOrd="0" destOrd="0" presId="urn:microsoft.com/office/officeart/2005/8/layout/hierarchy2"/>
    <dgm:cxn modelId="{0CDE65A1-912D-A34A-93FF-F3FCF0A122CF}" type="presOf" srcId="{0F8CECF5-185B-7E47-9AFC-947CB2D60626}" destId="{CD6CA105-C716-0E49-B722-DB89C2FC258D}" srcOrd="0" destOrd="0" presId="urn:microsoft.com/office/officeart/2005/8/layout/hierarchy2"/>
    <dgm:cxn modelId="{9B9886A1-4D6C-1648-832D-F5CB0BBD9941}" type="presOf" srcId="{4A832951-A98B-074F-B9ED-4D6BAF74B78D}" destId="{A363CB7B-A963-9544-B1DB-1F722A5CABC4}" srcOrd="1" destOrd="0" presId="urn:microsoft.com/office/officeart/2005/8/layout/hierarchy2"/>
    <dgm:cxn modelId="{38F7F5A3-6605-104D-954E-28D24BE00261}" type="presOf" srcId="{7E8D9F09-5199-5048-B1EC-8327A7442860}" destId="{2E48CE7B-028D-484B-91DA-B6F939D91C6B}" srcOrd="0" destOrd="0" presId="urn:microsoft.com/office/officeart/2005/8/layout/hierarchy2"/>
    <dgm:cxn modelId="{192E63A5-E0E8-F344-8733-C6EDAE3FFD70}" srcId="{0F8CECF5-185B-7E47-9AFC-947CB2D60626}" destId="{C3CB09F5-2B1A-7346-8C28-1103258CB5D7}" srcOrd="1" destOrd="0" parTransId="{4A74AE87-5DA2-9A4D-8646-3B944C6354D4}" sibTransId="{D6E4904A-C013-824D-A685-D022E440BA7B}"/>
    <dgm:cxn modelId="{D6B9FBA5-1625-594D-BC9C-886067530B7D}" type="presOf" srcId="{85196F91-A9F1-A74E-AB64-D9FDE125FC92}" destId="{5D50FCA2-528D-1B49-821E-18B6CFE1875C}" srcOrd="0" destOrd="0" presId="urn:microsoft.com/office/officeart/2005/8/layout/hierarchy2"/>
    <dgm:cxn modelId="{EFF545BC-4C4B-9F4E-8517-588995B19D8B}" srcId="{AB3568FF-82E6-EB44-99E0-7618680719D8}" destId="{CA742AFE-9EB3-6B44-8DD2-2191EA77AC44}" srcOrd="0" destOrd="0" parTransId="{67A6BFDE-3C1B-064A-AC60-9FE9927CD1CA}" sibTransId="{C3D99B4C-C871-E944-948B-B82916EFE319}"/>
    <dgm:cxn modelId="{A66D98C1-B825-3F47-A4A7-7DAE987AE18E}" srcId="{083A2789-D6B4-B147-8497-7E74E3C3A461}" destId="{7E8D9F09-5199-5048-B1EC-8327A7442860}" srcOrd="1" destOrd="0" parTransId="{85196F91-A9F1-A74E-AB64-D9FDE125FC92}" sibTransId="{90370F34-867F-254B-966C-D32941CD8571}"/>
    <dgm:cxn modelId="{455F14CA-AD2D-C349-8C5A-5CA594F87000}" type="presOf" srcId="{083A2789-D6B4-B147-8497-7E74E3C3A461}" destId="{B4353AB5-42E6-3942-86EE-E373D63528C5}" srcOrd="0" destOrd="0" presId="urn:microsoft.com/office/officeart/2005/8/layout/hierarchy2"/>
    <dgm:cxn modelId="{6956A7CC-BE57-EC49-9101-9CACE1B8101C}" srcId="{17C9174E-C2FE-DC4A-92FC-D3370E920371}" destId="{0F8CECF5-185B-7E47-9AFC-947CB2D60626}" srcOrd="2" destOrd="0" parTransId="{82264DE7-214E-DC45-8C59-B231FBA45F21}" sibTransId="{30C25C57-FE0B-8848-AECF-98DC8A8414BD}"/>
    <dgm:cxn modelId="{9BBC44E0-D752-EE4C-88F0-A96A57A77DCF}" type="presOf" srcId="{137AB572-3046-D941-89E5-937A7BB32980}" destId="{4E960811-BA89-0D4A-84AD-9E76A2F30A1C}" srcOrd="0" destOrd="0" presId="urn:microsoft.com/office/officeart/2005/8/layout/hierarchy2"/>
    <dgm:cxn modelId="{A5F297E6-B4A9-8641-BCCB-470C4E9E51E4}" type="presOf" srcId="{7EEFB3BE-DA2E-7D43-9760-E78C6C3DD400}" destId="{8903FD9D-971A-D34C-BB7F-BC86E79A6343}" srcOrd="0" destOrd="0" presId="urn:microsoft.com/office/officeart/2005/8/layout/hierarchy2"/>
    <dgm:cxn modelId="{D6098CF1-BB82-B447-B4B8-8E96D2CDE970}" srcId="{AB3568FF-82E6-EB44-99E0-7618680719D8}" destId="{0742792D-83AE-4F4C-9742-1BC3CB0A8A40}" srcOrd="1" destOrd="0" parTransId="{4B81F575-F83E-3949-84C8-869B74719762}" sibTransId="{F7320611-F9CC-D249-AA60-E468785A88C7}"/>
    <dgm:cxn modelId="{8F4CA4F6-85D0-6442-8DB0-F5ED64A9CBCF}" type="presOf" srcId="{85196F91-A9F1-A74E-AB64-D9FDE125FC92}" destId="{0CE6B741-C2CB-DF43-BCC9-54AC5CC97758}" srcOrd="1" destOrd="0" presId="urn:microsoft.com/office/officeart/2005/8/layout/hierarchy2"/>
    <dgm:cxn modelId="{B43EC8FB-1F46-3041-873A-7E3774E049B8}" type="presOf" srcId="{4B81F575-F83E-3949-84C8-869B74719762}" destId="{21E06411-5B3B-9C4F-BAEE-2EA01B2F8763}" srcOrd="1" destOrd="0" presId="urn:microsoft.com/office/officeart/2005/8/layout/hierarchy2"/>
    <dgm:cxn modelId="{8021A256-45DE-9246-B4B0-EDC753E22A0F}" type="presParOf" srcId="{514FBCBD-3A77-C244-B8DC-20A3D6149386}" destId="{7447D932-A9AD-D440-A59F-A67439D9F2DA}" srcOrd="0" destOrd="0" presId="urn:microsoft.com/office/officeart/2005/8/layout/hierarchy2"/>
    <dgm:cxn modelId="{98C400EF-DECE-6C43-B630-397E56FDA472}" type="presParOf" srcId="{7447D932-A9AD-D440-A59F-A67439D9F2DA}" destId="{3667E29D-D7C9-974D-9F8F-B6BB5B964AE4}" srcOrd="0" destOrd="0" presId="urn:microsoft.com/office/officeart/2005/8/layout/hierarchy2"/>
    <dgm:cxn modelId="{2E2070C1-E9B3-534C-91B7-8193CCA751B3}" type="presParOf" srcId="{7447D932-A9AD-D440-A59F-A67439D9F2DA}" destId="{A54A9001-056C-F24D-BF69-D4E6A1296F59}" srcOrd="1" destOrd="0" presId="urn:microsoft.com/office/officeart/2005/8/layout/hierarchy2"/>
    <dgm:cxn modelId="{0498D375-76ED-9C40-868A-D5FD8DC6D711}" type="presParOf" srcId="{A54A9001-056C-F24D-BF69-D4E6A1296F59}" destId="{BA98449D-09ED-7948-B57E-EDE9B2F9C367}" srcOrd="0" destOrd="0" presId="urn:microsoft.com/office/officeart/2005/8/layout/hierarchy2"/>
    <dgm:cxn modelId="{9DC84D61-74AD-B347-B90E-0E0AA75AD3EA}" type="presParOf" srcId="{BA98449D-09ED-7948-B57E-EDE9B2F9C367}" destId="{901F064C-C663-BB46-8240-6CD050FD603E}" srcOrd="0" destOrd="0" presId="urn:microsoft.com/office/officeart/2005/8/layout/hierarchy2"/>
    <dgm:cxn modelId="{8727C7B4-1C1F-464B-92B6-527F3A98F955}" type="presParOf" srcId="{A54A9001-056C-F24D-BF69-D4E6A1296F59}" destId="{539AFD94-6D52-B844-A73F-CE9894DD99CD}" srcOrd="1" destOrd="0" presId="urn:microsoft.com/office/officeart/2005/8/layout/hierarchy2"/>
    <dgm:cxn modelId="{5EC506BB-F425-1246-BD75-D9960ECEA7E3}" type="presParOf" srcId="{539AFD94-6D52-B844-A73F-CE9894DD99CD}" destId="{44806E3C-BAF0-0E48-B23F-A15972A8560F}" srcOrd="0" destOrd="0" presId="urn:microsoft.com/office/officeart/2005/8/layout/hierarchy2"/>
    <dgm:cxn modelId="{F5955029-B9D7-2E4D-90ED-AA29DA1D166F}" type="presParOf" srcId="{539AFD94-6D52-B844-A73F-CE9894DD99CD}" destId="{41596DC7-D5EA-264C-A510-8F0FACEF887E}" srcOrd="1" destOrd="0" presId="urn:microsoft.com/office/officeart/2005/8/layout/hierarchy2"/>
    <dgm:cxn modelId="{726FEE8F-869B-7344-8D61-3E17594076EA}" type="presParOf" srcId="{A54A9001-056C-F24D-BF69-D4E6A1296F59}" destId="{E2A0B737-A52C-1444-AC3A-563F75424F36}" srcOrd="2" destOrd="0" presId="urn:microsoft.com/office/officeart/2005/8/layout/hierarchy2"/>
    <dgm:cxn modelId="{2B6C79E9-26F8-7746-AF79-94E47AB15955}" type="presParOf" srcId="{E2A0B737-A52C-1444-AC3A-563F75424F36}" destId="{21E06411-5B3B-9C4F-BAEE-2EA01B2F8763}" srcOrd="0" destOrd="0" presId="urn:microsoft.com/office/officeart/2005/8/layout/hierarchy2"/>
    <dgm:cxn modelId="{0803D54C-39E4-D143-A568-5FE1B18672B4}" type="presParOf" srcId="{A54A9001-056C-F24D-BF69-D4E6A1296F59}" destId="{75BC9A6F-AA27-7B43-BE62-C3CACC4BC383}" srcOrd="3" destOrd="0" presId="urn:microsoft.com/office/officeart/2005/8/layout/hierarchy2"/>
    <dgm:cxn modelId="{3CAAFF6C-780D-CB4A-9F61-E15DC65ADAA4}" type="presParOf" srcId="{75BC9A6F-AA27-7B43-BE62-C3CACC4BC383}" destId="{267E6285-9083-1541-A38C-8C2EFA632295}" srcOrd="0" destOrd="0" presId="urn:microsoft.com/office/officeart/2005/8/layout/hierarchy2"/>
    <dgm:cxn modelId="{09111E60-8A6E-5249-AD4D-BCE61A96E053}" type="presParOf" srcId="{75BC9A6F-AA27-7B43-BE62-C3CACC4BC383}" destId="{12454A67-3D21-A649-8076-001DC6B86FEC}" srcOrd="1" destOrd="0" presId="urn:microsoft.com/office/officeart/2005/8/layout/hierarchy2"/>
    <dgm:cxn modelId="{9B21716A-7490-F642-895B-C09467AC4C82}" type="presParOf" srcId="{514FBCBD-3A77-C244-B8DC-20A3D6149386}" destId="{FAE6D964-B0B0-5A42-A8F2-FF05D9B45409}" srcOrd="1" destOrd="0" presId="urn:microsoft.com/office/officeart/2005/8/layout/hierarchy2"/>
    <dgm:cxn modelId="{E12F7C17-9B8E-8B4D-B18B-C3BF765B25C1}" type="presParOf" srcId="{FAE6D964-B0B0-5A42-A8F2-FF05D9B45409}" destId="{B4353AB5-42E6-3942-86EE-E373D63528C5}" srcOrd="0" destOrd="0" presId="urn:microsoft.com/office/officeart/2005/8/layout/hierarchy2"/>
    <dgm:cxn modelId="{DB0487F3-D2E6-864A-943F-0E96BF08BDC8}" type="presParOf" srcId="{FAE6D964-B0B0-5A42-A8F2-FF05D9B45409}" destId="{743ABF09-CDB3-054B-B3F4-2608B33D24FB}" srcOrd="1" destOrd="0" presId="urn:microsoft.com/office/officeart/2005/8/layout/hierarchy2"/>
    <dgm:cxn modelId="{A8AEE163-ADB6-4A49-AA9D-0C96C71413EE}" type="presParOf" srcId="{743ABF09-CDB3-054B-B3F4-2608B33D24FB}" destId="{A0C5C965-2D5F-F64A-8235-EF232AAD6BD1}" srcOrd="0" destOrd="0" presId="urn:microsoft.com/office/officeart/2005/8/layout/hierarchy2"/>
    <dgm:cxn modelId="{E08E31FD-CEAC-5745-9E3E-613A0C4C2B55}" type="presParOf" srcId="{A0C5C965-2D5F-F64A-8235-EF232AAD6BD1}" destId="{3E09373B-B7D1-254C-9182-D5081080F6DD}" srcOrd="0" destOrd="0" presId="urn:microsoft.com/office/officeart/2005/8/layout/hierarchy2"/>
    <dgm:cxn modelId="{5567E13A-B3CB-4442-BECE-884B38C79737}" type="presParOf" srcId="{743ABF09-CDB3-054B-B3F4-2608B33D24FB}" destId="{AFFBE8E9-FBB0-644F-A0D1-ECE05D58C333}" srcOrd="1" destOrd="0" presId="urn:microsoft.com/office/officeart/2005/8/layout/hierarchy2"/>
    <dgm:cxn modelId="{E0AA4FFA-7991-2643-8FC8-6790D399D142}" type="presParOf" srcId="{AFFBE8E9-FBB0-644F-A0D1-ECE05D58C333}" destId="{8903FD9D-971A-D34C-BB7F-BC86E79A6343}" srcOrd="0" destOrd="0" presId="urn:microsoft.com/office/officeart/2005/8/layout/hierarchy2"/>
    <dgm:cxn modelId="{394F6C82-BED6-FF46-A8EB-D650EB560E07}" type="presParOf" srcId="{AFFBE8E9-FBB0-644F-A0D1-ECE05D58C333}" destId="{7BA25D17-CBCE-DF4C-83B6-5632A9A15632}" srcOrd="1" destOrd="0" presId="urn:microsoft.com/office/officeart/2005/8/layout/hierarchy2"/>
    <dgm:cxn modelId="{F7D3431F-D302-F543-B5C7-EE64F6F3FB38}" type="presParOf" srcId="{743ABF09-CDB3-054B-B3F4-2608B33D24FB}" destId="{5D50FCA2-528D-1B49-821E-18B6CFE1875C}" srcOrd="2" destOrd="0" presId="urn:microsoft.com/office/officeart/2005/8/layout/hierarchy2"/>
    <dgm:cxn modelId="{3F9AA22A-4C4E-184B-B271-48CBEE92760B}" type="presParOf" srcId="{5D50FCA2-528D-1B49-821E-18B6CFE1875C}" destId="{0CE6B741-C2CB-DF43-BCC9-54AC5CC97758}" srcOrd="0" destOrd="0" presId="urn:microsoft.com/office/officeart/2005/8/layout/hierarchy2"/>
    <dgm:cxn modelId="{BCE1DE37-357E-D44D-A14B-7995010B1FC2}" type="presParOf" srcId="{743ABF09-CDB3-054B-B3F4-2608B33D24FB}" destId="{880AE318-E97D-C948-8725-6858A02AD0C7}" srcOrd="3" destOrd="0" presId="urn:microsoft.com/office/officeart/2005/8/layout/hierarchy2"/>
    <dgm:cxn modelId="{5ECAA975-C1CB-0849-A763-502D9F621AB6}" type="presParOf" srcId="{880AE318-E97D-C948-8725-6858A02AD0C7}" destId="{2E48CE7B-028D-484B-91DA-B6F939D91C6B}" srcOrd="0" destOrd="0" presId="urn:microsoft.com/office/officeart/2005/8/layout/hierarchy2"/>
    <dgm:cxn modelId="{9DD1F177-202D-F748-97B3-2BB274A9EF46}" type="presParOf" srcId="{880AE318-E97D-C948-8725-6858A02AD0C7}" destId="{2F498EED-BA96-7248-8DEC-C84F09286C85}" srcOrd="1" destOrd="0" presId="urn:microsoft.com/office/officeart/2005/8/layout/hierarchy2"/>
    <dgm:cxn modelId="{BF031792-9E7D-FA41-BCB7-2C9695A8DF42}" type="presParOf" srcId="{514FBCBD-3A77-C244-B8DC-20A3D6149386}" destId="{5B7111EC-89A1-8C47-AD1F-84B5F3AD1384}" srcOrd="2" destOrd="0" presId="urn:microsoft.com/office/officeart/2005/8/layout/hierarchy2"/>
    <dgm:cxn modelId="{6DDC6255-1599-D24E-8DED-9BEAE3278E1F}" type="presParOf" srcId="{5B7111EC-89A1-8C47-AD1F-84B5F3AD1384}" destId="{CD6CA105-C716-0E49-B722-DB89C2FC258D}" srcOrd="0" destOrd="0" presId="urn:microsoft.com/office/officeart/2005/8/layout/hierarchy2"/>
    <dgm:cxn modelId="{93F2247A-81E2-354E-BBF6-C756AE501D24}" type="presParOf" srcId="{5B7111EC-89A1-8C47-AD1F-84B5F3AD1384}" destId="{61D78605-814E-3B42-BD26-D3AF97C40A22}" srcOrd="1" destOrd="0" presId="urn:microsoft.com/office/officeart/2005/8/layout/hierarchy2"/>
    <dgm:cxn modelId="{AC02A8CF-5CEE-D546-BAEB-F389DABACC91}" type="presParOf" srcId="{61D78605-814E-3B42-BD26-D3AF97C40A22}" destId="{395E6AF1-61F2-2D45-8ACB-F1B8362A42EF}" srcOrd="0" destOrd="0" presId="urn:microsoft.com/office/officeart/2005/8/layout/hierarchy2"/>
    <dgm:cxn modelId="{D2EE9C74-B321-7344-9157-0C590AF6D880}" type="presParOf" srcId="{395E6AF1-61F2-2D45-8ACB-F1B8362A42EF}" destId="{A363CB7B-A963-9544-B1DB-1F722A5CABC4}" srcOrd="0" destOrd="0" presId="urn:microsoft.com/office/officeart/2005/8/layout/hierarchy2"/>
    <dgm:cxn modelId="{AA8797D8-5040-A347-B25F-2138C7B32F4E}" type="presParOf" srcId="{61D78605-814E-3B42-BD26-D3AF97C40A22}" destId="{17A0DF24-C067-C348-9172-5A6ED3FD30A4}" srcOrd="1" destOrd="0" presId="urn:microsoft.com/office/officeart/2005/8/layout/hierarchy2"/>
    <dgm:cxn modelId="{6013C8C6-A345-3B47-ABE5-2924D8D3EAF1}" type="presParOf" srcId="{17A0DF24-C067-C348-9172-5A6ED3FD30A4}" destId="{4E960811-BA89-0D4A-84AD-9E76A2F30A1C}" srcOrd="0" destOrd="0" presId="urn:microsoft.com/office/officeart/2005/8/layout/hierarchy2"/>
    <dgm:cxn modelId="{94E822D4-C864-5C47-9938-26A8012503A0}" type="presParOf" srcId="{17A0DF24-C067-C348-9172-5A6ED3FD30A4}" destId="{06679DD4-6390-7E4E-9F99-77A2566C64C2}" srcOrd="1" destOrd="0" presId="urn:microsoft.com/office/officeart/2005/8/layout/hierarchy2"/>
    <dgm:cxn modelId="{DBDDA33C-B838-7C4F-959B-D67BCD3DFB0F}" type="presParOf" srcId="{61D78605-814E-3B42-BD26-D3AF97C40A22}" destId="{5CD4E492-6FA8-8B4E-A57A-875C447FDE56}" srcOrd="2" destOrd="0" presId="urn:microsoft.com/office/officeart/2005/8/layout/hierarchy2"/>
    <dgm:cxn modelId="{613CFF43-74F7-3241-AFFB-A3CBC4558F22}" type="presParOf" srcId="{5CD4E492-6FA8-8B4E-A57A-875C447FDE56}" destId="{3D74D8B2-ADD7-C143-8320-A9F4A9D7990F}" srcOrd="0" destOrd="0" presId="urn:microsoft.com/office/officeart/2005/8/layout/hierarchy2"/>
    <dgm:cxn modelId="{A30BE548-49B7-2540-8C78-FADDBF3B3A2A}" type="presParOf" srcId="{61D78605-814E-3B42-BD26-D3AF97C40A22}" destId="{D0B43C08-54F4-3246-ADB0-2EB5FC449A29}" srcOrd="3" destOrd="0" presId="urn:microsoft.com/office/officeart/2005/8/layout/hierarchy2"/>
    <dgm:cxn modelId="{D27B0B4E-11D4-674C-9FDD-870E6E5DB476}" type="presParOf" srcId="{D0B43C08-54F4-3246-ADB0-2EB5FC449A29}" destId="{73DF8403-B76B-DA49-94FE-0A45A5AEAC9F}" srcOrd="0" destOrd="0" presId="urn:microsoft.com/office/officeart/2005/8/layout/hierarchy2"/>
    <dgm:cxn modelId="{57394BF3-F2CA-D349-A6CA-6851358ECB24}" type="presParOf" srcId="{D0B43C08-54F4-3246-ADB0-2EB5FC449A29}" destId="{32C46059-3E6C-6540-87AB-46F40C9261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2726C6A-D544-4102-A42C-A41ED085D899}" type="doc">
      <dgm:prSet loTypeId="urn:microsoft.com/office/officeart/2005/8/layout/lProcess1" loCatId="process" qsTypeId="urn:microsoft.com/office/officeart/2005/8/quickstyle/simple1" qsCatId="simple" csTypeId="urn:microsoft.com/office/officeart/2005/8/colors/accent4_1" csCatId="accent4" phldr="1"/>
      <dgm:spPr/>
      <dgm:t>
        <a:bodyPr/>
        <a:lstStyle/>
        <a:p>
          <a:endParaRPr lang="en-US"/>
        </a:p>
      </dgm:t>
    </dgm:pt>
    <dgm:pt modelId="{154075F4-4438-451B-B4DF-6773AA8790EA}">
      <dgm:prSet phldrT="[Text]" phldr="0" custT="1"/>
      <dgm:spPr/>
      <dgm:t>
        <a:bodyPr/>
        <a:lstStyle/>
        <a:p>
          <a:pPr rtl="0"/>
          <a:r>
            <a:rPr lang="en-US" sz="2400" dirty="0"/>
            <a:t>Ask students about the purpose of expectations.</a:t>
          </a:r>
        </a:p>
      </dgm:t>
    </dgm:pt>
    <dgm:pt modelId="{85655807-0A4F-44FB-B644-9F92CBEC9509}" type="parTrans" cxnId="{F283C96C-5DE0-4035-8B8E-8D7D800E2480}">
      <dgm:prSet/>
      <dgm:spPr/>
      <dgm:t>
        <a:bodyPr/>
        <a:lstStyle/>
        <a:p>
          <a:endParaRPr lang="en-US" sz="2400"/>
        </a:p>
      </dgm:t>
    </dgm:pt>
    <dgm:pt modelId="{8C998AF4-5B69-4EC4-BBCD-0808C8A6DD25}" type="sibTrans" cxnId="{F283C96C-5DE0-4035-8B8E-8D7D800E2480}">
      <dgm:prSet/>
      <dgm:spPr/>
      <dgm:t>
        <a:bodyPr/>
        <a:lstStyle/>
        <a:p>
          <a:endParaRPr lang="en-US" sz="2400"/>
        </a:p>
      </dgm:t>
    </dgm:pt>
    <dgm:pt modelId="{47BDD3BB-5342-4D08-B772-ECFC2F3C7B34}">
      <dgm:prSet phldrT="[Text]" phldr="0" custT="1"/>
      <dgm:spPr/>
      <dgm:t>
        <a:bodyPr/>
        <a:lstStyle/>
        <a:p>
          <a:pPr rtl="0"/>
          <a:r>
            <a:rPr lang="en-US" sz="2400" dirty="0"/>
            <a:t>Ask students to write down multiple examples of how their friends expect them to behave. </a:t>
          </a:r>
        </a:p>
      </dgm:t>
    </dgm:pt>
    <dgm:pt modelId="{10FBFE67-69FE-4DB4-B755-D7F23E60E337}" type="parTrans" cxnId="{758F3DBC-462E-403A-ADD6-A2EFDA1FAAD9}">
      <dgm:prSet/>
      <dgm:spPr/>
      <dgm:t>
        <a:bodyPr/>
        <a:lstStyle/>
        <a:p>
          <a:endParaRPr lang="en-US" sz="2400"/>
        </a:p>
      </dgm:t>
    </dgm:pt>
    <dgm:pt modelId="{430A595C-D055-4F8C-BD27-0874EECD4E83}" type="sibTrans" cxnId="{758F3DBC-462E-403A-ADD6-A2EFDA1FAAD9}">
      <dgm:prSet/>
      <dgm:spPr/>
      <dgm:t>
        <a:bodyPr/>
        <a:lstStyle/>
        <a:p>
          <a:endParaRPr lang="en-US" sz="2400"/>
        </a:p>
      </dgm:t>
    </dgm:pt>
    <dgm:pt modelId="{4444E991-BE4C-4557-BCEB-B157301C4B88}">
      <dgm:prSet phldrT="[Text]" phldr="0" custT="1"/>
      <dgm:spPr/>
      <dgm:t>
        <a:bodyPr/>
        <a:lstStyle/>
        <a:p>
          <a:pPr rtl="0"/>
          <a:r>
            <a:rPr lang="en-US" sz="2400" dirty="0"/>
            <a:t>Ask students to share similarities and differences in expectations across settings.</a:t>
          </a:r>
        </a:p>
      </dgm:t>
    </dgm:pt>
    <dgm:pt modelId="{495B7ABB-73D5-47F9-9C64-3350607E6B4A}" type="parTrans" cxnId="{E060D07C-AB4F-4132-A5B2-E50ABA3261DF}">
      <dgm:prSet/>
      <dgm:spPr/>
      <dgm:t>
        <a:bodyPr/>
        <a:lstStyle/>
        <a:p>
          <a:endParaRPr lang="en-US" sz="2400"/>
        </a:p>
      </dgm:t>
    </dgm:pt>
    <dgm:pt modelId="{63BD751F-89C1-471E-AAC5-1EF1478D0704}" type="sibTrans" cxnId="{E060D07C-AB4F-4132-A5B2-E50ABA3261DF}">
      <dgm:prSet/>
      <dgm:spPr/>
      <dgm:t>
        <a:bodyPr/>
        <a:lstStyle/>
        <a:p>
          <a:endParaRPr lang="en-US" sz="2400"/>
        </a:p>
      </dgm:t>
    </dgm:pt>
    <dgm:pt modelId="{1EC9C2E8-D3A5-4C1C-9C04-65C4130B5201}">
      <dgm:prSet phldr="0" custT="1"/>
      <dgm:spPr/>
      <dgm:t>
        <a:bodyPr/>
        <a:lstStyle/>
        <a:p>
          <a:pPr rtl="0"/>
          <a:r>
            <a:rPr lang="en-US" sz="2400" dirty="0"/>
            <a:t>Review the school-wide expectations and specific examples with students.</a:t>
          </a:r>
        </a:p>
      </dgm:t>
    </dgm:pt>
    <dgm:pt modelId="{BCD17C62-B6ED-4B05-BE2F-EF69BEC0CBF8}" type="parTrans" cxnId="{EBA5C43C-AAD8-44C1-A2C1-FA453ACEE6D4}">
      <dgm:prSet/>
      <dgm:spPr/>
      <dgm:t>
        <a:bodyPr/>
        <a:lstStyle/>
        <a:p>
          <a:endParaRPr lang="en-US" sz="2400"/>
        </a:p>
      </dgm:t>
    </dgm:pt>
    <dgm:pt modelId="{FC682C51-7AB0-41B8-B5F2-F828D2B7CD31}" type="sibTrans" cxnId="{EBA5C43C-AAD8-44C1-A2C1-FA453ACEE6D4}">
      <dgm:prSet/>
      <dgm:spPr/>
      <dgm:t>
        <a:bodyPr/>
        <a:lstStyle/>
        <a:p>
          <a:endParaRPr lang="en-US" sz="2400"/>
        </a:p>
      </dgm:t>
    </dgm:pt>
    <dgm:pt modelId="{EA07E314-72E3-4D7C-9E7F-7B2089E5346B}">
      <dgm:prSet phldr="0" custT="1"/>
      <dgm:spPr/>
      <dgm:t>
        <a:bodyPr/>
        <a:lstStyle/>
        <a:p>
          <a:pPr rtl="0"/>
          <a:r>
            <a:rPr lang="en-US" sz="2400" dirty="0"/>
            <a:t>Ask students to write down multiple examples of following each of the expectations at home. </a:t>
          </a:r>
        </a:p>
      </dgm:t>
    </dgm:pt>
    <dgm:pt modelId="{1781B035-40DA-4204-A8CE-25DB1104C7A5}" type="parTrans" cxnId="{0E4A5C83-E67E-4AB9-AB9B-235F1D848869}">
      <dgm:prSet/>
      <dgm:spPr/>
      <dgm:t>
        <a:bodyPr/>
        <a:lstStyle/>
        <a:p>
          <a:endParaRPr lang="en-US" sz="2400"/>
        </a:p>
      </dgm:t>
    </dgm:pt>
    <dgm:pt modelId="{10AE438D-F3F6-4F8A-A00A-C9C5D7DAFC29}" type="sibTrans" cxnId="{0E4A5C83-E67E-4AB9-AB9B-235F1D848869}">
      <dgm:prSet/>
      <dgm:spPr/>
      <dgm:t>
        <a:bodyPr/>
        <a:lstStyle/>
        <a:p>
          <a:endParaRPr lang="en-US" sz="2400"/>
        </a:p>
      </dgm:t>
    </dgm:pt>
    <dgm:pt modelId="{3FF49643-17C3-408F-92EE-E329E315950D}">
      <dgm:prSet phldr="0" custT="1"/>
      <dgm:spPr/>
      <dgm:t>
        <a:bodyPr/>
        <a:lstStyle/>
        <a:p>
          <a:pPr>
            <a:buFont typeface="+mj-lt"/>
            <a:buAutoNum type="arabicPeriod"/>
          </a:pPr>
          <a:r>
            <a:rPr lang="en-US" sz="2400" dirty="0"/>
            <a:t>Have students turn in matrices for staff review. </a:t>
          </a:r>
          <a:endParaRPr lang="en-US" sz="2400" dirty="0">
            <a:latin typeface="Arial"/>
          </a:endParaRPr>
        </a:p>
      </dgm:t>
    </dgm:pt>
    <dgm:pt modelId="{7CB691CC-F4F6-43C7-8013-5F1489EEDA44}" type="parTrans" cxnId="{CF34AD1F-583F-4F1A-A888-C875FA8F3C6F}">
      <dgm:prSet/>
      <dgm:spPr/>
      <dgm:t>
        <a:bodyPr/>
        <a:lstStyle/>
        <a:p>
          <a:endParaRPr lang="en-US" sz="2400"/>
        </a:p>
      </dgm:t>
    </dgm:pt>
    <dgm:pt modelId="{1157FC4C-B104-4249-A447-7AD9CDB14A81}" type="sibTrans" cxnId="{CF34AD1F-583F-4F1A-A888-C875FA8F3C6F}">
      <dgm:prSet/>
      <dgm:spPr/>
      <dgm:t>
        <a:bodyPr/>
        <a:lstStyle/>
        <a:p>
          <a:endParaRPr lang="en-US" sz="2400"/>
        </a:p>
      </dgm:t>
    </dgm:pt>
    <dgm:pt modelId="{A8387BD7-4976-4AF0-8605-91292B1BF63A}">
      <dgm:prSet phldr="0" custT="1"/>
      <dgm:spPr/>
      <dgm:t>
        <a:bodyPr/>
        <a:lstStyle/>
        <a:p>
          <a:pPr>
            <a:buFont typeface="+mj-lt"/>
            <a:buAutoNum type="arabicPeriod"/>
          </a:pPr>
          <a:r>
            <a:rPr lang="en-US" sz="2400" dirty="0"/>
            <a:t>Return the matrices to students for their personal reference.</a:t>
          </a:r>
          <a:endParaRPr lang="en-US" sz="2400" dirty="0">
            <a:latin typeface="Arial"/>
          </a:endParaRPr>
        </a:p>
      </dgm:t>
    </dgm:pt>
    <dgm:pt modelId="{25B1BA35-0F1D-4EAE-9FA4-DDB50975E2C3}" type="parTrans" cxnId="{9038BBAC-308F-4549-9107-6283154CEA4B}">
      <dgm:prSet/>
      <dgm:spPr/>
      <dgm:t>
        <a:bodyPr/>
        <a:lstStyle/>
        <a:p>
          <a:endParaRPr lang="en-US" sz="2400"/>
        </a:p>
      </dgm:t>
    </dgm:pt>
    <dgm:pt modelId="{70B636EC-5F06-4D12-A49F-0CEF082B44C9}" type="sibTrans" cxnId="{9038BBAC-308F-4549-9107-6283154CEA4B}">
      <dgm:prSet/>
      <dgm:spPr/>
      <dgm:t>
        <a:bodyPr/>
        <a:lstStyle/>
        <a:p>
          <a:endParaRPr lang="en-US" sz="2400"/>
        </a:p>
      </dgm:t>
    </dgm:pt>
    <dgm:pt modelId="{0CF7CC9B-D1E0-4BD9-B352-97E185197268}" type="pres">
      <dgm:prSet presAssocID="{D2726C6A-D544-4102-A42C-A41ED085D899}" presName="Name0" presStyleCnt="0">
        <dgm:presLayoutVars>
          <dgm:dir/>
          <dgm:animLvl val="lvl"/>
          <dgm:resizeHandles val="exact"/>
        </dgm:presLayoutVars>
      </dgm:prSet>
      <dgm:spPr/>
    </dgm:pt>
    <dgm:pt modelId="{494C1DFD-CBD2-4ECE-9E31-7AEDFDB39C08}" type="pres">
      <dgm:prSet presAssocID="{154075F4-4438-451B-B4DF-6773AA8790EA}" presName="vertFlow" presStyleCnt="0"/>
      <dgm:spPr/>
    </dgm:pt>
    <dgm:pt modelId="{3ED84B05-541A-4B63-B9B2-8377CA05902E}" type="pres">
      <dgm:prSet presAssocID="{154075F4-4438-451B-B4DF-6773AA8790EA}" presName="header" presStyleLbl="node1" presStyleIdx="0" presStyleCnt="1" custScaleX="281138"/>
      <dgm:spPr/>
    </dgm:pt>
    <dgm:pt modelId="{F9F8982C-2331-4CC7-BE89-2F4454D4B45A}" type="pres">
      <dgm:prSet presAssocID="{BCD17C62-B6ED-4B05-BE2F-EF69BEC0CBF8}" presName="parTrans" presStyleLbl="sibTrans2D1" presStyleIdx="0" presStyleCnt="6"/>
      <dgm:spPr/>
    </dgm:pt>
    <dgm:pt modelId="{F4297221-B61A-4C76-A5B6-32D6DD1DAF6F}" type="pres">
      <dgm:prSet presAssocID="{1EC9C2E8-D3A5-4C1C-9C04-65C4130B5201}" presName="child" presStyleLbl="alignAccFollowNode1" presStyleIdx="0" presStyleCnt="6" custScaleX="281138">
        <dgm:presLayoutVars>
          <dgm:chMax val="0"/>
          <dgm:bulletEnabled val="1"/>
        </dgm:presLayoutVars>
      </dgm:prSet>
      <dgm:spPr/>
    </dgm:pt>
    <dgm:pt modelId="{5B48A81B-51BB-48D4-B884-CD1F063817BC}" type="pres">
      <dgm:prSet presAssocID="{FC682C51-7AB0-41B8-B5F2-F828D2B7CD31}" presName="sibTrans" presStyleLbl="sibTrans2D1" presStyleIdx="1" presStyleCnt="6"/>
      <dgm:spPr/>
    </dgm:pt>
    <dgm:pt modelId="{FF0652E8-D19E-4516-ACA4-A7C318D25319}" type="pres">
      <dgm:prSet presAssocID="{EA07E314-72E3-4D7C-9E7F-7B2089E5346B}" presName="child" presStyleLbl="alignAccFollowNode1" presStyleIdx="1" presStyleCnt="6" custScaleX="281138">
        <dgm:presLayoutVars>
          <dgm:chMax val="0"/>
          <dgm:bulletEnabled val="1"/>
        </dgm:presLayoutVars>
      </dgm:prSet>
      <dgm:spPr/>
    </dgm:pt>
    <dgm:pt modelId="{14E75A21-65E5-4CB3-ADB5-07DD2ECA4CCA}" type="pres">
      <dgm:prSet presAssocID="{10AE438D-F3F6-4F8A-A00A-C9C5D7DAFC29}" presName="sibTrans" presStyleLbl="sibTrans2D1" presStyleIdx="2" presStyleCnt="6"/>
      <dgm:spPr/>
    </dgm:pt>
    <dgm:pt modelId="{05251B9E-F30B-499D-AB25-5F0A1D15BC30}" type="pres">
      <dgm:prSet presAssocID="{47BDD3BB-5342-4D08-B772-ECFC2F3C7B34}" presName="child" presStyleLbl="alignAccFollowNode1" presStyleIdx="2" presStyleCnt="6" custScaleX="281138">
        <dgm:presLayoutVars>
          <dgm:chMax val="0"/>
          <dgm:bulletEnabled val="1"/>
        </dgm:presLayoutVars>
      </dgm:prSet>
      <dgm:spPr/>
    </dgm:pt>
    <dgm:pt modelId="{57D27208-32D6-4AE0-85C6-EEB7BD581324}" type="pres">
      <dgm:prSet presAssocID="{430A595C-D055-4F8C-BD27-0874EECD4E83}" presName="sibTrans" presStyleLbl="sibTrans2D1" presStyleIdx="3" presStyleCnt="6"/>
      <dgm:spPr/>
    </dgm:pt>
    <dgm:pt modelId="{8797DCE0-FE08-4573-9555-0046F976EF69}" type="pres">
      <dgm:prSet presAssocID="{4444E991-BE4C-4557-BCEB-B157301C4B88}" presName="child" presStyleLbl="alignAccFollowNode1" presStyleIdx="3" presStyleCnt="6" custScaleX="281138">
        <dgm:presLayoutVars>
          <dgm:chMax val="0"/>
          <dgm:bulletEnabled val="1"/>
        </dgm:presLayoutVars>
      </dgm:prSet>
      <dgm:spPr/>
    </dgm:pt>
    <dgm:pt modelId="{2AE07196-69D3-4402-85A3-7F9DD9BF28A9}" type="pres">
      <dgm:prSet presAssocID="{63BD751F-89C1-471E-AAC5-1EF1478D0704}" presName="sibTrans" presStyleLbl="sibTrans2D1" presStyleIdx="4" presStyleCnt="6"/>
      <dgm:spPr/>
    </dgm:pt>
    <dgm:pt modelId="{EF7496CC-C741-45A7-BD70-0D0699E8C3F4}" type="pres">
      <dgm:prSet presAssocID="{3FF49643-17C3-408F-92EE-E329E315950D}" presName="child" presStyleLbl="alignAccFollowNode1" presStyleIdx="4" presStyleCnt="6" custScaleX="281138">
        <dgm:presLayoutVars>
          <dgm:chMax val="0"/>
          <dgm:bulletEnabled val="1"/>
        </dgm:presLayoutVars>
      </dgm:prSet>
      <dgm:spPr/>
    </dgm:pt>
    <dgm:pt modelId="{7095CEA9-4F93-49F3-A038-2959874A4AB1}" type="pres">
      <dgm:prSet presAssocID="{1157FC4C-B104-4249-A447-7AD9CDB14A81}" presName="sibTrans" presStyleLbl="sibTrans2D1" presStyleIdx="5" presStyleCnt="6"/>
      <dgm:spPr/>
    </dgm:pt>
    <dgm:pt modelId="{6D525895-7A01-4A7A-B62B-B2B3EEC5DE3C}" type="pres">
      <dgm:prSet presAssocID="{A8387BD7-4976-4AF0-8605-91292B1BF63A}" presName="child" presStyleLbl="alignAccFollowNode1" presStyleIdx="5" presStyleCnt="6" custScaleX="281138">
        <dgm:presLayoutVars>
          <dgm:chMax val="0"/>
          <dgm:bulletEnabled val="1"/>
        </dgm:presLayoutVars>
      </dgm:prSet>
      <dgm:spPr/>
    </dgm:pt>
  </dgm:ptLst>
  <dgm:cxnLst>
    <dgm:cxn modelId="{969B4318-993C-40CE-AA5D-1026FCA0323A}" type="presOf" srcId="{47BDD3BB-5342-4D08-B772-ECFC2F3C7B34}" destId="{05251B9E-F30B-499D-AB25-5F0A1D15BC30}" srcOrd="0" destOrd="0" presId="urn:microsoft.com/office/officeart/2005/8/layout/lProcess1"/>
    <dgm:cxn modelId="{CF34AD1F-583F-4F1A-A888-C875FA8F3C6F}" srcId="{154075F4-4438-451B-B4DF-6773AA8790EA}" destId="{3FF49643-17C3-408F-92EE-E329E315950D}" srcOrd="4" destOrd="0" parTransId="{7CB691CC-F4F6-43C7-8013-5F1489EEDA44}" sibTransId="{1157FC4C-B104-4249-A447-7AD9CDB14A81}"/>
    <dgm:cxn modelId="{EBA5C43C-AAD8-44C1-A2C1-FA453ACEE6D4}" srcId="{154075F4-4438-451B-B4DF-6773AA8790EA}" destId="{1EC9C2E8-D3A5-4C1C-9C04-65C4130B5201}" srcOrd="0" destOrd="0" parTransId="{BCD17C62-B6ED-4B05-BE2F-EF69BEC0CBF8}" sibTransId="{FC682C51-7AB0-41B8-B5F2-F828D2B7CD31}"/>
    <dgm:cxn modelId="{96A51D4D-74B9-4655-87F9-A2F1EA274AD2}" type="presOf" srcId="{BCD17C62-B6ED-4B05-BE2F-EF69BEC0CBF8}" destId="{F9F8982C-2331-4CC7-BE89-2F4454D4B45A}" srcOrd="0" destOrd="0" presId="urn:microsoft.com/office/officeart/2005/8/layout/lProcess1"/>
    <dgm:cxn modelId="{21EE2F58-6AB2-404B-87F8-D009F3086432}" type="presOf" srcId="{FC682C51-7AB0-41B8-B5F2-F828D2B7CD31}" destId="{5B48A81B-51BB-48D4-B884-CD1F063817BC}" srcOrd="0" destOrd="0" presId="urn:microsoft.com/office/officeart/2005/8/layout/lProcess1"/>
    <dgm:cxn modelId="{045FAA66-07CA-4660-B270-B2659DEEB8E9}" type="presOf" srcId="{4444E991-BE4C-4557-BCEB-B157301C4B88}" destId="{8797DCE0-FE08-4573-9555-0046F976EF69}" srcOrd="0" destOrd="0" presId="urn:microsoft.com/office/officeart/2005/8/layout/lProcess1"/>
    <dgm:cxn modelId="{5B52C467-F69D-41CC-8C2E-17801B883A33}" type="presOf" srcId="{63BD751F-89C1-471E-AAC5-1EF1478D0704}" destId="{2AE07196-69D3-4402-85A3-7F9DD9BF28A9}" srcOrd="0" destOrd="0" presId="urn:microsoft.com/office/officeart/2005/8/layout/lProcess1"/>
    <dgm:cxn modelId="{B01D2169-6C6E-44D6-84D3-41F5E682CDBF}" type="presOf" srcId="{1157FC4C-B104-4249-A447-7AD9CDB14A81}" destId="{7095CEA9-4F93-49F3-A038-2959874A4AB1}" srcOrd="0" destOrd="0" presId="urn:microsoft.com/office/officeart/2005/8/layout/lProcess1"/>
    <dgm:cxn modelId="{F283C96C-5DE0-4035-8B8E-8D7D800E2480}" srcId="{D2726C6A-D544-4102-A42C-A41ED085D899}" destId="{154075F4-4438-451B-B4DF-6773AA8790EA}" srcOrd="0" destOrd="0" parTransId="{85655807-0A4F-44FB-B644-9F92CBEC9509}" sibTransId="{8C998AF4-5B69-4EC4-BBCD-0808C8A6DD25}"/>
    <dgm:cxn modelId="{E060D07C-AB4F-4132-A5B2-E50ABA3261DF}" srcId="{154075F4-4438-451B-B4DF-6773AA8790EA}" destId="{4444E991-BE4C-4557-BCEB-B157301C4B88}" srcOrd="3" destOrd="0" parTransId="{495B7ABB-73D5-47F9-9C64-3350607E6B4A}" sibTransId="{63BD751F-89C1-471E-AAC5-1EF1478D0704}"/>
    <dgm:cxn modelId="{0E4A5C83-E67E-4AB9-AB9B-235F1D848869}" srcId="{154075F4-4438-451B-B4DF-6773AA8790EA}" destId="{EA07E314-72E3-4D7C-9E7F-7B2089E5346B}" srcOrd="1" destOrd="0" parTransId="{1781B035-40DA-4204-A8CE-25DB1104C7A5}" sibTransId="{10AE438D-F3F6-4F8A-A00A-C9C5D7DAFC29}"/>
    <dgm:cxn modelId="{0FC0D48B-FAC1-4B5A-8838-7ACA809EB766}" type="presOf" srcId="{154075F4-4438-451B-B4DF-6773AA8790EA}" destId="{3ED84B05-541A-4B63-B9B2-8377CA05902E}" srcOrd="0" destOrd="0" presId="urn:microsoft.com/office/officeart/2005/8/layout/lProcess1"/>
    <dgm:cxn modelId="{475EFCA4-1B9B-46A1-B416-4927954662AC}" type="presOf" srcId="{10AE438D-F3F6-4F8A-A00A-C9C5D7DAFC29}" destId="{14E75A21-65E5-4CB3-ADB5-07DD2ECA4CCA}" srcOrd="0" destOrd="0" presId="urn:microsoft.com/office/officeart/2005/8/layout/lProcess1"/>
    <dgm:cxn modelId="{9038BBAC-308F-4549-9107-6283154CEA4B}" srcId="{154075F4-4438-451B-B4DF-6773AA8790EA}" destId="{A8387BD7-4976-4AF0-8605-91292B1BF63A}" srcOrd="5" destOrd="0" parTransId="{25B1BA35-0F1D-4EAE-9FA4-DDB50975E2C3}" sibTransId="{70B636EC-5F06-4D12-A49F-0CEF082B44C9}"/>
    <dgm:cxn modelId="{6C8822B0-1650-4CDD-9A89-6A421FDC95EB}" type="presOf" srcId="{A8387BD7-4976-4AF0-8605-91292B1BF63A}" destId="{6D525895-7A01-4A7A-B62B-B2B3EEC5DE3C}" srcOrd="0" destOrd="0" presId="urn:microsoft.com/office/officeart/2005/8/layout/lProcess1"/>
    <dgm:cxn modelId="{7F10BFB6-68A0-491A-82BE-164AA861084E}" type="presOf" srcId="{D2726C6A-D544-4102-A42C-A41ED085D899}" destId="{0CF7CC9B-D1E0-4BD9-B352-97E185197268}" srcOrd="0" destOrd="0" presId="urn:microsoft.com/office/officeart/2005/8/layout/lProcess1"/>
    <dgm:cxn modelId="{758F3DBC-462E-403A-ADD6-A2EFDA1FAAD9}" srcId="{154075F4-4438-451B-B4DF-6773AA8790EA}" destId="{47BDD3BB-5342-4D08-B772-ECFC2F3C7B34}" srcOrd="2" destOrd="0" parTransId="{10FBFE67-69FE-4DB4-B755-D7F23E60E337}" sibTransId="{430A595C-D055-4F8C-BD27-0874EECD4E83}"/>
    <dgm:cxn modelId="{36985AC1-6D96-47C2-818A-639F819052AB}" type="presOf" srcId="{EA07E314-72E3-4D7C-9E7F-7B2089E5346B}" destId="{FF0652E8-D19E-4516-ACA4-A7C318D25319}" srcOrd="0" destOrd="0" presId="urn:microsoft.com/office/officeart/2005/8/layout/lProcess1"/>
    <dgm:cxn modelId="{41D67FD2-2965-4E7A-96B9-BE43ACAF52BB}" type="presOf" srcId="{3FF49643-17C3-408F-92EE-E329E315950D}" destId="{EF7496CC-C741-45A7-BD70-0D0699E8C3F4}" srcOrd="0" destOrd="0" presId="urn:microsoft.com/office/officeart/2005/8/layout/lProcess1"/>
    <dgm:cxn modelId="{7A98AFD2-9402-4FCB-8E04-83DEBE3B6B58}" type="presOf" srcId="{430A595C-D055-4F8C-BD27-0874EECD4E83}" destId="{57D27208-32D6-4AE0-85C6-EEB7BD581324}" srcOrd="0" destOrd="0" presId="urn:microsoft.com/office/officeart/2005/8/layout/lProcess1"/>
    <dgm:cxn modelId="{E47F1DE8-E462-48A9-869E-51231FA86E59}" type="presOf" srcId="{1EC9C2E8-D3A5-4C1C-9C04-65C4130B5201}" destId="{F4297221-B61A-4C76-A5B6-32D6DD1DAF6F}" srcOrd="0" destOrd="0" presId="urn:microsoft.com/office/officeart/2005/8/layout/lProcess1"/>
    <dgm:cxn modelId="{40CCDAEC-7A88-41E9-A3E8-15920EBE1D1D}" type="presParOf" srcId="{0CF7CC9B-D1E0-4BD9-B352-97E185197268}" destId="{494C1DFD-CBD2-4ECE-9E31-7AEDFDB39C08}" srcOrd="0" destOrd="0" presId="urn:microsoft.com/office/officeart/2005/8/layout/lProcess1"/>
    <dgm:cxn modelId="{31B573E5-DF52-4699-8963-D7372504BFD3}" type="presParOf" srcId="{494C1DFD-CBD2-4ECE-9E31-7AEDFDB39C08}" destId="{3ED84B05-541A-4B63-B9B2-8377CA05902E}" srcOrd="0" destOrd="0" presId="urn:microsoft.com/office/officeart/2005/8/layout/lProcess1"/>
    <dgm:cxn modelId="{C2E95F47-0F72-4C35-AAE8-00858221D897}" type="presParOf" srcId="{494C1DFD-CBD2-4ECE-9E31-7AEDFDB39C08}" destId="{F9F8982C-2331-4CC7-BE89-2F4454D4B45A}" srcOrd="1" destOrd="0" presId="urn:microsoft.com/office/officeart/2005/8/layout/lProcess1"/>
    <dgm:cxn modelId="{BF5DA7E6-B97B-4BD7-9604-DECB79F3499C}" type="presParOf" srcId="{494C1DFD-CBD2-4ECE-9E31-7AEDFDB39C08}" destId="{F4297221-B61A-4C76-A5B6-32D6DD1DAF6F}" srcOrd="2" destOrd="0" presId="urn:microsoft.com/office/officeart/2005/8/layout/lProcess1"/>
    <dgm:cxn modelId="{A6C2CF05-DDCD-4E93-8BF0-7B98A60FA4D2}" type="presParOf" srcId="{494C1DFD-CBD2-4ECE-9E31-7AEDFDB39C08}" destId="{5B48A81B-51BB-48D4-B884-CD1F063817BC}" srcOrd="3" destOrd="0" presId="urn:microsoft.com/office/officeart/2005/8/layout/lProcess1"/>
    <dgm:cxn modelId="{A79B7548-543D-4CAB-806D-70273171298F}" type="presParOf" srcId="{494C1DFD-CBD2-4ECE-9E31-7AEDFDB39C08}" destId="{FF0652E8-D19E-4516-ACA4-A7C318D25319}" srcOrd="4" destOrd="0" presId="urn:microsoft.com/office/officeart/2005/8/layout/lProcess1"/>
    <dgm:cxn modelId="{C7BB9E0E-A87C-41CF-A2B4-0DA6250EB8BF}" type="presParOf" srcId="{494C1DFD-CBD2-4ECE-9E31-7AEDFDB39C08}" destId="{14E75A21-65E5-4CB3-ADB5-07DD2ECA4CCA}" srcOrd="5" destOrd="0" presId="urn:microsoft.com/office/officeart/2005/8/layout/lProcess1"/>
    <dgm:cxn modelId="{3302EF41-B582-4C06-9463-362AFC8E716A}" type="presParOf" srcId="{494C1DFD-CBD2-4ECE-9E31-7AEDFDB39C08}" destId="{05251B9E-F30B-499D-AB25-5F0A1D15BC30}" srcOrd="6" destOrd="0" presId="urn:microsoft.com/office/officeart/2005/8/layout/lProcess1"/>
    <dgm:cxn modelId="{23D2CDF2-3BC2-47D3-99AF-21B8DBBF525E}" type="presParOf" srcId="{494C1DFD-CBD2-4ECE-9E31-7AEDFDB39C08}" destId="{57D27208-32D6-4AE0-85C6-EEB7BD581324}" srcOrd="7" destOrd="0" presId="urn:microsoft.com/office/officeart/2005/8/layout/lProcess1"/>
    <dgm:cxn modelId="{D589A145-AD1F-4693-8C95-834BF55FF545}" type="presParOf" srcId="{494C1DFD-CBD2-4ECE-9E31-7AEDFDB39C08}" destId="{8797DCE0-FE08-4573-9555-0046F976EF69}" srcOrd="8" destOrd="0" presId="urn:microsoft.com/office/officeart/2005/8/layout/lProcess1"/>
    <dgm:cxn modelId="{22EDF989-0DC0-4892-A32B-6C7D0057A035}" type="presParOf" srcId="{494C1DFD-CBD2-4ECE-9E31-7AEDFDB39C08}" destId="{2AE07196-69D3-4402-85A3-7F9DD9BF28A9}" srcOrd="9" destOrd="0" presId="urn:microsoft.com/office/officeart/2005/8/layout/lProcess1"/>
    <dgm:cxn modelId="{87E68E6F-21B2-4340-959F-442544ECCCA0}" type="presParOf" srcId="{494C1DFD-CBD2-4ECE-9E31-7AEDFDB39C08}" destId="{EF7496CC-C741-45A7-BD70-0D0699E8C3F4}" srcOrd="10" destOrd="0" presId="urn:microsoft.com/office/officeart/2005/8/layout/lProcess1"/>
    <dgm:cxn modelId="{A68FD5B0-4B97-4498-88FE-40CF617AA5FA}" type="presParOf" srcId="{494C1DFD-CBD2-4ECE-9E31-7AEDFDB39C08}" destId="{7095CEA9-4F93-49F3-A038-2959874A4AB1}" srcOrd="11" destOrd="0" presId="urn:microsoft.com/office/officeart/2005/8/layout/lProcess1"/>
    <dgm:cxn modelId="{C631542D-B209-44F3-9CD4-3D710E599C41}" type="presParOf" srcId="{494C1DFD-CBD2-4ECE-9E31-7AEDFDB39C08}" destId="{6D525895-7A01-4A7A-B62B-B2B3EEC5DE3C}" srcOrd="1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23AAFA4-7AB8-014D-93BC-834A034D072A}" type="doc">
      <dgm:prSet loTypeId="urn:microsoft.com/office/officeart/2005/8/layout/hierarchy2" loCatId="list" qsTypeId="urn:microsoft.com/office/officeart/2005/8/quickstyle/simple1" qsCatId="simple" csTypeId="urn:microsoft.com/office/officeart/2005/8/colors/accent1_2" csCatId="accent1" phldr="1"/>
      <dgm:spPr/>
      <dgm:t>
        <a:bodyPr/>
        <a:lstStyle/>
        <a:p>
          <a:endParaRPr lang="en-US"/>
        </a:p>
      </dgm:t>
    </dgm:pt>
    <dgm:pt modelId="{8193BB4B-F6F3-C441-A122-47B1C445190A}">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t>For the differences between school and other settings, are the “different” school expectations necessary for positive student development?</a:t>
          </a:r>
        </a:p>
      </dgm:t>
    </dgm:pt>
    <dgm:pt modelId="{4000072E-4A18-AB4B-8061-07A03B2207DE}" type="parTrans" cxnId="{A04E75C9-59BC-C64A-9558-E62E6D04F328}">
      <dgm:prSet/>
      <dgm:spPr/>
      <dgm:t>
        <a:bodyPr/>
        <a:lstStyle/>
        <a:p>
          <a:endParaRPr lang="en-US"/>
        </a:p>
      </dgm:t>
    </dgm:pt>
    <dgm:pt modelId="{F3536B11-A556-414D-A02A-CE4CC5B72C83}" type="sibTrans" cxnId="{A04E75C9-59BC-C64A-9558-E62E6D04F328}">
      <dgm:prSet/>
      <dgm:spPr/>
      <dgm:t>
        <a:bodyPr/>
        <a:lstStyle/>
        <a:p>
          <a:endParaRPr lang="en-US"/>
        </a:p>
      </dgm:t>
    </dgm:pt>
    <dgm:pt modelId="{691B3263-E939-6A43-9971-9101B34A7132}">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3600" b="1"/>
            <a:t>NO</a:t>
          </a:r>
        </a:p>
      </dgm:t>
    </dgm:pt>
    <dgm:pt modelId="{F71A18BD-86D3-FB47-B745-6C7236064A90}" type="parTrans" cxnId="{D27C1CBA-4302-ED4F-9A57-BE44FF3030AE}">
      <dgm:prSet/>
      <dgm:spPr/>
      <dgm:t>
        <a:bodyPr/>
        <a:lstStyle/>
        <a:p>
          <a:pPr rtl="0"/>
          <a:endParaRPr lang="en-US"/>
        </a:p>
      </dgm:t>
    </dgm:pt>
    <dgm:pt modelId="{7CCB32D2-EFBD-944B-AA7C-0C560AEB71F8}" type="sibTrans" cxnId="{D27C1CBA-4302-ED4F-9A57-BE44FF3030AE}">
      <dgm:prSet/>
      <dgm:spPr/>
      <dgm:t>
        <a:bodyPr/>
        <a:lstStyle/>
        <a:p>
          <a:endParaRPr lang="en-US"/>
        </a:p>
      </dgm:t>
    </dgm:pt>
    <dgm:pt modelId="{551E5B38-3807-D34B-AA9D-871E2B1A323C}">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3600" b="1"/>
            <a:t>YES</a:t>
          </a:r>
        </a:p>
      </dgm:t>
    </dgm:pt>
    <dgm:pt modelId="{CB09253F-56FB-7C4C-BB87-12A71E55BC51}" type="parTrans" cxnId="{4A139F62-547B-5A42-A3A0-B13C048857E1}">
      <dgm:prSet/>
      <dgm:spPr/>
      <dgm:t>
        <a:bodyPr/>
        <a:lstStyle/>
        <a:p>
          <a:endParaRPr lang="en-US"/>
        </a:p>
      </dgm:t>
    </dgm:pt>
    <dgm:pt modelId="{327410BC-6B11-ED4A-8407-6AD4647DC75D}" type="sibTrans" cxnId="{4A139F62-547B-5A42-A3A0-B13C048857E1}">
      <dgm:prSet/>
      <dgm:spPr/>
      <dgm:t>
        <a:bodyPr/>
        <a:lstStyle/>
        <a:p>
          <a:endParaRPr lang="en-US"/>
        </a:p>
      </dgm:t>
    </dgm:pt>
    <dgm:pt modelId="{CC92C6D3-FF05-D743-ABD1-A3FF14F97140}">
      <dgm:prSet custT="1">
        <dgm:style>
          <a:lnRef idx="2">
            <a:schemeClr val="accent5"/>
          </a:lnRef>
          <a:fillRef idx="1">
            <a:schemeClr val="lt1"/>
          </a:fillRef>
          <a:effectRef idx="0">
            <a:schemeClr val="accent5"/>
          </a:effectRef>
          <a:fontRef idx="minor">
            <a:schemeClr val="dk1"/>
          </a:fontRef>
        </dgm:style>
      </dgm:prSet>
      <dgm:spPr>
        <a:ln/>
      </dgm:spPr>
      <dgm:t>
        <a:bodyPr/>
        <a:lstStyle/>
        <a:p>
          <a:pPr rtl="0"/>
          <a:r>
            <a:rPr lang="en-US" sz="2800" dirty="0"/>
            <a:t>Change the expectations to align more with home and neighborhood</a:t>
          </a:r>
        </a:p>
      </dgm:t>
    </dgm:pt>
    <dgm:pt modelId="{09BE4964-101F-4445-B1D7-A1E24E391648}" type="parTrans" cxnId="{0B2469AE-A245-6744-9EB9-410543FF04CF}">
      <dgm:prSet/>
      <dgm:spPr/>
      <dgm:t>
        <a:bodyPr/>
        <a:lstStyle/>
        <a:p>
          <a:endParaRPr lang="en-US"/>
        </a:p>
      </dgm:t>
    </dgm:pt>
    <dgm:pt modelId="{785E3357-445E-2E46-8532-9FB4017EFFAB}" type="sibTrans" cxnId="{0B2469AE-A245-6744-9EB9-410543FF04CF}">
      <dgm:prSet/>
      <dgm:spPr/>
      <dgm:t>
        <a:bodyPr/>
        <a:lstStyle/>
        <a:p>
          <a:endParaRPr lang="en-US"/>
        </a:p>
      </dgm:t>
    </dgm:pt>
    <dgm:pt modelId="{BFFFA4CA-E1C3-464C-AA54-6FE95D8BD09C}">
      <dgm:prSet custT="1">
        <dgm:style>
          <a:lnRef idx="2">
            <a:schemeClr val="accent5"/>
          </a:lnRef>
          <a:fillRef idx="1">
            <a:schemeClr val="lt1"/>
          </a:fillRef>
          <a:effectRef idx="0">
            <a:schemeClr val="accent5"/>
          </a:effectRef>
          <a:fontRef idx="minor">
            <a:schemeClr val="dk1"/>
          </a:fontRef>
        </dgm:style>
      </dgm:prSet>
      <dgm:spPr/>
      <dgm:t>
        <a:bodyPr/>
        <a:lstStyle/>
        <a:p>
          <a:pPr rtl="0"/>
          <a:r>
            <a:rPr lang="en-US" sz="2800" dirty="0"/>
            <a:t>Acknowledge explicitly and provide additional teaching, practice, and acknowledgment</a:t>
          </a:r>
        </a:p>
      </dgm:t>
    </dgm:pt>
    <dgm:pt modelId="{B9791CA8-7AAD-6B46-A22C-2179AE158C13}" type="parTrans" cxnId="{4ED9D144-E0DA-CC4E-942D-11F4BF3BF436}">
      <dgm:prSet/>
      <dgm:spPr/>
      <dgm:t>
        <a:bodyPr/>
        <a:lstStyle/>
        <a:p>
          <a:endParaRPr lang="en-US"/>
        </a:p>
      </dgm:t>
    </dgm:pt>
    <dgm:pt modelId="{7878C429-D3C6-1B4A-B5CA-3CB12B8BBC50}" type="sibTrans" cxnId="{4ED9D144-E0DA-CC4E-942D-11F4BF3BF436}">
      <dgm:prSet/>
      <dgm:spPr/>
      <dgm:t>
        <a:bodyPr/>
        <a:lstStyle/>
        <a:p>
          <a:endParaRPr lang="en-US"/>
        </a:p>
      </dgm:t>
    </dgm:pt>
    <dgm:pt modelId="{DE86CDE7-136A-794C-B25B-8736F3D46D1E}" type="pres">
      <dgm:prSet presAssocID="{B23AAFA4-7AB8-014D-93BC-834A034D072A}" presName="diagram" presStyleCnt="0">
        <dgm:presLayoutVars>
          <dgm:chPref val="1"/>
          <dgm:dir/>
          <dgm:animOne val="branch"/>
          <dgm:animLvl val="lvl"/>
          <dgm:resizeHandles val="exact"/>
        </dgm:presLayoutVars>
      </dgm:prSet>
      <dgm:spPr/>
    </dgm:pt>
    <dgm:pt modelId="{64C483F0-5AE2-FA43-A5D8-C4649C7A0D69}" type="pres">
      <dgm:prSet presAssocID="{8193BB4B-F6F3-C441-A122-47B1C445190A}" presName="root1" presStyleCnt="0"/>
      <dgm:spPr/>
    </dgm:pt>
    <dgm:pt modelId="{DA66E38D-1417-0441-84E5-A6BEF652F343}" type="pres">
      <dgm:prSet presAssocID="{8193BB4B-F6F3-C441-A122-47B1C445190A}" presName="LevelOneTextNode" presStyleLbl="node0" presStyleIdx="0" presStyleCnt="1" custScaleX="105353" custScaleY="235498">
        <dgm:presLayoutVars>
          <dgm:chPref val="3"/>
        </dgm:presLayoutVars>
      </dgm:prSet>
      <dgm:spPr/>
    </dgm:pt>
    <dgm:pt modelId="{B2EF624E-AD26-7F43-A6DF-F17B23BFC741}" type="pres">
      <dgm:prSet presAssocID="{8193BB4B-F6F3-C441-A122-47B1C445190A}" presName="level2hierChild" presStyleCnt="0"/>
      <dgm:spPr/>
    </dgm:pt>
    <dgm:pt modelId="{697D54E5-6DF5-DA40-8B65-4B75A7B430E7}" type="pres">
      <dgm:prSet presAssocID="{F71A18BD-86D3-FB47-B745-6C7236064A90}" presName="conn2-1" presStyleLbl="parChTrans1D2" presStyleIdx="0" presStyleCnt="2"/>
      <dgm:spPr/>
    </dgm:pt>
    <dgm:pt modelId="{88613A3D-1D68-6848-91A1-B0EA5CF49E13}" type="pres">
      <dgm:prSet presAssocID="{F71A18BD-86D3-FB47-B745-6C7236064A90}" presName="connTx" presStyleLbl="parChTrans1D2" presStyleIdx="0" presStyleCnt="2"/>
      <dgm:spPr/>
    </dgm:pt>
    <dgm:pt modelId="{617FA629-7522-FB4D-BF56-1880D4357CF2}" type="pres">
      <dgm:prSet presAssocID="{691B3263-E939-6A43-9971-9101B34A7132}" presName="root2" presStyleCnt="0"/>
      <dgm:spPr/>
    </dgm:pt>
    <dgm:pt modelId="{1E5F237B-F9B5-E245-9D21-378F1448B410}" type="pres">
      <dgm:prSet presAssocID="{691B3263-E939-6A43-9971-9101B34A7132}" presName="LevelTwoTextNode" presStyleLbl="node2" presStyleIdx="0" presStyleCnt="2">
        <dgm:presLayoutVars>
          <dgm:chPref val="3"/>
        </dgm:presLayoutVars>
      </dgm:prSet>
      <dgm:spPr/>
    </dgm:pt>
    <dgm:pt modelId="{D755BB46-801D-414C-880A-599D0630B7DF}" type="pres">
      <dgm:prSet presAssocID="{691B3263-E939-6A43-9971-9101B34A7132}" presName="level3hierChild" presStyleCnt="0"/>
      <dgm:spPr/>
    </dgm:pt>
    <dgm:pt modelId="{9EBD4605-5FD8-F048-B4BB-668F92676DD4}" type="pres">
      <dgm:prSet presAssocID="{09BE4964-101F-4445-B1D7-A1E24E391648}" presName="conn2-1" presStyleLbl="parChTrans1D3" presStyleIdx="0" presStyleCnt="2"/>
      <dgm:spPr/>
    </dgm:pt>
    <dgm:pt modelId="{E70107E3-286A-DB46-AEA8-2762D65C4CC3}" type="pres">
      <dgm:prSet presAssocID="{09BE4964-101F-4445-B1D7-A1E24E391648}" presName="connTx" presStyleLbl="parChTrans1D3" presStyleIdx="0" presStyleCnt="2"/>
      <dgm:spPr/>
    </dgm:pt>
    <dgm:pt modelId="{292B5C71-6372-104C-8A59-0DA9E6C66671}" type="pres">
      <dgm:prSet presAssocID="{CC92C6D3-FF05-D743-ABD1-A3FF14F97140}" presName="root2" presStyleCnt="0"/>
      <dgm:spPr/>
    </dgm:pt>
    <dgm:pt modelId="{39EF3DB6-C805-5C49-A1CE-4010EAC56EC3}" type="pres">
      <dgm:prSet presAssocID="{CC92C6D3-FF05-D743-ABD1-A3FF14F97140}" presName="LevelTwoTextNode" presStyleLbl="node3" presStyleIdx="0" presStyleCnt="2" custScaleX="126241" custScaleY="118001">
        <dgm:presLayoutVars>
          <dgm:chPref val="3"/>
        </dgm:presLayoutVars>
      </dgm:prSet>
      <dgm:spPr/>
    </dgm:pt>
    <dgm:pt modelId="{CBACF23B-F0C8-A443-BA1E-A07EDC66CAA4}" type="pres">
      <dgm:prSet presAssocID="{CC92C6D3-FF05-D743-ABD1-A3FF14F97140}" presName="level3hierChild" presStyleCnt="0"/>
      <dgm:spPr/>
    </dgm:pt>
    <dgm:pt modelId="{6FCB3585-217F-EA4F-8D55-E295B1A8F930}" type="pres">
      <dgm:prSet presAssocID="{CB09253F-56FB-7C4C-BB87-12A71E55BC51}" presName="conn2-1" presStyleLbl="parChTrans1D2" presStyleIdx="1" presStyleCnt="2"/>
      <dgm:spPr/>
    </dgm:pt>
    <dgm:pt modelId="{820DB9C5-2C7C-7F46-AA44-EF95EE58FF8E}" type="pres">
      <dgm:prSet presAssocID="{CB09253F-56FB-7C4C-BB87-12A71E55BC51}" presName="connTx" presStyleLbl="parChTrans1D2" presStyleIdx="1" presStyleCnt="2"/>
      <dgm:spPr/>
    </dgm:pt>
    <dgm:pt modelId="{9B041CED-F46C-964E-89E8-0A117B9594F0}" type="pres">
      <dgm:prSet presAssocID="{551E5B38-3807-D34B-AA9D-871E2B1A323C}" presName="root2" presStyleCnt="0"/>
      <dgm:spPr/>
    </dgm:pt>
    <dgm:pt modelId="{F76CA063-9027-DF4E-87E2-10D84098FEAB}" type="pres">
      <dgm:prSet presAssocID="{551E5B38-3807-D34B-AA9D-871E2B1A323C}" presName="LevelTwoTextNode" presStyleLbl="node2" presStyleIdx="1" presStyleCnt="2">
        <dgm:presLayoutVars>
          <dgm:chPref val="3"/>
        </dgm:presLayoutVars>
      </dgm:prSet>
      <dgm:spPr/>
    </dgm:pt>
    <dgm:pt modelId="{A8086BE9-AB02-9C47-BFD8-E9E8171BF429}" type="pres">
      <dgm:prSet presAssocID="{551E5B38-3807-D34B-AA9D-871E2B1A323C}" presName="level3hierChild" presStyleCnt="0"/>
      <dgm:spPr/>
    </dgm:pt>
    <dgm:pt modelId="{0A81B883-F04D-AB4E-8330-11AD72D687BA}" type="pres">
      <dgm:prSet presAssocID="{B9791CA8-7AAD-6B46-A22C-2179AE158C13}" presName="conn2-1" presStyleLbl="parChTrans1D3" presStyleIdx="1" presStyleCnt="2"/>
      <dgm:spPr/>
    </dgm:pt>
    <dgm:pt modelId="{710EA11B-D37A-994D-B4F9-EB9CC755D280}" type="pres">
      <dgm:prSet presAssocID="{B9791CA8-7AAD-6B46-A22C-2179AE158C13}" presName="connTx" presStyleLbl="parChTrans1D3" presStyleIdx="1" presStyleCnt="2"/>
      <dgm:spPr/>
    </dgm:pt>
    <dgm:pt modelId="{0206C289-DE37-EF45-8B61-CF5274C54A09}" type="pres">
      <dgm:prSet presAssocID="{BFFFA4CA-E1C3-464C-AA54-6FE95D8BD09C}" presName="root2" presStyleCnt="0"/>
      <dgm:spPr/>
    </dgm:pt>
    <dgm:pt modelId="{0A9FA602-4B4C-EB4C-8ACD-6D5C7ACF20EB}" type="pres">
      <dgm:prSet presAssocID="{BFFFA4CA-E1C3-464C-AA54-6FE95D8BD09C}" presName="LevelTwoTextNode" presStyleLbl="node3" presStyleIdx="1" presStyleCnt="2" custScaleX="130560" custScaleY="118001">
        <dgm:presLayoutVars>
          <dgm:chPref val="3"/>
        </dgm:presLayoutVars>
      </dgm:prSet>
      <dgm:spPr/>
    </dgm:pt>
    <dgm:pt modelId="{912DFEAA-FD62-C14C-9E3F-BAE3693171D1}" type="pres">
      <dgm:prSet presAssocID="{BFFFA4CA-E1C3-464C-AA54-6FE95D8BD09C}" presName="level3hierChild" presStyleCnt="0"/>
      <dgm:spPr/>
    </dgm:pt>
  </dgm:ptLst>
  <dgm:cxnLst>
    <dgm:cxn modelId="{5947CA03-BCCF-A84D-8397-CDDA0DE93754}" type="presOf" srcId="{B9791CA8-7AAD-6B46-A22C-2179AE158C13}" destId="{0A81B883-F04D-AB4E-8330-11AD72D687BA}" srcOrd="0" destOrd="0" presId="urn:microsoft.com/office/officeart/2005/8/layout/hierarchy2"/>
    <dgm:cxn modelId="{B45DD725-7BCB-144C-B3A9-B7649E2BCBB2}" type="presOf" srcId="{F71A18BD-86D3-FB47-B745-6C7236064A90}" destId="{697D54E5-6DF5-DA40-8B65-4B75A7B430E7}" srcOrd="0" destOrd="0" presId="urn:microsoft.com/office/officeart/2005/8/layout/hierarchy2"/>
    <dgm:cxn modelId="{B6D2173E-329A-8D42-AD18-7B87D0422755}" type="presOf" srcId="{CB09253F-56FB-7C4C-BB87-12A71E55BC51}" destId="{6FCB3585-217F-EA4F-8D55-E295B1A8F930}" srcOrd="0" destOrd="0" presId="urn:microsoft.com/office/officeart/2005/8/layout/hierarchy2"/>
    <dgm:cxn modelId="{5743F543-52C6-8E4E-9807-009C92442E05}" type="presOf" srcId="{CB09253F-56FB-7C4C-BB87-12A71E55BC51}" destId="{820DB9C5-2C7C-7F46-AA44-EF95EE58FF8E}" srcOrd="1" destOrd="0" presId="urn:microsoft.com/office/officeart/2005/8/layout/hierarchy2"/>
    <dgm:cxn modelId="{4ED9D144-E0DA-CC4E-942D-11F4BF3BF436}" srcId="{551E5B38-3807-D34B-AA9D-871E2B1A323C}" destId="{BFFFA4CA-E1C3-464C-AA54-6FE95D8BD09C}" srcOrd="0" destOrd="0" parTransId="{B9791CA8-7AAD-6B46-A22C-2179AE158C13}" sibTransId="{7878C429-D3C6-1B4A-B5CA-3CB12B8BBC50}"/>
    <dgm:cxn modelId="{C466DE5F-E8B0-6742-8B08-6F341772B90E}" type="presOf" srcId="{8193BB4B-F6F3-C441-A122-47B1C445190A}" destId="{DA66E38D-1417-0441-84E5-A6BEF652F343}" srcOrd="0" destOrd="0" presId="urn:microsoft.com/office/officeart/2005/8/layout/hierarchy2"/>
    <dgm:cxn modelId="{4A139F62-547B-5A42-A3A0-B13C048857E1}" srcId="{8193BB4B-F6F3-C441-A122-47B1C445190A}" destId="{551E5B38-3807-D34B-AA9D-871E2B1A323C}" srcOrd="1" destOrd="0" parTransId="{CB09253F-56FB-7C4C-BB87-12A71E55BC51}" sibTransId="{327410BC-6B11-ED4A-8407-6AD4647DC75D}"/>
    <dgm:cxn modelId="{48A37864-B717-7441-AEB8-62361CA43E29}" type="presOf" srcId="{B9791CA8-7AAD-6B46-A22C-2179AE158C13}" destId="{710EA11B-D37A-994D-B4F9-EB9CC755D280}" srcOrd="1" destOrd="0" presId="urn:microsoft.com/office/officeart/2005/8/layout/hierarchy2"/>
    <dgm:cxn modelId="{06F69866-52B9-A94F-9D65-13D819A61CFF}" type="presOf" srcId="{CC92C6D3-FF05-D743-ABD1-A3FF14F97140}" destId="{39EF3DB6-C805-5C49-A1CE-4010EAC56EC3}" srcOrd="0" destOrd="0" presId="urn:microsoft.com/office/officeart/2005/8/layout/hierarchy2"/>
    <dgm:cxn modelId="{372AB76E-0FCB-714A-869D-2618CC7314FC}" type="presOf" srcId="{B23AAFA4-7AB8-014D-93BC-834A034D072A}" destId="{DE86CDE7-136A-794C-B25B-8736F3D46D1E}" srcOrd="0" destOrd="0" presId="urn:microsoft.com/office/officeart/2005/8/layout/hierarchy2"/>
    <dgm:cxn modelId="{95079774-8E74-1348-827C-E1A6A8FBB2E9}" type="presOf" srcId="{09BE4964-101F-4445-B1D7-A1E24E391648}" destId="{E70107E3-286A-DB46-AEA8-2762D65C4CC3}" srcOrd="1" destOrd="0" presId="urn:microsoft.com/office/officeart/2005/8/layout/hierarchy2"/>
    <dgm:cxn modelId="{858DF48A-AFFD-3243-913F-DDC0DDA81D6A}" type="presOf" srcId="{F71A18BD-86D3-FB47-B745-6C7236064A90}" destId="{88613A3D-1D68-6848-91A1-B0EA5CF49E13}" srcOrd="1" destOrd="0" presId="urn:microsoft.com/office/officeart/2005/8/layout/hierarchy2"/>
    <dgm:cxn modelId="{18EBBAA5-06CB-F548-91D1-830B6D4322A7}" type="presOf" srcId="{09BE4964-101F-4445-B1D7-A1E24E391648}" destId="{9EBD4605-5FD8-F048-B4BB-668F92676DD4}" srcOrd="0" destOrd="0" presId="urn:microsoft.com/office/officeart/2005/8/layout/hierarchy2"/>
    <dgm:cxn modelId="{0B2469AE-A245-6744-9EB9-410543FF04CF}" srcId="{691B3263-E939-6A43-9971-9101B34A7132}" destId="{CC92C6D3-FF05-D743-ABD1-A3FF14F97140}" srcOrd="0" destOrd="0" parTransId="{09BE4964-101F-4445-B1D7-A1E24E391648}" sibTransId="{785E3357-445E-2E46-8532-9FB4017EFFAB}"/>
    <dgm:cxn modelId="{D27C1CBA-4302-ED4F-9A57-BE44FF3030AE}" srcId="{8193BB4B-F6F3-C441-A122-47B1C445190A}" destId="{691B3263-E939-6A43-9971-9101B34A7132}" srcOrd="0" destOrd="0" parTransId="{F71A18BD-86D3-FB47-B745-6C7236064A90}" sibTransId="{7CCB32D2-EFBD-944B-AA7C-0C560AEB71F8}"/>
    <dgm:cxn modelId="{A04E75C9-59BC-C64A-9558-E62E6D04F328}" srcId="{B23AAFA4-7AB8-014D-93BC-834A034D072A}" destId="{8193BB4B-F6F3-C441-A122-47B1C445190A}" srcOrd="0" destOrd="0" parTransId="{4000072E-4A18-AB4B-8061-07A03B2207DE}" sibTransId="{F3536B11-A556-414D-A02A-CE4CC5B72C83}"/>
    <dgm:cxn modelId="{80DF2ACE-516F-3C42-9AB5-6722F354892D}" type="presOf" srcId="{691B3263-E939-6A43-9971-9101B34A7132}" destId="{1E5F237B-F9B5-E245-9D21-378F1448B410}" srcOrd="0" destOrd="0" presId="urn:microsoft.com/office/officeart/2005/8/layout/hierarchy2"/>
    <dgm:cxn modelId="{F15944D3-95FA-464D-8AF5-AC3FF4184223}" type="presOf" srcId="{BFFFA4CA-E1C3-464C-AA54-6FE95D8BD09C}" destId="{0A9FA602-4B4C-EB4C-8ACD-6D5C7ACF20EB}" srcOrd="0" destOrd="0" presId="urn:microsoft.com/office/officeart/2005/8/layout/hierarchy2"/>
    <dgm:cxn modelId="{25DB12E7-DA77-AE43-ADC3-28959E9D801F}" type="presOf" srcId="{551E5B38-3807-D34B-AA9D-871E2B1A323C}" destId="{F76CA063-9027-DF4E-87E2-10D84098FEAB}" srcOrd="0" destOrd="0" presId="urn:microsoft.com/office/officeart/2005/8/layout/hierarchy2"/>
    <dgm:cxn modelId="{25B106E2-F596-D848-949F-7CDD6FCB90A1}" type="presParOf" srcId="{DE86CDE7-136A-794C-B25B-8736F3D46D1E}" destId="{64C483F0-5AE2-FA43-A5D8-C4649C7A0D69}" srcOrd="0" destOrd="0" presId="urn:microsoft.com/office/officeart/2005/8/layout/hierarchy2"/>
    <dgm:cxn modelId="{D71189EA-B61C-4A47-911D-017800E47015}" type="presParOf" srcId="{64C483F0-5AE2-FA43-A5D8-C4649C7A0D69}" destId="{DA66E38D-1417-0441-84E5-A6BEF652F343}" srcOrd="0" destOrd="0" presId="urn:microsoft.com/office/officeart/2005/8/layout/hierarchy2"/>
    <dgm:cxn modelId="{EC5567EB-5F16-8648-87A2-9EC388FBC327}" type="presParOf" srcId="{64C483F0-5AE2-FA43-A5D8-C4649C7A0D69}" destId="{B2EF624E-AD26-7F43-A6DF-F17B23BFC741}" srcOrd="1" destOrd="0" presId="urn:microsoft.com/office/officeart/2005/8/layout/hierarchy2"/>
    <dgm:cxn modelId="{4EE45E0F-F48B-214A-80EE-10C12D865EEC}" type="presParOf" srcId="{B2EF624E-AD26-7F43-A6DF-F17B23BFC741}" destId="{697D54E5-6DF5-DA40-8B65-4B75A7B430E7}" srcOrd="0" destOrd="0" presId="urn:microsoft.com/office/officeart/2005/8/layout/hierarchy2"/>
    <dgm:cxn modelId="{31451E67-D05A-224C-B745-C60A4592C8FA}" type="presParOf" srcId="{697D54E5-6DF5-DA40-8B65-4B75A7B430E7}" destId="{88613A3D-1D68-6848-91A1-B0EA5CF49E13}" srcOrd="0" destOrd="0" presId="urn:microsoft.com/office/officeart/2005/8/layout/hierarchy2"/>
    <dgm:cxn modelId="{57C2F427-598F-F445-876F-D6E247A2831F}" type="presParOf" srcId="{B2EF624E-AD26-7F43-A6DF-F17B23BFC741}" destId="{617FA629-7522-FB4D-BF56-1880D4357CF2}" srcOrd="1" destOrd="0" presId="urn:microsoft.com/office/officeart/2005/8/layout/hierarchy2"/>
    <dgm:cxn modelId="{7228FFC3-DB1A-1E40-8739-A0CA523989AB}" type="presParOf" srcId="{617FA629-7522-FB4D-BF56-1880D4357CF2}" destId="{1E5F237B-F9B5-E245-9D21-378F1448B410}" srcOrd="0" destOrd="0" presId="urn:microsoft.com/office/officeart/2005/8/layout/hierarchy2"/>
    <dgm:cxn modelId="{79B9688B-D0D4-5D42-A0F5-67DDF12FEA8E}" type="presParOf" srcId="{617FA629-7522-FB4D-BF56-1880D4357CF2}" destId="{D755BB46-801D-414C-880A-599D0630B7DF}" srcOrd="1" destOrd="0" presId="urn:microsoft.com/office/officeart/2005/8/layout/hierarchy2"/>
    <dgm:cxn modelId="{A220E391-A081-C247-B030-B89455580EEA}" type="presParOf" srcId="{D755BB46-801D-414C-880A-599D0630B7DF}" destId="{9EBD4605-5FD8-F048-B4BB-668F92676DD4}" srcOrd="0" destOrd="0" presId="urn:microsoft.com/office/officeart/2005/8/layout/hierarchy2"/>
    <dgm:cxn modelId="{278402D1-7C94-1942-BB86-FAF5FF736B60}" type="presParOf" srcId="{9EBD4605-5FD8-F048-B4BB-668F92676DD4}" destId="{E70107E3-286A-DB46-AEA8-2762D65C4CC3}" srcOrd="0" destOrd="0" presId="urn:microsoft.com/office/officeart/2005/8/layout/hierarchy2"/>
    <dgm:cxn modelId="{9548E607-7CF9-694B-AF40-9985C0067E9B}" type="presParOf" srcId="{D755BB46-801D-414C-880A-599D0630B7DF}" destId="{292B5C71-6372-104C-8A59-0DA9E6C66671}" srcOrd="1" destOrd="0" presId="urn:microsoft.com/office/officeart/2005/8/layout/hierarchy2"/>
    <dgm:cxn modelId="{3BEBF591-40AC-EB4F-A1B2-AC4617081C16}" type="presParOf" srcId="{292B5C71-6372-104C-8A59-0DA9E6C66671}" destId="{39EF3DB6-C805-5C49-A1CE-4010EAC56EC3}" srcOrd="0" destOrd="0" presId="urn:microsoft.com/office/officeart/2005/8/layout/hierarchy2"/>
    <dgm:cxn modelId="{1BA96D54-C584-D446-AE40-94A204551AA1}" type="presParOf" srcId="{292B5C71-6372-104C-8A59-0DA9E6C66671}" destId="{CBACF23B-F0C8-A443-BA1E-A07EDC66CAA4}" srcOrd="1" destOrd="0" presId="urn:microsoft.com/office/officeart/2005/8/layout/hierarchy2"/>
    <dgm:cxn modelId="{E3367D4A-5DBA-CA4B-8C81-D0F816D8DB11}" type="presParOf" srcId="{B2EF624E-AD26-7F43-A6DF-F17B23BFC741}" destId="{6FCB3585-217F-EA4F-8D55-E295B1A8F930}" srcOrd="2" destOrd="0" presId="urn:microsoft.com/office/officeart/2005/8/layout/hierarchy2"/>
    <dgm:cxn modelId="{20F008C0-D26A-5948-8841-5FB477039E24}" type="presParOf" srcId="{6FCB3585-217F-EA4F-8D55-E295B1A8F930}" destId="{820DB9C5-2C7C-7F46-AA44-EF95EE58FF8E}" srcOrd="0" destOrd="0" presId="urn:microsoft.com/office/officeart/2005/8/layout/hierarchy2"/>
    <dgm:cxn modelId="{F1E2FE04-4A5C-3D49-BAC2-92D3D50F19ED}" type="presParOf" srcId="{B2EF624E-AD26-7F43-A6DF-F17B23BFC741}" destId="{9B041CED-F46C-964E-89E8-0A117B9594F0}" srcOrd="3" destOrd="0" presId="urn:microsoft.com/office/officeart/2005/8/layout/hierarchy2"/>
    <dgm:cxn modelId="{365CBD0C-87FC-7B4C-8AAC-06A85232CFB9}" type="presParOf" srcId="{9B041CED-F46C-964E-89E8-0A117B9594F0}" destId="{F76CA063-9027-DF4E-87E2-10D84098FEAB}" srcOrd="0" destOrd="0" presId="urn:microsoft.com/office/officeart/2005/8/layout/hierarchy2"/>
    <dgm:cxn modelId="{2967B4CF-4615-7F48-9EE0-E1A4F8FCE796}" type="presParOf" srcId="{9B041CED-F46C-964E-89E8-0A117B9594F0}" destId="{A8086BE9-AB02-9C47-BFD8-E9E8171BF429}" srcOrd="1" destOrd="0" presId="urn:microsoft.com/office/officeart/2005/8/layout/hierarchy2"/>
    <dgm:cxn modelId="{4F592A2A-9339-C84C-BBA3-B968509F373B}" type="presParOf" srcId="{A8086BE9-AB02-9C47-BFD8-E9E8171BF429}" destId="{0A81B883-F04D-AB4E-8330-11AD72D687BA}" srcOrd="0" destOrd="0" presId="urn:microsoft.com/office/officeart/2005/8/layout/hierarchy2"/>
    <dgm:cxn modelId="{7DF33838-561B-414A-8972-32485FA29A45}" type="presParOf" srcId="{0A81B883-F04D-AB4E-8330-11AD72D687BA}" destId="{710EA11B-D37A-994D-B4F9-EB9CC755D280}" srcOrd="0" destOrd="0" presId="urn:microsoft.com/office/officeart/2005/8/layout/hierarchy2"/>
    <dgm:cxn modelId="{670FAA6B-B880-774A-87D7-3E0EF94FAAC9}" type="presParOf" srcId="{A8086BE9-AB02-9C47-BFD8-E9E8171BF429}" destId="{0206C289-DE37-EF45-8B61-CF5274C54A09}" srcOrd="1" destOrd="0" presId="urn:microsoft.com/office/officeart/2005/8/layout/hierarchy2"/>
    <dgm:cxn modelId="{C5FDEA6F-35D0-C84B-A560-35B57E4E404B}" type="presParOf" srcId="{0206C289-DE37-EF45-8B61-CF5274C54A09}" destId="{0A9FA602-4B4C-EB4C-8ACD-6D5C7ACF20EB}" srcOrd="0" destOrd="0" presId="urn:microsoft.com/office/officeart/2005/8/layout/hierarchy2"/>
    <dgm:cxn modelId="{3CF85393-4FA7-9846-B531-4D31943E382F}" type="presParOf" srcId="{0206C289-DE37-EF45-8B61-CF5274C54A09}" destId="{912DFEAA-FD62-C14C-9E3F-BAE3693171D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23AAFA4-7AB8-014D-93BC-834A034D072A}" type="doc">
      <dgm:prSet loTypeId="urn:microsoft.com/office/officeart/2005/8/layout/hierarchy2" loCatId="list" qsTypeId="urn:microsoft.com/office/officeart/2005/8/quickstyle/simple1" qsCatId="simple" csTypeId="urn:microsoft.com/office/officeart/2005/8/colors/accent1_2" csCatId="accent1" phldr="1"/>
      <dgm:spPr/>
      <dgm:t>
        <a:bodyPr/>
        <a:lstStyle/>
        <a:p>
          <a:endParaRPr lang="en-US"/>
        </a:p>
      </dgm:t>
    </dgm:pt>
    <dgm:pt modelId="{8193BB4B-F6F3-C441-A122-47B1C445190A}">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1200" dirty="0"/>
            <a:t>For the differences between school and other settings, are the “different” school expectations necessary for positive student development?</a:t>
          </a:r>
        </a:p>
      </dgm:t>
    </dgm:pt>
    <dgm:pt modelId="{4000072E-4A18-AB4B-8061-07A03B2207DE}" type="parTrans" cxnId="{A04E75C9-59BC-C64A-9558-E62E6D04F328}">
      <dgm:prSet/>
      <dgm:spPr/>
      <dgm:t>
        <a:bodyPr/>
        <a:lstStyle/>
        <a:p>
          <a:endParaRPr lang="en-US" sz="1200"/>
        </a:p>
      </dgm:t>
    </dgm:pt>
    <dgm:pt modelId="{F3536B11-A556-414D-A02A-CE4CC5B72C83}" type="sibTrans" cxnId="{A04E75C9-59BC-C64A-9558-E62E6D04F328}">
      <dgm:prSet/>
      <dgm:spPr/>
      <dgm:t>
        <a:bodyPr/>
        <a:lstStyle/>
        <a:p>
          <a:endParaRPr lang="en-US" sz="1200"/>
        </a:p>
      </dgm:t>
    </dgm:pt>
    <dgm:pt modelId="{691B3263-E939-6A43-9971-9101B34A7132}">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1200" b="1"/>
            <a:t>NO</a:t>
          </a:r>
        </a:p>
      </dgm:t>
    </dgm:pt>
    <dgm:pt modelId="{F71A18BD-86D3-FB47-B745-6C7236064A90}" type="parTrans" cxnId="{D27C1CBA-4302-ED4F-9A57-BE44FF3030AE}">
      <dgm:prSet custT="1"/>
      <dgm:spPr/>
      <dgm:t>
        <a:bodyPr/>
        <a:lstStyle/>
        <a:p>
          <a:pPr rtl="0"/>
          <a:endParaRPr lang="en-US" sz="1200"/>
        </a:p>
      </dgm:t>
    </dgm:pt>
    <dgm:pt modelId="{7CCB32D2-EFBD-944B-AA7C-0C560AEB71F8}" type="sibTrans" cxnId="{D27C1CBA-4302-ED4F-9A57-BE44FF3030AE}">
      <dgm:prSet/>
      <dgm:spPr/>
      <dgm:t>
        <a:bodyPr/>
        <a:lstStyle/>
        <a:p>
          <a:endParaRPr lang="en-US" sz="1200"/>
        </a:p>
      </dgm:t>
    </dgm:pt>
    <dgm:pt modelId="{551E5B38-3807-D34B-AA9D-871E2B1A323C}">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1200" b="1"/>
            <a:t>YES</a:t>
          </a:r>
        </a:p>
      </dgm:t>
    </dgm:pt>
    <dgm:pt modelId="{CB09253F-56FB-7C4C-BB87-12A71E55BC51}" type="parTrans" cxnId="{4A139F62-547B-5A42-A3A0-B13C048857E1}">
      <dgm:prSet custT="1"/>
      <dgm:spPr/>
      <dgm:t>
        <a:bodyPr/>
        <a:lstStyle/>
        <a:p>
          <a:endParaRPr lang="en-US" sz="1200"/>
        </a:p>
      </dgm:t>
    </dgm:pt>
    <dgm:pt modelId="{327410BC-6B11-ED4A-8407-6AD4647DC75D}" type="sibTrans" cxnId="{4A139F62-547B-5A42-A3A0-B13C048857E1}">
      <dgm:prSet/>
      <dgm:spPr/>
      <dgm:t>
        <a:bodyPr/>
        <a:lstStyle/>
        <a:p>
          <a:endParaRPr lang="en-US" sz="1200"/>
        </a:p>
      </dgm:t>
    </dgm:pt>
    <dgm:pt modelId="{CC92C6D3-FF05-D743-ABD1-A3FF14F97140}">
      <dgm:prSet custT="1">
        <dgm:style>
          <a:lnRef idx="2">
            <a:schemeClr val="accent5"/>
          </a:lnRef>
          <a:fillRef idx="1">
            <a:schemeClr val="lt1"/>
          </a:fillRef>
          <a:effectRef idx="0">
            <a:schemeClr val="accent5"/>
          </a:effectRef>
          <a:fontRef idx="minor">
            <a:schemeClr val="dk1"/>
          </a:fontRef>
        </dgm:style>
      </dgm:prSet>
      <dgm:spPr>
        <a:ln/>
      </dgm:spPr>
      <dgm:t>
        <a:bodyPr/>
        <a:lstStyle/>
        <a:p>
          <a:pPr rtl="0"/>
          <a:r>
            <a:rPr lang="en-US" sz="1200" dirty="0"/>
            <a:t>Change the expectations to align more with home and neighborhood</a:t>
          </a:r>
        </a:p>
      </dgm:t>
    </dgm:pt>
    <dgm:pt modelId="{09BE4964-101F-4445-B1D7-A1E24E391648}" type="parTrans" cxnId="{0B2469AE-A245-6744-9EB9-410543FF04CF}">
      <dgm:prSet custT="1"/>
      <dgm:spPr/>
      <dgm:t>
        <a:bodyPr/>
        <a:lstStyle/>
        <a:p>
          <a:endParaRPr lang="en-US" sz="1200"/>
        </a:p>
      </dgm:t>
    </dgm:pt>
    <dgm:pt modelId="{785E3357-445E-2E46-8532-9FB4017EFFAB}" type="sibTrans" cxnId="{0B2469AE-A245-6744-9EB9-410543FF04CF}">
      <dgm:prSet/>
      <dgm:spPr/>
      <dgm:t>
        <a:bodyPr/>
        <a:lstStyle/>
        <a:p>
          <a:endParaRPr lang="en-US" sz="1200"/>
        </a:p>
      </dgm:t>
    </dgm:pt>
    <dgm:pt modelId="{BFFFA4CA-E1C3-464C-AA54-6FE95D8BD09C}">
      <dgm:prSet custT="1">
        <dgm:style>
          <a:lnRef idx="2">
            <a:schemeClr val="accent5"/>
          </a:lnRef>
          <a:fillRef idx="1">
            <a:schemeClr val="lt1"/>
          </a:fillRef>
          <a:effectRef idx="0">
            <a:schemeClr val="accent5"/>
          </a:effectRef>
          <a:fontRef idx="minor">
            <a:schemeClr val="dk1"/>
          </a:fontRef>
        </dgm:style>
      </dgm:prSet>
      <dgm:spPr/>
      <dgm:t>
        <a:bodyPr/>
        <a:lstStyle/>
        <a:p>
          <a:pPr rtl="0"/>
          <a:r>
            <a:rPr lang="en-US" sz="1200" dirty="0"/>
            <a:t>Acknowledge explicitly and provide additional teaching, practice, and acknowledgment</a:t>
          </a:r>
        </a:p>
      </dgm:t>
    </dgm:pt>
    <dgm:pt modelId="{B9791CA8-7AAD-6B46-A22C-2179AE158C13}" type="parTrans" cxnId="{4ED9D144-E0DA-CC4E-942D-11F4BF3BF436}">
      <dgm:prSet custT="1"/>
      <dgm:spPr/>
      <dgm:t>
        <a:bodyPr/>
        <a:lstStyle/>
        <a:p>
          <a:endParaRPr lang="en-US" sz="1200"/>
        </a:p>
      </dgm:t>
    </dgm:pt>
    <dgm:pt modelId="{7878C429-D3C6-1B4A-B5CA-3CB12B8BBC50}" type="sibTrans" cxnId="{4ED9D144-E0DA-CC4E-942D-11F4BF3BF436}">
      <dgm:prSet/>
      <dgm:spPr/>
      <dgm:t>
        <a:bodyPr/>
        <a:lstStyle/>
        <a:p>
          <a:endParaRPr lang="en-US" sz="1200"/>
        </a:p>
      </dgm:t>
    </dgm:pt>
    <dgm:pt modelId="{DE86CDE7-136A-794C-B25B-8736F3D46D1E}" type="pres">
      <dgm:prSet presAssocID="{B23AAFA4-7AB8-014D-93BC-834A034D072A}" presName="diagram" presStyleCnt="0">
        <dgm:presLayoutVars>
          <dgm:chPref val="1"/>
          <dgm:dir/>
          <dgm:animOne val="branch"/>
          <dgm:animLvl val="lvl"/>
          <dgm:resizeHandles val="exact"/>
        </dgm:presLayoutVars>
      </dgm:prSet>
      <dgm:spPr/>
    </dgm:pt>
    <dgm:pt modelId="{64C483F0-5AE2-FA43-A5D8-C4649C7A0D69}" type="pres">
      <dgm:prSet presAssocID="{8193BB4B-F6F3-C441-A122-47B1C445190A}" presName="root1" presStyleCnt="0"/>
      <dgm:spPr/>
    </dgm:pt>
    <dgm:pt modelId="{DA66E38D-1417-0441-84E5-A6BEF652F343}" type="pres">
      <dgm:prSet presAssocID="{8193BB4B-F6F3-C441-A122-47B1C445190A}" presName="LevelOneTextNode" presStyleLbl="node0" presStyleIdx="0" presStyleCnt="1" custScaleX="105353" custScaleY="235498">
        <dgm:presLayoutVars>
          <dgm:chPref val="3"/>
        </dgm:presLayoutVars>
      </dgm:prSet>
      <dgm:spPr/>
    </dgm:pt>
    <dgm:pt modelId="{B2EF624E-AD26-7F43-A6DF-F17B23BFC741}" type="pres">
      <dgm:prSet presAssocID="{8193BB4B-F6F3-C441-A122-47B1C445190A}" presName="level2hierChild" presStyleCnt="0"/>
      <dgm:spPr/>
    </dgm:pt>
    <dgm:pt modelId="{697D54E5-6DF5-DA40-8B65-4B75A7B430E7}" type="pres">
      <dgm:prSet presAssocID="{F71A18BD-86D3-FB47-B745-6C7236064A90}" presName="conn2-1" presStyleLbl="parChTrans1D2" presStyleIdx="0" presStyleCnt="2"/>
      <dgm:spPr/>
    </dgm:pt>
    <dgm:pt modelId="{88613A3D-1D68-6848-91A1-B0EA5CF49E13}" type="pres">
      <dgm:prSet presAssocID="{F71A18BD-86D3-FB47-B745-6C7236064A90}" presName="connTx" presStyleLbl="parChTrans1D2" presStyleIdx="0" presStyleCnt="2"/>
      <dgm:spPr/>
    </dgm:pt>
    <dgm:pt modelId="{617FA629-7522-FB4D-BF56-1880D4357CF2}" type="pres">
      <dgm:prSet presAssocID="{691B3263-E939-6A43-9971-9101B34A7132}" presName="root2" presStyleCnt="0"/>
      <dgm:spPr/>
    </dgm:pt>
    <dgm:pt modelId="{1E5F237B-F9B5-E245-9D21-378F1448B410}" type="pres">
      <dgm:prSet presAssocID="{691B3263-E939-6A43-9971-9101B34A7132}" presName="LevelTwoTextNode" presStyleLbl="node2" presStyleIdx="0" presStyleCnt="2">
        <dgm:presLayoutVars>
          <dgm:chPref val="3"/>
        </dgm:presLayoutVars>
      </dgm:prSet>
      <dgm:spPr/>
    </dgm:pt>
    <dgm:pt modelId="{D755BB46-801D-414C-880A-599D0630B7DF}" type="pres">
      <dgm:prSet presAssocID="{691B3263-E939-6A43-9971-9101B34A7132}" presName="level3hierChild" presStyleCnt="0"/>
      <dgm:spPr/>
    </dgm:pt>
    <dgm:pt modelId="{9EBD4605-5FD8-F048-B4BB-668F92676DD4}" type="pres">
      <dgm:prSet presAssocID="{09BE4964-101F-4445-B1D7-A1E24E391648}" presName="conn2-1" presStyleLbl="parChTrans1D3" presStyleIdx="0" presStyleCnt="2"/>
      <dgm:spPr/>
    </dgm:pt>
    <dgm:pt modelId="{E70107E3-286A-DB46-AEA8-2762D65C4CC3}" type="pres">
      <dgm:prSet presAssocID="{09BE4964-101F-4445-B1D7-A1E24E391648}" presName="connTx" presStyleLbl="parChTrans1D3" presStyleIdx="0" presStyleCnt="2"/>
      <dgm:spPr/>
    </dgm:pt>
    <dgm:pt modelId="{292B5C71-6372-104C-8A59-0DA9E6C66671}" type="pres">
      <dgm:prSet presAssocID="{CC92C6D3-FF05-D743-ABD1-A3FF14F97140}" presName="root2" presStyleCnt="0"/>
      <dgm:spPr/>
    </dgm:pt>
    <dgm:pt modelId="{39EF3DB6-C805-5C49-A1CE-4010EAC56EC3}" type="pres">
      <dgm:prSet presAssocID="{CC92C6D3-FF05-D743-ABD1-A3FF14F97140}" presName="LevelTwoTextNode" presStyleLbl="node3" presStyleIdx="0" presStyleCnt="2" custScaleX="126241" custScaleY="118001">
        <dgm:presLayoutVars>
          <dgm:chPref val="3"/>
        </dgm:presLayoutVars>
      </dgm:prSet>
      <dgm:spPr/>
    </dgm:pt>
    <dgm:pt modelId="{CBACF23B-F0C8-A443-BA1E-A07EDC66CAA4}" type="pres">
      <dgm:prSet presAssocID="{CC92C6D3-FF05-D743-ABD1-A3FF14F97140}" presName="level3hierChild" presStyleCnt="0"/>
      <dgm:spPr/>
    </dgm:pt>
    <dgm:pt modelId="{6FCB3585-217F-EA4F-8D55-E295B1A8F930}" type="pres">
      <dgm:prSet presAssocID="{CB09253F-56FB-7C4C-BB87-12A71E55BC51}" presName="conn2-1" presStyleLbl="parChTrans1D2" presStyleIdx="1" presStyleCnt="2"/>
      <dgm:spPr/>
    </dgm:pt>
    <dgm:pt modelId="{820DB9C5-2C7C-7F46-AA44-EF95EE58FF8E}" type="pres">
      <dgm:prSet presAssocID="{CB09253F-56FB-7C4C-BB87-12A71E55BC51}" presName="connTx" presStyleLbl="parChTrans1D2" presStyleIdx="1" presStyleCnt="2"/>
      <dgm:spPr/>
    </dgm:pt>
    <dgm:pt modelId="{9B041CED-F46C-964E-89E8-0A117B9594F0}" type="pres">
      <dgm:prSet presAssocID="{551E5B38-3807-D34B-AA9D-871E2B1A323C}" presName="root2" presStyleCnt="0"/>
      <dgm:spPr/>
    </dgm:pt>
    <dgm:pt modelId="{F76CA063-9027-DF4E-87E2-10D84098FEAB}" type="pres">
      <dgm:prSet presAssocID="{551E5B38-3807-D34B-AA9D-871E2B1A323C}" presName="LevelTwoTextNode" presStyleLbl="node2" presStyleIdx="1" presStyleCnt="2">
        <dgm:presLayoutVars>
          <dgm:chPref val="3"/>
        </dgm:presLayoutVars>
      </dgm:prSet>
      <dgm:spPr/>
    </dgm:pt>
    <dgm:pt modelId="{A8086BE9-AB02-9C47-BFD8-E9E8171BF429}" type="pres">
      <dgm:prSet presAssocID="{551E5B38-3807-D34B-AA9D-871E2B1A323C}" presName="level3hierChild" presStyleCnt="0"/>
      <dgm:spPr/>
    </dgm:pt>
    <dgm:pt modelId="{0A81B883-F04D-AB4E-8330-11AD72D687BA}" type="pres">
      <dgm:prSet presAssocID="{B9791CA8-7AAD-6B46-A22C-2179AE158C13}" presName="conn2-1" presStyleLbl="parChTrans1D3" presStyleIdx="1" presStyleCnt="2"/>
      <dgm:spPr/>
    </dgm:pt>
    <dgm:pt modelId="{710EA11B-D37A-994D-B4F9-EB9CC755D280}" type="pres">
      <dgm:prSet presAssocID="{B9791CA8-7AAD-6B46-A22C-2179AE158C13}" presName="connTx" presStyleLbl="parChTrans1D3" presStyleIdx="1" presStyleCnt="2"/>
      <dgm:spPr/>
    </dgm:pt>
    <dgm:pt modelId="{0206C289-DE37-EF45-8B61-CF5274C54A09}" type="pres">
      <dgm:prSet presAssocID="{BFFFA4CA-E1C3-464C-AA54-6FE95D8BD09C}" presName="root2" presStyleCnt="0"/>
      <dgm:spPr/>
    </dgm:pt>
    <dgm:pt modelId="{0A9FA602-4B4C-EB4C-8ACD-6D5C7ACF20EB}" type="pres">
      <dgm:prSet presAssocID="{BFFFA4CA-E1C3-464C-AA54-6FE95D8BD09C}" presName="LevelTwoTextNode" presStyleLbl="node3" presStyleIdx="1" presStyleCnt="2" custScaleX="130560" custScaleY="118001">
        <dgm:presLayoutVars>
          <dgm:chPref val="3"/>
        </dgm:presLayoutVars>
      </dgm:prSet>
      <dgm:spPr/>
    </dgm:pt>
    <dgm:pt modelId="{912DFEAA-FD62-C14C-9E3F-BAE3693171D1}" type="pres">
      <dgm:prSet presAssocID="{BFFFA4CA-E1C3-464C-AA54-6FE95D8BD09C}" presName="level3hierChild" presStyleCnt="0"/>
      <dgm:spPr/>
    </dgm:pt>
  </dgm:ptLst>
  <dgm:cxnLst>
    <dgm:cxn modelId="{5947CA03-BCCF-A84D-8397-CDDA0DE93754}" type="presOf" srcId="{B9791CA8-7AAD-6B46-A22C-2179AE158C13}" destId="{0A81B883-F04D-AB4E-8330-11AD72D687BA}" srcOrd="0" destOrd="0" presId="urn:microsoft.com/office/officeart/2005/8/layout/hierarchy2"/>
    <dgm:cxn modelId="{B45DD725-7BCB-144C-B3A9-B7649E2BCBB2}" type="presOf" srcId="{F71A18BD-86D3-FB47-B745-6C7236064A90}" destId="{697D54E5-6DF5-DA40-8B65-4B75A7B430E7}" srcOrd="0" destOrd="0" presId="urn:microsoft.com/office/officeart/2005/8/layout/hierarchy2"/>
    <dgm:cxn modelId="{B6D2173E-329A-8D42-AD18-7B87D0422755}" type="presOf" srcId="{CB09253F-56FB-7C4C-BB87-12A71E55BC51}" destId="{6FCB3585-217F-EA4F-8D55-E295B1A8F930}" srcOrd="0" destOrd="0" presId="urn:microsoft.com/office/officeart/2005/8/layout/hierarchy2"/>
    <dgm:cxn modelId="{5743F543-52C6-8E4E-9807-009C92442E05}" type="presOf" srcId="{CB09253F-56FB-7C4C-BB87-12A71E55BC51}" destId="{820DB9C5-2C7C-7F46-AA44-EF95EE58FF8E}" srcOrd="1" destOrd="0" presId="urn:microsoft.com/office/officeart/2005/8/layout/hierarchy2"/>
    <dgm:cxn modelId="{4ED9D144-E0DA-CC4E-942D-11F4BF3BF436}" srcId="{551E5B38-3807-D34B-AA9D-871E2B1A323C}" destId="{BFFFA4CA-E1C3-464C-AA54-6FE95D8BD09C}" srcOrd="0" destOrd="0" parTransId="{B9791CA8-7AAD-6B46-A22C-2179AE158C13}" sibTransId="{7878C429-D3C6-1B4A-B5CA-3CB12B8BBC50}"/>
    <dgm:cxn modelId="{C466DE5F-E8B0-6742-8B08-6F341772B90E}" type="presOf" srcId="{8193BB4B-F6F3-C441-A122-47B1C445190A}" destId="{DA66E38D-1417-0441-84E5-A6BEF652F343}" srcOrd="0" destOrd="0" presId="urn:microsoft.com/office/officeart/2005/8/layout/hierarchy2"/>
    <dgm:cxn modelId="{4A139F62-547B-5A42-A3A0-B13C048857E1}" srcId="{8193BB4B-F6F3-C441-A122-47B1C445190A}" destId="{551E5B38-3807-D34B-AA9D-871E2B1A323C}" srcOrd="1" destOrd="0" parTransId="{CB09253F-56FB-7C4C-BB87-12A71E55BC51}" sibTransId="{327410BC-6B11-ED4A-8407-6AD4647DC75D}"/>
    <dgm:cxn modelId="{48A37864-B717-7441-AEB8-62361CA43E29}" type="presOf" srcId="{B9791CA8-7AAD-6B46-A22C-2179AE158C13}" destId="{710EA11B-D37A-994D-B4F9-EB9CC755D280}" srcOrd="1" destOrd="0" presId="urn:microsoft.com/office/officeart/2005/8/layout/hierarchy2"/>
    <dgm:cxn modelId="{06F69866-52B9-A94F-9D65-13D819A61CFF}" type="presOf" srcId="{CC92C6D3-FF05-D743-ABD1-A3FF14F97140}" destId="{39EF3DB6-C805-5C49-A1CE-4010EAC56EC3}" srcOrd="0" destOrd="0" presId="urn:microsoft.com/office/officeart/2005/8/layout/hierarchy2"/>
    <dgm:cxn modelId="{372AB76E-0FCB-714A-869D-2618CC7314FC}" type="presOf" srcId="{B23AAFA4-7AB8-014D-93BC-834A034D072A}" destId="{DE86CDE7-136A-794C-B25B-8736F3D46D1E}" srcOrd="0" destOrd="0" presId="urn:microsoft.com/office/officeart/2005/8/layout/hierarchy2"/>
    <dgm:cxn modelId="{95079774-8E74-1348-827C-E1A6A8FBB2E9}" type="presOf" srcId="{09BE4964-101F-4445-B1D7-A1E24E391648}" destId="{E70107E3-286A-DB46-AEA8-2762D65C4CC3}" srcOrd="1" destOrd="0" presId="urn:microsoft.com/office/officeart/2005/8/layout/hierarchy2"/>
    <dgm:cxn modelId="{858DF48A-AFFD-3243-913F-DDC0DDA81D6A}" type="presOf" srcId="{F71A18BD-86D3-FB47-B745-6C7236064A90}" destId="{88613A3D-1D68-6848-91A1-B0EA5CF49E13}" srcOrd="1" destOrd="0" presId="urn:microsoft.com/office/officeart/2005/8/layout/hierarchy2"/>
    <dgm:cxn modelId="{18EBBAA5-06CB-F548-91D1-830B6D4322A7}" type="presOf" srcId="{09BE4964-101F-4445-B1D7-A1E24E391648}" destId="{9EBD4605-5FD8-F048-B4BB-668F92676DD4}" srcOrd="0" destOrd="0" presId="urn:microsoft.com/office/officeart/2005/8/layout/hierarchy2"/>
    <dgm:cxn modelId="{0B2469AE-A245-6744-9EB9-410543FF04CF}" srcId="{691B3263-E939-6A43-9971-9101B34A7132}" destId="{CC92C6D3-FF05-D743-ABD1-A3FF14F97140}" srcOrd="0" destOrd="0" parTransId="{09BE4964-101F-4445-B1D7-A1E24E391648}" sibTransId="{785E3357-445E-2E46-8532-9FB4017EFFAB}"/>
    <dgm:cxn modelId="{D27C1CBA-4302-ED4F-9A57-BE44FF3030AE}" srcId="{8193BB4B-F6F3-C441-A122-47B1C445190A}" destId="{691B3263-E939-6A43-9971-9101B34A7132}" srcOrd="0" destOrd="0" parTransId="{F71A18BD-86D3-FB47-B745-6C7236064A90}" sibTransId="{7CCB32D2-EFBD-944B-AA7C-0C560AEB71F8}"/>
    <dgm:cxn modelId="{A04E75C9-59BC-C64A-9558-E62E6D04F328}" srcId="{B23AAFA4-7AB8-014D-93BC-834A034D072A}" destId="{8193BB4B-F6F3-C441-A122-47B1C445190A}" srcOrd="0" destOrd="0" parTransId="{4000072E-4A18-AB4B-8061-07A03B2207DE}" sibTransId="{F3536B11-A556-414D-A02A-CE4CC5B72C83}"/>
    <dgm:cxn modelId="{80DF2ACE-516F-3C42-9AB5-6722F354892D}" type="presOf" srcId="{691B3263-E939-6A43-9971-9101B34A7132}" destId="{1E5F237B-F9B5-E245-9D21-378F1448B410}" srcOrd="0" destOrd="0" presId="urn:microsoft.com/office/officeart/2005/8/layout/hierarchy2"/>
    <dgm:cxn modelId="{F15944D3-95FA-464D-8AF5-AC3FF4184223}" type="presOf" srcId="{BFFFA4CA-E1C3-464C-AA54-6FE95D8BD09C}" destId="{0A9FA602-4B4C-EB4C-8ACD-6D5C7ACF20EB}" srcOrd="0" destOrd="0" presId="urn:microsoft.com/office/officeart/2005/8/layout/hierarchy2"/>
    <dgm:cxn modelId="{25DB12E7-DA77-AE43-ADC3-28959E9D801F}" type="presOf" srcId="{551E5B38-3807-D34B-AA9D-871E2B1A323C}" destId="{F76CA063-9027-DF4E-87E2-10D84098FEAB}" srcOrd="0" destOrd="0" presId="urn:microsoft.com/office/officeart/2005/8/layout/hierarchy2"/>
    <dgm:cxn modelId="{25B106E2-F596-D848-949F-7CDD6FCB90A1}" type="presParOf" srcId="{DE86CDE7-136A-794C-B25B-8736F3D46D1E}" destId="{64C483F0-5AE2-FA43-A5D8-C4649C7A0D69}" srcOrd="0" destOrd="0" presId="urn:microsoft.com/office/officeart/2005/8/layout/hierarchy2"/>
    <dgm:cxn modelId="{D71189EA-B61C-4A47-911D-017800E47015}" type="presParOf" srcId="{64C483F0-5AE2-FA43-A5D8-C4649C7A0D69}" destId="{DA66E38D-1417-0441-84E5-A6BEF652F343}" srcOrd="0" destOrd="0" presId="urn:microsoft.com/office/officeart/2005/8/layout/hierarchy2"/>
    <dgm:cxn modelId="{EC5567EB-5F16-8648-87A2-9EC388FBC327}" type="presParOf" srcId="{64C483F0-5AE2-FA43-A5D8-C4649C7A0D69}" destId="{B2EF624E-AD26-7F43-A6DF-F17B23BFC741}" srcOrd="1" destOrd="0" presId="urn:microsoft.com/office/officeart/2005/8/layout/hierarchy2"/>
    <dgm:cxn modelId="{4EE45E0F-F48B-214A-80EE-10C12D865EEC}" type="presParOf" srcId="{B2EF624E-AD26-7F43-A6DF-F17B23BFC741}" destId="{697D54E5-6DF5-DA40-8B65-4B75A7B430E7}" srcOrd="0" destOrd="0" presId="urn:microsoft.com/office/officeart/2005/8/layout/hierarchy2"/>
    <dgm:cxn modelId="{31451E67-D05A-224C-B745-C60A4592C8FA}" type="presParOf" srcId="{697D54E5-6DF5-DA40-8B65-4B75A7B430E7}" destId="{88613A3D-1D68-6848-91A1-B0EA5CF49E13}" srcOrd="0" destOrd="0" presId="urn:microsoft.com/office/officeart/2005/8/layout/hierarchy2"/>
    <dgm:cxn modelId="{57C2F427-598F-F445-876F-D6E247A2831F}" type="presParOf" srcId="{B2EF624E-AD26-7F43-A6DF-F17B23BFC741}" destId="{617FA629-7522-FB4D-BF56-1880D4357CF2}" srcOrd="1" destOrd="0" presId="urn:microsoft.com/office/officeart/2005/8/layout/hierarchy2"/>
    <dgm:cxn modelId="{7228FFC3-DB1A-1E40-8739-A0CA523989AB}" type="presParOf" srcId="{617FA629-7522-FB4D-BF56-1880D4357CF2}" destId="{1E5F237B-F9B5-E245-9D21-378F1448B410}" srcOrd="0" destOrd="0" presId="urn:microsoft.com/office/officeart/2005/8/layout/hierarchy2"/>
    <dgm:cxn modelId="{79B9688B-D0D4-5D42-A0F5-67DDF12FEA8E}" type="presParOf" srcId="{617FA629-7522-FB4D-BF56-1880D4357CF2}" destId="{D755BB46-801D-414C-880A-599D0630B7DF}" srcOrd="1" destOrd="0" presId="urn:microsoft.com/office/officeart/2005/8/layout/hierarchy2"/>
    <dgm:cxn modelId="{A220E391-A081-C247-B030-B89455580EEA}" type="presParOf" srcId="{D755BB46-801D-414C-880A-599D0630B7DF}" destId="{9EBD4605-5FD8-F048-B4BB-668F92676DD4}" srcOrd="0" destOrd="0" presId="urn:microsoft.com/office/officeart/2005/8/layout/hierarchy2"/>
    <dgm:cxn modelId="{278402D1-7C94-1942-BB86-FAF5FF736B60}" type="presParOf" srcId="{9EBD4605-5FD8-F048-B4BB-668F92676DD4}" destId="{E70107E3-286A-DB46-AEA8-2762D65C4CC3}" srcOrd="0" destOrd="0" presId="urn:microsoft.com/office/officeart/2005/8/layout/hierarchy2"/>
    <dgm:cxn modelId="{9548E607-7CF9-694B-AF40-9985C0067E9B}" type="presParOf" srcId="{D755BB46-801D-414C-880A-599D0630B7DF}" destId="{292B5C71-6372-104C-8A59-0DA9E6C66671}" srcOrd="1" destOrd="0" presId="urn:microsoft.com/office/officeart/2005/8/layout/hierarchy2"/>
    <dgm:cxn modelId="{3BEBF591-40AC-EB4F-A1B2-AC4617081C16}" type="presParOf" srcId="{292B5C71-6372-104C-8A59-0DA9E6C66671}" destId="{39EF3DB6-C805-5C49-A1CE-4010EAC56EC3}" srcOrd="0" destOrd="0" presId="urn:microsoft.com/office/officeart/2005/8/layout/hierarchy2"/>
    <dgm:cxn modelId="{1BA96D54-C584-D446-AE40-94A204551AA1}" type="presParOf" srcId="{292B5C71-6372-104C-8A59-0DA9E6C66671}" destId="{CBACF23B-F0C8-A443-BA1E-A07EDC66CAA4}" srcOrd="1" destOrd="0" presId="urn:microsoft.com/office/officeart/2005/8/layout/hierarchy2"/>
    <dgm:cxn modelId="{E3367D4A-5DBA-CA4B-8C81-D0F816D8DB11}" type="presParOf" srcId="{B2EF624E-AD26-7F43-A6DF-F17B23BFC741}" destId="{6FCB3585-217F-EA4F-8D55-E295B1A8F930}" srcOrd="2" destOrd="0" presId="urn:microsoft.com/office/officeart/2005/8/layout/hierarchy2"/>
    <dgm:cxn modelId="{20F008C0-D26A-5948-8841-5FB477039E24}" type="presParOf" srcId="{6FCB3585-217F-EA4F-8D55-E295B1A8F930}" destId="{820DB9C5-2C7C-7F46-AA44-EF95EE58FF8E}" srcOrd="0" destOrd="0" presId="urn:microsoft.com/office/officeart/2005/8/layout/hierarchy2"/>
    <dgm:cxn modelId="{F1E2FE04-4A5C-3D49-BAC2-92D3D50F19ED}" type="presParOf" srcId="{B2EF624E-AD26-7F43-A6DF-F17B23BFC741}" destId="{9B041CED-F46C-964E-89E8-0A117B9594F0}" srcOrd="3" destOrd="0" presId="urn:microsoft.com/office/officeart/2005/8/layout/hierarchy2"/>
    <dgm:cxn modelId="{365CBD0C-87FC-7B4C-8AAC-06A85232CFB9}" type="presParOf" srcId="{9B041CED-F46C-964E-89E8-0A117B9594F0}" destId="{F76CA063-9027-DF4E-87E2-10D84098FEAB}" srcOrd="0" destOrd="0" presId="urn:microsoft.com/office/officeart/2005/8/layout/hierarchy2"/>
    <dgm:cxn modelId="{2967B4CF-4615-7F48-9EE0-E1A4F8FCE796}" type="presParOf" srcId="{9B041CED-F46C-964E-89E8-0A117B9594F0}" destId="{A8086BE9-AB02-9C47-BFD8-E9E8171BF429}" srcOrd="1" destOrd="0" presId="urn:microsoft.com/office/officeart/2005/8/layout/hierarchy2"/>
    <dgm:cxn modelId="{4F592A2A-9339-C84C-BBA3-B968509F373B}" type="presParOf" srcId="{A8086BE9-AB02-9C47-BFD8-E9E8171BF429}" destId="{0A81B883-F04D-AB4E-8330-11AD72D687BA}" srcOrd="0" destOrd="0" presId="urn:microsoft.com/office/officeart/2005/8/layout/hierarchy2"/>
    <dgm:cxn modelId="{7DF33838-561B-414A-8972-32485FA29A45}" type="presParOf" srcId="{0A81B883-F04D-AB4E-8330-11AD72D687BA}" destId="{710EA11B-D37A-994D-B4F9-EB9CC755D280}" srcOrd="0" destOrd="0" presId="urn:microsoft.com/office/officeart/2005/8/layout/hierarchy2"/>
    <dgm:cxn modelId="{670FAA6B-B880-774A-87D7-3E0EF94FAAC9}" type="presParOf" srcId="{A8086BE9-AB02-9C47-BFD8-E9E8171BF429}" destId="{0206C289-DE37-EF45-8B61-CF5274C54A09}" srcOrd="1" destOrd="0" presId="urn:microsoft.com/office/officeart/2005/8/layout/hierarchy2"/>
    <dgm:cxn modelId="{C5FDEA6F-35D0-C84B-A560-35B57E4E404B}" type="presParOf" srcId="{0206C289-DE37-EF45-8B61-CF5274C54A09}" destId="{0A9FA602-4B4C-EB4C-8ACD-6D5C7ACF20EB}" srcOrd="0" destOrd="0" presId="urn:microsoft.com/office/officeart/2005/8/layout/hierarchy2"/>
    <dgm:cxn modelId="{3CF85393-4FA7-9846-B531-4D31943E382F}" type="presParOf" srcId="{0206C289-DE37-EF45-8B61-CF5274C54A09}" destId="{912DFEAA-FD62-C14C-9E3F-BAE3693171D1}"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1E1ABD6-300B-F74B-8DE7-DED97A9BD280}"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3DCB73E9-BD6E-DE4F-92D7-596A7FE1AC13}">
      <dgm:prSet phldrT="[Text]" custT="1">
        <dgm:style>
          <a:lnRef idx="1">
            <a:schemeClr val="accent5"/>
          </a:lnRef>
          <a:fillRef idx="2">
            <a:schemeClr val="accent5"/>
          </a:fillRef>
          <a:effectRef idx="1">
            <a:schemeClr val="accent5"/>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Fidelity Data</a:t>
          </a:r>
        </a:p>
      </dgm:t>
    </dgm:pt>
    <dgm:pt modelId="{0AD10F44-B7D9-EE48-9B34-6F59CFC2A256}" type="parTrans" cxnId="{27395C24-6240-3743-BBB7-4EE62D942B36}">
      <dgm:prSet/>
      <dgm:spPr/>
      <dgm:t>
        <a:bodyPr/>
        <a:lstStyle/>
        <a:p>
          <a:endParaRPr lang="en-US"/>
        </a:p>
      </dgm:t>
    </dgm:pt>
    <dgm:pt modelId="{EBB9C2DA-AC68-D042-A9EE-48AAAF31584A}" type="sibTrans" cxnId="{27395C24-6240-3743-BBB7-4EE62D942B36}">
      <dgm:prSet/>
      <dgm:spPr>
        <a:solidFill>
          <a:srgbClr val="92D050">
            <a:alpha val="39713"/>
          </a:srgbClr>
        </a:solidFill>
      </dgm:spPr>
      <dgm:t>
        <a:bodyPr/>
        <a:lstStyle/>
        <a:p>
          <a:endParaRPr lang="en-US"/>
        </a:p>
      </dgm:t>
    </dgm:pt>
    <dgm:pt modelId="{AFA8627B-969D-5547-9091-55CC2B38A936}">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t>Did we implement the systems and practices we agreed upon?</a:t>
          </a:r>
        </a:p>
      </dgm:t>
    </dgm:pt>
    <dgm:pt modelId="{95BEFDC5-B5F8-B541-808C-F88B6696F126}" type="parTrans" cxnId="{74AD8DDF-9B8A-B346-80D5-4CAC9E886E5B}">
      <dgm:prSet/>
      <dgm:spPr/>
      <dgm:t>
        <a:bodyPr/>
        <a:lstStyle/>
        <a:p>
          <a:endParaRPr lang="en-US"/>
        </a:p>
      </dgm:t>
    </dgm:pt>
    <dgm:pt modelId="{6241744A-AD16-994C-A889-1872A250B88A}" type="sibTrans" cxnId="{74AD8DDF-9B8A-B346-80D5-4CAC9E886E5B}">
      <dgm:prSet/>
      <dgm:spPr/>
      <dgm:t>
        <a:bodyPr/>
        <a:lstStyle/>
        <a:p>
          <a:endParaRPr lang="en-US"/>
        </a:p>
      </dgm:t>
    </dgm:pt>
    <dgm:pt modelId="{E0F3D442-4F86-6E46-B7CD-E7C28538A6CE}">
      <dgm:prSet phldrT="[Text]" custT="1">
        <dgm:style>
          <a:lnRef idx="1">
            <a:schemeClr val="accent4"/>
          </a:lnRef>
          <a:fillRef idx="2">
            <a:schemeClr val="accent4"/>
          </a:fillRef>
          <a:effectRef idx="1">
            <a:schemeClr val="accent4"/>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Outcome Data</a:t>
          </a:r>
        </a:p>
      </dgm:t>
    </dgm:pt>
    <dgm:pt modelId="{71EFBC23-BDE2-0945-A739-B9D3152B261C}" type="parTrans" cxnId="{58326147-D729-0D40-8AE1-A228359E7460}">
      <dgm:prSet/>
      <dgm:spPr/>
      <dgm:t>
        <a:bodyPr/>
        <a:lstStyle/>
        <a:p>
          <a:endParaRPr lang="en-US"/>
        </a:p>
      </dgm:t>
    </dgm:pt>
    <dgm:pt modelId="{21E1E3B4-ECC3-0640-8CE1-B16B6D489998}" type="sibTrans" cxnId="{58326147-D729-0D40-8AE1-A228359E7460}">
      <dgm:prSet/>
      <dgm:spPr/>
      <dgm:t>
        <a:bodyPr/>
        <a:lstStyle/>
        <a:p>
          <a:endParaRPr lang="en-US"/>
        </a:p>
      </dgm:t>
    </dgm:pt>
    <dgm:pt modelId="{D957D39A-3A77-A94D-8C8C-32EACE52B432}">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t>Is the plan resulting in progress towards our goals (desired outcomes)</a:t>
          </a:r>
        </a:p>
      </dgm:t>
    </dgm:pt>
    <dgm:pt modelId="{5502AC4D-FE48-454C-90AC-18479AEE29E5}" type="parTrans" cxnId="{580570CD-5699-EC42-AFD1-DCF27474C135}">
      <dgm:prSet/>
      <dgm:spPr/>
      <dgm:t>
        <a:bodyPr/>
        <a:lstStyle/>
        <a:p>
          <a:endParaRPr lang="en-US"/>
        </a:p>
      </dgm:t>
    </dgm:pt>
    <dgm:pt modelId="{FA5C7A82-8E9E-6643-93F0-B2276CEE6732}" type="sibTrans" cxnId="{580570CD-5699-EC42-AFD1-DCF27474C135}">
      <dgm:prSet/>
      <dgm:spPr/>
      <dgm:t>
        <a:bodyPr/>
        <a:lstStyle/>
        <a:p>
          <a:endParaRPr lang="en-US"/>
        </a:p>
      </dgm:t>
    </dgm:pt>
    <dgm:pt modelId="{60D4B124-7789-7248-B343-B3FF65C9673A}" type="pres">
      <dgm:prSet presAssocID="{B1E1ABD6-300B-F74B-8DE7-DED97A9BD280}" presName="Name0" presStyleCnt="0">
        <dgm:presLayoutVars>
          <dgm:dir/>
          <dgm:animLvl val="lvl"/>
          <dgm:resizeHandles val="exact"/>
        </dgm:presLayoutVars>
      </dgm:prSet>
      <dgm:spPr/>
    </dgm:pt>
    <dgm:pt modelId="{F78C004A-8AD5-3F4A-BB72-37900713F09E}" type="pres">
      <dgm:prSet presAssocID="{B1E1ABD6-300B-F74B-8DE7-DED97A9BD280}" presName="tSp" presStyleCnt="0"/>
      <dgm:spPr/>
    </dgm:pt>
    <dgm:pt modelId="{CAA76A22-44F8-9949-90B9-7AFB4AAF04CE}" type="pres">
      <dgm:prSet presAssocID="{B1E1ABD6-300B-F74B-8DE7-DED97A9BD280}" presName="bSp" presStyleCnt="0"/>
      <dgm:spPr/>
    </dgm:pt>
    <dgm:pt modelId="{CB730521-A785-B54B-BE9F-477339DC6947}" type="pres">
      <dgm:prSet presAssocID="{B1E1ABD6-300B-F74B-8DE7-DED97A9BD280}" presName="process" presStyleCnt="0"/>
      <dgm:spPr/>
    </dgm:pt>
    <dgm:pt modelId="{13067C30-DFE5-5048-A413-6ADAD751DD23}" type="pres">
      <dgm:prSet presAssocID="{3DCB73E9-BD6E-DE4F-92D7-596A7FE1AC13}" presName="composite1" presStyleCnt="0"/>
      <dgm:spPr/>
    </dgm:pt>
    <dgm:pt modelId="{14969551-DA18-1348-B307-6E85CA0B5E44}" type="pres">
      <dgm:prSet presAssocID="{3DCB73E9-BD6E-DE4F-92D7-596A7FE1AC13}" presName="dummyNode1" presStyleLbl="node1" presStyleIdx="0" presStyleCnt="2"/>
      <dgm:spPr/>
    </dgm:pt>
    <dgm:pt modelId="{44ABF3F2-1AB8-364A-97EB-6C8BA8B7408D}" type="pres">
      <dgm:prSet presAssocID="{3DCB73E9-BD6E-DE4F-92D7-596A7FE1AC13}" presName="childNode1" presStyleLbl="bgAcc1" presStyleIdx="0" presStyleCnt="2" custScaleX="120782">
        <dgm:presLayoutVars>
          <dgm:bulletEnabled val="1"/>
        </dgm:presLayoutVars>
      </dgm:prSet>
      <dgm:spPr/>
    </dgm:pt>
    <dgm:pt modelId="{AA045EF0-C6FD-7540-B11F-C2615CD496A6}" type="pres">
      <dgm:prSet presAssocID="{3DCB73E9-BD6E-DE4F-92D7-596A7FE1AC13}" presName="childNode1tx" presStyleLbl="bgAcc1" presStyleIdx="0" presStyleCnt="2">
        <dgm:presLayoutVars>
          <dgm:bulletEnabled val="1"/>
        </dgm:presLayoutVars>
      </dgm:prSet>
      <dgm:spPr/>
    </dgm:pt>
    <dgm:pt modelId="{512F9923-53EB-6C46-BD91-F57D19EC4AFF}" type="pres">
      <dgm:prSet presAssocID="{3DCB73E9-BD6E-DE4F-92D7-596A7FE1AC13}" presName="parentNode1" presStyleLbl="node1" presStyleIdx="0" presStyleCnt="2" custLinFactNeighborX="11654" custLinFactNeighborY="2639">
        <dgm:presLayoutVars>
          <dgm:chMax val="1"/>
          <dgm:bulletEnabled val="1"/>
        </dgm:presLayoutVars>
      </dgm:prSet>
      <dgm:spPr/>
    </dgm:pt>
    <dgm:pt modelId="{CBC80644-CE74-1049-82BA-E000E42F1F7C}" type="pres">
      <dgm:prSet presAssocID="{3DCB73E9-BD6E-DE4F-92D7-596A7FE1AC13}" presName="connSite1" presStyleCnt="0"/>
      <dgm:spPr/>
    </dgm:pt>
    <dgm:pt modelId="{C8F15AA8-2C2D-7A4B-BD76-414FEA08A9E3}" type="pres">
      <dgm:prSet presAssocID="{EBB9C2DA-AC68-D042-A9EE-48AAAF31584A}" presName="Name9" presStyleLbl="sibTrans2D1" presStyleIdx="0" presStyleCnt="1" custLinFactNeighborX="2083" custLinFactNeighborY="-10921"/>
      <dgm:spPr/>
    </dgm:pt>
    <dgm:pt modelId="{8C9E844B-AFC2-D347-85D0-C754B442EF3E}" type="pres">
      <dgm:prSet presAssocID="{E0F3D442-4F86-6E46-B7CD-E7C28538A6CE}" presName="composite2" presStyleCnt="0"/>
      <dgm:spPr/>
    </dgm:pt>
    <dgm:pt modelId="{792CBE42-FF7F-FF48-937B-6F554E3C0ADD}" type="pres">
      <dgm:prSet presAssocID="{E0F3D442-4F86-6E46-B7CD-E7C28538A6CE}" presName="dummyNode2" presStyleLbl="node1" presStyleIdx="0" presStyleCnt="2"/>
      <dgm:spPr/>
    </dgm:pt>
    <dgm:pt modelId="{B6D00971-22BC-954F-A256-EB08BD2F6C26}" type="pres">
      <dgm:prSet presAssocID="{E0F3D442-4F86-6E46-B7CD-E7C28538A6CE}" presName="childNode2" presStyleLbl="bgAcc1" presStyleIdx="1" presStyleCnt="2" custScaleX="120782" custLinFactNeighborX="3086" custLinFactNeighborY="1719">
        <dgm:presLayoutVars>
          <dgm:bulletEnabled val="1"/>
        </dgm:presLayoutVars>
      </dgm:prSet>
      <dgm:spPr/>
    </dgm:pt>
    <dgm:pt modelId="{62A0D0D3-49B5-514F-8FD5-67E5B8CF0DD3}" type="pres">
      <dgm:prSet presAssocID="{E0F3D442-4F86-6E46-B7CD-E7C28538A6CE}" presName="childNode2tx" presStyleLbl="bgAcc1" presStyleIdx="1" presStyleCnt="2">
        <dgm:presLayoutVars>
          <dgm:bulletEnabled val="1"/>
        </dgm:presLayoutVars>
      </dgm:prSet>
      <dgm:spPr/>
    </dgm:pt>
    <dgm:pt modelId="{C7AF11DF-52FE-B046-8191-0A87E9386199}" type="pres">
      <dgm:prSet presAssocID="{E0F3D442-4F86-6E46-B7CD-E7C28538A6CE}" presName="parentNode2" presStyleLbl="node1" presStyleIdx="1" presStyleCnt="2" custScaleX="116505" custLinFactNeighborX="18046" custLinFactNeighborY="7067">
        <dgm:presLayoutVars>
          <dgm:chMax val="0"/>
          <dgm:bulletEnabled val="1"/>
        </dgm:presLayoutVars>
      </dgm:prSet>
      <dgm:spPr/>
    </dgm:pt>
    <dgm:pt modelId="{5A8AB177-AFD5-A549-BC5F-A70AEED8073A}" type="pres">
      <dgm:prSet presAssocID="{E0F3D442-4F86-6E46-B7CD-E7C28538A6CE}" presName="connSite2" presStyleCnt="0"/>
      <dgm:spPr/>
    </dgm:pt>
  </dgm:ptLst>
  <dgm:cxnLst>
    <dgm:cxn modelId="{27395C24-6240-3743-BBB7-4EE62D942B36}" srcId="{B1E1ABD6-300B-F74B-8DE7-DED97A9BD280}" destId="{3DCB73E9-BD6E-DE4F-92D7-596A7FE1AC13}" srcOrd="0" destOrd="0" parTransId="{0AD10F44-B7D9-EE48-9B34-6F59CFC2A256}" sibTransId="{EBB9C2DA-AC68-D042-A9EE-48AAAF31584A}"/>
    <dgm:cxn modelId="{9CC9CD43-44E7-524C-9CD1-FF4331DF7327}" type="presOf" srcId="{D957D39A-3A77-A94D-8C8C-32EACE52B432}" destId="{62A0D0D3-49B5-514F-8FD5-67E5B8CF0DD3}" srcOrd="1" destOrd="0" presId="urn:microsoft.com/office/officeart/2005/8/layout/hProcess4"/>
    <dgm:cxn modelId="{58326147-D729-0D40-8AE1-A228359E7460}" srcId="{B1E1ABD6-300B-F74B-8DE7-DED97A9BD280}" destId="{E0F3D442-4F86-6E46-B7CD-E7C28538A6CE}" srcOrd="1" destOrd="0" parTransId="{71EFBC23-BDE2-0945-A739-B9D3152B261C}" sibTransId="{21E1E3B4-ECC3-0640-8CE1-B16B6D489998}"/>
    <dgm:cxn modelId="{E50E134A-A169-9F45-BB0C-0446649A9876}" type="presOf" srcId="{EBB9C2DA-AC68-D042-A9EE-48AAAF31584A}" destId="{C8F15AA8-2C2D-7A4B-BD76-414FEA08A9E3}" srcOrd="0" destOrd="0" presId="urn:microsoft.com/office/officeart/2005/8/layout/hProcess4"/>
    <dgm:cxn modelId="{07710A7D-AEE9-C549-A51A-5D4C7EC6756E}" type="presOf" srcId="{B1E1ABD6-300B-F74B-8DE7-DED97A9BD280}" destId="{60D4B124-7789-7248-B343-B3FF65C9673A}" srcOrd="0" destOrd="0" presId="urn:microsoft.com/office/officeart/2005/8/layout/hProcess4"/>
    <dgm:cxn modelId="{BC277F80-16D4-4F4D-B514-E536D66803AF}" type="presOf" srcId="{E0F3D442-4F86-6E46-B7CD-E7C28538A6CE}" destId="{C7AF11DF-52FE-B046-8191-0A87E9386199}" srcOrd="0" destOrd="0" presId="urn:microsoft.com/office/officeart/2005/8/layout/hProcess4"/>
    <dgm:cxn modelId="{BE74FC82-2163-A344-950B-65AD6D2B50F7}" type="presOf" srcId="{AFA8627B-969D-5547-9091-55CC2B38A936}" destId="{44ABF3F2-1AB8-364A-97EB-6C8BA8B7408D}" srcOrd="0" destOrd="0" presId="urn:microsoft.com/office/officeart/2005/8/layout/hProcess4"/>
    <dgm:cxn modelId="{B501A6BA-6B8E-4443-9D86-4FA604AD16AC}" type="presOf" srcId="{AFA8627B-969D-5547-9091-55CC2B38A936}" destId="{AA045EF0-C6FD-7540-B11F-C2615CD496A6}" srcOrd="1" destOrd="0" presId="urn:microsoft.com/office/officeart/2005/8/layout/hProcess4"/>
    <dgm:cxn modelId="{580570CD-5699-EC42-AFD1-DCF27474C135}" srcId="{E0F3D442-4F86-6E46-B7CD-E7C28538A6CE}" destId="{D957D39A-3A77-A94D-8C8C-32EACE52B432}" srcOrd="0" destOrd="0" parTransId="{5502AC4D-FE48-454C-90AC-18479AEE29E5}" sibTransId="{FA5C7A82-8E9E-6643-93F0-B2276CEE6732}"/>
    <dgm:cxn modelId="{8836ECDD-69E2-4645-85D8-BD38F33D86A0}" type="presOf" srcId="{D957D39A-3A77-A94D-8C8C-32EACE52B432}" destId="{B6D00971-22BC-954F-A256-EB08BD2F6C26}" srcOrd="0" destOrd="0" presId="urn:microsoft.com/office/officeart/2005/8/layout/hProcess4"/>
    <dgm:cxn modelId="{FE711FDE-047C-4F40-BDC2-2B889ED3A8B9}" type="presOf" srcId="{3DCB73E9-BD6E-DE4F-92D7-596A7FE1AC13}" destId="{512F9923-53EB-6C46-BD91-F57D19EC4AFF}" srcOrd="0" destOrd="0" presId="urn:microsoft.com/office/officeart/2005/8/layout/hProcess4"/>
    <dgm:cxn modelId="{74AD8DDF-9B8A-B346-80D5-4CAC9E886E5B}" srcId="{3DCB73E9-BD6E-DE4F-92D7-596A7FE1AC13}" destId="{AFA8627B-969D-5547-9091-55CC2B38A936}" srcOrd="0" destOrd="0" parTransId="{95BEFDC5-B5F8-B541-808C-F88B6696F126}" sibTransId="{6241744A-AD16-994C-A889-1872A250B88A}"/>
    <dgm:cxn modelId="{873CA79D-0569-BA49-BBF4-40DDB3BB4767}" type="presParOf" srcId="{60D4B124-7789-7248-B343-B3FF65C9673A}" destId="{F78C004A-8AD5-3F4A-BB72-37900713F09E}" srcOrd="0" destOrd="0" presId="urn:microsoft.com/office/officeart/2005/8/layout/hProcess4"/>
    <dgm:cxn modelId="{CD425DD2-9A71-C849-8C68-1FC3CADE870D}" type="presParOf" srcId="{60D4B124-7789-7248-B343-B3FF65C9673A}" destId="{CAA76A22-44F8-9949-90B9-7AFB4AAF04CE}" srcOrd="1" destOrd="0" presId="urn:microsoft.com/office/officeart/2005/8/layout/hProcess4"/>
    <dgm:cxn modelId="{46C6B9FF-73DB-A346-8FC6-A50D260FC0F3}" type="presParOf" srcId="{60D4B124-7789-7248-B343-B3FF65C9673A}" destId="{CB730521-A785-B54B-BE9F-477339DC6947}" srcOrd="2" destOrd="0" presId="urn:microsoft.com/office/officeart/2005/8/layout/hProcess4"/>
    <dgm:cxn modelId="{9923E04C-11DE-9B40-927C-4ED8A621AEBA}" type="presParOf" srcId="{CB730521-A785-B54B-BE9F-477339DC6947}" destId="{13067C30-DFE5-5048-A413-6ADAD751DD23}" srcOrd="0" destOrd="0" presId="urn:microsoft.com/office/officeart/2005/8/layout/hProcess4"/>
    <dgm:cxn modelId="{B809FDAA-26E4-E44D-8E26-422AC689D3EE}" type="presParOf" srcId="{13067C30-DFE5-5048-A413-6ADAD751DD23}" destId="{14969551-DA18-1348-B307-6E85CA0B5E44}" srcOrd="0" destOrd="0" presId="urn:microsoft.com/office/officeart/2005/8/layout/hProcess4"/>
    <dgm:cxn modelId="{AC6634D3-BE7C-D04D-B33F-AB10826D908B}" type="presParOf" srcId="{13067C30-DFE5-5048-A413-6ADAD751DD23}" destId="{44ABF3F2-1AB8-364A-97EB-6C8BA8B7408D}" srcOrd="1" destOrd="0" presId="urn:microsoft.com/office/officeart/2005/8/layout/hProcess4"/>
    <dgm:cxn modelId="{DA4F5C40-C2F4-6D45-8009-3D6BD028E2A9}" type="presParOf" srcId="{13067C30-DFE5-5048-A413-6ADAD751DD23}" destId="{AA045EF0-C6FD-7540-B11F-C2615CD496A6}" srcOrd="2" destOrd="0" presId="urn:microsoft.com/office/officeart/2005/8/layout/hProcess4"/>
    <dgm:cxn modelId="{BD21FFAC-63D8-2348-BDEB-A7C30673CF48}" type="presParOf" srcId="{13067C30-DFE5-5048-A413-6ADAD751DD23}" destId="{512F9923-53EB-6C46-BD91-F57D19EC4AFF}" srcOrd="3" destOrd="0" presId="urn:microsoft.com/office/officeart/2005/8/layout/hProcess4"/>
    <dgm:cxn modelId="{E27270BB-0F74-A344-97E9-15D2DEBFD769}" type="presParOf" srcId="{13067C30-DFE5-5048-A413-6ADAD751DD23}" destId="{CBC80644-CE74-1049-82BA-E000E42F1F7C}" srcOrd="4" destOrd="0" presId="urn:microsoft.com/office/officeart/2005/8/layout/hProcess4"/>
    <dgm:cxn modelId="{E9DE2BAE-6399-214B-B794-953C90931548}" type="presParOf" srcId="{CB730521-A785-B54B-BE9F-477339DC6947}" destId="{C8F15AA8-2C2D-7A4B-BD76-414FEA08A9E3}" srcOrd="1" destOrd="0" presId="urn:microsoft.com/office/officeart/2005/8/layout/hProcess4"/>
    <dgm:cxn modelId="{7323497C-70C8-3F4C-A556-E22C02A856F4}" type="presParOf" srcId="{CB730521-A785-B54B-BE9F-477339DC6947}" destId="{8C9E844B-AFC2-D347-85D0-C754B442EF3E}" srcOrd="2" destOrd="0" presId="urn:microsoft.com/office/officeart/2005/8/layout/hProcess4"/>
    <dgm:cxn modelId="{1DB3B851-346A-A649-8D6D-DD7500C2221F}" type="presParOf" srcId="{8C9E844B-AFC2-D347-85D0-C754B442EF3E}" destId="{792CBE42-FF7F-FF48-937B-6F554E3C0ADD}" srcOrd="0" destOrd="0" presId="urn:microsoft.com/office/officeart/2005/8/layout/hProcess4"/>
    <dgm:cxn modelId="{A52CDD24-393A-8342-8381-5BC2ED5FC334}" type="presParOf" srcId="{8C9E844B-AFC2-D347-85D0-C754B442EF3E}" destId="{B6D00971-22BC-954F-A256-EB08BD2F6C26}" srcOrd="1" destOrd="0" presId="urn:microsoft.com/office/officeart/2005/8/layout/hProcess4"/>
    <dgm:cxn modelId="{CFD442C2-B8AA-DC43-9D34-F42288B6D011}" type="presParOf" srcId="{8C9E844B-AFC2-D347-85D0-C754B442EF3E}" destId="{62A0D0D3-49B5-514F-8FD5-67E5B8CF0DD3}" srcOrd="2" destOrd="0" presId="urn:microsoft.com/office/officeart/2005/8/layout/hProcess4"/>
    <dgm:cxn modelId="{C40E8827-ABAC-B44E-822B-BF0E6E4240D8}" type="presParOf" srcId="{8C9E844B-AFC2-D347-85D0-C754B442EF3E}" destId="{C7AF11DF-52FE-B046-8191-0A87E9386199}" srcOrd="3" destOrd="0" presId="urn:microsoft.com/office/officeart/2005/8/layout/hProcess4"/>
    <dgm:cxn modelId="{9CFEFC7D-4ECE-314A-9691-D68FB223A639}" type="presParOf" srcId="{8C9E844B-AFC2-D347-85D0-C754B442EF3E}" destId="{5A8AB177-AFD5-A549-BC5F-A70AEED8073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dirty="0">
              <a:latin typeface="+mn-lt"/>
            </a:rPr>
            <a:t>Define</a:t>
          </a: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dirty="0">
              <a:latin typeface="+mn-lt"/>
            </a:rPr>
            <a:t>Evaluate</a:t>
          </a: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dgm:spPr>
      <dgm:t>
        <a:bodyPr/>
        <a:lstStyle/>
        <a:p>
          <a:r>
            <a:rPr lang="en-US" sz="2000">
              <a:solidFill>
                <a:srgbClr val="061DB2"/>
              </a:solidFill>
            </a:rPr>
            <a:t>Enhance Tier 1 and Consider Tiers 2 and 3</a:t>
          </a:r>
          <a:endParaRPr lang="en-US" sz="2000" dirty="0">
            <a:solidFill>
              <a:srgbClr val="061DB2"/>
            </a:solidFill>
          </a:endParaRP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77C6AF51-03FC-FC49-AFC9-68E0E234E71F}" srcId="{6FE58015-7759-7A42-88A8-B460E94FD752}" destId="{FABA3BE2-F442-E34E-AF40-C38551048F87}" srcOrd="3" destOrd="0" parTransId="{CFF2D9E9-F97E-504D-8D9E-FC5B69A44BA6}" sibTransId="{61679E7A-052A-1741-A9B7-540228FB8C19}"/>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034C3173-99A4-C847-8611-72EFAA82F980}" type="presOf" srcId="{EE528CC3-7149-1B46-AF73-AB4A0794C67D}" destId="{1C2C093B-78FC-084C-A8C1-6FD47F37451D}" srcOrd="0" destOrd="0" presId="urn:microsoft.com/office/officeart/2005/8/layout/lProcess2"/>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1: Getting Started with PBIS</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1</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13BA419-EB23-5C44-B309-CA3B2399E03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1: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dirty="0"/>
        </a:p>
      </dgm:t>
    </dgm:pt>
    <dgm:pt modelId="{5E838FBD-C651-7649-8DD3-47AA09C3D6CF}" type="parTrans" cxnId="{585FF786-668F-D443-9301-EB3715892C13}">
      <dgm:prSet/>
      <dgm:spPr/>
      <dgm:t>
        <a:bodyPr/>
        <a:lstStyle/>
        <a:p>
          <a:endParaRPr lang="en-US"/>
        </a:p>
      </dgm:t>
    </dgm:pt>
    <dgm:pt modelId="{4D8BC2B2-741D-AA4E-B34B-CB2F8BFA3972}" type="sibTrans" cxnId="{585FF786-668F-D443-9301-EB3715892C13}">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2</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98A08D0F-438B-F142-BF99-31926137D2ED}">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2: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dirty="0"/>
        </a:p>
      </dgm:t>
    </dgm:pt>
    <dgm:pt modelId="{56BB60C7-8216-A049-A052-23DC1903F5E8}" type="parTrans" cxnId="{1BC898B7-9A3C-6D47-8E56-4F7CA5BFB8C1}">
      <dgm:prSet/>
      <dgm:spPr/>
      <dgm:t>
        <a:bodyPr/>
        <a:lstStyle/>
        <a:p>
          <a:endParaRPr lang="en-US"/>
        </a:p>
      </dgm:t>
    </dgm:pt>
    <dgm:pt modelId="{32F2D949-017B-6542-89C8-28431D70DD13}" type="sibTrans" cxnId="{1BC898B7-9A3C-6D47-8E56-4F7CA5BFB8C1}">
      <dgm:prSet/>
      <dgm:spPr/>
      <dgm:t>
        <a:bodyPr/>
        <a:lstStyle/>
        <a:p>
          <a:endParaRPr lang="en-US"/>
        </a:p>
      </dgm:t>
    </dgm:pt>
    <dgm:pt modelId="{CCD8335F-F908-7F49-A260-F648F974674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3</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dirty="0"/>
        </a:p>
      </dgm:t>
    </dgm:pt>
    <dgm:pt modelId="{842948AA-9620-2148-BF43-34B85DE41F93}" type="parTrans" cxnId="{A844FA47-FEC8-4745-9510-8FC3FEA978BB}">
      <dgm:prSet/>
      <dgm:spPr/>
      <dgm:t>
        <a:bodyPr/>
        <a:lstStyle/>
        <a:p>
          <a:endParaRPr lang="en-US"/>
        </a:p>
      </dgm:t>
    </dgm:pt>
    <dgm:pt modelId="{9B1C5D7E-CFAE-1345-BE96-F2B8A073F3EF}" type="sibTrans" cxnId="{A844FA47-FEC8-4745-9510-8FC3FEA978BB}">
      <dgm:prSet/>
      <dgm:spPr/>
      <dgm:t>
        <a:bodyPr/>
        <a:lstStyle/>
        <a:p>
          <a:endParaRPr lang="en-US"/>
        </a:p>
      </dgm:t>
    </dgm:pt>
    <dgm:pt modelId="{3A76AD05-95E5-F340-8728-37CBAD648560}">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4: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dirty="0"/>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3</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A9F25EB7-9593-904B-9CA2-D96BDDD4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5: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dirty="0"/>
        </a:p>
      </dgm:t>
    </dgm:pt>
    <dgm:pt modelId="{EBA5DB3C-B717-B045-83FD-278673999525}" type="parTrans" cxnId="{3C12F149-4F56-064C-AFFD-A8A0694EB329}">
      <dgm:prSet/>
      <dgm:spPr/>
      <dgm:t>
        <a:bodyPr/>
        <a:lstStyle/>
        <a:p>
          <a:endParaRPr lang="en-US"/>
        </a:p>
      </dgm:t>
    </dgm:pt>
    <dgm:pt modelId="{4BAEDFB7-3DDB-D642-B041-E3B362F79DE5}" type="sibTrans" cxnId="{3C12F149-4F56-064C-AFFD-A8A0694EB329}">
      <dgm:prSet/>
      <dgm:spPr/>
      <dgm:t>
        <a:bodyPr/>
        <a:lstStyle/>
        <a:p>
          <a:endParaRPr lang="en-US"/>
        </a:p>
      </dgm:t>
    </dgm:pt>
    <dgm:pt modelId="{15E7F59C-F70B-2848-A8B6-D693B24AA84B}">
      <dgm:prSet>
        <dgm:style>
          <a:lnRef idx="2">
            <a:schemeClr val="accent1"/>
          </a:lnRef>
          <a:fillRef idx="1">
            <a:schemeClr val="lt1"/>
          </a:fillRef>
          <a:effectRef idx="0">
            <a:schemeClr val="accent1"/>
          </a:effectRef>
          <a:fontRef idx="minor">
            <a:schemeClr val="dk1"/>
          </a:fontRef>
        </dgm:style>
      </dgm:prSet>
      <dgm:spPr/>
      <dgm:t>
        <a:bodyPr/>
        <a:lstStyle/>
        <a:p>
          <a:r>
            <a:rPr lang="en-US" dirty="0"/>
            <a:t>Step 6: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dirty="0"/>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4776C431-7FDB-5A4B-8A25-7809B8A2A846}">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4</a:t>
          </a:r>
        </a:p>
      </dgm:t>
    </dgm:pt>
    <dgm:pt modelId="{5EE76E92-763F-8043-A4A0-B0B544172259}" type="parTrans" cxnId="{3D53235E-4D56-2142-B649-95BEF6381A58}">
      <dgm:prSet/>
      <dgm:spPr/>
      <dgm:t>
        <a:bodyPr/>
        <a:lstStyle/>
        <a:p>
          <a:endParaRPr lang="en-US"/>
        </a:p>
      </dgm:t>
    </dgm:pt>
    <dgm:pt modelId="{BF50D61B-3FA2-874E-BF66-E80ECA043DB4}" type="sibTrans" cxnId="{3D53235E-4D56-2142-B649-95BEF6381A58}">
      <dgm:prSet/>
      <dgm:spPr/>
      <dgm:t>
        <a:bodyPr/>
        <a:lstStyle/>
        <a:p>
          <a:endParaRPr lang="en-US"/>
        </a:p>
      </dgm:t>
    </dgm:pt>
    <dgm:pt modelId="{87EC5A22-DE86-854B-BA03-7A7C09143145}">
      <dgm:prSet>
        <dgm:style>
          <a:lnRef idx="2">
            <a:schemeClr val="accent1"/>
          </a:lnRef>
          <a:fillRef idx="1">
            <a:schemeClr val="lt1"/>
          </a:fillRef>
          <a:effectRef idx="0">
            <a:schemeClr val="accent1"/>
          </a:effectRef>
          <a:fontRef idx="minor">
            <a:schemeClr val="dk1"/>
          </a:fontRef>
        </dgm:style>
      </dgm:prSet>
      <dgm:spPr/>
      <dgm:t>
        <a:bodyPr/>
        <a:lstStyle/>
        <a:p>
          <a:r>
            <a:rPr lang="en-US" dirty="0"/>
            <a:t>Step 7: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dirty="0"/>
        </a:p>
      </dgm:t>
    </dgm:pt>
    <dgm:pt modelId="{BDE54BDB-60A7-9844-B3EF-4B777460C18B}" type="parTrans" cxnId="{C08F4A03-A3C2-9C48-8E48-61EB8303D755}">
      <dgm:prSet/>
      <dgm:spPr/>
      <dgm:t>
        <a:bodyPr/>
        <a:lstStyle/>
        <a:p>
          <a:endParaRPr lang="en-US"/>
        </a:p>
      </dgm:t>
    </dgm:pt>
    <dgm:pt modelId="{E81B2357-8132-5C48-8B6A-A247955BC6DB}" type="sibTrans" cxnId="{C08F4A03-A3C2-9C48-8E48-61EB8303D755}">
      <dgm:prSet/>
      <dgm:spPr/>
      <dgm:t>
        <a:bodyPr/>
        <a:lstStyle/>
        <a:p>
          <a:endParaRPr lang="en-US"/>
        </a:p>
      </dgm:t>
    </dgm:pt>
    <dgm:pt modelId="{20270089-862B-BC42-A6B0-890C2E37BA7A}">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5</a:t>
          </a:r>
        </a:p>
      </dgm:t>
    </dgm:pt>
    <dgm:pt modelId="{E8B31E8A-EF51-B846-8065-2F92152E4270}" type="parTrans" cxnId="{5BDFB4E7-A196-0649-AB8C-71D0083CFAC6}">
      <dgm:prSet/>
      <dgm:spPr/>
      <dgm:t>
        <a:bodyPr/>
        <a:lstStyle/>
        <a:p>
          <a:endParaRPr lang="en-US"/>
        </a:p>
      </dgm:t>
    </dgm:pt>
    <dgm:pt modelId="{74C8D7F1-9666-C84D-8E00-4E419208820A}" type="sibTrans" cxnId="{5BDFB4E7-A196-0649-AB8C-71D0083CFAC6}">
      <dgm:prSet/>
      <dgm:spPr/>
      <dgm:t>
        <a:bodyPr/>
        <a:lstStyle/>
        <a:p>
          <a:endParaRPr lang="en-US"/>
        </a:p>
      </dgm:t>
    </dgm:pt>
    <dgm:pt modelId="{784F5206-8C1F-4044-96F6-A1862BF1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8: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dirty="0"/>
        </a:p>
      </dgm:t>
    </dgm:pt>
    <dgm:pt modelId="{3527CDB4-97B4-AC48-B75C-69B4E76849FC}" type="parTrans" cxnId="{C856BA36-1065-1A4E-A955-3363C6184015}">
      <dgm:prSet/>
      <dgm:spPr/>
      <dgm:t>
        <a:bodyPr/>
        <a:lstStyle/>
        <a:p>
          <a:endParaRPr lang="en-US"/>
        </a:p>
      </dgm:t>
    </dgm:pt>
    <dgm:pt modelId="{1C4FC236-51DC-8341-8AD0-180DA4171EE3}" type="sibTrans" cxnId="{C856BA36-1065-1A4E-A955-3363C6184015}">
      <dgm:prSet/>
      <dgm:spPr/>
      <dgm:t>
        <a:bodyPr/>
        <a:lstStyle/>
        <a:p>
          <a:endParaRPr lang="en-US"/>
        </a:p>
      </dgm:t>
    </dgm:pt>
    <dgm:pt modelId="{CA766D9D-70DE-7F44-990C-16FB73BA93DF}">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6</a:t>
          </a:r>
        </a:p>
      </dgm:t>
    </dgm:pt>
    <dgm:pt modelId="{62176AF4-27C7-CD49-A078-844946D60D98}" type="parTrans" cxnId="{E311C3EA-B8E6-A84D-910C-8B930F99C661}">
      <dgm:prSet/>
      <dgm:spPr/>
      <dgm:t>
        <a:bodyPr/>
        <a:lstStyle/>
        <a:p>
          <a:endParaRPr lang="en-US"/>
        </a:p>
      </dgm:t>
    </dgm:pt>
    <dgm:pt modelId="{259B84AA-47A2-D941-8B0E-EB6872691D08}" type="sibTrans" cxnId="{E311C3EA-B8E6-A84D-910C-8B930F99C661}">
      <dgm:prSet/>
      <dgm:spPr/>
      <dgm:t>
        <a:bodyPr/>
        <a:lstStyle/>
        <a:p>
          <a:endParaRPr lang="en-US"/>
        </a:p>
      </dgm:t>
    </dgm:pt>
    <dgm:pt modelId="{B788B918-8D29-7A4C-B423-55AB4580586A}">
      <dgm:prSet>
        <dgm:style>
          <a:lnRef idx="2">
            <a:schemeClr val="accent1"/>
          </a:lnRef>
          <a:fillRef idx="1">
            <a:schemeClr val="lt1"/>
          </a:fillRef>
          <a:effectRef idx="0">
            <a:schemeClr val="accent1"/>
          </a:effectRef>
          <a:fontRef idx="minor">
            <a:schemeClr val="dk1"/>
          </a:fontRef>
        </dgm:style>
      </dgm:prSet>
      <dgm:spPr/>
      <dgm:t>
        <a:bodyPr/>
        <a:lstStyle/>
        <a:p>
          <a:r>
            <a:rPr lang="en-US" dirty="0"/>
            <a:t>Step 9: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dirty="0"/>
        </a:p>
      </dgm:t>
    </dgm:pt>
    <dgm:pt modelId="{51BC697D-B6A6-5E47-B94C-7B224E42827C}" type="parTrans" cxnId="{78CDE3AE-19FA-6C42-B7CD-6EC725910884}">
      <dgm:prSet/>
      <dgm:spPr/>
      <dgm:t>
        <a:bodyPr/>
        <a:lstStyle/>
        <a:p>
          <a:endParaRPr lang="en-US"/>
        </a:p>
      </dgm:t>
    </dgm:pt>
    <dgm:pt modelId="{918ADBA6-FBC2-664C-AF45-79860B732466}" type="sibTrans" cxnId="{78CDE3AE-19FA-6C42-B7CD-6EC725910884}">
      <dgm:prSet/>
      <dgm:spPr/>
      <dgm:t>
        <a:bodyPr/>
        <a:lstStyle/>
        <a:p>
          <a:endParaRPr lang="en-US"/>
        </a:p>
      </dgm:t>
    </dgm:pt>
    <dgm:pt modelId="{21630C3E-CB53-3B41-AFF1-AA62CA62C9FA}">
      <dgm:prSet>
        <dgm:style>
          <a:lnRef idx="2">
            <a:schemeClr val="accent1"/>
          </a:lnRef>
          <a:fillRef idx="1">
            <a:schemeClr val="lt1"/>
          </a:fillRef>
          <a:effectRef idx="0">
            <a:schemeClr val="accent1"/>
          </a:effectRef>
          <a:fontRef idx="minor">
            <a:schemeClr val="dk1"/>
          </a:fontRef>
        </dgm:style>
      </dgm:prSet>
      <dgm:spPr/>
      <dgm:t>
        <a:bodyPr/>
        <a:lstStyle/>
        <a:p>
          <a:r>
            <a:rPr lang="en-US" dirty="0"/>
            <a:t>Step 10</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dirty="0"/>
        </a:p>
      </dgm:t>
    </dgm:pt>
    <dgm:pt modelId="{46FFAA8F-D90B-5348-9C86-84B0563208D3}" type="parTrans" cxnId="{49E58EBD-D621-FE41-85B6-21338E0E4203}">
      <dgm:prSet/>
      <dgm:spPr/>
      <dgm:t>
        <a:bodyPr/>
        <a:lstStyle/>
        <a:p>
          <a:endParaRPr lang="en-US"/>
        </a:p>
      </dgm:t>
    </dgm:pt>
    <dgm:pt modelId="{4261860B-37E7-C946-81AA-C50A331EAE7B}" type="sibTrans" cxnId="{49E58EBD-D621-FE41-85B6-21338E0E4203}">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60907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6"/>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6">
        <dgm:presLayoutVars>
          <dgm:chPref val="3"/>
        </dgm:presLayoutVars>
      </dgm:prSet>
      <dgm:spPr/>
    </dgm:pt>
    <dgm:pt modelId="{D77C884D-E628-9346-AD5A-42986AC33A3D}" type="pres">
      <dgm:prSet presAssocID="{FB038EF3-0F49-E44E-A35F-720BEA9BCDCA}" presName="rootConnector" presStyleLbl="node2" presStyleIdx="0" presStyleCnt="6"/>
      <dgm:spPr/>
    </dgm:pt>
    <dgm:pt modelId="{7A2CA4C0-E0F3-9A44-9EAC-CCFC1BC961FF}" type="pres">
      <dgm:prSet presAssocID="{FB038EF3-0F49-E44E-A35F-720BEA9BCDCA}" presName="hierChild4" presStyleCnt="0"/>
      <dgm:spPr/>
    </dgm:pt>
    <dgm:pt modelId="{8A24E5BB-7E06-D64C-8ABE-4AC031D64E8A}" type="pres">
      <dgm:prSet presAssocID="{5E838FBD-C651-7649-8DD3-47AA09C3D6CF}" presName="Name37" presStyleLbl="parChTrans1D3" presStyleIdx="0" presStyleCnt="10"/>
      <dgm:spPr/>
    </dgm:pt>
    <dgm:pt modelId="{69B300B2-F6BB-9745-BC42-06097F7C4184}" type="pres">
      <dgm:prSet presAssocID="{D13BA419-EB23-5C44-B309-CA3B2399E03E}" presName="hierRoot2" presStyleCnt="0">
        <dgm:presLayoutVars>
          <dgm:hierBranch val="init"/>
        </dgm:presLayoutVars>
      </dgm:prSet>
      <dgm:spPr/>
    </dgm:pt>
    <dgm:pt modelId="{5726E1FB-60A7-4F4C-9D73-A5CCCBC119A4}" type="pres">
      <dgm:prSet presAssocID="{D13BA419-EB23-5C44-B309-CA3B2399E03E}" presName="rootComposite" presStyleCnt="0"/>
      <dgm:spPr/>
    </dgm:pt>
    <dgm:pt modelId="{46316B6D-3E99-2043-9F89-C589C9EE19B0}" type="pres">
      <dgm:prSet presAssocID="{D13BA419-EB23-5C44-B309-CA3B2399E03E}" presName="rootText" presStyleLbl="node3" presStyleIdx="0" presStyleCnt="10" custScaleY="226284">
        <dgm:presLayoutVars>
          <dgm:chPref val="3"/>
        </dgm:presLayoutVars>
      </dgm:prSet>
      <dgm:spPr/>
    </dgm:pt>
    <dgm:pt modelId="{B07CE29F-35E6-8440-A8FF-8FE145F51169}" type="pres">
      <dgm:prSet presAssocID="{D13BA419-EB23-5C44-B309-CA3B2399E03E}" presName="rootConnector" presStyleLbl="node3" presStyleIdx="0" presStyleCnt="10"/>
      <dgm:spPr/>
    </dgm:pt>
    <dgm:pt modelId="{500409BF-E626-3946-9AEB-EA63D029C283}" type="pres">
      <dgm:prSet presAssocID="{D13BA419-EB23-5C44-B309-CA3B2399E03E}" presName="hierChild4" presStyleCnt="0"/>
      <dgm:spPr/>
    </dgm:pt>
    <dgm:pt modelId="{3A8597F1-3F28-7F45-8A0E-CCAA706F97B6}" type="pres">
      <dgm:prSet presAssocID="{D13BA419-EB23-5C44-B309-CA3B2399E03E}" presName="hierChild5" presStyleCnt="0"/>
      <dgm:spPr/>
    </dgm:pt>
    <dgm:pt modelId="{E0AE9FDC-D9E0-6F4A-861F-919C19E8C8AF}" type="pres">
      <dgm:prSet presAssocID="{56BB60C7-8216-A049-A052-23DC1903F5E8}" presName="Name37" presStyleLbl="parChTrans1D3" presStyleIdx="1" presStyleCnt="10"/>
      <dgm:spPr/>
    </dgm:pt>
    <dgm:pt modelId="{38318EC3-2139-9046-9865-D14B078D2B87}" type="pres">
      <dgm:prSet presAssocID="{98A08D0F-438B-F142-BF99-31926137D2ED}" presName="hierRoot2" presStyleCnt="0">
        <dgm:presLayoutVars>
          <dgm:hierBranch val="init"/>
        </dgm:presLayoutVars>
      </dgm:prSet>
      <dgm:spPr/>
    </dgm:pt>
    <dgm:pt modelId="{E76305C5-A79B-7C44-B3A0-E38EB5FB292A}" type="pres">
      <dgm:prSet presAssocID="{98A08D0F-438B-F142-BF99-31926137D2ED}" presName="rootComposite" presStyleCnt="0"/>
      <dgm:spPr/>
    </dgm:pt>
    <dgm:pt modelId="{A71223B8-ED7B-8D46-A455-F257842943DF}" type="pres">
      <dgm:prSet presAssocID="{98A08D0F-438B-F142-BF99-31926137D2ED}" presName="rootText" presStyleLbl="node3" presStyleIdx="1" presStyleCnt="10" custScaleY="226284">
        <dgm:presLayoutVars>
          <dgm:chPref val="3"/>
        </dgm:presLayoutVars>
      </dgm:prSet>
      <dgm:spPr/>
    </dgm:pt>
    <dgm:pt modelId="{89020A25-8262-A947-A5E8-92B071685571}" type="pres">
      <dgm:prSet presAssocID="{98A08D0F-438B-F142-BF99-31926137D2ED}" presName="rootConnector" presStyleLbl="node3" presStyleIdx="1" presStyleCnt="10"/>
      <dgm:spPr/>
    </dgm:pt>
    <dgm:pt modelId="{0A50A424-201A-2541-9CC2-6A8322110ACA}" type="pres">
      <dgm:prSet presAssocID="{98A08D0F-438B-F142-BF99-31926137D2ED}" presName="hierChild4" presStyleCnt="0"/>
      <dgm:spPr/>
    </dgm:pt>
    <dgm:pt modelId="{97E354AF-8346-9749-AFEC-F028CCE5264E}" type="pres">
      <dgm:prSet presAssocID="{98A08D0F-438B-F142-BF99-31926137D2ED}"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6"/>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6">
        <dgm:presLayoutVars>
          <dgm:chPref val="3"/>
        </dgm:presLayoutVars>
      </dgm:prSet>
      <dgm:spPr/>
    </dgm:pt>
    <dgm:pt modelId="{1595679C-9573-5442-B433-DE4F8B1DCC39}" type="pres">
      <dgm:prSet presAssocID="{DBA6761B-C4C5-3C4D-9DD1-F8C92B0CDF97}" presName="rootConnector" presStyleLbl="node2" presStyleIdx="1" presStyleCnt="6"/>
      <dgm:spPr/>
    </dgm:pt>
    <dgm:pt modelId="{0EC4248C-2537-4946-BCBA-5DC0686F70E1}" type="pres">
      <dgm:prSet presAssocID="{DBA6761B-C4C5-3C4D-9DD1-F8C92B0CDF97}" presName="hierChild4" presStyleCnt="0"/>
      <dgm:spPr/>
    </dgm:pt>
    <dgm:pt modelId="{AFA7640D-D7CB-2F44-A4BF-44B65D34C347}" type="pres">
      <dgm:prSet presAssocID="{842948AA-9620-2148-BF43-34B85DE41F93}" presName="Name37" presStyleLbl="parChTrans1D3" presStyleIdx="2" presStyleCnt="10"/>
      <dgm:spPr/>
    </dgm:pt>
    <dgm:pt modelId="{32E4789D-E5D8-F247-A8BA-025615F1D054}" type="pres">
      <dgm:prSet presAssocID="{CCD8335F-F908-7F49-A260-F648F974674E}" presName="hierRoot2" presStyleCnt="0">
        <dgm:presLayoutVars>
          <dgm:hierBranch val="init"/>
        </dgm:presLayoutVars>
      </dgm:prSet>
      <dgm:spPr/>
    </dgm:pt>
    <dgm:pt modelId="{9DAB8D89-FAE1-D442-9596-90A289287BBC}" type="pres">
      <dgm:prSet presAssocID="{CCD8335F-F908-7F49-A260-F648F974674E}" presName="rootComposite" presStyleCnt="0"/>
      <dgm:spPr/>
    </dgm:pt>
    <dgm:pt modelId="{AE636CEF-957F-714F-95BD-D8A20C598280}" type="pres">
      <dgm:prSet presAssocID="{CCD8335F-F908-7F49-A260-F648F974674E}" presName="rootText" presStyleLbl="node3" presStyleIdx="2" presStyleCnt="10" custScaleY="226284">
        <dgm:presLayoutVars>
          <dgm:chPref val="3"/>
        </dgm:presLayoutVars>
      </dgm:prSet>
      <dgm:spPr/>
    </dgm:pt>
    <dgm:pt modelId="{31D1CC81-E82D-A645-B038-85517E83FECA}" type="pres">
      <dgm:prSet presAssocID="{CCD8335F-F908-7F49-A260-F648F974674E}" presName="rootConnector" presStyleLbl="node3" presStyleIdx="2" presStyleCnt="10"/>
      <dgm:spPr/>
    </dgm:pt>
    <dgm:pt modelId="{50D62678-F46A-AA46-8C2C-37A6D8B9D416}" type="pres">
      <dgm:prSet presAssocID="{CCD8335F-F908-7F49-A260-F648F974674E}" presName="hierChild4" presStyleCnt="0"/>
      <dgm:spPr/>
    </dgm:pt>
    <dgm:pt modelId="{BA422ABC-0676-0442-9CE2-8A73C4B2D0B4}" type="pres">
      <dgm:prSet presAssocID="{CCD8335F-F908-7F49-A260-F648F974674E}" presName="hierChild5" presStyleCnt="0"/>
      <dgm:spPr/>
    </dgm:pt>
    <dgm:pt modelId="{34E6D1F3-2FDD-4E4E-AE67-6F8F9FF0DD38}" type="pres">
      <dgm:prSet presAssocID="{DB0C3104-06E3-B94A-B52F-D4945147AA1D}" presName="Name37" presStyleLbl="parChTrans1D3" presStyleIdx="3" presStyleCnt="10"/>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3" presStyleCnt="10" custScaleY="226284">
        <dgm:presLayoutVars>
          <dgm:chPref val="3"/>
        </dgm:presLayoutVars>
      </dgm:prSet>
      <dgm:spPr/>
    </dgm:pt>
    <dgm:pt modelId="{D93CBA38-802B-8045-AF48-260612028520}" type="pres">
      <dgm:prSet presAssocID="{3A76AD05-95E5-F340-8728-37CBAD648560}" presName="rootConnector" presStyleLbl="node3" presStyleIdx="3" presStyleCnt="10"/>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6"/>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6">
        <dgm:presLayoutVars>
          <dgm:chPref val="3"/>
        </dgm:presLayoutVars>
      </dgm:prSet>
      <dgm:spPr/>
    </dgm:pt>
    <dgm:pt modelId="{3EADE6D1-6DDE-8340-9E7E-A5B4F1B24098}" type="pres">
      <dgm:prSet presAssocID="{A3F1F271-3F4F-0E4C-B746-1B4A23AF823D}" presName="rootConnector" presStyleLbl="node2" presStyleIdx="2" presStyleCnt="6"/>
      <dgm:spPr/>
    </dgm:pt>
    <dgm:pt modelId="{83667F77-BE0E-E545-A46F-9530D5AA4AC5}" type="pres">
      <dgm:prSet presAssocID="{A3F1F271-3F4F-0E4C-B746-1B4A23AF823D}" presName="hierChild4" presStyleCnt="0"/>
      <dgm:spPr/>
    </dgm:pt>
    <dgm:pt modelId="{C1082BB8-9907-FE4E-81D6-CE65212B3311}" type="pres">
      <dgm:prSet presAssocID="{EBA5DB3C-B717-B045-83FD-278673999525}" presName="Name37" presStyleLbl="parChTrans1D3" presStyleIdx="4" presStyleCnt="10"/>
      <dgm:spPr/>
    </dgm:pt>
    <dgm:pt modelId="{5FE8E670-BEE7-B649-BEB1-313431BAA110}" type="pres">
      <dgm:prSet presAssocID="{A9F25EB7-9593-904B-9CA2-D96BDDD45228}" presName="hierRoot2" presStyleCnt="0">
        <dgm:presLayoutVars>
          <dgm:hierBranch val="init"/>
        </dgm:presLayoutVars>
      </dgm:prSet>
      <dgm:spPr/>
    </dgm:pt>
    <dgm:pt modelId="{A5BC7208-6473-6440-BC72-FD8EC40E9F70}" type="pres">
      <dgm:prSet presAssocID="{A9F25EB7-9593-904B-9CA2-D96BDDD45228}" presName="rootComposite" presStyleCnt="0"/>
      <dgm:spPr/>
    </dgm:pt>
    <dgm:pt modelId="{6ADF7F32-3D08-6045-92BF-96F84F5ED42C}" type="pres">
      <dgm:prSet presAssocID="{A9F25EB7-9593-904B-9CA2-D96BDDD45228}" presName="rootText" presStyleLbl="node3" presStyleIdx="4" presStyleCnt="10" custScaleY="226284">
        <dgm:presLayoutVars>
          <dgm:chPref val="3"/>
        </dgm:presLayoutVars>
      </dgm:prSet>
      <dgm:spPr/>
    </dgm:pt>
    <dgm:pt modelId="{A664D8DB-2FED-CA41-ACAF-51E75269DA71}" type="pres">
      <dgm:prSet presAssocID="{A9F25EB7-9593-904B-9CA2-D96BDDD45228}" presName="rootConnector" presStyleLbl="node3" presStyleIdx="4" presStyleCnt="10"/>
      <dgm:spPr/>
    </dgm:pt>
    <dgm:pt modelId="{E6156D87-C0E3-C044-9C63-3F874D1FCB6E}" type="pres">
      <dgm:prSet presAssocID="{A9F25EB7-9593-904B-9CA2-D96BDDD45228}" presName="hierChild4" presStyleCnt="0"/>
      <dgm:spPr/>
    </dgm:pt>
    <dgm:pt modelId="{1E22DF8C-5DA5-444F-9F49-3663484FBB89}" type="pres">
      <dgm:prSet presAssocID="{A9F25EB7-9593-904B-9CA2-D96BDDD45228}" presName="hierChild5" presStyleCnt="0"/>
      <dgm:spPr/>
    </dgm:pt>
    <dgm:pt modelId="{94BE3345-8354-1746-B9D0-51D97CCE3426}" type="pres">
      <dgm:prSet presAssocID="{8F9864A0-F8E8-4D43-9595-DD06EFB7BA0C}" presName="Name37" presStyleLbl="parChTrans1D3" presStyleIdx="5" presStyleCnt="10"/>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5" presStyleCnt="10" custScaleY="226284">
        <dgm:presLayoutVars>
          <dgm:chPref val="3"/>
        </dgm:presLayoutVars>
      </dgm:prSet>
      <dgm:spPr/>
    </dgm:pt>
    <dgm:pt modelId="{4D5D1464-CF5A-914F-8282-4F0C5945C1F1}" type="pres">
      <dgm:prSet presAssocID="{15E7F59C-F70B-2848-A8B6-D693B24AA84B}" presName="rootConnector" presStyleLbl="node3" presStyleIdx="5" presStyleCnt="10"/>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81B7E18B-3595-6D42-91FF-D851D9D2D3B3}" type="pres">
      <dgm:prSet presAssocID="{A3F1F271-3F4F-0E4C-B746-1B4A23AF823D}" presName="hierChild5" presStyleCnt="0"/>
      <dgm:spPr/>
    </dgm:pt>
    <dgm:pt modelId="{6A67F47E-C1E6-4142-95AC-96061C937B7C}" type="pres">
      <dgm:prSet presAssocID="{5EE76E92-763F-8043-A4A0-B0B544172259}" presName="Name37" presStyleLbl="parChTrans1D2" presStyleIdx="3" presStyleCnt="6"/>
      <dgm:spPr/>
    </dgm:pt>
    <dgm:pt modelId="{7EC276E1-F695-2746-A53B-F3580DE3246F}" type="pres">
      <dgm:prSet presAssocID="{4776C431-7FDB-5A4B-8A25-7809B8A2A846}" presName="hierRoot2" presStyleCnt="0">
        <dgm:presLayoutVars>
          <dgm:hierBranch val="init"/>
        </dgm:presLayoutVars>
      </dgm:prSet>
      <dgm:spPr/>
    </dgm:pt>
    <dgm:pt modelId="{947AED77-7384-8746-B173-1812E4490C82}" type="pres">
      <dgm:prSet presAssocID="{4776C431-7FDB-5A4B-8A25-7809B8A2A846}" presName="rootComposite" presStyleCnt="0"/>
      <dgm:spPr/>
    </dgm:pt>
    <dgm:pt modelId="{21DF1D86-10A5-1E4D-9D1F-4DCDF837A457}" type="pres">
      <dgm:prSet presAssocID="{4776C431-7FDB-5A4B-8A25-7809B8A2A846}" presName="rootText" presStyleLbl="node2" presStyleIdx="3" presStyleCnt="6">
        <dgm:presLayoutVars>
          <dgm:chPref val="3"/>
        </dgm:presLayoutVars>
      </dgm:prSet>
      <dgm:spPr/>
    </dgm:pt>
    <dgm:pt modelId="{105B0A5D-36B8-E94C-AD4D-BC876662CFD3}" type="pres">
      <dgm:prSet presAssocID="{4776C431-7FDB-5A4B-8A25-7809B8A2A846}" presName="rootConnector" presStyleLbl="node2" presStyleIdx="3" presStyleCnt="6"/>
      <dgm:spPr/>
    </dgm:pt>
    <dgm:pt modelId="{1AC6F14C-EAA1-5347-A415-4A37E2784D26}" type="pres">
      <dgm:prSet presAssocID="{4776C431-7FDB-5A4B-8A25-7809B8A2A846}" presName="hierChild4" presStyleCnt="0"/>
      <dgm:spPr/>
    </dgm:pt>
    <dgm:pt modelId="{281AAB63-0F66-4440-ACF2-CC0AB4247915}" type="pres">
      <dgm:prSet presAssocID="{BDE54BDB-60A7-9844-B3EF-4B777460C18B}" presName="Name37" presStyleLbl="parChTrans1D3" presStyleIdx="6" presStyleCnt="10"/>
      <dgm:spPr/>
    </dgm:pt>
    <dgm:pt modelId="{E431ACC4-41D8-7944-B258-D199C97A540E}" type="pres">
      <dgm:prSet presAssocID="{87EC5A22-DE86-854B-BA03-7A7C09143145}" presName="hierRoot2" presStyleCnt="0">
        <dgm:presLayoutVars>
          <dgm:hierBranch val="init"/>
        </dgm:presLayoutVars>
      </dgm:prSet>
      <dgm:spPr/>
    </dgm:pt>
    <dgm:pt modelId="{FF24E5C9-91FA-FE4D-A291-15A296ACF6BD}" type="pres">
      <dgm:prSet presAssocID="{87EC5A22-DE86-854B-BA03-7A7C09143145}" presName="rootComposite" presStyleCnt="0"/>
      <dgm:spPr/>
    </dgm:pt>
    <dgm:pt modelId="{ED518EC4-A0F2-EF47-B44A-1AAEFD0934D8}" type="pres">
      <dgm:prSet presAssocID="{87EC5A22-DE86-854B-BA03-7A7C09143145}" presName="rootText" presStyleLbl="node3" presStyleIdx="6" presStyleCnt="10" custScaleY="226284">
        <dgm:presLayoutVars>
          <dgm:chPref val="3"/>
        </dgm:presLayoutVars>
      </dgm:prSet>
      <dgm:spPr/>
    </dgm:pt>
    <dgm:pt modelId="{2411496D-7B93-C14D-8AAB-6A4B57F6AE17}" type="pres">
      <dgm:prSet presAssocID="{87EC5A22-DE86-854B-BA03-7A7C09143145}" presName="rootConnector" presStyleLbl="node3" presStyleIdx="6" presStyleCnt="10"/>
      <dgm:spPr/>
    </dgm:pt>
    <dgm:pt modelId="{B66C6581-33AC-FF49-8949-04B500ECC0D6}" type="pres">
      <dgm:prSet presAssocID="{87EC5A22-DE86-854B-BA03-7A7C09143145}" presName="hierChild4" presStyleCnt="0"/>
      <dgm:spPr/>
    </dgm:pt>
    <dgm:pt modelId="{86D3CD41-3C03-DB48-B79D-33EB576AFB59}" type="pres">
      <dgm:prSet presAssocID="{87EC5A22-DE86-854B-BA03-7A7C09143145}" presName="hierChild5" presStyleCnt="0"/>
      <dgm:spPr/>
    </dgm:pt>
    <dgm:pt modelId="{460B486C-F3C7-EB42-8E39-D1E3D5233E36}" type="pres">
      <dgm:prSet presAssocID="{4776C431-7FDB-5A4B-8A25-7809B8A2A846}" presName="hierChild5" presStyleCnt="0"/>
      <dgm:spPr/>
    </dgm:pt>
    <dgm:pt modelId="{2E726BE0-3B96-6C4D-B91A-EF2D5ECA08C0}" type="pres">
      <dgm:prSet presAssocID="{E8B31E8A-EF51-B846-8065-2F92152E4270}" presName="Name37" presStyleLbl="parChTrans1D2" presStyleIdx="4" presStyleCnt="6"/>
      <dgm:spPr/>
    </dgm:pt>
    <dgm:pt modelId="{A61F73B9-1A45-8348-A83A-EEFB818D449E}" type="pres">
      <dgm:prSet presAssocID="{20270089-862B-BC42-A6B0-890C2E37BA7A}" presName="hierRoot2" presStyleCnt="0">
        <dgm:presLayoutVars>
          <dgm:hierBranch val="init"/>
        </dgm:presLayoutVars>
      </dgm:prSet>
      <dgm:spPr/>
    </dgm:pt>
    <dgm:pt modelId="{EB91E8FE-C6CB-964E-8B15-6833DB596AEB}" type="pres">
      <dgm:prSet presAssocID="{20270089-862B-BC42-A6B0-890C2E37BA7A}" presName="rootComposite" presStyleCnt="0"/>
      <dgm:spPr/>
    </dgm:pt>
    <dgm:pt modelId="{E2A343FB-03C4-C148-99A8-7D1B824A9159}" type="pres">
      <dgm:prSet presAssocID="{20270089-862B-BC42-A6B0-890C2E37BA7A}" presName="rootText" presStyleLbl="node2" presStyleIdx="4" presStyleCnt="6">
        <dgm:presLayoutVars>
          <dgm:chPref val="3"/>
        </dgm:presLayoutVars>
      </dgm:prSet>
      <dgm:spPr/>
    </dgm:pt>
    <dgm:pt modelId="{8C59F6A2-E2B4-144D-B0BC-CF2103569F60}" type="pres">
      <dgm:prSet presAssocID="{20270089-862B-BC42-A6B0-890C2E37BA7A}" presName="rootConnector" presStyleLbl="node2" presStyleIdx="4" presStyleCnt="6"/>
      <dgm:spPr/>
    </dgm:pt>
    <dgm:pt modelId="{86E05389-EE69-8443-BF3E-131385EC34C4}" type="pres">
      <dgm:prSet presAssocID="{20270089-862B-BC42-A6B0-890C2E37BA7A}" presName="hierChild4" presStyleCnt="0"/>
      <dgm:spPr/>
    </dgm:pt>
    <dgm:pt modelId="{25357BD1-64EA-FC47-A85C-935A46805C0B}" type="pres">
      <dgm:prSet presAssocID="{3527CDB4-97B4-AC48-B75C-69B4E76849FC}" presName="Name37" presStyleLbl="parChTrans1D3" presStyleIdx="7" presStyleCnt="10"/>
      <dgm:spPr/>
    </dgm:pt>
    <dgm:pt modelId="{0BD242A1-C971-8841-A71E-0F5D6E4AA86A}" type="pres">
      <dgm:prSet presAssocID="{784F5206-8C1F-4044-96F6-A1862BF15228}" presName="hierRoot2" presStyleCnt="0">
        <dgm:presLayoutVars>
          <dgm:hierBranch val="init"/>
        </dgm:presLayoutVars>
      </dgm:prSet>
      <dgm:spPr/>
    </dgm:pt>
    <dgm:pt modelId="{87858A24-651B-BD45-B5BC-0F3ED891B21A}" type="pres">
      <dgm:prSet presAssocID="{784F5206-8C1F-4044-96F6-A1862BF15228}" presName="rootComposite" presStyleCnt="0"/>
      <dgm:spPr/>
    </dgm:pt>
    <dgm:pt modelId="{95406147-7FE5-B545-B401-7CDA34D271FD}" type="pres">
      <dgm:prSet presAssocID="{784F5206-8C1F-4044-96F6-A1862BF15228}" presName="rootText" presStyleLbl="node3" presStyleIdx="7" presStyleCnt="10" custScaleY="226284">
        <dgm:presLayoutVars>
          <dgm:chPref val="3"/>
        </dgm:presLayoutVars>
      </dgm:prSet>
      <dgm:spPr/>
    </dgm:pt>
    <dgm:pt modelId="{7209E9B9-AC42-2A44-BAD2-B2613FCC4CF7}" type="pres">
      <dgm:prSet presAssocID="{784F5206-8C1F-4044-96F6-A1862BF15228}" presName="rootConnector" presStyleLbl="node3" presStyleIdx="7" presStyleCnt="10"/>
      <dgm:spPr/>
    </dgm:pt>
    <dgm:pt modelId="{6D8FA969-CD86-3544-93E1-EDB2B363D235}" type="pres">
      <dgm:prSet presAssocID="{784F5206-8C1F-4044-96F6-A1862BF15228}" presName="hierChild4" presStyleCnt="0"/>
      <dgm:spPr/>
    </dgm:pt>
    <dgm:pt modelId="{532F7B9B-036E-5C41-97E6-3890132B1AE5}" type="pres">
      <dgm:prSet presAssocID="{784F5206-8C1F-4044-96F6-A1862BF15228}" presName="hierChild5" presStyleCnt="0"/>
      <dgm:spPr/>
    </dgm:pt>
    <dgm:pt modelId="{BA383652-68C5-1540-8D0D-154AB8901A71}" type="pres">
      <dgm:prSet presAssocID="{20270089-862B-BC42-A6B0-890C2E37BA7A}" presName="hierChild5" presStyleCnt="0"/>
      <dgm:spPr/>
    </dgm:pt>
    <dgm:pt modelId="{DE565427-7EBA-AB4C-9FD6-F7A2C8726EC5}" type="pres">
      <dgm:prSet presAssocID="{62176AF4-27C7-CD49-A078-844946D60D98}" presName="Name37" presStyleLbl="parChTrans1D2" presStyleIdx="5" presStyleCnt="6"/>
      <dgm:spPr/>
    </dgm:pt>
    <dgm:pt modelId="{1028B39B-C907-8940-98AD-37F26EEFB0B7}" type="pres">
      <dgm:prSet presAssocID="{CA766D9D-70DE-7F44-990C-16FB73BA93DF}" presName="hierRoot2" presStyleCnt="0">
        <dgm:presLayoutVars>
          <dgm:hierBranch val="init"/>
        </dgm:presLayoutVars>
      </dgm:prSet>
      <dgm:spPr/>
    </dgm:pt>
    <dgm:pt modelId="{1F3152FC-9CB4-334E-900E-02E46EE170AD}" type="pres">
      <dgm:prSet presAssocID="{CA766D9D-70DE-7F44-990C-16FB73BA93DF}" presName="rootComposite" presStyleCnt="0"/>
      <dgm:spPr/>
    </dgm:pt>
    <dgm:pt modelId="{65CE4524-D43B-BE44-B312-BD8E23DDE72B}" type="pres">
      <dgm:prSet presAssocID="{CA766D9D-70DE-7F44-990C-16FB73BA93DF}" presName="rootText" presStyleLbl="node2" presStyleIdx="5" presStyleCnt="6">
        <dgm:presLayoutVars>
          <dgm:chPref val="3"/>
        </dgm:presLayoutVars>
      </dgm:prSet>
      <dgm:spPr/>
    </dgm:pt>
    <dgm:pt modelId="{ED9B2D43-6B58-244B-AFC4-EAE5A098AAD8}" type="pres">
      <dgm:prSet presAssocID="{CA766D9D-70DE-7F44-990C-16FB73BA93DF}" presName="rootConnector" presStyleLbl="node2" presStyleIdx="5" presStyleCnt="6"/>
      <dgm:spPr/>
    </dgm:pt>
    <dgm:pt modelId="{FDF06D48-042A-FA48-B297-BC380052514C}" type="pres">
      <dgm:prSet presAssocID="{CA766D9D-70DE-7F44-990C-16FB73BA93DF}" presName="hierChild4" presStyleCnt="0"/>
      <dgm:spPr/>
    </dgm:pt>
    <dgm:pt modelId="{690E22BB-2EDD-2D46-92E6-0BD890A2F220}" type="pres">
      <dgm:prSet presAssocID="{51BC697D-B6A6-5E47-B94C-7B224E42827C}" presName="Name37" presStyleLbl="parChTrans1D3" presStyleIdx="8" presStyleCnt="10"/>
      <dgm:spPr/>
    </dgm:pt>
    <dgm:pt modelId="{638C53DC-8056-0841-B0D3-A141C49C5E56}" type="pres">
      <dgm:prSet presAssocID="{B788B918-8D29-7A4C-B423-55AB4580586A}" presName="hierRoot2" presStyleCnt="0">
        <dgm:presLayoutVars>
          <dgm:hierBranch val="init"/>
        </dgm:presLayoutVars>
      </dgm:prSet>
      <dgm:spPr/>
    </dgm:pt>
    <dgm:pt modelId="{FDD162CB-56A5-CA44-A23F-B9BB91B30325}" type="pres">
      <dgm:prSet presAssocID="{B788B918-8D29-7A4C-B423-55AB4580586A}" presName="rootComposite" presStyleCnt="0"/>
      <dgm:spPr/>
    </dgm:pt>
    <dgm:pt modelId="{EDDF9B4F-0F91-C240-A32F-2D018CAB8012}" type="pres">
      <dgm:prSet presAssocID="{B788B918-8D29-7A4C-B423-55AB4580586A}" presName="rootText" presStyleLbl="node3" presStyleIdx="8" presStyleCnt="10" custScaleY="226284">
        <dgm:presLayoutVars>
          <dgm:chPref val="3"/>
        </dgm:presLayoutVars>
      </dgm:prSet>
      <dgm:spPr/>
    </dgm:pt>
    <dgm:pt modelId="{23AE039A-4B40-4947-AF95-8D0D015A895B}" type="pres">
      <dgm:prSet presAssocID="{B788B918-8D29-7A4C-B423-55AB4580586A}" presName="rootConnector" presStyleLbl="node3" presStyleIdx="8" presStyleCnt="10"/>
      <dgm:spPr/>
    </dgm:pt>
    <dgm:pt modelId="{C7B44A83-7B3E-BC46-ACE1-385896DF3F5D}" type="pres">
      <dgm:prSet presAssocID="{B788B918-8D29-7A4C-B423-55AB4580586A}" presName="hierChild4" presStyleCnt="0"/>
      <dgm:spPr/>
    </dgm:pt>
    <dgm:pt modelId="{7F8E7B64-6591-D543-B10E-BA6F52677C5B}" type="pres">
      <dgm:prSet presAssocID="{B788B918-8D29-7A4C-B423-55AB4580586A}" presName="hierChild5" presStyleCnt="0"/>
      <dgm:spPr/>
    </dgm:pt>
    <dgm:pt modelId="{A03FAA38-EFF0-7145-947E-E8E30E75F6A2}" type="pres">
      <dgm:prSet presAssocID="{46FFAA8F-D90B-5348-9C86-84B0563208D3}" presName="Name37" presStyleLbl="parChTrans1D3" presStyleIdx="9" presStyleCnt="10"/>
      <dgm:spPr/>
    </dgm:pt>
    <dgm:pt modelId="{8DCC9F46-1362-5949-AE74-FB097EA68D89}" type="pres">
      <dgm:prSet presAssocID="{21630C3E-CB53-3B41-AFF1-AA62CA62C9FA}" presName="hierRoot2" presStyleCnt="0">
        <dgm:presLayoutVars>
          <dgm:hierBranch val="init"/>
        </dgm:presLayoutVars>
      </dgm:prSet>
      <dgm:spPr/>
    </dgm:pt>
    <dgm:pt modelId="{23755D10-2425-BE46-9931-08C38A35B578}" type="pres">
      <dgm:prSet presAssocID="{21630C3E-CB53-3B41-AFF1-AA62CA62C9FA}" presName="rootComposite" presStyleCnt="0"/>
      <dgm:spPr/>
    </dgm:pt>
    <dgm:pt modelId="{EBEC0273-D6D0-4441-AB8A-970CECCA4768}" type="pres">
      <dgm:prSet presAssocID="{21630C3E-CB53-3B41-AFF1-AA62CA62C9FA}" presName="rootText" presStyleLbl="node3" presStyleIdx="9" presStyleCnt="10" custScaleY="226284">
        <dgm:presLayoutVars>
          <dgm:chPref val="3"/>
        </dgm:presLayoutVars>
      </dgm:prSet>
      <dgm:spPr/>
    </dgm:pt>
    <dgm:pt modelId="{31638E28-87FE-424E-8010-E296C11E307E}" type="pres">
      <dgm:prSet presAssocID="{21630C3E-CB53-3B41-AFF1-AA62CA62C9FA}" presName="rootConnector" presStyleLbl="node3" presStyleIdx="9" presStyleCnt="10"/>
      <dgm:spPr/>
    </dgm:pt>
    <dgm:pt modelId="{7F3ECBED-7CB2-AD4E-810D-F4EBA7E7E12D}" type="pres">
      <dgm:prSet presAssocID="{21630C3E-CB53-3B41-AFF1-AA62CA62C9FA}" presName="hierChild4" presStyleCnt="0"/>
      <dgm:spPr/>
    </dgm:pt>
    <dgm:pt modelId="{6384DA53-F157-6B4F-8F42-04E0D34F8C20}" type="pres">
      <dgm:prSet presAssocID="{21630C3E-CB53-3B41-AFF1-AA62CA62C9FA}" presName="hierChild5" presStyleCnt="0"/>
      <dgm:spPr/>
    </dgm:pt>
    <dgm:pt modelId="{D5FDB525-147C-2E46-BFED-6B9846AF9587}" type="pres">
      <dgm:prSet presAssocID="{CA766D9D-70DE-7F44-990C-16FB73BA93DF}" presName="hierChild5" presStyleCnt="0"/>
      <dgm:spPr/>
    </dgm:pt>
    <dgm:pt modelId="{9D7F94D7-A2CB-0F44-B198-C505FE895483}" type="pres">
      <dgm:prSet presAssocID="{012D9EB0-23DE-6A45-8A79-BEC3416AD525}" presName="hierChild3" presStyleCnt="0"/>
      <dgm:spPr/>
    </dgm:pt>
  </dgm:ptLst>
  <dgm:cxnLst>
    <dgm:cxn modelId="{C08F4A03-A3C2-9C48-8E48-61EB8303D755}" srcId="{4776C431-7FDB-5A4B-8A25-7809B8A2A846}" destId="{87EC5A22-DE86-854B-BA03-7A7C09143145}" srcOrd="0" destOrd="0" parTransId="{BDE54BDB-60A7-9844-B3EF-4B777460C18B}" sibTransId="{E81B2357-8132-5C48-8B6A-A247955BC6DB}"/>
    <dgm:cxn modelId="{43049703-F8A4-E74E-A894-DBCAFBF844DA}" type="presOf" srcId="{784F5206-8C1F-4044-96F6-A1862BF15228}" destId="{95406147-7FE5-B545-B401-7CDA34D271FD}" srcOrd="0" destOrd="0" presId="urn:microsoft.com/office/officeart/2005/8/layout/orgChart1"/>
    <dgm:cxn modelId="{FC9DD809-1B63-BC48-AC95-B5AA2B58657B}" type="presOf" srcId="{56BB60C7-8216-A049-A052-23DC1903F5E8}" destId="{E0AE9FDC-D9E0-6F4A-861F-919C19E8C8AF}" srcOrd="0" destOrd="0" presId="urn:microsoft.com/office/officeart/2005/8/layout/orgChart1"/>
    <dgm:cxn modelId="{F008AC0B-CC67-9E4B-85B1-6A91714EAEB5}" type="presOf" srcId="{A9F25EB7-9593-904B-9CA2-D96BDDD45228}" destId="{A664D8DB-2FED-CA41-ACAF-51E75269DA71}" srcOrd="1"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EBE4540D-848C-814D-A73B-9803BD252BAD}" type="presOf" srcId="{EBA5DB3C-B717-B045-83FD-278673999525}" destId="{C1082BB8-9907-FE4E-81D6-CE65212B3311}" srcOrd="0" destOrd="0" presId="urn:microsoft.com/office/officeart/2005/8/layout/orgChart1"/>
    <dgm:cxn modelId="{CB76F110-3E20-C44D-A522-9628E3BAC41C}" type="presOf" srcId="{A9F25EB7-9593-904B-9CA2-D96BDDD45228}" destId="{6ADF7F32-3D08-6045-92BF-96F84F5ED42C}" srcOrd="0" destOrd="0" presId="urn:microsoft.com/office/officeart/2005/8/layout/orgChart1"/>
    <dgm:cxn modelId="{FC264313-9725-1044-ACEF-A0CD38E8F0CA}" type="presOf" srcId="{012D9EB0-23DE-6A45-8A79-BEC3416AD525}" destId="{C7A03429-A1B7-C343-9FB6-17882A031324}" srcOrd="1" destOrd="0" presId="urn:microsoft.com/office/officeart/2005/8/layout/orgChart1"/>
    <dgm:cxn modelId="{49014014-D0C4-9E41-A150-FB648FA0C377}" type="presOf" srcId="{BDE54BDB-60A7-9844-B3EF-4B777460C18B}" destId="{281AAB63-0F66-4440-ACF2-CC0AB4247915}"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B8F49E2D-930F-914D-BF86-C0E83FE88668}" type="presOf" srcId="{98A08D0F-438B-F142-BF99-31926137D2ED}" destId="{A71223B8-ED7B-8D46-A455-F257842943DF}" srcOrd="0" destOrd="0" presId="urn:microsoft.com/office/officeart/2005/8/layout/orgChart1"/>
    <dgm:cxn modelId="{C7A51D34-5F6D-EB4F-ACE9-5168B258039C}" type="presOf" srcId="{20270089-862B-BC42-A6B0-890C2E37BA7A}" destId="{8C59F6A2-E2B4-144D-B0BC-CF2103569F60}" srcOrd="1" destOrd="0" presId="urn:microsoft.com/office/officeart/2005/8/layout/orgChart1"/>
    <dgm:cxn modelId="{01889B35-51F1-9F41-A71D-291AB91CA491}" type="presOf" srcId="{784F5206-8C1F-4044-96F6-A1862BF15228}" destId="{7209E9B9-AC42-2A44-BAD2-B2613FCC4CF7}" srcOrd="1" destOrd="0" presId="urn:microsoft.com/office/officeart/2005/8/layout/orgChart1"/>
    <dgm:cxn modelId="{C856BA36-1065-1A4E-A955-3363C6184015}" srcId="{20270089-862B-BC42-A6B0-890C2E37BA7A}" destId="{784F5206-8C1F-4044-96F6-A1862BF15228}" srcOrd="0" destOrd="0" parTransId="{3527CDB4-97B4-AC48-B75C-69B4E76849FC}" sibTransId="{1C4FC236-51DC-8341-8AD0-180DA4171EE3}"/>
    <dgm:cxn modelId="{BAA9253C-55EB-0146-9DC7-46BDF5363DC1}" type="presOf" srcId="{21630C3E-CB53-3B41-AFF1-AA62CA62C9FA}" destId="{31638E28-87FE-424E-8010-E296C11E307E}" srcOrd="1" destOrd="0" presId="urn:microsoft.com/office/officeart/2005/8/layout/orgChart1"/>
    <dgm:cxn modelId="{CF132B3F-C5D9-7448-8B21-1831DA03FF0B}" type="presOf" srcId="{842948AA-9620-2148-BF43-34B85DE41F93}" destId="{AFA7640D-D7CB-2F44-A4BF-44B65D34C347}" srcOrd="0"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7F87FD44-CDE2-C345-9AE9-78A3205ED76C}" type="presOf" srcId="{D13BA419-EB23-5C44-B309-CA3B2399E03E}" destId="{46316B6D-3E99-2043-9F89-C589C9EE19B0}" srcOrd="0" destOrd="0" presId="urn:microsoft.com/office/officeart/2005/8/layout/orgChart1"/>
    <dgm:cxn modelId="{E3D41747-F101-1845-8668-D80DD12D9DC1}" type="presOf" srcId="{21630C3E-CB53-3B41-AFF1-AA62CA62C9FA}" destId="{EBEC0273-D6D0-4441-AB8A-970CECCA4768}" srcOrd="0" destOrd="0" presId="urn:microsoft.com/office/officeart/2005/8/layout/orgChart1"/>
    <dgm:cxn modelId="{A844FA47-FEC8-4745-9510-8FC3FEA978BB}" srcId="{DBA6761B-C4C5-3C4D-9DD1-F8C92B0CDF97}" destId="{CCD8335F-F908-7F49-A260-F648F974674E}" srcOrd="0" destOrd="0" parTransId="{842948AA-9620-2148-BF43-34B85DE41F93}" sibTransId="{9B1C5D7E-CFAE-1345-BE96-F2B8A073F3EF}"/>
    <dgm:cxn modelId="{4731BA49-43DF-634A-A45E-D06E7EE961C9}" type="presOf" srcId="{AE457E6D-8726-4A4E-B172-8F0573AE0EA4}" destId="{344715D0-0953-504D-B08D-BE5E271989E4}" srcOrd="0" destOrd="0" presId="urn:microsoft.com/office/officeart/2005/8/layout/orgChart1"/>
    <dgm:cxn modelId="{3C12F149-4F56-064C-AFFD-A8A0694EB329}" srcId="{A3F1F271-3F4F-0E4C-B746-1B4A23AF823D}" destId="{A9F25EB7-9593-904B-9CA2-D96BDDD45228}" srcOrd="0" destOrd="0" parTransId="{EBA5DB3C-B717-B045-83FD-278673999525}" sibTransId="{4BAEDFB7-3DDB-D642-B041-E3B362F79DE5}"/>
    <dgm:cxn modelId="{6D2AC54E-24C9-D841-86C7-02A0570EC325}" type="presOf" srcId="{3527CDB4-97B4-AC48-B75C-69B4E76849FC}" destId="{25357BD1-64EA-FC47-A85C-935A46805C0B}" srcOrd="0" destOrd="0" presId="urn:microsoft.com/office/officeart/2005/8/layout/orgChart1"/>
    <dgm:cxn modelId="{B8460556-2FF7-014B-8EF9-0A9846C9520B}" type="presOf" srcId="{D13BA419-EB23-5C44-B309-CA3B2399E03E}" destId="{B07CE29F-35E6-8440-A8FF-8FE145F51169}"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3D53235E-4D56-2142-B649-95BEF6381A58}" srcId="{012D9EB0-23DE-6A45-8A79-BEC3416AD525}" destId="{4776C431-7FDB-5A4B-8A25-7809B8A2A846}" srcOrd="3" destOrd="0" parTransId="{5EE76E92-763F-8043-A4A0-B0B544172259}" sibTransId="{BF50D61B-3FA2-874E-BF66-E80ECA043DB4}"/>
    <dgm:cxn modelId="{35E1E569-22EA-2549-9F81-F5213B649BB3}" type="presOf" srcId="{3A76AD05-95E5-F340-8728-37CBAD648560}" destId="{A03AE5AA-A9F3-5949-BA96-8042E03424A2}"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A6E5046C-C932-6A42-A1E9-C1CF5ECC39E8}" type="presOf" srcId="{4776C431-7FDB-5A4B-8A25-7809B8A2A846}" destId="{21DF1D86-10A5-1E4D-9D1F-4DCDF837A457}" srcOrd="0" destOrd="0" presId="urn:microsoft.com/office/officeart/2005/8/layout/orgChart1"/>
    <dgm:cxn modelId="{D827F36E-D9CF-1F48-9570-EA7C78B29759}" type="presOf" srcId="{46FFAA8F-D90B-5348-9C86-84B0563208D3}" destId="{A03FAA38-EFF0-7145-947E-E8E30E75F6A2}" srcOrd="0" destOrd="0" presId="urn:microsoft.com/office/officeart/2005/8/layout/orgChart1"/>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A3C00C7C-6758-E145-BC6A-0E5BF27D2CBA}" type="presOf" srcId="{CCD8335F-F908-7F49-A260-F648F974674E}" destId="{31D1CC81-E82D-A645-B038-85517E83FECA}" srcOrd="1" destOrd="0" presId="urn:microsoft.com/office/officeart/2005/8/layout/orgChart1"/>
    <dgm:cxn modelId="{D08AA181-788B-944A-A343-416AC752D7B1}" type="presOf" srcId="{CCD8335F-F908-7F49-A260-F648F974674E}" destId="{AE636CEF-957F-714F-95BD-D8A20C598280}" srcOrd="0" destOrd="0" presId="urn:microsoft.com/office/officeart/2005/8/layout/orgChart1"/>
    <dgm:cxn modelId="{9B3CB886-51D2-D642-9F0C-14E1FCF2CA60}" srcId="{012D9EB0-23DE-6A45-8A79-BEC3416AD525}" destId="{A3F1F271-3F4F-0E4C-B746-1B4A23AF823D}" srcOrd="2" destOrd="0" parTransId="{7D8CC466-6D94-6946-99FD-E49A8B00D405}" sibTransId="{5814A541-99FC-5B47-AFFD-4B3E57ACC107}"/>
    <dgm:cxn modelId="{585FF786-668F-D443-9301-EB3715892C13}" srcId="{FB038EF3-0F49-E44E-A35F-720BEA9BCDCA}" destId="{D13BA419-EB23-5C44-B309-CA3B2399E03E}" srcOrd="0" destOrd="0" parTransId="{5E838FBD-C651-7649-8DD3-47AA09C3D6CF}" sibTransId="{4D8BC2B2-741D-AA4E-B34B-CB2F8BFA3972}"/>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2FAD329D-2FD7-9C49-8D96-28C91B1BC647}" type="presOf" srcId="{4776C431-7FDB-5A4B-8A25-7809B8A2A846}" destId="{105B0A5D-36B8-E94C-AD4D-BC876662CFD3}"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5335BAB-8330-0343-9133-81494B4669C2}" type="presOf" srcId="{CA766D9D-70DE-7F44-990C-16FB73BA93DF}" destId="{65CE4524-D43B-BE44-B312-BD8E23DDE72B}" srcOrd="0" destOrd="0" presId="urn:microsoft.com/office/officeart/2005/8/layout/orgChart1"/>
    <dgm:cxn modelId="{78CDE3AE-19FA-6C42-B7CD-6EC725910884}" srcId="{CA766D9D-70DE-7F44-990C-16FB73BA93DF}" destId="{B788B918-8D29-7A4C-B423-55AB4580586A}" srcOrd="0" destOrd="0" parTransId="{51BC697D-B6A6-5E47-B94C-7B224E42827C}" sibTransId="{918ADBA6-FBC2-664C-AF45-79860B732466}"/>
    <dgm:cxn modelId="{D3D6CAB1-3A78-7540-9D2B-ABB4B2CD6049}" type="presOf" srcId="{62176AF4-27C7-CD49-A078-844946D60D98}" destId="{DE565427-7EBA-AB4C-9FD6-F7A2C8726EC5}" srcOrd="0" destOrd="0" presId="urn:microsoft.com/office/officeart/2005/8/layout/orgChart1"/>
    <dgm:cxn modelId="{1BC898B7-9A3C-6D47-8E56-4F7CA5BFB8C1}" srcId="{FB038EF3-0F49-E44E-A35F-720BEA9BCDCA}" destId="{98A08D0F-438B-F142-BF99-31926137D2ED}" srcOrd="1" destOrd="0" parTransId="{56BB60C7-8216-A049-A052-23DC1903F5E8}" sibTransId="{32F2D949-017B-6542-89C8-28431D70DD13}"/>
    <dgm:cxn modelId="{0DBF6DBC-4462-D44A-889E-BF96BF2A4910}" type="presOf" srcId="{B788B918-8D29-7A4C-B423-55AB4580586A}" destId="{EDDF9B4F-0F91-C240-A32F-2D018CAB8012}" srcOrd="0" destOrd="0" presId="urn:microsoft.com/office/officeart/2005/8/layout/orgChart1"/>
    <dgm:cxn modelId="{49E58EBD-D621-FE41-85B6-21338E0E4203}" srcId="{CA766D9D-70DE-7F44-990C-16FB73BA93DF}" destId="{21630C3E-CB53-3B41-AFF1-AA62CA62C9FA}" srcOrd="1" destOrd="0" parTransId="{46FFAA8F-D90B-5348-9C86-84B0563208D3}" sibTransId="{4261860B-37E7-C946-81AA-C50A331EAE7B}"/>
    <dgm:cxn modelId="{7BD453BF-0DEF-6D48-908B-0DC535477C32}" type="presOf" srcId="{87EC5A22-DE86-854B-BA03-7A7C09143145}" destId="{ED518EC4-A0F2-EF47-B44A-1AAEFD0934D8}" srcOrd="0" destOrd="0" presId="urn:microsoft.com/office/officeart/2005/8/layout/orgChart1"/>
    <dgm:cxn modelId="{7B961CC3-7413-F846-840A-D336E9E6D43B}" type="presOf" srcId="{98A08D0F-438B-F142-BF99-31926137D2ED}" destId="{89020A25-8262-A947-A5E8-92B071685571}" srcOrd="1" destOrd="0" presId="urn:microsoft.com/office/officeart/2005/8/layout/orgChart1"/>
    <dgm:cxn modelId="{7D5D05C4-81B1-A947-9895-FD6923682139}" type="presOf" srcId="{5EE76E92-763F-8043-A4A0-B0B544172259}" destId="{6A67F47E-C1E6-4142-95AC-96061C937B7C}" srcOrd="0" destOrd="0" presId="urn:microsoft.com/office/officeart/2005/8/layout/orgChart1"/>
    <dgm:cxn modelId="{07A9DEC7-C271-9D49-AA08-EBCAECD712B0}" type="presOf" srcId="{87EC5A22-DE86-854B-BA03-7A7C09143145}" destId="{2411496D-7B93-C14D-8AAB-6A4B57F6AE17}" srcOrd="1" destOrd="0" presId="urn:microsoft.com/office/officeart/2005/8/layout/orgChart1"/>
    <dgm:cxn modelId="{BCED16C8-A61F-3443-B2D5-8BE4A28AE55F}" type="presOf" srcId="{B788B918-8D29-7A4C-B423-55AB4580586A}" destId="{23AE039A-4B40-4947-AF95-8D0D015A895B}" srcOrd="1" destOrd="0" presId="urn:microsoft.com/office/officeart/2005/8/layout/orgChart1"/>
    <dgm:cxn modelId="{8BF66EC9-81CC-DF44-AA67-79C49A47DE63}" type="presOf" srcId="{51BC697D-B6A6-5E47-B94C-7B224E42827C}" destId="{690E22BB-2EDD-2D46-92E6-0BD890A2F220}"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42A89BCC-CF3C-DA45-AFC6-0ED16D1DD79D}" type="presOf" srcId="{CA766D9D-70DE-7F44-990C-16FB73BA93DF}" destId="{ED9B2D43-6B58-244B-AFC4-EAE5A098AAD8}" srcOrd="1" destOrd="0" presId="urn:microsoft.com/office/officeart/2005/8/layout/orgChart1"/>
    <dgm:cxn modelId="{E39364DB-A8D2-8947-B7D5-1482E8BFAFB1}" srcId="{DBA6761B-C4C5-3C4D-9DD1-F8C92B0CDF97}" destId="{3A76AD05-95E5-F340-8728-37CBAD648560}" srcOrd="1" destOrd="0" parTransId="{DB0C3104-06E3-B94A-B52F-D4945147AA1D}" sibTransId="{7AA578D4-D95F-9E40-8845-54BD9B92A70E}"/>
    <dgm:cxn modelId="{C9D2DFDB-ABDA-2C40-9E7B-0EB221CDC0FC}" type="presOf" srcId="{5E838FBD-C651-7649-8DD3-47AA09C3D6CF}" destId="{8A24E5BB-7E06-D64C-8ABE-4AC031D64E8A}" srcOrd="0" destOrd="0" presId="urn:microsoft.com/office/officeart/2005/8/layout/orgChart1"/>
    <dgm:cxn modelId="{F6F06EDD-6D01-5B4F-9B32-AD196FC3D10D}" type="presOf" srcId="{20270089-862B-BC42-A6B0-890C2E37BA7A}" destId="{E2A343FB-03C4-C148-99A8-7D1B824A9159}"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5BDFB4E7-A196-0649-AB8C-71D0083CFAC6}" srcId="{012D9EB0-23DE-6A45-8A79-BEC3416AD525}" destId="{20270089-862B-BC42-A6B0-890C2E37BA7A}" srcOrd="4" destOrd="0" parTransId="{E8B31E8A-EF51-B846-8065-2F92152E4270}" sibTransId="{74C8D7F1-9666-C84D-8E00-4E419208820A}"/>
    <dgm:cxn modelId="{E311C3EA-B8E6-A84D-910C-8B930F99C661}" srcId="{012D9EB0-23DE-6A45-8A79-BEC3416AD525}" destId="{CA766D9D-70DE-7F44-990C-16FB73BA93DF}" srcOrd="5" destOrd="0" parTransId="{62176AF4-27C7-CD49-A078-844946D60D98}" sibTransId="{259B84AA-47A2-D941-8B0E-EB6872691D08}"/>
    <dgm:cxn modelId="{C2C4DCEA-290D-8E46-AE20-133184279DB4}" type="presOf" srcId="{DBA6761B-C4C5-3C4D-9DD1-F8C92B0CDF97}" destId="{C8CBEEF8-4CA3-0143-BE3A-44BCBF5D6FAB}" srcOrd="0" destOrd="0" presId="urn:microsoft.com/office/officeart/2005/8/layout/orgChart1"/>
    <dgm:cxn modelId="{80DCDDF0-134E-F94A-A3D7-FB561B7F035E}" type="presOf" srcId="{E8B31E8A-EF51-B846-8065-2F92152E4270}" destId="{2E726BE0-3B96-6C4D-B91A-EF2D5ECA08C0}"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E5E84B30-2F61-0B48-81F5-316D5852F66B}" type="presParOf" srcId="{7A2CA4C0-E0F3-9A44-9EAC-CCFC1BC961FF}" destId="{8A24E5BB-7E06-D64C-8ABE-4AC031D64E8A}" srcOrd="0" destOrd="0" presId="urn:microsoft.com/office/officeart/2005/8/layout/orgChart1"/>
    <dgm:cxn modelId="{971002B4-BAD3-A94E-B379-CA656BF187A2}" type="presParOf" srcId="{7A2CA4C0-E0F3-9A44-9EAC-CCFC1BC961FF}" destId="{69B300B2-F6BB-9745-BC42-06097F7C4184}" srcOrd="1" destOrd="0" presId="urn:microsoft.com/office/officeart/2005/8/layout/orgChart1"/>
    <dgm:cxn modelId="{C18EFA18-27C0-9149-BBEB-D409051E56A5}" type="presParOf" srcId="{69B300B2-F6BB-9745-BC42-06097F7C4184}" destId="{5726E1FB-60A7-4F4C-9D73-A5CCCBC119A4}" srcOrd="0" destOrd="0" presId="urn:microsoft.com/office/officeart/2005/8/layout/orgChart1"/>
    <dgm:cxn modelId="{56FE2115-86FC-9B49-86D2-95E187A47475}" type="presParOf" srcId="{5726E1FB-60A7-4F4C-9D73-A5CCCBC119A4}" destId="{46316B6D-3E99-2043-9F89-C589C9EE19B0}" srcOrd="0" destOrd="0" presId="urn:microsoft.com/office/officeart/2005/8/layout/orgChart1"/>
    <dgm:cxn modelId="{6EDE13E6-194A-CE4C-B30E-001132C49D75}" type="presParOf" srcId="{5726E1FB-60A7-4F4C-9D73-A5CCCBC119A4}" destId="{B07CE29F-35E6-8440-A8FF-8FE145F51169}" srcOrd="1" destOrd="0" presId="urn:microsoft.com/office/officeart/2005/8/layout/orgChart1"/>
    <dgm:cxn modelId="{063D3A7F-2903-1745-ACAA-B6E2F1ED8FBC}" type="presParOf" srcId="{69B300B2-F6BB-9745-BC42-06097F7C4184}" destId="{500409BF-E626-3946-9AEB-EA63D029C283}" srcOrd="1" destOrd="0" presId="urn:microsoft.com/office/officeart/2005/8/layout/orgChart1"/>
    <dgm:cxn modelId="{4CE05CF0-2273-6E4D-A513-F7AE1D87A750}" type="presParOf" srcId="{69B300B2-F6BB-9745-BC42-06097F7C4184}" destId="{3A8597F1-3F28-7F45-8A0E-CCAA706F97B6}" srcOrd="2" destOrd="0" presId="urn:microsoft.com/office/officeart/2005/8/layout/orgChart1"/>
    <dgm:cxn modelId="{777EC3E6-0FC4-F740-A3A7-8A306A20C1E0}" type="presParOf" srcId="{7A2CA4C0-E0F3-9A44-9EAC-CCFC1BC961FF}" destId="{E0AE9FDC-D9E0-6F4A-861F-919C19E8C8AF}" srcOrd="2" destOrd="0" presId="urn:microsoft.com/office/officeart/2005/8/layout/orgChart1"/>
    <dgm:cxn modelId="{CE4A3AB0-CEA9-CF44-9A2B-A29142A9DB86}" type="presParOf" srcId="{7A2CA4C0-E0F3-9A44-9EAC-CCFC1BC961FF}" destId="{38318EC3-2139-9046-9865-D14B078D2B87}" srcOrd="3" destOrd="0" presId="urn:microsoft.com/office/officeart/2005/8/layout/orgChart1"/>
    <dgm:cxn modelId="{51CB357C-13E0-174D-BA50-62ED6693E974}" type="presParOf" srcId="{38318EC3-2139-9046-9865-D14B078D2B87}" destId="{E76305C5-A79B-7C44-B3A0-E38EB5FB292A}" srcOrd="0" destOrd="0" presId="urn:microsoft.com/office/officeart/2005/8/layout/orgChart1"/>
    <dgm:cxn modelId="{95086DCB-93DD-1E40-A9E0-843A8690C186}" type="presParOf" srcId="{E76305C5-A79B-7C44-B3A0-E38EB5FB292A}" destId="{A71223B8-ED7B-8D46-A455-F257842943DF}" srcOrd="0" destOrd="0" presId="urn:microsoft.com/office/officeart/2005/8/layout/orgChart1"/>
    <dgm:cxn modelId="{C8C8AB8E-7CED-2745-B94A-45BB31F1E24D}" type="presParOf" srcId="{E76305C5-A79B-7C44-B3A0-E38EB5FB292A}" destId="{89020A25-8262-A947-A5E8-92B071685571}" srcOrd="1" destOrd="0" presId="urn:microsoft.com/office/officeart/2005/8/layout/orgChart1"/>
    <dgm:cxn modelId="{5014C3FF-AA37-CE45-845D-BFDB4BC68146}" type="presParOf" srcId="{38318EC3-2139-9046-9865-D14B078D2B87}" destId="{0A50A424-201A-2541-9CC2-6A8322110ACA}" srcOrd="1" destOrd="0" presId="urn:microsoft.com/office/officeart/2005/8/layout/orgChart1"/>
    <dgm:cxn modelId="{076733A0-9AD2-B54D-865D-21F89D14CEE4}" type="presParOf" srcId="{38318EC3-2139-9046-9865-D14B078D2B87}" destId="{97E354AF-8346-9749-AFEC-F028CCE5264E}"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308F2579-22E3-C048-BC10-493153717208}" type="presParOf" srcId="{0EC4248C-2537-4946-BCBA-5DC0686F70E1}" destId="{AFA7640D-D7CB-2F44-A4BF-44B65D34C347}" srcOrd="0" destOrd="0" presId="urn:microsoft.com/office/officeart/2005/8/layout/orgChart1"/>
    <dgm:cxn modelId="{8F2CAFDD-7FD3-544E-B0BC-89A74B44020D}" type="presParOf" srcId="{0EC4248C-2537-4946-BCBA-5DC0686F70E1}" destId="{32E4789D-E5D8-F247-A8BA-025615F1D054}" srcOrd="1" destOrd="0" presId="urn:microsoft.com/office/officeart/2005/8/layout/orgChart1"/>
    <dgm:cxn modelId="{D548C3A8-98B7-E34F-B327-CADC54DED5F7}" type="presParOf" srcId="{32E4789D-E5D8-F247-A8BA-025615F1D054}" destId="{9DAB8D89-FAE1-D442-9596-90A289287BBC}" srcOrd="0" destOrd="0" presId="urn:microsoft.com/office/officeart/2005/8/layout/orgChart1"/>
    <dgm:cxn modelId="{167B66C8-8B6E-A44F-9E07-8215B57CA2D9}" type="presParOf" srcId="{9DAB8D89-FAE1-D442-9596-90A289287BBC}" destId="{AE636CEF-957F-714F-95BD-D8A20C598280}" srcOrd="0" destOrd="0" presId="urn:microsoft.com/office/officeart/2005/8/layout/orgChart1"/>
    <dgm:cxn modelId="{1EF6CA9F-6B49-1A40-B2AE-02F1CC9C5B43}" type="presParOf" srcId="{9DAB8D89-FAE1-D442-9596-90A289287BBC}" destId="{31D1CC81-E82D-A645-B038-85517E83FECA}" srcOrd="1" destOrd="0" presId="urn:microsoft.com/office/officeart/2005/8/layout/orgChart1"/>
    <dgm:cxn modelId="{25FA1626-00BD-2241-BD48-9BE34F7111ED}" type="presParOf" srcId="{32E4789D-E5D8-F247-A8BA-025615F1D054}" destId="{50D62678-F46A-AA46-8C2C-37A6D8B9D416}" srcOrd="1" destOrd="0" presId="urn:microsoft.com/office/officeart/2005/8/layout/orgChart1"/>
    <dgm:cxn modelId="{61205BF9-5DCA-C049-A692-9CF2397B31FB}" type="presParOf" srcId="{32E4789D-E5D8-F247-A8BA-025615F1D054}" destId="{BA422ABC-0676-0442-9CE2-8A73C4B2D0B4}"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3D55B7BE-2FE7-0840-9383-DF162BCF7A34}" type="presParOf" srcId="{83667F77-BE0E-E545-A46F-9530D5AA4AC5}" destId="{C1082BB8-9907-FE4E-81D6-CE65212B3311}" srcOrd="0" destOrd="0" presId="urn:microsoft.com/office/officeart/2005/8/layout/orgChart1"/>
    <dgm:cxn modelId="{399F925B-0B92-DB40-B077-0F3C26F1759E}" type="presParOf" srcId="{83667F77-BE0E-E545-A46F-9530D5AA4AC5}" destId="{5FE8E670-BEE7-B649-BEB1-313431BAA110}" srcOrd="1" destOrd="0" presId="urn:microsoft.com/office/officeart/2005/8/layout/orgChart1"/>
    <dgm:cxn modelId="{8C9383CC-4267-0240-9879-CD558301B3D7}" type="presParOf" srcId="{5FE8E670-BEE7-B649-BEB1-313431BAA110}" destId="{A5BC7208-6473-6440-BC72-FD8EC40E9F70}" srcOrd="0" destOrd="0" presId="urn:microsoft.com/office/officeart/2005/8/layout/orgChart1"/>
    <dgm:cxn modelId="{F94225C5-DF61-C549-8DFC-C7BDF75CF39E}" type="presParOf" srcId="{A5BC7208-6473-6440-BC72-FD8EC40E9F70}" destId="{6ADF7F32-3D08-6045-92BF-96F84F5ED42C}" srcOrd="0" destOrd="0" presId="urn:microsoft.com/office/officeart/2005/8/layout/orgChart1"/>
    <dgm:cxn modelId="{7FA6A78A-36CD-1D49-AF47-28D23385D419}" type="presParOf" srcId="{A5BC7208-6473-6440-BC72-FD8EC40E9F70}" destId="{A664D8DB-2FED-CA41-ACAF-51E75269DA71}" srcOrd="1" destOrd="0" presId="urn:microsoft.com/office/officeart/2005/8/layout/orgChart1"/>
    <dgm:cxn modelId="{51F0D647-2A53-7841-901D-ED018CAEDB8C}" type="presParOf" srcId="{5FE8E670-BEE7-B649-BEB1-313431BAA110}" destId="{E6156D87-C0E3-C044-9C63-3F874D1FCB6E}" srcOrd="1" destOrd="0" presId="urn:microsoft.com/office/officeart/2005/8/layout/orgChart1"/>
    <dgm:cxn modelId="{B3FA7F41-7966-2C45-B56A-147F79459D50}" type="presParOf" srcId="{5FE8E670-BEE7-B649-BEB1-313431BAA110}" destId="{1E22DF8C-5DA5-444F-9F49-3663484FBB89}"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7CEE388C-5D26-C640-9FC0-D51569786724}" type="presParOf" srcId="{8FDD7533-1C6C-2941-B02F-C4AD572BBC27}" destId="{6A67F47E-C1E6-4142-95AC-96061C937B7C}" srcOrd="6" destOrd="0" presId="urn:microsoft.com/office/officeart/2005/8/layout/orgChart1"/>
    <dgm:cxn modelId="{3F569B6B-A384-B348-9E04-EE6C93B75187}" type="presParOf" srcId="{8FDD7533-1C6C-2941-B02F-C4AD572BBC27}" destId="{7EC276E1-F695-2746-A53B-F3580DE3246F}" srcOrd="7" destOrd="0" presId="urn:microsoft.com/office/officeart/2005/8/layout/orgChart1"/>
    <dgm:cxn modelId="{544CDFEC-C802-EF4A-90DF-D419CB405058}" type="presParOf" srcId="{7EC276E1-F695-2746-A53B-F3580DE3246F}" destId="{947AED77-7384-8746-B173-1812E4490C82}" srcOrd="0" destOrd="0" presId="urn:microsoft.com/office/officeart/2005/8/layout/orgChart1"/>
    <dgm:cxn modelId="{DEC19B90-5B1B-0448-82B7-1D41B32296FB}" type="presParOf" srcId="{947AED77-7384-8746-B173-1812E4490C82}" destId="{21DF1D86-10A5-1E4D-9D1F-4DCDF837A457}" srcOrd="0" destOrd="0" presId="urn:microsoft.com/office/officeart/2005/8/layout/orgChart1"/>
    <dgm:cxn modelId="{E5C76C4D-A4D8-F74D-8650-09E98A367D60}" type="presParOf" srcId="{947AED77-7384-8746-B173-1812E4490C82}" destId="{105B0A5D-36B8-E94C-AD4D-BC876662CFD3}" srcOrd="1" destOrd="0" presId="urn:microsoft.com/office/officeart/2005/8/layout/orgChart1"/>
    <dgm:cxn modelId="{938D71D4-0C5D-BB46-B4A3-7DA45808E7C6}" type="presParOf" srcId="{7EC276E1-F695-2746-A53B-F3580DE3246F}" destId="{1AC6F14C-EAA1-5347-A415-4A37E2784D26}" srcOrd="1" destOrd="0" presId="urn:microsoft.com/office/officeart/2005/8/layout/orgChart1"/>
    <dgm:cxn modelId="{8E690DDA-B98C-9343-873D-BAC2E70682DC}" type="presParOf" srcId="{1AC6F14C-EAA1-5347-A415-4A37E2784D26}" destId="{281AAB63-0F66-4440-ACF2-CC0AB4247915}" srcOrd="0" destOrd="0" presId="urn:microsoft.com/office/officeart/2005/8/layout/orgChart1"/>
    <dgm:cxn modelId="{33600A58-D289-8A4A-870A-B74FA9EF75E3}" type="presParOf" srcId="{1AC6F14C-EAA1-5347-A415-4A37E2784D26}" destId="{E431ACC4-41D8-7944-B258-D199C97A540E}" srcOrd="1" destOrd="0" presId="urn:microsoft.com/office/officeart/2005/8/layout/orgChart1"/>
    <dgm:cxn modelId="{CE8941B3-BFEA-2C41-97A5-D0DA9A0AD3B4}" type="presParOf" srcId="{E431ACC4-41D8-7944-B258-D199C97A540E}" destId="{FF24E5C9-91FA-FE4D-A291-15A296ACF6BD}" srcOrd="0" destOrd="0" presId="urn:microsoft.com/office/officeart/2005/8/layout/orgChart1"/>
    <dgm:cxn modelId="{2236B3F7-71C8-7E4A-93D2-D50F4E56780D}" type="presParOf" srcId="{FF24E5C9-91FA-FE4D-A291-15A296ACF6BD}" destId="{ED518EC4-A0F2-EF47-B44A-1AAEFD0934D8}" srcOrd="0" destOrd="0" presId="urn:microsoft.com/office/officeart/2005/8/layout/orgChart1"/>
    <dgm:cxn modelId="{37311D0B-8EEF-C342-AAD1-94A955C628DF}" type="presParOf" srcId="{FF24E5C9-91FA-FE4D-A291-15A296ACF6BD}" destId="{2411496D-7B93-C14D-8AAB-6A4B57F6AE17}" srcOrd="1" destOrd="0" presId="urn:microsoft.com/office/officeart/2005/8/layout/orgChart1"/>
    <dgm:cxn modelId="{050095B0-0735-1D46-8434-5CC0010B57D8}" type="presParOf" srcId="{E431ACC4-41D8-7944-B258-D199C97A540E}" destId="{B66C6581-33AC-FF49-8949-04B500ECC0D6}" srcOrd="1" destOrd="0" presId="urn:microsoft.com/office/officeart/2005/8/layout/orgChart1"/>
    <dgm:cxn modelId="{17EDBCDA-FF8D-CE42-936A-EF85276DEF61}" type="presParOf" srcId="{E431ACC4-41D8-7944-B258-D199C97A540E}" destId="{86D3CD41-3C03-DB48-B79D-33EB576AFB59}" srcOrd="2" destOrd="0" presId="urn:microsoft.com/office/officeart/2005/8/layout/orgChart1"/>
    <dgm:cxn modelId="{E9B96434-D97E-4741-8FF1-23A3C357EB4B}" type="presParOf" srcId="{7EC276E1-F695-2746-A53B-F3580DE3246F}" destId="{460B486C-F3C7-EB42-8E39-D1E3D5233E36}" srcOrd="2" destOrd="0" presId="urn:microsoft.com/office/officeart/2005/8/layout/orgChart1"/>
    <dgm:cxn modelId="{6ACC9AC9-80D5-C644-83EC-D5C65D7CBF18}" type="presParOf" srcId="{8FDD7533-1C6C-2941-B02F-C4AD572BBC27}" destId="{2E726BE0-3B96-6C4D-B91A-EF2D5ECA08C0}" srcOrd="8" destOrd="0" presId="urn:microsoft.com/office/officeart/2005/8/layout/orgChart1"/>
    <dgm:cxn modelId="{DF303918-EBC5-4E43-B911-53810D71BD3B}" type="presParOf" srcId="{8FDD7533-1C6C-2941-B02F-C4AD572BBC27}" destId="{A61F73B9-1A45-8348-A83A-EEFB818D449E}" srcOrd="9" destOrd="0" presId="urn:microsoft.com/office/officeart/2005/8/layout/orgChart1"/>
    <dgm:cxn modelId="{FD9C13ED-515F-3845-8C2F-EE39592F138E}" type="presParOf" srcId="{A61F73B9-1A45-8348-A83A-EEFB818D449E}" destId="{EB91E8FE-C6CB-964E-8B15-6833DB596AEB}" srcOrd="0" destOrd="0" presId="urn:microsoft.com/office/officeart/2005/8/layout/orgChart1"/>
    <dgm:cxn modelId="{09AC46DD-75D5-CD49-9AD7-9A015D4CB24A}" type="presParOf" srcId="{EB91E8FE-C6CB-964E-8B15-6833DB596AEB}" destId="{E2A343FB-03C4-C148-99A8-7D1B824A9159}" srcOrd="0" destOrd="0" presId="urn:microsoft.com/office/officeart/2005/8/layout/orgChart1"/>
    <dgm:cxn modelId="{2816C7C5-8BE9-394B-B17A-5E172BCB379D}" type="presParOf" srcId="{EB91E8FE-C6CB-964E-8B15-6833DB596AEB}" destId="{8C59F6A2-E2B4-144D-B0BC-CF2103569F60}" srcOrd="1" destOrd="0" presId="urn:microsoft.com/office/officeart/2005/8/layout/orgChart1"/>
    <dgm:cxn modelId="{61CBA8C6-31F2-C745-B15D-D535AD69936A}" type="presParOf" srcId="{A61F73B9-1A45-8348-A83A-EEFB818D449E}" destId="{86E05389-EE69-8443-BF3E-131385EC34C4}" srcOrd="1" destOrd="0" presId="urn:microsoft.com/office/officeart/2005/8/layout/orgChart1"/>
    <dgm:cxn modelId="{BA1FC457-A416-5647-ABFA-2481FA1D6756}" type="presParOf" srcId="{86E05389-EE69-8443-BF3E-131385EC34C4}" destId="{25357BD1-64EA-FC47-A85C-935A46805C0B}" srcOrd="0" destOrd="0" presId="urn:microsoft.com/office/officeart/2005/8/layout/orgChart1"/>
    <dgm:cxn modelId="{0902FD05-C3A5-4240-9542-D7D36623E7B9}" type="presParOf" srcId="{86E05389-EE69-8443-BF3E-131385EC34C4}" destId="{0BD242A1-C971-8841-A71E-0F5D6E4AA86A}" srcOrd="1" destOrd="0" presId="urn:microsoft.com/office/officeart/2005/8/layout/orgChart1"/>
    <dgm:cxn modelId="{C0F8DC83-1C7D-5F4E-8255-D7FC3D1D3EA6}" type="presParOf" srcId="{0BD242A1-C971-8841-A71E-0F5D6E4AA86A}" destId="{87858A24-651B-BD45-B5BC-0F3ED891B21A}" srcOrd="0" destOrd="0" presId="urn:microsoft.com/office/officeart/2005/8/layout/orgChart1"/>
    <dgm:cxn modelId="{324087F7-31EC-3549-8DE4-73D39DAC7FD8}" type="presParOf" srcId="{87858A24-651B-BD45-B5BC-0F3ED891B21A}" destId="{95406147-7FE5-B545-B401-7CDA34D271FD}" srcOrd="0" destOrd="0" presId="urn:microsoft.com/office/officeart/2005/8/layout/orgChart1"/>
    <dgm:cxn modelId="{8C652694-6A09-6B43-AD02-E74783C65038}" type="presParOf" srcId="{87858A24-651B-BD45-B5BC-0F3ED891B21A}" destId="{7209E9B9-AC42-2A44-BAD2-B2613FCC4CF7}" srcOrd="1" destOrd="0" presId="urn:microsoft.com/office/officeart/2005/8/layout/orgChart1"/>
    <dgm:cxn modelId="{33E591C4-79C4-914B-A0C5-ED0869D5C4FD}" type="presParOf" srcId="{0BD242A1-C971-8841-A71E-0F5D6E4AA86A}" destId="{6D8FA969-CD86-3544-93E1-EDB2B363D235}" srcOrd="1" destOrd="0" presId="urn:microsoft.com/office/officeart/2005/8/layout/orgChart1"/>
    <dgm:cxn modelId="{5CA856A0-B46A-6849-B48B-9E894602A87A}" type="presParOf" srcId="{0BD242A1-C971-8841-A71E-0F5D6E4AA86A}" destId="{532F7B9B-036E-5C41-97E6-3890132B1AE5}" srcOrd="2" destOrd="0" presId="urn:microsoft.com/office/officeart/2005/8/layout/orgChart1"/>
    <dgm:cxn modelId="{2828FDA7-C505-4B44-A8F0-BA499FF4E39D}" type="presParOf" srcId="{A61F73B9-1A45-8348-A83A-EEFB818D449E}" destId="{BA383652-68C5-1540-8D0D-154AB8901A71}" srcOrd="2" destOrd="0" presId="urn:microsoft.com/office/officeart/2005/8/layout/orgChart1"/>
    <dgm:cxn modelId="{92AEB22D-902F-DA46-AB13-73094A6094E4}" type="presParOf" srcId="{8FDD7533-1C6C-2941-B02F-C4AD572BBC27}" destId="{DE565427-7EBA-AB4C-9FD6-F7A2C8726EC5}" srcOrd="10" destOrd="0" presId="urn:microsoft.com/office/officeart/2005/8/layout/orgChart1"/>
    <dgm:cxn modelId="{6F40F58F-99FF-E14D-9D74-4B2A78833925}" type="presParOf" srcId="{8FDD7533-1C6C-2941-B02F-C4AD572BBC27}" destId="{1028B39B-C907-8940-98AD-37F26EEFB0B7}" srcOrd="11" destOrd="0" presId="urn:microsoft.com/office/officeart/2005/8/layout/orgChart1"/>
    <dgm:cxn modelId="{7404AA4F-26DA-DA40-8B3D-D4D0D5DDFE22}" type="presParOf" srcId="{1028B39B-C907-8940-98AD-37F26EEFB0B7}" destId="{1F3152FC-9CB4-334E-900E-02E46EE170AD}" srcOrd="0" destOrd="0" presId="urn:microsoft.com/office/officeart/2005/8/layout/orgChart1"/>
    <dgm:cxn modelId="{8CBC22B8-6493-614B-B249-4F3A9F1355AF}" type="presParOf" srcId="{1F3152FC-9CB4-334E-900E-02E46EE170AD}" destId="{65CE4524-D43B-BE44-B312-BD8E23DDE72B}" srcOrd="0" destOrd="0" presId="urn:microsoft.com/office/officeart/2005/8/layout/orgChart1"/>
    <dgm:cxn modelId="{267E13F2-61F1-E740-BFE0-2C55ECD1425F}" type="presParOf" srcId="{1F3152FC-9CB4-334E-900E-02E46EE170AD}" destId="{ED9B2D43-6B58-244B-AFC4-EAE5A098AAD8}" srcOrd="1" destOrd="0" presId="urn:microsoft.com/office/officeart/2005/8/layout/orgChart1"/>
    <dgm:cxn modelId="{0F422A55-7E3A-6249-B068-C9652DFD3095}" type="presParOf" srcId="{1028B39B-C907-8940-98AD-37F26EEFB0B7}" destId="{FDF06D48-042A-FA48-B297-BC380052514C}" srcOrd="1" destOrd="0" presId="urn:microsoft.com/office/officeart/2005/8/layout/orgChart1"/>
    <dgm:cxn modelId="{072BEA82-88A6-074F-AD9C-0B2CD5A0FEE5}" type="presParOf" srcId="{FDF06D48-042A-FA48-B297-BC380052514C}" destId="{690E22BB-2EDD-2D46-92E6-0BD890A2F220}" srcOrd="0" destOrd="0" presId="urn:microsoft.com/office/officeart/2005/8/layout/orgChart1"/>
    <dgm:cxn modelId="{4CEE94EB-BDA2-1C4F-9CB5-A5CC6E42B569}" type="presParOf" srcId="{FDF06D48-042A-FA48-B297-BC380052514C}" destId="{638C53DC-8056-0841-B0D3-A141C49C5E56}" srcOrd="1" destOrd="0" presId="urn:microsoft.com/office/officeart/2005/8/layout/orgChart1"/>
    <dgm:cxn modelId="{D7646CE2-7189-1C4B-9FED-36DF40AACC43}" type="presParOf" srcId="{638C53DC-8056-0841-B0D3-A141C49C5E56}" destId="{FDD162CB-56A5-CA44-A23F-B9BB91B30325}" srcOrd="0" destOrd="0" presId="urn:microsoft.com/office/officeart/2005/8/layout/orgChart1"/>
    <dgm:cxn modelId="{F184A0D4-2519-DF47-85CC-63223BDEB248}" type="presParOf" srcId="{FDD162CB-56A5-CA44-A23F-B9BB91B30325}" destId="{EDDF9B4F-0F91-C240-A32F-2D018CAB8012}" srcOrd="0" destOrd="0" presId="urn:microsoft.com/office/officeart/2005/8/layout/orgChart1"/>
    <dgm:cxn modelId="{3040277B-8DAC-6D44-8A10-6BD88D594C1E}" type="presParOf" srcId="{FDD162CB-56A5-CA44-A23F-B9BB91B30325}" destId="{23AE039A-4B40-4947-AF95-8D0D015A895B}" srcOrd="1" destOrd="0" presId="urn:microsoft.com/office/officeart/2005/8/layout/orgChart1"/>
    <dgm:cxn modelId="{CB1B5720-4681-004A-9D43-2F2B18DCF2B0}" type="presParOf" srcId="{638C53DC-8056-0841-B0D3-A141C49C5E56}" destId="{C7B44A83-7B3E-BC46-ACE1-385896DF3F5D}" srcOrd="1" destOrd="0" presId="urn:microsoft.com/office/officeart/2005/8/layout/orgChart1"/>
    <dgm:cxn modelId="{CF9826AF-1285-2F4E-BF4F-1BAF3755EFBF}" type="presParOf" srcId="{638C53DC-8056-0841-B0D3-A141C49C5E56}" destId="{7F8E7B64-6591-D543-B10E-BA6F52677C5B}" srcOrd="2" destOrd="0" presId="urn:microsoft.com/office/officeart/2005/8/layout/orgChart1"/>
    <dgm:cxn modelId="{3FFEB92A-84E2-1848-ABE0-F4F43EFE0D2D}" type="presParOf" srcId="{FDF06D48-042A-FA48-B297-BC380052514C}" destId="{A03FAA38-EFF0-7145-947E-E8E30E75F6A2}" srcOrd="2" destOrd="0" presId="urn:microsoft.com/office/officeart/2005/8/layout/orgChart1"/>
    <dgm:cxn modelId="{9EF295C6-36AD-3F43-BFA3-F74CB33A9BD6}" type="presParOf" srcId="{FDF06D48-042A-FA48-B297-BC380052514C}" destId="{8DCC9F46-1362-5949-AE74-FB097EA68D89}" srcOrd="3" destOrd="0" presId="urn:microsoft.com/office/officeart/2005/8/layout/orgChart1"/>
    <dgm:cxn modelId="{2A01E0FE-8303-A24C-A258-03AD0ACB0EC7}" type="presParOf" srcId="{8DCC9F46-1362-5949-AE74-FB097EA68D89}" destId="{23755D10-2425-BE46-9931-08C38A35B578}" srcOrd="0" destOrd="0" presId="urn:microsoft.com/office/officeart/2005/8/layout/orgChart1"/>
    <dgm:cxn modelId="{E44E8CE5-536D-6B4C-A209-44C1E4498A7C}" type="presParOf" srcId="{23755D10-2425-BE46-9931-08C38A35B578}" destId="{EBEC0273-D6D0-4441-AB8A-970CECCA4768}" srcOrd="0" destOrd="0" presId="urn:microsoft.com/office/officeart/2005/8/layout/orgChart1"/>
    <dgm:cxn modelId="{D6FFDE0A-DA57-9B4D-BDF8-711DB90D51B3}" type="presParOf" srcId="{23755D10-2425-BE46-9931-08C38A35B578}" destId="{31638E28-87FE-424E-8010-E296C11E307E}" srcOrd="1" destOrd="0" presId="urn:microsoft.com/office/officeart/2005/8/layout/orgChart1"/>
    <dgm:cxn modelId="{C04B9807-088B-5448-9315-1D71270FAA7D}" type="presParOf" srcId="{8DCC9F46-1362-5949-AE74-FB097EA68D89}" destId="{7F3ECBED-7CB2-AD4E-810D-F4EBA7E7E12D}" srcOrd="1" destOrd="0" presId="urn:microsoft.com/office/officeart/2005/8/layout/orgChart1"/>
    <dgm:cxn modelId="{B1823963-06FD-6F4B-8FDD-6571FECA70CD}" type="presParOf" srcId="{8DCC9F46-1362-5949-AE74-FB097EA68D89}" destId="{6384DA53-F157-6B4F-8F42-04E0D34F8C20}" srcOrd="2" destOrd="0" presId="urn:microsoft.com/office/officeart/2005/8/layout/orgChart1"/>
    <dgm:cxn modelId="{B40B49C6-9732-8F44-B2EC-DA3F76BEE920}" type="presParOf" srcId="{1028B39B-C907-8940-98AD-37F26EEFB0B7}" destId="{D5FDB525-147C-2E46-BFED-6B9846AF9587}"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a:ln>
          <a:solidFill>
            <a:srgbClr val="061DB2"/>
          </a:solidFill>
        </a:ln>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w="127000">
          <a:solidFill>
            <a:srgbClr val="FFFF00"/>
          </a:solidFill>
        </a:ln>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w="127000">
          <a:solidFill>
            <a:srgbClr val="FFFF00"/>
          </a:solidFill>
        </a:ln>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0">
          <a:solidFill>
            <a:srgbClr val="FFFF00"/>
          </a:solidFill>
        </a:ln>
      </dgm:spPr>
      <dgm:t>
        <a:bodyPr/>
        <a:lstStyle/>
        <a:p>
          <a:r>
            <a:rPr lang="en-US" sz="2000" dirty="0">
              <a:solidFill>
                <a:srgbClr val="061DB2"/>
              </a:solidFill>
            </a:rPr>
            <a:t>Prompt and Supervise SEB and Academic Skills</a:t>
          </a:r>
        </a:p>
      </dgm:t>
    </dgm:pt>
    <dgm:pt modelId="{44634396-AC50-874D-B802-2926F5B95E50}" type="sibTrans" cxnId="{92F426BD-8188-B140-9C6C-F6285CB5F4CB}">
      <dgm:prSet/>
      <dgm:spPr/>
      <dgm:t>
        <a:bodyPr/>
        <a:lstStyle/>
        <a:p>
          <a:endParaRPr lang="en-US"/>
        </a:p>
      </dgm:t>
    </dgm:pt>
    <dgm:pt modelId="{6B5AE556-ED9E-754F-8B78-22DEF1D4239C}" type="par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BB4D7258-87CB-5B44-88E4-B429CC41DE27}" type="sibTrans" cxnId="{545B89ED-485C-514E-8A0D-CCF58CF68251}">
      <dgm:prSet/>
      <dgm:spPr/>
      <dgm:t>
        <a:bodyPr/>
        <a:lstStyle/>
        <a:p>
          <a:endParaRPr lang="en-US"/>
        </a:p>
      </dgm:t>
    </dgm:pt>
    <dgm:pt modelId="{5D6C1D99-1F06-9942-BE39-35B88DAE590C}" type="par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dirty="0">
              <a:solidFill>
                <a:srgbClr val="061DB2"/>
              </a:solidFill>
            </a:rPr>
            <a:t>Consider Other Response Strategies</a:t>
          </a:r>
        </a:p>
      </dgm:t>
    </dgm:pt>
    <dgm:pt modelId="{935E0F39-0D09-7A4E-9A22-409CE69761A6}" type="sibTrans" cxnId="{1B72983C-0005-5543-8225-0BF9CF25C29E}">
      <dgm:prSet/>
      <dgm:spPr/>
      <dgm:t>
        <a:bodyPr/>
        <a:lstStyle/>
        <a:p>
          <a:endParaRPr lang="en-US"/>
        </a:p>
      </dgm:t>
    </dgm:pt>
    <dgm:pt modelId="{6F9B0D30-E0AA-1345-B32B-9CFEBC0E1CDE}" type="parTrans" cxnId="{1B72983C-0005-5543-8225-0BF9CF25C29E}">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2"/>
      <dgm:spPr/>
    </dgm:pt>
    <dgm:pt modelId="{B1B5AD16-6E71-6F4E-8AD6-F60208FD39BE}" type="pres">
      <dgm:prSet presAssocID="{C55827D4-FA26-3C41-B34C-7FCCA1C4089A}" presName="textNode" presStyleLbl="bgShp" presStyleIdx="0" presStyleCnt="2"/>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0"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0"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0"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0"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0"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2"/>
      <dgm:spPr/>
    </dgm:pt>
    <dgm:pt modelId="{51025A98-F962-F84E-BA44-DE094E51C60D}" type="pres">
      <dgm:prSet presAssocID="{1196889C-BE71-8945-A0AC-E10D0CED5417}" presName="textNode" presStyleLbl="bgShp" presStyleIdx="1" presStyleCnt="2"/>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0"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0"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0"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0"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0" custScaleX="129901">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1B72983C-0005-5543-8225-0BF9CF25C29E}" srcId="{1196889C-BE71-8945-A0AC-E10D0CED5417}" destId="{0AE052A5-102B-EC43-BB46-9C208BF6D6B2}" srcOrd="4" destOrd="0" parTransId="{6F9B0D30-E0AA-1345-B32B-9CFEBC0E1CDE}" sibTransId="{935E0F39-0D09-7A4E-9A22-409CE69761A6}"/>
    <dgm:cxn modelId="{0EF76945-5D77-704C-A13A-7EBB731B9C20}" srcId="{C55827D4-FA26-3C41-B34C-7FCCA1C4089A}" destId="{A3BD197E-044A-A848-986C-F28313DBCFDD}" srcOrd="3" destOrd="0" parTransId="{C6F4317C-EF78-5F4F-B8FE-10E68BACA6A0}" sibTransId="{DFF5340A-7829-8E47-813A-4643A97B7E8F}"/>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38C5DD65-8389-EC4C-8439-C58D076C5DF6}" srcId="{C55827D4-FA26-3C41-B34C-7FCCA1C4089A}" destId="{53CDCDE8-0FA0-FE44-8088-E3212486DF4C}" srcOrd="4" destOrd="0" parTransId="{567D9373-70DB-8848-82F1-ABE80533712E}" sibTransId="{E9960905-6AFD-0A49-BF65-E967F2C4E486}"/>
    <dgm:cxn modelId="{034C3173-99A4-C847-8611-72EFAA82F980}" type="presOf" srcId="{EE528CC3-7149-1B46-AF73-AB4A0794C67D}" destId="{1C2C093B-78FC-084C-A8C1-6FD47F37451D}" srcOrd="0" destOrd="0" presId="urn:microsoft.com/office/officeart/2005/8/layout/lProcess2"/>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F6DE6EDB-037F-914B-9390-F0D9DDCEDA50}" type="presOf" srcId="{1196889C-BE71-8945-A0AC-E10D0CED5417}" destId="{51025A98-F962-F84E-BA44-DE094E51C60D}" srcOrd="1" destOrd="0" presId="urn:microsoft.com/office/officeart/2005/8/layout/lProcess2"/>
    <dgm:cxn modelId="{545B89ED-485C-514E-8A0D-CCF58CF68251}" srcId="{1196889C-BE71-8945-A0AC-E10D0CED5417}" destId="{798346A3-708F-7C44-AD50-D3B5E004E452}" srcOrd="3" destOrd="0" parTransId="{5D6C1D99-1F06-9942-BE39-35B88DAE590C}" sibTransId="{BB4D7258-87CB-5B44-88E4-B429CC41DE27}"/>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a:ln>
          <a:solidFill>
            <a:srgbClr val="061DB2"/>
          </a:solidFill>
        </a:ln>
      </dgm:spPr>
      <dgm:t>
        <a:bodyPr anchor="t"/>
        <a:lstStyle/>
        <a:p>
          <a:r>
            <a:rPr lang="en-US" sz="2200" b="1" dirty="0">
              <a:solidFill>
                <a:schemeClr val="bg1"/>
              </a:solidFill>
            </a:rPr>
            <a:t>2. Actively Promote SEB Growth</a:t>
          </a: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0">
          <a:solidFill>
            <a:srgbClr val="FFFF00"/>
          </a:solidFill>
        </a:ln>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0">
          <a:solidFill>
            <a:srgbClr val="FFFF00"/>
          </a:solidFill>
        </a:ln>
      </dgm:spPr>
      <dgm:t>
        <a:bodyPr/>
        <a:lstStyle/>
        <a:p>
          <a:r>
            <a:rPr lang="en-US" sz="2000" dirty="0">
              <a:solidFill>
                <a:srgbClr val="061DB2"/>
              </a:solidFill>
            </a:rPr>
            <a:t>Prompt and Supervise SEB and Academic Skills</a:t>
          </a:r>
        </a:p>
      </dgm:t>
    </dgm:pt>
    <dgm:pt modelId="{44634396-AC50-874D-B802-2926F5B95E50}" type="sibTrans" cxnId="{92F426BD-8188-B140-9C6C-F6285CB5F4CB}">
      <dgm:prSet/>
      <dgm:spPr/>
      <dgm:t>
        <a:bodyPr/>
        <a:lstStyle/>
        <a:p>
          <a:endParaRPr lang="en-US"/>
        </a:p>
      </dgm:t>
    </dgm:pt>
    <dgm:pt modelId="{6B5AE556-ED9E-754F-8B78-22DEF1D4239C}" type="parTrans" cxnId="{92F426BD-8188-B140-9C6C-F6285CB5F4CB}">
      <dgm:prSet/>
      <dgm:spPr/>
      <dgm:t>
        <a:bodyPr/>
        <a:lstStyle/>
        <a:p>
          <a:endParaRPr lang="en-US"/>
        </a:p>
      </dgm:t>
    </dgm:pt>
    <dgm:pt modelId="{798346A3-708F-7C44-AD50-D3B5E004E452}">
      <dgm:prSet phldrT="[Text]" custT="1"/>
      <dgm:spPr>
        <a:solidFill>
          <a:schemeClr val="bg1"/>
        </a:solidFill>
        <a:ln w="127000">
          <a:solidFill>
            <a:srgbClr val="FFFF00"/>
          </a:solidFill>
        </a:ln>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BB4D7258-87CB-5B44-88E4-B429CC41DE27}" type="sibTrans" cxnId="{545B89ED-485C-514E-8A0D-CCF58CF68251}">
      <dgm:prSet/>
      <dgm:spPr/>
      <dgm:t>
        <a:bodyPr/>
        <a:lstStyle/>
        <a:p>
          <a:endParaRPr lang="en-US"/>
        </a:p>
      </dgm:t>
    </dgm:pt>
    <dgm:pt modelId="{5D6C1D99-1F06-9942-BE39-35B88DAE590C}" type="par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dirty="0">
              <a:solidFill>
                <a:srgbClr val="061DB2"/>
              </a:solidFill>
            </a:rPr>
            <a:t>Consider Other Response Strategies</a:t>
          </a:r>
        </a:p>
      </dgm:t>
    </dgm:pt>
    <dgm:pt modelId="{935E0F39-0D09-7A4E-9A22-409CE69761A6}" type="sibTrans" cxnId="{1B72983C-0005-5543-8225-0BF9CF25C29E}">
      <dgm:prSet/>
      <dgm:spPr/>
      <dgm:t>
        <a:bodyPr/>
        <a:lstStyle/>
        <a:p>
          <a:endParaRPr lang="en-US"/>
        </a:p>
      </dgm:t>
    </dgm:pt>
    <dgm:pt modelId="{6F9B0D30-E0AA-1345-B32B-9CFEBC0E1CDE}" type="parTrans" cxnId="{1B72983C-0005-5543-8225-0BF9CF25C29E}">
      <dgm:prSet/>
      <dgm:spPr/>
      <dgm:t>
        <a:bodyPr/>
        <a:lstStyle/>
        <a:p>
          <a:endParaRPr lang="en-US"/>
        </a:p>
      </dgm:t>
    </dgm:pt>
    <dgm:pt modelId="{53CDCDE8-0FA0-FE44-8088-E3212486DF4C}">
      <dgm:prSet phldrT="[Text]" custT="1"/>
      <dgm:spPr>
        <a:solidFill>
          <a:schemeClr val="bg1"/>
        </a:solidFill>
        <a:ln w="127000">
          <a:noFill/>
        </a:ln>
      </dgm:spPr>
      <dgm:t>
        <a:bodyPr/>
        <a:lstStyle/>
        <a:p>
          <a:r>
            <a:rPr lang="en-US" sz="2000" dirty="0">
              <a:solidFill>
                <a:srgbClr val="061DB2"/>
              </a:solidFill>
            </a:rPr>
            <a:t>Plan Relevant Instruction</a:t>
          </a:r>
        </a:p>
      </dgm:t>
    </dgm:pt>
    <dgm:pt modelId="{E9960905-6AFD-0A49-BF65-E967F2C4E486}" type="sibTrans" cxnId="{38C5DD65-8389-EC4C-8439-C58D076C5DF6}">
      <dgm:prSet/>
      <dgm:spPr/>
      <dgm:t>
        <a:bodyPr/>
        <a:lstStyle/>
        <a:p>
          <a:endParaRPr lang="en-US"/>
        </a:p>
      </dgm:t>
    </dgm:pt>
    <dgm:pt modelId="{567D9373-70DB-8848-82F1-ABE80533712E}" type="par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2"/>
      <dgm:spPr/>
    </dgm:pt>
    <dgm:pt modelId="{B1B5AD16-6E71-6F4E-8AD6-F60208FD39BE}" type="pres">
      <dgm:prSet presAssocID="{C55827D4-FA26-3C41-B34C-7FCCA1C4089A}" presName="textNode" presStyleLbl="bgShp" presStyleIdx="0" presStyleCnt="2"/>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0"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0"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0"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0"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0"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2" custLinFactNeighborX="1966" custLinFactNeighborY="-724"/>
      <dgm:spPr/>
    </dgm:pt>
    <dgm:pt modelId="{51025A98-F962-F84E-BA44-DE094E51C60D}" type="pres">
      <dgm:prSet presAssocID="{1196889C-BE71-8945-A0AC-E10D0CED5417}" presName="textNode" presStyleLbl="bgShp" presStyleIdx="1" presStyleCnt="2"/>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0"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0"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0"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0"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0" custScaleX="129901">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1B72983C-0005-5543-8225-0BF9CF25C29E}" srcId="{1196889C-BE71-8945-A0AC-E10D0CED5417}" destId="{0AE052A5-102B-EC43-BB46-9C208BF6D6B2}" srcOrd="4" destOrd="0" parTransId="{6F9B0D30-E0AA-1345-B32B-9CFEBC0E1CDE}" sibTransId="{935E0F39-0D09-7A4E-9A22-409CE69761A6}"/>
    <dgm:cxn modelId="{0EF76945-5D77-704C-A13A-7EBB731B9C20}" srcId="{C55827D4-FA26-3C41-B34C-7FCCA1C4089A}" destId="{A3BD197E-044A-A848-986C-F28313DBCFDD}" srcOrd="3" destOrd="0" parTransId="{C6F4317C-EF78-5F4F-B8FE-10E68BACA6A0}" sibTransId="{DFF5340A-7829-8E47-813A-4643A97B7E8F}"/>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38C5DD65-8389-EC4C-8439-C58D076C5DF6}" srcId="{C55827D4-FA26-3C41-B34C-7FCCA1C4089A}" destId="{53CDCDE8-0FA0-FE44-8088-E3212486DF4C}" srcOrd="4" destOrd="0" parTransId="{567D9373-70DB-8848-82F1-ABE80533712E}" sibTransId="{E9960905-6AFD-0A49-BF65-E967F2C4E486}"/>
    <dgm:cxn modelId="{034C3173-99A4-C847-8611-72EFAA82F980}" type="presOf" srcId="{EE528CC3-7149-1B46-AF73-AB4A0794C67D}" destId="{1C2C093B-78FC-084C-A8C1-6FD47F37451D}" srcOrd="0" destOrd="0" presId="urn:microsoft.com/office/officeart/2005/8/layout/lProcess2"/>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F6DE6EDB-037F-914B-9390-F0D9DDCEDA50}" type="presOf" srcId="{1196889C-BE71-8945-A0AC-E10D0CED5417}" destId="{51025A98-F962-F84E-BA44-DE094E51C60D}" srcOrd="1" destOrd="0" presId="urn:microsoft.com/office/officeart/2005/8/layout/lProcess2"/>
    <dgm:cxn modelId="{545B89ED-485C-514E-8A0D-CCF58CF68251}" srcId="{1196889C-BE71-8945-A0AC-E10D0CED5417}" destId="{798346A3-708F-7C44-AD50-D3B5E004E452}" srcOrd="3" destOrd="0" parTransId="{5D6C1D99-1F06-9942-BE39-35B88DAE590C}" sibTransId="{BB4D7258-87CB-5B44-88E4-B429CC41DE27}"/>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dgm:spPr>
      <dgm:t>
        <a:bodyPr/>
        <a:lstStyle/>
        <a:p>
          <a:r>
            <a:rPr lang="en-US" sz="2000">
              <a:solidFill>
                <a:srgbClr val="061DB2"/>
              </a:solidFill>
            </a:rPr>
            <a:t>Enhance Tier 1 and Consider Tiers 2 and 3</a:t>
          </a:r>
          <a:endParaRPr lang="en-US" sz="2000" dirty="0">
            <a:solidFill>
              <a:srgbClr val="061DB2"/>
            </a:solidFill>
          </a:endParaRP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77C6AF51-03FC-FC49-AFC9-68E0E234E71F}" srcId="{6FE58015-7759-7A42-88A8-B460E94FD752}" destId="{FABA3BE2-F442-E34E-AF40-C38551048F87}" srcOrd="3" destOrd="0" parTransId="{CFF2D9E9-F97E-504D-8D9E-FC5B69A44BA6}" sibTransId="{61679E7A-052A-1741-A9B7-540228FB8C19}"/>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034C3173-99A4-C847-8611-72EFAA82F980}" type="presOf" srcId="{EE528CC3-7149-1B46-AF73-AB4A0794C67D}" destId="{1C2C093B-78FC-084C-A8C1-6FD47F37451D}" srcOrd="0" destOrd="0" presId="urn:microsoft.com/office/officeart/2005/8/layout/lProcess2"/>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0A01A3C-C6AF-5A45-8867-D39C9E1D7686}" type="doc">
      <dgm:prSet loTypeId="urn:microsoft.com/office/officeart/2005/8/layout/lProcess2" loCatId="" qsTypeId="urn:microsoft.com/office/officeart/2005/8/quickstyle/simple1" qsCatId="simple" csTypeId="urn:microsoft.com/office/officeart/2005/8/colors/accent5_1" csCatId="accent5" phldr="1"/>
      <dgm:spPr/>
      <dgm:t>
        <a:bodyPr/>
        <a:lstStyle/>
        <a:p>
          <a:endParaRPr lang="en-US"/>
        </a:p>
      </dgm:t>
    </dgm:pt>
    <dgm:pt modelId="{81FAF269-A604-8F4E-B669-32E6C310396E}">
      <dgm:prSet phldrT="[Text]">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dirty="0"/>
            <a:t>High Frequency</a:t>
          </a:r>
        </a:p>
      </dgm:t>
    </dgm:pt>
    <dgm:pt modelId="{E3FD9F71-CC6E-C64F-A9F3-CF4F63A90B5F}" type="parTrans" cxnId="{E27677F5-BFEE-D047-A5F5-6B8F862EE57E}">
      <dgm:prSet/>
      <dgm:spPr/>
      <dgm:t>
        <a:bodyPr/>
        <a:lstStyle/>
        <a:p>
          <a:endParaRPr lang="en-US"/>
        </a:p>
      </dgm:t>
    </dgm:pt>
    <dgm:pt modelId="{23996BE8-4820-F744-9228-8A2FEE3B6264}" type="sibTrans" cxnId="{E27677F5-BFEE-D047-A5F5-6B8F862EE57E}">
      <dgm:prSet/>
      <dgm:spPr/>
      <dgm:t>
        <a:bodyPr/>
        <a:lstStyle/>
        <a:p>
          <a:endParaRPr lang="en-US"/>
        </a:p>
      </dgm:t>
    </dgm:pt>
    <dgm:pt modelId="{242C0643-B11F-3E4E-86AE-532E117C9822}">
      <dgm:prSet phldrT="[Text]" custT="1"/>
      <dgm:spPr>
        <a:ln>
          <a:solidFill>
            <a:schemeClr val="accent4">
              <a:lumMod val="50000"/>
            </a:schemeClr>
          </a:solidFill>
        </a:ln>
      </dgm:spPr>
      <dgm:t>
        <a:bodyPr/>
        <a:lstStyle/>
        <a:p>
          <a:r>
            <a:rPr lang="en-US" sz="2400" b="1" dirty="0"/>
            <a:t>Provided daily</a:t>
          </a:r>
        </a:p>
        <a:p>
          <a:r>
            <a:rPr lang="en-US" sz="2400" b="1" dirty="0"/>
            <a:t>Predictable</a:t>
          </a:r>
        </a:p>
      </dgm:t>
    </dgm:pt>
    <dgm:pt modelId="{218099A8-BCAE-F743-8ACF-A6EAC1968BA5}" type="parTrans" cxnId="{C9E646AF-D809-284E-A510-F4A6F3FE7D5D}">
      <dgm:prSet/>
      <dgm:spPr/>
      <dgm:t>
        <a:bodyPr/>
        <a:lstStyle/>
        <a:p>
          <a:endParaRPr lang="en-US"/>
        </a:p>
      </dgm:t>
    </dgm:pt>
    <dgm:pt modelId="{4A39015F-0323-4A46-8928-484EA72B7FA0}" type="sibTrans" cxnId="{C9E646AF-D809-284E-A510-F4A6F3FE7D5D}">
      <dgm:prSet/>
      <dgm:spPr/>
      <dgm:t>
        <a:bodyPr/>
        <a:lstStyle/>
        <a:p>
          <a:endParaRPr lang="en-US"/>
        </a:p>
      </dgm:t>
    </dgm:pt>
    <dgm:pt modelId="{94D039F0-FC62-1A4C-9F58-6AFD9226EE7C}">
      <dgm:prSet phldrT="[Text]" custT="1"/>
      <dgm:spPr>
        <a:ln>
          <a:solidFill>
            <a:schemeClr val="accent4">
              <a:lumMod val="50000"/>
            </a:schemeClr>
          </a:solidFill>
        </a:ln>
      </dgm:spPr>
      <dgm:t>
        <a:bodyPr/>
        <a:lstStyle/>
        <a:p>
          <a:endParaRPr lang="en-US" sz="2000" dirty="0"/>
        </a:p>
        <a:p>
          <a:r>
            <a:rPr lang="en-US" sz="2000" dirty="0"/>
            <a:t>Specific Praise</a:t>
          </a:r>
        </a:p>
        <a:p>
          <a:r>
            <a:rPr lang="en-US" sz="2000" dirty="0"/>
            <a:t>Tickets/Notes</a:t>
          </a:r>
        </a:p>
        <a:p>
          <a:r>
            <a:rPr lang="en-US" sz="2000" dirty="0"/>
            <a:t>Coupons to school store</a:t>
          </a:r>
        </a:p>
        <a:p>
          <a:r>
            <a:rPr lang="en-US" sz="2000" dirty="0"/>
            <a:t>Announcements</a:t>
          </a:r>
        </a:p>
        <a:p>
          <a:endParaRPr lang="en-US" sz="2000" dirty="0"/>
        </a:p>
      </dgm:t>
    </dgm:pt>
    <dgm:pt modelId="{235AB0F8-3FCE-DF45-8E44-804296A2EEF4}" type="parTrans" cxnId="{06220FCC-6D2B-5246-A921-6A0DCAB6B102}">
      <dgm:prSet/>
      <dgm:spPr/>
      <dgm:t>
        <a:bodyPr/>
        <a:lstStyle/>
        <a:p>
          <a:endParaRPr lang="en-US"/>
        </a:p>
      </dgm:t>
    </dgm:pt>
    <dgm:pt modelId="{41134338-A7B2-394F-ACB8-1C8450917977}" type="sibTrans" cxnId="{06220FCC-6D2B-5246-A921-6A0DCAB6B102}">
      <dgm:prSet/>
      <dgm:spPr/>
      <dgm:t>
        <a:bodyPr/>
        <a:lstStyle/>
        <a:p>
          <a:endParaRPr lang="en-US"/>
        </a:p>
      </dgm:t>
    </dgm:pt>
    <dgm:pt modelId="{829561BB-5B3E-0C48-A9E2-04809BF5976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Intermittent</a:t>
          </a:r>
        </a:p>
      </dgm:t>
    </dgm:pt>
    <dgm:pt modelId="{DFAC5BE2-24AF-D043-93C7-0F8202C9D483}" type="parTrans" cxnId="{272AC879-1F33-DD46-A0BE-9A5839D06E22}">
      <dgm:prSet/>
      <dgm:spPr/>
      <dgm:t>
        <a:bodyPr/>
        <a:lstStyle/>
        <a:p>
          <a:endParaRPr lang="en-US"/>
        </a:p>
      </dgm:t>
    </dgm:pt>
    <dgm:pt modelId="{1A03E76E-F76C-7C4B-ACE0-919679ED884A}" type="sibTrans" cxnId="{272AC879-1F33-DD46-A0BE-9A5839D06E22}">
      <dgm:prSet/>
      <dgm:spPr/>
      <dgm:t>
        <a:bodyPr/>
        <a:lstStyle/>
        <a:p>
          <a:endParaRPr lang="en-US"/>
        </a:p>
      </dgm:t>
    </dgm:pt>
    <dgm:pt modelId="{8FD59598-197A-B741-813D-EFCBA51DE473}">
      <dgm:prSet phldrT="[Text]" custT="1"/>
      <dgm:spPr>
        <a:ln>
          <a:solidFill>
            <a:schemeClr val="accent4">
              <a:lumMod val="50000"/>
            </a:schemeClr>
          </a:solidFill>
        </a:ln>
      </dgm:spPr>
      <dgm:t>
        <a:bodyPr/>
        <a:lstStyle/>
        <a:p>
          <a:r>
            <a:rPr lang="en-US" sz="2400" b="1" dirty="0"/>
            <a:t>Provided weekly, quarterly, monthly</a:t>
          </a:r>
        </a:p>
      </dgm:t>
    </dgm:pt>
    <dgm:pt modelId="{6CA5DDD8-5E06-D04D-B0DA-633E4F031A41}" type="parTrans" cxnId="{434CF714-A8A0-3843-B2B6-BC34DD7D6836}">
      <dgm:prSet/>
      <dgm:spPr/>
      <dgm:t>
        <a:bodyPr/>
        <a:lstStyle/>
        <a:p>
          <a:endParaRPr lang="en-US"/>
        </a:p>
      </dgm:t>
    </dgm:pt>
    <dgm:pt modelId="{A117421C-0064-024E-9AC7-6A4EDB71B9F7}" type="sibTrans" cxnId="{434CF714-A8A0-3843-B2B6-BC34DD7D6836}">
      <dgm:prSet/>
      <dgm:spPr/>
      <dgm:t>
        <a:bodyPr/>
        <a:lstStyle/>
        <a:p>
          <a:endParaRPr lang="en-US"/>
        </a:p>
      </dgm:t>
    </dgm:pt>
    <dgm:pt modelId="{8A1C0C6F-2BD8-F146-87F0-C9EF110428C5}">
      <dgm:prSet phldrT="[Text]" custT="1"/>
      <dgm:spPr>
        <a:ln>
          <a:solidFill>
            <a:schemeClr val="accent4">
              <a:lumMod val="50000"/>
            </a:schemeClr>
          </a:solidFill>
        </a:ln>
      </dgm:spPr>
      <dgm:t>
        <a:bodyPr/>
        <a:lstStyle/>
        <a:p>
          <a:r>
            <a:rPr lang="en-US" sz="2000" dirty="0"/>
            <a:t>Student of the Month</a:t>
          </a:r>
        </a:p>
        <a:p>
          <a:r>
            <a:rPr lang="en-US" sz="2000" dirty="0"/>
            <a:t>Class Pizza Party</a:t>
          </a:r>
        </a:p>
        <a:p>
          <a:r>
            <a:rPr lang="en-US" sz="2000" dirty="0"/>
            <a:t>Recognition at School Assembly</a:t>
          </a:r>
        </a:p>
      </dgm:t>
    </dgm:pt>
    <dgm:pt modelId="{0A38875F-150B-3742-89F8-D0D334DEAE32}" type="parTrans" cxnId="{12390296-2294-634A-8488-447AEE4B26E2}">
      <dgm:prSet/>
      <dgm:spPr/>
      <dgm:t>
        <a:bodyPr/>
        <a:lstStyle/>
        <a:p>
          <a:endParaRPr lang="en-US"/>
        </a:p>
      </dgm:t>
    </dgm:pt>
    <dgm:pt modelId="{369C3EA0-DD2E-A740-9CB3-1AA074B49E55}" type="sibTrans" cxnId="{12390296-2294-634A-8488-447AEE4B26E2}">
      <dgm:prSet/>
      <dgm:spPr/>
      <dgm:t>
        <a:bodyPr/>
        <a:lstStyle/>
        <a:p>
          <a:endParaRPr lang="en-US"/>
        </a:p>
      </dgm:t>
    </dgm:pt>
    <dgm:pt modelId="{A551CA1F-460E-454B-9535-B68431230AD1}">
      <dgm:prSet phldrT="[Text]">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dirty="0"/>
            <a:t>Long Term</a:t>
          </a:r>
        </a:p>
      </dgm:t>
    </dgm:pt>
    <dgm:pt modelId="{42FEA041-4EDF-5E4E-98C0-599154118646}" type="parTrans" cxnId="{81813C2D-AA88-104B-B6E5-6D3AB8CCADA6}">
      <dgm:prSet/>
      <dgm:spPr/>
      <dgm:t>
        <a:bodyPr/>
        <a:lstStyle/>
        <a:p>
          <a:endParaRPr lang="en-US"/>
        </a:p>
      </dgm:t>
    </dgm:pt>
    <dgm:pt modelId="{FB08943E-7A51-EA48-80BE-C8FF78DAA9C7}" type="sibTrans" cxnId="{81813C2D-AA88-104B-B6E5-6D3AB8CCADA6}">
      <dgm:prSet/>
      <dgm:spPr/>
      <dgm:t>
        <a:bodyPr/>
        <a:lstStyle/>
        <a:p>
          <a:endParaRPr lang="en-US"/>
        </a:p>
      </dgm:t>
    </dgm:pt>
    <dgm:pt modelId="{A552381A-224F-5D4C-B32F-51AFAA8EE130}">
      <dgm:prSet phldrT="[Text]" custT="1"/>
      <dgm:spPr>
        <a:ln>
          <a:solidFill>
            <a:schemeClr val="accent4">
              <a:lumMod val="50000"/>
            </a:schemeClr>
          </a:solidFill>
        </a:ln>
      </dgm:spPr>
      <dgm:t>
        <a:bodyPr/>
        <a:lstStyle/>
        <a:p>
          <a:r>
            <a:rPr lang="en-US" sz="2400" b="1" dirty="0"/>
            <a:t>Few times per year</a:t>
          </a:r>
        </a:p>
        <a:p>
          <a:r>
            <a:rPr lang="en-US" sz="2400" b="1" dirty="0"/>
            <a:t>Involves groups of students</a:t>
          </a:r>
        </a:p>
      </dgm:t>
    </dgm:pt>
    <dgm:pt modelId="{34892BB0-72A7-284C-9C14-6A6E56FA908E}" type="parTrans" cxnId="{786BEC8E-88F4-BE48-A6C9-358402A099B9}">
      <dgm:prSet/>
      <dgm:spPr/>
      <dgm:t>
        <a:bodyPr/>
        <a:lstStyle/>
        <a:p>
          <a:endParaRPr lang="en-US"/>
        </a:p>
      </dgm:t>
    </dgm:pt>
    <dgm:pt modelId="{B10ED8C9-AF04-7745-8B70-8A37FDB5F792}" type="sibTrans" cxnId="{786BEC8E-88F4-BE48-A6C9-358402A099B9}">
      <dgm:prSet/>
      <dgm:spPr/>
      <dgm:t>
        <a:bodyPr/>
        <a:lstStyle/>
        <a:p>
          <a:endParaRPr lang="en-US"/>
        </a:p>
      </dgm:t>
    </dgm:pt>
    <dgm:pt modelId="{F3994894-49BE-D942-AA36-EC66961E77BA}">
      <dgm:prSet phldrT="[Text]" custT="1"/>
      <dgm:spPr>
        <a:ln>
          <a:solidFill>
            <a:schemeClr val="accent4">
              <a:lumMod val="50000"/>
            </a:schemeClr>
          </a:solidFill>
        </a:ln>
      </dgm:spPr>
      <dgm:t>
        <a:bodyPr/>
        <a:lstStyle/>
        <a:p>
          <a:r>
            <a:rPr lang="en-US" sz="2000" dirty="0"/>
            <a:t>Whole school pajama day</a:t>
          </a:r>
        </a:p>
        <a:p>
          <a:r>
            <a:rPr lang="en-US" sz="2000" dirty="0"/>
            <a:t>Honors banquet</a:t>
          </a:r>
        </a:p>
        <a:p>
          <a:r>
            <a:rPr lang="en-US" sz="2000" dirty="0"/>
            <a:t>Freshmen class picnic</a:t>
          </a:r>
        </a:p>
      </dgm:t>
    </dgm:pt>
    <dgm:pt modelId="{5A20F0BB-3755-964D-B10C-285EF223E192}" type="parTrans" cxnId="{790F2FDE-A428-8446-B957-4E2947EAA922}">
      <dgm:prSet/>
      <dgm:spPr/>
      <dgm:t>
        <a:bodyPr/>
        <a:lstStyle/>
        <a:p>
          <a:endParaRPr lang="en-US"/>
        </a:p>
      </dgm:t>
    </dgm:pt>
    <dgm:pt modelId="{C3D40937-943D-0A42-AFDC-D80E669CC821}" type="sibTrans" cxnId="{790F2FDE-A428-8446-B957-4E2947EAA922}">
      <dgm:prSet/>
      <dgm:spPr/>
      <dgm:t>
        <a:bodyPr/>
        <a:lstStyle/>
        <a:p>
          <a:endParaRPr lang="en-US"/>
        </a:p>
      </dgm:t>
    </dgm:pt>
    <dgm:pt modelId="{FC7AB580-B894-9149-AABF-8FFBDEB2971B}" type="pres">
      <dgm:prSet presAssocID="{80A01A3C-C6AF-5A45-8867-D39C9E1D7686}" presName="theList" presStyleCnt="0">
        <dgm:presLayoutVars>
          <dgm:dir/>
          <dgm:animLvl val="lvl"/>
          <dgm:resizeHandles val="exact"/>
        </dgm:presLayoutVars>
      </dgm:prSet>
      <dgm:spPr/>
    </dgm:pt>
    <dgm:pt modelId="{1D01878B-F6AC-8A4D-BD44-C42513194322}" type="pres">
      <dgm:prSet presAssocID="{81FAF269-A604-8F4E-B669-32E6C310396E}" presName="compNode" presStyleCnt="0"/>
      <dgm:spPr/>
    </dgm:pt>
    <dgm:pt modelId="{53140303-F337-2743-8F22-2F623ACC9BF1}" type="pres">
      <dgm:prSet presAssocID="{81FAF269-A604-8F4E-B669-32E6C310396E}" presName="aNode" presStyleLbl="bgShp" presStyleIdx="0" presStyleCnt="3"/>
      <dgm:spPr/>
    </dgm:pt>
    <dgm:pt modelId="{3D2B083C-2013-9F43-93EB-7BF1A42CBE16}" type="pres">
      <dgm:prSet presAssocID="{81FAF269-A604-8F4E-B669-32E6C310396E}" presName="textNode" presStyleLbl="bgShp" presStyleIdx="0" presStyleCnt="3"/>
      <dgm:spPr/>
    </dgm:pt>
    <dgm:pt modelId="{2F605783-61E2-A94E-AC93-144809E64F9A}" type="pres">
      <dgm:prSet presAssocID="{81FAF269-A604-8F4E-B669-32E6C310396E}" presName="compChildNode" presStyleCnt="0"/>
      <dgm:spPr/>
    </dgm:pt>
    <dgm:pt modelId="{09495B02-A728-824A-929D-13D50928E3A5}" type="pres">
      <dgm:prSet presAssocID="{81FAF269-A604-8F4E-B669-32E6C310396E}" presName="theInnerList" presStyleCnt="0"/>
      <dgm:spPr/>
    </dgm:pt>
    <dgm:pt modelId="{999C9CC9-D2E5-EE4E-8ED1-19B669D80042}" type="pres">
      <dgm:prSet presAssocID="{242C0643-B11F-3E4E-86AE-532E117C9822}" presName="childNode" presStyleLbl="node1" presStyleIdx="0" presStyleCnt="6">
        <dgm:presLayoutVars>
          <dgm:bulletEnabled val="1"/>
        </dgm:presLayoutVars>
      </dgm:prSet>
      <dgm:spPr/>
    </dgm:pt>
    <dgm:pt modelId="{30A3ECED-48EA-6E49-97CA-58B60A02AC52}" type="pres">
      <dgm:prSet presAssocID="{242C0643-B11F-3E4E-86AE-532E117C9822}" presName="aSpace2" presStyleCnt="0"/>
      <dgm:spPr/>
    </dgm:pt>
    <dgm:pt modelId="{1355D433-88A2-9B4A-B409-F098304C93A3}" type="pres">
      <dgm:prSet presAssocID="{94D039F0-FC62-1A4C-9F58-6AFD9226EE7C}" presName="childNode" presStyleLbl="node1" presStyleIdx="1" presStyleCnt="6">
        <dgm:presLayoutVars>
          <dgm:bulletEnabled val="1"/>
        </dgm:presLayoutVars>
      </dgm:prSet>
      <dgm:spPr/>
    </dgm:pt>
    <dgm:pt modelId="{1F858F67-67D7-CA43-B136-3BB113C738E0}" type="pres">
      <dgm:prSet presAssocID="{81FAF269-A604-8F4E-B669-32E6C310396E}" presName="aSpace" presStyleCnt="0"/>
      <dgm:spPr/>
    </dgm:pt>
    <dgm:pt modelId="{D933FE05-EFA2-5F47-8323-B35656C25D93}" type="pres">
      <dgm:prSet presAssocID="{829561BB-5B3E-0C48-A9E2-04809BF5976B}" presName="compNode" presStyleCnt="0"/>
      <dgm:spPr/>
    </dgm:pt>
    <dgm:pt modelId="{694ED2D9-1B6D-8A43-AE64-02F3E1EC69A3}" type="pres">
      <dgm:prSet presAssocID="{829561BB-5B3E-0C48-A9E2-04809BF5976B}" presName="aNode" presStyleLbl="bgShp" presStyleIdx="1" presStyleCnt="3"/>
      <dgm:spPr/>
    </dgm:pt>
    <dgm:pt modelId="{068C620B-7146-764D-8A9F-C9DFD89B598E}" type="pres">
      <dgm:prSet presAssocID="{829561BB-5B3E-0C48-A9E2-04809BF5976B}" presName="textNode" presStyleLbl="bgShp" presStyleIdx="1" presStyleCnt="3"/>
      <dgm:spPr/>
    </dgm:pt>
    <dgm:pt modelId="{2815901D-83DC-3043-967F-EA21B096E536}" type="pres">
      <dgm:prSet presAssocID="{829561BB-5B3E-0C48-A9E2-04809BF5976B}" presName="compChildNode" presStyleCnt="0"/>
      <dgm:spPr/>
    </dgm:pt>
    <dgm:pt modelId="{28BC6212-BE07-5947-969B-75D9CCDDF0C3}" type="pres">
      <dgm:prSet presAssocID="{829561BB-5B3E-0C48-A9E2-04809BF5976B}" presName="theInnerList" presStyleCnt="0"/>
      <dgm:spPr/>
    </dgm:pt>
    <dgm:pt modelId="{FF7C3897-896E-C847-9804-564D1785DB00}" type="pres">
      <dgm:prSet presAssocID="{8FD59598-197A-B741-813D-EFCBA51DE473}" presName="childNode" presStyleLbl="node1" presStyleIdx="2" presStyleCnt="6">
        <dgm:presLayoutVars>
          <dgm:bulletEnabled val="1"/>
        </dgm:presLayoutVars>
      </dgm:prSet>
      <dgm:spPr/>
    </dgm:pt>
    <dgm:pt modelId="{381889C1-0F25-3741-930A-0304CF5F8B09}" type="pres">
      <dgm:prSet presAssocID="{8FD59598-197A-B741-813D-EFCBA51DE473}" presName="aSpace2" presStyleCnt="0"/>
      <dgm:spPr/>
    </dgm:pt>
    <dgm:pt modelId="{FE673A16-95B4-D244-B1CD-88A71B04B053}" type="pres">
      <dgm:prSet presAssocID="{8A1C0C6F-2BD8-F146-87F0-C9EF110428C5}" presName="childNode" presStyleLbl="node1" presStyleIdx="3" presStyleCnt="6">
        <dgm:presLayoutVars>
          <dgm:bulletEnabled val="1"/>
        </dgm:presLayoutVars>
      </dgm:prSet>
      <dgm:spPr/>
    </dgm:pt>
    <dgm:pt modelId="{7855AEFC-D6F0-F943-9CAA-B115CE92F4CE}" type="pres">
      <dgm:prSet presAssocID="{829561BB-5B3E-0C48-A9E2-04809BF5976B}" presName="aSpace" presStyleCnt="0"/>
      <dgm:spPr/>
    </dgm:pt>
    <dgm:pt modelId="{CEF1CE36-7017-3740-B3D6-5F9A743A4690}" type="pres">
      <dgm:prSet presAssocID="{A551CA1F-460E-454B-9535-B68431230AD1}" presName="compNode" presStyleCnt="0"/>
      <dgm:spPr/>
    </dgm:pt>
    <dgm:pt modelId="{0779B35A-D4EE-4F41-8BD5-FFCF61DD9C9C}" type="pres">
      <dgm:prSet presAssocID="{A551CA1F-460E-454B-9535-B68431230AD1}" presName="aNode" presStyleLbl="bgShp" presStyleIdx="2" presStyleCnt="3" custLinFactNeighborX="39" custLinFactNeighborY="-6579"/>
      <dgm:spPr/>
    </dgm:pt>
    <dgm:pt modelId="{5E6675FA-F5BE-5C44-AAB5-AC2CCC815FE5}" type="pres">
      <dgm:prSet presAssocID="{A551CA1F-460E-454B-9535-B68431230AD1}" presName="textNode" presStyleLbl="bgShp" presStyleIdx="2" presStyleCnt="3"/>
      <dgm:spPr/>
    </dgm:pt>
    <dgm:pt modelId="{B4C5D390-9ED2-794D-AD44-E4657069564D}" type="pres">
      <dgm:prSet presAssocID="{A551CA1F-460E-454B-9535-B68431230AD1}" presName="compChildNode" presStyleCnt="0"/>
      <dgm:spPr/>
    </dgm:pt>
    <dgm:pt modelId="{5AFEF333-9D92-694F-8E2C-43A18446A136}" type="pres">
      <dgm:prSet presAssocID="{A551CA1F-460E-454B-9535-B68431230AD1}" presName="theInnerList" presStyleCnt="0"/>
      <dgm:spPr/>
    </dgm:pt>
    <dgm:pt modelId="{C28E12A4-A1CA-FF4E-9994-58D59F15B809}" type="pres">
      <dgm:prSet presAssocID="{A552381A-224F-5D4C-B32F-51AFAA8EE130}" presName="childNode" presStyleLbl="node1" presStyleIdx="4" presStyleCnt="6">
        <dgm:presLayoutVars>
          <dgm:bulletEnabled val="1"/>
        </dgm:presLayoutVars>
      </dgm:prSet>
      <dgm:spPr/>
    </dgm:pt>
    <dgm:pt modelId="{F58F8AD9-5433-B447-A813-312A75207082}" type="pres">
      <dgm:prSet presAssocID="{A552381A-224F-5D4C-B32F-51AFAA8EE130}" presName="aSpace2" presStyleCnt="0"/>
      <dgm:spPr/>
    </dgm:pt>
    <dgm:pt modelId="{17F7BE42-C590-534E-95D0-25E3D8886311}" type="pres">
      <dgm:prSet presAssocID="{F3994894-49BE-D942-AA36-EC66961E77BA}" presName="childNode" presStyleLbl="node1" presStyleIdx="5" presStyleCnt="6">
        <dgm:presLayoutVars>
          <dgm:bulletEnabled val="1"/>
        </dgm:presLayoutVars>
      </dgm:prSet>
      <dgm:spPr/>
    </dgm:pt>
  </dgm:ptLst>
  <dgm:cxnLst>
    <dgm:cxn modelId="{434CF714-A8A0-3843-B2B6-BC34DD7D6836}" srcId="{829561BB-5B3E-0C48-A9E2-04809BF5976B}" destId="{8FD59598-197A-B741-813D-EFCBA51DE473}" srcOrd="0" destOrd="0" parTransId="{6CA5DDD8-5E06-D04D-B0DA-633E4F031A41}" sibTransId="{A117421C-0064-024E-9AC7-6A4EDB71B9F7}"/>
    <dgm:cxn modelId="{81813C2D-AA88-104B-B6E5-6D3AB8CCADA6}" srcId="{80A01A3C-C6AF-5A45-8867-D39C9E1D7686}" destId="{A551CA1F-460E-454B-9535-B68431230AD1}" srcOrd="2" destOrd="0" parTransId="{42FEA041-4EDF-5E4E-98C0-599154118646}" sibTransId="{FB08943E-7A51-EA48-80BE-C8FF78DAA9C7}"/>
    <dgm:cxn modelId="{E935443B-62CE-714B-B084-C93CAEF69B05}" type="presOf" srcId="{F3994894-49BE-D942-AA36-EC66961E77BA}" destId="{17F7BE42-C590-534E-95D0-25E3D8886311}" srcOrd="0" destOrd="0" presId="urn:microsoft.com/office/officeart/2005/8/layout/lProcess2"/>
    <dgm:cxn modelId="{17B1835D-8798-0848-816C-75FB9C3D7625}" type="presOf" srcId="{8A1C0C6F-2BD8-F146-87F0-C9EF110428C5}" destId="{FE673A16-95B4-D244-B1CD-88A71B04B053}" srcOrd="0" destOrd="0" presId="urn:microsoft.com/office/officeart/2005/8/layout/lProcess2"/>
    <dgm:cxn modelId="{A27FC169-F342-134C-B997-B0FF5FA261E8}" type="presOf" srcId="{8FD59598-197A-B741-813D-EFCBA51DE473}" destId="{FF7C3897-896E-C847-9804-564D1785DB00}" srcOrd="0" destOrd="0" presId="urn:microsoft.com/office/officeart/2005/8/layout/lProcess2"/>
    <dgm:cxn modelId="{4F1C916A-B10F-7D45-A8B7-232D8AC4445E}" type="presOf" srcId="{81FAF269-A604-8F4E-B669-32E6C310396E}" destId="{3D2B083C-2013-9F43-93EB-7BF1A42CBE16}" srcOrd="1" destOrd="0" presId="urn:microsoft.com/office/officeart/2005/8/layout/lProcess2"/>
    <dgm:cxn modelId="{76E1A672-6B71-5F48-9D28-21FF01988CE1}" type="presOf" srcId="{A551CA1F-460E-454B-9535-B68431230AD1}" destId="{5E6675FA-F5BE-5C44-AAB5-AC2CCC815FE5}" srcOrd="1" destOrd="0" presId="urn:microsoft.com/office/officeart/2005/8/layout/lProcess2"/>
    <dgm:cxn modelId="{272AC879-1F33-DD46-A0BE-9A5839D06E22}" srcId="{80A01A3C-C6AF-5A45-8867-D39C9E1D7686}" destId="{829561BB-5B3E-0C48-A9E2-04809BF5976B}" srcOrd="1" destOrd="0" parTransId="{DFAC5BE2-24AF-D043-93C7-0F8202C9D483}" sibTransId="{1A03E76E-F76C-7C4B-ACE0-919679ED884A}"/>
    <dgm:cxn modelId="{36D7CC85-131A-554F-A080-E7B9AB62E21F}" type="presOf" srcId="{829561BB-5B3E-0C48-A9E2-04809BF5976B}" destId="{694ED2D9-1B6D-8A43-AE64-02F3E1EC69A3}" srcOrd="0" destOrd="0" presId="urn:microsoft.com/office/officeart/2005/8/layout/lProcess2"/>
    <dgm:cxn modelId="{B4DBC98A-5356-0C45-BF33-175711357FC9}" type="presOf" srcId="{A551CA1F-460E-454B-9535-B68431230AD1}" destId="{0779B35A-D4EE-4F41-8BD5-FFCF61DD9C9C}" srcOrd="0" destOrd="0" presId="urn:microsoft.com/office/officeart/2005/8/layout/lProcess2"/>
    <dgm:cxn modelId="{A210EC8B-AFF9-6545-A153-1D079185CC00}" type="presOf" srcId="{A552381A-224F-5D4C-B32F-51AFAA8EE130}" destId="{C28E12A4-A1CA-FF4E-9994-58D59F15B809}" srcOrd="0" destOrd="0" presId="urn:microsoft.com/office/officeart/2005/8/layout/lProcess2"/>
    <dgm:cxn modelId="{786BEC8E-88F4-BE48-A6C9-358402A099B9}" srcId="{A551CA1F-460E-454B-9535-B68431230AD1}" destId="{A552381A-224F-5D4C-B32F-51AFAA8EE130}" srcOrd="0" destOrd="0" parTransId="{34892BB0-72A7-284C-9C14-6A6E56FA908E}" sibTransId="{B10ED8C9-AF04-7745-8B70-8A37FDB5F792}"/>
    <dgm:cxn modelId="{12390296-2294-634A-8488-447AEE4B26E2}" srcId="{829561BB-5B3E-0C48-A9E2-04809BF5976B}" destId="{8A1C0C6F-2BD8-F146-87F0-C9EF110428C5}" srcOrd="1" destOrd="0" parTransId="{0A38875F-150B-3742-89F8-D0D334DEAE32}" sibTransId="{369C3EA0-DD2E-A740-9CB3-1AA074B49E55}"/>
    <dgm:cxn modelId="{7C037EA6-F5F9-794E-8070-EC79079C7F7A}" type="presOf" srcId="{80A01A3C-C6AF-5A45-8867-D39C9E1D7686}" destId="{FC7AB580-B894-9149-AABF-8FFBDEB2971B}" srcOrd="0" destOrd="0" presId="urn:microsoft.com/office/officeart/2005/8/layout/lProcess2"/>
    <dgm:cxn modelId="{4BAEC6A6-4EAB-8D43-88DF-856DEF82774B}" type="presOf" srcId="{81FAF269-A604-8F4E-B669-32E6C310396E}" destId="{53140303-F337-2743-8F22-2F623ACC9BF1}" srcOrd="0" destOrd="0" presId="urn:microsoft.com/office/officeart/2005/8/layout/lProcess2"/>
    <dgm:cxn modelId="{C9E646AF-D809-284E-A510-F4A6F3FE7D5D}" srcId="{81FAF269-A604-8F4E-B669-32E6C310396E}" destId="{242C0643-B11F-3E4E-86AE-532E117C9822}" srcOrd="0" destOrd="0" parTransId="{218099A8-BCAE-F743-8ACF-A6EAC1968BA5}" sibTransId="{4A39015F-0323-4A46-8928-484EA72B7FA0}"/>
    <dgm:cxn modelId="{D4D754AF-019E-CC40-B5DD-32170247AE14}" type="presOf" srcId="{829561BB-5B3E-0C48-A9E2-04809BF5976B}" destId="{068C620B-7146-764D-8A9F-C9DFD89B598E}" srcOrd="1" destOrd="0" presId="urn:microsoft.com/office/officeart/2005/8/layout/lProcess2"/>
    <dgm:cxn modelId="{2D8FE2C0-BD32-7045-B67E-4206AF1AC9AE}" type="presOf" srcId="{94D039F0-FC62-1A4C-9F58-6AFD9226EE7C}" destId="{1355D433-88A2-9B4A-B409-F098304C93A3}" srcOrd="0" destOrd="0" presId="urn:microsoft.com/office/officeart/2005/8/layout/lProcess2"/>
    <dgm:cxn modelId="{02EF69C2-DBE8-7541-AA01-0B978C120999}" type="presOf" srcId="{242C0643-B11F-3E4E-86AE-532E117C9822}" destId="{999C9CC9-D2E5-EE4E-8ED1-19B669D80042}" srcOrd="0" destOrd="0" presId="urn:microsoft.com/office/officeart/2005/8/layout/lProcess2"/>
    <dgm:cxn modelId="{06220FCC-6D2B-5246-A921-6A0DCAB6B102}" srcId="{81FAF269-A604-8F4E-B669-32E6C310396E}" destId="{94D039F0-FC62-1A4C-9F58-6AFD9226EE7C}" srcOrd="1" destOrd="0" parTransId="{235AB0F8-3FCE-DF45-8E44-804296A2EEF4}" sibTransId="{41134338-A7B2-394F-ACB8-1C8450917977}"/>
    <dgm:cxn modelId="{790F2FDE-A428-8446-B957-4E2947EAA922}" srcId="{A551CA1F-460E-454B-9535-B68431230AD1}" destId="{F3994894-49BE-D942-AA36-EC66961E77BA}" srcOrd="1" destOrd="0" parTransId="{5A20F0BB-3755-964D-B10C-285EF223E192}" sibTransId="{C3D40937-943D-0A42-AFDC-D80E669CC821}"/>
    <dgm:cxn modelId="{E27677F5-BFEE-D047-A5F5-6B8F862EE57E}" srcId="{80A01A3C-C6AF-5A45-8867-D39C9E1D7686}" destId="{81FAF269-A604-8F4E-B669-32E6C310396E}" srcOrd="0" destOrd="0" parTransId="{E3FD9F71-CC6E-C64F-A9F3-CF4F63A90B5F}" sibTransId="{23996BE8-4820-F744-9228-8A2FEE3B6264}"/>
    <dgm:cxn modelId="{814201DA-1836-6C41-8E8A-620CC8560B54}" type="presParOf" srcId="{FC7AB580-B894-9149-AABF-8FFBDEB2971B}" destId="{1D01878B-F6AC-8A4D-BD44-C42513194322}" srcOrd="0" destOrd="0" presId="urn:microsoft.com/office/officeart/2005/8/layout/lProcess2"/>
    <dgm:cxn modelId="{2378A7CE-DB16-5246-9688-96BFEF89B9A0}" type="presParOf" srcId="{1D01878B-F6AC-8A4D-BD44-C42513194322}" destId="{53140303-F337-2743-8F22-2F623ACC9BF1}" srcOrd="0" destOrd="0" presId="urn:microsoft.com/office/officeart/2005/8/layout/lProcess2"/>
    <dgm:cxn modelId="{BF4359C1-2154-EF45-BE16-7CE5A39E0461}" type="presParOf" srcId="{1D01878B-F6AC-8A4D-BD44-C42513194322}" destId="{3D2B083C-2013-9F43-93EB-7BF1A42CBE16}" srcOrd="1" destOrd="0" presId="urn:microsoft.com/office/officeart/2005/8/layout/lProcess2"/>
    <dgm:cxn modelId="{01389094-31A2-C442-89AE-73255E116870}" type="presParOf" srcId="{1D01878B-F6AC-8A4D-BD44-C42513194322}" destId="{2F605783-61E2-A94E-AC93-144809E64F9A}" srcOrd="2" destOrd="0" presId="urn:microsoft.com/office/officeart/2005/8/layout/lProcess2"/>
    <dgm:cxn modelId="{977330D5-3FC0-6A4D-A0D1-0D7BEC6C46D4}" type="presParOf" srcId="{2F605783-61E2-A94E-AC93-144809E64F9A}" destId="{09495B02-A728-824A-929D-13D50928E3A5}" srcOrd="0" destOrd="0" presId="urn:microsoft.com/office/officeart/2005/8/layout/lProcess2"/>
    <dgm:cxn modelId="{35D2B4B8-9F4F-9642-9B66-2AD00BD27580}" type="presParOf" srcId="{09495B02-A728-824A-929D-13D50928E3A5}" destId="{999C9CC9-D2E5-EE4E-8ED1-19B669D80042}" srcOrd="0" destOrd="0" presId="urn:microsoft.com/office/officeart/2005/8/layout/lProcess2"/>
    <dgm:cxn modelId="{6ABFE398-9242-9B44-B9E9-1AA52002EB47}" type="presParOf" srcId="{09495B02-A728-824A-929D-13D50928E3A5}" destId="{30A3ECED-48EA-6E49-97CA-58B60A02AC52}" srcOrd="1" destOrd="0" presId="urn:microsoft.com/office/officeart/2005/8/layout/lProcess2"/>
    <dgm:cxn modelId="{B4745E35-6A8E-004B-9416-4D49AC324A51}" type="presParOf" srcId="{09495B02-A728-824A-929D-13D50928E3A5}" destId="{1355D433-88A2-9B4A-B409-F098304C93A3}" srcOrd="2" destOrd="0" presId="urn:microsoft.com/office/officeart/2005/8/layout/lProcess2"/>
    <dgm:cxn modelId="{10BE2FE9-7F66-8C4D-934C-A395F8ECDC90}" type="presParOf" srcId="{FC7AB580-B894-9149-AABF-8FFBDEB2971B}" destId="{1F858F67-67D7-CA43-B136-3BB113C738E0}" srcOrd="1" destOrd="0" presId="urn:microsoft.com/office/officeart/2005/8/layout/lProcess2"/>
    <dgm:cxn modelId="{C0A03535-A9B0-C247-B1B3-7F935AF08FE5}" type="presParOf" srcId="{FC7AB580-B894-9149-AABF-8FFBDEB2971B}" destId="{D933FE05-EFA2-5F47-8323-B35656C25D93}" srcOrd="2" destOrd="0" presId="urn:microsoft.com/office/officeart/2005/8/layout/lProcess2"/>
    <dgm:cxn modelId="{334F1BC6-68CF-0145-99CC-0F3F0D4CA0F3}" type="presParOf" srcId="{D933FE05-EFA2-5F47-8323-B35656C25D93}" destId="{694ED2D9-1B6D-8A43-AE64-02F3E1EC69A3}" srcOrd="0" destOrd="0" presId="urn:microsoft.com/office/officeart/2005/8/layout/lProcess2"/>
    <dgm:cxn modelId="{669456D8-436D-F84C-AFF2-F20801A1D1B3}" type="presParOf" srcId="{D933FE05-EFA2-5F47-8323-B35656C25D93}" destId="{068C620B-7146-764D-8A9F-C9DFD89B598E}" srcOrd="1" destOrd="0" presId="urn:microsoft.com/office/officeart/2005/8/layout/lProcess2"/>
    <dgm:cxn modelId="{E3668D31-FFF5-D641-987B-856D1509CB20}" type="presParOf" srcId="{D933FE05-EFA2-5F47-8323-B35656C25D93}" destId="{2815901D-83DC-3043-967F-EA21B096E536}" srcOrd="2" destOrd="0" presId="urn:microsoft.com/office/officeart/2005/8/layout/lProcess2"/>
    <dgm:cxn modelId="{C16F301B-54A5-EA49-BF0A-46B327F92B1A}" type="presParOf" srcId="{2815901D-83DC-3043-967F-EA21B096E536}" destId="{28BC6212-BE07-5947-969B-75D9CCDDF0C3}" srcOrd="0" destOrd="0" presId="urn:microsoft.com/office/officeart/2005/8/layout/lProcess2"/>
    <dgm:cxn modelId="{D072720A-E44C-1F48-AD22-3F52AFD8F942}" type="presParOf" srcId="{28BC6212-BE07-5947-969B-75D9CCDDF0C3}" destId="{FF7C3897-896E-C847-9804-564D1785DB00}" srcOrd="0" destOrd="0" presId="urn:microsoft.com/office/officeart/2005/8/layout/lProcess2"/>
    <dgm:cxn modelId="{9FB807BE-51E3-A94A-9442-B5463C25E220}" type="presParOf" srcId="{28BC6212-BE07-5947-969B-75D9CCDDF0C3}" destId="{381889C1-0F25-3741-930A-0304CF5F8B09}" srcOrd="1" destOrd="0" presId="urn:microsoft.com/office/officeart/2005/8/layout/lProcess2"/>
    <dgm:cxn modelId="{95CA0942-6CE2-C549-BCBA-6E484F8565F6}" type="presParOf" srcId="{28BC6212-BE07-5947-969B-75D9CCDDF0C3}" destId="{FE673A16-95B4-D244-B1CD-88A71B04B053}" srcOrd="2" destOrd="0" presId="urn:microsoft.com/office/officeart/2005/8/layout/lProcess2"/>
    <dgm:cxn modelId="{5670848C-81AA-ED4F-8E56-4B16F9F75D89}" type="presParOf" srcId="{FC7AB580-B894-9149-AABF-8FFBDEB2971B}" destId="{7855AEFC-D6F0-F943-9CAA-B115CE92F4CE}" srcOrd="3" destOrd="0" presId="urn:microsoft.com/office/officeart/2005/8/layout/lProcess2"/>
    <dgm:cxn modelId="{19067769-1323-904C-A85B-34A92A0B47E0}" type="presParOf" srcId="{FC7AB580-B894-9149-AABF-8FFBDEB2971B}" destId="{CEF1CE36-7017-3740-B3D6-5F9A743A4690}" srcOrd="4" destOrd="0" presId="urn:microsoft.com/office/officeart/2005/8/layout/lProcess2"/>
    <dgm:cxn modelId="{00F20272-2E17-A44B-8B88-94E1C553DC50}" type="presParOf" srcId="{CEF1CE36-7017-3740-B3D6-5F9A743A4690}" destId="{0779B35A-D4EE-4F41-8BD5-FFCF61DD9C9C}" srcOrd="0" destOrd="0" presId="urn:microsoft.com/office/officeart/2005/8/layout/lProcess2"/>
    <dgm:cxn modelId="{B961D218-3D77-414B-83D7-8D0C4A4C8DDE}" type="presParOf" srcId="{CEF1CE36-7017-3740-B3D6-5F9A743A4690}" destId="{5E6675FA-F5BE-5C44-AAB5-AC2CCC815FE5}" srcOrd="1" destOrd="0" presId="urn:microsoft.com/office/officeart/2005/8/layout/lProcess2"/>
    <dgm:cxn modelId="{584D561B-0E21-AB4F-AB6F-09492F606C4B}" type="presParOf" srcId="{CEF1CE36-7017-3740-B3D6-5F9A743A4690}" destId="{B4C5D390-9ED2-794D-AD44-E4657069564D}" srcOrd="2" destOrd="0" presId="urn:microsoft.com/office/officeart/2005/8/layout/lProcess2"/>
    <dgm:cxn modelId="{AA254413-4565-A84B-A3C3-DD0327E5C966}" type="presParOf" srcId="{B4C5D390-9ED2-794D-AD44-E4657069564D}" destId="{5AFEF333-9D92-694F-8E2C-43A18446A136}" srcOrd="0" destOrd="0" presId="urn:microsoft.com/office/officeart/2005/8/layout/lProcess2"/>
    <dgm:cxn modelId="{F9EDDCDB-AE60-1044-B011-9608CB4A5277}" type="presParOf" srcId="{5AFEF333-9D92-694F-8E2C-43A18446A136}" destId="{C28E12A4-A1CA-FF4E-9994-58D59F15B809}" srcOrd="0" destOrd="0" presId="urn:microsoft.com/office/officeart/2005/8/layout/lProcess2"/>
    <dgm:cxn modelId="{D5AAF2CA-7A01-C449-A62D-23D394AB9742}" type="presParOf" srcId="{5AFEF333-9D92-694F-8E2C-43A18446A136}" destId="{F58F8AD9-5433-B447-A813-312A75207082}" srcOrd="1" destOrd="0" presId="urn:microsoft.com/office/officeart/2005/8/layout/lProcess2"/>
    <dgm:cxn modelId="{AFBDA75B-7B32-8B4A-9EFC-55552F238325}" type="presParOf" srcId="{5AFEF333-9D92-694F-8E2C-43A18446A136}" destId="{17F7BE42-C590-534E-95D0-25E3D888631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DC76717-EC43-0E40-BECC-9B63AD4A0933}" type="doc">
      <dgm:prSet loTypeId="urn:microsoft.com/office/officeart/2005/8/layout/matrix1" loCatId="" qsTypeId="urn:microsoft.com/office/officeart/2005/8/quickstyle/simple1" qsCatId="simple" csTypeId="urn:microsoft.com/office/officeart/2005/8/colors/accent2_1" csCatId="accent2" phldr="1"/>
      <dgm:spPr/>
      <dgm:t>
        <a:bodyPr/>
        <a:lstStyle/>
        <a:p>
          <a:endParaRPr lang="en-US"/>
        </a:p>
      </dgm:t>
    </dgm:pt>
    <dgm:pt modelId="{07750C44-76AD-FF48-8365-CC62F42FAADB}">
      <dgm:prSet phldrT="[Text]" custT="1"/>
      <dgm:spPr>
        <a:solidFill>
          <a:srgbClr val="FFD4DF"/>
        </a:solidFill>
      </dgm:spPr>
      <dgm:t>
        <a:bodyPr/>
        <a:lstStyle/>
        <a:p>
          <a:r>
            <a:rPr lang="en-US" sz="2800" dirty="0"/>
            <a:t>Schoolwide Acknowledgement System</a:t>
          </a:r>
        </a:p>
      </dgm:t>
    </dgm:pt>
    <dgm:pt modelId="{4007CE3E-AF95-BE41-9EE8-7DE2B1F59180}" type="parTrans" cxnId="{BA47615F-3CCC-F746-9247-2EB7ED1157E5}">
      <dgm:prSet/>
      <dgm:spPr/>
      <dgm:t>
        <a:bodyPr/>
        <a:lstStyle/>
        <a:p>
          <a:endParaRPr lang="en-US" sz="2800"/>
        </a:p>
      </dgm:t>
    </dgm:pt>
    <dgm:pt modelId="{A119DCCF-D2FB-5648-909F-362DC7B4B073}" type="sibTrans" cxnId="{BA47615F-3CCC-F746-9247-2EB7ED1157E5}">
      <dgm:prSet/>
      <dgm:spPr/>
      <dgm:t>
        <a:bodyPr/>
        <a:lstStyle/>
        <a:p>
          <a:endParaRPr lang="en-US" sz="2800"/>
        </a:p>
      </dgm:t>
    </dgm:pt>
    <dgm:pt modelId="{9A0484FF-71F5-D243-8DBB-1AE45F84EB7F}">
      <dgm:prSet phldrT="[Text]" custT="1"/>
      <dgm:spPr>
        <a:ln>
          <a:solidFill>
            <a:srgbClr val="CD6D9F"/>
          </a:solidFill>
        </a:ln>
      </dgm:spPr>
      <dgm:t>
        <a:bodyPr/>
        <a:lstStyle/>
        <a:p>
          <a:r>
            <a:rPr lang="en-US" sz="2800" b="1" dirty="0"/>
            <a:t>TEAM</a:t>
          </a:r>
          <a:r>
            <a:rPr lang="en-US" sz="2800" dirty="0"/>
            <a:t> develops a draft at a team training</a:t>
          </a:r>
        </a:p>
      </dgm:t>
    </dgm:pt>
    <dgm:pt modelId="{C426DB45-4E52-7142-B9CA-72C3E9092312}" type="parTrans" cxnId="{EC3C8FD9-1A8B-EE40-AE45-6A611EE73219}">
      <dgm:prSet/>
      <dgm:spPr/>
      <dgm:t>
        <a:bodyPr/>
        <a:lstStyle/>
        <a:p>
          <a:endParaRPr lang="en-US" sz="2800"/>
        </a:p>
      </dgm:t>
    </dgm:pt>
    <dgm:pt modelId="{77A0B5C8-B909-3943-9963-58E5C1CDA33C}" type="sibTrans" cxnId="{EC3C8FD9-1A8B-EE40-AE45-6A611EE73219}">
      <dgm:prSet/>
      <dgm:spPr/>
      <dgm:t>
        <a:bodyPr/>
        <a:lstStyle/>
        <a:p>
          <a:endParaRPr lang="en-US" sz="2800"/>
        </a:p>
      </dgm:t>
    </dgm:pt>
    <dgm:pt modelId="{A4B94521-0EFC-B04D-BACD-1302E898C226}">
      <dgm:prSet phldrT="[Text]" custT="1"/>
      <dgm:spPr>
        <a:ln>
          <a:solidFill>
            <a:srgbClr val="CD6D9F"/>
          </a:solidFill>
        </a:ln>
      </dgm:spPr>
      <dgm:t>
        <a:bodyPr/>
        <a:lstStyle/>
        <a:p>
          <a:r>
            <a:rPr lang="en-US" sz="2800" b="1" dirty="0"/>
            <a:t>STAFF</a:t>
          </a:r>
          <a:r>
            <a:rPr lang="en-US" sz="2800" dirty="0"/>
            <a:t> review the draft and provide input</a:t>
          </a:r>
        </a:p>
      </dgm:t>
    </dgm:pt>
    <dgm:pt modelId="{9DBA1929-1985-7F4B-BBA0-0FA763B974D1}" type="parTrans" cxnId="{63D6DDDC-A358-3541-83BE-AC5DB7569AEC}">
      <dgm:prSet/>
      <dgm:spPr/>
      <dgm:t>
        <a:bodyPr/>
        <a:lstStyle/>
        <a:p>
          <a:endParaRPr lang="en-US" sz="2800"/>
        </a:p>
      </dgm:t>
    </dgm:pt>
    <dgm:pt modelId="{A65D229B-4EDB-1F44-868E-B593726DB1F8}" type="sibTrans" cxnId="{63D6DDDC-A358-3541-83BE-AC5DB7569AEC}">
      <dgm:prSet/>
      <dgm:spPr/>
      <dgm:t>
        <a:bodyPr/>
        <a:lstStyle/>
        <a:p>
          <a:endParaRPr lang="en-US" sz="2800"/>
        </a:p>
      </dgm:t>
    </dgm:pt>
    <dgm:pt modelId="{319199E4-B234-BD4D-B4E8-0A1345C6103C}">
      <dgm:prSet phldrT="[Text]" custT="1"/>
      <dgm:spPr>
        <a:ln>
          <a:solidFill>
            <a:srgbClr val="CD6D9F"/>
          </a:solidFill>
        </a:ln>
      </dgm:spPr>
      <dgm:t>
        <a:bodyPr/>
        <a:lstStyle/>
        <a:p>
          <a:r>
            <a:rPr lang="en-US" sz="2800" b="1" dirty="0"/>
            <a:t>STUDENTS </a:t>
          </a:r>
          <a:r>
            <a:rPr lang="en-US" sz="2800" b="0" dirty="0"/>
            <a:t>share ideas about what is and is not reinforcing to them</a:t>
          </a:r>
          <a:r>
            <a:rPr lang="en-US" sz="2800" b="1" dirty="0"/>
            <a:t> </a:t>
          </a:r>
          <a:endParaRPr lang="en-US" sz="2800" dirty="0"/>
        </a:p>
      </dgm:t>
    </dgm:pt>
    <dgm:pt modelId="{DDF1C0FA-6E14-4647-9E11-2BFCADB9E4CC}" type="parTrans" cxnId="{9E08F78F-ADC3-AA42-BA65-F5F04665B7D0}">
      <dgm:prSet/>
      <dgm:spPr/>
      <dgm:t>
        <a:bodyPr/>
        <a:lstStyle/>
        <a:p>
          <a:endParaRPr lang="en-US" sz="2800"/>
        </a:p>
      </dgm:t>
    </dgm:pt>
    <dgm:pt modelId="{FD152CD7-C169-9742-83AE-F4054313169D}" type="sibTrans" cxnId="{9E08F78F-ADC3-AA42-BA65-F5F04665B7D0}">
      <dgm:prSet/>
      <dgm:spPr/>
      <dgm:t>
        <a:bodyPr/>
        <a:lstStyle/>
        <a:p>
          <a:endParaRPr lang="en-US" sz="2800"/>
        </a:p>
      </dgm:t>
    </dgm:pt>
    <dgm:pt modelId="{EC077DAA-1479-1F4C-B86B-B1775B0FEFEC}">
      <dgm:prSet phldrT="[Text]" custT="1"/>
      <dgm:spPr>
        <a:ln>
          <a:solidFill>
            <a:srgbClr val="CD6D9F"/>
          </a:solidFill>
        </a:ln>
      </dgm:spPr>
      <dgm:t>
        <a:bodyPr/>
        <a:lstStyle/>
        <a:p>
          <a:r>
            <a:rPr lang="en-US" sz="2800" dirty="0"/>
            <a:t> </a:t>
          </a:r>
          <a:r>
            <a:rPr lang="en-US" sz="2800" b="1" dirty="0"/>
            <a:t>FAMILY</a:t>
          </a:r>
          <a:r>
            <a:rPr lang="en-US" sz="2800" dirty="0"/>
            <a:t> advisory group provides feedback about cultural relevancy </a:t>
          </a:r>
        </a:p>
      </dgm:t>
    </dgm:pt>
    <dgm:pt modelId="{D6E1FD6A-C2B5-4B43-ACC4-6F3321EB06AB}" type="parTrans" cxnId="{8762546D-5E06-6B4E-9319-9BFDCFE50562}">
      <dgm:prSet/>
      <dgm:spPr/>
      <dgm:t>
        <a:bodyPr/>
        <a:lstStyle/>
        <a:p>
          <a:endParaRPr lang="en-US" sz="2800"/>
        </a:p>
      </dgm:t>
    </dgm:pt>
    <dgm:pt modelId="{C0C5C147-B90D-6A40-BD1F-B385168A0BCE}" type="sibTrans" cxnId="{8762546D-5E06-6B4E-9319-9BFDCFE50562}">
      <dgm:prSet/>
      <dgm:spPr/>
      <dgm:t>
        <a:bodyPr/>
        <a:lstStyle/>
        <a:p>
          <a:endParaRPr lang="en-US" sz="2800"/>
        </a:p>
      </dgm:t>
    </dgm:pt>
    <dgm:pt modelId="{70FF55F5-0F18-A34B-8DB6-5DF7E38D4BF2}" type="pres">
      <dgm:prSet presAssocID="{8DC76717-EC43-0E40-BECC-9B63AD4A0933}" presName="diagram" presStyleCnt="0">
        <dgm:presLayoutVars>
          <dgm:chMax val="1"/>
          <dgm:dir/>
          <dgm:animLvl val="ctr"/>
          <dgm:resizeHandles val="exact"/>
        </dgm:presLayoutVars>
      </dgm:prSet>
      <dgm:spPr/>
    </dgm:pt>
    <dgm:pt modelId="{BFA421A4-1E3F-F445-8E87-EA1836D522F2}" type="pres">
      <dgm:prSet presAssocID="{8DC76717-EC43-0E40-BECC-9B63AD4A0933}" presName="matrix" presStyleCnt="0"/>
      <dgm:spPr/>
    </dgm:pt>
    <dgm:pt modelId="{8D9CFBEF-3406-074C-9864-179BD4472AE1}" type="pres">
      <dgm:prSet presAssocID="{8DC76717-EC43-0E40-BECC-9B63AD4A0933}" presName="tile1" presStyleLbl="node1" presStyleIdx="0" presStyleCnt="4"/>
      <dgm:spPr/>
    </dgm:pt>
    <dgm:pt modelId="{1149B1C1-B739-FE46-8569-3C6AF0EA25E2}" type="pres">
      <dgm:prSet presAssocID="{8DC76717-EC43-0E40-BECC-9B63AD4A0933}" presName="tile1text" presStyleLbl="node1" presStyleIdx="0" presStyleCnt="4">
        <dgm:presLayoutVars>
          <dgm:chMax val="0"/>
          <dgm:chPref val="0"/>
          <dgm:bulletEnabled val="1"/>
        </dgm:presLayoutVars>
      </dgm:prSet>
      <dgm:spPr/>
    </dgm:pt>
    <dgm:pt modelId="{2F75CCEA-D5E0-A64C-8302-235CF730EDBC}" type="pres">
      <dgm:prSet presAssocID="{8DC76717-EC43-0E40-BECC-9B63AD4A0933}" presName="tile2" presStyleLbl="node1" presStyleIdx="1" presStyleCnt="4" custLinFactNeighborX="245" custLinFactNeighborY="525"/>
      <dgm:spPr/>
    </dgm:pt>
    <dgm:pt modelId="{F7ABEE1B-A289-8048-BEFD-D6C7444127A3}" type="pres">
      <dgm:prSet presAssocID="{8DC76717-EC43-0E40-BECC-9B63AD4A0933}" presName="tile2text" presStyleLbl="node1" presStyleIdx="1" presStyleCnt="4">
        <dgm:presLayoutVars>
          <dgm:chMax val="0"/>
          <dgm:chPref val="0"/>
          <dgm:bulletEnabled val="1"/>
        </dgm:presLayoutVars>
      </dgm:prSet>
      <dgm:spPr/>
    </dgm:pt>
    <dgm:pt modelId="{CFFEDB06-E3D2-EE4E-9CCD-016F53165A9E}" type="pres">
      <dgm:prSet presAssocID="{8DC76717-EC43-0E40-BECC-9B63AD4A0933}" presName="tile3" presStyleLbl="node1" presStyleIdx="2" presStyleCnt="4"/>
      <dgm:spPr/>
    </dgm:pt>
    <dgm:pt modelId="{1382556A-3D33-494E-ABE1-48033852174F}" type="pres">
      <dgm:prSet presAssocID="{8DC76717-EC43-0E40-BECC-9B63AD4A0933}" presName="tile3text" presStyleLbl="node1" presStyleIdx="2" presStyleCnt="4">
        <dgm:presLayoutVars>
          <dgm:chMax val="0"/>
          <dgm:chPref val="0"/>
          <dgm:bulletEnabled val="1"/>
        </dgm:presLayoutVars>
      </dgm:prSet>
      <dgm:spPr/>
    </dgm:pt>
    <dgm:pt modelId="{84900377-9554-824B-B979-0EF478590B98}" type="pres">
      <dgm:prSet presAssocID="{8DC76717-EC43-0E40-BECC-9B63AD4A0933}" presName="tile4" presStyleLbl="node1" presStyleIdx="3" presStyleCnt="4"/>
      <dgm:spPr/>
    </dgm:pt>
    <dgm:pt modelId="{CF97F724-FCA4-E94D-94DA-50E97241054B}" type="pres">
      <dgm:prSet presAssocID="{8DC76717-EC43-0E40-BECC-9B63AD4A0933}" presName="tile4text" presStyleLbl="node1" presStyleIdx="3" presStyleCnt="4">
        <dgm:presLayoutVars>
          <dgm:chMax val="0"/>
          <dgm:chPref val="0"/>
          <dgm:bulletEnabled val="1"/>
        </dgm:presLayoutVars>
      </dgm:prSet>
      <dgm:spPr/>
    </dgm:pt>
    <dgm:pt modelId="{6189F9AD-7E9B-7447-BAE1-C518950B7B8F}" type="pres">
      <dgm:prSet presAssocID="{8DC76717-EC43-0E40-BECC-9B63AD4A0933}" presName="centerTile" presStyleLbl="fgShp" presStyleIdx="0" presStyleCnt="1" custScaleX="115665" custScaleY="123887">
        <dgm:presLayoutVars>
          <dgm:chMax val="0"/>
          <dgm:chPref val="0"/>
        </dgm:presLayoutVars>
      </dgm:prSet>
      <dgm:spPr/>
    </dgm:pt>
  </dgm:ptLst>
  <dgm:cxnLst>
    <dgm:cxn modelId="{CFE5470F-CE0B-684B-B2AF-DC2F5A03DC0C}" type="presOf" srcId="{8DC76717-EC43-0E40-BECC-9B63AD4A0933}" destId="{70FF55F5-0F18-A34B-8DB6-5DF7E38D4BF2}" srcOrd="0" destOrd="0" presId="urn:microsoft.com/office/officeart/2005/8/layout/matrix1"/>
    <dgm:cxn modelId="{9E991E18-ADFF-5A4E-B4B9-7070A94E4B56}" type="presOf" srcId="{07750C44-76AD-FF48-8365-CC62F42FAADB}" destId="{6189F9AD-7E9B-7447-BAE1-C518950B7B8F}" srcOrd="0" destOrd="0" presId="urn:microsoft.com/office/officeart/2005/8/layout/matrix1"/>
    <dgm:cxn modelId="{9CC0452E-30EB-9548-8D06-9B75D2ED77DF}" type="presOf" srcId="{9A0484FF-71F5-D243-8DBB-1AE45F84EB7F}" destId="{1149B1C1-B739-FE46-8569-3C6AF0EA25E2}" srcOrd="1" destOrd="0" presId="urn:microsoft.com/office/officeart/2005/8/layout/matrix1"/>
    <dgm:cxn modelId="{A14E4436-AC40-034D-91C0-E42AA19829CE}" type="presOf" srcId="{A4B94521-0EFC-B04D-BACD-1302E898C226}" destId="{F7ABEE1B-A289-8048-BEFD-D6C7444127A3}" srcOrd="1" destOrd="0" presId="urn:microsoft.com/office/officeart/2005/8/layout/matrix1"/>
    <dgm:cxn modelId="{BA47615F-3CCC-F746-9247-2EB7ED1157E5}" srcId="{8DC76717-EC43-0E40-BECC-9B63AD4A0933}" destId="{07750C44-76AD-FF48-8365-CC62F42FAADB}" srcOrd="0" destOrd="0" parTransId="{4007CE3E-AF95-BE41-9EE8-7DE2B1F59180}" sibTransId="{A119DCCF-D2FB-5648-909F-362DC7B4B073}"/>
    <dgm:cxn modelId="{8762546D-5E06-6B4E-9319-9BFDCFE50562}" srcId="{07750C44-76AD-FF48-8365-CC62F42FAADB}" destId="{EC077DAA-1479-1F4C-B86B-B1775B0FEFEC}" srcOrd="3" destOrd="0" parTransId="{D6E1FD6A-C2B5-4B43-ACC4-6F3321EB06AB}" sibTransId="{C0C5C147-B90D-6A40-BD1F-B385168A0BCE}"/>
    <dgm:cxn modelId="{111C0F82-7FF4-1D49-8020-868C855BD641}" type="presOf" srcId="{A4B94521-0EFC-B04D-BACD-1302E898C226}" destId="{2F75CCEA-D5E0-A64C-8302-235CF730EDBC}" srcOrd="0" destOrd="0" presId="urn:microsoft.com/office/officeart/2005/8/layout/matrix1"/>
    <dgm:cxn modelId="{9E08F78F-ADC3-AA42-BA65-F5F04665B7D0}" srcId="{07750C44-76AD-FF48-8365-CC62F42FAADB}" destId="{319199E4-B234-BD4D-B4E8-0A1345C6103C}" srcOrd="2" destOrd="0" parTransId="{DDF1C0FA-6E14-4647-9E11-2BFCADB9E4CC}" sibTransId="{FD152CD7-C169-9742-83AE-F4054313169D}"/>
    <dgm:cxn modelId="{CF1C9A92-8676-1341-83AB-EDD50DD32982}" type="presOf" srcId="{319199E4-B234-BD4D-B4E8-0A1345C6103C}" destId="{1382556A-3D33-494E-ABE1-48033852174F}" srcOrd="1" destOrd="0" presId="urn:microsoft.com/office/officeart/2005/8/layout/matrix1"/>
    <dgm:cxn modelId="{4963F4A7-421F-BC44-A741-B6E97E2C68B5}" type="presOf" srcId="{EC077DAA-1479-1F4C-B86B-B1775B0FEFEC}" destId="{84900377-9554-824B-B979-0EF478590B98}" srcOrd="0" destOrd="0" presId="urn:microsoft.com/office/officeart/2005/8/layout/matrix1"/>
    <dgm:cxn modelId="{3BC923CF-B055-CD44-81AD-51D217FFB6C0}" type="presOf" srcId="{9A0484FF-71F5-D243-8DBB-1AE45F84EB7F}" destId="{8D9CFBEF-3406-074C-9864-179BD4472AE1}" srcOrd="0" destOrd="0" presId="urn:microsoft.com/office/officeart/2005/8/layout/matrix1"/>
    <dgm:cxn modelId="{EC3C8FD9-1A8B-EE40-AE45-6A611EE73219}" srcId="{07750C44-76AD-FF48-8365-CC62F42FAADB}" destId="{9A0484FF-71F5-D243-8DBB-1AE45F84EB7F}" srcOrd="0" destOrd="0" parTransId="{C426DB45-4E52-7142-B9CA-72C3E9092312}" sibTransId="{77A0B5C8-B909-3943-9963-58E5C1CDA33C}"/>
    <dgm:cxn modelId="{63D6DDDC-A358-3541-83BE-AC5DB7569AEC}" srcId="{07750C44-76AD-FF48-8365-CC62F42FAADB}" destId="{A4B94521-0EFC-B04D-BACD-1302E898C226}" srcOrd="1" destOrd="0" parTransId="{9DBA1929-1985-7F4B-BBA0-0FA763B974D1}" sibTransId="{A65D229B-4EDB-1F44-868E-B593726DB1F8}"/>
    <dgm:cxn modelId="{99CD04F3-1DFC-E446-875E-5361F2E72F35}" type="presOf" srcId="{319199E4-B234-BD4D-B4E8-0A1345C6103C}" destId="{CFFEDB06-E3D2-EE4E-9CCD-016F53165A9E}" srcOrd="0" destOrd="0" presId="urn:microsoft.com/office/officeart/2005/8/layout/matrix1"/>
    <dgm:cxn modelId="{0DED88FB-CAFB-784D-8C2E-190B2C15E2A3}" type="presOf" srcId="{EC077DAA-1479-1F4C-B86B-B1775B0FEFEC}" destId="{CF97F724-FCA4-E94D-94DA-50E97241054B}" srcOrd="1" destOrd="0" presId="urn:microsoft.com/office/officeart/2005/8/layout/matrix1"/>
    <dgm:cxn modelId="{F1E27A65-6F42-C847-833F-0ACDE6724640}" type="presParOf" srcId="{70FF55F5-0F18-A34B-8DB6-5DF7E38D4BF2}" destId="{BFA421A4-1E3F-F445-8E87-EA1836D522F2}" srcOrd="0" destOrd="0" presId="urn:microsoft.com/office/officeart/2005/8/layout/matrix1"/>
    <dgm:cxn modelId="{91295695-EE2D-294F-9BF1-A7F7AA4CE163}" type="presParOf" srcId="{BFA421A4-1E3F-F445-8E87-EA1836D522F2}" destId="{8D9CFBEF-3406-074C-9864-179BD4472AE1}" srcOrd="0" destOrd="0" presId="urn:microsoft.com/office/officeart/2005/8/layout/matrix1"/>
    <dgm:cxn modelId="{59881575-7654-8D49-A850-59E080A125F2}" type="presParOf" srcId="{BFA421A4-1E3F-F445-8E87-EA1836D522F2}" destId="{1149B1C1-B739-FE46-8569-3C6AF0EA25E2}" srcOrd="1" destOrd="0" presId="urn:microsoft.com/office/officeart/2005/8/layout/matrix1"/>
    <dgm:cxn modelId="{9895AF79-39EB-0A44-AA5B-B55D0D064AB6}" type="presParOf" srcId="{BFA421A4-1E3F-F445-8E87-EA1836D522F2}" destId="{2F75CCEA-D5E0-A64C-8302-235CF730EDBC}" srcOrd="2" destOrd="0" presId="urn:microsoft.com/office/officeart/2005/8/layout/matrix1"/>
    <dgm:cxn modelId="{72F14C0E-D63F-C547-8EE9-C94F0A3DC0BF}" type="presParOf" srcId="{BFA421A4-1E3F-F445-8E87-EA1836D522F2}" destId="{F7ABEE1B-A289-8048-BEFD-D6C7444127A3}" srcOrd="3" destOrd="0" presId="urn:microsoft.com/office/officeart/2005/8/layout/matrix1"/>
    <dgm:cxn modelId="{82582820-AAB8-C347-91CE-4D4A7B4F4757}" type="presParOf" srcId="{BFA421A4-1E3F-F445-8E87-EA1836D522F2}" destId="{CFFEDB06-E3D2-EE4E-9CCD-016F53165A9E}" srcOrd="4" destOrd="0" presId="urn:microsoft.com/office/officeart/2005/8/layout/matrix1"/>
    <dgm:cxn modelId="{8F34E290-AB51-DF4C-9B46-157B8FF6EFDC}" type="presParOf" srcId="{BFA421A4-1E3F-F445-8E87-EA1836D522F2}" destId="{1382556A-3D33-494E-ABE1-48033852174F}" srcOrd="5" destOrd="0" presId="urn:microsoft.com/office/officeart/2005/8/layout/matrix1"/>
    <dgm:cxn modelId="{C3ED0F22-9B40-784D-BD8C-07357779C8E4}" type="presParOf" srcId="{BFA421A4-1E3F-F445-8E87-EA1836D522F2}" destId="{84900377-9554-824B-B979-0EF478590B98}" srcOrd="6" destOrd="0" presId="urn:microsoft.com/office/officeart/2005/8/layout/matrix1"/>
    <dgm:cxn modelId="{F8BB5752-7381-6649-A598-63C3CAA86945}" type="presParOf" srcId="{BFA421A4-1E3F-F445-8E87-EA1836D522F2}" destId="{CF97F724-FCA4-E94D-94DA-50E97241054B}" srcOrd="7" destOrd="0" presId="urn:microsoft.com/office/officeart/2005/8/layout/matrix1"/>
    <dgm:cxn modelId="{1496EECB-50A6-9143-AEA1-F86ECD276CEB}" type="presParOf" srcId="{70FF55F5-0F18-A34B-8DB6-5DF7E38D4BF2}" destId="{6189F9AD-7E9B-7447-BAE1-C518950B7B8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dgm:spPr>
      <dgm:t>
        <a:bodyPr/>
        <a:lstStyle/>
        <a:p>
          <a:r>
            <a:rPr lang="en-US" sz="2000">
              <a:solidFill>
                <a:srgbClr val="061DB2"/>
              </a:solidFill>
            </a:rPr>
            <a:t>Enhance Tier 1 and Consider Tiers 2 and 3</a:t>
          </a:r>
          <a:endParaRPr lang="en-US" sz="2000" dirty="0">
            <a:solidFill>
              <a:srgbClr val="061DB2"/>
            </a:solidFill>
          </a:endParaRP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77C6AF51-03FC-FC49-AFC9-68E0E234E71F}" srcId="{6FE58015-7759-7A42-88A8-B460E94FD752}" destId="{FABA3BE2-F442-E34E-AF40-C38551048F87}" srcOrd="3" destOrd="0" parTransId="{CFF2D9E9-F97E-504D-8D9E-FC5B69A44BA6}" sibTransId="{61679E7A-052A-1741-A9B7-540228FB8C19}"/>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034C3173-99A4-C847-8611-72EFAA82F980}" type="presOf" srcId="{EE528CC3-7149-1B46-AF73-AB4A0794C67D}" destId="{1C2C093B-78FC-084C-A8C1-6FD47F37451D}" srcOrd="0" destOrd="0" presId="urn:microsoft.com/office/officeart/2005/8/layout/lProcess2"/>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a:ln>
          <a:solidFill>
            <a:srgbClr val="061DB2"/>
          </a:solidFill>
        </a:ln>
      </dgm:spPr>
      <dgm:t>
        <a:bodyPr anchor="t"/>
        <a:lstStyle/>
        <a:p>
          <a:r>
            <a:rPr lang="en-US" sz="2200" b="1" dirty="0">
              <a:solidFill>
                <a:schemeClr val="bg1"/>
              </a:solidFill>
            </a:rPr>
            <a:t>2. Actively Promote SEB Growth</a:t>
          </a: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dgm:spPr>
      <dgm:t>
        <a:bodyPr/>
        <a:lstStyle/>
        <a:p>
          <a:r>
            <a:rPr lang="en-US" sz="2000">
              <a:solidFill>
                <a:srgbClr val="061DB2"/>
              </a:solidFill>
            </a:rPr>
            <a:t>Prompt and Supervise SEB and Academic Skills</a:t>
          </a:r>
          <a:endParaRPr lang="en-US" sz="2000" dirty="0">
            <a:solidFill>
              <a:srgbClr val="061DB2"/>
            </a:solidFill>
          </a:endParaRPr>
        </a:p>
      </dgm:t>
    </dgm:pt>
    <dgm:pt modelId="{44634396-AC50-874D-B802-2926F5B95E50}" type="sibTrans" cxnId="{92F426BD-8188-B140-9C6C-F6285CB5F4CB}">
      <dgm:prSet/>
      <dgm:spPr/>
      <dgm:t>
        <a:bodyPr/>
        <a:lstStyle/>
        <a:p>
          <a:endParaRPr lang="en-US"/>
        </a:p>
      </dgm:t>
    </dgm:pt>
    <dgm:pt modelId="{6B5AE556-ED9E-754F-8B78-22DEF1D4239C}" type="par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BB4D7258-87CB-5B44-88E4-B429CC41DE27}" type="sibTrans" cxnId="{545B89ED-485C-514E-8A0D-CCF58CF68251}">
      <dgm:prSet/>
      <dgm:spPr/>
      <dgm:t>
        <a:bodyPr/>
        <a:lstStyle/>
        <a:p>
          <a:endParaRPr lang="en-US"/>
        </a:p>
      </dgm:t>
    </dgm:pt>
    <dgm:pt modelId="{5D6C1D99-1F06-9942-BE39-35B88DAE590C}" type="par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dirty="0">
              <a:solidFill>
                <a:srgbClr val="061DB2"/>
              </a:solidFill>
            </a:rPr>
            <a:t>Consider Other Response Strategies</a:t>
          </a:r>
        </a:p>
      </dgm:t>
    </dgm:pt>
    <dgm:pt modelId="{935E0F39-0D09-7A4E-9A22-409CE69761A6}" type="sibTrans" cxnId="{1B72983C-0005-5543-8225-0BF9CF25C29E}">
      <dgm:prSet/>
      <dgm:spPr/>
      <dgm:t>
        <a:bodyPr/>
        <a:lstStyle/>
        <a:p>
          <a:endParaRPr lang="en-US"/>
        </a:p>
      </dgm:t>
    </dgm:pt>
    <dgm:pt modelId="{6F9B0D30-E0AA-1345-B32B-9CFEBC0E1CDE}" type="parTrans" cxnId="{1B72983C-0005-5543-8225-0BF9CF25C29E}">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2"/>
      <dgm:spPr/>
    </dgm:pt>
    <dgm:pt modelId="{B1B5AD16-6E71-6F4E-8AD6-F60208FD39BE}" type="pres">
      <dgm:prSet presAssocID="{C55827D4-FA26-3C41-B34C-7FCCA1C4089A}" presName="textNode" presStyleLbl="bgShp" presStyleIdx="0" presStyleCnt="2"/>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0"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0"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0"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0"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0"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2" custLinFactNeighborX="1966" custLinFactNeighborY="-724"/>
      <dgm:spPr/>
    </dgm:pt>
    <dgm:pt modelId="{51025A98-F962-F84E-BA44-DE094E51C60D}" type="pres">
      <dgm:prSet presAssocID="{1196889C-BE71-8945-A0AC-E10D0CED5417}" presName="textNode" presStyleLbl="bgShp" presStyleIdx="1" presStyleCnt="2"/>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0"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0"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0"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0"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0" custScaleX="129901">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1B72983C-0005-5543-8225-0BF9CF25C29E}" srcId="{1196889C-BE71-8945-A0AC-E10D0CED5417}" destId="{0AE052A5-102B-EC43-BB46-9C208BF6D6B2}" srcOrd="4" destOrd="0" parTransId="{6F9B0D30-E0AA-1345-B32B-9CFEBC0E1CDE}" sibTransId="{935E0F39-0D09-7A4E-9A22-409CE69761A6}"/>
    <dgm:cxn modelId="{0EF76945-5D77-704C-A13A-7EBB731B9C20}" srcId="{C55827D4-FA26-3C41-B34C-7FCCA1C4089A}" destId="{A3BD197E-044A-A848-986C-F28313DBCFDD}" srcOrd="3" destOrd="0" parTransId="{C6F4317C-EF78-5F4F-B8FE-10E68BACA6A0}" sibTransId="{DFF5340A-7829-8E47-813A-4643A97B7E8F}"/>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38C5DD65-8389-EC4C-8439-C58D076C5DF6}" srcId="{C55827D4-FA26-3C41-B34C-7FCCA1C4089A}" destId="{53CDCDE8-0FA0-FE44-8088-E3212486DF4C}" srcOrd="4" destOrd="0" parTransId="{567D9373-70DB-8848-82F1-ABE80533712E}" sibTransId="{E9960905-6AFD-0A49-BF65-E967F2C4E486}"/>
    <dgm:cxn modelId="{034C3173-99A4-C847-8611-72EFAA82F980}" type="presOf" srcId="{EE528CC3-7149-1B46-AF73-AB4A0794C67D}" destId="{1C2C093B-78FC-084C-A8C1-6FD47F37451D}" srcOrd="0" destOrd="0" presId="urn:microsoft.com/office/officeart/2005/8/layout/lProcess2"/>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F6DE6EDB-037F-914B-9390-F0D9DDCEDA50}" type="presOf" srcId="{1196889C-BE71-8945-A0AC-E10D0CED5417}" destId="{51025A98-F962-F84E-BA44-DE094E51C60D}" srcOrd="1" destOrd="0" presId="urn:microsoft.com/office/officeart/2005/8/layout/lProcess2"/>
    <dgm:cxn modelId="{545B89ED-485C-514E-8A0D-CCF58CF68251}" srcId="{1196889C-BE71-8945-A0AC-E10D0CED5417}" destId="{798346A3-708F-7C44-AD50-D3B5E004E452}" srcOrd="3" destOrd="0" parTransId="{5D6C1D99-1F06-9942-BE39-35B88DAE590C}" sibTransId="{BB4D7258-87CB-5B44-88E4-B429CC41DE27}"/>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0A01A3C-C6AF-5A45-8867-D39C9E1D7686}" type="doc">
      <dgm:prSet loTypeId="urn:microsoft.com/office/officeart/2005/8/layout/lProcess2" loCatId="" qsTypeId="urn:microsoft.com/office/officeart/2005/8/quickstyle/simple1" qsCatId="simple" csTypeId="urn:microsoft.com/office/officeart/2005/8/colors/accent5_1" csCatId="accent5" phldr="1"/>
      <dgm:spPr/>
      <dgm:t>
        <a:bodyPr/>
        <a:lstStyle/>
        <a:p>
          <a:endParaRPr lang="en-US"/>
        </a:p>
      </dgm:t>
    </dgm:pt>
    <dgm:pt modelId="{81FAF269-A604-8F4E-B669-32E6C310396E}">
      <dgm:prSet phldrT="[Text]">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dirty="0"/>
            <a:t>High Frequency</a:t>
          </a:r>
        </a:p>
      </dgm:t>
    </dgm:pt>
    <dgm:pt modelId="{E3FD9F71-CC6E-C64F-A9F3-CF4F63A90B5F}" type="parTrans" cxnId="{E27677F5-BFEE-D047-A5F5-6B8F862EE57E}">
      <dgm:prSet/>
      <dgm:spPr/>
      <dgm:t>
        <a:bodyPr/>
        <a:lstStyle/>
        <a:p>
          <a:endParaRPr lang="en-US"/>
        </a:p>
      </dgm:t>
    </dgm:pt>
    <dgm:pt modelId="{23996BE8-4820-F744-9228-8A2FEE3B6264}" type="sibTrans" cxnId="{E27677F5-BFEE-D047-A5F5-6B8F862EE57E}">
      <dgm:prSet/>
      <dgm:spPr/>
      <dgm:t>
        <a:bodyPr/>
        <a:lstStyle/>
        <a:p>
          <a:endParaRPr lang="en-US"/>
        </a:p>
      </dgm:t>
    </dgm:pt>
    <dgm:pt modelId="{242C0643-B11F-3E4E-86AE-532E117C9822}">
      <dgm:prSet phldrT="[Text]" custT="1"/>
      <dgm:spPr>
        <a:ln>
          <a:solidFill>
            <a:schemeClr val="accent4">
              <a:lumMod val="50000"/>
            </a:schemeClr>
          </a:solidFill>
        </a:ln>
      </dgm:spPr>
      <dgm:t>
        <a:bodyPr/>
        <a:lstStyle/>
        <a:p>
          <a:r>
            <a:rPr lang="en-US" sz="2400" b="1" dirty="0"/>
            <a:t>Provided daily</a:t>
          </a:r>
        </a:p>
        <a:p>
          <a:r>
            <a:rPr lang="en-US" sz="2400" b="1" dirty="0"/>
            <a:t>Predictable</a:t>
          </a:r>
        </a:p>
      </dgm:t>
    </dgm:pt>
    <dgm:pt modelId="{218099A8-BCAE-F743-8ACF-A6EAC1968BA5}" type="parTrans" cxnId="{C9E646AF-D809-284E-A510-F4A6F3FE7D5D}">
      <dgm:prSet/>
      <dgm:spPr/>
      <dgm:t>
        <a:bodyPr/>
        <a:lstStyle/>
        <a:p>
          <a:endParaRPr lang="en-US"/>
        </a:p>
      </dgm:t>
    </dgm:pt>
    <dgm:pt modelId="{4A39015F-0323-4A46-8928-484EA72B7FA0}" type="sibTrans" cxnId="{C9E646AF-D809-284E-A510-F4A6F3FE7D5D}">
      <dgm:prSet/>
      <dgm:spPr/>
      <dgm:t>
        <a:bodyPr/>
        <a:lstStyle/>
        <a:p>
          <a:endParaRPr lang="en-US"/>
        </a:p>
      </dgm:t>
    </dgm:pt>
    <dgm:pt modelId="{94D039F0-FC62-1A4C-9F58-6AFD9226EE7C}">
      <dgm:prSet phldrT="[Text]" custT="1"/>
      <dgm:spPr>
        <a:ln>
          <a:solidFill>
            <a:schemeClr val="accent4">
              <a:lumMod val="50000"/>
            </a:schemeClr>
          </a:solidFill>
        </a:ln>
      </dgm:spPr>
      <dgm:t>
        <a:bodyPr/>
        <a:lstStyle/>
        <a:p>
          <a:endParaRPr lang="en-US" sz="2000" dirty="0"/>
        </a:p>
        <a:p>
          <a:r>
            <a:rPr lang="en-US" sz="2000" dirty="0"/>
            <a:t>Specific Praise</a:t>
          </a:r>
        </a:p>
        <a:p>
          <a:r>
            <a:rPr lang="en-US" sz="2000" dirty="0"/>
            <a:t>Tickets/Notes</a:t>
          </a:r>
        </a:p>
        <a:p>
          <a:r>
            <a:rPr lang="en-US" sz="2000" dirty="0"/>
            <a:t>Coupons to school store</a:t>
          </a:r>
        </a:p>
        <a:p>
          <a:r>
            <a:rPr lang="en-US" sz="2000" dirty="0"/>
            <a:t>Announcements</a:t>
          </a:r>
        </a:p>
        <a:p>
          <a:endParaRPr lang="en-US" sz="2000" dirty="0"/>
        </a:p>
      </dgm:t>
    </dgm:pt>
    <dgm:pt modelId="{235AB0F8-3FCE-DF45-8E44-804296A2EEF4}" type="parTrans" cxnId="{06220FCC-6D2B-5246-A921-6A0DCAB6B102}">
      <dgm:prSet/>
      <dgm:spPr/>
      <dgm:t>
        <a:bodyPr/>
        <a:lstStyle/>
        <a:p>
          <a:endParaRPr lang="en-US"/>
        </a:p>
      </dgm:t>
    </dgm:pt>
    <dgm:pt modelId="{41134338-A7B2-394F-ACB8-1C8450917977}" type="sibTrans" cxnId="{06220FCC-6D2B-5246-A921-6A0DCAB6B102}">
      <dgm:prSet/>
      <dgm:spPr/>
      <dgm:t>
        <a:bodyPr/>
        <a:lstStyle/>
        <a:p>
          <a:endParaRPr lang="en-US"/>
        </a:p>
      </dgm:t>
    </dgm:pt>
    <dgm:pt modelId="{829561BB-5B3E-0C48-A9E2-04809BF5976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Intermittent</a:t>
          </a:r>
        </a:p>
      </dgm:t>
    </dgm:pt>
    <dgm:pt modelId="{DFAC5BE2-24AF-D043-93C7-0F8202C9D483}" type="parTrans" cxnId="{272AC879-1F33-DD46-A0BE-9A5839D06E22}">
      <dgm:prSet/>
      <dgm:spPr/>
      <dgm:t>
        <a:bodyPr/>
        <a:lstStyle/>
        <a:p>
          <a:endParaRPr lang="en-US"/>
        </a:p>
      </dgm:t>
    </dgm:pt>
    <dgm:pt modelId="{1A03E76E-F76C-7C4B-ACE0-919679ED884A}" type="sibTrans" cxnId="{272AC879-1F33-DD46-A0BE-9A5839D06E22}">
      <dgm:prSet/>
      <dgm:spPr/>
      <dgm:t>
        <a:bodyPr/>
        <a:lstStyle/>
        <a:p>
          <a:endParaRPr lang="en-US"/>
        </a:p>
      </dgm:t>
    </dgm:pt>
    <dgm:pt modelId="{8FD59598-197A-B741-813D-EFCBA51DE473}">
      <dgm:prSet phldrT="[Text]" custT="1"/>
      <dgm:spPr>
        <a:ln>
          <a:solidFill>
            <a:schemeClr val="accent4">
              <a:lumMod val="50000"/>
            </a:schemeClr>
          </a:solidFill>
        </a:ln>
      </dgm:spPr>
      <dgm:t>
        <a:bodyPr/>
        <a:lstStyle/>
        <a:p>
          <a:r>
            <a:rPr lang="en-US" sz="2400" b="1" dirty="0"/>
            <a:t>Provided weekly, quarterly, monthly</a:t>
          </a:r>
        </a:p>
      </dgm:t>
    </dgm:pt>
    <dgm:pt modelId="{6CA5DDD8-5E06-D04D-B0DA-633E4F031A41}" type="parTrans" cxnId="{434CF714-A8A0-3843-B2B6-BC34DD7D6836}">
      <dgm:prSet/>
      <dgm:spPr/>
      <dgm:t>
        <a:bodyPr/>
        <a:lstStyle/>
        <a:p>
          <a:endParaRPr lang="en-US"/>
        </a:p>
      </dgm:t>
    </dgm:pt>
    <dgm:pt modelId="{A117421C-0064-024E-9AC7-6A4EDB71B9F7}" type="sibTrans" cxnId="{434CF714-A8A0-3843-B2B6-BC34DD7D6836}">
      <dgm:prSet/>
      <dgm:spPr/>
      <dgm:t>
        <a:bodyPr/>
        <a:lstStyle/>
        <a:p>
          <a:endParaRPr lang="en-US"/>
        </a:p>
      </dgm:t>
    </dgm:pt>
    <dgm:pt modelId="{8A1C0C6F-2BD8-F146-87F0-C9EF110428C5}">
      <dgm:prSet phldrT="[Text]" custT="1"/>
      <dgm:spPr>
        <a:ln>
          <a:solidFill>
            <a:schemeClr val="accent4">
              <a:lumMod val="50000"/>
            </a:schemeClr>
          </a:solidFill>
        </a:ln>
      </dgm:spPr>
      <dgm:t>
        <a:bodyPr/>
        <a:lstStyle/>
        <a:p>
          <a:r>
            <a:rPr lang="en-US" sz="2000" dirty="0"/>
            <a:t>Student of the Month</a:t>
          </a:r>
        </a:p>
        <a:p>
          <a:r>
            <a:rPr lang="en-US" sz="2000" dirty="0"/>
            <a:t>Class Pizza Party</a:t>
          </a:r>
        </a:p>
        <a:p>
          <a:r>
            <a:rPr lang="en-US" sz="2000" dirty="0"/>
            <a:t>Recognition at School Assembly</a:t>
          </a:r>
        </a:p>
      </dgm:t>
    </dgm:pt>
    <dgm:pt modelId="{0A38875F-150B-3742-89F8-D0D334DEAE32}" type="parTrans" cxnId="{12390296-2294-634A-8488-447AEE4B26E2}">
      <dgm:prSet/>
      <dgm:spPr/>
      <dgm:t>
        <a:bodyPr/>
        <a:lstStyle/>
        <a:p>
          <a:endParaRPr lang="en-US"/>
        </a:p>
      </dgm:t>
    </dgm:pt>
    <dgm:pt modelId="{369C3EA0-DD2E-A740-9CB3-1AA074B49E55}" type="sibTrans" cxnId="{12390296-2294-634A-8488-447AEE4B26E2}">
      <dgm:prSet/>
      <dgm:spPr/>
      <dgm:t>
        <a:bodyPr/>
        <a:lstStyle/>
        <a:p>
          <a:endParaRPr lang="en-US"/>
        </a:p>
      </dgm:t>
    </dgm:pt>
    <dgm:pt modelId="{A551CA1F-460E-454B-9535-B68431230AD1}">
      <dgm:prSet phldrT="[Text]">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dirty="0"/>
            <a:t>Long Term</a:t>
          </a:r>
        </a:p>
      </dgm:t>
    </dgm:pt>
    <dgm:pt modelId="{42FEA041-4EDF-5E4E-98C0-599154118646}" type="parTrans" cxnId="{81813C2D-AA88-104B-B6E5-6D3AB8CCADA6}">
      <dgm:prSet/>
      <dgm:spPr/>
      <dgm:t>
        <a:bodyPr/>
        <a:lstStyle/>
        <a:p>
          <a:endParaRPr lang="en-US"/>
        </a:p>
      </dgm:t>
    </dgm:pt>
    <dgm:pt modelId="{FB08943E-7A51-EA48-80BE-C8FF78DAA9C7}" type="sibTrans" cxnId="{81813C2D-AA88-104B-B6E5-6D3AB8CCADA6}">
      <dgm:prSet/>
      <dgm:spPr/>
      <dgm:t>
        <a:bodyPr/>
        <a:lstStyle/>
        <a:p>
          <a:endParaRPr lang="en-US"/>
        </a:p>
      </dgm:t>
    </dgm:pt>
    <dgm:pt modelId="{A552381A-224F-5D4C-B32F-51AFAA8EE130}">
      <dgm:prSet phldrT="[Text]" custT="1"/>
      <dgm:spPr>
        <a:ln>
          <a:solidFill>
            <a:schemeClr val="accent4">
              <a:lumMod val="50000"/>
            </a:schemeClr>
          </a:solidFill>
        </a:ln>
      </dgm:spPr>
      <dgm:t>
        <a:bodyPr/>
        <a:lstStyle/>
        <a:p>
          <a:r>
            <a:rPr lang="en-US" sz="2400" b="1" dirty="0"/>
            <a:t>Few times per year</a:t>
          </a:r>
        </a:p>
        <a:p>
          <a:r>
            <a:rPr lang="en-US" sz="2400" b="1" dirty="0"/>
            <a:t>Involves groups of students</a:t>
          </a:r>
        </a:p>
      </dgm:t>
    </dgm:pt>
    <dgm:pt modelId="{34892BB0-72A7-284C-9C14-6A6E56FA908E}" type="parTrans" cxnId="{786BEC8E-88F4-BE48-A6C9-358402A099B9}">
      <dgm:prSet/>
      <dgm:spPr/>
      <dgm:t>
        <a:bodyPr/>
        <a:lstStyle/>
        <a:p>
          <a:endParaRPr lang="en-US"/>
        </a:p>
      </dgm:t>
    </dgm:pt>
    <dgm:pt modelId="{B10ED8C9-AF04-7745-8B70-8A37FDB5F792}" type="sibTrans" cxnId="{786BEC8E-88F4-BE48-A6C9-358402A099B9}">
      <dgm:prSet/>
      <dgm:spPr/>
      <dgm:t>
        <a:bodyPr/>
        <a:lstStyle/>
        <a:p>
          <a:endParaRPr lang="en-US"/>
        </a:p>
      </dgm:t>
    </dgm:pt>
    <dgm:pt modelId="{F3994894-49BE-D942-AA36-EC66961E77BA}">
      <dgm:prSet phldrT="[Text]" custT="1"/>
      <dgm:spPr>
        <a:ln>
          <a:solidFill>
            <a:schemeClr val="accent4">
              <a:lumMod val="50000"/>
            </a:schemeClr>
          </a:solidFill>
        </a:ln>
      </dgm:spPr>
      <dgm:t>
        <a:bodyPr/>
        <a:lstStyle/>
        <a:p>
          <a:r>
            <a:rPr lang="en-US" sz="2000" dirty="0"/>
            <a:t>Whole school pajama day</a:t>
          </a:r>
        </a:p>
        <a:p>
          <a:r>
            <a:rPr lang="en-US" sz="2000" dirty="0"/>
            <a:t>Honors banquet</a:t>
          </a:r>
        </a:p>
        <a:p>
          <a:r>
            <a:rPr lang="en-US" sz="2000" dirty="0"/>
            <a:t>Freshmen class picnic</a:t>
          </a:r>
        </a:p>
      </dgm:t>
    </dgm:pt>
    <dgm:pt modelId="{5A20F0BB-3755-964D-B10C-285EF223E192}" type="parTrans" cxnId="{790F2FDE-A428-8446-B957-4E2947EAA922}">
      <dgm:prSet/>
      <dgm:spPr/>
      <dgm:t>
        <a:bodyPr/>
        <a:lstStyle/>
        <a:p>
          <a:endParaRPr lang="en-US"/>
        </a:p>
      </dgm:t>
    </dgm:pt>
    <dgm:pt modelId="{C3D40937-943D-0A42-AFDC-D80E669CC821}" type="sibTrans" cxnId="{790F2FDE-A428-8446-B957-4E2947EAA922}">
      <dgm:prSet/>
      <dgm:spPr/>
      <dgm:t>
        <a:bodyPr/>
        <a:lstStyle/>
        <a:p>
          <a:endParaRPr lang="en-US"/>
        </a:p>
      </dgm:t>
    </dgm:pt>
    <dgm:pt modelId="{FC7AB580-B894-9149-AABF-8FFBDEB2971B}" type="pres">
      <dgm:prSet presAssocID="{80A01A3C-C6AF-5A45-8867-D39C9E1D7686}" presName="theList" presStyleCnt="0">
        <dgm:presLayoutVars>
          <dgm:dir/>
          <dgm:animLvl val="lvl"/>
          <dgm:resizeHandles val="exact"/>
        </dgm:presLayoutVars>
      </dgm:prSet>
      <dgm:spPr/>
    </dgm:pt>
    <dgm:pt modelId="{1D01878B-F6AC-8A4D-BD44-C42513194322}" type="pres">
      <dgm:prSet presAssocID="{81FAF269-A604-8F4E-B669-32E6C310396E}" presName="compNode" presStyleCnt="0"/>
      <dgm:spPr/>
    </dgm:pt>
    <dgm:pt modelId="{53140303-F337-2743-8F22-2F623ACC9BF1}" type="pres">
      <dgm:prSet presAssocID="{81FAF269-A604-8F4E-B669-32E6C310396E}" presName="aNode" presStyleLbl="bgShp" presStyleIdx="0" presStyleCnt="3"/>
      <dgm:spPr/>
    </dgm:pt>
    <dgm:pt modelId="{3D2B083C-2013-9F43-93EB-7BF1A42CBE16}" type="pres">
      <dgm:prSet presAssocID="{81FAF269-A604-8F4E-B669-32E6C310396E}" presName="textNode" presStyleLbl="bgShp" presStyleIdx="0" presStyleCnt="3"/>
      <dgm:spPr/>
    </dgm:pt>
    <dgm:pt modelId="{2F605783-61E2-A94E-AC93-144809E64F9A}" type="pres">
      <dgm:prSet presAssocID="{81FAF269-A604-8F4E-B669-32E6C310396E}" presName="compChildNode" presStyleCnt="0"/>
      <dgm:spPr/>
    </dgm:pt>
    <dgm:pt modelId="{09495B02-A728-824A-929D-13D50928E3A5}" type="pres">
      <dgm:prSet presAssocID="{81FAF269-A604-8F4E-B669-32E6C310396E}" presName="theInnerList" presStyleCnt="0"/>
      <dgm:spPr/>
    </dgm:pt>
    <dgm:pt modelId="{999C9CC9-D2E5-EE4E-8ED1-19B669D80042}" type="pres">
      <dgm:prSet presAssocID="{242C0643-B11F-3E4E-86AE-532E117C9822}" presName="childNode" presStyleLbl="node1" presStyleIdx="0" presStyleCnt="6">
        <dgm:presLayoutVars>
          <dgm:bulletEnabled val="1"/>
        </dgm:presLayoutVars>
      </dgm:prSet>
      <dgm:spPr/>
    </dgm:pt>
    <dgm:pt modelId="{30A3ECED-48EA-6E49-97CA-58B60A02AC52}" type="pres">
      <dgm:prSet presAssocID="{242C0643-B11F-3E4E-86AE-532E117C9822}" presName="aSpace2" presStyleCnt="0"/>
      <dgm:spPr/>
    </dgm:pt>
    <dgm:pt modelId="{1355D433-88A2-9B4A-B409-F098304C93A3}" type="pres">
      <dgm:prSet presAssocID="{94D039F0-FC62-1A4C-9F58-6AFD9226EE7C}" presName="childNode" presStyleLbl="node1" presStyleIdx="1" presStyleCnt="6">
        <dgm:presLayoutVars>
          <dgm:bulletEnabled val="1"/>
        </dgm:presLayoutVars>
      </dgm:prSet>
      <dgm:spPr/>
    </dgm:pt>
    <dgm:pt modelId="{1F858F67-67D7-CA43-B136-3BB113C738E0}" type="pres">
      <dgm:prSet presAssocID="{81FAF269-A604-8F4E-B669-32E6C310396E}" presName="aSpace" presStyleCnt="0"/>
      <dgm:spPr/>
    </dgm:pt>
    <dgm:pt modelId="{D933FE05-EFA2-5F47-8323-B35656C25D93}" type="pres">
      <dgm:prSet presAssocID="{829561BB-5B3E-0C48-A9E2-04809BF5976B}" presName="compNode" presStyleCnt="0"/>
      <dgm:spPr/>
    </dgm:pt>
    <dgm:pt modelId="{694ED2D9-1B6D-8A43-AE64-02F3E1EC69A3}" type="pres">
      <dgm:prSet presAssocID="{829561BB-5B3E-0C48-A9E2-04809BF5976B}" presName="aNode" presStyleLbl="bgShp" presStyleIdx="1" presStyleCnt="3"/>
      <dgm:spPr/>
    </dgm:pt>
    <dgm:pt modelId="{068C620B-7146-764D-8A9F-C9DFD89B598E}" type="pres">
      <dgm:prSet presAssocID="{829561BB-5B3E-0C48-A9E2-04809BF5976B}" presName="textNode" presStyleLbl="bgShp" presStyleIdx="1" presStyleCnt="3"/>
      <dgm:spPr/>
    </dgm:pt>
    <dgm:pt modelId="{2815901D-83DC-3043-967F-EA21B096E536}" type="pres">
      <dgm:prSet presAssocID="{829561BB-5B3E-0C48-A9E2-04809BF5976B}" presName="compChildNode" presStyleCnt="0"/>
      <dgm:spPr/>
    </dgm:pt>
    <dgm:pt modelId="{28BC6212-BE07-5947-969B-75D9CCDDF0C3}" type="pres">
      <dgm:prSet presAssocID="{829561BB-5B3E-0C48-A9E2-04809BF5976B}" presName="theInnerList" presStyleCnt="0"/>
      <dgm:spPr/>
    </dgm:pt>
    <dgm:pt modelId="{FF7C3897-896E-C847-9804-564D1785DB00}" type="pres">
      <dgm:prSet presAssocID="{8FD59598-197A-B741-813D-EFCBA51DE473}" presName="childNode" presStyleLbl="node1" presStyleIdx="2" presStyleCnt="6">
        <dgm:presLayoutVars>
          <dgm:bulletEnabled val="1"/>
        </dgm:presLayoutVars>
      </dgm:prSet>
      <dgm:spPr/>
    </dgm:pt>
    <dgm:pt modelId="{381889C1-0F25-3741-930A-0304CF5F8B09}" type="pres">
      <dgm:prSet presAssocID="{8FD59598-197A-B741-813D-EFCBA51DE473}" presName="aSpace2" presStyleCnt="0"/>
      <dgm:spPr/>
    </dgm:pt>
    <dgm:pt modelId="{FE673A16-95B4-D244-B1CD-88A71B04B053}" type="pres">
      <dgm:prSet presAssocID="{8A1C0C6F-2BD8-F146-87F0-C9EF110428C5}" presName="childNode" presStyleLbl="node1" presStyleIdx="3" presStyleCnt="6">
        <dgm:presLayoutVars>
          <dgm:bulletEnabled val="1"/>
        </dgm:presLayoutVars>
      </dgm:prSet>
      <dgm:spPr/>
    </dgm:pt>
    <dgm:pt modelId="{7855AEFC-D6F0-F943-9CAA-B115CE92F4CE}" type="pres">
      <dgm:prSet presAssocID="{829561BB-5B3E-0C48-A9E2-04809BF5976B}" presName="aSpace" presStyleCnt="0"/>
      <dgm:spPr/>
    </dgm:pt>
    <dgm:pt modelId="{CEF1CE36-7017-3740-B3D6-5F9A743A4690}" type="pres">
      <dgm:prSet presAssocID="{A551CA1F-460E-454B-9535-B68431230AD1}" presName="compNode" presStyleCnt="0"/>
      <dgm:spPr/>
    </dgm:pt>
    <dgm:pt modelId="{0779B35A-D4EE-4F41-8BD5-FFCF61DD9C9C}" type="pres">
      <dgm:prSet presAssocID="{A551CA1F-460E-454B-9535-B68431230AD1}" presName="aNode" presStyleLbl="bgShp" presStyleIdx="2" presStyleCnt="3"/>
      <dgm:spPr/>
    </dgm:pt>
    <dgm:pt modelId="{5E6675FA-F5BE-5C44-AAB5-AC2CCC815FE5}" type="pres">
      <dgm:prSet presAssocID="{A551CA1F-460E-454B-9535-B68431230AD1}" presName="textNode" presStyleLbl="bgShp" presStyleIdx="2" presStyleCnt="3"/>
      <dgm:spPr/>
    </dgm:pt>
    <dgm:pt modelId="{B4C5D390-9ED2-794D-AD44-E4657069564D}" type="pres">
      <dgm:prSet presAssocID="{A551CA1F-460E-454B-9535-B68431230AD1}" presName="compChildNode" presStyleCnt="0"/>
      <dgm:spPr/>
    </dgm:pt>
    <dgm:pt modelId="{5AFEF333-9D92-694F-8E2C-43A18446A136}" type="pres">
      <dgm:prSet presAssocID="{A551CA1F-460E-454B-9535-B68431230AD1}" presName="theInnerList" presStyleCnt="0"/>
      <dgm:spPr/>
    </dgm:pt>
    <dgm:pt modelId="{C28E12A4-A1CA-FF4E-9994-58D59F15B809}" type="pres">
      <dgm:prSet presAssocID="{A552381A-224F-5D4C-B32F-51AFAA8EE130}" presName="childNode" presStyleLbl="node1" presStyleIdx="4" presStyleCnt="6">
        <dgm:presLayoutVars>
          <dgm:bulletEnabled val="1"/>
        </dgm:presLayoutVars>
      </dgm:prSet>
      <dgm:spPr/>
    </dgm:pt>
    <dgm:pt modelId="{F58F8AD9-5433-B447-A813-312A75207082}" type="pres">
      <dgm:prSet presAssocID="{A552381A-224F-5D4C-B32F-51AFAA8EE130}" presName="aSpace2" presStyleCnt="0"/>
      <dgm:spPr/>
    </dgm:pt>
    <dgm:pt modelId="{17F7BE42-C590-534E-95D0-25E3D8886311}" type="pres">
      <dgm:prSet presAssocID="{F3994894-49BE-D942-AA36-EC66961E77BA}" presName="childNode" presStyleLbl="node1" presStyleIdx="5" presStyleCnt="6">
        <dgm:presLayoutVars>
          <dgm:bulletEnabled val="1"/>
        </dgm:presLayoutVars>
      </dgm:prSet>
      <dgm:spPr/>
    </dgm:pt>
  </dgm:ptLst>
  <dgm:cxnLst>
    <dgm:cxn modelId="{434CF714-A8A0-3843-B2B6-BC34DD7D6836}" srcId="{829561BB-5B3E-0C48-A9E2-04809BF5976B}" destId="{8FD59598-197A-B741-813D-EFCBA51DE473}" srcOrd="0" destOrd="0" parTransId="{6CA5DDD8-5E06-D04D-B0DA-633E4F031A41}" sibTransId="{A117421C-0064-024E-9AC7-6A4EDB71B9F7}"/>
    <dgm:cxn modelId="{81813C2D-AA88-104B-B6E5-6D3AB8CCADA6}" srcId="{80A01A3C-C6AF-5A45-8867-D39C9E1D7686}" destId="{A551CA1F-460E-454B-9535-B68431230AD1}" srcOrd="2" destOrd="0" parTransId="{42FEA041-4EDF-5E4E-98C0-599154118646}" sibTransId="{FB08943E-7A51-EA48-80BE-C8FF78DAA9C7}"/>
    <dgm:cxn modelId="{E935443B-62CE-714B-B084-C93CAEF69B05}" type="presOf" srcId="{F3994894-49BE-D942-AA36-EC66961E77BA}" destId="{17F7BE42-C590-534E-95D0-25E3D8886311}" srcOrd="0" destOrd="0" presId="urn:microsoft.com/office/officeart/2005/8/layout/lProcess2"/>
    <dgm:cxn modelId="{17B1835D-8798-0848-816C-75FB9C3D7625}" type="presOf" srcId="{8A1C0C6F-2BD8-F146-87F0-C9EF110428C5}" destId="{FE673A16-95B4-D244-B1CD-88A71B04B053}" srcOrd="0" destOrd="0" presId="urn:microsoft.com/office/officeart/2005/8/layout/lProcess2"/>
    <dgm:cxn modelId="{A27FC169-F342-134C-B997-B0FF5FA261E8}" type="presOf" srcId="{8FD59598-197A-B741-813D-EFCBA51DE473}" destId="{FF7C3897-896E-C847-9804-564D1785DB00}" srcOrd="0" destOrd="0" presId="urn:microsoft.com/office/officeart/2005/8/layout/lProcess2"/>
    <dgm:cxn modelId="{4F1C916A-B10F-7D45-A8B7-232D8AC4445E}" type="presOf" srcId="{81FAF269-A604-8F4E-B669-32E6C310396E}" destId="{3D2B083C-2013-9F43-93EB-7BF1A42CBE16}" srcOrd="1" destOrd="0" presId="urn:microsoft.com/office/officeart/2005/8/layout/lProcess2"/>
    <dgm:cxn modelId="{76E1A672-6B71-5F48-9D28-21FF01988CE1}" type="presOf" srcId="{A551CA1F-460E-454B-9535-B68431230AD1}" destId="{5E6675FA-F5BE-5C44-AAB5-AC2CCC815FE5}" srcOrd="1" destOrd="0" presId="urn:microsoft.com/office/officeart/2005/8/layout/lProcess2"/>
    <dgm:cxn modelId="{272AC879-1F33-DD46-A0BE-9A5839D06E22}" srcId="{80A01A3C-C6AF-5A45-8867-D39C9E1D7686}" destId="{829561BB-5B3E-0C48-A9E2-04809BF5976B}" srcOrd="1" destOrd="0" parTransId="{DFAC5BE2-24AF-D043-93C7-0F8202C9D483}" sibTransId="{1A03E76E-F76C-7C4B-ACE0-919679ED884A}"/>
    <dgm:cxn modelId="{36D7CC85-131A-554F-A080-E7B9AB62E21F}" type="presOf" srcId="{829561BB-5B3E-0C48-A9E2-04809BF5976B}" destId="{694ED2D9-1B6D-8A43-AE64-02F3E1EC69A3}" srcOrd="0" destOrd="0" presId="urn:microsoft.com/office/officeart/2005/8/layout/lProcess2"/>
    <dgm:cxn modelId="{B4DBC98A-5356-0C45-BF33-175711357FC9}" type="presOf" srcId="{A551CA1F-460E-454B-9535-B68431230AD1}" destId="{0779B35A-D4EE-4F41-8BD5-FFCF61DD9C9C}" srcOrd="0" destOrd="0" presId="urn:microsoft.com/office/officeart/2005/8/layout/lProcess2"/>
    <dgm:cxn modelId="{A210EC8B-AFF9-6545-A153-1D079185CC00}" type="presOf" srcId="{A552381A-224F-5D4C-B32F-51AFAA8EE130}" destId="{C28E12A4-A1CA-FF4E-9994-58D59F15B809}" srcOrd="0" destOrd="0" presId="urn:microsoft.com/office/officeart/2005/8/layout/lProcess2"/>
    <dgm:cxn modelId="{786BEC8E-88F4-BE48-A6C9-358402A099B9}" srcId="{A551CA1F-460E-454B-9535-B68431230AD1}" destId="{A552381A-224F-5D4C-B32F-51AFAA8EE130}" srcOrd="0" destOrd="0" parTransId="{34892BB0-72A7-284C-9C14-6A6E56FA908E}" sibTransId="{B10ED8C9-AF04-7745-8B70-8A37FDB5F792}"/>
    <dgm:cxn modelId="{12390296-2294-634A-8488-447AEE4B26E2}" srcId="{829561BB-5B3E-0C48-A9E2-04809BF5976B}" destId="{8A1C0C6F-2BD8-F146-87F0-C9EF110428C5}" srcOrd="1" destOrd="0" parTransId="{0A38875F-150B-3742-89F8-D0D334DEAE32}" sibTransId="{369C3EA0-DD2E-A740-9CB3-1AA074B49E55}"/>
    <dgm:cxn modelId="{7C037EA6-F5F9-794E-8070-EC79079C7F7A}" type="presOf" srcId="{80A01A3C-C6AF-5A45-8867-D39C9E1D7686}" destId="{FC7AB580-B894-9149-AABF-8FFBDEB2971B}" srcOrd="0" destOrd="0" presId="urn:microsoft.com/office/officeart/2005/8/layout/lProcess2"/>
    <dgm:cxn modelId="{4BAEC6A6-4EAB-8D43-88DF-856DEF82774B}" type="presOf" srcId="{81FAF269-A604-8F4E-B669-32E6C310396E}" destId="{53140303-F337-2743-8F22-2F623ACC9BF1}" srcOrd="0" destOrd="0" presId="urn:microsoft.com/office/officeart/2005/8/layout/lProcess2"/>
    <dgm:cxn modelId="{C9E646AF-D809-284E-A510-F4A6F3FE7D5D}" srcId="{81FAF269-A604-8F4E-B669-32E6C310396E}" destId="{242C0643-B11F-3E4E-86AE-532E117C9822}" srcOrd="0" destOrd="0" parTransId="{218099A8-BCAE-F743-8ACF-A6EAC1968BA5}" sibTransId="{4A39015F-0323-4A46-8928-484EA72B7FA0}"/>
    <dgm:cxn modelId="{D4D754AF-019E-CC40-B5DD-32170247AE14}" type="presOf" srcId="{829561BB-5B3E-0C48-A9E2-04809BF5976B}" destId="{068C620B-7146-764D-8A9F-C9DFD89B598E}" srcOrd="1" destOrd="0" presId="urn:microsoft.com/office/officeart/2005/8/layout/lProcess2"/>
    <dgm:cxn modelId="{2D8FE2C0-BD32-7045-B67E-4206AF1AC9AE}" type="presOf" srcId="{94D039F0-FC62-1A4C-9F58-6AFD9226EE7C}" destId="{1355D433-88A2-9B4A-B409-F098304C93A3}" srcOrd="0" destOrd="0" presId="urn:microsoft.com/office/officeart/2005/8/layout/lProcess2"/>
    <dgm:cxn modelId="{02EF69C2-DBE8-7541-AA01-0B978C120999}" type="presOf" srcId="{242C0643-B11F-3E4E-86AE-532E117C9822}" destId="{999C9CC9-D2E5-EE4E-8ED1-19B669D80042}" srcOrd="0" destOrd="0" presId="urn:microsoft.com/office/officeart/2005/8/layout/lProcess2"/>
    <dgm:cxn modelId="{06220FCC-6D2B-5246-A921-6A0DCAB6B102}" srcId="{81FAF269-A604-8F4E-B669-32E6C310396E}" destId="{94D039F0-FC62-1A4C-9F58-6AFD9226EE7C}" srcOrd="1" destOrd="0" parTransId="{235AB0F8-3FCE-DF45-8E44-804296A2EEF4}" sibTransId="{41134338-A7B2-394F-ACB8-1C8450917977}"/>
    <dgm:cxn modelId="{790F2FDE-A428-8446-B957-4E2947EAA922}" srcId="{A551CA1F-460E-454B-9535-B68431230AD1}" destId="{F3994894-49BE-D942-AA36-EC66961E77BA}" srcOrd="1" destOrd="0" parTransId="{5A20F0BB-3755-964D-B10C-285EF223E192}" sibTransId="{C3D40937-943D-0A42-AFDC-D80E669CC821}"/>
    <dgm:cxn modelId="{E27677F5-BFEE-D047-A5F5-6B8F862EE57E}" srcId="{80A01A3C-C6AF-5A45-8867-D39C9E1D7686}" destId="{81FAF269-A604-8F4E-B669-32E6C310396E}" srcOrd="0" destOrd="0" parTransId="{E3FD9F71-CC6E-C64F-A9F3-CF4F63A90B5F}" sibTransId="{23996BE8-4820-F744-9228-8A2FEE3B6264}"/>
    <dgm:cxn modelId="{814201DA-1836-6C41-8E8A-620CC8560B54}" type="presParOf" srcId="{FC7AB580-B894-9149-AABF-8FFBDEB2971B}" destId="{1D01878B-F6AC-8A4D-BD44-C42513194322}" srcOrd="0" destOrd="0" presId="urn:microsoft.com/office/officeart/2005/8/layout/lProcess2"/>
    <dgm:cxn modelId="{2378A7CE-DB16-5246-9688-96BFEF89B9A0}" type="presParOf" srcId="{1D01878B-F6AC-8A4D-BD44-C42513194322}" destId="{53140303-F337-2743-8F22-2F623ACC9BF1}" srcOrd="0" destOrd="0" presId="urn:microsoft.com/office/officeart/2005/8/layout/lProcess2"/>
    <dgm:cxn modelId="{BF4359C1-2154-EF45-BE16-7CE5A39E0461}" type="presParOf" srcId="{1D01878B-F6AC-8A4D-BD44-C42513194322}" destId="{3D2B083C-2013-9F43-93EB-7BF1A42CBE16}" srcOrd="1" destOrd="0" presId="urn:microsoft.com/office/officeart/2005/8/layout/lProcess2"/>
    <dgm:cxn modelId="{01389094-31A2-C442-89AE-73255E116870}" type="presParOf" srcId="{1D01878B-F6AC-8A4D-BD44-C42513194322}" destId="{2F605783-61E2-A94E-AC93-144809E64F9A}" srcOrd="2" destOrd="0" presId="urn:microsoft.com/office/officeart/2005/8/layout/lProcess2"/>
    <dgm:cxn modelId="{977330D5-3FC0-6A4D-A0D1-0D7BEC6C46D4}" type="presParOf" srcId="{2F605783-61E2-A94E-AC93-144809E64F9A}" destId="{09495B02-A728-824A-929D-13D50928E3A5}" srcOrd="0" destOrd="0" presId="urn:microsoft.com/office/officeart/2005/8/layout/lProcess2"/>
    <dgm:cxn modelId="{35D2B4B8-9F4F-9642-9B66-2AD00BD27580}" type="presParOf" srcId="{09495B02-A728-824A-929D-13D50928E3A5}" destId="{999C9CC9-D2E5-EE4E-8ED1-19B669D80042}" srcOrd="0" destOrd="0" presId="urn:microsoft.com/office/officeart/2005/8/layout/lProcess2"/>
    <dgm:cxn modelId="{6ABFE398-9242-9B44-B9E9-1AA52002EB47}" type="presParOf" srcId="{09495B02-A728-824A-929D-13D50928E3A5}" destId="{30A3ECED-48EA-6E49-97CA-58B60A02AC52}" srcOrd="1" destOrd="0" presId="urn:microsoft.com/office/officeart/2005/8/layout/lProcess2"/>
    <dgm:cxn modelId="{B4745E35-6A8E-004B-9416-4D49AC324A51}" type="presParOf" srcId="{09495B02-A728-824A-929D-13D50928E3A5}" destId="{1355D433-88A2-9B4A-B409-F098304C93A3}" srcOrd="2" destOrd="0" presId="urn:microsoft.com/office/officeart/2005/8/layout/lProcess2"/>
    <dgm:cxn modelId="{10BE2FE9-7F66-8C4D-934C-A395F8ECDC90}" type="presParOf" srcId="{FC7AB580-B894-9149-AABF-8FFBDEB2971B}" destId="{1F858F67-67D7-CA43-B136-3BB113C738E0}" srcOrd="1" destOrd="0" presId="urn:microsoft.com/office/officeart/2005/8/layout/lProcess2"/>
    <dgm:cxn modelId="{C0A03535-A9B0-C247-B1B3-7F935AF08FE5}" type="presParOf" srcId="{FC7AB580-B894-9149-AABF-8FFBDEB2971B}" destId="{D933FE05-EFA2-5F47-8323-B35656C25D93}" srcOrd="2" destOrd="0" presId="urn:microsoft.com/office/officeart/2005/8/layout/lProcess2"/>
    <dgm:cxn modelId="{334F1BC6-68CF-0145-99CC-0F3F0D4CA0F3}" type="presParOf" srcId="{D933FE05-EFA2-5F47-8323-B35656C25D93}" destId="{694ED2D9-1B6D-8A43-AE64-02F3E1EC69A3}" srcOrd="0" destOrd="0" presId="urn:microsoft.com/office/officeart/2005/8/layout/lProcess2"/>
    <dgm:cxn modelId="{669456D8-436D-F84C-AFF2-F20801A1D1B3}" type="presParOf" srcId="{D933FE05-EFA2-5F47-8323-B35656C25D93}" destId="{068C620B-7146-764D-8A9F-C9DFD89B598E}" srcOrd="1" destOrd="0" presId="urn:microsoft.com/office/officeart/2005/8/layout/lProcess2"/>
    <dgm:cxn modelId="{E3668D31-FFF5-D641-987B-856D1509CB20}" type="presParOf" srcId="{D933FE05-EFA2-5F47-8323-B35656C25D93}" destId="{2815901D-83DC-3043-967F-EA21B096E536}" srcOrd="2" destOrd="0" presId="urn:microsoft.com/office/officeart/2005/8/layout/lProcess2"/>
    <dgm:cxn modelId="{C16F301B-54A5-EA49-BF0A-46B327F92B1A}" type="presParOf" srcId="{2815901D-83DC-3043-967F-EA21B096E536}" destId="{28BC6212-BE07-5947-969B-75D9CCDDF0C3}" srcOrd="0" destOrd="0" presId="urn:microsoft.com/office/officeart/2005/8/layout/lProcess2"/>
    <dgm:cxn modelId="{D072720A-E44C-1F48-AD22-3F52AFD8F942}" type="presParOf" srcId="{28BC6212-BE07-5947-969B-75D9CCDDF0C3}" destId="{FF7C3897-896E-C847-9804-564D1785DB00}" srcOrd="0" destOrd="0" presId="urn:microsoft.com/office/officeart/2005/8/layout/lProcess2"/>
    <dgm:cxn modelId="{9FB807BE-51E3-A94A-9442-B5463C25E220}" type="presParOf" srcId="{28BC6212-BE07-5947-969B-75D9CCDDF0C3}" destId="{381889C1-0F25-3741-930A-0304CF5F8B09}" srcOrd="1" destOrd="0" presId="urn:microsoft.com/office/officeart/2005/8/layout/lProcess2"/>
    <dgm:cxn modelId="{95CA0942-6CE2-C549-BCBA-6E484F8565F6}" type="presParOf" srcId="{28BC6212-BE07-5947-969B-75D9CCDDF0C3}" destId="{FE673A16-95B4-D244-B1CD-88A71B04B053}" srcOrd="2" destOrd="0" presId="urn:microsoft.com/office/officeart/2005/8/layout/lProcess2"/>
    <dgm:cxn modelId="{5670848C-81AA-ED4F-8E56-4B16F9F75D89}" type="presParOf" srcId="{FC7AB580-B894-9149-AABF-8FFBDEB2971B}" destId="{7855AEFC-D6F0-F943-9CAA-B115CE92F4CE}" srcOrd="3" destOrd="0" presId="urn:microsoft.com/office/officeart/2005/8/layout/lProcess2"/>
    <dgm:cxn modelId="{19067769-1323-904C-A85B-34A92A0B47E0}" type="presParOf" srcId="{FC7AB580-B894-9149-AABF-8FFBDEB2971B}" destId="{CEF1CE36-7017-3740-B3D6-5F9A743A4690}" srcOrd="4" destOrd="0" presId="urn:microsoft.com/office/officeart/2005/8/layout/lProcess2"/>
    <dgm:cxn modelId="{00F20272-2E17-A44B-8B88-94E1C553DC50}" type="presParOf" srcId="{CEF1CE36-7017-3740-B3D6-5F9A743A4690}" destId="{0779B35A-D4EE-4F41-8BD5-FFCF61DD9C9C}" srcOrd="0" destOrd="0" presId="urn:microsoft.com/office/officeart/2005/8/layout/lProcess2"/>
    <dgm:cxn modelId="{B961D218-3D77-414B-83D7-8D0C4A4C8DDE}" type="presParOf" srcId="{CEF1CE36-7017-3740-B3D6-5F9A743A4690}" destId="{5E6675FA-F5BE-5C44-AAB5-AC2CCC815FE5}" srcOrd="1" destOrd="0" presId="urn:microsoft.com/office/officeart/2005/8/layout/lProcess2"/>
    <dgm:cxn modelId="{584D561B-0E21-AB4F-AB6F-09492F606C4B}" type="presParOf" srcId="{CEF1CE36-7017-3740-B3D6-5F9A743A4690}" destId="{B4C5D390-9ED2-794D-AD44-E4657069564D}" srcOrd="2" destOrd="0" presId="urn:microsoft.com/office/officeart/2005/8/layout/lProcess2"/>
    <dgm:cxn modelId="{AA254413-4565-A84B-A3C3-DD0327E5C966}" type="presParOf" srcId="{B4C5D390-9ED2-794D-AD44-E4657069564D}" destId="{5AFEF333-9D92-694F-8E2C-43A18446A136}" srcOrd="0" destOrd="0" presId="urn:microsoft.com/office/officeart/2005/8/layout/lProcess2"/>
    <dgm:cxn modelId="{F9EDDCDB-AE60-1044-B011-9608CB4A5277}" type="presParOf" srcId="{5AFEF333-9D92-694F-8E2C-43A18446A136}" destId="{C28E12A4-A1CA-FF4E-9994-58D59F15B809}" srcOrd="0" destOrd="0" presId="urn:microsoft.com/office/officeart/2005/8/layout/lProcess2"/>
    <dgm:cxn modelId="{D5AAF2CA-7A01-C449-A62D-23D394AB9742}" type="presParOf" srcId="{5AFEF333-9D92-694F-8E2C-43A18446A136}" destId="{F58F8AD9-5433-B447-A813-312A75207082}" srcOrd="1" destOrd="0" presId="urn:microsoft.com/office/officeart/2005/8/layout/lProcess2"/>
    <dgm:cxn modelId="{AFBDA75B-7B32-8B4A-9EFC-55552F238325}" type="presParOf" srcId="{5AFEF333-9D92-694F-8E2C-43A18446A136}" destId="{17F7BE42-C590-534E-95D0-25E3D888631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tyle>
          <a:lnRef idx="2">
            <a:schemeClr val="accent5"/>
          </a:lnRef>
          <a:fillRef idx="1">
            <a:schemeClr val="lt1"/>
          </a:fillRef>
          <a:effectRef idx="0">
            <a:schemeClr val="accent5"/>
          </a:effectRef>
          <a:fontRef idx="minor">
            <a:schemeClr val="dk1"/>
          </a:fontRef>
        </dgm:style>
      </dgm:prSet>
      <dgm:spPr/>
      <dgm:t>
        <a:bodyPr/>
        <a:lstStyle/>
        <a:p>
          <a:pPr marL="508000" indent="0" rtl="0"/>
          <a:r>
            <a:rPr lang="en-US" sz="2800" b="1" dirty="0">
              <a:solidFill>
                <a:schemeClr val="accent4">
                  <a:lumMod val="50000"/>
                </a:schemeClr>
              </a:solidFill>
            </a:rPr>
            <a:t>Framework</a:t>
          </a:r>
          <a:r>
            <a:rPr lang="en-US" sz="2800" b="1" dirty="0">
              <a:solidFill>
                <a:srgbClr val="FF0000"/>
              </a:solidFill>
            </a:rPr>
            <a:t> </a:t>
          </a:r>
          <a:r>
            <a:rPr lang="en-US" sz="2800" dirty="0">
              <a:solidFill>
                <a:srgbClr val="000000"/>
              </a:solidFill>
            </a:rPr>
            <a:t>for enhancing adoption &amp; implementation of </a:t>
          </a:r>
          <a:endParaRPr lang="en-US" sz="28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a:solidFill>
          <a:schemeClr val="accent5"/>
        </a:solidFill>
        <a:ln w="28575">
          <a:solidFill>
            <a:schemeClr val="bg1"/>
          </a:solidFill>
        </a:ln>
      </dgm:spPr>
      <dgm:t>
        <a:bodyPr/>
        <a:lstStyle/>
        <a:p>
          <a:endParaRPr lang="en-US"/>
        </a:p>
      </dgm:t>
    </dgm:pt>
    <dgm:pt modelId="{78F85ED2-E14A-4C48-92B2-CFE7CDFEBFCE}">
      <dgm:prSet custT="1">
        <dgm:style>
          <a:lnRef idx="2">
            <a:schemeClr val="accent5"/>
          </a:lnRef>
          <a:fillRef idx="1">
            <a:schemeClr val="lt1"/>
          </a:fillRef>
          <a:effectRef idx="0">
            <a:schemeClr val="accent5"/>
          </a:effectRef>
          <a:fontRef idx="minor">
            <a:schemeClr val="dk1"/>
          </a:fontRef>
        </dgm:style>
      </dgm:prSet>
      <dgm:spPr/>
      <dgm:t>
        <a:bodyPr/>
        <a:lstStyle/>
        <a:p>
          <a:pPr marL="406400" indent="0" rtl="0"/>
          <a:r>
            <a:rPr lang="en-US" sz="2800" b="1" dirty="0">
              <a:solidFill>
                <a:schemeClr val="accent4">
                  <a:lumMod val="50000"/>
                </a:schemeClr>
              </a:solidFill>
            </a:rPr>
            <a:t>Continuum </a:t>
          </a:r>
          <a:r>
            <a:rPr lang="en-US" sz="2800" dirty="0">
              <a:solidFill>
                <a:schemeClr val="accent4">
                  <a:lumMod val="50000"/>
                </a:schemeClr>
              </a:solidFill>
            </a:rPr>
            <a:t>of evidence-based interventions </a:t>
          </a:r>
          <a:r>
            <a:rPr lang="en-US" sz="2800" dirty="0">
              <a:solidFill>
                <a:srgbClr val="000000"/>
              </a:solidFill>
            </a:rPr>
            <a:t>to achieve</a:t>
          </a:r>
        </a:p>
      </dgm:t>
    </dgm:pt>
    <dgm:pt modelId="{F5CB6A21-BB71-E241-9F66-0312B3B9B7A1}" type="parTrans" cxnId="{6075CDF8-A0C8-844D-8F84-5D66CE4AE9FA}">
      <dgm:prSet/>
      <dgm:spPr/>
      <dgm:t>
        <a:bodyPr/>
        <a:lstStyle/>
        <a:p>
          <a:endParaRPr lang="en-US"/>
        </a:p>
      </dgm:t>
    </dgm:pt>
    <dgm:pt modelId="{169BC7AE-D5BB-E742-B337-7EC07A4D5A0E}" type="sibTrans" cxnId="{6075CDF8-A0C8-844D-8F84-5D66CE4AE9FA}">
      <dgm:prSet/>
      <dgm:spPr>
        <a:solidFill>
          <a:schemeClr val="accent5"/>
        </a:solidFill>
        <a:ln w="28575">
          <a:solidFill>
            <a:schemeClr val="bg1"/>
          </a:solidFill>
        </a:ln>
      </dgm:spPr>
      <dgm:t>
        <a:bodyPr/>
        <a:lstStyle/>
        <a:p>
          <a:endParaRPr lang="en-US"/>
        </a:p>
      </dgm:t>
    </dgm:pt>
    <dgm:pt modelId="{39D0B363-6CB1-CE47-B782-0872C0463688}">
      <dgm:prSet custT="1">
        <dgm:style>
          <a:lnRef idx="2">
            <a:schemeClr val="accent5"/>
          </a:lnRef>
          <a:fillRef idx="1">
            <a:schemeClr val="lt1"/>
          </a:fillRef>
          <a:effectRef idx="0">
            <a:schemeClr val="accent5"/>
          </a:effectRef>
          <a:fontRef idx="minor">
            <a:schemeClr val="dk1"/>
          </a:fontRef>
        </dgm:style>
      </dgm:prSet>
      <dgm:spPr/>
      <dgm:t>
        <a:bodyPr/>
        <a:lstStyle/>
        <a:p>
          <a:pPr marL="338138" indent="0" rtl="0"/>
          <a:r>
            <a:rPr lang="en-US" sz="2800" dirty="0">
              <a:solidFill>
                <a:schemeClr val="tx1"/>
              </a:solidFill>
            </a:rPr>
            <a:t>Academically &amp; behaviorally </a:t>
          </a:r>
          <a:r>
            <a:rPr lang="en-US" sz="2800" dirty="0">
              <a:solidFill>
                <a:srgbClr val="000000"/>
              </a:solidFill>
            </a:rPr>
            <a:t>important </a:t>
          </a:r>
          <a:r>
            <a:rPr lang="en-US" sz="2800" b="1" dirty="0">
              <a:solidFill>
                <a:schemeClr val="accent4">
                  <a:lumMod val="50000"/>
                </a:schemeClr>
              </a:solidFill>
            </a:rPr>
            <a:t>outcomes</a:t>
          </a:r>
          <a:r>
            <a:rPr lang="en-US" sz="2800" b="1" dirty="0">
              <a:solidFill>
                <a:srgbClr val="FF0000"/>
              </a:solidFill>
            </a:rPr>
            <a:t> </a:t>
          </a:r>
          <a:r>
            <a:rPr lang="en-US" sz="2800" dirty="0">
              <a:solidFill>
                <a:srgbClr val="000000"/>
              </a:solidFill>
            </a:rPr>
            <a:t>for</a:t>
          </a:r>
        </a:p>
      </dgm:t>
    </dgm:pt>
    <dgm:pt modelId="{3BF99AF3-24DA-3E49-8C14-9408486349DB}" type="parTrans" cxnId="{B8434F71-7234-714E-8799-2C6254A918A0}">
      <dgm:prSet/>
      <dgm:spPr/>
      <dgm:t>
        <a:bodyPr/>
        <a:lstStyle/>
        <a:p>
          <a:endParaRPr lang="en-US"/>
        </a:p>
      </dgm:t>
    </dgm:pt>
    <dgm:pt modelId="{71F1854A-2450-EF4B-AB0E-33BDD6E1D786}" type="sibTrans" cxnId="{B8434F71-7234-714E-8799-2C6254A918A0}">
      <dgm:prSet/>
      <dgm:spPr>
        <a:solidFill>
          <a:schemeClr val="accent5"/>
        </a:solidFill>
        <a:ln w="28575">
          <a:solidFill>
            <a:schemeClr val="bg1">
              <a:alpha val="90000"/>
            </a:schemeClr>
          </a:solidFill>
        </a:ln>
      </dgm:spPr>
      <dgm:t>
        <a:bodyPr/>
        <a:lstStyle/>
        <a:p>
          <a:endParaRPr lang="en-US"/>
        </a:p>
      </dgm:t>
    </dgm:pt>
    <dgm:pt modelId="{EF0AF6B8-21D2-824D-9DAF-5489B0C173AB}">
      <dgm:prSet custT="1">
        <dgm:style>
          <a:lnRef idx="2">
            <a:schemeClr val="accent5"/>
          </a:lnRef>
          <a:fillRef idx="1">
            <a:schemeClr val="lt1"/>
          </a:fillRef>
          <a:effectRef idx="0">
            <a:schemeClr val="accent5"/>
          </a:effectRef>
          <a:fontRef idx="minor">
            <a:schemeClr val="dk1"/>
          </a:fontRef>
        </dgm:style>
      </dgm:prSet>
      <dgm:spPr/>
      <dgm:t>
        <a:bodyPr/>
        <a:lstStyle/>
        <a:p>
          <a:pPr marL="406400" indent="0" rtl="0"/>
          <a:r>
            <a:rPr lang="en-US" sz="3200" b="1" dirty="0">
              <a:solidFill>
                <a:schemeClr val="accent4">
                  <a:lumMod val="50000"/>
                </a:schemeClr>
              </a:solidFill>
            </a:rPr>
            <a:t>All</a:t>
          </a:r>
          <a:r>
            <a:rPr lang="en-US" sz="3200" b="1" dirty="0">
              <a:solidFill>
                <a:srgbClr val="FF0000"/>
              </a:solidFill>
            </a:rPr>
            <a:t> </a:t>
          </a:r>
          <a:r>
            <a:rPr lang="en-US" sz="3200" dirty="0">
              <a:solidFill>
                <a:srgbClr val="000000"/>
              </a:solidFill>
            </a:rPr>
            <a:t>students</a:t>
          </a:r>
        </a:p>
      </dgm:t>
    </dgm:pt>
    <dgm:pt modelId="{31F7851A-BC4C-AD45-AAA4-C5CC0CABFCFF}" type="parTrans" cxnId="{0036622D-B00E-F84E-A2C0-DFEB4A4AAEEC}">
      <dgm:prSet/>
      <dgm:spPr/>
      <dgm:t>
        <a:bodyPr/>
        <a:lstStyle/>
        <a:p>
          <a:endParaRPr lang="en-US"/>
        </a:p>
      </dgm:t>
    </dgm:pt>
    <dgm:pt modelId="{245885FC-90C8-0341-9B91-80BAB211CB85}" type="sibTrans" cxnId="{0036622D-B00E-F84E-A2C0-DFEB4A4AAEEC}">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dgm:presLayoutVars>
          <dgm:bulletEnabled val="1"/>
        </dgm:presLayoutVars>
      </dgm:prSet>
      <dgm:spPr/>
    </dgm:pt>
    <dgm:pt modelId="{8886F3EF-E445-5C47-9381-9D335534965F}" type="pres">
      <dgm:prSet presAssocID="{70F62600-A339-9346-A108-28A8E406F98D}" presName="FourNodes_2" presStyleLbl="node1" presStyleIdx="1" presStyleCnt="4" custScaleX="113235">
        <dgm:presLayoutVars>
          <dgm:bulletEnabled val="1"/>
        </dgm:presLayoutVars>
      </dgm:prSet>
      <dgm:spPr/>
    </dgm:pt>
    <dgm:pt modelId="{74ED606C-C0C8-A947-9EBE-15E51DC1E588}" type="pres">
      <dgm:prSet presAssocID="{70F62600-A339-9346-A108-28A8E406F98D}" presName="FourNodes_3" presStyleLbl="node1" presStyleIdx="2" presStyleCnt="4" custScaleX="113235">
        <dgm:presLayoutVars>
          <dgm:bulletEnabled val="1"/>
        </dgm:presLayoutVars>
      </dgm:prSet>
      <dgm:spPr/>
    </dgm:pt>
    <dgm:pt modelId="{B6563712-0049-F640-9BE3-E7D7073F0DEF}" type="pres">
      <dgm:prSet presAssocID="{70F62600-A339-9346-A108-28A8E406F98D}" presName="FourNodes_4" presStyleLbl="node1" presStyleIdx="3" presStyleCnt="4" custScaleX="113235">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30CF7803-A25B-4A09-889F-EDEFC3A40641}" type="presOf" srcId="{169BC7AE-D5BB-E742-B337-7EC07A4D5A0E}" destId="{9F938532-7CB5-2743-95AD-42F853C4B5CC}" srcOrd="0" destOrd="0" presId="urn:microsoft.com/office/officeart/2005/8/layout/vProcess5"/>
    <dgm:cxn modelId="{D1CF310A-CFF6-4681-B072-2F6FFDE00197}" type="presOf" srcId="{70F62600-A339-9346-A108-28A8E406F98D}" destId="{03558A22-192F-684E-9342-2D37646D81E2}" srcOrd="0" destOrd="0" presId="urn:microsoft.com/office/officeart/2005/8/layout/vProcess5"/>
    <dgm:cxn modelId="{56CCBC1D-CFB2-47FB-8FAF-95D3579AF010}" type="presOf" srcId="{30F5E4EA-5E7E-3143-9878-C68788F323A6}" destId="{28CC8DE4-5D04-A340-9CCE-D5EF8C4D2DA1}" srcOrd="0" destOrd="0" presId="urn:microsoft.com/office/officeart/2005/8/layout/vProcess5"/>
    <dgm:cxn modelId="{F25CD32C-38F1-4495-9D28-B4E67FBF810C}" type="presOf" srcId="{39D0B363-6CB1-CE47-B782-0872C0463688}" destId="{80D9BAC8-8EFF-7042-92A6-BCBDE24A957F}" srcOrd="1"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63B78130-1672-49EC-9F86-01FF00269966}" type="presOf" srcId="{E998D0CA-C388-414D-9A67-25D33B230E0D}" destId="{B67506BE-73E4-734E-8D51-BD77E39EEEEA}"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B8434F71-7234-714E-8799-2C6254A918A0}" srcId="{70F62600-A339-9346-A108-28A8E406F98D}" destId="{39D0B363-6CB1-CE47-B782-0872C0463688}" srcOrd="2" destOrd="0" parTransId="{3BF99AF3-24DA-3E49-8C14-9408486349DB}" sibTransId="{71F1854A-2450-EF4B-AB0E-33BDD6E1D786}"/>
    <dgm:cxn modelId="{9FD685A4-35E5-4004-8F64-CC177CBCBF17}" type="presOf" srcId="{EF0AF6B8-21D2-824D-9DAF-5489B0C173AB}" destId="{6838141B-D5DF-EB4E-BDB6-E51F6F4EE5C6}" srcOrd="1" destOrd="0" presId="urn:microsoft.com/office/officeart/2005/8/layout/vProcess5"/>
    <dgm:cxn modelId="{BEC651A5-B693-432E-B27E-2F4A6FD4880F}" type="presOf" srcId="{71F1854A-2450-EF4B-AB0E-33BDD6E1D786}" destId="{F5B1A8A2-6EE7-194C-A2B2-8955DFBB9D99}" srcOrd="0" destOrd="0" presId="urn:microsoft.com/office/officeart/2005/8/layout/vProcess5"/>
    <dgm:cxn modelId="{19E7F8AC-1ECD-4478-AFBE-B465BDE8608E}" type="presOf" srcId="{78F85ED2-E14A-4C48-92B2-CFE7CDFEBFCE}" destId="{90A59713-8AF5-C840-8C8A-44016956EDAE}" srcOrd="1" destOrd="0" presId="urn:microsoft.com/office/officeart/2005/8/layout/vProcess5"/>
    <dgm:cxn modelId="{550A0FB0-0F4E-4B69-AD72-BF8535A4BA5D}" type="presOf" srcId="{30F5E4EA-5E7E-3143-9878-C68788F323A6}" destId="{9BDAE3BF-FF11-2B4F-B7AC-1E5DC727F461}" srcOrd="1" destOrd="0" presId="urn:microsoft.com/office/officeart/2005/8/layout/vProcess5"/>
    <dgm:cxn modelId="{57B034B7-E9BA-4251-809B-97A5E2A4A985}" type="presOf" srcId="{39D0B363-6CB1-CE47-B782-0872C0463688}" destId="{74ED606C-C0C8-A947-9EBE-15E51DC1E588}" srcOrd="0" destOrd="0" presId="urn:microsoft.com/office/officeart/2005/8/layout/vProcess5"/>
    <dgm:cxn modelId="{B2F3B6BD-B2EA-4639-8664-194AB669C3A5}" type="presOf" srcId="{EF0AF6B8-21D2-824D-9DAF-5489B0C173AB}" destId="{B6563712-0049-F640-9BE3-E7D7073F0DEF}" srcOrd="0" destOrd="0" presId="urn:microsoft.com/office/officeart/2005/8/layout/vProcess5"/>
    <dgm:cxn modelId="{8D9D8CEF-958E-4D3F-866F-92727F7FF536}" type="presOf" srcId="{78F85ED2-E14A-4C48-92B2-CFE7CDFEBFCE}" destId="{8886F3EF-E445-5C47-9381-9D335534965F}"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F533CA69-21A7-44BA-8636-B2EA3D9675FD}" type="presParOf" srcId="{03558A22-192F-684E-9342-2D37646D81E2}" destId="{0A700FB4-0B24-B840-B903-7B04F92D974B}" srcOrd="0" destOrd="0" presId="urn:microsoft.com/office/officeart/2005/8/layout/vProcess5"/>
    <dgm:cxn modelId="{79E43C4A-907C-47DC-BE47-D6FDBEAC0C05}" type="presParOf" srcId="{03558A22-192F-684E-9342-2D37646D81E2}" destId="{28CC8DE4-5D04-A340-9CCE-D5EF8C4D2DA1}" srcOrd="1" destOrd="0" presId="urn:microsoft.com/office/officeart/2005/8/layout/vProcess5"/>
    <dgm:cxn modelId="{85050252-235F-465A-A9BB-9553151CF022}" type="presParOf" srcId="{03558A22-192F-684E-9342-2D37646D81E2}" destId="{8886F3EF-E445-5C47-9381-9D335534965F}" srcOrd="2" destOrd="0" presId="urn:microsoft.com/office/officeart/2005/8/layout/vProcess5"/>
    <dgm:cxn modelId="{A71AF89C-8186-42DA-A0DC-BB8332624F72}" type="presParOf" srcId="{03558A22-192F-684E-9342-2D37646D81E2}" destId="{74ED606C-C0C8-A947-9EBE-15E51DC1E588}" srcOrd="3" destOrd="0" presId="urn:microsoft.com/office/officeart/2005/8/layout/vProcess5"/>
    <dgm:cxn modelId="{C6102CDC-FD3F-4A00-9B35-C878C1E3DD14}" type="presParOf" srcId="{03558A22-192F-684E-9342-2D37646D81E2}" destId="{B6563712-0049-F640-9BE3-E7D7073F0DEF}" srcOrd="4" destOrd="0" presId="urn:microsoft.com/office/officeart/2005/8/layout/vProcess5"/>
    <dgm:cxn modelId="{B8A9276C-86A3-4197-87AF-A1F51D038C38}" type="presParOf" srcId="{03558A22-192F-684E-9342-2D37646D81E2}" destId="{B67506BE-73E4-734E-8D51-BD77E39EEEEA}" srcOrd="5" destOrd="0" presId="urn:microsoft.com/office/officeart/2005/8/layout/vProcess5"/>
    <dgm:cxn modelId="{1379E192-4445-4433-A4F5-891CD483922A}" type="presParOf" srcId="{03558A22-192F-684E-9342-2D37646D81E2}" destId="{9F938532-7CB5-2743-95AD-42F853C4B5CC}" srcOrd="6" destOrd="0" presId="urn:microsoft.com/office/officeart/2005/8/layout/vProcess5"/>
    <dgm:cxn modelId="{6C45FEB3-A445-4369-8C6A-B19F1195A820}" type="presParOf" srcId="{03558A22-192F-684E-9342-2D37646D81E2}" destId="{F5B1A8A2-6EE7-194C-A2B2-8955DFBB9D99}" srcOrd="7" destOrd="0" presId="urn:microsoft.com/office/officeart/2005/8/layout/vProcess5"/>
    <dgm:cxn modelId="{E707CCB3-A220-42ED-B871-CA680BE372BF}" type="presParOf" srcId="{03558A22-192F-684E-9342-2D37646D81E2}" destId="{9BDAE3BF-FF11-2B4F-B7AC-1E5DC727F461}" srcOrd="8" destOrd="0" presId="urn:microsoft.com/office/officeart/2005/8/layout/vProcess5"/>
    <dgm:cxn modelId="{B8C46146-EBCF-472F-A87D-CC4D86EEB339}" type="presParOf" srcId="{03558A22-192F-684E-9342-2D37646D81E2}" destId="{90A59713-8AF5-C840-8C8A-44016956EDAE}" srcOrd="9" destOrd="0" presId="urn:microsoft.com/office/officeart/2005/8/layout/vProcess5"/>
    <dgm:cxn modelId="{B8C73C93-3447-4227-953B-0ED51741927C}" type="presParOf" srcId="{03558A22-192F-684E-9342-2D37646D81E2}" destId="{80D9BAC8-8EFF-7042-92A6-BCBDE24A957F}" srcOrd="10" destOrd="0" presId="urn:microsoft.com/office/officeart/2005/8/layout/vProcess5"/>
    <dgm:cxn modelId="{72F6DE12-C592-4B30-A460-B1ED87830F8A}"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E29D-D7C9-974D-9F8F-B6BB5B964AE4}">
      <dsp:nvSpPr>
        <dsp:cNvPr id="0" name=""/>
        <dsp:cNvSpPr/>
      </dsp:nvSpPr>
      <dsp:spPr>
        <a:xfrm>
          <a:off x="8926" y="744427"/>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1</a:t>
          </a:r>
        </a:p>
      </dsp:txBody>
      <dsp:txXfrm>
        <a:off x="32001" y="767502"/>
        <a:ext cx="741704" cy="1075254"/>
      </dsp:txXfrm>
    </dsp:sp>
    <dsp:sp modelId="{BA98449D-09ED-7948-B57E-EDE9B2F9C367}">
      <dsp:nvSpPr>
        <dsp:cNvPr id="0" name=""/>
        <dsp:cNvSpPr/>
      </dsp:nvSpPr>
      <dsp:spPr>
        <a:xfrm rot="20158280">
          <a:off x="754797" y="1090956"/>
          <a:ext cx="968933" cy="33804"/>
        </a:xfrm>
        <a:custGeom>
          <a:avLst/>
          <a:gdLst/>
          <a:ahLst/>
          <a:cxnLst/>
          <a:rect l="0" t="0" r="0" b="0"/>
          <a:pathLst>
            <a:path>
              <a:moveTo>
                <a:pt x="0" y="16902"/>
              </a:moveTo>
              <a:lnTo>
                <a:pt x="968933"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5040" y="1083635"/>
        <a:ext cx="48446" cy="48446"/>
      </dsp:txXfrm>
    </dsp:sp>
    <dsp:sp modelId="{44806E3C-BAF0-0E48-B23F-A15972A8560F}">
      <dsp:nvSpPr>
        <dsp:cNvPr id="0" name=""/>
        <dsp:cNvSpPr/>
      </dsp:nvSpPr>
      <dsp:spPr>
        <a:xfrm>
          <a:off x="1681748" y="592421"/>
          <a:ext cx="10185831" cy="636329"/>
        </a:xfrm>
        <a:prstGeom prst="roundRect">
          <a:avLst>
            <a:gd name="adj" fmla="val 10000"/>
          </a:avLst>
        </a:prstGeom>
        <a:solidFill>
          <a:schemeClr val="bg1"/>
        </a:solidFill>
        <a:ln w="25400" cap="flat" cmpd="sng" algn="ctr">
          <a:solidFill>
            <a:schemeClr val="accent2">
              <a:shade val="8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Exploration and Installation </a:t>
          </a:r>
          <a:r>
            <a:rPr lang="en-US" sz="2400" kern="1200" dirty="0"/>
            <a:t>of 10 Getting Started Steps</a:t>
          </a:r>
        </a:p>
      </dsp:txBody>
      <dsp:txXfrm>
        <a:off x="1700385" y="611058"/>
        <a:ext cx="10148557" cy="599055"/>
      </dsp:txXfrm>
    </dsp:sp>
    <dsp:sp modelId="{E2A0B737-A52C-1444-AC3A-563F75424F36}">
      <dsp:nvSpPr>
        <dsp:cNvPr id="0" name=""/>
        <dsp:cNvSpPr/>
      </dsp:nvSpPr>
      <dsp:spPr>
        <a:xfrm rot="1449088">
          <a:off x="753749" y="1489363"/>
          <a:ext cx="983184" cy="33804"/>
        </a:xfrm>
        <a:custGeom>
          <a:avLst/>
          <a:gdLst/>
          <a:ahLst/>
          <a:cxnLst/>
          <a:rect l="0" t="0" r="0" b="0"/>
          <a:pathLst>
            <a:path>
              <a:moveTo>
                <a:pt x="0" y="16902"/>
              </a:moveTo>
              <a:lnTo>
                <a:pt x="983184"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762" y="1481685"/>
        <a:ext cx="49159" cy="49159"/>
      </dsp:txXfrm>
    </dsp:sp>
    <dsp:sp modelId="{267E6285-9083-1541-A38C-8C2EFA632295}">
      <dsp:nvSpPr>
        <dsp:cNvPr id="0" name=""/>
        <dsp:cNvSpPr/>
      </dsp:nvSpPr>
      <dsp:spPr>
        <a:xfrm>
          <a:off x="1693904" y="1396962"/>
          <a:ext cx="10170176" cy="620876"/>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6 days of team training + 3 days of coach training</a:t>
          </a:r>
        </a:p>
      </dsp:txBody>
      <dsp:txXfrm>
        <a:off x="1712089" y="1415147"/>
        <a:ext cx="10133806" cy="584506"/>
      </dsp:txXfrm>
    </dsp:sp>
    <dsp:sp modelId="{B4353AB5-42E6-3942-86EE-E373D63528C5}">
      <dsp:nvSpPr>
        <dsp:cNvPr id="0" name=""/>
        <dsp:cNvSpPr/>
      </dsp:nvSpPr>
      <dsp:spPr>
        <a:xfrm>
          <a:off x="8926" y="229526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2</a:t>
          </a:r>
        </a:p>
      </dsp:txBody>
      <dsp:txXfrm>
        <a:off x="32001" y="2318344"/>
        <a:ext cx="741704" cy="1075254"/>
      </dsp:txXfrm>
    </dsp:sp>
    <dsp:sp modelId="{A0C5C965-2D5F-F64A-8235-EF232AAD6BD1}">
      <dsp:nvSpPr>
        <dsp:cNvPr id="0" name=""/>
        <dsp:cNvSpPr/>
      </dsp:nvSpPr>
      <dsp:spPr>
        <a:xfrm rot="20186315">
          <a:off x="755983" y="2643456"/>
          <a:ext cx="978717" cy="33804"/>
        </a:xfrm>
        <a:custGeom>
          <a:avLst/>
          <a:gdLst/>
          <a:ahLst/>
          <a:cxnLst/>
          <a:rect l="0" t="0" r="0" b="0"/>
          <a:pathLst>
            <a:path>
              <a:moveTo>
                <a:pt x="0" y="16902"/>
              </a:moveTo>
              <a:lnTo>
                <a:pt x="978717"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874" y="2635891"/>
        <a:ext cx="48935" cy="48935"/>
      </dsp:txXfrm>
    </dsp:sp>
    <dsp:sp modelId="{8903FD9D-971A-D34C-BB7F-BC86E79A6343}">
      <dsp:nvSpPr>
        <dsp:cNvPr id="0" name=""/>
        <dsp:cNvSpPr/>
      </dsp:nvSpPr>
      <dsp:spPr>
        <a:xfrm>
          <a:off x="1693904" y="2186049"/>
          <a:ext cx="10185831" cy="557394"/>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Initial Implementation </a:t>
          </a:r>
          <a:r>
            <a:rPr lang="en-US" sz="2400" kern="1200" dirty="0"/>
            <a:t>of 10 Getting Started Steps</a:t>
          </a:r>
        </a:p>
      </dsp:txBody>
      <dsp:txXfrm>
        <a:off x="1710230" y="2202375"/>
        <a:ext cx="10153179" cy="524742"/>
      </dsp:txXfrm>
    </dsp:sp>
    <dsp:sp modelId="{5D50FCA2-528D-1B49-821E-18B6CFE1875C}">
      <dsp:nvSpPr>
        <dsp:cNvPr id="0" name=""/>
        <dsp:cNvSpPr/>
      </dsp:nvSpPr>
      <dsp:spPr>
        <a:xfrm rot="1321123">
          <a:off x="761488" y="3020470"/>
          <a:ext cx="967706" cy="33804"/>
        </a:xfrm>
        <a:custGeom>
          <a:avLst/>
          <a:gdLst/>
          <a:ahLst/>
          <a:cxnLst/>
          <a:rect l="0" t="0" r="0" b="0"/>
          <a:pathLst>
            <a:path>
              <a:moveTo>
                <a:pt x="0" y="16902"/>
              </a:moveTo>
              <a:lnTo>
                <a:pt x="967706"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1149" y="3013180"/>
        <a:ext cx="48385" cy="48385"/>
      </dsp:txXfrm>
    </dsp:sp>
    <dsp:sp modelId="{2E48CE7B-028D-484B-91DA-B6F939D91C6B}">
      <dsp:nvSpPr>
        <dsp:cNvPr id="0" name=""/>
        <dsp:cNvSpPr/>
      </dsp:nvSpPr>
      <dsp:spPr>
        <a:xfrm>
          <a:off x="1693904" y="2911654"/>
          <a:ext cx="10167620" cy="614238"/>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3 days of team training + 3 days of coach meeting</a:t>
          </a:r>
        </a:p>
      </dsp:txBody>
      <dsp:txXfrm>
        <a:off x="1711894" y="2929644"/>
        <a:ext cx="10131640" cy="578258"/>
      </dsp:txXfrm>
    </dsp:sp>
    <dsp:sp modelId="{CD6CA105-C716-0E49-B722-DB89C2FC258D}">
      <dsp:nvSpPr>
        <dsp:cNvPr id="0" name=""/>
        <dsp:cNvSpPr/>
      </dsp:nvSpPr>
      <dsp:spPr>
        <a:xfrm>
          <a:off x="8926" y="397569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3+</a:t>
          </a:r>
        </a:p>
      </dsp:txBody>
      <dsp:txXfrm>
        <a:off x="32001" y="3998774"/>
        <a:ext cx="741704" cy="1075254"/>
      </dsp:txXfrm>
    </dsp:sp>
    <dsp:sp modelId="{395E6AF1-61F2-2D45-8ACB-F1B8362A42EF}">
      <dsp:nvSpPr>
        <dsp:cNvPr id="0" name=""/>
        <dsp:cNvSpPr/>
      </dsp:nvSpPr>
      <dsp:spPr>
        <a:xfrm rot="19773499">
          <a:off x="725056" y="4255891"/>
          <a:ext cx="1040571" cy="33804"/>
        </a:xfrm>
        <a:custGeom>
          <a:avLst/>
          <a:gdLst/>
          <a:ahLst/>
          <a:cxnLst/>
          <a:rect l="0" t="0" r="0" b="0"/>
          <a:pathLst>
            <a:path>
              <a:moveTo>
                <a:pt x="0" y="16902"/>
              </a:moveTo>
              <a:lnTo>
                <a:pt x="1040571"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9327" y="4246779"/>
        <a:ext cx="52028" cy="52028"/>
      </dsp:txXfrm>
    </dsp:sp>
    <dsp:sp modelId="{4E960811-BA89-0D4A-84AD-9E76A2F30A1C}">
      <dsp:nvSpPr>
        <dsp:cNvPr id="0" name=""/>
        <dsp:cNvSpPr/>
      </dsp:nvSpPr>
      <dsp:spPr>
        <a:xfrm>
          <a:off x="1693904" y="3694103"/>
          <a:ext cx="10185831" cy="630162"/>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Full Implementation and Continuous Improvement </a:t>
          </a:r>
          <a:r>
            <a:rPr lang="en-US" sz="2400" kern="1200" dirty="0"/>
            <a:t>of Implementation</a:t>
          </a:r>
        </a:p>
      </dsp:txBody>
      <dsp:txXfrm>
        <a:off x="1712361" y="3712560"/>
        <a:ext cx="10148917" cy="593248"/>
      </dsp:txXfrm>
    </dsp:sp>
    <dsp:sp modelId="{5CD4E492-6FA8-8B4E-A57A-875C447FDE56}">
      <dsp:nvSpPr>
        <dsp:cNvPr id="0" name=""/>
        <dsp:cNvSpPr/>
      </dsp:nvSpPr>
      <dsp:spPr>
        <a:xfrm rot="1554549">
          <a:off x="747593" y="4733323"/>
          <a:ext cx="978720" cy="33804"/>
        </a:xfrm>
        <a:custGeom>
          <a:avLst/>
          <a:gdLst/>
          <a:ahLst/>
          <a:cxnLst/>
          <a:rect l="0" t="0" r="0" b="0"/>
          <a:pathLst>
            <a:path>
              <a:moveTo>
                <a:pt x="0" y="16902"/>
              </a:moveTo>
              <a:lnTo>
                <a:pt x="978720"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2486" y="4725757"/>
        <a:ext cx="48936" cy="48936"/>
      </dsp:txXfrm>
    </dsp:sp>
    <dsp:sp modelId="{73DF8403-B76B-DA49-94FE-0A45A5AEAC9F}">
      <dsp:nvSpPr>
        <dsp:cNvPr id="0" name=""/>
        <dsp:cNvSpPr/>
      </dsp:nvSpPr>
      <dsp:spPr>
        <a:xfrm>
          <a:off x="1677127" y="4520937"/>
          <a:ext cx="10167620" cy="886223"/>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On-going Professional Development and Support </a:t>
          </a:r>
        </a:p>
        <a:p>
          <a:pPr marL="0" lvl="0" indent="0" algn="ctr" defTabSz="1066800">
            <a:lnSpc>
              <a:spcPct val="90000"/>
            </a:lnSpc>
            <a:spcBef>
              <a:spcPct val="0"/>
            </a:spcBef>
            <a:spcAft>
              <a:spcPct val="35000"/>
            </a:spcAft>
            <a:buNone/>
          </a:pPr>
          <a:r>
            <a:rPr lang="en-US" sz="2400" kern="1200" dirty="0"/>
            <a:t>(minimum of 2 days of team training  + 2 days of coach training annually)</a:t>
          </a:r>
        </a:p>
      </dsp:txBody>
      <dsp:txXfrm>
        <a:off x="1703084" y="4546894"/>
        <a:ext cx="10115706" cy="8343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84B05-541A-4B63-B9B2-8377CA05902E}">
      <dsp:nvSpPr>
        <dsp:cNvPr id="0" name=""/>
        <dsp:cNvSpPr/>
      </dsp:nvSpPr>
      <dsp:spPr>
        <a:xfrm>
          <a:off x="454501" y="789"/>
          <a:ext cx="7993032" cy="710774"/>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Ask students about the purpose of expectations.</a:t>
          </a:r>
        </a:p>
      </dsp:txBody>
      <dsp:txXfrm>
        <a:off x="475319" y="21607"/>
        <a:ext cx="7951396" cy="669138"/>
      </dsp:txXfrm>
    </dsp:sp>
    <dsp:sp modelId="{F9F8982C-2331-4CC7-BE89-2F4454D4B45A}">
      <dsp:nvSpPr>
        <dsp:cNvPr id="0" name=""/>
        <dsp:cNvSpPr/>
      </dsp:nvSpPr>
      <dsp:spPr>
        <a:xfrm rot="5400000">
          <a:off x="4388825" y="773757"/>
          <a:ext cx="124385" cy="124385"/>
        </a:xfrm>
        <a:prstGeom prst="rightArrow">
          <a:avLst>
            <a:gd name="adj1" fmla="val 667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297221-B61A-4C76-A5B6-32D6DD1DAF6F}">
      <dsp:nvSpPr>
        <dsp:cNvPr id="0" name=""/>
        <dsp:cNvSpPr/>
      </dsp:nvSpPr>
      <dsp:spPr>
        <a:xfrm>
          <a:off x="454501" y="960335"/>
          <a:ext cx="7993032" cy="710774"/>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Review the school-wide expectations and specific examples with students.</a:t>
          </a:r>
        </a:p>
      </dsp:txBody>
      <dsp:txXfrm>
        <a:off x="475319" y="981153"/>
        <a:ext cx="7951396" cy="669138"/>
      </dsp:txXfrm>
    </dsp:sp>
    <dsp:sp modelId="{5B48A81B-51BB-48D4-B884-CD1F063817BC}">
      <dsp:nvSpPr>
        <dsp:cNvPr id="0" name=""/>
        <dsp:cNvSpPr/>
      </dsp:nvSpPr>
      <dsp:spPr>
        <a:xfrm rot="5400000">
          <a:off x="4388825" y="1733303"/>
          <a:ext cx="124385" cy="124385"/>
        </a:xfrm>
        <a:prstGeom prst="rightArrow">
          <a:avLst>
            <a:gd name="adj1" fmla="val 667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0652E8-D19E-4516-ACA4-A7C318D25319}">
      <dsp:nvSpPr>
        <dsp:cNvPr id="0" name=""/>
        <dsp:cNvSpPr/>
      </dsp:nvSpPr>
      <dsp:spPr>
        <a:xfrm>
          <a:off x="454501" y="1919881"/>
          <a:ext cx="7993032" cy="710774"/>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Ask students to write down multiple examples of following each of the expectations at home. </a:t>
          </a:r>
        </a:p>
      </dsp:txBody>
      <dsp:txXfrm>
        <a:off x="475319" y="1940699"/>
        <a:ext cx="7951396" cy="669138"/>
      </dsp:txXfrm>
    </dsp:sp>
    <dsp:sp modelId="{14E75A21-65E5-4CB3-ADB5-07DD2ECA4CCA}">
      <dsp:nvSpPr>
        <dsp:cNvPr id="0" name=""/>
        <dsp:cNvSpPr/>
      </dsp:nvSpPr>
      <dsp:spPr>
        <a:xfrm rot="5400000">
          <a:off x="4388825" y="2692849"/>
          <a:ext cx="124385" cy="124385"/>
        </a:xfrm>
        <a:prstGeom prst="rightArrow">
          <a:avLst>
            <a:gd name="adj1" fmla="val 667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251B9E-F30B-499D-AB25-5F0A1D15BC30}">
      <dsp:nvSpPr>
        <dsp:cNvPr id="0" name=""/>
        <dsp:cNvSpPr/>
      </dsp:nvSpPr>
      <dsp:spPr>
        <a:xfrm>
          <a:off x="454501" y="2879427"/>
          <a:ext cx="7993032" cy="710774"/>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Ask students to write down multiple examples of how their friends expect them to behave. </a:t>
          </a:r>
        </a:p>
      </dsp:txBody>
      <dsp:txXfrm>
        <a:off x="475319" y="2900245"/>
        <a:ext cx="7951396" cy="669138"/>
      </dsp:txXfrm>
    </dsp:sp>
    <dsp:sp modelId="{57D27208-32D6-4AE0-85C6-EEB7BD581324}">
      <dsp:nvSpPr>
        <dsp:cNvPr id="0" name=""/>
        <dsp:cNvSpPr/>
      </dsp:nvSpPr>
      <dsp:spPr>
        <a:xfrm rot="5400000">
          <a:off x="4388825" y="3652395"/>
          <a:ext cx="124385" cy="124385"/>
        </a:xfrm>
        <a:prstGeom prst="rightArrow">
          <a:avLst>
            <a:gd name="adj1" fmla="val 667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97DCE0-FE08-4573-9555-0046F976EF69}">
      <dsp:nvSpPr>
        <dsp:cNvPr id="0" name=""/>
        <dsp:cNvSpPr/>
      </dsp:nvSpPr>
      <dsp:spPr>
        <a:xfrm>
          <a:off x="454501" y="3838973"/>
          <a:ext cx="7993032" cy="710774"/>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Ask students to share similarities and differences in expectations across settings.</a:t>
          </a:r>
        </a:p>
      </dsp:txBody>
      <dsp:txXfrm>
        <a:off x="475319" y="3859791"/>
        <a:ext cx="7951396" cy="669138"/>
      </dsp:txXfrm>
    </dsp:sp>
    <dsp:sp modelId="{2AE07196-69D3-4402-85A3-7F9DD9BF28A9}">
      <dsp:nvSpPr>
        <dsp:cNvPr id="0" name=""/>
        <dsp:cNvSpPr/>
      </dsp:nvSpPr>
      <dsp:spPr>
        <a:xfrm rot="5400000">
          <a:off x="4388825" y="4611941"/>
          <a:ext cx="124385" cy="124385"/>
        </a:xfrm>
        <a:prstGeom prst="rightArrow">
          <a:avLst>
            <a:gd name="adj1" fmla="val 667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7496CC-C741-45A7-BD70-0D0699E8C3F4}">
      <dsp:nvSpPr>
        <dsp:cNvPr id="0" name=""/>
        <dsp:cNvSpPr/>
      </dsp:nvSpPr>
      <dsp:spPr>
        <a:xfrm>
          <a:off x="454501" y="4798519"/>
          <a:ext cx="7993032" cy="710774"/>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t>Have students turn in matrices for staff review. </a:t>
          </a:r>
          <a:endParaRPr lang="en-US" sz="2400" kern="1200" dirty="0">
            <a:latin typeface="Arial"/>
          </a:endParaRPr>
        </a:p>
      </dsp:txBody>
      <dsp:txXfrm>
        <a:off x="475319" y="4819337"/>
        <a:ext cx="7951396" cy="669138"/>
      </dsp:txXfrm>
    </dsp:sp>
    <dsp:sp modelId="{7095CEA9-4F93-49F3-A038-2959874A4AB1}">
      <dsp:nvSpPr>
        <dsp:cNvPr id="0" name=""/>
        <dsp:cNvSpPr/>
      </dsp:nvSpPr>
      <dsp:spPr>
        <a:xfrm rot="5400000">
          <a:off x="4388825" y="5571487"/>
          <a:ext cx="124385" cy="124385"/>
        </a:xfrm>
        <a:prstGeom prst="rightArrow">
          <a:avLst>
            <a:gd name="adj1" fmla="val 667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525895-7A01-4A7A-B62B-B2B3EEC5DE3C}">
      <dsp:nvSpPr>
        <dsp:cNvPr id="0" name=""/>
        <dsp:cNvSpPr/>
      </dsp:nvSpPr>
      <dsp:spPr>
        <a:xfrm>
          <a:off x="454501" y="5758065"/>
          <a:ext cx="7993032" cy="710774"/>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t>Return the matrices to students for their personal reference.</a:t>
          </a:r>
          <a:endParaRPr lang="en-US" sz="2400" kern="1200" dirty="0">
            <a:latin typeface="Arial"/>
          </a:endParaRPr>
        </a:p>
      </dsp:txBody>
      <dsp:txXfrm>
        <a:off x="475319" y="5778883"/>
        <a:ext cx="7951396" cy="6691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6E38D-1417-0441-84E5-A6BEF652F343}">
      <dsp:nvSpPr>
        <dsp:cNvPr id="0" name=""/>
        <dsp:cNvSpPr/>
      </dsp:nvSpPr>
      <dsp:spPr>
        <a:xfrm>
          <a:off x="12093" y="1536353"/>
          <a:ext cx="3059542" cy="3419533"/>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For the differences between school and other settings, are the “different” school expectations necessary for positive student development?</a:t>
          </a:r>
        </a:p>
      </dsp:txBody>
      <dsp:txXfrm>
        <a:off x="101704" y="1625964"/>
        <a:ext cx="2880320" cy="3240311"/>
      </dsp:txXfrm>
    </dsp:sp>
    <dsp:sp modelId="{697D54E5-6DF5-DA40-8B65-4B75A7B430E7}">
      <dsp:nvSpPr>
        <dsp:cNvPr id="0" name=""/>
        <dsp:cNvSpPr/>
      </dsp:nvSpPr>
      <dsp:spPr>
        <a:xfrm rot="19215884">
          <a:off x="2897170" y="2743182"/>
          <a:ext cx="1510566" cy="40258"/>
        </a:xfrm>
        <a:custGeom>
          <a:avLst/>
          <a:gdLst/>
          <a:ahLst/>
          <a:cxnLst/>
          <a:rect l="0" t="0" r="0" b="0"/>
          <a:pathLst>
            <a:path>
              <a:moveTo>
                <a:pt x="0" y="20129"/>
              </a:moveTo>
              <a:lnTo>
                <a:pt x="1510566" y="201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en-US" sz="500" kern="1200"/>
        </a:p>
      </dsp:txBody>
      <dsp:txXfrm>
        <a:off x="3614689" y="2725547"/>
        <a:ext cx="75528" cy="75528"/>
      </dsp:txXfrm>
    </dsp:sp>
    <dsp:sp modelId="{1E5F237B-F9B5-E245-9D21-378F1448B410}">
      <dsp:nvSpPr>
        <dsp:cNvPr id="0" name=""/>
        <dsp:cNvSpPr/>
      </dsp:nvSpPr>
      <dsp:spPr>
        <a:xfrm>
          <a:off x="4233271" y="1554482"/>
          <a:ext cx="2904087" cy="1452043"/>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NO</a:t>
          </a:r>
        </a:p>
      </dsp:txBody>
      <dsp:txXfrm>
        <a:off x="4275800" y="1597011"/>
        <a:ext cx="2819029" cy="1366985"/>
      </dsp:txXfrm>
    </dsp:sp>
    <dsp:sp modelId="{9EBD4605-5FD8-F048-B4BB-668F92676DD4}">
      <dsp:nvSpPr>
        <dsp:cNvPr id="0" name=""/>
        <dsp:cNvSpPr/>
      </dsp:nvSpPr>
      <dsp:spPr>
        <a:xfrm>
          <a:off x="7137358" y="2260374"/>
          <a:ext cx="1161634" cy="40258"/>
        </a:xfrm>
        <a:custGeom>
          <a:avLst/>
          <a:gdLst/>
          <a:ahLst/>
          <a:cxnLst/>
          <a:rect l="0" t="0" r="0" b="0"/>
          <a:pathLst>
            <a:path>
              <a:moveTo>
                <a:pt x="0" y="20129"/>
              </a:moveTo>
              <a:lnTo>
                <a:pt x="1161634" y="201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89134" y="2251462"/>
        <a:ext cx="58081" cy="58081"/>
      </dsp:txXfrm>
    </dsp:sp>
    <dsp:sp modelId="{39EF3DB6-C805-5C49-A1CE-4010EAC56EC3}">
      <dsp:nvSpPr>
        <dsp:cNvPr id="0" name=""/>
        <dsp:cNvSpPr/>
      </dsp:nvSpPr>
      <dsp:spPr>
        <a:xfrm>
          <a:off x="8298993" y="1423790"/>
          <a:ext cx="3666148" cy="1713425"/>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t>Change the expectations to align more with home and neighborhood</a:t>
          </a:r>
        </a:p>
      </dsp:txBody>
      <dsp:txXfrm>
        <a:off x="8349178" y="1473975"/>
        <a:ext cx="3565778" cy="1613055"/>
      </dsp:txXfrm>
    </dsp:sp>
    <dsp:sp modelId="{6FCB3585-217F-EA4F-8D55-E295B1A8F930}">
      <dsp:nvSpPr>
        <dsp:cNvPr id="0" name=""/>
        <dsp:cNvSpPr/>
      </dsp:nvSpPr>
      <dsp:spPr>
        <a:xfrm rot="2384116">
          <a:off x="2897170" y="3708798"/>
          <a:ext cx="1510566" cy="40258"/>
        </a:xfrm>
        <a:custGeom>
          <a:avLst/>
          <a:gdLst/>
          <a:ahLst/>
          <a:cxnLst/>
          <a:rect l="0" t="0" r="0" b="0"/>
          <a:pathLst>
            <a:path>
              <a:moveTo>
                <a:pt x="0" y="20129"/>
              </a:moveTo>
              <a:lnTo>
                <a:pt x="1510566" y="201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14689" y="3691163"/>
        <a:ext cx="75528" cy="75528"/>
      </dsp:txXfrm>
    </dsp:sp>
    <dsp:sp modelId="{F76CA063-9027-DF4E-87E2-10D84098FEAB}">
      <dsp:nvSpPr>
        <dsp:cNvPr id="0" name=""/>
        <dsp:cNvSpPr/>
      </dsp:nvSpPr>
      <dsp:spPr>
        <a:xfrm>
          <a:off x="4233271" y="3485714"/>
          <a:ext cx="2904087" cy="1452043"/>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YES</a:t>
          </a:r>
        </a:p>
      </dsp:txBody>
      <dsp:txXfrm>
        <a:off x="4275800" y="3528243"/>
        <a:ext cx="2819029" cy="1366985"/>
      </dsp:txXfrm>
    </dsp:sp>
    <dsp:sp modelId="{0A81B883-F04D-AB4E-8330-11AD72D687BA}">
      <dsp:nvSpPr>
        <dsp:cNvPr id="0" name=""/>
        <dsp:cNvSpPr/>
      </dsp:nvSpPr>
      <dsp:spPr>
        <a:xfrm>
          <a:off x="7137358" y="4191606"/>
          <a:ext cx="1161634" cy="40258"/>
        </a:xfrm>
        <a:custGeom>
          <a:avLst/>
          <a:gdLst/>
          <a:ahLst/>
          <a:cxnLst/>
          <a:rect l="0" t="0" r="0" b="0"/>
          <a:pathLst>
            <a:path>
              <a:moveTo>
                <a:pt x="0" y="20129"/>
              </a:moveTo>
              <a:lnTo>
                <a:pt x="1161634" y="201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89134" y="4182695"/>
        <a:ext cx="58081" cy="58081"/>
      </dsp:txXfrm>
    </dsp:sp>
    <dsp:sp modelId="{0A9FA602-4B4C-EB4C-8ACD-6D5C7ACF20EB}">
      <dsp:nvSpPr>
        <dsp:cNvPr id="0" name=""/>
        <dsp:cNvSpPr/>
      </dsp:nvSpPr>
      <dsp:spPr>
        <a:xfrm>
          <a:off x="8298993" y="3355023"/>
          <a:ext cx="3791576" cy="1713425"/>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t>Acknowledge explicitly and provide additional teaching, practice, and acknowledgment</a:t>
          </a:r>
        </a:p>
      </dsp:txBody>
      <dsp:txXfrm>
        <a:off x="8349178" y="3405208"/>
        <a:ext cx="3691206" cy="16130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6E38D-1417-0441-84E5-A6BEF652F343}">
      <dsp:nvSpPr>
        <dsp:cNvPr id="0" name=""/>
        <dsp:cNvSpPr/>
      </dsp:nvSpPr>
      <dsp:spPr>
        <a:xfrm>
          <a:off x="3165" y="1816894"/>
          <a:ext cx="1473651" cy="1647044"/>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For the differences between school and other settings, are the “different” school expectations necessary for positive student development?</a:t>
          </a:r>
        </a:p>
      </dsp:txBody>
      <dsp:txXfrm>
        <a:off x="46327" y="1860056"/>
        <a:ext cx="1387327" cy="1560720"/>
      </dsp:txXfrm>
    </dsp:sp>
    <dsp:sp modelId="{697D54E5-6DF5-DA40-8B65-4B75A7B430E7}">
      <dsp:nvSpPr>
        <dsp:cNvPr id="0" name=""/>
        <dsp:cNvSpPr/>
      </dsp:nvSpPr>
      <dsp:spPr>
        <a:xfrm rot="19215884">
          <a:off x="1392784" y="2395948"/>
          <a:ext cx="727575" cy="23839"/>
        </a:xfrm>
        <a:custGeom>
          <a:avLst/>
          <a:gdLst/>
          <a:ahLst/>
          <a:cxnLst/>
          <a:rect l="0" t="0" r="0" b="0"/>
          <a:pathLst>
            <a:path>
              <a:moveTo>
                <a:pt x="0" y="11919"/>
              </a:moveTo>
              <a:lnTo>
                <a:pt x="727575" y="119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rtl="0">
            <a:lnSpc>
              <a:spcPct val="90000"/>
            </a:lnSpc>
            <a:spcBef>
              <a:spcPct val="0"/>
            </a:spcBef>
            <a:spcAft>
              <a:spcPct val="35000"/>
            </a:spcAft>
            <a:buNone/>
          </a:pPr>
          <a:endParaRPr lang="en-US" sz="1200" kern="1200"/>
        </a:p>
      </dsp:txBody>
      <dsp:txXfrm>
        <a:off x="1738383" y="2389678"/>
        <a:ext cx="36378" cy="36378"/>
      </dsp:txXfrm>
    </dsp:sp>
    <dsp:sp modelId="{1E5F237B-F9B5-E245-9D21-378F1448B410}">
      <dsp:nvSpPr>
        <dsp:cNvPr id="0" name=""/>
        <dsp:cNvSpPr/>
      </dsp:nvSpPr>
      <dsp:spPr>
        <a:xfrm>
          <a:off x="2036327" y="1825626"/>
          <a:ext cx="1398775" cy="6993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t>NO</a:t>
          </a:r>
        </a:p>
      </dsp:txBody>
      <dsp:txXfrm>
        <a:off x="2056811" y="1846110"/>
        <a:ext cx="1357807" cy="658419"/>
      </dsp:txXfrm>
    </dsp:sp>
    <dsp:sp modelId="{9EBD4605-5FD8-F048-B4BB-668F92676DD4}">
      <dsp:nvSpPr>
        <dsp:cNvPr id="0" name=""/>
        <dsp:cNvSpPr/>
      </dsp:nvSpPr>
      <dsp:spPr>
        <a:xfrm>
          <a:off x="3435103" y="2163400"/>
          <a:ext cx="559510" cy="23839"/>
        </a:xfrm>
        <a:custGeom>
          <a:avLst/>
          <a:gdLst/>
          <a:ahLst/>
          <a:cxnLst/>
          <a:rect l="0" t="0" r="0" b="0"/>
          <a:pathLst>
            <a:path>
              <a:moveTo>
                <a:pt x="0" y="11919"/>
              </a:moveTo>
              <a:lnTo>
                <a:pt x="559510" y="119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700870" y="2161332"/>
        <a:ext cx="27975" cy="27975"/>
      </dsp:txXfrm>
    </dsp:sp>
    <dsp:sp modelId="{39EF3DB6-C805-5C49-A1CE-4010EAC56EC3}">
      <dsp:nvSpPr>
        <dsp:cNvPr id="0" name=""/>
        <dsp:cNvSpPr/>
      </dsp:nvSpPr>
      <dsp:spPr>
        <a:xfrm>
          <a:off x="3994613" y="1762677"/>
          <a:ext cx="1765828" cy="825284"/>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t>Change the expectations to align more with home and neighborhood</a:t>
          </a:r>
        </a:p>
      </dsp:txBody>
      <dsp:txXfrm>
        <a:off x="4018785" y="1786849"/>
        <a:ext cx="1717484" cy="776940"/>
      </dsp:txXfrm>
    </dsp:sp>
    <dsp:sp modelId="{6FCB3585-217F-EA4F-8D55-E295B1A8F930}">
      <dsp:nvSpPr>
        <dsp:cNvPr id="0" name=""/>
        <dsp:cNvSpPr/>
      </dsp:nvSpPr>
      <dsp:spPr>
        <a:xfrm rot="2384116">
          <a:off x="1392784" y="2861045"/>
          <a:ext cx="727575" cy="23839"/>
        </a:xfrm>
        <a:custGeom>
          <a:avLst/>
          <a:gdLst/>
          <a:ahLst/>
          <a:cxnLst/>
          <a:rect l="0" t="0" r="0" b="0"/>
          <a:pathLst>
            <a:path>
              <a:moveTo>
                <a:pt x="0" y="11919"/>
              </a:moveTo>
              <a:lnTo>
                <a:pt x="727575" y="119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38383" y="2854775"/>
        <a:ext cx="36378" cy="36378"/>
      </dsp:txXfrm>
    </dsp:sp>
    <dsp:sp modelId="{F76CA063-9027-DF4E-87E2-10D84098FEAB}">
      <dsp:nvSpPr>
        <dsp:cNvPr id="0" name=""/>
        <dsp:cNvSpPr/>
      </dsp:nvSpPr>
      <dsp:spPr>
        <a:xfrm>
          <a:off x="2036327" y="2755818"/>
          <a:ext cx="1398775" cy="6993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t>YES</a:t>
          </a:r>
        </a:p>
      </dsp:txBody>
      <dsp:txXfrm>
        <a:off x="2056811" y="2776302"/>
        <a:ext cx="1357807" cy="658419"/>
      </dsp:txXfrm>
    </dsp:sp>
    <dsp:sp modelId="{0A81B883-F04D-AB4E-8330-11AD72D687BA}">
      <dsp:nvSpPr>
        <dsp:cNvPr id="0" name=""/>
        <dsp:cNvSpPr/>
      </dsp:nvSpPr>
      <dsp:spPr>
        <a:xfrm>
          <a:off x="3435103" y="3093593"/>
          <a:ext cx="559510" cy="23839"/>
        </a:xfrm>
        <a:custGeom>
          <a:avLst/>
          <a:gdLst/>
          <a:ahLst/>
          <a:cxnLst/>
          <a:rect l="0" t="0" r="0" b="0"/>
          <a:pathLst>
            <a:path>
              <a:moveTo>
                <a:pt x="0" y="11919"/>
              </a:moveTo>
              <a:lnTo>
                <a:pt x="559510" y="119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700870" y="3091525"/>
        <a:ext cx="27975" cy="27975"/>
      </dsp:txXfrm>
    </dsp:sp>
    <dsp:sp modelId="{0A9FA602-4B4C-EB4C-8ACD-6D5C7ACF20EB}">
      <dsp:nvSpPr>
        <dsp:cNvPr id="0" name=""/>
        <dsp:cNvSpPr/>
      </dsp:nvSpPr>
      <dsp:spPr>
        <a:xfrm>
          <a:off x="3994613" y="2692870"/>
          <a:ext cx="1826241" cy="825284"/>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t>Acknowledge explicitly and provide additional teaching, practice, and acknowledgment</a:t>
          </a:r>
        </a:p>
      </dsp:txBody>
      <dsp:txXfrm>
        <a:off x="4018785" y="2717042"/>
        <a:ext cx="1777897" cy="7769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BF3F2-1AB8-364A-97EB-6C8BA8B7408D}">
      <dsp:nvSpPr>
        <dsp:cNvPr id="0" name=""/>
        <dsp:cNvSpPr/>
      </dsp:nvSpPr>
      <dsp:spPr>
        <a:xfrm>
          <a:off x="4151435" y="1369072"/>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Did we implement the systems and practices we agreed upon?</a:t>
          </a:r>
        </a:p>
      </dsp:txBody>
      <dsp:txXfrm>
        <a:off x="4211976" y="1429613"/>
        <a:ext cx="3731401" cy="1945949"/>
      </dsp:txXfrm>
    </dsp:sp>
    <dsp:sp modelId="{C8F15AA8-2C2D-7A4B-BD76-414FEA08A9E3}">
      <dsp:nvSpPr>
        <dsp:cNvPr id="0" name=""/>
        <dsp:cNvSpPr/>
      </dsp:nvSpPr>
      <dsp:spPr>
        <a:xfrm>
          <a:off x="6589839" y="1136073"/>
          <a:ext cx="4159826" cy="4159826"/>
        </a:xfrm>
        <a:prstGeom prst="leftCircularArrow">
          <a:avLst>
            <a:gd name="adj1" fmla="val 4328"/>
            <a:gd name="adj2" fmla="val 547802"/>
            <a:gd name="adj3" fmla="val 2339535"/>
            <a:gd name="adj4" fmla="val 9040712"/>
            <a:gd name="adj5" fmla="val 5049"/>
          </a:avLst>
        </a:prstGeom>
        <a:solidFill>
          <a:srgbClr val="92D050">
            <a:alpha val="39713"/>
          </a:srgbClr>
        </a:solidFill>
        <a:ln>
          <a:noFill/>
        </a:ln>
        <a:effectLst/>
      </dsp:spPr>
      <dsp:style>
        <a:lnRef idx="0">
          <a:scrgbClr r="0" g="0" b="0"/>
        </a:lnRef>
        <a:fillRef idx="1">
          <a:scrgbClr r="0" g="0" b="0"/>
        </a:fillRef>
        <a:effectRef idx="0">
          <a:scrgbClr r="0" g="0" b="0"/>
        </a:effectRef>
        <a:fontRef idx="minor">
          <a:schemeClr val="lt1"/>
        </a:fontRef>
      </dsp:style>
    </dsp:sp>
    <dsp:sp modelId="{512F9923-53EB-6C46-BD91-F57D19EC4AFF}">
      <dsp:nvSpPr>
        <dsp:cNvPr id="0" name=""/>
        <dsp:cNvSpPr/>
      </dsp:nvSpPr>
      <dsp:spPr>
        <a:xfrm>
          <a:off x="5522087" y="3465857"/>
          <a:ext cx="2835215" cy="1127471"/>
        </a:xfrm>
        <a:prstGeom prst="roundRect">
          <a:avLst>
            <a:gd name="adj" fmla="val 10000"/>
          </a:avLst>
        </a:prstGeom>
        <a:solidFill>
          <a:srgbClr val="C1E1A0"/>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Fidelity Data</a:t>
          </a:r>
        </a:p>
      </dsp:txBody>
      <dsp:txXfrm>
        <a:off x="5555109" y="3498879"/>
        <a:ext cx="2769171" cy="1061427"/>
      </dsp:txXfrm>
    </dsp:sp>
    <dsp:sp modelId="{B6D00971-22BC-954F-A256-EB08BD2F6C26}">
      <dsp:nvSpPr>
        <dsp:cNvPr id="0" name=""/>
        <dsp:cNvSpPr/>
      </dsp:nvSpPr>
      <dsp:spPr>
        <a:xfrm>
          <a:off x="8982568" y="1414295"/>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Is the plan resulting in progress towards our goals (desired outcomes)</a:t>
          </a:r>
        </a:p>
      </dsp:txBody>
      <dsp:txXfrm>
        <a:off x="9043109" y="2038572"/>
        <a:ext cx="3731401" cy="1945949"/>
      </dsp:txXfrm>
    </dsp:sp>
    <dsp:sp modelId="{C7AF11DF-52FE-B046-8191-0A87E9386199}">
      <dsp:nvSpPr>
        <dsp:cNvPr id="0" name=""/>
        <dsp:cNvSpPr/>
      </dsp:nvSpPr>
      <dsp:spPr>
        <a:xfrm>
          <a:off x="10202040" y="885015"/>
          <a:ext cx="3303167" cy="1127471"/>
        </a:xfrm>
        <a:prstGeom prst="roundRect">
          <a:avLst>
            <a:gd name="adj" fmla="val 10000"/>
          </a:avLst>
        </a:prstGeom>
        <a:solidFill>
          <a:srgbClr val="C1E1A0"/>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Outcome Data</a:t>
          </a:r>
        </a:p>
      </dsp:txBody>
      <dsp:txXfrm>
        <a:off x="10235062" y="918037"/>
        <a:ext cx="3237123" cy="106142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980517" y="1646"/>
          <a:ext cx="2532196" cy="1992522"/>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mn-lt"/>
            </a:rPr>
            <a:t>Define</a:t>
          </a:r>
        </a:p>
      </dsp:txBody>
      <dsp:txXfrm>
        <a:off x="4351349" y="293444"/>
        <a:ext cx="1790532" cy="1408926"/>
      </dsp:txXfrm>
    </dsp:sp>
    <dsp:sp modelId="{83C8FD20-C609-6048-A5A8-D76C9249260D}">
      <dsp:nvSpPr>
        <dsp:cNvPr id="0" name=""/>
        <dsp:cNvSpPr/>
      </dsp:nvSpPr>
      <dsp:spPr>
        <a:xfrm rot="1933320">
          <a:off x="6375002" y="1534015"/>
          <a:ext cx="511391" cy="672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6386816" y="1627609"/>
        <a:ext cx="357974" cy="403486"/>
      </dsp:txXfrm>
    </dsp:sp>
    <dsp:sp modelId="{60F62DDA-327D-D142-B616-70ED788A17E2}">
      <dsp:nvSpPr>
        <dsp:cNvPr id="0" name=""/>
        <dsp:cNvSpPr/>
      </dsp:nvSpPr>
      <dsp:spPr>
        <a:xfrm>
          <a:off x="6773171" y="1761772"/>
          <a:ext cx="2532196" cy="1992522"/>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7144003" y="2053570"/>
        <a:ext cx="1790532" cy="1408926"/>
      </dsp:txXfrm>
    </dsp:sp>
    <dsp:sp modelId="{018EE35C-5CD7-0D44-A9C5-1499B1A5DB7B}">
      <dsp:nvSpPr>
        <dsp:cNvPr id="0" name=""/>
        <dsp:cNvSpPr/>
      </dsp:nvSpPr>
      <dsp:spPr>
        <a:xfrm rot="6479980">
          <a:off x="7270818" y="3940839"/>
          <a:ext cx="510234" cy="672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7371003" y="4002545"/>
        <a:ext cx="357164" cy="403486"/>
      </dsp:txXfrm>
    </dsp:sp>
    <dsp:sp modelId="{C9F4245C-5335-1E45-A165-3C7D03B0E3A1}">
      <dsp:nvSpPr>
        <dsp:cNvPr id="0" name=""/>
        <dsp:cNvSpPr/>
      </dsp:nvSpPr>
      <dsp:spPr>
        <a:xfrm>
          <a:off x="5848462" y="4607791"/>
          <a:ext cx="2532196" cy="1992522"/>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6219294" y="4899589"/>
        <a:ext cx="1790532" cy="1408926"/>
      </dsp:txXfrm>
    </dsp:sp>
    <dsp:sp modelId="{C50C08BA-8CB4-4446-8A3F-228C46E38D00}">
      <dsp:nvSpPr>
        <dsp:cNvPr id="0" name=""/>
        <dsp:cNvSpPr/>
      </dsp:nvSpPr>
      <dsp:spPr>
        <a:xfrm rot="10800001">
          <a:off x="5091394" y="5267814"/>
          <a:ext cx="534995" cy="672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5251892" y="5402309"/>
        <a:ext cx="374497" cy="403486"/>
      </dsp:txXfrm>
    </dsp:sp>
    <dsp:sp modelId="{0BFE5E2A-3870-3448-AF57-D6C82A555587}">
      <dsp:nvSpPr>
        <dsp:cNvPr id="0" name=""/>
        <dsp:cNvSpPr/>
      </dsp:nvSpPr>
      <dsp:spPr>
        <a:xfrm>
          <a:off x="2306841" y="4607790"/>
          <a:ext cx="2532196" cy="1992522"/>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677673" y="4899588"/>
        <a:ext cx="1790532" cy="1408926"/>
      </dsp:txXfrm>
    </dsp:sp>
    <dsp:sp modelId="{E61C2143-43FC-DD40-8139-7F7FEF2DA174}">
      <dsp:nvSpPr>
        <dsp:cNvPr id="0" name=""/>
        <dsp:cNvSpPr/>
      </dsp:nvSpPr>
      <dsp:spPr>
        <a:xfrm rot="15120000">
          <a:off x="2859925" y="3858543"/>
          <a:ext cx="510229" cy="672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960110" y="4065827"/>
        <a:ext cx="357160" cy="403486"/>
      </dsp:txXfrm>
    </dsp:sp>
    <dsp:sp modelId="{7C3F7977-3137-6644-A70C-D66A8B47591F}">
      <dsp:nvSpPr>
        <dsp:cNvPr id="0" name=""/>
        <dsp:cNvSpPr/>
      </dsp:nvSpPr>
      <dsp:spPr>
        <a:xfrm>
          <a:off x="1382117" y="1761783"/>
          <a:ext cx="2532196" cy="1992522"/>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mn-lt"/>
            </a:rPr>
            <a:t>Evaluate</a:t>
          </a:r>
        </a:p>
      </dsp:txBody>
      <dsp:txXfrm>
        <a:off x="1752949" y="2053581"/>
        <a:ext cx="1790532" cy="1408926"/>
      </dsp:txXfrm>
    </dsp:sp>
    <dsp:sp modelId="{9C46DF65-2703-E047-83EA-5810BE3C0120}">
      <dsp:nvSpPr>
        <dsp:cNvPr id="0" name=""/>
        <dsp:cNvSpPr/>
      </dsp:nvSpPr>
      <dsp:spPr>
        <a:xfrm rot="19553194">
          <a:off x="3719783" y="1548640"/>
          <a:ext cx="434884" cy="6724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731008" y="1719720"/>
        <a:ext cx="304419" cy="40348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 and Consider Tiers 2 and 3</a:t>
          </a:r>
          <a:endParaRPr lang="en-US" sz="2000" kern="1200" dirty="0">
            <a:solidFill>
              <a:srgbClr val="061DB2"/>
            </a:solidFill>
          </a:endParaRPr>
        </a:p>
      </dsp:txBody>
      <dsp:txXfrm>
        <a:off x="9139403" y="4922515"/>
        <a:ext cx="2430249" cy="640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AA38-EFF0-7145-947E-E8E30E75F6A2}">
      <dsp:nvSpPr>
        <dsp:cNvPr id="0" name=""/>
        <dsp:cNvSpPr/>
      </dsp:nvSpPr>
      <dsp:spPr>
        <a:xfrm>
          <a:off x="10350771"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E22BB-2EDD-2D46-92E6-0BD890A2F220}">
      <dsp:nvSpPr>
        <dsp:cNvPr id="0" name=""/>
        <dsp:cNvSpPr/>
      </dsp:nvSpPr>
      <dsp:spPr>
        <a:xfrm>
          <a:off x="10350771"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65427-7EBA-AB4C-9FD6-F7A2C8726EC5}">
      <dsp:nvSpPr>
        <dsp:cNvPr id="0" name=""/>
        <dsp:cNvSpPr/>
      </dsp:nvSpPr>
      <dsp:spPr>
        <a:xfrm>
          <a:off x="5934960" y="1590172"/>
          <a:ext cx="5088696" cy="353264"/>
        </a:xfrm>
        <a:custGeom>
          <a:avLst/>
          <a:gdLst/>
          <a:ahLst/>
          <a:cxnLst/>
          <a:rect l="0" t="0" r="0" b="0"/>
          <a:pathLst>
            <a:path>
              <a:moveTo>
                <a:pt x="0" y="0"/>
              </a:moveTo>
              <a:lnTo>
                <a:pt x="0" y="176632"/>
              </a:lnTo>
              <a:lnTo>
                <a:pt x="5088696" y="176632"/>
              </a:lnTo>
              <a:lnTo>
                <a:pt x="5088696"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57BD1-64EA-FC47-A85C-935A46805C0B}">
      <dsp:nvSpPr>
        <dsp:cNvPr id="0" name=""/>
        <dsp:cNvSpPr/>
      </dsp:nvSpPr>
      <dsp:spPr>
        <a:xfrm>
          <a:off x="8315292"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26BE0-3B96-6C4D-B91A-EF2D5ECA08C0}">
      <dsp:nvSpPr>
        <dsp:cNvPr id="0" name=""/>
        <dsp:cNvSpPr/>
      </dsp:nvSpPr>
      <dsp:spPr>
        <a:xfrm>
          <a:off x="5934960" y="1590172"/>
          <a:ext cx="3053217" cy="353264"/>
        </a:xfrm>
        <a:custGeom>
          <a:avLst/>
          <a:gdLst/>
          <a:ahLst/>
          <a:cxnLst/>
          <a:rect l="0" t="0" r="0" b="0"/>
          <a:pathLst>
            <a:path>
              <a:moveTo>
                <a:pt x="0" y="0"/>
              </a:moveTo>
              <a:lnTo>
                <a:pt x="0" y="176632"/>
              </a:lnTo>
              <a:lnTo>
                <a:pt x="3053217" y="176632"/>
              </a:lnTo>
              <a:lnTo>
                <a:pt x="3053217"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AAB63-0F66-4440-ACF2-CC0AB4247915}">
      <dsp:nvSpPr>
        <dsp:cNvPr id="0" name=""/>
        <dsp:cNvSpPr/>
      </dsp:nvSpPr>
      <dsp:spPr>
        <a:xfrm>
          <a:off x="6279814"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7F47E-C1E6-4142-95AC-96061C937B7C}">
      <dsp:nvSpPr>
        <dsp:cNvPr id="0" name=""/>
        <dsp:cNvSpPr/>
      </dsp:nvSpPr>
      <dsp:spPr>
        <a:xfrm>
          <a:off x="5934960" y="1590172"/>
          <a:ext cx="1017739" cy="353264"/>
        </a:xfrm>
        <a:custGeom>
          <a:avLst/>
          <a:gdLst/>
          <a:ahLst/>
          <a:cxnLst/>
          <a:rect l="0" t="0" r="0" b="0"/>
          <a:pathLst>
            <a:path>
              <a:moveTo>
                <a:pt x="0" y="0"/>
              </a:moveTo>
              <a:lnTo>
                <a:pt x="0" y="176632"/>
              </a:lnTo>
              <a:lnTo>
                <a:pt x="1017739" y="176632"/>
              </a:lnTo>
              <a:lnTo>
                <a:pt x="1017739"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4244335"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82BB8-9907-FE4E-81D6-CE65212B3311}">
      <dsp:nvSpPr>
        <dsp:cNvPr id="0" name=""/>
        <dsp:cNvSpPr/>
      </dsp:nvSpPr>
      <dsp:spPr>
        <a:xfrm>
          <a:off x="4244335"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4917221" y="1590172"/>
          <a:ext cx="1017739" cy="353264"/>
        </a:xfrm>
        <a:custGeom>
          <a:avLst/>
          <a:gdLst/>
          <a:ahLst/>
          <a:cxnLst/>
          <a:rect l="0" t="0" r="0" b="0"/>
          <a:pathLst>
            <a:path>
              <a:moveTo>
                <a:pt x="1017739" y="0"/>
              </a:moveTo>
              <a:lnTo>
                <a:pt x="1017739"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2208857"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7640D-D7CB-2F44-A4BF-44B65D34C347}">
      <dsp:nvSpPr>
        <dsp:cNvPr id="0" name=""/>
        <dsp:cNvSpPr/>
      </dsp:nvSpPr>
      <dsp:spPr>
        <a:xfrm>
          <a:off x="2208857"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2881742" y="1590172"/>
          <a:ext cx="3053217" cy="353264"/>
        </a:xfrm>
        <a:custGeom>
          <a:avLst/>
          <a:gdLst/>
          <a:ahLst/>
          <a:cxnLst/>
          <a:rect l="0" t="0" r="0" b="0"/>
          <a:pathLst>
            <a:path>
              <a:moveTo>
                <a:pt x="3053217" y="0"/>
              </a:moveTo>
              <a:lnTo>
                <a:pt x="3053217"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E9FDC-D9E0-6F4A-861F-919C19E8C8AF}">
      <dsp:nvSpPr>
        <dsp:cNvPr id="0" name=""/>
        <dsp:cNvSpPr/>
      </dsp:nvSpPr>
      <dsp:spPr>
        <a:xfrm>
          <a:off x="173378"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4E5BB-7E06-D64C-8ABE-4AC031D64E8A}">
      <dsp:nvSpPr>
        <dsp:cNvPr id="0" name=""/>
        <dsp:cNvSpPr/>
      </dsp:nvSpPr>
      <dsp:spPr>
        <a:xfrm>
          <a:off x="173378"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846264" y="1590172"/>
          <a:ext cx="5088696" cy="353264"/>
        </a:xfrm>
        <a:custGeom>
          <a:avLst/>
          <a:gdLst/>
          <a:ahLst/>
          <a:cxnLst/>
          <a:rect l="0" t="0" r="0" b="0"/>
          <a:pathLst>
            <a:path>
              <a:moveTo>
                <a:pt x="5088696" y="0"/>
              </a:moveTo>
              <a:lnTo>
                <a:pt x="5088696"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812022" y="749065"/>
          <a:ext cx="10245875" cy="841106"/>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1: Getting Started with PBIS</a:t>
          </a:r>
        </a:p>
      </dsp:txBody>
      <dsp:txXfrm>
        <a:off x="812022" y="749065"/>
        <a:ext cx="10245875" cy="841106"/>
      </dsp:txXfrm>
    </dsp:sp>
    <dsp:sp modelId="{D7E45126-978F-774B-8242-DBE673DE88FF}">
      <dsp:nvSpPr>
        <dsp:cNvPr id="0" name=""/>
        <dsp:cNvSpPr/>
      </dsp:nvSpPr>
      <dsp:spPr>
        <a:xfrm>
          <a:off x="5157"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1</a:t>
          </a:r>
        </a:p>
      </dsp:txBody>
      <dsp:txXfrm>
        <a:off x="5157" y="1943437"/>
        <a:ext cx="1682213" cy="841106"/>
      </dsp:txXfrm>
    </dsp:sp>
    <dsp:sp modelId="{46316B6D-3E99-2043-9F89-C589C9EE19B0}">
      <dsp:nvSpPr>
        <dsp:cNvPr id="0" name=""/>
        <dsp:cNvSpPr/>
      </dsp:nvSpPr>
      <dsp:spPr>
        <a:xfrm>
          <a:off x="425710"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sz="2100" kern="1200" dirty="0"/>
        </a:p>
      </dsp:txBody>
      <dsp:txXfrm>
        <a:off x="425710" y="3137809"/>
        <a:ext cx="1682213" cy="1903290"/>
      </dsp:txXfrm>
    </dsp:sp>
    <dsp:sp modelId="{A71223B8-ED7B-8D46-A455-F257842943DF}">
      <dsp:nvSpPr>
        <dsp:cNvPr id="0" name=""/>
        <dsp:cNvSpPr/>
      </dsp:nvSpPr>
      <dsp:spPr>
        <a:xfrm>
          <a:off x="425710"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2: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sz="2100" kern="1200" dirty="0"/>
        </a:p>
      </dsp:txBody>
      <dsp:txXfrm>
        <a:off x="425710" y="5394364"/>
        <a:ext cx="1682213" cy="1903290"/>
      </dsp:txXfrm>
    </dsp:sp>
    <dsp:sp modelId="{C8CBEEF8-4CA3-0143-BE3A-44BCBF5D6FAB}">
      <dsp:nvSpPr>
        <dsp:cNvPr id="0" name=""/>
        <dsp:cNvSpPr/>
      </dsp:nvSpPr>
      <dsp:spPr>
        <a:xfrm>
          <a:off x="2040635"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2</a:t>
          </a:r>
        </a:p>
      </dsp:txBody>
      <dsp:txXfrm>
        <a:off x="2040635" y="1943437"/>
        <a:ext cx="1682213" cy="841106"/>
      </dsp:txXfrm>
    </dsp:sp>
    <dsp:sp modelId="{AE636CEF-957F-714F-95BD-D8A20C598280}">
      <dsp:nvSpPr>
        <dsp:cNvPr id="0" name=""/>
        <dsp:cNvSpPr/>
      </dsp:nvSpPr>
      <dsp:spPr>
        <a:xfrm>
          <a:off x="2461189"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3</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sz="2100" kern="1200" dirty="0"/>
        </a:p>
      </dsp:txBody>
      <dsp:txXfrm>
        <a:off x="2461189" y="3137809"/>
        <a:ext cx="1682213" cy="1903290"/>
      </dsp:txXfrm>
    </dsp:sp>
    <dsp:sp modelId="{A03AE5AA-A9F3-5949-BA96-8042E03424A2}">
      <dsp:nvSpPr>
        <dsp:cNvPr id="0" name=""/>
        <dsp:cNvSpPr/>
      </dsp:nvSpPr>
      <dsp:spPr>
        <a:xfrm>
          <a:off x="2461189"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4: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sz="2100" kern="1200" dirty="0"/>
        </a:p>
      </dsp:txBody>
      <dsp:txXfrm>
        <a:off x="2461189" y="5394364"/>
        <a:ext cx="1682213" cy="1903290"/>
      </dsp:txXfrm>
    </dsp:sp>
    <dsp:sp modelId="{ACF4866C-674B-5F43-8E8A-4A7BE1FBCC08}">
      <dsp:nvSpPr>
        <dsp:cNvPr id="0" name=""/>
        <dsp:cNvSpPr/>
      </dsp:nvSpPr>
      <dsp:spPr>
        <a:xfrm>
          <a:off x="4076114"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3</a:t>
          </a:r>
        </a:p>
      </dsp:txBody>
      <dsp:txXfrm>
        <a:off x="4076114" y="1943437"/>
        <a:ext cx="1682213" cy="841106"/>
      </dsp:txXfrm>
    </dsp:sp>
    <dsp:sp modelId="{6ADF7F32-3D08-6045-92BF-96F84F5ED42C}">
      <dsp:nvSpPr>
        <dsp:cNvPr id="0" name=""/>
        <dsp:cNvSpPr/>
      </dsp:nvSpPr>
      <dsp:spPr>
        <a:xfrm>
          <a:off x="4496667"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5: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sz="2100" kern="1200" dirty="0"/>
        </a:p>
      </dsp:txBody>
      <dsp:txXfrm>
        <a:off x="4496667" y="3137809"/>
        <a:ext cx="1682213" cy="1903290"/>
      </dsp:txXfrm>
    </dsp:sp>
    <dsp:sp modelId="{7DE63ACD-1BF2-7841-AB21-CCB0F542295C}">
      <dsp:nvSpPr>
        <dsp:cNvPr id="0" name=""/>
        <dsp:cNvSpPr/>
      </dsp:nvSpPr>
      <dsp:spPr>
        <a:xfrm>
          <a:off x="4496667"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6: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sz="2100" kern="1200" dirty="0"/>
        </a:p>
      </dsp:txBody>
      <dsp:txXfrm>
        <a:off x="4496667" y="5394364"/>
        <a:ext cx="1682213" cy="1903290"/>
      </dsp:txXfrm>
    </dsp:sp>
    <dsp:sp modelId="{21DF1D86-10A5-1E4D-9D1F-4DCDF837A457}">
      <dsp:nvSpPr>
        <dsp:cNvPr id="0" name=""/>
        <dsp:cNvSpPr/>
      </dsp:nvSpPr>
      <dsp:spPr>
        <a:xfrm>
          <a:off x="6111592"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4</a:t>
          </a:r>
        </a:p>
      </dsp:txBody>
      <dsp:txXfrm>
        <a:off x="6111592" y="1943437"/>
        <a:ext cx="1682213" cy="841106"/>
      </dsp:txXfrm>
    </dsp:sp>
    <dsp:sp modelId="{ED518EC4-A0F2-EF47-B44A-1AAEFD0934D8}">
      <dsp:nvSpPr>
        <dsp:cNvPr id="0" name=""/>
        <dsp:cNvSpPr/>
      </dsp:nvSpPr>
      <dsp:spPr>
        <a:xfrm>
          <a:off x="6532146"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7: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sz="2100" kern="1200" dirty="0"/>
        </a:p>
      </dsp:txBody>
      <dsp:txXfrm>
        <a:off x="6532146" y="3137809"/>
        <a:ext cx="1682213" cy="1903290"/>
      </dsp:txXfrm>
    </dsp:sp>
    <dsp:sp modelId="{E2A343FB-03C4-C148-99A8-7D1B824A9159}">
      <dsp:nvSpPr>
        <dsp:cNvPr id="0" name=""/>
        <dsp:cNvSpPr/>
      </dsp:nvSpPr>
      <dsp:spPr>
        <a:xfrm>
          <a:off x="8147071"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5</a:t>
          </a:r>
        </a:p>
      </dsp:txBody>
      <dsp:txXfrm>
        <a:off x="8147071" y="1943437"/>
        <a:ext cx="1682213" cy="841106"/>
      </dsp:txXfrm>
    </dsp:sp>
    <dsp:sp modelId="{95406147-7FE5-B545-B401-7CDA34D271FD}">
      <dsp:nvSpPr>
        <dsp:cNvPr id="0" name=""/>
        <dsp:cNvSpPr/>
      </dsp:nvSpPr>
      <dsp:spPr>
        <a:xfrm>
          <a:off x="8567624"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8: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sz="2100" kern="1200" dirty="0"/>
        </a:p>
      </dsp:txBody>
      <dsp:txXfrm>
        <a:off x="8567624" y="3137809"/>
        <a:ext cx="1682213" cy="1903290"/>
      </dsp:txXfrm>
    </dsp:sp>
    <dsp:sp modelId="{65CE4524-D43B-BE44-B312-BD8E23DDE72B}">
      <dsp:nvSpPr>
        <dsp:cNvPr id="0" name=""/>
        <dsp:cNvSpPr/>
      </dsp:nvSpPr>
      <dsp:spPr>
        <a:xfrm>
          <a:off x="10182549"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6</a:t>
          </a:r>
        </a:p>
      </dsp:txBody>
      <dsp:txXfrm>
        <a:off x="10182549" y="1943437"/>
        <a:ext cx="1682213" cy="841106"/>
      </dsp:txXfrm>
    </dsp:sp>
    <dsp:sp modelId="{EDDF9B4F-0F91-C240-A32F-2D018CAB8012}">
      <dsp:nvSpPr>
        <dsp:cNvPr id="0" name=""/>
        <dsp:cNvSpPr/>
      </dsp:nvSpPr>
      <dsp:spPr>
        <a:xfrm>
          <a:off x="10603103"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9: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sz="2100" kern="1200" dirty="0"/>
        </a:p>
      </dsp:txBody>
      <dsp:txXfrm>
        <a:off x="10603103" y="3137809"/>
        <a:ext cx="1682213" cy="1903290"/>
      </dsp:txXfrm>
    </dsp:sp>
    <dsp:sp modelId="{EBEC0273-D6D0-4441-AB8A-970CECCA4768}">
      <dsp:nvSpPr>
        <dsp:cNvPr id="0" name=""/>
        <dsp:cNvSpPr/>
      </dsp:nvSpPr>
      <dsp:spPr>
        <a:xfrm>
          <a:off x="10603103"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10</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sz="2100" kern="1200" dirty="0"/>
        </a:p>
      </dsp:txBody>
      <dsp:txXfrm>
        <a:off x="10603103" y="5394364"/>
        <a:ext cx="1682213" cy="19032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4113" y="0"/>
          <a:ext cx="2752866"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4113" y="0"/>
        <a:ext cx="2752866" cy="1763261"/>
      </dsp:txXfrm>
    </dsp:sp>
    <dsp:sp modelId="{3505321D-9181-6A45-85C8-47806C0054AA}">
      <dsp:nvSpPr>
        <dsp:cNvPr id="0" name=""/>
        <dsp:cNvSpPr/>
      </dsp:nvSpPr>
      <dsp:spPr>
        <a:xfrm>
          <a:off x="146"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061" y="1784288"/>
        <a:ext cx="2820971" cy="640119"/>
      </dsp:txXfrm>
    </dsp:sp>
    <dsp:sp modelId="{C2A57FE0-3E16-A647-8868-15E91561FFBE}">
      <dsp:nvSpPr>
        <dsp:cNvPr id="0" name=""/>
        <dsp:cNvSpPr/>
      </dsp:nvSpPr>
      <dsp:spPr>
        <a:xfrm>
          <a:off x="146"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061" y="2568845"/>
        <a:ext cx="2820971" cy="640119"/>
      </dsp:txXfrm>
    </dsp:sp>
    <dsp:sp modelId="{3DF48DC9-C05C-CE40-9AF6-4CE224FE71BE}">
      <dsp:nvSpPr>
        <dsp:cNvPr id="0" name=""/>
        <dsp:cNvSpPr/>
      </dsp:nvSpPr>
      <dsp:spPr>
        <a:xfrm>
          <a:off x="146" y="3333487"/>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061" y="3353402"/>
        <a:ext cx="2820971" cy="640119"/>
      </dsp:txXfrm>
    </dsp:sp>
    <dsp:sp modelId="{7E8C0AF6-7BD4-0548-9F70-4C17E0B00960}">
      <dsp:nvSpPr>
        <dsp:cNvPr id="0" name=""/>
        <dsp:cNvSpPr/>
      </dsp:nvSpPr>
      <dsp:spPr>
        <a:xfrm>
          <a:off x="146" y="4118044"/>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061" y="4137959"/>
        <a:ext cx="2820971" cy="640119"/>
      </dsp:txXfrm>
    </dsp:sp>
    <dsp:sp modelId="{95BBF3ED-7E54-994E-B5EC-2A38AEA58E88}">
      <dsp:nvSpPr>
        <dsp:cNvPr id="0" name=""/>
        <dsp:cNvSpPr/>
      </dsp:nvSpPr>
      <dsp:spPr>
        <a:xfrm>
          <a:off x="146"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061" y="4922515"/>
        <a:ext cx="2820971" cy="640119"/>
      </dsp:txXfrm>
    </dsp:sp>
    <dsp:sp modelId="{BE3B39BA-6FE5-3A43-93F6-867267AC4BD5}">
      <dsp:nvSpPr>
        <dsp:cNvPr id="0" name=""/>
        <dsp:cNvSpPr/>
      </dsp:nvSpPr>
      <dsp:spPr>
        <a:xfrm>
          <a:off x="3121380" y="0"/>
          <a:ext cx="2752866" cy="5877539"/>
        </a:xfrm>
        <a:prstGeom prst="roundRect">
          <a:avLst>
            <a:gd name="adj" fmla="val 10000"/>
          </a:avLst>
        </a:prstGeom>
        <a:solidFill>
          <a:srgbClr val="3761AD"/>
        </a:solidFill>
        <a:ln>
          <a:solidFill>
            <a:srgbClr val="061DB2"/>
          </a:solid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3121380" y="0"/>
        <a:ext cx="2752866" cy="1763261"/>
      </dsp:txXfrm>
    </dsp:sp>
    <dsp:sp modelId="{1C2C093B-78FC-084C-A8C1-6FD47F37451D}">
      <dsp:nvSpPr>
        <dsp:cNvPr id="0" name=""/>
        <dsp:cNvSpPr/>
      </dsp:nvSpPr>
      <dsp:spPr>
        <a:xfrm>
          <a:off x="3067413"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3087328" y="1784288"/>
        <a:ext cx="2820971" cy="640119"/>
      </dsp:txXfrm>
    </dsp:sp>
    <dsp:sp modelId="{CE45D96D-9DFF-054A-ACCC-B5B187B5C535}">
      <dsp:nvSpPr>
        <dsp:cNvPr id="0" name=""/>
        <dsp:cNvSpPr/>
      </dsp:nvSpPr>
      <dsp:spPr>
        <a:xfrm>
          <a:off x="3067413"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3087328" y="2568845"/>
        <a:ext cx="2820971" cy="640119"/>
      </dsp:txXfrm>
    </dsp:sp>
    <dsp:sp modelId="{DBC17416-6A24-D547-AFD4-C5DECEE1F864}">
      <dsp:nvSpPr>
        <dsp:cNvPr id="0" name=""/>
        <dsp:cNvSpPr/>
      </dsp:nvSpPr>
      <dsp:spPr>
        <a:xfrm>
          <a:off x="3067413" y="3333487"/>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Prompt and Supervise SEB and Academic Skills</a:t>
          </a:r>
        </a:p>
      </dsp:txBody>
      <dsp:txXfrm>
        <a:off x="3087328" y="3353402"/>
        <a:ext cx="2820971" cy="640119"/>
      </dsp:txXfrm>
    </dsp:sp>
    <dsp:sp modelId="{7EC581B7-BCAF-C349-A939-E942AC1410C9}">
      <dsp:nvSpPr>
        <dsp:cNvPr id="0" name=""/>
        <dsp:cNvSpPr/>
      </dsp:nvSpPr>
      <dsp:spPr>
        <a:xfrm>
          <a:off x="3067413"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3087328" y="4137959"/>
        <a:ext cx="2820971" cy="640119"/>
      </dsp:txXfrm>
    </dsp:sp>
    <dsp:sp modelId="{E5BD3126-DAF5-9D40-8E21-AC5C31132C0D}">
      <dsp:nvSpPr>
        <dsp:cNvPr id="0" name=""/>
        <dsp:cNvSpPr/>
      </dsp:nvSpPr>
      <dsp:spPr>
        <a:xfrm>
          <a:off x="3067413"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Consider Other Response Strategies</a:t>
          </a:r>
        </a:p>
      </dsp:txBody>
      <dsp:txXfrm>
        <a:off x="3087328" y="4922515"/>
        <a:ext cx="2820971" cy="64011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4113" y="0"/>
          <a:ext cx="2752866"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4113" y="0"/>
        <a:ext cx="2752866" cy="1763261"/>
      </dsp:txXfrm>
    </dsp:sp>
    <dsp:sp modelId="{3505321D-9181-6A45-85C8-47806C0054AA}">
      <dsp:nvSpPr>
        <dsp:cNvPr id="0" name=""/>
        <dsp:cNvSpPr/>
      </dsp:nvSpPr>
      <dsp:spPr>
        <a:xfrm>
          <a:off x="146"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061" y="1784288"/>
        <a:ext cx="2820971" cy="640119"/>
      </dsp:txXfrm>
    </dsp:sp>
    <dsp:sp modelId="{C2A57FE0-3E16-A647-8868-15E91561FFBE}">
      <dsp:nvSpPr>
        <dsp:cNvPr id="0" name=""/>
        <dsp:cNvSpPr/>
      </dsp:nvSpPr>
      <dsp:spPr>
        <a:xfrm>
          <a:off x="146"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061" y="2568845"/>
        <a:ext cx="2820971" cy="640119"/>
      </dsp:txXfrm>
    </dsp:sp>
    <dsp:sp modelId="{3DF48DC9-C05C-CE40-9AF6-4CE224FE71BE}">
      <dsp:nvSpPr>
        <dsp:cNvPr id="0" name=""/>
        <dsp:cNvSpPr/>
      </dsp:nvSpPr>
      <dsp:spPr>
        <a:xfrm>
          <a:off x="146" y="3333487"/>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061" y="3353402"/>
        <a:ext cx="2820971" cy="640119"/>
      </dsp:txXfrm>
    </dsp:sp>
    <dsp:sp modelId="{7E8C0AF6-7BD4-0548-9F70-4C17E0B00960}">
      <dsp:nvSpPr>
        <dsp:cNvPr id="0" name=""/>
        <dsp:cNvSpPr/>
      </dsp:nvSpPr>
      <dsp:spPr>
        <a:xfrm>
          <a:off x="146"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061" y="4137959"/>
        <a:ext cx="2820971" cy="640119"/>
      </dsp:txXfrm>
    </dsp:sp>
    <dsp:sp modelId="{95BBF3ED-7E54-994E-B5EC-2A38AEA58E88}">
      <dsp:nvSpPr>
        <dsp:cNvPr id="0" name=""/>
        <dsp:cNvSpPr/>
      </dsp:nvSpPr>
      <dsp:spPr>
        <a:xfrm>
          <a:off x="146" y="4902600"/>
          <a:ext cx="2860801" cy="679949"/>
        </a:xfrm>
        <a:prstGeom prst="roundRect">
          <a:avLst>
            <a:gd name="adj" fmla="val 10000"/>
          </a:avLst>
        </a:prstGeom>
        <a:solidFill>
          <a:schemeClr val="bg1"/>
        </a:solidFill>
        <a:ln w="1270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Plan Relevant Instruction</a:t>
          </a:r>
        </a:p>
      </dsp:txBody>
      <dsp:txXfrm>
        <a:off x="20061" y="4922515"/>
        <a:ext cx="2820971" cy="640119"/>
      </dsp:txXfrm>
    </dsp:sp>
    <dsp:sp modelId="{BE3B39BA-6FE5-3A43-93F6-867267AC4BD5}">
      <dsp:nvSpPr>
        <dsp:cNvPr id="0" name=""/>
        <dsp:cNvSpPr/>
      </dsp:nvSpPr>
      <dsp:spPr>
        <a:xfrm>
          <a:off x="3175494" y="0"/>
          <a:ext cx="2752866" cy="5877539"/>
        </a:xfrm>
        <a:prstGeom prst="roundRect">
          <a:avLst>
            <a:gd name="adj" fmla="val 10000"/>
          </a:avLst>
        </a:prstGeom>
        <a:solidFill>
          <a:srgbClr val="3761AD"/>
        </a:solidFill>
        <a:ln>
          <a:solidFill>
            <a:srgbClr val="061DB2"/>
          </a:solid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2. Actively Promote SEB Growth</a:t>
          </a:r>
        </a:p>
      </dsp:txBody>
      <dsp:txXfrm>
        <a:off x="3175494" y="0"/>
        <a:ext cx="2752866" cy="1763261"/>
      </dsp:txXfrm>
    </dsp:sp>
    <dsp:sp modelId="{1C2C093B-78FC-084C-A8C1-6FD47F37451D}">
      <dsp:nvSpPr>
        <dsp:cNvPr id="0" name=""/>
        <dsp:cNvSpPr/>
      </dsp:nvSpPr>
      <dsp:spPr>
        <a:xfrm>
          <a:off x="3067413" y="1764373"/>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3087328" y="1784288"/>
        <a:ext cx="2820971" cy="640119"/>
      </dsp:txXfrm>
    </dsp:sp>
    <dsp:sp modelId="{CE45D96D-9DFF-054A-ACCC-B5B187B5C535}">
      <dsp:nvSpPr>
        <dsp:cNvPr id="0" name=""/>
        <dsp:cNvSpPr/>
      </dsp:nvSpPr>
      <dsp:spPr>
        <a:xfrm>
          <a:off x="3067413"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3087328" y="2568845"/>
        <a:ext cx="2820971" cy="640119"/>
      </dsp:txXfrm>
    </dsp:sp>
    <dsp:sp modelId="{DBC17416-6A24-D547-AFD4-C5DECEE1F864}">
      <dsp:nvSpPr>
        <dsp:cNvPr id="0" name=""/>
        <dsp:cNvSpPr/>
      </dsp:nvSpPr>
      <dsp:spPr>
        <a:xfrm>
          <a:off x="3067413" y="3333487"/>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Prompt and Supervise SEB and Academic Skills</a:t>
          </a:r>
        </a:p>
      </dsp:txBody>
      <dsp:txXfrm>
        <a:off x="3087328" y="3353402"/>
        <a:ext cx="2820971" cy="640119"/>
      </dsp:txXfrm>
    </dsp:sp>
    <dsp:sp modelId="{7EC581B7-BCAF-C349-A939-E942AC1410C9}">
      <dsp:nvSpPr>
        <dsp:cNvPr id="0" name=""/>
        <dsp:cNvSpPr/>
      </dsp:nvSpPr>
      <dsp:spPr>
        <a:xfrm>
          <a:off x="3067413" y="4118044"/>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3087328" y="4137959"/>
        <a:ext cx="2820971" cy="640119"/>
      </dsp:txXfrm>
    </dsp:sp>
    <dsp:sp modelId="{E5BD3126-DAF5-9D40-8E21-AC5C31132C0D}">
      <dsp:nvSpPr>
        <dsp:cNvPr id="0" name=""/>
        <dsp:cNvSpPr/>
      </dsp:nvSpPr>
      <dsp:spPr>
        <a:xfrm>
          <a:off x="3067413"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Consider Other Response Strategies</a:t>
          </a:r>
        </a:p>
      </dsp:txBody>
      <dsp:txXfrm>
        <a:off x="3087328" y="4922515"/>
        <a:ext cx="2820971" cy="64011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 and Consider Tiers 2 and 3</a:t>
          </a:r>
          <a:endParaRPr lang="en-US" sz="2000" kern="1200" dirty="0">
            <a:solidFill>
              <a:srgbClr val="061DB2"/>
            </a:solidFill>
          </a:endParaRPr>
        </a:p>
      </dsp:txBody>
      <dsp:txXfrm>
        <a:off x="9139403" y="4922515"/>
        <a:ext cx="2430249" cy="64011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40303-F337-2743-8F22-2F623ACC9BF1}">
      <dsp:nvSpPr>
        <dsp:cNvPr id="0" name=""/>
        <dsp:cNvSpPr/>
      </dsp:nvSpPr>
      <dsp:spPr>
        <a:xfrm>
          <a:off x="1410"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High Frequency</a:t>
          </a:r>
        </a:p>
      </dsp:txBody>
      <dsp:txXfrm>
        <a:off x="1410" y="0"/>
        <a:ext cx="3668125" cy="1632429"/>
      </dsp:txXfrm>
    </dsp:sp>
    <dsp:sp modelId="{999C9CC9-D2E5-EE4E-8ED1-19B669D80042}">
      <dsp:nvSpPr>
        <dsp:cNvPr id="0" name=""/>
        <dsp:cNvSpPr/>
      </dsp:nvSpPr>
      <dsp:spPr>
        <a:xfrm>
          <a:off x="368223"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Provided daily</a:t>
          </a:r>
        </a:p>
        <a:p>
          <a:pPr marL="0" lvl="0" indent="0" algn="ctr" defTabSz="1066800">
            <a:lnSpc>
              <a:spcPct val="90000"/>
            </a:lnSpc>
            <a:spcBef>
              <a:spcPct val="0"/>
            </a:spcBef>
            <a:spcAft>
              <a:spcPct val="35000"/>
            </a:spcAft>
            <a:buNone/>
          </a:pPr>
          <a:r>
            <a:rPr lang="en-US" sz="2400" b="1" kern="1200" dirty="0"/>
            <a:t>Predictable</a:t>
          </a:r>
        </a:p>
      </dsp:txBody>
      <dsp:txXfrm>
        <a:off x="416276" y="1682076"/>
        <a:ext cx="2838394" cy="1544559"/>
      </dsp:txXfrm>
    </dsp:sp>
    <dsp:sp modelId="{1355D433-88A2-9B4A-B409-F098304C93A3}">
      <dsp:nvSpPr>
        <dsp:cNvPr id="0" name=""/>
        <dsp:cNvSpPr/>
      </dsp:nvSpPr>
      <dsp:spPr>
        <a:xfrm>
          <a:off x="368223"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Specific Praise</a:t>
          </a:r>
        </a:p>
        <a:p>
          <a:pPr marL="0" lvl="0" indent="0" algn="ctr" defTabSz="889000">
            <a:lnSpc>
              <a:spcPct val="90000"/>
            </a:lnSpc>
            <a:spcBef>
              <a:spcPct val="0"/>
            </a:spcBef>
            <a:spcAft>
              <a:spcPct val="35000"/>
            </a:spcAft>
            <a:buNone/>
          </a:pPr>
          <a:r>
            <a:rPr lang="en-US" sz="2000" kern="1200" dirty="0"/>
            <a:t>Tickets/Notes</a:t>
          </a:r>
        </a:p>
        <a:p>
          <a:pPr marL="0" lvl="0" indent="0" algn="ctr" defTabSz="889000">
            <a:lnSpc>
              <a:spcPct val="90000"/>
            </a:lnSpc>
            <a:spcBef>
              <a:spcPct val="0"/>
            </a:spcBef>
            <a:spcAft>
              <a:spcPct val="35000"/>
            </a:spcAft>
            <a:buNone/>
          </a:pPr>
          <a:r>
            <a:rPr lang="en-US" sz="2000" kern="1200" dirty="0"/>
            <a:t>Coupons to school store</a:t>
          </a:r>
        </a:p>
        <a:p>
          <a:pPr marL="0" lvl="0" indent="0" algn="ctr" defTabSz="889000">
            <a:lnSpc>
              <a:spcPct val="90000"/>
            </a:lnSpc>
            <a:spcBef>
              <a:spcPct val="0"/>
            </a:spcBef>
            <a:spcAft>
              <a:spcPct val="35000"/>
            </a:spcAft>
            <a:buNone/>
          </a:pPr>
          <a:r>
            <a:rPr lang="en-US" sz="2000" kern="1200" dirty="0"/>
            <a:t>Announcements</a:t>
          </a:r>
        </a:p>
        <a:p>
          <a:pPr marL="0" lvl="0" indent="0" algn="ctr" defTabSz="889000">
            <a:lnSpc>
              <a:spcPct val="90000"/>
            </a:lnSpc>
            <a:spcBef>
              <a:spcPct val="0"/>
            </a:spcBef>
            <a:spcAft>
              <a:spcPct val="35000"/>
            </a:spcAft>
            <a:buNone/>
          </a:pPr>
          <a:endParaRPr lang="en-US" sz="2000" kern="1200" dirty="0"/>
        </a:p>
      </dsp:txBody>
      <dsp:txXfrm>
        <a:off x="416276" y="3575151"/>
        <a:ext cx="2838394" cy="1544559"/>
      </dsp:txXfrm>
    </dsp:sp>
    <dsp:sp modelId="{694ED2D9-1B6D-8A43-AE64-02F3E1EC69A3}">
      <dsp:nvSpPr>
        <dsp:cNvPr id="0" name=""/>
        <dsp:cNvSpPr/>
      </dsp:nvSpPr>
      <dsp:spPr>
        <a:xfrm>
          <a:off x="3944645"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Intermittent</a:t>
          </a:r>
        </a:p>
      </dsp:txBody>
      <dsp:txXfrm>
        <a:off x="3944645" y="0"/>
        <a:ext cx="3668125" cy="1632429"/>
      </dsp:txXfrm>
    </dsp:sp>
    <dsp:sp modelId="{FF7C3897-896E-C847-9804-564D1785DB00}">
      <dsp:nvSpPr>
        <dsp:cNvPr id="0" name=""/>
        <dsp:cNvSpPr/>
      </dsp:nvSpPr>
      <dsp:spPr>
        <a:xfrm>
          <a:off x="4311458"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Provided weekly, quarterly, monthly</a:t>
          </a:r>
        </a:p>
      </dsp:txBody>
      <dsp:txXfrm>
        <a:off x="4359511" y="1682076"/>
        <a:ext cx="2838394" cy="1544559"/>
      </dsp:txXfrm>
    </dsp:sp>
    <dsp:sp modelId="{FE673A16-95B4-D244-B1CD-88A71B04B053}">
      <dsp:nvSpPr>
        <dsp:cNvPr id="0" name=""/>
        <dsp:cNvSpPr/>
      </dsp:nvSpPr>
      <dsp:spPr>
        <a:xfrm>
          <a:off x="4311458"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Student of the Month</a:t>
          </a:r>
        </a:p>
        <a:p>
          <a:pPr marL="0" lvl="0" indent="0" algn="ctr" defTabSz="889000">
            <a:lnSpc>
              <a:spcPct val="90000"/>
            </a:lnSpc>
            <a:spcBef>
              <a:spcPct val="0"/>
            </a:spcBef>
            <a:spcAft>
              <a:spcPct val="35000"/>
            </a:spcAft>
            <a:buNone/>
          </a:pPr>
          <a:r>
            <a:rPr lang="en-US" sz="2000" kern="1200" dirty="0"/>
            <a:t>Class Pizza Party</a:t>
          </a:r>
        </a:p>
        <a:p>
          <a:pPr marL="0" lvl="0" indent="0" algn="ctr" defTabSz="889000">
            <a:lnSpc>
              <a:spcPct val="90000"/>
            </a:lnSpc>
            <a:spcBef>
              <a:spcPct val="0"/>
            </a:spcBef>
            <a:spcAft>
              <a:spcPct val="35000"/>
            </a:spcAft>
            <a:buNone/>
          </a:pPr>
          <a:r>
            <a:rPr lang="en-US" sz="2000" kern="1200" dirty="0"/>
            <a:t>Recognition at School Assembly</a:t>
          </a:r>
        </a:p>
      </dsp:txBody>
      <dsp:txXfrm>
        <a:off x="4359511" y="3575151"/>
        <a:ext cx="2838394" cy="1544559"/>
      </dsp:txXfrm>
    </dsp:sp>
    <dsp:sp modelId="{0779B35A-D4EE-4F41-8BD5-FFCF61DD9C9C}">
      <dsp:nvSpPr>
        <dsp:cNvPr id="0" name=""/>
        <dsp:cNvSpPr/>
      </dsp:nvSpPr>
      <dsp:spPr>
        <a:xfrm>
          <a:off x="7889291"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Long Term</a:t>
          </a:r>
        </a:p>
      </dsp:txBody>
      <dsp:txXfrm>
        <a:off x="7889291" y="0"/>
        <a:ext cx="3668125" cy="1632429"/>
      </dsp:txXfrm>
    </dsp:sp>
    <dsp:sp modelId="{C28E12A4-A1CA-FF4E-9994-58D59F15B809}">
      <dsp:nvSpPr>
        <dsp:cNvPr id="0" name=""/>
        <dsp:cNvSpPr/>
      </dsp:nvSpPr>
      <dsp:spPr>
        <a:xfrm>
          <a:off x="8254693"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Few times per year</a:t>
          </a:r>
        </a:p>
        <a:p>
          <a:pPr marL="0" lvl="0" indent="0" algn="ctr" defTabSz="1066800">
            <a:lnSpc>
              <a:spcPct val="90000"/>
            </a:lnSpc>
            <a:spcBef>
              <a:spcPct val="0"/>
            </a:spcBef>
            <a:spcAft>
              <a:spcPct val="35000"/>
            </a:spcAft>
            <a:buNone/>
          </a:pPr>
          <a:r>
            <a:rPr lang="en-US" sz="2400" b="1" kern="1200" dirty="0"/>
            <a:t>Involves groups of students</a:t>
          </a:r>
        </a:p>
      </dsp:txBody>
      <dsp:txXfrm>
        <a:off x="8302746" y="1682076"/>
        <a:ext cx="2838394" cy="1544559"/>
      </dsp:txXfrm>
    </dsp:sp>
    <dsp:sp modelId="{17F7BE42-C590-534E-95D0-25E3D8886311}">
      <dsp:nvSpPr>
        <dsp:cNvPr id="0" name=""/>
        <dsp:cNvSpPr/>
      </dsp:nvSpPr>
      <dsp:spPr>
        <a:xfrm>
          <a:off x="8254693"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Whole school pajama day</a:t>
          </a:r>
        </a:p>
        <a:p>
          <a:pPr marL="0" lvl="0" indent="0" algn="ctr" defTabSz="889000">
            <a:lnSpc>
              <a:spcPct val="90000"/>
            </a:lnSpc>
            <a:spcBef>
              <a:spcPct val="0"/>
            </a:spcBef>
            <a:spcAft>
              <a:spcPct val="35000"/>
            </a:spcAft>
            <a:buNone/>
          </a:pPr>
          <a:r>
            <a:rPr lang="en-US" sz="2000" kern="1200" dirty="0"/>
            <a:t>Honors banquet</a:t>
          </a:r>
        </a:p>
        <a:p>
          <a:pPr marL="0" lvl="0" indent="0" algn="ctr" defTabSz="889000">
            <a:lnSpc>
              <a:spcPct val="90000"/>
            </a:lnSpc>
            <a:spcBef>
              <a:spcPct val="0"/>
            </a:spcBef>
            <a:spcAft>
              <a:spcPct val="35000"/>
            </a:spcAft>
            <a:buNone/>
          </a:pPr>
          <a:r>
            <a:rPr lang="en-US" sz="2000" kern="1200" dirty="0"/>
            <a:t>Freshmen class picnic</a:t>
          </a:r>
        </a:p>
      </dsp:txBody>
      <dsp:txXfrm>
        <a:off x="8302746" y="3575151"/>
        <a:ext cx="2838394" cy="154455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CFBEF-3406-074C-9864-179BD4472AE1}">
      <dsp:nvSpPr>
        <dsp:cNvPr id="0" name=""/>
        <dsp:cNvSpPr/>
      </dsp:nvSpPr>
      <dsp:spPr>
        <a:xfrm rot="16200000">
          <a:off x="1366364" y="-1366364"/>
          <a:ext cx="2038219" cy="4770948"/>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TEAM</a:t>
          </a:r>
          <a:r>
            <a:rPr lang="en-US" sz="2800" kern="1200" dirty="0"/>
            <a:t> develops a draft at a team training</a:t>
          </a:r>
        </a:p>
      </dsp:txBody>
      <dsp:txXfrm rot="5400000">
        <a:off x="0" y="0"/>
        <a:ext cx="4770948" cy="1528664"/>
      </dsp:txXfrm>
    </dsp:sp>
    <dsp:sp modelId="{2F75CCEA-D5E0-A64C-8302-235CF730EDBC}">
      <dsp:nvSpPr>
        <dsp:cNvPr id="0" name=""/>
        <dsp:cNvSpPr/>
      </dsp:nvSpPr>
      <dsp:spPr>
        <a:xfrm>
          <a:off x="4770948" y="10700"/>
          <a:ext cx="4770948" cy="2038219"/>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STAFF</a:t>
          </a:r>
          <a:r>
            <a:rPr lang="en-US" sz="2800" kern="1200" dirty="0"/>
            <a:t> review the draft and provide input</a:t>
          </a:r>
        </a:p>
      </dsp:txBody>
      <dsp:txXfrm>
        <a:off x="4770948" y="10700"/>
        <a:ext cx="4770948" cy="1528664"/>
      </dsp:txXfrm>
    </dsp:sp>
    <dsp:sp modelId="{CFFEDB06-E3D2-EE4E-9CCD-016F53165A9E}">
      <dsp:nvSpPr>
        <dsp:cNvPr id="0" name=""/>
        <dsp:cNvSpPr/>
      </dsp:nvSpPr>
      <dsp:spPr>
        <a:xfrm rot="10800000">
          <a:off x="0" y="2038219"/>
          <a:ext cx="4770948" cy="2038219"/>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STUDENTS </a:t>
          </a:r>
          <a:r>
            <a:rPr lang="en-US" sz="2800" b="0" kern="1200" dirty="0"/>
            <a:t>share ideas about what is and is not reinforcing to them</a:t>
          </a:r>
          <a:r>
            <a:rPr lang="en-US" sz="2800" b="1" kern="1200" dirty="0"/>
            <a:t> </a:t>
          </a:r>
          <a:endParaRPr lang="en-US" sz="2800" kern="1200" dirty="0"/>
        </a:p>
      </dsp:txBody>
      <dsp:txXfrm rot="10800000">
        <a:off x="0" y="2547773"/>
        <a:ext cx="4770948" cy="1528664"/>
      </dsp:txXfrm>
    </dsp:sp>
    <dsp:sp modelId="{84900377-9554-824B-B979-0EF478590B98}">
      <dsp:nvSpPr>
        <dsp:cNvPr id="0" name=""/>
        <dsp:cNvSpPr/>
      </dsp:nvSpPr>
      <dsp:spPr>
        <a:xfrm rot="5400000">
          <a:off x="6137313" y="671854"/>
          <a:ext cx="2038219" cy="4770948"/>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 </a:t>
          </a:r>
          <a:r>
            <a:rPr lang="en-US" sz="2800" b="1" kern="1200" dirty="0"/>
            <a:t>FAMILY</a:t>
          </a:r>
          <a:r>
            <a:rPr lang="en-US" sz="2800" kern="1200" dirty="0"/>
            <a:t> advisory group provides feedback about cultural relevancy </a:t>
          </a:r>
        </a:p>
      </dsp:txBody>
      <dsp:txXfrm rot="-5400000">
        <a:off x="4770948" y="2547773"/>
        <a:ext cx="4770948" cy="1528664"/>
      </dsp:txXfrm>
    </dsp:sp>
    <dsp:sp modelId="{6189F9AD-7E9B-7447-BAE1-C518950B7B8F}">
      <dsp:nvSpPr>
        <dsp:cNvPr id="0" name=""/>
        <dsp:cNvSpPr/>
      </dsp:nvSpPr>
      <dsp:spPr>
        <a:xfrm>
          <a:off x="3115453" y="1406946"/>
          <a:ext cx="3310990" cy="1262544"/>
        </a:xfrm>
        <a:prstGeom prst="roundRect">
          <a:avLst/>
        </a:prstGeom>
        <a:solidFill>
          <a:srgbClr val="FFD4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Schoolwide Acknowledgement System</a:t>
          </a:r>
        </a:p>
      </dsp:txBody>
      <dsp:txXfrm>
        <a:off x="3177085" y="1468578"/>
        <a:ext cx="3187726" cy="113928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 and Consider Tiers 2 and 3</a:t>
          </a:r>
          <a:endParaRPr lang="en-US" sz="2000" kern="1200" dirty="0">
            <a:solidFill>
              <a:srgbClr val="061DB2"/>
            </a:solidFill>
          </a:endParaRPr>
        </a:p>
      </dsp:txBody>
      <dsp:txXfrm>
        <a:off x="9139403" y="4922515"/>
        <a:ext cx="2430249" cy="64011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4113" y="0"/>
          <a:ext cx="2752866"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4113" y="0"/>
        <a:ext cx="2752866" cy="1763261"/>
      </dsp:txXfrm>
    </dsp:sp>
    <dsp:sp modelId="{3505321D-9181-6A45-85C8-47806C0054AA}">
      <dsp:nvSpPr>
        <dsp:cNvPr id="0" name=""/>
        <dsp:cNvSpPr/>
      </dsp:nvSpPr>
      <dsp:spPr>
        <a:xfrm>
          <a:off x="146"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061" y="1784288"/>
        <a:ext cx="2820971" cy="640119"/>
      </dsp:txXfrm>
    </dsp:sp>
    <dsp:sp modelId="{C2A57FE0-3E16-A647-8868-15E91561FFBE}">
      <dsp:nvSpPr>
        <dsp:cNvPr id="0" name=""/>
        <dsp:cNvSpPr/>
      </dsp:nvSpPr>
      <dsp:spPr>
        <a:xfrm>
          <a:off x="146"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061" y="2568845"/>
        <a:ext cx="2820971" cy="640119"/>
      </dsp:txXfrm>
    </dsp:sp>
    <dsp:sp modelId="{3DF48DC9-C05C-CE40-9AF6-4CE224FE71BE}">
      <dsp:nvSpPr>
        <dsp:cNvPr id="0" name=""/>
        <dsp:cNvSpPr/>
      </dsp:nvSpPr>
      <dsp:spPr>
        <a:xfrm>
          <a:off x="146" y="3333487"/>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061" y="3353402"/>
        <a:ext cx="2820971" cy="640119"/>
      </dsp:txXfrm>
    </dsp:sp>
    <dsp:sp modelId="{7E8C0AF6-7BD4-0548-9F70-4C17E0B00960}">
      <dsp:nvSpPr>
        <dsp:cNvPr id="0" name=""/>
        <dsp:cNvSpPr/>
      </dsp:nvSpPr>
      <dsp:spPr>
        <a:xfrm>
          <a:off x="146"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061" y="4137959"/>
        <a:ext cx="2820971" cy="640119"/>
      </dsp:txXfrm>
    </dsp:sp>
    <dsp:sp modelId="{95BBF3ED-7E54-994E-B5EC-2A38AEA58E88}">
      <dsp:nvSpPr>
        <dsp:cNvPr id="0" name=""/>
        <dsp:cNvSpPr/>
      </dsp:nvSpPr>
      <dsp:spPr>
        <a:xfrm>
          <a:off x="146"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061" y="4922515"/>
        <a:ext cx="2820971" cy="640119"/>
      </dsp:txXfrm>
    </dsp:sp>
    <dsp:sp modelId="{BE3B39BA-6FE5-3A43-93F6-867267AC4BD5}">
      <dsp:nvSpPr>
        <dsp:cNvPr id="0" name=""/>
        <dsp:cNvSpPr/>
      </dsp:nvSpPr>
      <dsp:spPr>
        <a:xfrm>
          <a:off x="3175494" y="0"/>
          <a:ext cx="2752866" cy="5877539"/>
        </a:xfrm>
        <a:prstGeom prst="roundRect">
          <a:avLst>
            <a:gd name="adj" fmla="val 10000"/>
          </a:avLst>
        </a:prstGeom>
        <a:solidFill>
          <a:srgbClr val="3761AD"/>
        </a:solidFill>
        <a:ln>
          <a:solidFill>
            <a:srgbClr val="061DB2"/>
          </a:solid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2. Actively Promote SEB Growth</a:t>
          </a:r>
        </a:p>
      </dsp:txBody>
      <dsp:txXfrm>
        <a:off x="3175494" y="0"/>
        <a:ext cx="2752866" cy="1763261"/>
      </dsp:txXfrm>
    </dsp:sp>
    <dsp:sp modelId="{1C2C093B-78FC-084C-A8C1-6FD47F37451D}">
      <dsp:nvSpPr>
        <dsp:cNvPr id="0" name=""/>
        <dsp:cNvSpPr/>
      </dsp:nvSpPr>
      <dsp:spPr>
        <a:xfrm>
          <a:off x="3067413"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3087328" y="1784288"/>
        <a:ext cx="2820971" cy="640119"/>
      </dsp:txXfrm>
    </dsp:sp>
    <dsp:sp modelId="{CE45D96D-9DFF-054A-ACCC-B5B187B5C535}">
      <dsp:nvSpPr>
        <dsp:cNvPr id="0" name=""/>
        <dsp:cNvSpPr/>
      </dsp:nvSpPr>
      <dsp:spPr>
        <a:xfrm>
          <a:off x="3067413"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3087328" y="2568845"/>
        <a:ext cx="2820971" cy="640119"/>
      </dsp:txXfrm>
    </dsp:sp>
    <dsp:sp modelId="{DBC17416-6A24-D547-AFD4-C5DECEE1F864}">
      <dsp:nvSpPr>
        <dsp:cNvPr id="0" name=""/>
        <dsp:cNvSpPr/>
      </dsp:nvSpPr>
      <dsp:spPr>
        <a:xfrm>
          <a:off x="3067413" y="3333487"/>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3087328" y="3353402"/>
        <a:ext cx="2820971" cy="640119"/>
      </dsp:txXfrm>
    </dsp:sp>
    <dsp:sp modelId="{7EC581B7-BCAF-C349-A939-E942AC1410C9}">
      <dsp:nvSpPr>
        <dsp:cNvPr id="0" name=""/>
        <dsp:cNvSpPr/>
      </dsp:nvSpPr>
      <dsp:spPr>
        <a:xfrm>
          <a:off x="3067413"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3087328" y="4137959"/>
        <a:ext cx="2820971" cy="640119"/>
      </dsp:txXfrm>
    </dsp:sp>
    <dsp:sp modelId="{E5BD3126-DAF5-9D40-8E21-AC5C31132C0D}">
      <dsp:nvSpPr>
        <dsp:cNvPr id="0" name=""/>
        <dsp:cNvSpPr/>
      </dsp:nvSpPr>
      <dsp:spPr>
        <a:xfrm>
          <a:off x="3067413"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Consider Other Response Strategies</a:t>
          </a:r>
        </a:p>
      </dsp:txBody>
      <dsp:txXfrm>
        <a:off x="3087328" y="4922515"/>
        <a:ext cx="2820971" cy="64011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40303-F337-2743-8F22-2F623ACC9BF1}">
      <dsp:nvSpPr>
        <dsp:cNvPr id="0" name=""/>
        <dsp:cNvSpPr/>
      </dsp:nvSpPr>
      <dsp:spPr>
        <a:xfrm>
          <a:off x="1410"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High Frequency</a:t>
          </a:r>
        </a:p>
      </dsp:txBody>
      <dsp:txXfrm>
        <a:off x="1410" y="0"/>
        <a:ext cx="3668125" cy="1632429"/>
      </dsp:txXfrm>
    </dsp:sp>
    <dsp:sp modelId="{999C9CC9-D2E5-EE4E-8ED1-19B669D80042}">
      <dsp:nvSpPr>
        <dsp:cNvPr id="0" name=""/>
        <dsp:cNvSpPr/>
      </dsp:nvSpPr>
      <dsp:spPr>
        <a:xfrm>
          <a:off x="368223"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Provided daily</a:t>
          </a:r>
        </a:p>
        <a:p>
          <a:pPr marL="0" lvl="0" indent="0" algn="ctr" defTabSz="1066800">
            <a:lnSpc>
              <a:spcPct val="90000"/>
            </a:lnSpc>
            <a:spcBef>
              <a:spcPct val="0"/>
            </a:spcBef>
            <a:spcAft>
              <a:spcPct val="35000"/>
            </a:spcAft>
            <a:buNone/>
          </a:pPr>
          <a:r>
            <a:rPr lang="en-US" sz="2400" b="1" kern="1200" dirty="0"/>
            <a:t>Predictable</a:t>
          </a:r>
        </a:p>
      </dsp:txBody>
      <dsp:txXfrm>
        <a:off x="416276" y="1682076"/>
        <a:ext cx="2838394" cy="1544559"/>
      </dsp:txXfrm>
    </dsp:sp>
    <dsp:sp modelId="{1355D433-88A2-9B4A-B409-F098304C93A3}">
      <dsp:nvSpPr>
        <dsp:cNvPr id="0" name=""/>
        <dsp:cNvSpPr/>
      </dsp:nvSpPr>
      <dsp:spPr>
        <a:xfrm>
          <a:off x="368223"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Specific Praise</a:t>
          </a:r>
        </a:p>
        <a:p>
          <a:pPr marL="0" lvl="0" indent="0" algn="ctr" defTabSz="889000">
            <a:lnSpc>
              <a:spcPct val="90000"/>
            </a:lnSpc>
            <a:spcBef>
              <a:spcPct val="0"/>
            </a:spcBef>
            <a:spcAft>
              <a:spcPct val="35000"/>
            </a:spcAft>
            <a:buNone/>
          </a:pPr>
          <a:r>
            <a:rPr lang="en-US" sz="2000" kern="1200" dirty="0"/>
            <a:t>Tickets/Notes</a:t>
          </a:r>
        </a:p>
        <a:p>
          <a:pPr marL="0" lvl="0" indent="0" algn="ctr" defTabSz="889000">
            <a:lnSpc>
              <a:spcPct val="90000"/>
            </a:lnSpc>
            <a:spcBef>
              <a:spcPct val="0"/>
            </a:spcBef>
            <a:spcAft>
              <a:spcPct val="35000"/>
            </a:spcAft>
            <a:buNone/>
          </a:pPr>
          <a:r>
            <a:rPr lang="en-US" sz="2000" kern="1200" dirty="0"/>
            <a:t>Coupons to school store</a:t>
          </a:r>
        </a:p>
        <a:p>
          <a:pPr marL="0" lvl="0" indent="0" algn="ctr" defTabSz="889000">
            <a:lnSpc>
              <a:spcPct val="90000"/>
            </a:lnSpc>
            <a:spcBef>
              <a:spcPct val="0"/>
            </a:spcBef>
            <a:spcAft>
              <a:spcPct val="35000"/>
            </a:spcAft>
            <a:buNone/>
          </a:pPr>
          <a:r>
            <a:rPr lang="en-US" sz="2000" kern="1200" dirty="0"/>
            <a:t>Announcements</a:t>
          </a:r>
        </a:p>
        <a:p>
          <a:pPr marL="0" lvl="0" indent="0" algn="ctr" defTabSz="889000">
            <a:lnSpc>
              <a:spcPct val="90000"/>
            </a:lnSpc>
            <a:spcBef>
              <a:spcPct val="0"/>
            </a:spcBef>
            <a:spcAft>
              <a:spcPct val="35000"/>
            </a:spcAft>
            <a:buNone/>
          </a:pPr>
          <a:endParaRPr lang="en-US" sz="2000" kern="1200" dirty="0"/>
        </a:p>
      </dsp:txBody>
      <dsp:txXfrm>
        <a:off x="416276" y="3575151"/>
        <a:ext cx="2838394" cy="1544559"/>
      </dsp:txXfrm>
    </dsp:sp>
    <dsp:sp modelId="{694ED2D9-1B6D-8A43-AE64-02F3E1EC69A3}">
      <dsp:nvSpPr>
        <dsp:cNvPr id="0" name=""/>
        <dsp:cNvSpPr/>
      </dsp:nvSpPr>
      <dsp:spPr>
        <a:xfrm>
          <a:off x="3944645"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Intermittent</a:t>
          </a:r>
        </a:p>
      </dsp:txBody>
      <dsp:txXfrm>
        <a:off x="3944645" y="0"/>
        <a:ext cx="3668125" cy="1632429"/>
      </dsp:txXfrm>
    </dsp:sp>
    <dsp:sp modelId="{FF7C3897-896E-C847-9804-564D1785DB00}">
      <dsp:nvSpPr>
        <dsp:cNvPr id="0" name=""/>
        <dsp:cNvSpPr/>
      </dsp:nvSpPr>
      <dsp:spPr>
        <a:xfrm>
          <a:off x="4311458"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Provided weekly, quarterly, monthly</a:t>
          </a:r>
        </a:p>
      </dsp:txBody>
      <dsp:txXfrm>
        <a:off x="4359511" y="1682076"/>
        <a:ext cx="2838394" cy="1544559"/>
      </dsp:txXfrm>
    </dsp:sp>
    <dsp:sp modelId="{FE673A16-95B4-D244-B1CD-88A71B04B053}">
      <dsp:nvSpPr>
        <dsp:cNvPr id="0" name=""/>
        <dsp:cNvSpPr/>
      </dsp:nvSpPr>
      <dsp:spPr>
        <a:xfrm>
          <a:off x="4311458"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Student of the Month</a:t>
          </a:r>
        </a:p>
        <a:p>
          <a:pPr marL="0" lvl="0" indent="0" algn="ctr" defTabSz="889000">
            <a:lnSpc>
              <a:spcPct val="90000"/>
            </a:lnSpc>
            <a:spcBef>
              <a:spcPct val="0"/>
            </a:spcBef>
            <a:spcAft>
              <a:spcPct val="35000"/>
            </a:spcAft>
            <a:buNone/>
          </a:pPr>
          <a:r>
            <a:rPr lang="en-US" sz="2000" kern="1200" dirty="0"/>
            <a:t>Class Pizza Party</a:t>
          </a:r>
        </a:p>
        <a:p>
          <a:pPr marL="0" lvl="0" indent="0" algn="ctr" defTabSz="889000">
            <a:lnSpc>
              <a:spcPct val="90000"/>
            </a:lnSpc>
            <a:spcBef>
              <a:spcPct val="0"/>
            </a:spcBef>
            <a:spcAft>
              <a:spcPct val="35000"/>
            </a:spcAft>
            <a:buNone/>
          </a:pPr>
          <a:r>
            <a:rPr lang="en-US" sz="2000" kern="1200" dirty="0"/>
            <a:t>Recognition at School Assembly</a:t>
          </a:r>
        </a:p>
      </dsp:txBody>
      <dsp:txXfrm>
        <a:off x="4359511" y="3575151"/>
        <a:ext cx="2838394" cy="1544559"/>
      </dsp:txXfrm>
    </dsp:sp>
    <dsp:sp modelId="{0779B35A-D4EE-4F41-8BD5-FFCF61DD9C9C}">
      <dsp:nvSpPr>
        <dsp:cNvPr id="0" name=""/>
        <dsp:cNvSpPr/>
      </dsp:nvSpPr>
      <dsp:spPr>
        <a:xfrm>
          <a:off x="7887880"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Long Term</a:t>
          </a:r>
        </a:p>
      </dsp:txBody>
      <dsp:txXfrm>
        <a:off x="7887880" y="0"/>
        <a:ext cx="3668125" cy="1632429"/>
      </dsp:txXfrm>
    </dsp:sp>
    <dsp:sp modelId="{C28E12A4-A1CA-FF4E-9994-58D59F15B809}">
      <dsp:nvSpPr>
        <dsp:cNvPr id="0" name=""/>
        <dsp:cNvSpPr/>
      </dsp:nvSpPr>
      <dsp:spPr>
        <a:xfrm>
          <a:off x="8254693"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Few times per year</a:t>
          </a:r>
        </a:p>
        <a:p>
          <a:pPr marL="0" lvl="0" indent="0" algn="ctr" defTabSz="1066800">
            <a:lnSpc>
              <a:spcPct val="90000"/>
            </a:lnSpc>
            <a:spcBef>
              <a:spcPct val="0"/>
            </a:spcBef>
            <a:spcAft>
              <a:spcPct val="35000"/>
            </a:spcAft>
            <a:buNone/>
          </a:pPr>
          <a:r>
            <a:rPr lang="en-US" sz="2400" b="1" kern="1200" dirty="0"/>
            <a:t>Involves groups of students</a:t>
          </a:r>
        </a:p>
      </dsp:txBody>
      <dsp:txXfrm>
        <a:off x="8302746" y="1682076"/>
        <a:ext cx="2838394" cy="1544559"/>
      </dsp:txXfrm>
    </dsp:sp>
    <dsp:sp modelId="{17F7BE42-C590-534E-95D0-25E3D8886311}">
      <dsp:nvSpPr>
        <dsp:cNvPr id="0" name=""/>
        <dsp:cNvSpPr/>
      </dsp:nvSpPr>
      <dsp:spPr>
        <a:xfrm>
          <a:off x="8254693"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Whole school pajama day</a:t>
          </a:r>
        </a:p>
        <a:p>
          <a:pPr marL="0" lvl="0" indent="0" algn="ctr" defTabSz="889000">
            <a:lnSpc>
              <a:spcPct val="90000"/>
            </a:lnSpc>
            <a:spcBef>
              <a:spcPct val="0"/>
            </a:spcBef>
            <a:spcAft>
              <a:spcPct val="35000"/>
            </a:spcAft>
            <a:buNone/>
          </a:pPr>
          <a:r>
            <a:rPr lang="en-US" sz="2000" kern="1200" dirty="0"/>
            <a:t>Honors banquet</a:t>
          </a:r>
        </a:p>
        <a:p>
          <a:pPr marL="0" lvl="0" indent="0" algn="ctr" defTabSz="889000">
            <a:lnSpc>
              <a:spcPct val="90000"/>
            </a:lnSpc>
            <a:spcBef>
              <a:spcPct val="0"/>
            </a:spcBef>
            <a:spcAft>
              <a:spcPct val="35000"/>
            </a:spcAft>
            <a:buNone/>
          </a:pPr>
          <a:r>
            <a:rPr lang="en-US" sz="2000" kern="1200" dirty="0"/>
            <a:t>Freshmen class picnic</a:t>
          </a:r>
        </a:p>
      </dsp:txBody>
      <dsp:txXfrm>
        <a:off x="8302746" y="3575151"/>
        <a:ext cx="2838394" cy="154455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655269" y="0"/>
          <a:ext cx="9131195"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508000" lvl="0" indent="0" algn="l" defTabSz="1244600" rtl="0">
            <a:lnSpc>
              <a:spcPct val="90000"/>
            </a:lnSpc>
            <a:spcBef>
              <a:spcPct val="0"/>
            </a:spcBef>
            <a:spcAft>
              <a:spcPct val="35000"/>
            </a:spcAft>
            <a:buNone/>
          </a:pPr>
          <a:r>
            <a:rPr lang="en-US" sz="2800" b="1" kern="1200" dirty="0">
              <a:solidFill>
                <a:schemeClr val="accent4">
                  <a:lumMod val="50000"/>
                </a:schemeClr>
              </a:solidFill>
            </a:rPr>
            <a:t>Framework</a:t>
          </a:r>
          <a:r>
            <a:rPr lang="en-US" sz="2800" b="1" kern="1200" dirty="0">
              <a:solidFill>
                <a:srgbClr val="FF0000"/>
              </a:solidFill>
            </a:rPr>
            <a:t> </a:t>
          </a:r>
          <a:r>
            <a:rPr lang="en-US" sz="2800" kern="1200" dirty="0">
              <a:solidFill>
                <a:srgbClr val="000000"/>
              </a:solidFill>
            </a:rPr>
            <a:t>for enhancing adoption &amp; implementation of </a:t>
          </a:r>
          <a:endParaRPr lang="en-US" sz="2800" kern="1200" dirty="0"/>
        </a:p>
      </dsp:txBody>
      <dsp:txXfrm>
        <a:off x="-621605" y="33664"/>
        <a:ext cx="7518221" cy="1082053"/>
      </dsp:txXfrm>
    </dsp:sp>
    <dsp:sp modelId="{8886F3EF-E445-5C47-9381-9D335534965F}">
      <dsp:nvSpPr>
        <dsp:cNvPr id="0" name=""/>
        <dsp:cNvSpPr/>
      </dsp:nvSpPr>
      <dsp:spPr>
        <a:xfrm>
          <a:off x="290616" y="1358360"/>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406400" lvl="0" indent="0" algn="l" defTabSz="1244600" rtl="0">
            <a:lnSpc>
              <a:spcPct val="90000"/>
            </a:lnSpc>
            <a:spcBef>
              <a:spcPct val="0"/>
            </a:spcBef>
            <a:spcAft>
              <a:spcPct val="35000"/>
            </a:spcAft>
            <a:buNone/>
          </a:pPr>
          <a:r>
            <a:rPr lang="en-US" sz="2800" b="1" kern="1200" dirty="0">
              <a:solidFill>
                <a:schemeClr val="accent4">
                  <a:lumMod val="50000"/>
                </a:schemeClr>
              </a:solidFill>
            </a:rPr>
            <a:t>Continuum </a:t>
          </a:r>
          <a:r>
            <a:rPr lang="en-US" sz="2800" kern="1200" dirty="0">
              <a:solidFill>
                <a:schemeClr val="accent4">
                  <a:lumMod val="50000"/>
                </a:schemeClr>
              </a:solidFill>
            </a:rPr>
            <a:t>of evidence-based interventions </a:t>
          </a:r>
          <a:r>
            <a:rPr lang="en-US" sz="2800" kern="1200" dirty="0">
              <a:solidFill>
                <a:srgbClr val="000000"/>
              </a:solidFill>
            </a:rPr>
            <a:t>to achieve</a:t>
          </a:r>
        </a:p>
      </dsp:txBody>
      <dsp:txXfrm>
        <a:off x="324280" y="1392024"/>
        <a:ext cx="6871341" cy="1082053"/>
      </dsp:txXfrm>
    </dsp:sp>
    <dsp:sp modelId="{74ED606C-C0C8-A947-9EBE-15E51DC1E588}">
      <dsp:nvSpPr>
        <dsp:cNvPr id="0" name=""/>
        <dsp:cNvSpPr/>
      </dsp:nvSpPr>
      <dsp:spPr>
        <a:xfrm>
          <a:off x="909626" y="2716720"/>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338138" lvl="0" indent="0" algn="l" defTabSz="1244600" rtl="0">
            <a:lnSpc>
              <a:spcPct val="90000"/>
            </a:lnSpc>
            <a:spcBef>
              <a:spcPct val="0"/>
            </a:spcBef>
            <a:spcAft>
              <a:spcPct val="35000"/>
            </a:spcAft>
            <a:buNone/>
          </a:pPr>
          <a:r>
            <a:rPr lang="en-US" sz="2800" kern="1200" dirty="0">
              <a:solidFill>
                <a:schemeClr val="tx1"/>
              </a:solidFill>
            </a:rPr>
            <a:t>Academically &amp; behaviorally </a:t>
          </a:r>
          <a:r>
            <a:rPr lang="en-US" sz="2800" kern="1200" dirty="0">
              <a:solidFill>
                <a:srgbClr val="000000"/>
              </a:solidFill>
            </a:rPr>
            <a:t>important </a:t>
          </a:r>
          <a:r>
            <a:rPr lang="en-US" sz="2800" b="1" kern="1200" dirty="0">
              <a:solidFill>
                <a:schemeClr val="accent4">
                  <a:lumMod val="50000"/>
                </a:schemeClr>
              </a:solidFill>
            </a:rPr>
            <a:t>outcomes</a:t>
          </a:r>
          <a:r>
            <a:rPr lang="en-US" sz="2800" b="1" kern="1200" dirty="0">
              <a:solidFill>
                <a:srgbClr val="FF0000"/>
              </a:solidFill>
            </a:rPr>
            <a:t> </a:t>
          </a:r>
          <a:r>
            <a:rPr lang="en-US" sz="2800" kern="1200" dirty="0">
              <a:solidFill>
                <a:srgbClr val="000000"/>
              </a:solidFill>
            </a:rPr>
            <a:t>for</a:t>
          </a:r>
        </a:p>
      </dsp:txBody>
      <dsp:txXfrm>
        <a:off x="943290" y="2750384"/>
        <a:ext cx="6881961" cy="1082053"/>
      </dsp:txXfrm>
    </dsp:sp>
    <dsp:sp modelId="{B6563712-0049-F640-9BE3-E7D7073F0DEF}">
      <dsp:nvSpPr>
        <dsp:cNvPr id="0" name=""/>
        <dsp:cNvSpPr/>
      </dsp:nvSpPr>
      <dsp:spPr>
        <a:xfrm>
          <a:off x="1538016" y="4075081"/>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buNone/>
          </a:pPr>
          <a:r>
            <a:rPr lang="en-US" sz="3200" b="1" kern="1200" dirty="0">
              <a:solidFill>
                <a:schemeClr val="accent4">
                  <a:lumMod val="50000"/>
                </a:schemeClr>
              </a:solidFill>
            </a:rPr>
            <a:t>All</a:t>
          </a:r>
          <a:r>
            <a:rPr lang="en-US" sz="3200" b="1" kern="1200" dirty="0">
              <a:solidFill>
                <a:srgbClr val="FF0000"/>
              </a:solidFill>
            </a:rPr>
            <a:t> </a:t>
          </a:r>
          <a:r>
            <a:rPr lang="en-US" sz="3200" kern="1200" dirty="0">
              <a:solidFill>
                <a:srgbClr val="000000"/>
              </a:solidFill>
            </a:rPr>
            <a:t>students</a:t>
          </a:r>
        </a:p>
      </dsp:txBody>
      <dsp:txXfrm>
        <a:off x="1571680" y="4108745"/>
        <a:ext cx="6871341" cy="1082053"/>
      </dsp:txXfrm>
    </dsp:sp>
    <dsp:sp modelId="{B67506BE-73E4-734E-8D51-BD77E39EEEEA}">
      <dsp:nvSpPr>
        <dsp:cNvPr id="0" name=""/>
        <dsp:cNvSpPr/>
      </dsp:nvSpPr>
      <dsp:spPr>
        <a:xfrm>
          <a:off x="6914809" y="880322"/>
          <a:ext cx="747098" cy="747098"/>
        </a:xfrm>
        <a:prstGeom prst="downArrow">
          <a:avLst>
            <a:gd name="adj1" fmla="val 55000"/>
            <a:gd name="adj2" fmla="val 45000"/>
          </a:avLst>
        </a:prstGeom>
        <a:solidFill>
          <a:schemeClr val="accent5"/>
        </a:solidFill>
        <a:ln w="2857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082906" y="880322"/>
        <a:ext cx="410904" cy="562191"/>
      </dsp:txXfrm>
    </dsp:sp>
    <dsp:sp modelId="{9F938532-7CB5-2743-95AD-42F853C4B5CC}">
      <dsp:nvSpPr>
        <dsp:cNvPr id="0" name=""/>
        <dsp:cNvSpPr/>
      </dsp:nvSpPr>
      <dsp:spPr>
        <a:xfrm>
          <a:off x="7543199" y="2238682"/>
          <a:ext cx="747098" cy="747098"/>
        </a:xfrm>
        <a:prstGeom prst="downArrow">
          <a:avLst>
            <a:gd name="adj1" fmla="val 55000"/>
            <a:gd name="adj2" fmla="val 45000"/>
          </a:avLst>
        </a:prstGeom>
        <a:solidFill>
          <a:schemeClr val="accent5"/>
        </a:solidFill>
        <a:ln w="2857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711296" y="2238682"/>
        <a:ext cx="410904" cy="562191"/>
      </dsp:txXfrm>
    </dsp:sp>
    <dsp:sp modelId="{F5B1A8A2-6EE7-194C-A2B2-8955DFBB9D99}">
      <dsp:nvSpPr>
        <dsp:cNvPr id="0" name=""/>
        <dsp:cNvSpPr/>
      </dsp:nvSpPr>
      <dsp:spPr>
        <a:xfrm>
          <a:off x="8162210" y="3597042"/>
          <a:ext cx="747098" cy="747098"/>
        </a:xfrm>
        <a:prstGeom prst="downArrow">
          <a:avLst>
            <a:gd name="adj1" fmla="val 55000"/>
            <a:gd name="adj2" fmla="val 45000"/>
          </a:avLst>
        </a:prstGeom>
        <a:solidFill>
          <a:schemeClr val="accent5"/>
        </a:solidFill>
        <a:ln w="28575" cap="flat" cmpd="sng" algn="ctr">
          <a:solidFill>
            <a:schemeClr val="bg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330307" y="3597042"/>
        <a:ext cx="410904" cy="56219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FA3BE-E0FC-AE45-8423-DCEAC045D7C8}" type="datetimeFigureOut">
              <a:rPr lang="en-US" smtClean="0"/>
              <a:t>9/11/23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239FB-7A1F-164F-9479-C3A68D9D7546}" type="slidenum">
              <a:rPr lang="en-US" smtClean="0"/>
              <a:t>‹#›</a:t>
            </a:fld>
            <a:endParaRPr lang="en-US"/>
          </a:p>
        </p:txBody>
      </p:sp>
    </p:spTree>
    <p:extLst>
      <p:ext uri="{BB962C8B-B14F-4D97-AF65-F5344CB8AC3E}">
        <p14:creationId xmlns:p14="http://schemas.microsoft.com/office/powerpoint/2010/main" val="21989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025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0732485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113</a:t>
            </a:fld>
            <a:endParaRPr lang="en-US"/>
          </a:p>
        </p:txBody>
      </p:sp>
    </p:spTree>
    <p:extLst>
      <p:ext uri="{BB962C8B-B14F-4D97-AF65-F5344CB8AC3E}">
        <p14:creationId xmlns:p14="http://schemas.microsoft.com/office/powerpoint/2010/main" val="24205346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114</a:t>
            </a:fld>
            <a:endParaRPr lang="en-US"/>
          </a:p>
        </p:txBody>
      </p:sp>
    </p:spTree>
    <p:extLst>
      <p:ext uri="{BB962C8B-B14F-4D97-AF65-F5344CB8AC3E}">
        <p14:creationId xmlns:p14="http://schemas.microsoft.com/office/powerpoint/2010/main" val="30033079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60536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9812010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204308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121</a:t>
            </a:fld>
            <a:endParaRPr lang="en-US"/>
          </a:p>
        </p:txBody>
      </p:sp>
    </p:spTree>
    <p:extLst>
      <p:ext uri="{BB962C8B-B14F-4D97-AF65-F5344CB8AC3E}">
        <p14:creationId xmlns:p14="http://schemas.microsoft.com/office/powerpoint/2010/main" val="3153486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1062749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441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1860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457830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37573033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47158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456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rgbClr val="FFFF00"/>
              </a:highlight>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21416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08550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13153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823353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CE4BC2-AD7B-AF42-A046-869D8A722188}" type="slidenum">
              <a:rPr kumimoji="0" lang="en-US" sz="1400" b="0" i="0" u="none" strike="noStrike" kern="0" cap="none" spc="0" normalizeH="0" baseline="0" noProof="0" smtClean="0">
                <a:ln>
                  <a:noFill/>
                </a:ln>
                <a:solidFill>
                  <a:srgbClr val="000000"/>
                </a:solidFill>
                <a:effectLst/>
                <a:uLnTx/>
                <a:uFillTx/>
                <a:latin typeface="Arial"/>
                <a:ea typeface="ＭＳ Ｐゴシック" pitchFamily="-108" charset="-128"/>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Tree>
    <p:extLst>
      <p:ext uri="{BB962C8B-B14F-4D97-AF65-F5344CB8AC3E}">
        <p14:creationId xmlns:p14="http://schemas.microsoft.com/office/powerpoint/2010/main" val="1588657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832700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8900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7039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9786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26</a:t>
            </a:fld>
            <a:endParaRPr lang="en-US"/>
          </a:p>
        </p:txBody>
      </p:sp>
    </p:spTree>
    <p:extLst>
      <p:ext uri="{BB962C8B-B14F-4D97-AF65-F5344CB8AC3E}">
        <p14:creationId xmlns:p14="http://schemas.microsoft.com/office/powerpoint/2010/main" val="2193590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371052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29</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dirty="0">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2686324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7736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5929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8258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33</a:t>
            </a:fld>
            <a:endParaRPr lang="en-US"/>
          </a:p>
        </p:txBody>
      </p:sp>
    </p:spTree>
    <p:extLst>
      <p:ext uri="{BB962C8B-B14F-4D97-AF65-F5344CB8AC3E}">
        <p14:creationId xmlns:p14="http://schemas.microsoft.com/office/powerpoint/2010/main" val="3272883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35</a:t>
            </a:fld>
            <a:endParaRPr lang="en-US"/>
          </a:p>
        </p:txBody>
      </p:sp>
    </p:spTree>
    <p:extLst>
      <p:ext uri="{BB962C8B-B14F-4D97-AF65-F5344CB8AC3E}">
        <p14:creationId xmlns:p14="http://schemas.microsoft.com/office/powerpoint/2010/main" val="1698434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628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69431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4479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78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93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8107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completed matrix in perfect comic sans writing</a:t>
            </a:r>
          </a:p>
        </p:txBody>
      </p:sp>
      <p:sp>
        <p:nvSpPr>
          <p:cNvPr id="4" name="Slide Number Placeholder 3"/>
          <p:cNvSpPr>
            <a:spLocks noGrp="1"/>
          </p:cNvSpPr>
          <p:nvPr>
            <p:ph type="sldNum" sz="quarter" idx="10"/>
          </p:nvPr>
        </p:nvSpPr>
        <p:spPr/>
        <p:txBody>
          <a:bodyPr/>
          <a:lstStyle/>
          <a:p>
            <a:pPr marL="0" marR="0" lvl="0" indent="0" algn="r" defTabSz="935493" rtl="0" eaLnBrk="1" fontAlgn="auto" latinLnBrk="0" hangingPunct="1">
              <a:lnSpc>
                <a:spcPct val="100000"/>
              </a:lnSpc>
              <a:spcBef>
                <a:spcPts val="0"/>
              </a:spcBef>
              <a:spcAft>
                <a:spcPts val="0"/>
              </a:spcAft>
              <a:buClrTx/>
              <a:buSzTx/>
              <a:buFontTx/>
              <a:buNone/>
              <a:tabLst/>
              <a:defRPr/>
            </a:pPr>
            <a:fld id="{B20B5407-ADA9-4964-A34E-E0501CBD2C64}" type="slidenum">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35493"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314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90000"/>
              </a:lnSpc>
              <a:spcBef>
                <a:spcPct val="20000"/>
              </a:spcBef>
              <a:buNone/>
            </a:pPr>
            <a:r>
              <a:rPr lang="en-US" b="1" dirty="0">
                <a:latin typeface="Arial"/>
                <a:ea typeface="ＭＳ Ｐゴシック"/>
                <a:cs typeface="Arial"/>
              </a:rPr>
              <a:t>Trainers:</a:t>
            </a:r>
            <a:r>
              <a:rPr lang="en-US" dirty="0">
                <a:latin typeface="Arial"/>
                <a:ea typeface="ＭＳ Ｐゴシック"/>
                <a:cs typeface="Arial"/>
              </a:rPr>
              <a:t>  refer to training manual for:</a:t>
            </a:r>
          </a:p>
          <a:p>
            <a:pPr marL="457200" indent="-298450">
              <a:lnSpc>
                <a:spcPct val="90000"/>
              </a:lnSpc>
              <a:spcBef>
                <a:spcPct val="20000"/>
              </a:spcBef>
              <a:buFontTx/>
              <a:buChar char="-"/>
            </a:pPr>
            <a:r>
              <a:rPr lang="en-US" dirty="0">
                <a:latin typeface="Arial"/>
                <a:ea typeface="ＭＳ Ｐゴシック"/>
                <a:cs typeface="Arial"/>
              </a:rPr>
              <a:t>Tips on presenting the overview content</a:t>
            </a:r>
          </a:p>
          <a:p>
            <a:pPr marL="457200" indent="-298450">
              <a:lnSpc>
                <a:spcPct val="90000"/>
              </a:lnSpc>
              <a:spcBef>
                <a:spcPct val="20000"/>
              </a:spcBef>
              <a:buFontTx/>
              <a:buChar char="-"/>
            </a:pPr>
            <a:r>
              <a:rPr lang="en-US" dirty="0">
                <a:latin typeface="Arial"/>
                <a:ea typeface="ＭＳ Ｐゴシック"/>
                <a:cs typeface="Arial"/>
              </a:rPr>
              <a:t>Explanation for short activity periods and ideas for teaching this to teams</a:t>
            </a:r>
          </a:p>
          <a:p>
            <a:pPr marL="457200" indent="-298450">
              <a:lnSpc>
                <a:spcPct val="90000"/>
              </a:lnSpc>
              <a:spcBef>
                <a:spcPct val="20000"/>
              </a:spcBef>
              <a:buFontTx/>
              <a:buChar char="-"/>
            </a:pPr>
            <a:r>
              <a:rPr lang="en-US" dirty="0">
                <a:latin typeface="Arial"/>
                <a:ea typeface="ＭＳ Ｐゴシック"/>
                <a:cs typeface="Arial"/>
              </a:rPr>
              <a:t>Ideas </a:t>
            </a:r>
            <a:r>
              <a:rPr lang="en-US" baseline="0" dirty="0">
                <a:latin typeface="Arial"/>
                <a:ea typeface="ＭＳ Ｐゴシック"/>
                <a:cs typeface="Arial"/>
              </a:rPr>
              <a:t>for </a:t>
            </a:r>
            <a:r>
              <a:rPr lang="en-US" dirty="0">
                <a:latin typeface="Arial"/>
                <a:ea typeface="ＭＳ Ｐゴシック"/>
                <a:cs typeface="Arial"/>
              </a:rPr>
              <a:t>facilitating review and team action planning</a:t>
            </a:r>
          </a:p>
          <a:p>
            <a:pPr marL="0" indent="0">
              <a:buFontTx/>
              <a:buNone/>
            </a:pPr>
            <a:endParaRPr lang="en-US" dirty="0">
              <a:latin typeface="Arial" pitchFamily="-1" charset="0"/>
              <a:ea typeface="ＭＳ Ｐゴシック" pitchFamily="-108" charset="-128"/>
              <a:cs typeface="Arial"/>
            </a:endParaRP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1445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8247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1556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534058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2589806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C9AF2-F1A4-DA4C-BC7C-B8F326A5CB2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64899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771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51</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1322673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104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C70DB1-D182-B942-B0E6-506EFAEBBAE1}" type="slidenum">
              <a:rPr lang="en-US" smtClean="0"/>
              <a:t>53</a:t>
            </a:fld>
            <a:endParaRPr lang="en-US"/>
          </a:p>
        </p:txBody>
      </p:sp>
    </p:spTree>
    <p:extLst>
      <p:ext uri="{BB962C8B-B14F-4D97-AF65-F5344CB8AC3E}">
        <p14:creationId xmlns:p14="http://schemas.microsoft.com/office/powerpoint/2010/main" val="3835109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TRAINER NOTE: Give teams several minutes each to introduce themselves and their school- including any previous experiences with PBIS. </a:t>
            </a:r>
          </a:p>
        </p:txBody>
      </p:sp>
    </p:spTree>
    <p:extLst>
      <p:ext uri="{BB962C8B-B14F-4D97-AF65-F5344CB8AC3E}">
        <p14:creationId xmlns:p14="http://schemas.microsoft.com/office/powerpoint/2010/main" val="2616833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54</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564548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55</a:t>
            </a:fld>
            <a:endParaRPr lang="en-US"/>
          </a:p>
        </p:txBody>
      </p:sp>
    </p:spTree>
    <p:extLst>
      <p:ext uri="{BB962C8B-B14F-4D97-AF65-F5344CB8AC3E}">
        <p14:creationId xmlns:p14="http://schemas.microsoft.com/office/powerpoint/2010/main" val="1920479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56</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4496234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CE051-318D-4944-9A52-CE899A92E54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PBIS Leadership Forum October 2018</a:t>
            </a:r>
          </a:p>
        </p:txBody>
      </p:sp>
      <p:sp>
        <p:nvSpPr>
          <p:cNvPr id="7" name="Footer Placeholder 6"/>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3642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13824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F4387-EA0E-CE42-9B75-4BEF7C48DC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777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9284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7621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62</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7729238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1690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8094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30365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0226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67</a:t>
            </a:fld>
            <a:endParaRPr lang="en-US"/>
          </a:p>
        </p:txBody>
      </p:sp>
    </p:spTree>
    <p:extLst>
      <p:ext uri="{BB962C8B-B14F-4D97-AF65-F5344CB8AC3E}">
        <p14:creationId xmlns:p14="http://schemas.microsoft.com/office/powerpoint/2010/main" val="574244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mn-lt"/>
                <a:ea typeface="ＭＳ Ｐゴシック"/>
                <a:cs typeface="Calibri"/>
              </a:rPr>
              <a:t>https://www.pbis.org/resource/supporting-and-responding-to-behavior-evidence-based-classroom-strategies-for-teachers</a:t>
            </a:r>
          </a:p>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8634719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41015689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C70DB1-D182-B942-B0E6-506EFAEBBAE1}" type="slidenum">
              <a:rPr lang="en-US" smtClean="0"/>
              <a:t>70</a:t>
            </a:fld>
            <a:endParaRPr lang="en-US"/>
          </a:p>
        </p:txBody>
      </p:sp>
    </p:spTree>
    <p:extLst>
      <p:ext uri="{BB962C8B-B14F-4D97-AF65-F5344CB8AC3E}">
        <p14:creationId xmlns:p14="http://schemas.microsoft.com/office/powerpoint/2010/main" val="26107528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1724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0877345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74</a:t>
            </a:fld>
            <a:endParaRPr lang="en-US"/>
          </a:p>
        </p:txBody>
      </p:sp>
    </p:spTree>
    <p:extLst>
      <p:ext uri="{BB962C8B-B14F-4D97-AF65-F5344CB8AC3E}">
        <p14:creationId xmlns:p14="http://schemas.microsoft.com/office/powerpoint/2010/main" val="9389116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75</a:t>
            </a:fld>
            <a:endParaRPr lang="en-US"/>
          </a:p>
        </p:txBody>
      </p:sp>
    </p:spTree>
    <p:extLst>
      <p:ext uri="{BB962C8B-B14F-4D97-AF65-F5344CB8AC3E}">
        <p14:creationId xmlns:p14="http://schemas.microsoft.com/office/powerpoint/2010/main" val="5376937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78</a:t>
            </a:fld>
            <a:endParaRPr lang="en-US"/>
          </a:p>
        </p:txBody>
      </p:sp>
    </p:spTree>
    <p:extLst>
      <p:ext uri="{BB962C8B-B14F-4D97-AF65-F5344CB8AC3E}">
        <p14:creationId xmlns:p14="http://schemas.microsoft.com/office/powerpoint/2010/main" val="654847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0388006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79</a:t>
            </a:fld>
            <a:endParaRPr lang="en-US"/>
          </a:p>
        </p:txBody>
      </p:sp>
    </p:spTree>
    <p:extLst>
      <p:ext uri="{BB962C8B-B14F-4D97-AF65-F5344CB8AC3E}">
        <p14:creationId xmlns:p14="http://schemas.microsoft.com/office/powerpoint/2010/main" val="16998255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80</a:t>
            </a:fld>
            <a:endParaRPr lang="en-US"/>
          </a:p>
        </p:txBody>
      </p:sp>
    </p:spTree>
    <p:extLst>
      <p:ext uri="{BB962C8B-B14F-4D97-AF65-F5344CB8AC3E}">
        <p14:creationId xmlns:p14="http://schemas.microsoft.com/office/powerpoint/2010/main" val="36464465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82</a:t>
            </a:fld>
            <a:endParaRPr lang="en-US"/>
          </a:p>
        </p:txBody>
      </p:sp>
    </p:spTree>
    <p:extLst>
      <p:ext uri="{BB962C8B-B14F-4D97-AF65-F5344CB8AC3E}">
        <p14:creationId xmlns:p14="http://schemas.microsoft.com/office/powerpoint/2010/main" val="16490070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www.pbis.org</a:t>
            </a:r>
            <a:r>
              <a:rPr lang="en-US" dirty="0"/>
              <a:t>/resource/habits-of-effective-classroom-practice</a:t>
            </a:r>
          </a:p>
        </p:txBody>
      </p:sp>
      <p:sp>
        <p:nvSpPr>
          <p:cNvPr id="4" name="Slide Number Placeholder 3"/>
          <p:cNvSpPr>
            <a:spLocks noGrp="1"/>
          </p:cNvSpPr>
          <p:nvPr>
            <p:ph type="sldNum" sz="quarter" idx="5"/>
          </p:nvPr>
        </p:nvSpPr>
        <p:spPr/>
        <p:txBody>
          <a:bodyPr/>
          <a:lstStyle/>
          <a:p>
            <a:fld id="{7A5239FB-7A1F-164F-9479-C3A68D9D7546}" type="slidenum">
              <a:rPr lang="en-US" smtClean="0"/>
              <a:t>83</a:t>
            </a:fld>
            <a:endParaRPr lang="en-US"/>
          </a:p>
        </p:txBody>
      </p:sp>
    </p:spTree>
    <p:extLst>
      <p:ext uri="{BB962C8B-B14F-4D97-AF65-F5344CB8AC3E}">
        <p14:creationId xmlns:p14="http://schemas.microsoft.com/office/powerpoint/2010/main" val="23422898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8540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927567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0123068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5999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048206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89</a:t>
            </a:fld>
            <a:endParaRPr lang="en-US"/>
          </a:p>
        </p:txBody>
      </p:sp>
    </p:spTree>
    <p:extLst>
      <p:ext uri="{BB962C8B-B14F-4D97-AF65-F5344CB8AC3E}">
        <p14:creationId xmlns:p14="http://schemas.microsoft.com/office/powerpoint/2010/main" val="2765089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6638314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471024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92</a:t>
            </a:fld>
            <a:endParaRPr lang="en-US"/>
          </a:p>
        </p:txBody>
      </p:sp>
    </p:spTree>
    <p:extLst>
      <p:ext uri="{BB962C8B-B14F-4D97-AF65-F5344CB8AC3E}">
        <p14:creationId xmlns:p14="http://schemas.microsoft.com/office/powerpoint/2010/main" val="38222527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073">
              <a:defRPr/>
            </a:pPr>
            <a:endParaRPr lang="en-US" sz="1600" dirty="0"/>
          </a:p>
        </p:txBody>
      </p:sp>
      <p:sp>
        <p:nvSpPr>
          <p:cNvPr id="4" name="Slide Number Placeholder 3"/>
          <p:cNvSpPr>
            <a:spLocks noGrp="1"/>
          </p:cNvSpPr>
          <p:nvPr>
            <p:ph type="sldNum" sz="quarter" idx="5"/>
          </p:nvPr>
        </p:nvSpPr>
        <p:spPr/>
        <p:txBody>
          <a:bodyPr/>
          <a:lstStyle/>
          <a:p>
            <a:fld id="{642C9308-CF24-F044-9EA2-DA2C236CB241}" type="slidenum">
              <a:rPr lang="en-US" smtClean="0"/>
              <a:t>94</a:t>
            </a:fld>
            <a:endParaRPr lang="en-US"/>
          </a:p>
        </p:txBody>
      </p:sp>
    </p:spTree>
    <p:extLst>
      <p:ext uri="{BB962C8B-B14F-4D97-AF65-F5344CB8AC3E}">
        <p14:creationId xmlns:p14="http://schemas.microsoft.com/office/powerpoint/2010/main" val="13813613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95</a:t>
            </a:fld>
            <a:endParaRPr lang="en-US"/>
          </a:p>
        </p:txBody>
      </p:sp>
    </p:spTree>
    <p:extLst>
      <p:ext uri="{BB962C8B-B14F-4D97-AF65-F5344CB8AC3E}">
        <p14:creationId xmlns:p14="http://schemas.microsoft.com/office/powerpoint/2010/main" val="41216890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96</a:t>
            </a:fld>
            <a:endParaRPr lang="en-US"/>
          </a:p>
        </p:txBody>
      </p:sp>
    </p:spTree>
    <p:extLst>
      <p:ext uri="{BB962C8B-B14F-4D97-AF65-F5344CB8AC3E}">
        <p14:creationId xmlns:p14="http://schemas.microsoft.com/office/powerpoint/2010/main" val="10860868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97</a:t>
            </a:fld>
            <a:endParaRPr lang="en-US"/>
          </a:p>
        </p:txBody>
      </p:sp>
    </p:spTree>
    <p:extLst>
      <p:ext uri="{BB962C8B-B14F-4D97-AF65-F5344CB8AC3E}">
        <p14:creationId xmlns:p14="http://schemas.microsoft.com/office/powerpoint/2010/main" val="6211548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98</a:t>
            </a:fld>
            <a:endParaRPr lang="en-US"/>
          </a:p>
        </p:txBody>
      </p:sp>
    </p:spTree>
    <p:extLst>
      <p:ext uri="{BB962C8B-B14F-4D97-AF65-F5344CB8AC3E}">
        <p14:creationId xmlns:p14="http://schemas.microsoft.com/office/powerpoint/2010/main" val="29159257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99</a:t>
            </a:fld>
            <a:endParaRPr lang="en-US"/>
          </a:p>
        </p:txBody>
      </p:sp>
    </p:spTree>
    <p:extLst>
      <p:ext uri="{BB962C8B-B14F-4D97-AF65-F5344CB8AC3E}">
        <p14:creationId xmlns:p14="http://schemas.microsoft.com/office/powerpoint/2010/main" val="2763998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100</a:t>
            </a:fld>
            <a:endParaRPr lang="en-US"/>
          </a:p>
        </p:txBody>
      </p:sp>
    </p:spTree>
    <p:extLst>
      <p:ext uri="{BB962C8B-B14F-4D97-AF65-F5344CB8AC3E}">
        <p14:creationId xmlns:p14="http://schemas.microsoft.com/office/powerpoint/2010/main" val="325145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0" fontAlgn="base" latinLnBrk="0" hangingPunct="0">
              <a:lnSpc>
                <a:spcPct val="100000"/>
              </a:lnSpc>
              <a:spcBef>
                <a:spcPct val="30000"/>
              </a:spcBef>
              <a:spcAft>
                <a:spcPct val="0"/>
              </a:spcAft>
              <a:buClrTx/>
              <a:buSzTx/>
              <a:buFontTx/>
              <a:buNone/>
              <a:tabLst/>
              <a:defRPr/>
            </a:pPr>
            <a:r>
              <a:rPr lang="en-US" b="0" dirty="0">
                <a:effectLst/>
              </a:rPr>
              <a:t>TRAINERS: Go directly to https://</a:t>
            </a:r>
            <a:r>
              <a:rPr lang="en-US" b="0" dirty="0" err="1">
                <a:effectLst/>
              </a:rPr>
              <a:t>nepbis.org</a:t>
            </a:r>
            <a:r>
              <a:rPr lang="en-US" b="0" dirty="0">
                <a:effectLst/>
              </a:rPr>
              <a:t>/ and demonstrate how to access relevant materials.</a:t>
            </a:r>
          </a:p>
          <a:p>
            <a:pPr marL="158750" indent="0" rtl="0" fontAlgn="base">
              <a:buNone/>
            </a:pPr>
            <a:endParaRPr lang="en-US" b="0" dirty="0">
              <a:effectLst/>
            </a:endParaRPr>
          </a:p>
          <a:p>
            <a:pPr marL="158750" indent="0" rtl="0" fontAlgn="base">
              <a:buNone/>
            </a:pPr>
            <a:endParaRPr lang="en-US" b="0" dirty="0">
              <a:effectLst/>
            </a:endParaRPr>
          </a:p>
        </p:txBody>
      </p:sp>
    </p:spTree>
    <p:extLst>
      <p:ext uri="{BB962C8B-B14F-4D97-AF65-F5344CB8AC3E}">
        <p14:creationId xmlns:p14="http://schemas.microsoft.com/office/powerpoint/2010/main" val="21612778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79584-CF5B-487F-A130-3057547DB235}" type="slidenum">
              <a:rPr lang="en-US" smtClean="0"/>
              <a:pPr/>
              <a:t>101</a:t>
            </a:fld>
            <a:endParaRPr lang="en-US"/>
          </a:p>
        </p:txBody>
      </p:sp>
    </p:spTree>
    <p:extLst>
      <p:ext uri="{BB962C8B-B14F-4D97-AF65-F5344CB8AC3E}">
        <p14:creationId xmlns:p14="http://schemas.microsoft.com/office/powerpoint/2010/main" val="11277595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102</a:t>
            </a:fld>
            <a:endParaRPr lang="en-US"/>
          </a:p>
        </p:txBody>
      </p:sp>
    </p:spTree>
    <p:extLst>
      <p:ext uri="{BB962C8B-B14F-4D97-AF65-F5344CB8AC3E}">
        <p14:creationId xmlns:p14="http://schemas.microsoft.com/office/powerpoint/2010/main" val="2457634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44590-5357-4DD2-9A92-5F022B85C2C2}" type="slidenum">
              <a:rPr lang="en-US" smtClean="0"/>
              <a:pPr/>
              <a:t>103</a:t>
            </a:fld>
            <a:endParaRPr lang="en-US" dirty="0"/>
          </a:p>
        </p:txBody>
      </p:sp>
    </p:spTree>
    <p:extLst>
      <p:ext uri="{BB962C8B-B14F-4D97-AF65-F5344CB8AC3E}">
        <p14:creationId xmlns:p14="http://schemas.microsoft.com/office/powerpoint/2010/main" val="19473067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105</a:t>
            </a:fld>
            <a:endParaRPr lang="en-US"/>
          </a:p>
        </p:txBody>
      </p:sp>
    </p:spTree>
    <p:extLst>
      <p:ext uri="{BB962C8B-B14F-4D97-AF65-F5344CB8AC3E}">
        <p14:creationId xmlns:p14="http://schemas.microsoft.com/office/powerpoint/2010/main" val="34434651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5378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770731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108</a:t>
            </a:fld>
            <a:endParaRPr lang="en-US"/>
          </a:p>
        </p:txBody>
      </p:sp>
    </p:spTree>
    <p:extLst>
      <p:ext uri="{BB962C8B-B14F-4D97-AF65-F5344CB8AC3E}">
        <p14:creationId xmlns:p14="http://schemas.microsoft.com/office/powerpoint/2010/main" val="39914659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109</a:t>
            </a:fld>
            <a:endParaRPr lang="en-US"/>
          </a:p>
        </p:txBody>
      </p:sp>
    </p:spTree>
    <p:extLst>
      <p:ext uri="{BB962C8B-B14F-4D97-AF65-F5344CB8AC3E}">
        <p14:creationId xmlns:p14="http://schemas.microsoft.com/office/powerpoint/2010/main" val="8649465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110</a:t>
            </a:fld>
            <a:endParaRPr lang="en-US"/>
          </a:p>
        </p:txBody>
      </p:sp>
    </p:spTree>
    <p:extLst>
      <p:ext uri="{BB962C8B-B14F-4D97-AF65-F5344CB8AC3E}">
        <p14:creationId xmlns:p14="http://schemas.microsoft.com/office/powerpoint/2010/main" val="34270190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847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39546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38591509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065933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381890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71050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1842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85727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66965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022521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923094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4684276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413463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031934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0003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5"/>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96901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1694499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684089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4046124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2767295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5"/>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34" name="Google Shape;234;p19"/>
          <p:cNvGrpSpPr/>
          <p:nvPr/>
        </p:nvGrpSpPr>
        <p:grpSpPr>
          <a:xfrm>
            <a:off x="-28" y="3881238"/>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26998391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5998253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3612040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79913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3640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46441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273382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945336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672603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4011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885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923890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002060"/>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4917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75470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468967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9424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4263441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867635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2881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3681295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266501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159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272820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99362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1508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8817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1452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017651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9/11/23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40886543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74886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805524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796888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5686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7069311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691133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1851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136314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2963573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8198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93334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698547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1672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87171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3982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9763539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8132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9/11/23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4167398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944030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08346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74387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71833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2746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864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17571615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798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283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8595645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253422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 name="Google Shape;16;p2"/>
          <p:cNvSpPr/>
          <p:nvPr/>
        </p:nvSpPr>
        <p:spPr>
          <a:xfrm>
            <a:off x="8920000" y="3161482"/>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dirty="0"/>
          </a:p>
        </p:txBody>
      </p:sp>
    </p:spTree>
    <p:extLst>
      <p:ext uri="{BB962C8B-B14F-4D97-AF65-F5344CB8AC3E}">
        <p14:creationId xmlns:p14="http://schemas.microsoft.com/office/powerpoint/2010/main" val="1691655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76286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ct val="75000"/>
              <a:buFont typeface="Open Sans SemiBold"/>
              <a:buAutoNum type="arabicPeriod"/>
              <a:defRPr sz="1500">
                <a:solidFill>
                  <a:srgbClr val="4E4C7A"/>
                </a:solidFill>
                <a:latin typeface="Calibri" panose="020F0502020204030204" pitchFamily="34" charset="0"/>
                <a:cs typeface="Calibri" panose="020F0502020204030204" pitchFamily="34" charset="0"/>
              </a:defRPr>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dirty="0"/>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345376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solidFill>
                  <a:srgbClr val="00023D"/>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dirty="0"/>
          </a:p>
        </p:txBody>
      </p:sp>
    </p:spTree>
    <p:extLst>
      <p:ext uri="{BB962C8B-B14F-4D97-AF65-F5344CB8AC3E}">
        <p14:creationId xmlns:p14="http://schemas.microsoft.com/office/powerpoint/2010/main" val="9191716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5"/>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8" y="14"/>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800306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atin typeface="Calibri" panose="020F0502020204030204" pitchFamily="34" charset="0"/>
                <a:cs typeface="Calibri" panose="020F0502020204030204" pitchFamily="34" charset="0"/>
              </a:defRPr>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3981469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593492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04551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7470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92587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5"/>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8" y="14"/>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644625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95398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5"/>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8" y="14"/>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562217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7925197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8" y="14"/>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287146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5"/>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8" y="14"/>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10566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526566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8" y="14"/>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272675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4"/>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1380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95762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solidFill>
                  <a:srgbClr val="4E4C7A"/>
                </a:solidFill>
                <a:latin typeface="Calibri" panose="020F0502020204030204" pitchFamily="34" charset="0"/>
                <a:cs typeface="Calibri" panose="020F0502020204030204" pitchFamily="34" charset="0"/>
              </a:defRPr>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5"/>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40538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088916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dirty="0"/>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52410" y="3778979"/>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8" y="14"/>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021481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14013" y="-1702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dirty="0">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000" dirty="0">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000" dirty="0">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000" b="1" dirty="0">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19220534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7433252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6519099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978357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6046137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5505750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405732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083138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82031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22419835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BA52C-99B0-AD4C-9FF8-9C1C71567A7B}" type="slidenum">
              <a:rPr lang="en-US"/>
              <a:pPr>
                <a:defRPr/>
              </a:pPr>
              <a:t>‹#›</a:t>
            </a:fld>
            <a:endParaRPr lang="en-US"/>
          </a:p>
        </p:txBody>
      </p:sp>
    </p:spTree>
    <p:extLst>
      <p:ext uri="{BB962C8B-B14F-4D97-AF65-F5344CB8AC3E}">
        <p14:creationId xmlns:p14="http://schemas.microsoft.com/office/powerpoint/2010/main" val="14165915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1125099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extLst>
      <p:ext uri="{BB962C8B-B14F-4D97-AF65-F5344CB8AC3E}">
        <p14:creationId xmlns:p14="http://schemas.microsoft.com/office/powerpoint/2010/main" val="26503525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38AD8-E552-5B47-A76B-6D5A4F9C0DEF}" type="slidenum">
              <a:rPr lang="en-US"/>
              <a:pPr>
                <a:defRPr/>
              </a:pPr>
              <a:t>‹#›</a:t>
            </a:fld>
            <a:endParaRPr lang="en-US"/>
          </a:p>
        </p:txBody>
      </p:sp>
    </p:spTree>
    <p:extLst>
      <p:ext uri="{BB962C8B-B14F-4D97-AF65-F5344CB8AC3E}">
        <p14:creationId xmlns:p14="http://schemas.microsoft.com/office/powerpoint/2010/main" val="41506580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12575898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8967742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800671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5300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4.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5.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6.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theme" Target="../theme/theme8.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082262322"/>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6" r:id="rId3"/>
    <p:sldLayoutId id="2147483663" r:id="rId4"/>
    <p:sldLayoutId id="2147483676" r:id="rId5"/>
    <p:sldLayoutId id="2147483665" r:id="rId6"/>
    <p:sldLayoutId id="2147483711" r:id="rId7"/>
    <p:sldLayoutId id="2147483713" r:id="rId8"/>
    <p:sldLayoutId id="2147483714" r:id="rId9"/>
    <p:sldLayoutId id="2147483715" r:id="rId10"/>
    <p:sldLayoutId id="2147483718" r:id="rId11"/>
    <p:sldLayoutId id="2147483822" r:id="rId12"/>
    <p:sldLayoutId id="2147483838"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2181650184"/>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385039883"/>
      </p:ext>
    </p:extLst>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3023556743"/>
      </p:ext>
    </p:extLst>
  </p:cSld>
  <p:clrMap bg1="lt1" tx1="dk1" bg2="dk2" tx2="lt2" accent1="accent1" accent2="accent2" accent3="accent3" accent4="accent4" accent5="accent5" accent6="accent6" hlink="hlink" folHlink="folHlink"/>
  <p:sldLayoutIdLst>
    <p:sldLayoutId id="2147483687" r:id="rId1"/>
    <p:sldLayoutId id="214748369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848898245"/>
      </p:ext>
    </p:extLst>
  </p:cSld>
  <p:clrMap bg1="lt1" tx1="dk1" bg2="dk2" tx2="lt2" accent1="accent1" accent2="accent2" accent3="accent3" accent4="accent4" accent5="accent5" accent6="accent6" hlink="hlink" folHlink="folHlink"/>
  <p:sldLayoutIdLst>
    <p:sldLayoutId id="2147483693" r:id="rId1"/>
    <p:sldLayoutId id="214748369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206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031248077"/>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3327693675"/>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861767518"/>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5" r:id="rId11"/>
    <p:sldLayoutId id="2147483756" r:id="rId12"/>
    <p:sldLayoutId id="2147483757" r:id="rId13"/>
    <p:sldLayoutId id="2147483758" r:id="rId14"/>
    <p:sldLayoutId id="2147483759" r:id="rId1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1472188097"/>
      </p:ext>
    </p:extLst>
  </p:cSld>
  <p:clrMap bg1="lt1" tx1="dk1" bg2="dk2" tx2="lt2" accent1="accent1" accent2="accent2" accent3="accent3" accent4="accent4" accent5="accent5" accent6="accent6" hlink="hlink" folHlink="folHlink"/>
  <p:sldLayoutIdLst>
    <p:sldLayoutId id="2147483761" r:id="rId1"/>
    <p:sldLayoutId id="2147483765" r:id="rId2"/>
    <p:sldLayoutId id="2147483766" r:id="rId3"/>
    <p:sldLayoutId id="2147483767" r:id="rId4"/>
    <p:sldLayoutId id="2147483769" r:id="rId5"/>
    <p:sldLayoutId id="2147483772" r:id="rId6"/>
    <p:sldLayoutId id="214748377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4E4C7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ln w="508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253726787"/>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4044944947"/>
      </p:ext>
    </p:extLst>
  </p:cSld>
  <p:clrMap bg1="lt1" tx1="dk1" bg2="dk2" tx2="lt2" accent1="accent1" accent2="accent2" accent3="accent3" accent4="accent4" accent5="accent5" accent6="accent6" hlink="hlink" folHlink="folHlink"/>
  <p:sldLayoutIdLst>
    <p:sldLayoutId id="2147483801" r:id="rId1"/>
    <p:sldLayoutId id="2147483802"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nepbis@uconn.edu" TargetMode="External"/><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hyperlink" Target="https://nepbis.org/find-an-endorsed-nepbis-trainer/" TargetMode="External"/><Relationship Id="rId5" Type="http://schemas.openxmlformats.org/officeDocument/2006/relationships/hyperlink" Target="https://www.pbis.org/about/pbis-state-coordinators" TargetMode="External"/><Relationship Id="rId4" Type="http://schemas.openxmlformats.org/officeDocument/2006/relationships/hyperlink" Target="https://nepbi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4.xml"/><Relationship Id="rId1" Type="http://schemas.openxmlformats.org/officeDocument/2006/relationships/slideLayout" Target="../slideLayouts/slideLayout10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5.xml"/><Relationship Id="rId1" Type="http://schemas.openxmlformats.org/officeDocument/2006/relationships/slideLayout" Target="../slideLayouts/slideLayout55.xml"/></Relationships>
</file>

<file path=ppt/slides/_rels/slide10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8.xml"/><Relationship Id="rId1" Type="http://schemas.openxmlformats.org/officeDocument/2006/relationships/slideLayout" Target="../slideLayouts/slideLayout9.xml"/><Relationship Id="rId4" Type="http://schemas.openxmlformats.org/officeDocument/2006/relationships/hyperlink" Target="https://nepbis.org/tier-1-school-wide/pbis-exemplar-resource-repository/"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9.xml"/><Relationship Id="rId1" Type="http://schemas.openxmlformats.org/officeDocument/2006/relationships/slideLayout" Target="../slideLayouts/slideLayout102.xml"/></Relationships>
</file>

<file path=ppt/slides/_rels/slide1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0.xml"/><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3.xml"/><Relationship Id="rId1" Type="http://schemas.openxmlformats.org/officeDocument/2006/relationships/slideLayout" Target="../slideLayouts/slideLayout44.xml"/></Relationships>
</file>

<file path=ppt/slides/_rels/slide1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4.xml"/><Relationship Id="rId1" Type="http://schemas.openxmlformats.org/officeDocument/2006/relationships/slideLayout" Target="../slideLayouts/slideLayout44.xml"/><Relationship Id="rId4" Type="http://schemas.openxmlformats.org/officeDocument/2006/relationships/image" Target="../media/image28.jpeg"/></Relationships>
</file>

<file path=ppt/slides/_rels/slide1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06.xml"/><Relationship Id="rId1" Type="http://schemas.openxmlformats.org/officeDocument/2006/relationships/slideLayout" Target="../slideLayouts/slideLayout1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07.xml"/><Relationship Id="rId1" Type="http://schemas.openxmlformats.org/officeDocument/2006/relationships/slideLayout" Target="../slideLayouts/slideLayout1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8.xml"/><Relationship Id="rId1" Type="http://schemas.openxmlformats.org/officeDocument/2006/relationships/slideLayout" Target="../slideLayouts/slideLayout4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1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09.xml"/><Relationship Id="rId1" Type="http://schemas.openxmlformats.org/officeDocument/2006/relationships/slideLayout" Target="../slideLayouts/slideLayout6.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1.xml"/></Relationships>
</file>

<file path=ppt/slides/_rels/slide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1.xml"/><Relationship Id="rId1" Type="http://schemas.openxmlformats.org/officeDocument/2006/relationships/slideLayout" Target="../slideLayouts/slideLayout55.xml"/></Relationships>
</file>

<file path=ppt/slides/_rels/slide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2.xml"/><Relationship Id="rId1" Type="http://schemas.openxmlformats.org/officeDocument/2006/relationships/slideLayout" Target="../slideLayouts/slideLayout55.xml"/></Relationships>
</file>

<file path=ppt/slides/_rels/slide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3.xml"/><Relationship Id="rId1" Type="http://schemas.openxmlformats.org/officeDocument/2006/relationships/slideLayout" Target="../slideLayouts/slideLayout43.xml"/></Relationships>
</file>

<file path=ppt/slides/_rels/slide1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14.xml"/><Relationship Id="rId1" Type="http://schemas.openxmlformats.org/officeDocument/2006/relationships/slideLayout" Target="../slideLayouts/slideLayout5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15.xml"/><Relationship Id="rId1" Type="http://schemas.openxmlformats.org/officeDocument/2006/relationships/slideLayout" Target="../slideLayouts/slideLayout5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16.xml"/><Relationship Id="rId1" Type="http://schemas.openxmlformats.org/officeDocument/2006/relationships/slideLayout" Target="../slideLayouts/slideLayout8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image" Target="../media/image21.png"/></Relationships>
</file>

<file path=ppt/slides/_rels/slide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7.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png"/></Relationships>
</file>

<file path=ppt/slides/_rels/slide1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118.xml"/><Relationship Id="rId1" Type="http://schemas.openxmlformats.org/officeDocument/2006/relationships/slideLayout" Target="../slideLayouts/slideLayout44.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9.xml"/><Relationship Id="rId1" Type="http://schemas.openxmlformats.org/officeDocument/2006/relationships/slideLayout" Target="../slideLayouts/slideLayout44.xml"/></Relationships>
</file>

<file path=ppt/slides/_rels/slide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0.xml"/><Relationship Id="rId1" Type="http://schemas.openxmlformats.org/officeDocument/2006/relationships/slideLayout" Target="../slideLayouts/slideLayout44.xml"/><Relationship Id="rId5" Type="http://schemas.openxmlformats.org/officeDocument/2006/relationships/image" Target="../media/image25.jpeg"/><Relationship Id="rId4" Type="http://schemas.openxmlformats.org/officeDocument/2006/relationships/image" Target="../media/image24.png"/></Relationships>
</file>

<file path=ppt/slides/_rels/slide1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21.xml"/><Relationship Id="rId1" Type="http://schemas.openxmlformats.org/officeDocument/2006/relationships/slideLayout" Target="../slideLayouts/slideLayout44.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2.xml"/><Relationship Id="rId1" Type="http://schemas.openxmlformats.org/officeDocument/2006/relationships/slideLayout" Target="../slideLayouts/slideLayout44.xml"/><Relationship Id="rId4" Type="http://schemas.openxmlformats.org/officeDocument/2006/relationships/image" Target="../media/image28.jpeg"/></Relationships>
</file>

<file path=ppt/slides/_rels/slide1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3.xml"/><Relationship Id="rId1" Type="http://schemas.openxmlformats.org/officeDocument/2006/relationships/slideLayout" Target="../slideLayouts/slideLayout4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1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4.xml"/><Relationship Id="rId1" Type="http://schemas.openxmlformats.org/officeDocument/2006/relationships/slideLayout" Target="../slideLayouts/slideLayout43.xml"/></Relationships>
</file>

<file path=ppt/slides/_rels/slide1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5.xml"/><Relationship Id="rId1" Type="http://schemas.openxmlformats.org/officeDocument/2006/relationships/slideLayout" Target="../slideLayouts/slideLayout44.xml"/></Relationships>
</file>

<file path=ppt/slides/_rels/slide1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6.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5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5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hyperlink" Target="https://nepbis.org/training-of-trainers-workbook-supplemental-materials/"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8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4.xml"/><Relationship Id="rId5" Type="http://schemas.openxmlformats.org/officeDocument/2006/relationships/image" Target="../media/image25.jpe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4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4.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comments" Target="../comments/comment1.xml"/><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32.svg"/><Relationship Id="rId11" Type="http://schemas.openxmlformats.org/officeDocument/2006/relationships/image" Target="../media/image14.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nepbis.org/wp-content/uploads/2020/12/Y1-Jan-Classroom-Expectations-Matrix-Activity.docx" TargetMode="External"/><Relationship Id="rId2" Type="http://schemas.openxmlformats.org/officeDocument/2006/relationships/notesSlide" Target="../notesSlides/notesSlide33.xml"/><Relationship Id="rId1" Type="http://schemas.openxmlformats.org/officeDocument/2006/relationships/slideLayout" Target="../slideLayouts/slideLayout102.xml"/><Relationship Id="rId5" Type="http://schemas.openxmlformats.org/officeDocument/2006/relationships/image" Target="../media/image39.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5.png"/><Relationship Id="rId7" Type="http://schemas.openxmlformats.org/officeDocument/2006/relationships/diagramColors" Target="../diagrams/colors12.xm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46.tiff"/><Relationship Id="rId4" Type="http://schemas.openxmlformats.org/officeDocument/2006/relationships/image" Target="../media/image45.tiff"/></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49.jpe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3.xml"/><Relationship Id="rId1" Type="http://schemas.openxmlformats.org/officeDocument/2006/relationships/slideLayout" Target="../slideLayouts/slideLayout9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0.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0.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90.xml"/><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7.xml"/><Relationship Id="rId1" Type="http://schemas.openxmlformats.org/officeDocument/2006/relationships/slideLayout" Target="../slideLayouts/slideLayout9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102.xml"/><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diagramColors" Target="../diagrams/colors20.xml"/><Relationship Id="rId11" Type="http://schemas.openxmlformats.org/officeDocument/2006/relationships/image" Target="../media/image39.png"/><Relationship Id="rId5" Type="http://schemas.openxmlformats.org/officeDocument/2006/relationships/diagramQuickStyle" Target="../diagrams/quickStyle20.xml"/><Relationship Id="rId10" Type="http://schemas.openxmlformats.org/officeDocument/2006/relationships/image" Target="../media/image14.png"/><Relationship Id="rId4" Type="http://schemas.openxmlformats.org/officeDocument/2006/relationships/diagramLayout" Target="../diagrams/layout20.xml"/><Relationship Id="rId9"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57.png"/><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6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62.svg"/></Relationships>
</file>

<file path=ppt/slides/_rels/slide79.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63.tiff"/><Relationship Id="rId7" Type="http://schemas.openxmlformats.org/officeDocument/2006/relationships/image" Target="../media/image67.tiff"/><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66.tiff"/><Relationship Id="rId11" Type="http://schemas.openxmlformats.org/officeDocument/2006/relationships/image" Target="../media/image16.png"/><Relationship Id="rId5" Type="http://schemas.openxmlformats.org/officeDocument/2006/relationships/image" Target="../media/image65.tiff"/><Relationship Id="rId10" Type="http://schemas.openxmlformats.org/officeDocument/2006/relationships/image" Target="../media/image70.jpeg"/><Relationship Id="rId4" Type="http://schemas.openxmlformats.org/officeDocument/2006/relationships/image" Target="../media/image64.tiff"/><Relationship Id="rId9" Type="http://schemas.openxmlformats.org/officeDocument/2006/relationships/image" Target="../media/image69.tif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44.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1.xml"/><Relationship Id="rId1" Type="http://schemas.openxmlformats.org/officeDocument/2006/relationships/slideLayout" Target="../slideLayouts/slideLayout4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16.png"/><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9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354779" y="6901"/>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6315248" cy="845600"/>
          </a:xfrm>
        </p:spPr>
        <p:txBody>
          <a:bodyPr/>
          <a:lstStyle/>
          <a:p>
            <a:pPr algn="l"/>
            <a:r>
              <a:rPr lang="en-US" dirty="0">
                <a:solidFill>
                  <a:schemeClr val="tx2">
                    <a:lumMod val="10000"/>
                  </a:schemeClr>
                </a:solidFill>
              </a:rPr>
              <a:t>TRAINER INFORMATION</a:t>
            </a:r>
          </a:p>
        </p:txBody>
      </p:sp>
      <p:sp>
        <p:nvSpPr>
          <p:cNvPr id="2" name="TextBox 1">
            <a:extLst>
              <a:ext uri="{FF2B5EF4-FFF2-40B4-BE49-F238E27FC236}">
                <a16:creationId xmlns:a16="http://schemas.microsoft.com/office/drawing/2014/main" id="{6050EE81-6AC7-42BA-44C8-7EF6BDBE9645}"/>
              </a:ext>
            </a:extLst>
          </p:cNvPr>
          <p:cNvSpPr txBox="1"/>
          <p:nvPr/>
        </p:nvSpPr>
        <p:spPr>
          <a:xfrm>
            <a:off x="762000" y="853621"/>
            <a:ext cx="9829800" cy="55092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This free and accessible training material is provided through the Northeast PBIS Network and can be found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https://nepbis.org/</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School teams are highly encouraged to contact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PBIS State Coordinator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or an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NEPBIS Endorsed Trainer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for training opportunities.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If you are an experienced trainer and would like access to to our coordinating trainer workbook which offers training guidance, please email us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nepbis@uconn.edu</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69354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9" name="Picture 28" descr="A close-up of a card&#10;&#10;Description automatically generated">
            <a:extLst>
              <a:ext uri="{FF2B5EF4-FFF2-40B4-BE49-F238E27FC236}">
                <a16:creationId xmlns:a16="http://schemas.microsoft.com/office/drawing/2014/main" id="{2C57272C-786B-1A4B-CAC2-EFD090BCB34F}"/>
              </a:ext>
            </a:extLst>
          </p:cNvPr>
          <p:cNvPicPr>
            <a:picLocks noChangeAspect="1"/>
          </p:cNvPicPr>
          <p:nvPr/>
        </p:nvPicPr>
        <p:blipFill>
          <a:blip r:embed="rId3"/>
          <a:stretch>
            <a:fillRect/>
          </a:stretch>
        </p:blipFill>
        <p:spPr>
          <a:xfrm>
            <a:off x="72278" y="861367"/>
            <a:ext cx="12047443" cy="1972408"/>
          </a:xfrm>
          <a:prstGeom prst="rect">
            <a:avLst/>
          </a:prstGeom>
        </p:spPr>
      </p:pic>
      <p:sp>
        <p:nvSpPr>
          <p:cNvPr id="3" name="Title 2">
            <a:extLst>
              <a:ext uri="{FF2B5EF4-FFF2-40B4-BE49-F238E27FC236}">
                <a16:creationId xmlns:a16="http://schemas.microsoft.com/office/drawing/2014/main" id="{C534C3FC-F3D7-498A-808D-0E42D7F05B8A}"/>
              </a:ext>
            </a:extLst>
          </p:cNvPr>
          <p:cNvSpPr>
            <a:spLocks noGrp="1"/>
          </p:cNvSpPr>
          <p:nvPr>
            <p:ph type="title"/>
          </p:nvPr>
        </p:nvSpPr>
        <p:spPr>
          <a:xfrm>
            <a:off x="7324738" y="149809"/>
            <a:ext cx="2548361" cy="711558"/>
          </a:xfrm>
        </p:spPr>
        <p:txBody>
          <a:bodyPr/>
          <a:lstStyle/>
          <a:p>
            <a:r>
              <a:rPr lang="en-US" sz="3200" dirty="0" err="1">
                <a:solidFill>
                  <a:schemeClr val="accent6">
                    <a:lumMod val="50000"/>
                  </a:schemeClr>
                </a:solidFill>
              </a:rPr>
              <a:t>nepbis.org</a:t>
            </a:r>
            <a:endParaRPr lang="en-US" sz="3200" dirty="0">
              <a:solidFill>
                <a:schemeClr val="accent6">
                  <a:lumMod val="50000"/>
                </a:schemeClr>
              </a:solidFill>
            </a:endParaRPr>
          </a:p>
        </p:txBody>
      </p:sp>
      <p:sp>
        <p:nvSpPr>
          <p:cNvPr id="12" name="Title 2">
            <a:extLst>
              <a:ext uri="{FF2B5EF4-FFF2-40B4-BE49-F238E27FC236}">
                <a16:creationId xmlns:a16="http://schemas.microsoft.com/office/drawing/2014/main" id="{9DD89C8A-363B-2E42-A429-6971B4541220}"/>
              </a:ext>
            </a:extLst>
          </p:cNvPr>
          <p:cNvSpPr txBox="1">
            <a:spLocks/>
          </p:cNvSpPr>
          <p:nvPr/>
        </p:nvSpPr>
        <p:spPr>
          <a:xfrm rot="-151">
            <a:off x="-129266" y="56"/>
            <a:ext cx="2548309" cy="1145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4800"/>
              <a:buFont typeface="Poppins SemiBold"/>
              <a:buNone/>
              <a:defRPr sz="6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00A791"/>
              </a:buClr>
              <a:buSzPts val="4800"/>
              <a:buFont typeface="Poppins SemiBold"/>
              <a:buNone/>
              <a:tabLst/>
              <a:defRPr/>
            </a:pPr>
            <a:r>
              <a:rPr kumimoji="0" lang="en-US" sz="36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TOOLS</a:t>
            </a:r>
          </a:p>
        </p:txBody>
      </p:sp>
      <p:pic>
        <p:nvPicPr>
          <p:cNvPr id="17" name="Picture 16">
            <a:extLst>
              <a:ext uri="{FF2B5EF4-FFF2-40B4-BE49-F238E27FC236}">
                <a16:creationId xmlns:a16="http://schemas.microsoft.com/office/drawing/2014/main" id="{66C39295-5ED1-A84F-A41B-A397A0523278}"/>
              </a:ext>
            </a:extLst>
          </p:cNvPr>
          <p:cNvPicPr>
            <a:picLocks noChangeAspect="1"/>
          </p:cNvPicPr>
          <p:nvPr/>
        </p:nvPicPr>
        <p:blipFill>
          <a:blip r:embed="rId4"/>
          <a:stretch>
            <a:fillRect/>
          </a:stretch>
        </p:blipFill>
        <p:spPr>
          <a:xfrm>
            <a:off x="11277600" y="6000244"/>
            <a:ext cx="914400" cy="857756"/>
          </a:xfrm>
          <a:prstGeom prst="ellipse">
            <a:avLst/>
          </a:prstGeom>
          <a:ln w="19050">
            <a:solidFill>
              <a:schemeClr val="accent2">
                <a:lumMod val="50000"/>
              </a:schemeClr>
            </a:solidFill>
          </a:ln>
        </p:spPr>
      </p:pic>
      <p:sp>
        <p:nvSpPr>
          <p:cNvPr id="21" name="Rectangle 20">
            <a:extLst>
              <a:ext uri="{FF2B5EF4-FFF2-40B4-BE49-F238E27FC236}">
                <a16:creationId xmlns:a16="http://schemas.microsoft.com/office/drawing/2014/main" id="{40A8B576-C9F0-52A0-4CD6-D54404B5B42E}"/>
              </a:ext>
            </a:extLst>
          </p:cNvPr>
          <p:cNvSpPr/>
          <p:nvPr/>
        </p:nvSpPr>
        <p:spPr>
          <a:xfrm>
            <a:off x="2971800" y="2473941"/>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Team Training Materials</a:t>
            </a:r>
          </a:p>
        </p:txBody>
      </p:sp>
      <p:sp>
        <p:nvSpPr>
          <p:cNvPr id="22" name="Rectangle 21">
            <a:extLst>
              <a:ext uri="{FF2B5EF4-FFF2-40B4-BE49-F238E27FC236}">
                <a16:creationId xmlns:a16="http://schemas.microsoft.com/office/drawing/2014/main" id="{22A6ECC2-FEBF-798E-D4CC-00730DB892F8}"/>
              </a:ext>
            </a:extLst>
          </p:cNvPr>
          <p:cNvSpPr/>
          <p:nvPr/>
        </p:nvSpPr>
        <p:spPr>
          <a:xfrm>
            <a:off x="2971800" y="1983454"/>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Tier 1 Schoolwide</a:t>
            </a:r>
          </a:p>
        </p:txBody>
      </p:sp>
      <p:sp>
        <p:nvSpPr>
          <p:cNvPr id="27" name="Rectangle 26">
            <a:extLst>
              <a:ext uri="{FF2B5EF4-FFF2-40B4-BE49-F238E27FC236}">
                <a16:creationId xmlns:a16="http://schemas.microsoft.com/office/drawing/2014/main" id="{07FFF2C4-9387-B45C-E066-013B50347077}"/>
              </a:ext>
            </a:extLst>
          </p:cNvPr>
          <p:cNvSpPr/>
          <p:nvPr/>
        </p:nvSpPr>
        <p:spPr>
          <a:xfrm>
            <a:off x="2971800" y="2925716"/>
            <a:ext cx="3429000" cy="475404"/>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Supplemental Resources</a:t>
            </a:r>
          </a:p>
        </p:txBody>
      </p:sp>
      <p:pic>
        <p:nvPicPr>
          <p:cNvPr id="31" name="Picture 30" descr="A blue and white flyer&#10;&#10;Description automatically generated">
            <a:extLst>
              <a:ext uri="{FF2B5EF4-FFF2-40B4-BE49-F238E27FC236}">
                <a16:creationId xmlns:a16="http://schemas.microsoft.com/office/drawing/2014/main" id="{A7CA6FCA-6835-5F18-E8ED-1BF3DC94B754}"/>
              </a:ext>
            </a:extLst>
          </p:cNvPr>
          <p:cNvPicPr>
            <a:picLocks noChangeAspect="1"/>
          </p:cNvPicPr>
          <p:nvPr/>
        </p:nvPicPr>
        <p:blipFill>
          <a:blip r:embed="rId5"/>
          <a:stretch>
            <a:fillRect/>
          </a:stretch>
        </p:blipFill>
        <p:spPr>
          <a:xfrm>
            <a:off x="-4370" y="3726068"/>
            <a:ext cx="3285093" cy="1853018"/>
          </a:xfrm>
          <a:prstGeom prst="rect">
            <a:avLst/>
          </a:prstGeom>
        </p:spPr>
      </p:pic>
      <p:pic>
        <p:nvPicPr>
          <p:cNvPr id="35" name="Picture 34" descr="A brochure of a group of students&#10;&#10;Description automatically generated">
            <a:extLst>
              <a:ext uri="{FF2B5EF4-FFF2-40B4-BE49-F238E27FC236}">
                <a16:creationId xmlns:a16="http://schemas.microsoft.com/office/drawing/2014/main" id="{B205EAB9-92F2-2054-5114-9E6837A6C723}"/>
              </a:ext>
            </a:extLst>
          </p:cNvPr>
          <p:cNvPicPr>
            <a:picLocks noChangeAspect="1"/>
          </p:cNvPicPr>
          <p:nvPr/>
        </p:nvPicPr>
        <p:blipFill>
          <a:blip r:embed="rId6"/>
          <a:stretch>
            <a:fillRect/>
          </a:stretch>
        </p:blipFill>
        <p:spPr>
          <a:xfrm>
            <a:off x="8001000" y="2930846"/>
            <a:ext cx="3053839" cy="3798052"/>
          </a:xfrm>
          <a:prstGeom prst="rect">
            <a:avLst/>
          </a:prstGeom>
        </p:spPr>
      </p:pic>
      <p:sp>
        <p:nvSpPr>
          <p:cNvPr id="36" name="Up Arrow Callout 35">
            <a:extLst>
              <a:ext uri="{FF2B5EF4-FFF2-40B4-BE49-F238E27FC236}">
                <a16:creationId xmlns:a16="http://schemas.microsoft.com/office/drawing/2014/main" id="{8EF099EC-7543-7F5C-E5D0-6BDD39C08BC6}"/>
              </a:ext>
            </a:extLst>
          </p:cNvPr>
          <p:cNvSpPr/>
          <p:nvPr/>
        </p:nvSpPr>
        <p:spPr>
          <a:xfrm>
            <a:off x="128538" y="5285523"/>
            <a:ext cx="3285093" cy="1443375"/>
          </a:xfrm>
          <a:prstGeom prst="upArrowCallout">
            <a:avLst>
              <a:gd name="adj1" fmla="val 25000"/>
              <a:gd name="adj2" fmla="val 32780"/>
              <a:gd name="adj3" fmla="val 22777"/>
              <a:gd name="adj4" fmla="val 64977"/>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Slides for each training day</a:t>
            </a:r>
          </a:p>
        </p:txBody>
      </p:sp>
      <p:sp>
        <p:nvSpPr>
          <p:cNvPr id="37" name="Right Arrow Callout 36">
            <a:extLst>
              <a:ext uri="{FF2B5EF4-FFF2-40B4-BE49-F238E27FC236}">
                <a16:creationId xmlns:a16="http://schemas.microsoft.com/office/drawing/2014/main" id="{463CC67C-FE38-F844-601E-6EF8964D0012}"/>
              </a:ext>
            </a:extLst>
          </p:cNvPr>
          <p:cNvSpPr/>
          <p:nvPr/>
        </p:nvSpPr>
        <p:spPr>
          <a:xfrm>
            <a:off x="4016614" y="3807751"/>
            <a:ext cx="4191000" cy="2982123"/>
          </a:xfrm>
          <a:prstGeom prst="rightArrowCallou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School Team Implementation Guide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responses for activities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document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develop artifacts </a:t>
            </a:r>
          </a:p>
        </p:txBody>
      </p:sp>
    </p:spTree>
    <p:extLst>
      <p:ext uri="{BB962C8B-B14F-4D97-AF65-F5344CB8AC3E}">
        <p14:creationId xmlns:p14="http://schemas.microsoft.com/office/powerpoint/2010/main" val="5620569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2062D-776E-C94C-B01C-E43029E0B81F}"/>
              </a:ext>
            </a:extLst>
          </p:cNvPr>
          <p:cNvSpPr>
            <a:spLocks noGrp="1"/>
          </p:cNvSpPr>
          <p:nvPr>
            <p:ph type="title"/>
          </p:nvPr>
        </p:nvSpPr>
        <p:spPr>
          <a:xfrm>
            <a:off x="95290" y="103502"/>
            <a:ext cx="10836835" cy="1205738"/>
          </a:xfrm>
        </p:spPr>
        <p:txBody>
          <a:bodyPr/>
          <a:lstStyle/>
          <a:p>
            <a:r>
              <a:rPr lang="en-US" dirty="0"/>
              <a:t>Engage partners by co-designing and revising your acknowledgement system based on data  </a:t>
            </a:r>
          </a:p>
        </p:txBody>
      </p:sp>
      <p:graphicFrame>
        <p:nvGraphicFramePr>
          <p:cNvPr id="5" name="Diagram 4">
            <a:extLst>
              <a:ext uri="{FF2B5EF4-FFF2-40B4-BE49-F238E27FC236}">
                <a16:creationId xmlns:a16="http://schemas.microsoft.com/office/drawing/2014/main" id="{D725B61B-892E-6348-BCCF-0355B1E829CC}"/>
              </a:ext>
            </a:extLst>
          </p:cNvPr>
          <p:cNvGraphicFramePr/>
          <p:nvPr>
            <p:extLst>
              <p:ext uri="{D42A27DB-BD31-4B8C-83A1-F6EECF244321}">
                <p14:modId xmlns:p14="http://schemas.microsoft.com/office/powerpoint/2010/main" val="1174063814"/>
              </p:ext>
            </p:extLst>
          </p:nvPr>
        </p:nvGraphicFramePr>
        <p:xfrm>
          <a:off x="1831735" y="1395675"/>
          <a:ext cx="9541897" cy="407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Left-Right Arrow 13">
            <a:extLst>
              <a:ext uri="{FF2B5EF4-FFF2-40B4-BE49-F238E27FC236}">
                <a16:creationId xmlns:a16="http://schemas.microsoft.com/office/drawing/2014/main" id="{FD9F84CE-7140-FA43-9B90-A563F589FEC3}"/>
              </a:ext>
            </a:extLst>
          </p:cNvPr>
          <p:cNvSpPr/>
          <p:nvPr/>
        </p:nvSpPr>
        <p:spPr>
          <a:xfrm rot="19745580">
            <a:off x="8197059" y="2616754"/>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a:extLst>
              <a:ext uri="{FF2B5EF4-FFF2-40B4-BE49-F238E27FC236}">
                <a16:creationId xmlns:a16="http://schemas.microsoft.com/office/drawing/2014/main" id="{F05998F0-46B8-5142-88F4-D46A0B66DC1E}"/>
              </a:ext>
            </a:extLst>
          </p:cNvPr>
          <p:cNvSpPr/>
          <p:nvPr/>
        </p:nvSpPr>
        <p:spPr>
          <a:xfrm rot="5400000">
            <a:off x="9166163" y="3254437"/>
            <a:ext cx="850900" cy="349126"/>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Right Arrow 15">
            <a:extLst>
              <a:ext uri="{FF2B5EF4-FFF2-40B4-BE49-F238E27FC236}">
                <a16:creationId xmlns:a16="http://schemas.microsoft.com/office/drawing/2014/main" id="{E0B3FC9C-8D2E-4E44-BD26-62D3183BD353}"/>
              </a:ext>
            </a:extLst>
          </p:cNvPr>
          <p:cNvSpPr/>
          <p:nvPr/>
        </p:nvSpPr>
        <p:spPr>
          <a:xfrm rot="16200000">
            <a:off x="2867087" y="3290895"/>
            <a:ext cx="850900" cy="349126"/>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Right Arrow 16">
            <a:extLst>
              <a:ext uri="{FF2B5EF4-FFF2-40B4-BE49-F238E27FC236}">
                <a16:creationId xmlns:a16="http://schemas.microsoft.com/office/drawing/2014/main" id="{F78E1A53-6940-CA45-8BA5-68086D07677F}"/>
              </a:ext>
            </a:extLst>
          </p:cNvPr>
          <p:cNvSpPr/>
          <p:nvPr/>
        </p:nvSpPr>
        <p:spPr>
          <a:xfrm>
            <a:off x="6096000" y="4823563"/>
            <a:ext cx="950287" cy="360137"/>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a:extLst>
              <a:ext uri="{FF2B5EF4-FFF2-40B4-BE49-F238E27FC236}">
                <a16:creationId xmlns:a16="http://schemas.microsoft.com/office/drawing/2014/main" id="{8A2EECCE-3519-DD4F-8819-6DAF315A8F69}"/>
              </a:ext>
            </a:extLst>
          </p:cNvPr>
          <p:cNvSpPr/>
          <p:nvPr/>
        </p:nvSpPr>
        <p:spPr>
          <a:xfrm rot="1964744">
            <a:off x="4162466" y="2629951"/>
            <a:ext cx="779774" cy="333719"/>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Right Arrow 18">
            <a:extLst>
              <a:ext uri="{FF2B5EF4-FFF2-40B4-BE49-F238E27FC236}">
                <a16:creationId xmlns:a16="http://schemas.microsoft.com/office/drawing/2014/main" id="{28D4EADC-DF14-2044-B03C-97BF52D376C2}"/>
              </a:ext>
            </a:extLst>
          </p:cNvPr>
          <p:cNvSpPr/>
          <p:nvPr/>
        </p:nvSpPr>
        <p:spPr>
          <a:xfrm rot="1446757">
            <a:off x="8200092" y="3781473"/>
            <a:ext cx="779774" cy="333719"/>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Right Arrow 19">
            <a:extLst>
              <a:ext uri="{FF2B5EF4-FFF2-40B4-BE49-F238E27FC236}">
                <a16:creationId xmlns:a16="http://schemas.microsoft.com/office/drawing/2014/main" id="{01FEB603-F4EB-354D-9383-6CF6B7915B83}"/>
              </a:ext>
            </a:extLst>
          </p:cNvPr>
          <p:cNvSpPr/>
          <p:nvPr/>
        </p:nvSpPr>
        <p:spPr>
          <a:xfrm rot="19879707">
            <a:off x="4101014" y="3764670"/>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Right Arrow 20">
            <a:extLst>
              <a:ext uri="{FF2B5EF4-FFF2-40B4-BE49-F238E27FC236}">
                <a16:creationId xmlns:a16="http://schemas.microsoft.com/office/drawing/2014/main" id="{830244C2-9FE7-9F4F-AA33-A6478B197FD1}"/>
              </a:ext>
            </a:extLst>
          </p:cNvPr>
          <p:cNvSpPr/>
          <p:nvPr/>
        </p:nvSpPr>
        <p:spPr>
          <a:xfrm>
            <a:off x="6081983" y="2060177"/>
            <a:ext cx="950287" cy="360137"/>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0701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8772" y="352425"/>
            <a:ext cx="9378000" cy="845600"/>
          </a:xfrm>
          <a:noFill/>
        </p:spPr>
        <p:txBody>
          <a:bodyPr>
            <a:noAutofit/>
          </a:bodyPr>
          <a:lstStyle/>
          <a:p>
            <a:r>
              <a:rPr lang="en-US" sz="3600" dirty="0">
                <a:solidFill>
                  <a:schemeClr val="accent6">
                    <a:lumMod val="50000"/>
                  </a:schemeClr>
                </a:solidFill>
              </a:rPr>
              <a:t>Acknowledgement Systems for Older Students? </a:t>
            </a:r>
          </a:p>
        </p:txBody>
      </p:sp>
      <p:sp>
        <p:nvSpPr>
          <p:cNvPr id="15363" name="Content Placeholder 2"/>
          <p:cNvSpPr>
            <a:spLocks noGrp="1"/>
          </p:cNvSpPr>
          <p:nvPr>
            <p:ph sz="quarter" idx="4294967295"/>
          </p:nvPr>
        </p:nvSpPr>
        <p:spPr>
          <a:xfrm>
            <a:off x="262764" y="1254818"/>
            <a:ext cx="6916738" cy="4876800"/>
          </a:xfrm>
        </p:spPr>
        <p:txBody>
          <a:bodyPr>
            <a:noAutofit/>
          </a:bodyPr>
          <a:lstStyle/>
          <a:p>
            <a:pPr marL="139700" indent="0">
              <a:spcAft>
                <a:spcPts val="1200"/>
              </a:spcAft>
              <a:buNone/>
            </a:pPr>
            <a:r>
              <a:rPr lang="en-US" dirty="0">
                <a:solidFill>
                  <a:schemeClr val="accent6">
                    <a:lumMod val="50000"/>
                  </a:schemeClr>
                </a:solidFill>
                <a:latin typeface="+mn-lt"/>
              </a:rPr>
              <a:t>Adolescents typically have a heightened flight or fight response and </a:t>
            </a:r>
            <a:r>
              <a:rPr lang="en-US" i="1" dirty="0">
                <a:solidFill>
                  <a:schemeClr val="accent6">
                    <a:lumMod val="50000"/>
                  </a:schemeClr>
                </a:solidFill>
                <a:latin typeface="+mn-lt"/>
              </a:rPr>
              <a:t>may perceive neutral interactions as threatening </a:t>
            </a:r>
            <a:r>
              <a:rPr lang="en-US" dirty="0">
                <a:solidFill>
                  <a:schemeClr val="accent6">
                    <a:lumMod val="50000"/>
                  </a:schemeClr>
                </a:solidFill>
                <a:latin typeface="+mn-lt"/>
              </a:rPr>
              <a:t>(Blakemore et al., 2007).</a:t>
            </a:r>
          </a:p>
          <a:p>
            <a:pPr marL="139700" indent="0">
              <a:spcAft>
                <a:spcPts val="1200"/>
              </a:spcAft>
              <a:buNone/>
            </a:pPr>
            <a:r>
              <a:rPr lang="en-US" dirty="0">
                <a:solidFill>
                  <a:schemeClr val="accent6">
                    <a:lumMod val="50000"/>
                  </a:schemeClr>
                </a:solidFill>
                <a:latin typeface="+mn-lt"/>
              </a:rPr>
              <a:t>Adolescents typically </a:t>
            </a:r>
            <a:r>
              <a:rPr lang="en-US" i="1" dirty="0">
                <a:solidFill>
                  <a:schemeClr val="accent6">
                    <a:lumMod val="50000"/>
                  </a:schemeClr>
                </a:solidFill>
                <a:latin typeface="+mn-lt"/>
              </a:rPr>
              <a:t>need a more intense experience </a:t>
            </a:r>
            <a:r>
              <a:rPr lang="en-US" dirty="0">
                <a:solidFill>
                  <a:schemeClr val="accent6">
                    <a:lumMod val="50000"/>
                  </a:schemeClr>
                </a:solidFill>
                <a:latin typeface="+mn-lt"/>
              </a:rPr>
              <a:t>to recognize it as rewarding (Sprague, 2008).</a:t>
            </a:r>
          </a:p>
          <a:p>
            <a:pPr marL="139700" indent="0">
              <a:spcAft>
                <a:spcPts val="1200"/>
              </a:spcAft>
              <a:buNone/>
            </a:pPr>
            <a:r>
              <a:rPr lang="en-US" dirty="0">
                <a:solidFill>
                  <a:schemeClr val="accent6">
                    <a:lumMod val="50000"/>
                  </a:schemeClr>
                </a:solidFill>
                <a:latin typeface="+mn-lt"/>
              </a:rPr>
              <a:t>Adolescents may need acknowledgement that is: </a:t>
            </a:r>
          </a:p>
          <a:p>
            <a:pPr lvl="1">
              <a:spcBef>
                <a:spcPts val="0"/>
              </a:spcBef>
              <a:buClr>
                <a:schemeClr val="accent5">
                  <a:lumMod val="75000"/>
                </a:schemeClr>
              </a:buClr>
              <a:buSzPct val="75000"/>
              <a:buFont typeface="Arial" panose="020B0604020202020204" pitchFamily="34" charset="0"/>
              <a:buChar char="•"/>
            </a:pPr>
            <a:r>
              <a:rPr lang="en-US" sz="2400" dirty="0">
                <a:solidFill>
                  <a:schemeClr val="accent6">
                    <a:lumMod val="50000"/>
                  </a:schemeClr>
                </a:solidFill>
                <a:latin typeface="+mn-lt"/>
              </a:rPr>
              <a:t>Frequent</a:t>
            </a:r>
          </a:p>
          <a:p>
            <a:pPr lvl="1">
              <a:spcBef>
                <a:spcPts val="0"/>
              </a:spcBef>
              <a:buClr>
                <a:schemeClr val="accent5">
                  <a:lumMod val="75000"/>
                </a:schemeClr>
              </a:buClr>
              <a:buSzPct val="75000"/>
              <a:buFont typeface="Arial" panose="020B0604020202020204" pitchFamily="34" charset="0"/>
              <a:buChar char="•"/>
            </a:pPr>
            <a:r>
              <a:rPr lang="en-US" sz="2400" dirty="0">
                <a:solidFill>
                  <a:schemeClr val="accent6">
                    <a:lumMod val="50000"/>
                  </a:schemeClr>
                </a:solidFill>
                <a:latin typeface="+mn-lt"/>
              </a:rPr>
              <a:t>Varied</a:t>
            </a:r>
          </a:p>
          <a:p>
            <a:pPr lvl="1">
              <a:spcBef>
                <a:spcPts val="0"/>
              </a:spcBef>
              <a:buClr>
                <a:schemeClr val="accent5">
                  <a:lumMod val="75000"/>
                </a:schemeClr>
              </a:buClr>
              <a:buSzPct val="75000"/>
              <a:buFont typeface="Arial" panose="020B0604020202020204" pitchFamily="34" charset="0"/>
              <a:buChar char="•"/>
            </a:pPr>
            <a:r>
              <a:rPr lang="en-US" sz="2400" dirty="0">
                <a:solidFill>
                  <a:schemeClr val="accent6">
                    <a:lumMod val="50000"/>
                  </a:schemeClr>
                </a:solidFill>
                <a:latin typeface="+mn-lt"/>
              </a:rPr>
              <a:t>Meaningful </a:t>
            </a:r>
          </a:p>
          <a:p>
            <a:pPr lvl="1">
              <a:spcBef>
                <a:spcPts val="0"/>
              </a:spcBef>
              <a:buClr>
                <a:schemeClr val="accent5">
                  <a:lumMod val="75000"/>
                </a:schemeClr>
              </a:buClr>
              <a:buSzPct val="75000"/>
              <a:buFont typeface="Arial" panose="020B0604020202020204" pitchFamily="34" charset="0"/>
              <a:buChar char="•"/>
            </a:pPr>
            <a:r>
              <a:rPr lang="en-US" sz="2400" dirty="0">
                <a:solidFill>
                  <a:schemeClr val="accent6">
                    <a:lumMod val="50000"/>
                  </a:schemeClr>
                </a:solidFill>
                <a:latin typeface="+mn-lt"/>
              </a:rPr>
              <a:t>Specific &amp; genuine</a:t>
            </a:r>
          </a:p>
          <a:p>
            <a:pPr lvl="1">
              <a:spcBef>
                <a:spcPts val="0"/>
              </a:spcBef>
              <a:buClr>
                <a:schemeClr val="accent5">
                  <a:lumMod val="75000"/>
                </a:schemeClr>
              </a:buClr>
              <a:buSzPct val="75000"/>
              <a:buFont typeface="Arial" panose="020B0604020202020204" pitchFamily="34" charset="0"/>
              <a:buChar char="•"/>
            </a:pPr>
            <a:r>
              <a:rPr lang="en-US" sz="2400" dirty="0">
                <a:solidFill>
                  <a:schemeClr val="accent6">
                    <a:lumMod val="50000"/>
                  </a:schemeClr>
                </a:solidFill>
                <a:latin typeface="+mn-lt"/>
              </a:rPr>
              <a:t>As soon after the expected behavior is displayed as possible</a:t>
            </a:r>
          </a:p>
        </p:txBody>
      </p:sp>
      <p:sp>
        <p:nvSpPr>
          <p:cNvPr id="5" name="TextBox 4">
            <a:extLst>
              <a:ext uri="{FF2B5EF4-FFF2-40B4-BE49-F238E27FC236}">
                <a16:creationId xmlns:a16="http://schemas.microsoft.com/office/drawing/2014/main" id="{49989601-7F48-9B48-B2C6-1D8BD79BC0C5}"/>
              </a:ext>
            </a:extLst>
          </p:cNvPr>
          <p:cNvSpPr txBox="1"/>
          <p:nvPr/>
        </p:nvSpPr>
        <p:spPr>
          <a:xfrm>
            <a:off x="7792110" y="2539056"/>
            <a:ext cx="3930198"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139700" indent="0">
              <a:spcAft>
                <a:spcPts val="1200"/>
              </a:spcAft>
              <a:buNone/>
            </a:pPr>
            <a:r>
              <a:rPr lang="en-US" sz="2400" dirty="0">
                <a:solidFill>
                  <a:schemeClr val="accent6">
                    <a:lumMod val="50000"/>
                  </a:schemeClr>
                </a:solidFill>
                <a:latin typeface="+mn-lt"/>
              </a:rPr>
              <a:t>A school-wide system ensures </a:t>
            </a:r>
            <a:r>
              <a:rPr lang="en-US" sz="2400" u="sng" dirty="0">
                <a:solidFill>
                  <a:schemeClr val="accent6">
                    <a:lumMod val="50000"/>
                  </a:schemeClr>
                </a:solidFill>
                <a:latin typeface="+mn-lt"/>
              </a:rPr>
              <a:t>all</a:t>
            </a:r>
            <a:r>
              <a:rPr lang="en-US" sz="2400" dirty="0">
                <a:solidFill>
                  <a:schemeClr val="accent6">
                    <a:lumMod val="50000"/>
                  </a:schemeClr>
                </a:solidFill>
                <a:latin typeface="+mn-lt"/>
              </a:rPr>
              <a:t> students have access to acknowledgements </a:t>
            </a:r>
            <a:r>
              <a:rPr lang="en-US" sz="2400" b="1" dirty="0">
                <a:solidFill>
                  <a:schemeClr val="accent6">
                    <a:lumMod val="50000"/>
                  </a:schemeClr>
                </a:solidFill>
                <a:latin typeface="+mn-lt"/>
              </a:rPr>
              <a:t>and</a:t>
            </a:r>
            <a:r>
              <a:rPr lang="en-US" sz="2400" dirty="0">
                <a:solidFill>
                  <a:schemeClr val="accent6">
                    <a:lumMod val="50000"/>
                  </a:schemeClr>
                </a:solidFill>
                <a:latin typeface="+mn-lt"/>
              </a:rPr>
              <a:t> prompts adults to engage in this critical practice. </a:t>
            </a:r>
          </a:p>
        </p:txBody>
      </p:sp>
    </p:spTree>
    <p:extLst>
      <p:ext uri="{BB962C8B-B14F-4D97-AF65-F5344CB8AC3E}">
        <p14:creationId xmlns:p14="http://schemas.microsoft.com/office/powerpoint/2010/main" val="120739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sz="half" idx="4294967295"/>
          </p:nvPr>
        </p:nvSpPr>
        <p:spPr>
          <a:xfrm>
            <a:off x="854439" y="1848058"/>
            <a:ext cx="6730584" cy="3308558"/>
          </a:xfrm>
        </p:spPr>
        <p:txBody>
          <a:bodyPr>
            <a:noAutofit/>
          </a:bodyPr>
          <a:lstStyle/>
          <a:p>
            <a:pPr>
              <a:spcBef>
                <a:spcPts val="1200"/>
              </a:spcBef>
              <a:buClr>
                <a:schemeClr val="accent5">
                  <a:lumMod val="75000"/>
                </a:schemeClr>
              </a:buClr>
            </a:pPr>
            <a:r>
              <a:rPr lang="en-US" sz="2800" dirty="0">
                <a:solidFill>
                  <a:schemeClr val="accent6">
                    <a:lumMod val="50000"/>
                  </a:schemeClr>
                </a:solidFill>
                <a:latin typeface="+mn-lt"/>
              </a:rPr>
              <a:t>Honor roll acknowledgement breakfast</a:t>
            </a:r>
          </a:p>
          <a:p>
            <a:pPr>
              <a:spcBef>
                <a:spcPts val="1200"/>
              </a:spcBef>
              <a:buClr>
                <a:schemeClr val="accent5">
                  <a:lumMod val="75000"/>
                </a:schemeClr>
              </a:buClr>
            </a:pPr>
            <a:r>
              <a:rPr lang="en-US" sz="2800" dirty="0">
                <a:solidFill>
                  <a:schemeClr val="accent6">
                    <a:lumMod val="50000"/>
                  </a:schemeClr>
                </a:solidFill>
                <a:latin typeface="+mn-lt"/>
              </a:rPr>
              <a:t>Athletic award assemblies</a:t>
            </a:r>
          </a:p>
          <a:p>
            <a:pPr>
              <a:spcBef>
                <a:spcPts val="1200"/>
              </a:spcBef>
              <a:buClr>
                <a:schemeClr val="accent5">
                  <a:lumMod val="75000"/>
                </a:schemeClr>
              </a:buClr>
            </a:pPr>
            <a:r>
              <a:rPr lang="en-US" sz="2800" dirty="0">
                <a:solidFill>
                  <a:schemeClr val="accent6">
                    <a:lumMod val="50000"/>
                  </a:schemeClr>
                </a:solidFill>
                <a:latin typeface="+mn-lt"/>
              </a:rPr>
              <a:t>PA announcements</a:t>
            </a:r>
          </a:p>
          <a:p>
            <a:pPr>
              <a:spcBef>
                <a:spcPts val="1200"/>
              </a:spcBef>
              <a:buClr>
                <a:schemeClr val="accent5">
                  <a:lumMod val="75000"/>
                </a:schemeClr>
              </a:buClr>
            </a:pPr>
            <a:r>
              <a:rPr lang="en-US" sz="2800" dirty="0">
                <a:solidFill>
                  <a:schemeClr val="accent6">
                    <a:lumMod val="50000"/>
                  </a:schemeClr>
                </a:solidFill>
                <a:latin typeface="+mn-lt"/>
              </a:rPr>
              <a:t>Newsletters home</a:t>
            </a:r>
          </a:p>
          <a:p>
            <a:pPr>
              <a:spcBef>
                <a:spcPts val="1200"/>
              </a:spcBef>
              <a:buClr>
                <a:schemeClr val="accent5">
                  <a:lumMod val="75000"/>
                </a:schemeClr>
              </a:buClr>
            </a:pPr>
            <a:r>
              <a:rPr lang="en-US" sz="2800" dirty="0">
                <a:solidFill>
                  <a:schemeClr val="accent6">
                    <a:lumMod val="50000"/>
                  </a:schemeClr>
                </a:solidFill>
                <a:latin typeface="+mn-lt"/>
              </a:rPr>
              <a:t>Teacher to student kudos</a:t>
            </a:r>
          </a:p>
        </p:txBody>
      </p:sp>
      <p:sp>
        <p:nvSpPr>
          <p:cNvPr id="10" name="TextBox 9">
            <a:extLst>
              <a:ext uri="{FF2B5EF4-FFF2-40B4-BE49-F238E27FC236}">
                <a16:creationId xmlns:a16="http://schemas.microsoft.com/office/drawing/2014/main" id="{9A969C5A-A18E-6D48-8E45-2AD3F7A248B6}"/>
              </a:ext>
            </a:extLst>
          </p:cNvPr>
          <p:cNvSpPr txBox="1"/>
          <p:nvPr/>
        </p:nvSpPr>
        <p:spPr>
          <a:xfrm>
            <a:off x="431591" y="576044"/>
            <a:ext cx="11328817" cy="646331"/>
          </a:xfrm>
          <a:prstGeom prst="rect">
            <a:avLst/>
          </a:prstGeom>
          <a:noFill/>
        </p:spPr>
        <p:txBody>
          <a:bodyPr wrap="square">
            <a:spAutoFit/>
          </a:bodyPr>
          <a:lstStyle/>
          <a:p>
            <a:r>
              <a:rPr lang="en-US" sz="3600" b="1" dirty="0"/>
              <a:t>High schools already recognize students</a:t>
            </a:r>
          </a:p>
        </p:txBody>
      </p:sp>
      <p:sp>
        <p:nvSpPr>
          <p:cNvPr id="12" name="TextBox 11">
            <a:extLst>
              <a:ext uri="{FF2B5EF4-FFF2-40B4-BE49-F238E27FC236}">
                <a16:creationId xmlns:a16="http://schemas.microsoft.com/office/drawing/2014/main" id="{35011F1D-226F-0D44-BE0C-B6C3953A8B32}"/>
              </a:ext>
            </a:extLst>
          </p:cNvPr>
          <p:cNvSpPr txBox="1"/>
          <p:nvPr/>
        </p:nvSpPr>
        <p:spPr>
          <a:xfrm>
            <a:off x="7689955" y="2008843"/>
            <a:ext cx="3752538" cy="35394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600" b="1" dirty="0"/>
              <a:t>Consider how to address </a:t>
            </a:r>
          </a:p>
          <a:p>
            <a:pPr algn="ctr"/>
            <a:r>
              <a:rPr lang="en-US" sz="4000" b="1" i="1" dirty="0"/>
              <a:t>ALL</a:t>
            </a:r>
            <a:r>
              <a:rPr lang="en-US" sz="3600" b="1" dirty="0"/>
              <a:t> behaviors </a:t>
            </a:r>
          </a:p>
          <a:p>
            <a:pPr algn="ctr"/>
            <a:r>
              <a:rPr lang="en-US" sz="3600" b="1" dirty="0"/>
              <a:t>and </a:t>
            </a:r>
          </a:p>
          <a:p>
            <a:pPr algn="ctr"/>
            <a:r>
              <a:rPr lang="en-US" sz="4000" b="1" i="1" dirty="0"/>
              <a:t>ALL</a:t>
            </a:r>
            <a:r>
              <a:rPr lang="en-US" sz="3600" b="1" dirty="0"/>
              <a:t> students!</a:t>
            </a:r>
          </a:p>
          <a:p>
            <a:pPr algn="ctr"/>
            <a:endParaRPr lang="en-US" sz="3600" b="1" dirty="0"/>
          </a:p>
        </p:txBody>
      </p:sp>
      <p:pic>
        <p:nvPicPr>
          <p:cNvPr id="5" name="Picture 4">
            <a:extLst>
              <a:ext uri="{FF2B5EF4-FFF2-40B4-BE49-F238E27FC236}">
                <a16:creationId xmlns:a16="http://schemas.microsoft.com/office/drawing/2014/main" id="{AD17F7B6-8F48-6245-A6BD-D79C2D8FE614}"/>
              </a:ext>
            </a:extLst>
          </p:cNvPr>
          <p:cNvPicPr>
            <a:picLocks noChangeAspect="1"/>
          </p:cNvPicPr>
          <p:nvPr/>
        </p:nvPicPr>
        <p:blipFill rotWithShape="1">
          <a:blip r:embed="rId3"/>
          <a:srcRect l="6733" t="15855" r="11160"/>
          <a:stretch/>
        </p:blipFill>
        <p:spPr>
          <a:xfrm>
            <a:off x="11387464" y="6125675"/>
            <a:ext cx="745887" cy="732325"/>
          </a:xfrm>
          <a:prstGeom prst="ellipse">
            <a:avLst/>
          </a:prstGeom>
          <a:ln w="19050">
            <a:solidFill>
              <a:schemeClr val="accent2">
                <a:lumMod val="50000"/>
              </a:schemeClr>
            </a:solidFill>
          </a:ln>
        </p:spPr>
      </p:pic>
    </p:spTree>
    <p:extLst>
      <p:ext uri="{BB962C8B-B14F-4D97-AF65-F5344CB8AC3E}">
        <p14:creationId xmlns:p14="http://schemas.microsoft.com/office/powerpoint/2010/main" val="174611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34" y="482453"/>
            <a:ext cx="9378000" cy="845600"/>
          </a:xfrm>
          <a:noFill/>
        </p:spPr>
        <p:txBody>
          <a:bodyPr/>
          <a:lstStyle/>
          <a:p>
            <a:r>
              <a:rPr lang="en-US" sz="3600" dirty="0">
                <a:solidFill>
                  <a:schemeClr val="accent6">
                    <a:lumMod val="50000"/>
                  </a:schemeClr>
                </a:solidFill>
              </a:rPr>
              <a:t>Acknowledgment Systems</a:t>
            </a:r>
          </a:p>
        </p:txBody>
      </p:sp>
      <p:sp>
        <p:nvSpPr>
          <p:cNvPr id="3" name="Content Placeholder 2"/>
          <p:cNvSpPr>
            <a:spLocks noGrp="1"/>
          </p:cNvSpPr>
          <p:nvPr>
            <p:ph idx="4294967295"/>
          </p:nvPr>
        </p:nvSpPr>
        <p:spPr>
          <a:xfrm>
            <a:off x="933269" y="1414040"/>
            <a:ext cx="10504225" cy="4525962"/>
          </a:xfrm>
        </p:spPr>
        <p:txBody>
          <a:bodyPr>
            <a:noAutofit/>
          </a:bodyPr>
          <a:lstStyle/>
          <a:p>
            <a:pPr marL="0" indent="0">
              <a:lnSpc>
                <a:spcPct val="90000"/>
              </a:lnSpc>
              <a:spcAft>
                <a:spcPts val="1800"/>
              </a:spcAft>
              <a:buNone/>
            </a:pPr>
            <a:r>
              <a:rPr lang="en-US" dirty="0">
                <a:solidFill>
                  <a:schemeClr val="accent6">
                    <a:lumMod val="50000"/>
                  </a:schemeClr>
                </a:solidFill>
                <a:latin typeface="Calibri" panose="020F0502020204030204" pitchFamily="34" charset="0"/>
                <a:cs typeface="Calibri" panose="020F0502020204030204" pitchFamily="34" charset="0"/>
              </a:rPr>
              <a:t>Design structures and mechanisms for regular recognition of positive behaviors, events, and activities of the school</a:t>
            </a:r>
          </a:p>
          <a:p>
            <a:pPr lvl="1">
              <a:spcBef>
                <a:spcPts val="0"/>
              </a:spcBef>
              <a:spcAft>
                <a:spcPts val="1200"/>
              </a:spcAft>
              <a:buClr>
                <a:schemeClr val="accent5">
                  <a:lumMod val="75000"/>
                </a:schemeClr>
              </a:buClr>
              <a:buSzPct val="75000"/>
              <a:buFont typeface="Arial" panose="020B0604020202020204" pitchFamily="34" charset="0"/>
              <a:buChar char="•"/>
            </a:pPr>
            <a:r>
              <a:rPr lang="en-US" sz="2800" b="1" dirty="0">
                <a:solidFill>
                  <a:schemeClr val="accent6">
                    <a:lumMod val="50000"/>
                  </a:schemeClr>
                </a:solidFill>
                <a:latin typeface="Calibri" panose="020F0502020204030204" pitchFamily="34" charset="0"/>
                <a:cs typeface="Calibri" panose="020F0502020204030204" pitchFamily="34" charset="0"/>
              </a:rPr>
              <a:t>Staff-Student</a:t>
            </a:r>
            <a:r>
              <a:rPr lang="en-US" sz="2400" dirty="0">
                <a:solidFill>
                  <a:schemeClr val="accent6">
                    <a:lumMod val="50000"/>
                  </a:schemeClr>
                </a:solidFill>
                <a:latin typeface="Calibri" panose="020F0502020204030204" pitchFamily="34" charset="0"/>
                <a:cs typeface="Calibri" panose="020F0502020204030204" pitchFamily="34" charset="0"/>
              </a:rPr>
              <a:t> – Develop ways to identify, communicate and publicly recognize excellence</a:t>
            </a:r>
          </a:p>
          <a:p>
            <a:pPr lvl="1">
              <a:spcBef>
                <a:spcPts val="0"/>
              </a:spcBef>
              <a:spcAft>
                <a:spcPts val="1200"/>
              </a:spcAft>
              <a:buClr>
                <a:schemeClr val="accent5">
                  <a:lumMod val="75000"/>
                </a:schemeClr>
              </a:buClr>
              <a:buSzPct val="75000"/>
              <a:buFont typeface="Arial" panose="020B0604020202020204" pitchFamily="34" charset="0"/>
              <a:buChar char="•"/>
            </a:pPr>
            <a:r>
              <a:rPr lang="en-US" sz="2800" b="1" dirty="0">
                <a:solidFill>
                  <a:schemeClr val="accent6">
                    <a:lumMod val="50000"/>
                  </a:schemeClr>
                </a:solidFill>
                <a:latin typeface="Calibri" panose="020F0502020204030204" pitchFamily="34" charset="0"/>
                <a:cs typeface="Calibri" panose="020F0502020204030204" pitchFamily="34" charset="0"/>
              </a:rPr>
              <a:t>Staff-Staff</a:t>
            </a:r>
            <a:r>
              <a:rPr lang="en-US" sz="2400" dirty="0">
                <a:solidFill>
                  <a:schemeClr val="accent6">
                    <a:lumMod val="50000"/>
                  </a:schemeClr>
                </a:solidFill>
                <a:latin typeface="Calibri" panose="020F0502020204030204" pitchFamily="34" charset="0"/>
                <a:cs typeface="Calibri" panose="020F0502020204030204" pitchFamily="34" charset="0"/>
              </a:rPr>
              <a:t> – Create and promote opportunities for staff/admin to recognize and appreciate other staff</a:t>
            </a:r>
          </a:p>
          <a:p>
            <a:pPr lvl="1">
              <a:spcBef>
                <a:spcPts val="0"/>
              </a:spcBef>
              <a:spcAft>
                <a:spcPts val="1200"/>
              </a:spcAft>
              <a:buClr>
                <a:schemeClr val="accent5">
                  <a:lumMod val="75000"/>
                </a:schemeClr>
              </a:buClr>
              <a:buSzPct val="75000"/>
              <a:buFont typeface="Arial" panose="020B0604020202020204" pitchFamily="34" charset="0"/>
              <a:buChar char="•"/>
            </a:pPr>
            <a:r>
              <a:rPr lang="en-US" sz="2800" b="1" dirty="0">
                <a:solidFill>
                  <a:schemeClr val="accent6">
                    <a:lumMod val="50000"/>
                  </a:schemeClr>
                </a:solidFill>
                <a:latin typeface="Calibri" panose="020F0502020204030204" pitchFamily="34" charset="0"/>
                <a:cs typeface="Calibri" panose="020F0502020204030204" pitchFamily="34" charset="0"/>
              </a:rPr>
              <a:t>Student-Staff</a:t>
            </a:r>
            <a:r>
              <a:rPr lang="en-US" sz="2400" dirty="0">
                <a:solidFill>
                  <a:schemeClr val="accent6">
                    <a:lumMod val="50000"/>
                  </a:schemeClr>
                </a:solidFill>
                <a:latin typeface="Calibri" panose="020F0502020204030204" pitchFamily="34" charset="0"/>
                <a:cs typeface="Calibri" panose="020F0502020204030204" pitchFamily="34" charset="0"/>
              </a:rPr>
              <a:t> – Create ways for students to share appreciation of staff</a:t>
            </a:r>
          </a:p>
          <a:p>
            <a:pPr lvl="1">
              <a:spcBef>
                <a:spcPts val="0"/>
              </a:spcBef>
              <a:spcAft>
                <a:spcPts val="1200"/>
              </a:spcAft>
              <a:buClr>
                <a:schemeClr val="accent5">
                  <a:lumMod val="75000"/>
                </a:schemeClr>
              </a:buClr>
              <a:buSzPct val="75000"/>
              <a:buFont typeface="Arial" panose="020B0604020202020204" pitchFamily="34" charset="0"/>
              <a:buChar char="•"/>
            </a:pPr>
            <a:r>
              <a:rPr lang="en-US" sz="2800" b="1" dirty="0">
                <a:solidFill>
                  <a:schemeClr val="accent6">
                    <a:lumMod val="50000"/>
                  </a:schemeClr>
                </a:solidFill>
                <a:latin typeface="Calibri" panose="020F0502020204030204" pitchFamily="34" charset="0"/>
                <a:cs typeface="Calibri" panose="020F0502020204030204" pitchFamily="34" charset="0"/>
              </a:rPr>
              <a:t>School-Student</a:t>
            </a:r>
            <a:r>
              <a:rPr lang="en-US" sz="2400" dirty="0">
                <a:solidFill>
                  <a:schemeClr val="accent6">
                    <a:lumMod val="50000"/>
                  </a:schemeClr>
                </a:solidFill>
                <a:latin typeface="Calibri" panose="020F0502020204030204" pitchFamily="34" charset="0"/>
                <a:cs typeface="Calibri" panose="020F0502020204030204" pitchFamily="34" charset="0"/>
              </a:rPr>
              <a:t> – Attendance, grades, behavior, state assessment, improvement, etc. (i.e. Attendance Campaign)</a:t>
            </a:r>
          </a:p>
        </p:txBody>
      </p:sp>
    </p:spTree>
    <p:extLst>
      <p:ext uri="{BB962C8B-B14F-4D97-AF65-F5344CB8AC3E}">
        <p14:creationId xmlns:p14="http://schemas.microsoft.com/office/powerpoint/2010/main" val="15305828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17C2849-E052-444F-B559-E23049E43269}"/>
              </a:ext>
            </a:extLst>
          </p:cNvPr>
          <p:cNvSpPr txBox="1">
            <a:spLocks noChangeArrowheads="1"/>
          </p:cNvSpPr>
          <p:nvPr/>
        </p:nvSpPr>
        <p:spPr>
          <a:xfrm>
            <a:off x="1143691" y="1698948"/>
            <a:ext cx="9904618" cy="346010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	</a:t>
            </a:r>
          </a:p>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   “…our research team has conducted a series of reviews and analysis of (the reward) literature; our conclusion is that </a:t>
            </a:r>
            <a:r>
              <a:rPr kumimoji="0" lang="en-US" b="1" i="1"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there is no inherent negative property of reward.</a:t>
            </a:r>
            <a:r>
              <a:rPr kumimoji="0" lang="en-US"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 Our analyses indicate that the argument against the use of rewards is an overgeneralization based on a narrow set of circumstances.”</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lang="en-US" sz="1600" dirty="0">
              <a:solidFill>
                <a:schemeClr val="accent6">
                  <a:lumMod val="50000"/>
                </a:schemeClr>
              </a:solidFill>
              <a:latin typeface="Calibri" panose="020F0502020204030204"/>
              <a:ea typeface="ＭＳ Ｐゴシック" pitchFamily="-108" charset="-128"/>
            </a:endParaRPr>
          </a:p>
          <a:p>
            <a:pPr marL="228600" marR="0" lvl="0" indent="-228600" algn="r"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mn-cs"/>
              </a:rPr>
              <a:t>(</a:t>
            </a:r>
            <a:r>
              <a:rPr kumimoji="0" lang="en-US" sz="16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Cameron, 2002; Cameron &amp; Pierce, 1994, 2002; Cameron</a:t>
            </a:r>
            <a:r>
              <a:rPr lang="en-US" sz="1600" dirty="0">
                <a:solidFill>
                  <a:schemeClr val="accent6">
                    <a:lumMod val="50000"/>
                  </a:schemeClr>
                </a:solidFill>
                <a:latin typeface="Calibri" panose="020F0502020204030204"/>
              </a:rPr>
              <a:t> et al.</a:t>
            </a:r>
            <a:r>
              <a:rPr kumimoji="0" lang="en-US" sz="16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2001)</a:t>
            </a:r>
          </a:p>
        </p:txBody>
      </p:sp>
      <p:sp>
        <p:nvSpPr>
          <p:cNvPr id="2" name="Title 1">
            <a:extLst>
              <a:ext uri="{FF2B5EF4-FFF2-40B4-BE49-F238E27FC236}">
                <a16:creationId xmlns:a16="http://schemas.microsoft.com/office/drawing/2014/main" id="{BEFF9DBD-8FB5-2A4E-B587-642051CB6642}"/>
              </a:ext>
            </a:extLst>
          </p:cNvPr>
          <p:cNvSpPr>
            <a:spLocks noGrp="1"/>
          </p:cNvSpPr>
          <p:nvPr>
            <p:ph type="title"/>
          </p:nvPr>
        </p:nvSpPr>
        <p:spPr/>
        <p:txBody>
          <a:bodyPr/>
          <a:lstStyle/>
          <a:p>
            <a:r>
              <a:rPr lang="en-US" dirty="0">
                <a:latin typeface="Poppins SemiBold"/>
                <a:ea typeface="ＭＳ Ｐゴシック" pitchFamily="-108" charset="-128"/>
                <a:cs typeface="ＭＳ Ｐゴシック" pitchFamily="-108" charset="-128"/>
              </a:rPr>
              <a:t>Are “Rewards” Dangerous?</a:t>
            </a:r>
            <a:br>
              <a:rPr lang="en-US" dirty="0">
                <a:latin typeface="Poppins SemiBold"/>
                <a:ea typeface="ＭＳ Ｐゴシック" pitchFamily="-108" charset="-128"/>
                <a:cs typeface="ＭＳ Ｐゴシック" pitchFamily="-108" charset="-128"/>
              </a:rPr>
            </a:br>
            <a:endParaRPr lang="en-US" dirty="0"/>
          </a:p>
        </p:txBody>
      </p:sp>
    </p:spTree>
    <p:extLst>
      <p:ext uri="{BB962C8B-B14F-4D97-AF65-F5344CB8AC3E}">
        <p14:creationId xmlns:p14="http://schemas.microsoft.com/office/powerpoint/2010/main" val="1666278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43723" y="458787"/>
            <a:ext cx="9378000" cy="845600"/>
          </a:xfrm>
          <a:noFill/>
        </p:spPr>
        <p:txBody>
          <a:bodyPr/>
          <a:lstStyle/>
          <a:p>
            <a:pPr eaLnBrk="1" hangingPunct="1"/>
            <a:r>
              <a:rPr lang="en-US" sz="3600" b="1" dirty="0">
                <a:solidFill>
                  <a:schemeClr val="accent6">
                    <a:lumMod val="50000"/>
                  </a:schemeClr>
                </a:solidFill>
                <a:ea typeface="ＭＳ Ｐゴシック" pitchFamily="-108" charset="-128"/>
                <a:cs typeface="ＭＳ Ｐゴシック" pitchFamily="-108" charset="-128"/>
              </a:rPr>
              <a:t>Considerations for the Effective Use of Rewards</a:t>
            </a:r>
          </a:p>
        </p:txBody>
      </p:sp>
      <p:sp>
        <p:nvSpPr>
          <p:cNvPr id="3" name="Content Placeholder 2"/>
          <p:cNvSpPr>
            <a:spLocks noGrp="1"/>
          </p:cNvSpPr>
          <p:nvPr>
            <p:ph idx="4294967295"/>
          </p:nvPr>
        </p:nvSpPr>
        <p:spPr>
          <a:xfrm>
            <a:off x="1695450" y="1304387"/>
            <a:ext cx="8801100" cy="4995863"/>
          </a:xfrm>
        </p:spPr>
        <p:style>
          <a:lnRef idx="2">
            <a:schemeClr val="accent2"/>
          </a:lnRef>
          <a:fillRef idx="1">
            <a:schemeClr val="lt1"/>
          </a:fillRef>
          <a:effectRef idx="0">
            <a:schemeClr val="accent2"/>
          </a:effectRef>
          <a:fontRef idx="minor">
            <a:schemeClr val="dk1"/>
          </a:fontRef>
        </p:style>
        <p:txBody>
          <a:bodyPr/>
          <a:lstStyle/>
          <a:p>
            <a:pPr marL="617220" indent="-342900">
              <a:spcAft>
                <a:spcPts val="1200"/>
              </a:spcAft>
              <a:buClr>
                <a:schemeClr val="accent5">
                  <a:lumMod val="75000"/>
                </a:schemeClr>
              </a:buClr>
              <a:buSzPct val="75000"/>
            </a:pPr>
            <a:r>
              <a:rPr lang="en-US" dirty="0">
                <a:solidFill>
                  <a:schemeClr val="accent6">
                    <a:lumMod val="50000"/>
                  </a:schemeClr>
                </a:solidFill>
                <a:latin typeface="+mn-lt"/>
              </a:rPr>
              <a:t>Provide reinforcement consistent with students’ </a:t>
            </a:r>
            <a:r>
              <a:rPr lang="en-US" b="1" dirty="0">
                <a:solidFill>
                  <a:schemeClr val="accent6">
                    <a:lumMod val="50000"/>
                  </a:schemeClr>
                </a:solidFill>
                <a:latin typeface="+mn-lt"/>
              </a:rPr>
              <a:t>phase of learning</a:t>
            </a:r>
            <a:r>
              <a:rPr lang="en-US" dirty="0">
                <a:solidFill>
                  <a:schemeClr val="accent6">
                    <a:lumMod val="50000"/>
                  </a:schemeClr>
                </a:solidFill>
                <a:latin typeface="+mn-lt"/>
              </a:rPr>
              <a:t> (e.g., more reinforcement when a skill is new)</a:t>
            </a:r>
          </a:p>
          <a:p>
            <a:pPr marL="617220" indent="-342900">
              <a:spcAft>
                <a:spcPts val="1200"/>
              </a:spcAft>
              <a:buClr>
                <a:schemeClr val="accent5">
                  <a:lumMod val="75000"/>
                </a:schemeClr>
              </a:buClr>
              <a:buSzPct val="75000"/>
            </a:pPr>
            <a:r>
              <a:rPr lang="en-US" dirty="0">
                <a:solidFill>
                  <a:schemeClr val="accent6">
                    <a:lumMod val="50000"/>
                  </a:schemeClr>
                </a:solidFill>
                <a:latin typeface="+mn-lt"/>
              </a:rPr>
              <a:t>Provide reinforcement in a manner that is </a:t>
            </a:r>
            <a:r>
              <a:rPr lang="en-US" b="1" dirty="0">
                <a:solidFill>
                  <a:schemeClr val="accent6">
                    <a:lumMod val="50000"/>
                  </a:schemeClr>
                </a:solidFill>
                <a:latin typeface="+mn-lt"/>
              </a:rPr>
              <a:t>considerate of the student’s developmental and cultural characteristics and learning history</a:t>
            </a:r>
          </a:p>
          <a:p>
            <a:pPr marL="617220" indent="-342900">
              <a:spcAft>
                <a:spcPts val="1200"/>
              </a:spcAft>
              <a:buClr>
                <a:schemeClr val="accent5">
                  <a:lumMod val="75000"/>
                </a:schemeClr>
              </a:buClr>
              <a:buSzPct val="75000"/>
            </a:pPr>
            <a:r>
              <a:rPr lang="en-US" dirty="0">
                <a:solidFill>
                  <a:schemeClr val="accent6">
                    <a:lumMod val="50000"/>
                  </a:schemeClr>
                </a:solidFill>
                <a:latin typeface="+mn-lt"/>
              </a:rPr>
              <a:t>Ensure </a:t>
            </a:r>
            <a:r>
              <a:rPr lang="en-US" b="1" dirty="0">
                <a:solidFill>
                  <a:schemeClr val="accent6">
                    <a:lumMod val="50000"/>
                  </a:schemeClr>
                </a:solidFill>
                <a:latin typeface="+mn-lt"/>
              </a:rPr>
              <a:t>ALL students have access </a:t>
            </a:r>
            <a:r>
              <a:rPr lang="en-US" dirty="0">
                <a:solidFill>
                  <a:schemeClr val="accent6">
                    <a:lumMod val="50000"/>
                  </a:schemeClr>
                </a:solidFill>
                <a:latin typeface="+mn-lt"/>
              </a:rPr>
              <a:t>to acknowledgement system</a:t>
            </a:r>
          </a:p>
          <a:p>
            <a:pPr marL="617220" indent="-342900">
              <a:spcAft>
                <a:spcPts val="1200"/>
              </a:spcAft>
              <a:buClr>
                <a:schemeClr val="accent5">
                  <a:lumMod val="75000"/>
                </a:schemeClr>
              </a:buClr>
              <a:buSzPct val="75000"/>
            </a:pPr>
            <a:r>
              <a:rPr lang="en-US" b="1" dirty="0">
                <a:solidFill>
                  <a:schemeClr val="accent6">
                    <a:lumMod val="50000"/>
                  </a:schemeClr>
                </a:solidFill>
                <a:latin typeface="+mn-lt"/>
              </a:rPr>
              <a:t>Be Specific</a:t>
            </a:r>
            <a:r>
              <a:rPr lang="en-US" dirty="0">
                <a:solidFill>
                  <a:schemeClr val="accent6">
                    <a:lumMod val="50000"/>
                  </a:schemeClr>
                </a:solidFill>
                <a:latin typeface="+mn-lt"/>
              </a:rPr>
              <a:t>!</a:t>
            </a:r>
          </a:p>
          <a:p>
            <a:pPr marL="617220" indent="-342900">
              <a:spcAft>
                <a:spcPts val="1200"/>
              </a:spcAft>
              <a:buClr>
                <a:schemeClr val="accent5">
                  <a:lumMod val="75000"/>
                </a:schemeClr>
              </a:buClr>
              <a:buSzPct val="75000"/>
            </a:pPr>
            <a:r>
              <a:rPr lang="en-US" dirty="0">
                <a:solidFill>
                  <a:schemeClr val="accent6">
                    <a:lumMod val="50000"/>
                  </a:schemeClr>
                </a:solidFill>
                <a:latin typeface="+mn-lt"/>
              </a:rPr>
              <a:t>Provide greater attention for the contextually appropriate social skill than for the problem behavior </a:t>
            </a:r>
          </a:p>
          <a:p>
            <a:pPr marL="617220" indent="-342900">
              <a:spcAft>
                <a:spcPts val="1200"/>
              </a:spcAft>
              <a:buClr>
                <a:schemeClr val="accent5">
                  <a:lumMod val="75000"/>
                </a:schemeClr>
              </a:buClr>
              <a:buSzPct val="75000"/>
            </a:pPr>
            <a:r>
              <a:rPr lang="en-US" dirty="0">
                <a:solidFill>
                  <a:schemeClr val="accent6">
                    <a:lumMod val="50000"/>
                  </a:schemeClr>
                </a:solidFill>
                <a:latin typeface="+mn-lt"/>
              </a:rPr>
              <a:t>Do </a:t>
            </a:r>
            <a:r>
              <a:rPr lang="en-US" b="1" dirty="0">
                <a:solidFill>
                  <a:schemeClr val="accent6">
                    <a:lumMod val="50000"/>
                  </a:schemeClr>
                </a:solidFill>
                <a:latin typeface="+mn-lt"/>
              </a:rPr>
              <a:t>not</a:t>
            </a:r>
            <a:r>
              <a:rPr lang="en-US" dirty="0">
                <a:solidFill>
                  <a:schemeClr val="accent6">
                    <a:lumMod val="50000"/>
                  </a:schemeClr>
                </a:solidFill>
                <a:latin typeface="+mn-lt"/>
              </a:rPr>
              <a:t> use withholding or removal of positive feedback as a threat or bribe, to “encourage” social skills</a:t>
            </a:r>
          </a:p>
          <a:p>
            <a:endParaRPr lang="en-US" dirty="0">
              <a:solidFill>
                <a:schemeClr val="accent6">
                  <a:lumMod val="50000"/>
                </a:schemeClr>
              </a:solidFill>
            </a:endParaRPr>
          </a:p>
        </p:txBody>
      </p:sp>
    </p:spTree>
    <p:extLst>
      <p:ext uri="{BB962C8B-B14F-4D97-AF65-F5344CB8AC3E}">
        <p14:creationId xmlns:p14="http://schemas.microsoft.com/office/powerpoint/2010/main" val="41305164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52113" y="1802011"/>
            <a:ext cx="9980068" cy="4418908"/>
          </a:xfrm>
        </p:spPr>
        <p:style>
          <a:lnRef idx="2">
            <a:schemeClr val="accent2"/>
          </a:lnRef>
          <a:fillRef idx="1">
            <a:schemeClr val="lt1"/>
          </a:fillRef>
          <a:effectRef idx="0">
            <a:schemeClr val="accent2"/>
          </a:effectRef>
          <a:fontRef idx="minor">
            <a:schemeClr val="dk1"/>
          </a:fontRef>
        </p:style>
        <p:txBody>
          <a:bodyPr/>
          <a:lstStyle/>
          <a:p>
            <a:pPr>
              <a:spcAft>
                <a:spcPts val="600"/>
              </a:spcAft>
              <a:buSzPct val="75000"/>
            </a:pPr>
            <a:r>
              <a:rPr lang="en-US" sz="2400" dirty="0">
                <a:solidFill>
                  <a:schemeClr val="accent6">
                    <a:lumMod val="50000"/>
                  </a:schemeClr>
                </a:solidFill>
                <a:latin typeface="Calibri" panose="020F0502020204030204" pitchFamily="34" charset="0"/>
                <a:cs typeface="Calibri" panose="020F0502020204030204" pitchFamily="34" charset="0"/>
              </a:rPr>
              <a:t>Consider how you would respond to the following questions about acknowledgement. Your team should have a consistent message.</a:t>
            </a:r>
          </a:p>
          <a:p>
            <a:pPr lvl="1">
              <a:spcBef>
                <a:spcPts val="0"/>
              </a:spcBef>
              <a:buSzPct val="75000"/>
            </a:pPr>
            <a:r>
              <a:rPr lang="en-US" sz="2400" dirty="0">
                <a:solidFill>
                  <a:schemeClr val="accent6">
                    <a:lumMod val="50000"/>
                  </a:schemeClr>
                </a:solidFill>
                <a:latin typeface="Calibri" panose="020F0502020204030204" pitchFamily="34" charset="0"/>
                <a:cs typeface="Calibri" panose="020F0502020204030204" pitchFamily="34" charset="0"/>
              </a:rPr>
              <a:t>Is it fair to all students?</a:t>
            </a:r>
          </a:p>
          <a:p>
            <a:pPr lvl="1">
              <a:spcBef>
                <a:spcPts val="0"/>
              </a:spcBef>
              <a:buSzPct val="75000"/>
            </a:pPr>
            <a:r>
              <a:rPr lang="en-US" sz="2400" dirty="0">
                <a:solidFill>
                  <a:schemeClr val="accent6">
                    <a:lumMod val="50000"/>
                  </a:schemeClr>
                </a:solidFill>
                <a:latin typeface="Calibri" panose="020F0502020204030204" pitchFamily="34" charset="0"/>
                <a:cs typeface="Calibri" panose="020F0502020204030204" pitchFamily="34" charset="0"/>
              </a:rPr>
              <a:t>They are in high school, students don’t need to be acknowledged.</a:t>
            </a:r>
          </a:p>
          <a:p>
            <a:pPr lvl="1">
              <a:spcBef>
                <a:spcPts val="0"/>
              </a:spcBef>
              <a:buSzPct val="75000"/>
            </a:pPr>
            <a:r>
              <a:rPr lang="en-US" sz="2400" dirty="0">
                <a:solidFill>
                  <a:schemeClr val="accent6">
                    <a:lumMod val="50000"/>
                  </a:schemeClr>
                </a:solidFill>
                <a:latin typeface="Calibri" panose="020F0502020204030204" pitchFamily="34" charset="0"/>
                <a:cs typeface="Calibri" panose="020F0502020204030204" pitchFamily="34" charset="0"/>
              </a:rPr>
              <a:t>It’s bribery!  </a:t>
            </a:r>
          </a:p>
          <a:p>
            <a:pPr lvl="1">
              <a:spcBef>
                <a:spcPts val="0"/>
              </a:spcBef>
              <a:buSzPct val="75000"/>
            </a:pPr>
            <a:r>
              <a:rPr lang="en-US" sz="2400" dirty="0">
                <a:solidFill>
                  <a:schemeClr val="accent6">
                    <a:lumMod val="50000"/>
                  </a:schemeClr>
                </a:solidFill>
                <a:latin typeface="Calibri" panose="020F0502020204030204" pitchFamily="34" charset="0"/>
                <a:cs typeface="Calibri" panose="020F0502020204030204" pitchFamily="34" charset="0"/>
              </a:rPr>
              <a:t>Why can’t we just tell them they’re doing a good job?</a:t>
            </a:r>
          </a:p>
          <a:p>
            <a:pPr lvl="1">
              <a:spcBef>
                <a:spcPts val="0"/>
              </a:spcBef>
              <a:buSzPct val="75000"/>
            </a:pPr>
            <a:r>
              <a:rPr lang="en-US" sz="2400" dirty="0">
                <a:solidFill>
                  <a:schemeClr val="accent6">
                    <a:lumMod val="50000"/>
                  </a:schemeClr>
                </a:solidFill>
                <a:latin typeface="Calibri" panose="020F0502020204030204" pitchFamily="34" charset="0"/>
                <a:cs typeface="Calibri" panose="020F0502020204030204" pitchFamily="34" charset="0"/>
              </a:rPr>
              <a:t>You’re building a token society.</a:t>
            </a:r>
          </a:p>
          <a:p>
            <a:pPr lvl="1">
              <a:spcBef>
                <a:spcPts val="0"/>
              </a:spcBef>
              <a:buSzPct val="75000"/>
            </a:pPr>
            <a:r>
              <a:rPr lang="en-US" sz="2400" dirty="0">
                <a:solidFill>
                  <a:schemeClr val="accent6">
                    <a:lumMod val="50000"/>
                  </a:schemeClr>
                </a:solidFill>
                <a:latin typeface="Calibri" panose="020F0502020204030204" pitchFamily="34" charset="0"/>
                <a:cs typeface="Calibri" panose="020F0502020204030204" pitchFamily="34" charset="0"/>
              </a:rPr>
              <a:t>Why are we rewarding them for what they’re supposed to do?</a:t>
            </a:r>
          </a:p>
          <a:p>
            <a:pPr lvl="1">
              <a:spcBef>
                <a:spcPts val="0"/>
              </a:spcBef>
              <a:buSzPct val="75000"/>
            </a:pPr>
            <a:endParaRPr lang="en-US" sz="1200" dirty="0">
              <a:solidFill>
                <a:schemeClr val="accent6">
                  <a:lumMod val="50000"/>
                </a:schemeClr>
              </a:solidFill>
              <a:latin typeface="Calibri" panose="020F0502020204030204" pitchFamily="34" charset="0"/>
              <a:cs typeface="Calibri" panose="020F0502020204030204" pitchFamily="34" charset="0"/>
            </a:endParaRPr>
          </a:p>
          <a:p>
            <a:pPr marL="660400" indent="-457200">
              <a:spcAft>
                <a:spcPts val="600"/>
              </a:spcAft>
              <a:buClr>
                <a:schemeClr val="accent5">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marL="660400" indent="-457200">
              <a:spcAft>
                <a:spcPts val="600"/>
              </a:spcAft>
              <a:buClr>
                <a:schemeClr val="accent5">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11017648" cy="845600"/>
          </a:xfrm>
        </p:spPr>
        <p:txBody>
          <a:bodyPr/>
          <a:lstStyle/>
          <a:p>
            <a:r>
              <a:rPr lang="en-US" sz="3600" b="1" dirty="0">
                <a:solidFill>
                  <a:schemeClr val="bg1"/>
                </a:solidFill>
              </a:rPr>
              <a:t>ACTIVITY: </a:t>
            </a:r>
            <a:br>
              <a:rPr lang="en-US" sz="3600" b="1" dirty="0">
                <a:solidFill>
                  <a:schemeClr val="bg1"/>
                </a:solidFill>
              </a:rPr>
            </a:br>
            <a:r>
              <a:rPr lang="en-US" sz="3600" b="1" dirty="0">
                <a:solidFill>
                  <a:schemeClr val="bg1"/>
                </a:solidFill>
              </a:rPr>
              <a:t>School-Wide Acknowledgements Discussion</a:t>
            </a:r>
            <a:endParaRPr lang="en-US" sz="3600"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1179834" y="3417895"/>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10396718" y="4274821"/>
            <a:ext cx="17764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Arial"/>
              </a:rPr>
              <a:t>10 </a:t>
            </a:r>
            <a:r>
              <a:rPr kumimoji="0" lang="en-US" sz="2400" b="0" i="0" u="none" strike="noStrike" kern="1200" cap="none" spc="0" normalizeH="0" baseline="0" noProof="0" dirty="0">
                <a:ln>
                  <a:noFill/>
                </a:ln>
                <a:solidFill>
                  <a:srgbClr val="FFFFFF"/>
                </a:solidFill>
                <a:effectLst/>
                <a:uLnTx/>
                <a:uFillTx/>
                <a:latin typeface="Arial"/>
                <a:ea typeface="+mn-ea"/>
                <a:cs typeface="+mn-cs"/>
              </a:rPr>
              <a:t>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28109148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a:t>
            </a:r>
            <a:br>
              <a:rPr lang="en-US" sz="3600" b="1" dirty="0"/>
            </a:br>
            <a:r>
              <a:rPr lang="en-US" sz="3600" b="1" dirty="0"/>
              <a:t>Schoolwide Acknowledgements Discussion</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3"/>
            <a:ext cx="9255596" cy="272141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indent="0">
              <a:lnSpc>
                <a:spcPct val="90000"/>
              </a:lnSpc>
              <a:buNone/>
              <a:defRPr/>
            </a:pPr>
            <a:r>
              <a:rPr lang="en-US" sz="2800" dirty="0">
                <a:solidFill>
                  <a:schemeClr val="accent6">
                    <a:lumMod val="50000"/>
                  </a:schemeClr>
                </a:solidFill>
                <a:latin typeface="Calibri" panose="020F0502020204030204" pitchFamily="34" charset="0"/>
                <a:cs typeface="Calibri" panose="020F0502020204030204" pitchFamily="34" charset="0"/>
              </a:rPr>
              <a:t>What additional questions do you have or resources will you need to address these questions?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39964147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9167" y="1687149"/>
            <a:ext cx="10194287" cy="4503790"/>
          </a:xfrm>
        </p:spPr>
        <p:style>
          <a:lnRef idx="2">
            <a:schemeClr val="accent5"/>
          </a:lnRef>
          <a:fillRef idx="1">
            <a:schemeClr val="lt1"/>
          </a:fillRef>
          <a:effectRef idx="0">
            <a:schemeClr val="accent5"/>
          </a:effectRef>
          <a:fontRef idx="minor">
            <a:schemeClr val="dk1"/>
          </a:fontRef>
        </p:style>
        <p:txBody>
          <a:bodyPr/>
          <a:lstStyle/>
          <a:p>
            <a:pPr marL="0" indent="0">
              <a:spcAft>
                <a:spcPts val="1200"/>
              </a:spcAft>
              <a:buClr>
                <a:schemeClr val="accent5">
                  <a:lumMod val="75000"/>
                </a:schemeClr>
              </a:buClr>
              <a:buNone/>
            </a:pPr>
            <a:r>
              <a:rPr lang="en-US" dirty="0">
                <a:solidFill>
                  <a:schemeClr val="accent6">
                    <a:lumMod val="50000"/>
                  </a:schemeClr>
                </a:solidFill>
                <a:latin typeface="+mn-lt"/>
                <a:ea typeface="ＭＳ Ｐゴシック" pitchFamily="-108" charset="-128"/>
                <a:cs typeface="ＭＳ Ｐゴシック" pitchFamily="-108" charset="-128"/>
              </a:rPr>
              <a:t>Develop:</a:t>
            </a:r>
          </a:p>
          <a:p>
            <a:pPr marL="342900" indent="-342900">
              <a:spcAft>
                <a:spcPts val="1200"/>
              </a:spcAft>
              <a:buClr>
                <a:schemeClr val="accent5">
                  <a:lumMod val="75000"/>
                </a:schemeClr>
              </a:buClr>
            </a:pPr>
            <a:r>
              <a:rPr lang="en-US" dirty="0">
                <a:solidFill>
                  <a:schemeClr val="accent6">
                    <a:lumMod val="50000"/>
                  </a:schemeClr>
                </a:solidFill>
                <a:latin typeface="+mn-lt"/>
                <a:ea typeface="ＭＳ Ｐゴシック" pitchFamily="-108" charset="-128"/>
                <a:cs typeface="ＭＳ Ｐゴシック" pitchFamily="-108" charset="-128"/>
              </a:rPr>
              <a:t>Easy and quick forms of acknowledgement linked to SW-expectations and used across all settings (non-classroom and classroom) which is considerate of strategies/processes that already exist</a:t>
            </a:r>
          </a:p>
          <a:p>
            <a:pPr marL="342900" indent="-342900">
              <a:spcAft>
                <a:spcPts val="1200"/>
              </a:spcAft>
              <a:buClr>
                <a:schemeClr val="accent5">
                  <a:lumMod val="75000"/>
                </a:schemeClr>
              </a:buClr>
            </a:pPr>
            <a:r>
              <a:rPr lang="en-US" dirty="0">
                <a:solidFill>
                  <a:schemeClr val="accent6">
                    <a:lumMod val="50000"/>
                  </a:schemeClr>
                </a:solidFill>
                <a:latin typeface="+mn-lt"/>
                <a:ea typeface="ＭＳ Ｐゴシック" pitchFamily="-108" charset="-128"/>
                <a:cs typeface="ＭＳ Ｐゴシック" pitchFamily="-108" charset="-128"/>
              </a:rPr>
              <a:t>Culturally, developmentally, contextually appropriate/relevant name and form of acknowledgement</a:t>
            </a:r>
          </a:p>
          <a:p>
            <a:pPr marL="342900" indent="-342900">
              <a:spcAft>
                <a:spcPts val="1200"/>
              </a:spcAft>
              <a:buClr>
                <a:schemeClr val="accent5">
                  <a:lumMod val="75000"/>
                </a:schemeClr>
              </a:buClr>
            </a:pPr>
            <a:r>
              <a:rPr lang="en-US" dirty="0">
                <a:solidFill>
                  <a:schemeClr val="accent6">
                    <a:lumMod val="50000"/>
                  </a:schemeClr>
                </a:solidFill>
                <a:latin typeface="+mn-lt"/>
                <a:ea typeface="ＭＳ Ｐゴシック" pitchFamily="-108" charset="-128"/>
                <a:cs typeface="ＭＳ Ｐゴシック" pitchFamily="-108" charset="-128"/>
              </a:rPr>
              <a:t>Written procedures for delivering acknowledgements</a:t>
            </a:r>
          </a:p>
          <a:p>
            <a:pPr marL="342900" indent="-342900">
              <a:spcAft>
                <a:spcPts val="1200"/>
              </a:spcAft>
              <a:buClr>
                <a:schemeClr val="accent5">
                  <a:lumMod val="75000"/>
                </a:schemeClr>
              </a:buClr>
            </a:pPr>
            <a:r>
              <a:rPr lang="en-US" dirty="0">
                <a:solidFill>
                  <a:schemeClr val="accent6">
                    <a:lumMod val="50000"/>
                  </a:schemeClr>
                </a:solidFill>
                <a:latin typeface="+mn-lt"/>
                <a:ea typeface="ＭＳ Ｐゴシック" pitchFamily="-108" charset="-128"/>
                <a:cs typeface="ＭＳ Ｐゴシック" pitchFamily="-108" charset="-128"/>
              </a:rPr>
              <a:t>Back-up or follow-up acknowledgements</a:t>
            </a:r>
          </a:p>
          <a:p>
            <a:pPr marL="342900" indent="-342900">
              <a:spcAft>
                <a:spcPts val="1200"/>
              </a:spcAft>
              <a:buClr>
                <a:schemeClr val="accent5">
                  <a:lumMod val="75000"/>
                </a:schemeClr>
              </a:buClr>
            </a:pPr>
            <a:r>
              <a:rPr lang="en-US" dirty="0">
                <a:solidFill>
                  <a:schemeClr val="accent6">
                    <a:lumMod val="50000"/>
                  </a:schemeClr>
                </a:solidFill>
                <a:latin typeface="+mn-lt"/>
                <a:ea typeface="ＭＳ Ｐゴシック" pitchFamily="-108" charset="-128"/>
                <a:cs typeface="ＭＳ Ｐゴシック" pitchFamily="-108" charset="-128"/>
              </a:rPr>
              <a:t>Means for keeping track of the ratio of acknowledgements to referrals or corrective actions</a:t>
            </a:r>
          </a:p>
        </p:txBody>
      </p:sp>
      <p:sp>
        <p:nvSpPr>
          <p:cNvPr id="6" name="Rectangle 2"/>
          <p:cNvSpPr>
            <a:spLocks noChangeArrowheads="1"/>
          </p:cNvSpPr>
          <p:nvPr/>
        </p:nvSpPr>
        <p:spPr bwMode="auto">
          <a:xfrm>
            <a:off x="149902" y="304800"/>
            <a:ext cx="10996218" cy="914400"/>
          </a:xfrm>
          <a:prstGeom prst="rect">
            <a:avLst/>
          </a:prstGeom>
          <a:noFill/>
          <a:ln w="9525">
            <a:solidFill>
              <a:srgbClr val="FFFFFF"/>
            </a:solidFill>
            <a:miter lim="800000"/>
            <a:headEnd/>
            <a:tailEnd/>
          </a:ln>
        </p:spPr>
        <p:txBody>
          <a:bodyPr anchor="ctr">
            <a:prstTxWarp prst="textNoShape">
              <a:avLst/>
            </a:prstTxWarp>
          </a:bodyPr>
          <a:lstStyle/>
          <a:p>
            <a:r>
              <a:rPr lang="en-US" sz="3600" b="1" dirty="0">
                <a:solidFill>
                  <a:schemeClr val="accent6">
                    <a:lumMod val="50000"/>
                  </a:schemeClr>
                </a:solidFill>
              </a:rPr>
              <a:t>Guidelines for </a:t>
            </a:r>
          </a:p>
          <a:p>
            <a:r>
              <a:rPr lang="en-US" sz="3600" b="1" dirty="0">
                <a:solidFill>
                  <a:schemeClr val="accent6">
                    <a:lumMod val="50000"/>
                  </a:schemeClr>
                </a:solidFill>
              </a:rPr>
              <a:t>Continuum of Responses to Increase Use of SEB Skills</a:t>
            </a:r>
          </a:p>
        </p:txBody>
      </p:sp>
      <p:pic>
        <p:nvPicPr>
          <p:cNvPr id="17" name="Picture 16">
            <a:extLst>
              <a:ext uri="{FF2B5EF4-FFF2-40B4-BE49-F238E27FC236}">
                <a16:creationId xmlns:a16="http://schemas.microsoft.com/office/drawing/2014/main" id="{AB7D900D-299F-AB4F-897F-6B007C792E89}"/>
              </a:ext>
            </a:extLst>
          </p:cNvPr>
          <p:cNvPicPr>
            <a:picLocks noChangeAspect="1"/>
          </p:cNvPicPr>
          <p:nvPr/>
        </p:nvPicPr>
        <p:blipFill rotWithShape="1">
          <a:blip r:embed="rId3"/>
          <a:srcRect l="9398" t="21261" r="17871" b="11318"/>
          <a:stretch/>
        </p:blipFill>
        <p:spPr>
          <a:xfrm>
            <a:off x="11146120" y="5888504"/>
            <a:ext cx="1045880" cy="969496"/>
          </a:xfrm>
          <a:prstGeom prst="ellipse">
            <a:avLst/>
          </a:prstGeom>
          <a:ln w="19050">
            <a:solidFill>
              <a:schemeClr val="accent2">
                <a:lumMod val="50000"/>
              </a:schemeClr>
            </a:solid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B55F-DD21-A44A-AAE8-D77A4D4FF20C}"/>
              </a:ext>
            </a:extLst>
          </p:cNvPr>
          <p:cNvSpPr>
            <a:spLocks noGrp="1"/>
          </p:cNvSpPr>
          <p:nvPr>
            <p:ph type="title"/>
          </p:nvPr>
        </p:nvSpPr>
        <p:spPr>
          <a:xfrm>
            <a:off x="459699" y="167724"/>
            <a:ext cx="10782924" cy="845600"/>
          </a:xfrm>
        </p:spPr>
        <p:txBody>
          <a:bodyPr/>
          <a:lstStyle/>
          <a:p>
            <a:r>
              <a:rPr lang="en-US" dirty="0"/>
              <a:t>School-wide Acknowledgement System Worksheet</a:t>
            </a:r>
          </a:p>
        </p:txBody>
      </p:sp>
      <p:graphicFrame>
        <p:nvGraphicFramePr>
          <p:cNvPr id="3" name="Table 2">
            <a:extLst>
              <a:ext uri="{FF2B5EF4-FFF2-40B4-BE49-F238E27FC236}">
                <a16:creationId xmlns:a16="http://schemas.microsoft.com/office/drawing/2014/main" id="{F41DDC0F-8648-A54C-9B26-8E64C7858A7A}"/>
              </a:ext>
            </a:extLst>
          </p:cNvPr>
          <p:cNvGraphicFramePr>
            <a:graphicFrameLocks noGrp="1"/>
          </p:cNvGraphicFramePr>
          <p:nvPr>
            <p:extLst>
              <p:ext uri="{D42A27DB-BD31-4B8C-83A1-F6EECF244321}">
                <p14:modId xmlns:p14="http://schemas.microsoft.com/office/powerpoint/2010/main" val="4010237995"/>
              </p:ext>
            </p:extLst>
          </p:nvPr>
        </p:nvGraphicFramePr>
        <p:xfrm>
          <a:off x="459699" y="1070144"/>
          <a:ext cx="11272602" cy="5620132"/>
        </p:xfrm>
        <a:graphic>
          <a:graphicData uri="http://schemas.openxmlformats.org/drawingml/2006/table">
            <a:tbl>
              <a:tblPr firstRow="1" firstCol="1"/>
              <a:tblGrid>
                <a:gridCol w="5756222">
                  <a:extLst>
                    <a:ext uri="{9D8B030D-6E8A-4147-A177-3AD203B41FA5}">
                      <a16:colId xmlns:a16="http://schemas.microsoft.com/office/drawing/2014/main" val="3485666317"/>
                    </a:ext>
                  </a:extLst>
                </a:gridCol>
                <a:gridCol w="2173574">
                  <a:extLst>
                    <a:ext uri="{9D8B030D-6E8A-4147-A177-3AD203B41FA5}">
                      <a16:colId xmlns:a16="http://schemas.microsoft.com/office/drawing/2014/main" val="1617115206"/>
                    </a:ext>
                  </a:extLst>
                </a:gridCol>
                <a:gridCol w="1723869">
                  <a:extLst>
                    <a:ext uri="{9D8B030D-6E8A-4147-A177-3AD203B41FA5}">
                      <a16:colId xmlns:a16="http://schemas.microsoft.com/office/drawing/2014/main" val="2847126873"/>
                    </a:ext>
                  </a:extLst>
                </a:gridCol>
                <a:gridCol w="1618937">
                  <a:extLst>
                    <a:ext uri="{9D8B030D-6E8A-4147-A177-3AD203B41FA5}">
                      <a16:colId xmlns:a16="http://schemas.microsoft.com/office/drawing/2014/main" val="240018823"/>
                    </a:ext>
                  </a:extLst>
                </a:gridCol>
              </a:tblGrid>
              <a:tr h="217805">
                <a:tc>
                  <a:txBody>
                    <a:bodyPr/>
                    <a:lstStyle/>
                    <a:p>
                      <a:pPr marL="0" marR="0" algn="ctr">
                        <a:spcBef>
                          <a:spcPts val="0"/>
                        </a:spcBef>
                        <a:spcAft>
                          <a:spcPts val="0"/>
                        </a:spcAft>
                      </a:pPr>
                      <a:r>
                        <a:rPr lang="en-US" sz="100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tc>
                  <a:txBody>
                    <a:bodyPr/>
                    <a:lstStyle/>
                    <a:p>
                      <a:pPr marL="0" marR="0" algn="ctr">
                        <a:spcBef>
                          <a:spcPts val="0"/>
                        </a:spcBef>
                        <a:spcAft>
                          <a:spcPts val="0"/>
                        </a:spcAft>
                      </a:pPr>
                      <a:r>
                        <a:rPr lang="en-US" sz="2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High-Frequency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tc>
                  <a:txBody>
                    <a:bodyPr/>
                    <a:lstStyle/>
                    <a:p>
                      <a:pPr marL="0" marR="0" algn="ctr">
                        <a:spcBef>
                          <a:spcPts val="0"/>
                        </a:spcBef>
                        <a:spcAft>
                          <a:spcPts val="0"/>
                        </a:spcAft>
                      </a:pPr>
                      <a:r>
                        <a:rPr lang="en-US" sz="2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Intermittent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tc>
                  <a:txBody>
                    <a:bodyPr/>
                    <a:lstStyle/>
                    <a:p>
                      <a:pPr marL="0" marR="0" algn="ctr">
                        <a:spcBef>
                          <a:spcPts val="0"/>
                        </a:spcBef>
                        <a:spcAft>
                          <a:spcPts val="0"/>
                        </a:spcAft>
                      </a:pPr>
                      <a:r>
                        <a:rPr lang="en-US" sz="2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Long-term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extLst>
                  <a:ext uri="{0D108BD9-81ED-4DB2-BD59-A6C34878D82A}">
                    <a16:rowId xmlns:a16="http://schemas.microsoft.com/office/drawing/2014/main" val="870952598"/>
                  </a:ext>
                </a:extLst>
              </a:tr>
              <a:tr h="231140">
                <a:tc>
                  <a: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Name of Acknowledgement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7036801"/>
                  </a:ext>
                </a:extLst>
              </a:tr>
              <a:tr h="231140">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Description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61658862"/>
                  </a:ext>
                </a:extLst>
              </a:tr>
              <a:tr h="231140">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Criteria for Receipt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4568450"/>
                  </a:ext>
                </a:extLst>
              </a:tr>
              <a:tr h="231140">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Resources Needed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1122931"/>
                  </a:ext>
                </a:extLst>
              </a:tr>
              <a:tr h="231140">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Deliver by Who?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5985407"/>
                  </a:ext>
                </a:extLst>
              </a:tr>
              <a:tr h="231140">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When and Where?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39863864"/>
                  </a:ext>
                </a:extLst>
              </a:tr>
              <a:tr h="231140">
                <a:tc>
                  <a:txBody>
                    <a:bodyPr/>
                    <a:lstStyle/>
                    <a:p>
                      <a:pPr marL="0" marR="0">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How Often?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8257890"/>
                  </a:ext>
                </a:extLst>
              </a:tr>
              <a:tr h="231140">
                <a:tc>
                  <a: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Staff communication:</a:t>
                      </a:r>
                    </a:p>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What? By who? When?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3992044"/>
                  </a:ext>
                </a:extLst>
              </a:tr>
              <a:tr h="231140">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How will staff be supported to implement this with fidelity?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867063"/>
                  </a:ext>
                </a:extLst>
              </a:tr>
              <a:tr h="231140">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Goal for this practice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94216347"/>
                  </a:ext>
                </a:extLst>
              </a:tr>
              <a:tr h="231140">
                <a:tc>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How will you know if you have reached your goal?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70608232"/>
                  </a:ext>
                </a:extLst>
              </a:tr>
            </a:tbl>
          </a:graphicData>
        </a:graphic>
      </p:graphicFrame>
      <p:sp>
        <p:nvSpPr>
          <p:cNvPr id="4" name="Rounded Rectangle 3">
            <a:extLst>
              <a:ext uri="{FF2B5EF4-FFF2-40B4-BE49-F238E27FC236}">
                <a16:creationId xmlns:a16="http://schemas.microsoft.com/office/drawing/2014/main" id="{ADC66ED5-296A-2640-8096-BC2E193AB4DD}"/>
              </a:ext>
            </a:extLst>
          </p:cNvPr>
          <p:cNvSpPr/>
          <p:nvPr/>
        </p:nvSpPr>
        <p:spPr>
          <a:xfrm>
            <a:off x="6505731" y="2308485"/>
            <a:ext cx="5006715" cy="3479371"/>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Use this worksheet to help support your team with acknowledgement system action planning.</a:t>
            </a:r>
          </a:p>
        </p:txBody>
      </p:sp>
    </p:spTree>
    <p:extLst>
      <p:ext uri="{BB962C8B-B14F-4D97-AF65-F5344CB8AC3E}">
        <p14:creationId xmlns:p14="http://schemas.microsoft.com/office/powerpoint/2010/main" val="891229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356"/>
        <p:cNvGrpSpPr/>
        <p:nvPr/>
      </p:nvGrpSpPr>
      <p:grpSpPr>
        <a:xfrm>
          <a:off x="0" y="0"/>
          <a:ext cx="0" cy="0"/>
          <a:chOff x="0" y="0"/>
          <a:chExt cx="0" cy="0"/>
        </a:xfrm>
      </p:grpSpPr>
      <p:sp>
        <p:nvSpPr>
          <p:cNvPr id="18" name="Title 17">
            <a:extLst>
              <a:ext uri="{FF2B5EF4-FFF2-40B4-BE49-F238E27FC236}">
                <a16:creationId xmlns:a16="http://schemas.microsoft.com/office/drawing/2014/main" id="{347B8A32-E4A6-FA4F-840D-414426A8C5A7}"/>
              </a:ext>
            </a:extLst>
          </p:cNvPr>
          <p:cNvSpPr>
            <a:spLocks noGrp="1"/>
          </p:cNvSpPr>
          <p:nvPr>
            <p:ph type="title"/>
          </p:nvPr>
        </p:nvSpPr>
        <p:spPr>
          <a:xfrm>
            <a:off x="34636" y="32242"/>
            <a:ext cx="3377651" cy="845600"/>
          </a:xfrm>
        </p:spPr>
        <p:txBody>
          <a:bodyPr/>
          <a:lstStyle/>
          <a:p>
            <a:r>
              <a:rPr lang="en" dirty="0">
                <a:solidFill>
                  <a:schemeClr val="accent6">
                    <a:lumMod val="50000"/>
                  </a:schemeClr>
                </a:solidFill>
              </a:rPr>
              <a:t>WEBSITES</a:t>
            </a:r>
            <a:endParaRPr lang="en-US" dirty="0"/>
          </a:p>
        </p:txBody>
      </p:sp>
      <p:sp>
        <p:nvSpPr>
          <p:cNvPr id="358" name="Google Shape;358;p34"/>
          <p:cNvSpPr txBox="1">
            <a:spLocks noGrp="1"/>
          </p:cNvSpPr>
          <p:nvPr>
            <p:ph type="subTitle" idx="4294967295"/>
          </p:nvPr>
        </p:nvSpPr>
        <p:spPr>
          <a:xfrm>
            <a:off x="1646237" y="4113131"/>
            <a:ext cx="1852613" cy="620713"/>
          </a:xfrm>
          <a:prstGeom prst="rect">
            <a:avLst/>
          </a:prstGeom>
          <a:noFill/>
          <a:ln>
            <a:noFill/>
          </a:ln>
        </p:spPr>
        <p:txBody>
          <a:bodyPr spcFirstLastPara="1" wrap="square" lIns="121900" tIns="121900" rIns="121900" bIns="121900" anchor="t" anchorCtr="0">
            <a:noAutofit/>
          </a:bodyPr>
          <a:lstStyle/>
          <a:p>
            <a:pPr marL="0" indent="0">
              <a:buClr>
                <a:schemeClr val="accent6">
                  <a:lumMod val="50000"/>
                </a:schemeClr>
              </a:buClr>
              <a:buSzPct val="50000"/>
              <a:buNone/>
            </a:pPr>
            <a:r>
              <a:rPr lang="en-US" sz="3600" dirty="0" err="1">
                <a:solidFill>
                  <a:schemeClr val="accent6">
                    <a:lumMod val="50000"/>
                  </a:schemeClr>
                </a:solidFill>
              </a:rPr>
              <a:t>pbis.org</a:t>
            </a:r>
            <a:endParaRPr lang="en-US" sz="3600" dirty="0">
              <a:solidFill>
                <a:schemeClr val="accent6">
                  <a:lumMod val="50000"/>
                </a:schemeClr>
              </a:solidFill>
            </a:endParaRPr>
          </a:p>
        </p:txBody>
      </p:sp>
      <p:cxnSp>
        <p:nvCxnSpPr>
          <p:cNvPr id="362" name="Google Shape;362;p34"/>
          <p:cNvCxnSpPr/>
          <p:nvPr/>
        </p:nvCxnSpPr>
        <p:spPr>
          <a:xfrm>
            <a:off x="596900" y="3251200"/>
            <a:ext cx="10820400" cy="0"/>
          </a:xfrm>
          <a:prstGeom prst="straightConnector1">
            <a:avLst/>
          </a:prstGeom>
          <a:noFill/>
          <a:ln w="9525" cap="flat" cmpd="sng">
            <a:solidFill>
              <a:schemeClr val="lt1"/>
            </a:solidFill>
            <a:prstDash val="dot"/>
            <a:round/>
            <a:headEnd type="none" w="med" len="med"/>
            <a:tailEnd type="none" w="med" len="med"/>
          </a:ln>
        </p:spPr>
      </p:cxnSp>
      <p:pic>
        <p:nvPicPr>
          <p:cNvPr id="8" name="Picture 7">
            <a:extLst>
              <a:ext uri="{FF2B5EF4-FFF2-40B4-BE49-F238E27FC236}">
                <a16:creationId xmlns:a16="http://schemas.microsoft.com/office/drawing/2014/main" id="{43E96DC9-AFE3-A14C-B1CB-B9B529D5E9BF}"/>
              </a:ext>
            </a:extLst>
          </p:cNvPr>
          <p:cNvPicPr>
            <a:picLocks noChangeAspect="1"/>
          </p:cNvPicPr>
          <p:nvPr/>
        </p:nvPicPr>
        <p:blipFill>
          <a:blip r:embed="rId3"/>
          <a:stretch>
            <a:fillRect/>
          </a:stretch>
        </p:blipFill>
        <p:spPr>
          <a:xfrm>
            <a:off x="190587" y="1017542"/>
            <a:ext cx="5422813" cy="3116371"/>
          </a:xfrm>
          <a:prstGeom prst="rect">
            <a:avLst/>
          </a:prstGeom>
          <a:ln w="12700">
            <a:solidFill>
              <a:schemeClr val="bg2"/>
            </a:solidFill>
          </a:ln>
        </p:spPr>
      </p:pic>
      <p:pic>
        <p:nvPicPr>
          <p:cNvPr id="6" name="Picture 5">
            <a:extLst>
              <a:ext uri="{FF2B5EF4-FFF2-40B4-BE49-F238E27FC236}">
                <a16:creationId xmlns:a16="http://schemas.microsoft.com/office/drawing/2014/main" id="{EB6E73FB-5359-5F47-B8D0-0FE03D7D5F98}"/>
              </a:ext>
            </a:extLst>
          </p:cNvPr>
          <p:cNvPicPr>
            <a:picLocks noChangeAspect="1"/>
          </p:cNvPicPr>
          <p:nvPr/>
        </p:nvPicPr>
        <p:blipFill rotWithShape="1">
          <a:blip r:embed="rId4"/>
          <a:srcRect b="2409"/>
          <a:stretch/>
        </p:blipFill>
        <p:spPr>
          <a:xfrm>
            <a:off x="6400800" y="2971800"/>
            <a:ext cx="5422813" cy="2688630"/>
          </a:xfrm>
          <a:prstGeom prst="rect">
            <a:avLst/>
          </a:prstGeom>
        </p:spPr>
      </p:pic>
      <p:sp>
        <p:nvSpPr>
          <p:cNvPr id="109" name="TextBox 108">
            <a:extLst>
              <a:ext uri="{FF2B5EF4-FFF2-40B4-BE49-F238E27FC236}">
                <a16:creationId xmlns:a16="http://schemas.microsoft.com/office/drawing/2014/main" id="{27AD1840-90B5-174A-9CF0-C382171CB061}"/>
              </a:ext>
            </a:extLst>
          </p:cNvPr>
          <p:cNvSpPr txBox="1"/>
          <p:nvPr/>
        </p:nvSpPr>
        <p:spPr>
          <a:xfrm>
            <a:off x="8320336" y="2124214"/>
            <a:ext cx="35032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92C73">
                  <a:lumMod val="50000"/>
                </a:srgbClr>
              </a:buClr>
              <a:buSzPct val="50000"/>
              <a:buFontTx/>
              <a:buNone/>
              <a:tabLst/>
              <a:defRPr/>
            </a:pPr>
            <a:r>
              <a:rPr kumimoji="0" lang="en-US" sz="4000" b="0" i="0" u="none" strike="noStrike" kern="1200" cap="none" spc="0" normalizeH="0" baseline="0" noProof="0" dirty="0" err="1">
                <a:ln>
                  <a:noFill/>
                </a:ln>
                <a:solidFill>
                  <a:srgbClr val="292C73">
                    <a:lumMod val="50000"/>
                  </a:srgbClr>
                </a:solidFill>
                <a:effectLst/>
                <a:uLnTx/>
                <a:uFillTx/>
                <a:latin typeface="Calibri" panose="020F0502020204030204"/>
                <a:ea typeface="ＭＳ Ｐゴシック" pitchFamily="-108" charset="-128"/>
                <a:cs typeface="+mn-cs"/>
              </a:rPr>
              <a:t>pbisapps.org</a:t>
            </a:r>
            <a:endParaRPr kumimoji="0" lang="en-US" sz="40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endParaRPr>
          </a:p>
        </p:txBody>
      </p:sp>
      <p:pic>
        <p:nvPicPr>
          <p:cNvPr id="9" name="Picture 8">
            <a:extLst>
              <a:ext uri="{FF2B5EF4-FFF2-40B4-BE49-F238E27FC236}">
                <a16:creationId xmlns:a16="http://schemas.microsoft.com/office/drawing/2014/main" id="{7E985922-B907-684A-BE07-2AA3380D75CA}"/>
              </a:ext>
            </a:extLst>
          </p:cNvPr>
          <p:cNvPicPr>
            <a:picLocks noChangeAspect="1"/>
          </p:cNvPicPr>
          <p:nvPr/>
        </p:nvPicPr>
        <p:blipFill>
          <a:blip r:embed="rId5"/>
          <a:stretch>
            <a:fillRect/>
          </a:stretch>
        </p:blipFill>
        <p:spPr>
          <a:xfrm>
            <a:off x="11277600" y="6000244"/>
            <a:ext cx="914400" cy="857756"/>
          </a:xfrm>
          <a:prstGeom prst="ellipse">
            <a:avLst/>
          </a:prstGeom>
          <a:ln w="19050">
            <a:solidFill>
              <a:schemeClr val="accent2">
                <a:lumMod val="50000"/>
              </a:schemeClr>
            </a:solid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omputer&#10;&#10;Description automatically generated">
            <a:extLst>
              <a:ext uri="{FF2B5EF4-FFF2-40B4-BE49-F238E27FC236}">
                <a16:creationId xmlns:a16="http://schemas.microsoft.com/office/drawing/2014/main" id="{ED8B564D-7BA5-F94D-B845-37A3AF08F293}"/>
              </a:ext>
            </a:extLst>
          </p:cNvPr>
          <p:cNvPicPr>
            <a:picLocks noChangeAspect="1"/>
          </p:cNvPicPr>
          <p:nvPr/>
        </p:nvPicPr>
        <p:blipFill rotWithShape="1">
          <a:blip r:embed="rId3"/>
          <a:srcRect b="11067"/>
          <a:stretch/>
        </p:blipFill>
        <p:spPr>
          <a:xfrm>
            <a:off x="0" y="18048"/>
            <a:ext cx="8122575" cy="4568942"/>
          </a:xfrm>
          <a:prstGeom prst="rect">
            <a:avLst/>
          </a:prstGeom>
        </p:spPr>
      </p:pic>
      <p:sp>
        <p:nvSpPr>
          <p:cNvPr id="5" name="Content Placeholder 7">
            <a:extLst>
              <a:ext uri="{FF2B5EF4-FFF2-40B4-BE49-F238E27FC236}">
                <a16:creationId xmlns:a16="http://schemas.microsoft.com/office/drawing/2014/main" id="{2B756632-3DF6-4946-993B-418641BA2C65}"/>
              </a:ext>
            </a:extLst>
          </p:cNvPr>
          <p:cNvSpPr txBox="1">
            <a:spLocks/>
          </p:cNvSpPr>
          <p:nvPr/>
        </p:nvSpPr>
        <p:spPr>
          <a:xfrm>
            <a:off x="1693889" y="5069766"/>
            <a:ext cx="10498111" cy="1770186"/>
          </a:xfrm>
          <a:prstGeom prst="rect">
            <a:avLst/>
          </a:prstGeom>
          <a:solidFill>
            <a:schemeClr val="bg1"/>
          </a:solid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0" marR="0" lvl="0" indent="0" algn="ctr"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400" b="0" i="0" u="none" strike="noStrike" kern="0" cap="none" spc="0" normalizeH="0" baseline="0" noProof="0" dirty="0">
                <a:ln>
                  <a:noFill/>
                </a:ln>
                <a:solidFill>
                  <a:schemeClr val="accent6">
                    <a:lumMod val="50000"/>
                  </a:schemeClr>
                </a:solidFill>
                <a:effectLst/>
                <a:uLnTx/>
                <a:uFillTx/>
                <a:latin typeface="+mn-lt"/>
                <a:cs typeface="Calibri"/>
                <a:sym typeface="Hind Vadodara"/>
              </a:rPr>
              <a:t>For more examples from schools across the state, check out the </a:t>
            </a:r>
          </a:p>
          <a:p>
            <a:pPr marL="0" marR="0" lvl="0" indent="0" algn="ctr"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400" b="0" i="0" u="none" strike="noStrike" kern="0" cap="none" spc="0" normalizeH="0" baseline="0" noProof="0" dirty="0">
                <a:ln>
                  <a:noFill/>
                </a:ln>
                <a:solidFill>
                  <a:schemeClr val="accent6">
                    <a:lumMod val="50000"/>
                  </a:schemeClr>
                </a:solidFill>
                <a:effectLst/>
                <a:uLnTx/>
                <a:uFillTx/>
                <a:latin typeface="+mn-lt"/>
                <a:cs typeface="Calibri"/>
                <a:sym typeface="Hind Vadodara"/>
                <a:hlinkClick r:id="rId4">
                  <a:extLst>
                    <a:ext uri="{A12FA001-AC4F-418D-AE19-62706E023703}">
                      <ahyp:hlinkClr xmlns:ahyp="http://schemas.microsoft.com/office/drawing/2018/hyperlinkcolor" val="tx"/>
                    </a:ext>
                  </a:extLst>
                </a:hlinkClick>
              </a:rPr>
              <a:t>Exemplar Repository</a:t>
            </a:r>
            <a:endParaRPr kumimoji="0" lang="en-US" sz="2400" b="0" i="0" u="none" strike="noStrike" kern="0" cap="none" spc="0" normalizeH="0" baseline="0" noProof="0" dirty="0">
              <a:ln>
                <a:noFill/>
              </a:ln>
              <a:solidFill>
                <a:schemeClr val="accent6">
                  <a:lumMod val="50000"/>
                </a:schemeClr>
              </a:solidFill>
              <a:effectLst/>
              <a:uLnTx/>
              <a:uFillTx/>
              <a:latin typeface="+mn-lt"/>
              <a:cs typeface="Calibri"/>
              <a:sym typeface="Hind Vadodara"/>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400" b="0" i="0" u="none" strike="noStrike" kern="0" cap="none" spc="0" normalizeH="0" baseline="0" noProof="0" dirty="0">
                <a:ln>
                  <a:noFill/>
                </a:ln>
                <a:solidFill>
                  <a:schemeClr val="accent6">
                    <a:lumMod val="50000"/>
                  </a:schemeClr>
                </a:solidFill>
                <a:effectLst/>
                <a:uLnTx/>
                <a:uFillTx/>
                <a:latin typeface="+mn-lt"/>
                <a:cs typeface="Calibri"/>
                <a:sym typeface="Hind Vadodara"/>
              </a:rPr>
              <a:t>Includes examples of teaching matrices, lesson plans, recognition systems, discipline flow charts, etc.</a:t>
            </a:r>
          </a:p>
        </p:txBody>
      </p:sp>
      <p:sp>
        <p:nvSpPr>
          <p:cNvPr id="2" name="TextBox 1">
            <a:extLst>
              <a:ext uri="{FF2B5EF4-FFF2-40B4-BE49-F238E27FC236}">
                <a16:creationId xmlns:a16="http://schemas.microsoft.com/office/drawing/2014/main" id="{C23E63FA-62E7-6040-9FFC-30F176A0E269}"/>
              </a:ext>
            </a:extLst>
          </p:cNvPr>
          <p:cNvSpPr txBox="1"/>
          <p:nvPr/>
        </p:nvSpPr>
        <p:spPr>
          <a:xfrm>
            <a:off x="9203961" y="2413416"/>
            <a:ext cx="1756186" cy="954107"/>
          </a:xfrm>
          <a:prstGeom prst="rect">
            <a:avLst/>
          </a:prstGeom>
          <a:noFill/>
        </p:spPr>
        <p:txBody>
          <a:bodyPr wrap="none" rtlCol="0">
            <a:spAutoFit/>
          </a:bodyPr>
          <a:lstStyle/>
          <a:p>
            <a:r>
              <a:rPr lang="en-US" sz="2800" b="1" dirty="0" err="1"/>
              <a:t>nepbis.org</a:t>
            </a:r>
            <a:endParaRPr lang="en-US" sz="2800" b="1" dirty="0"/>
          </a:p>
          <a:p>
            <a:endParaRPr lang="en-US" sz="2800" b="1" dirty="0"/>
          </a:p>
        </p:txBody>
      </p:sp>
    </p:spTree>
    <p:extLst>
      <p:ext uri="{BB962C8B-B14F-4D97-AF65-F5344CB8AC3E}">
        <p14:creationId xmlns:p14="http://schemas.microsoft.com/office/powerpoint/2010/main" val="15615966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162186" y="1167355"/>
            <a:ext cx="4819494" cy="4418908"/>
          </a:xfrm>
        </p:spPr>
        <p:style>
          <a:lnRef idx="2">
            <a:schemeClr val="accent2"/>
          </a:lnRef>
          <a:fillRef idx="1">
            <a:schemeClr val="lt1"/>
          </a:fillRef>
          <a:effectRef idx="0">
            <a:schemeClr val="accent2"/>
          </a:effectRef>
          <a:fontRef idx="minor">
            <a:schemeClr val="dk1"/>
          </a:fontRef>
        </p:style>
        <p:txBody>
          <a:bodyPr/>
          <a:lstStyle/>
          <a:p>
            <a:pPr marL="203195" indent="0" eaLnBrk="1" hangingPunct="1">
              <a:lnSpc>
                <a:spcPct val="90000"/>
              </a:lnSpc>
              <a:buSzPct val="75000"/>
              <a:buNone/>
            </a:pPr>
            <a:r>
              <a:rPr lang="en-US" sz="2400" dirty="0">
                <a:solidFill>
                  <a:schemeClr val="accent6">
                    <a:lumMod val="50000"/>
                  </a:schemeClr>
                </a:solidFill>
                <a:ea typeface="ＭＳ Ｐゴシック" pitchFamily="-108" charset="-128"/>
                <a:cs typeface="ＭＳ Ｐゴシック" pitchFamily="-108" charset="-128"/>
              </a:rPr>
              <a:t>As a team:</a:t>
            </a:r>
          </a:p>
          <a:p>
            <a:pPr marL="203195" indent="0" eaLnBrk="1" hangingPunct="1">
              <a:lnSpc>
                <a:spcPct val="90000"/>
              </a:lnSpc>
              <a:buSzPct val="75000"/>
              <a:buNone/>
            </a:pPr>
            <a:endParaRPr lang="en-US" sz="2400" dirty="0">
              <a:solidFill>
                <a:schemeClr val="accent6">
                  <a:lumMod val="50000"/>
                </a:schemeClr>
              </a:solidFill>
              <a:ea typeface="ＭＳ Ｐゴシック" pitchFamily="-108" charset="-128"/>
              <a:cs typeface="ＭＳ Ｐゴシック" pitchFamily="-108" charset="-128"/>
            </a:endParaRPr>
          </a:p>
          <a:p>
            <a:pPr marL="203195" indent="0" eaLnBrk="1" hangingPunct="1">
              <a:lnSpc>
                <a:spcPct val="90000"/>
              </a:lnSpc>
              <a:buSzPct val="75000"/>
              <a:buNone/>
            </a:pPr>
            <a:r>
              <a:rPr lang="en-US" sz="2400" dirty="0">
                <a:solidFill>
                  <a:schemeClr val="accent6">
                    <a:lumMod val="50000"/>
                  </a:schemeClr>
                </a:solidFill>
                <a:ea typeface="ＭＳ Ｐゴシック" pitchFamily="-108" charset="-128"/>
                <a:cs typeface="ＭＳ Ｐゴシック" pitchFamily="-108" charset="-128"/>
              </a:rPr>
              <a:t>Begin drafting your </a:t>
            </a:r>
            <a:r>
              <a:rPr lang="en-US" sz="2400" b="1" dirty="0">
                <a:solidFill>
                  <a:schemeClr val="accent6">
                    <a:lumMod val="50000"/>
                  </a:schemeClr>
                </a:solidFill>
                <a:ea typeface="ＭＳ Ｐゴシック" pitchFamily="-108" charset="-128"/>
                <a:cs typeface="ＭＳ Ｐゴシック" pitchFamily="-108" charset="-128"/>
              </a:rPr>
              <a:t>Acknowledgements Worksheet.</a:t>
            </a:r>
          </a:p>
          <a:p>
            <a:pPr marL="203195" indent="0" eaLnBrk="1" hangingPunct="1">
              <a:lnSpc>
                <a:spcPct val="90000"/>
              </a:lnSpc>
              <a:buSzPct val="75000"/>
              <a:buNone/>
            </a:pPr>
            <a:r>
              <a:rPr lang="en-US" sz="2400" b="1" dirty="0">
                <a:solidFill>
                  <a:schemeClr val="accent6">
                    <a:lumMod val="50000"/>
                  </a:schemeClr>
                </a:solidFill>
                <a:ea typeface="ＭＳ Ｐゴシック" pitchFamily="-108" charset="-128"/>
                <a:cs typeface="ＭＳ Ｐゴシック" pitchFamily="-108" charset="-128"/>
              </a:rPr>
              <a:t> </a:t>
            </a:r>
            <a:endParaRPr lang="en-US" sz="2400" dirty="0">
              <a:solidFill>
                <a:schemeClr val="accent6">
                  <a:lumMod val="50000"/>
                </a:schemeClr>
              </a:solidFill>
              <a:ea typeface="ＭＳ Ｐゴシック" pitchFamily="-108" charset="-128"/>
              <a:cs typeface="ＭＳ Ｐゴシック" pitchFamily="-108" charset="-128"/>
            </a:endParaRPr>
          </a:p>
          <a:p>
            <a:pPr marL="203195" indent="0" eaLnBrk="1" hangingPunct="1">
              <a:lnSpc>
                <a:spcPct val="90000"/>
              </a:lnSpc>
              <a:buSzPct val="75000"/>
              <a:buNone/>
            </a:pPr>
            <a:endParaRPr lang="en-US" sz="800" b="1" dirty="0">
              <a:solidFill>
                <a:schemeClr val="accent6">
                  <a:lumMod val="50000"/>
                </a:schemeClr>
              </a:solidFill>
              <a:ea typeface="ＭＳ Ｐゴシック" pitchFamily="-108" charset="-128"/>
              <a:cs typeface="ＭＳ Ｐゴシック" pitchFamily="-108" charset="-128"/>
            </a:endParaRPr>
          </a:p>
          <a:p>
            <a:pPr marL="203195" indent="0" eaLnBrk="1" hangingPunct="1">
              <a:lnSpc>
                <a:spcPct val="90000"/>
              </a:lnSpc>
              <a:buSzPct val="75000"/>
              <a:buNone/>
            </a:pPr>
            <a:r>
              <a:rPr lang="en-US" sz="2400" dirty="0">
                <a:solidFill>
                  <a:schemeClr val="accent6">
                    <a:lumMod val="50000"/>
                  </a:schemeClr>
                </a:solidFill>
                <a:ea typeface="ＭＳ Ｐゴシック" pitchFamily="-108" charset="-128"/>
                <a:cs typeface="ＭＳ Ｐゴシック" pitchFamily="-108" charset="-128"/>
              </a:rPr>
              <a:t>Add items to your </a:t>
            </a:r>
            <a:r>
              <a:rPr lang="en-US" sz="2400" b="1" dirty="0">
                <a:solidFill>
                  <a:schemeClr val="accent6">
                    <a:lumMod val="50000"/>
                  </a:schemeClr>
                </a:solidFill>
                <a:ea typeface="ＭＳ Ｐゴシック" pitchFamily="-108" charset="-128"/>
                <a:cs typeface="ＭＳ Ｐゴシック" pitchFamily="-108" charset="-128"/>
              </a:rPr>
              <a:t>Action Plan</a:t>
            </a:r>
            <a:r>
              <a:rPr lang="en-US" sz="2400" dirty="0">
                <a:solidFill>
                  <a:schemeClr val="accent6">
                    <a:lumMod val="50000"/>
                  </a:schemeClr>
                </a:solidFill>
                <a:ea typeface="ＭＳ Ｐゴシック" pitchFamily="-108" charset="-128"/>
                <a:cs typeface="ＭＳ Ｐゴシック" pitchFamily="-108" charset="-128"/>
              </a:rPr>
              <a:t> as necessary.</a:t>
            </a:r>
          </a:p>
          <a:p>
            <a:pPr marL="203195" indent="0" eaLnBrk="1" hangingPunct="1">
              <a:lnSpc>
                <a:spcPct val="90000"/>
              </a:lnSpc>
              <a:buSzPct val="75000"/>
              <a:buNone/>
            </a:pPr>
            <a:endParaRPr lang="en-US" sz="2400" dirty="0">
              <a:solidFill>
                <a:schemeClr val="accent6">
                  <a:lumMod val="50000"/>
                </a:schemeClr>
              </a:solidFill>
              <a:ea typeface="ＭＳ Ｐゴシック" pitchFamily="-108" charset="-128"/>
              <a:cs typeface="ＭＳ Ｐゴシック" pitchFamily="-108" charset="-128"/>
            </a:endParaRPr>
          </a:p>
          <a:p>
            <a:pPr marL="203195" indent="0" eaLnBrk="1" hangingPunct="1">
              <a:lnSpc>
                <a:spcPct val="90000"/>
              </a:lnSpc>
              <a:buSzPct val="75000"/>
              <a:buNone/>
            </a:pPr>
            <a:endParaRPr lang="en-US" sz="900" dirty="0">
              <a:solidFill>
                <a:schemeClr val="accent6">
                  <a:lumMod val="50000"/>
                </a:schemeClr>
              </a:solidFill>
              <a:ea typeface="ＭＳ Ｐゴシック" pitchFamily="-108" charset="-128"/>
              <a:cs typeface="ＭＳ Ｐゴシック" pitchFamily="-108" charset="-128"/>
            </a:endParaRPr>
          </a:p>
          <a:p>
            <a:pPr marL="203195" indent="0" eaLnBrk="1" hangingPunct="1">
              <a:lnSpc>
                <a:spcPct val="90000"/>
              </a:lnSpc>
              <a:buSzPct val="75000"/>
              <a:buNone/>
            </a:pPr>
            <a:r>
              <a:rPr lang="en-US" sz="2400" dirty="0">
                <a:solidFill>
                  <a:schemeClr val="accent6">
                    <a:lumMod val="50000"/>
                  </a:schemeClr>
                </a:solidFill>
                <a:ea typeface="ＭＳ Ｐゴシック" pitchFamily="-108" charset="-128"/>
                <a:cs typeface="ＭＳ Ｐゴシック" pitchFamily="-108" charset="-128"/>
              </a:rPr>
              <a:t>Present 2-3 “</a:t>
            </a:r>
            <a:r>
              <a:rPr lang="en-US" sz="2400" b="1" dirty="0">
                <a:solidFill>
                  <a:schemeClr val="accent6">
                    <a:lumMod val="50000"/>
                  </a:schemeClr>
                </a:solidFill>
                <a:ea typeface="ＭＳ Ｐゴシック" pitchFamily="-108" charset="-128"/>
                <a:cs typeface="ＭＳ Ｐゴシック" pitchFamily="-108" charset="-128"/>
              </a:rPr>
              <a:t>big ideas</a:t>
            </a:r>
            <a:r>
              <a:rPr lang="en-US" sz="2400" dirty="0">
                <a:solidFill>
                  <a:schemeClr val="accent6">
                    <a:lumMod val="50000"/>
                  </a:schemeClr>
                </a:solidFill>
                <a:ea typeface="ＭＳ Ｐゴシック" pitchFamily="-108" charset="-128"/>
                <a:cs typeface="ＭＳ Ｐゴシック" pitchFamily="-108" charset="-128"/>
              </a:rPr>
              <a:t>” from your group (1 min. reports) </a:t>
            </a:r>
          </a:p>
          <a:p>
            <a:pPr marL="203195" indent="0">
              <a:spcAft>
                <a:spcPts val="600"/>
              </a:spcAft>
              <a:buSzPct val="75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11017648" cy="845600"/>
          </a:xfrm>
        </p:spPr>
        <p:txBody>
          <a:bodyPr/>
          <a:lstStyle/>
          <a:p>
            <a:r>
              <a:rPr lang="en-US" sz="3600" b="1" dirty="0">
                <a:solidFill>
                  <a:schemeClr val="bg1"/>
                </a:solidFill>
              </a:rPr>
              <a:t>ACTIVITY: School-Wide Acknowledgements </a:t>
            </a:r>
            <a:endParaRPr lang="en-US" sz="3600"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963256" y="5980548"/>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6805118" y="6157585"/>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aphicFrame>
        <p:nvGraphicFramePr>
          <p:cNvPr id="6" name="Table 5">
            <a:extLst>
              <a:ext uri="{FF2B5EF4-FFF2-40B4-BE49-F238E27FC236}">
                <a16:creationId xmlns:a16="http://schemas.microsoft.com/office/drawing/2014/main" id="{DAAA2C08-13BC-4D45-8952-C4AA26B195F7}"/>
              </a:ext>
            </a:extLst>
          </p:cNvPr>
          <p:cNvGraphicFramePr>
            <a:graphicFrameLocks noGrp="1"/>
          </p:cNvGraphicFramePr>
          <p:nvPr>
            <p:extLst>
              <p:ext uri="{D42A27DB-BD31-4B8C-83A1-F6EECF244321}">
                <p14:modId xmlns:p14="http://schemas.microsoft.com/office/powerpoint/2010/main" val="471452596"/>
              </p:ext>
            </p:extLst>
          </p:nvPr>
        </p:nvGraphicFramePr>
        <p:xfrm>
          <a:off x="5407955" y="872558"/>
          <a:ext cx="6229351" cy="5008503"/>
        </p:xfrm>
        <a:graphic>
          <a:graphicData uri="http://schemas.openxmlformats.org/drawingml/2006/table">
            <a:tbl>
              <a:tblPr firstRow="1" firstCol="1"/>
              <a:tblGrid>
                <a:gridCol w="2057160">
                  <a:extLst>
                    <a:ext uri="{9D8B030D-6E8A-4147-A177-3AD203B41FA5}">
                      <a16:colId xmlns:a16="http://schemas.microsoft.com/office/drawing/2014/main" val="3485666317"/>
                    </a:ext>
                  </a:extLst>
                </a:gridCol>
                <a:gridCol w="1407286">
                  <a:extLst>
                    <a:ext uri="{9D8B030D-6E8A-4147-A177-3AD203B41FA5}">
                      <a16:colId xmlns:a16="http://schemas.microsoft.com/office/drawing/2014/main" val="1617115206"/>
                    </a:ext>
                  </a:extLst>
                </a:gridCol>
                <a:gridCol w="1439056">
                  <a:extLst>
                    <a:ext uri="{9D8B030D-6E8A-4147-A177-3AD203B41FA5}">
                      <a16:colId xmlns:a16="http://schemas.microsoft.com/office/drawing/2014/main" val="2847126873"/>
                    </a:ext>
                  </a:extLst>
                </a:gridCol>
                <a:gridCol w="1325849">
                  <a:extLst>
                    <a:ext uri="{9D8B030D-6E8A-4147-A177-3AD203B41FA5}">
                      <a16:colId xmlns:a16="http://schemas.microsoft.com/office/drawing/2014/main" val="240018823"/>
                    </a:ext>
                  </a:extLst>
                </a:gridCol>
              </a:tblGrid>
              <a:tr h="217805">
                <a:tc>
                  <a:txBody>
                    <a:bodyPr/>
                    <a:lstStyle/>
                    <a:p>
                      <a:pPr marL="0" marR="0" algn="ctr">
                        <a:spcBef>
                          <a:spcPts val="0"/>
                        </a:spcBef>
                        <a:spcAft>
                          <a:spcPts val="0"/>
                        </a:spcAft>
                      </a:pPr>
                      <a:r>
                        <a:rPr lang="en-US" sz="100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tc>
                  <a:txBody>
                    <a:bodyPr/>
                    <a:lstStyle/>
                    <a:p>
                      <a:pPr marL="0" marR="0" algn="ctr">
                        <a:spcBef>
                          <a:spcPts val="0"/>
                        </a:spcBef>
                        <a:spcAft>
                          <a:spcPts val="0"/>
                        </a:spcAft>
                      </a:pPr>
                      <a:r>
                        <a:rPr lang="en-US" sz="1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High-Frequency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tc>
                  <a:txBody>
                    <a:bodyPr/>
                    <a:lstStyle/>
                    <a:p>
                      <a:pPr marL="0" marR="0" algn="ctr">
                        <a:spcBef>
                          <a:spcPts val="0"/>
                        </a:spcBef>
                        <a:spcAft>
                          <a:spcPts val="0"/>
                        </a:spcAft>
                      </a:pPr>
                      <a:r>
                        <a:rPr lang="en-US" sz="1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Intermittent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tc>
                  <a:txBody>
                    <a:bodyPr/>
                    <a:lstStyle/>
                    <a:p>
                      <a:pPr marL="0" marR="0" algn="ctr">
                        <a:spcBef>
                          <a:spcPts val="0"/>
                        </a:spcBef>
                        <a:spcAft>
                          <a:spcPts val="0"/>
                        </a:spcAft>
                      </a:pPr>
                      <a:r>
                        <a:rPr lang="en-US" sz="1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Long-term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E8BCD"/>
                    </a:solidFill>
                  </a:tcPr>
                </a:tc>
                <a:extLst>
                  <a:ext uri="{0D108BD9-81ED-4DB2-BD59-A6C34878D82A}">
                    <a16:rowId xmlns:a16="http://schemas.microsoft.com/office/drawing/2014/main" val="870952598"/>
                  </a:ext>
                </a:extLst>
              </a:tr>
              <a:tr h="231140">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Name of Acknowledgement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7036801"/>
                  </a:ext>
                </a:extLst>
              </a:tr>
              <a:tr h="23114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Description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61658862"/>
                  </a:ext>
                </a:extLst>
              </a:tr>
              <a:tr h="2311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Criteria for Receipt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4568450"/>
                  </a:ext>
                </a:extLst>
              </a:tr>
              <a:tr h="23114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Resources Needed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1122931"/>
                  </a:ext>
                </a:extLst>
              </a:tr>
              <a:tr h="23114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Deliver by Who?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5985407"/>
                  </a:ext>
                </a:extLst>
              </a:tr>
              <a:tr h="2311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When and Where?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39863864"/>
                  </a:ext>
                </a:extLst>
              </a:tr>
              <a:tr h="23114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How Often?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8257890"/>
                  </a:ext>
                </a:extLst>
              </a:tr>
              <a:tr h="231140">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Staff communication:</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What? By who? When?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3992044"/>
                  </a:ext>
                </a:extLst>
              </a:tr>
              <a:tr h="2311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How will staff be supported to implement this with fidelity?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867063"/>
                  </a:ext>
                </a:extLst>
              </a:tr>
              <a:tr h="2311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Goal for this practice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94216347"/>
                  </a:ext>
                </a:extLst>
              </a:tr>
              <a:tr h="2311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How will you know if you have reached your goal?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70608232"/>
                  </a:ext>
                </a:extLst>
              </a:tr>
            </a:tbl>
          </a:graphicData>
        </a:graphic>
      </p:graphicFrame>
    </p:spTree>
    <p:extLst>
      <p:ext uri="{BB962C8B-B14F-4D97-AF65-F5344CB8AC3E}">
        <p14:creationId xmlns:p14="http://schemas.microsoft.com/office/powerpoint/2010/main" val="11506997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a:t>
            </a:r>
            <a:br>
              <a:rPr lang="en-US" sz="3600" b="1" dirty="0"/>
            </a:br>
            <a:r>
              <a:rPr lang="en-US" sz="3600" b="1" dirty="0"/>
              <a:t>Schoolwide Acknowledgements Discussion</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785911" y="2213234"/>
            <a:ext cx="8620178" cy="272141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additional support do you need to develop a school-wide continuum of acknowledgement?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32519622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dirty="0">
                <a:solidFill>
                  <a:schemeClr val="accent6">
                    <a:lumMod val="50000"/>
                  </a:schemeClr>
                </a:solidFill>
              </a:rPr>
              <a:t>Lunch</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35749113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dirty="0">
                <a:solidFill>
                  <a:schemeClr val="accent6">
                    <a:lumMod val="50000"/>
                  </a:schemeClr>
                </a:solidFill>
              </a:rPr>
              <a:t>Quick </a:t>
            </a:r>
            <a:br>
              <a:rPr lang="en-US" dirty="0">
                <a:solidFill>
                  <a:schemeClr val="accent6">
                    <a:lumMod val="50000"/>
                  </a:schemeClr>
                </a:solidFill>
              </a:rPr>
            </a:br>
            <a:r>
              <a:rPr lang="en-US" dirty="0">
                <a:solidFill>
                  <a:schemeClr val="accent6">
                    <a:lumMod val="50000"/>
                  </a:schemeClr>
                </a:solidFill>
              </a:rPr>
              <a:t>Review</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36790590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6150769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7" y="122226"/>
            <a:ext cx="1023751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31959521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86"/>
        <p:cNvGrpSpPr/>
        <p:nvPr/>
      </p:nvGrpSpPr>
      <p:grpSpPr>
        <a:xfrm>
          <a:off x="0" y="0"/>
          <a:ext cx="0" cy="0"/>
          <a:chOff x="0" y="0"/>
          <a:chExt cx="0" cy="0"/>
        </a:xfrm>
      </p:grpSpPr>
      <p:pic>
        <p:nvPicPr>
          <p:cNvPr id="10" name="Picture 9">
            <a:extLst>
              <a:ext uri="{FF2B5EF4-FFF2-40B4-BE49-F238E27FC236}">
                <a16:creationId xmlns:a16="http://schemas.microsoft.com/office/drawing/2014/main" id="{62515ECF-9775-D549-A4B0-5F50A5F87D36}"/>
              </a:ext>
            </a:extLst>
          </p:cNvPr>
          <p:cNvPicPr>
            <a:picLocks noChangeAspect="1"/>
          </p:cNvPicPr>
          <p:nvPr/>
        </p:nvPicPr>
        <p:blipFill>
          <a:blip r:embed="rId3"/>
          <a:stretch>
            <a:fillRect/>
          </a:stretch>
        </p:blipFill>
        <p:spPr>
          <a:xfrm>
            <a:off x="1921790" y="212208"/>
            <a:ext cx="7756031" cy="6251334"/>
          </a:xfrm>
          <a:prstGeom prst="ellipse">
            <a:avLst/>
          </a:prstGeom>
        </p:spPr>
      </p:pic>
      <p:pic>
        <p:nvPicPr>
          <p:cNvPr id="11" name="Picture 10">
            <a:extLst>
              <a:ext uri="{FF2B5EF4-FFF2-40B4-BE49-F238E27FC236}">
                <a16:creationId xmlns:a16="http://schemas.microsoft.com/office/drawing/2014/main" id="{EB6605CC-C7E4-B04E-9E93-9B80E900F909}"/>
              </a:ext>
            </a:extLst>
          </p:cNvPr>
          <p:cNvPicPr>
            <a:picLocks noChangeAspect="1"/>
          </p:cNvPicPr>
          <p:nvPr/>
        </p:nvPicPr>
        <p:blipFill>
          <a:blip r:embed="rId4"/>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195641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0429875" cy="844550"/>
          </a:xfrm>
        </p:spPr>
        <p:txBody>
          <a:bodyPr/>
          <a:lstStyle/>
          <a:p>
            <a:pPr algn="l"/>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593145" y="1600292"/>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ight Arrow 12">
            <a:extLst>
              <a:ext uri="{FF2B5EF4-FFF2-40B4-BE49-F238E27FC236}">
                <a16:creationId xmlns:a16="http://schemas.microsoft.com/office/drawing/2014/main" id="{3C5A159A-766F-2D47-A5D1-132370A7769D}"/>
              </a:ext>
            </a:extLst>
          </p:cNvPr>
          <p:cNvSpPr/>
          <p:nvPr/>
        </p:nvSpPr>
        <p:spPr>
          <a:xfrm>
            <a:off x="5465886" y="1527224"/>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0E9B0C44-D2D0-264F-86C3-D9F22B78E745}"/>
              </a:ext>
            </a:extLst>
          </p:cNvPr>
          <p:cNvSpPr/>
          <p:nvPr/>
        </p:nvSpPr>
        <p:spPr>
          <a:xfrm>
            <a:off x="8690738" y="1561610"/>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CA3722AA-4C16-E148-8298-F4CAFD22A2BB}"/>
              </a:ext>
            </a:extLst>
          </p:cNvPr>
          <p:cNvPicPr>
            <a:picLocks noChangeAspect="1"/>
          </p:cNvPicPr>
          <p:nvPr/>
        </p:nvPicPr>
        <p:blipFill>
          <a:blip r:embed="rId8"/>
          <a:stretch>
            <a:fillRect/>
          </a:stretch>
        </p:blipFill>
        <p:spPr>
          <a:xfrm>
            <a:off x="11613964" y="6253327"/>
            <a:ext cx="674061" cy="604673"/>
          </a:xfrm>
          <a:prstGeom prst="ellipse">
            <a:avLst/>
          </a:prstGeom>
          <a:ln w="19050">
            <a:solidFill>
              <a:schemeClr val="accent2">
                <a:lumMod val="50000"/>
              </a:schemeClr>
            </a:solidFill>
          </a:ln>
        </p:spPr>
      </p:pic>
    </p:spTree>
    <p:extLst>
      <p:ext uri="{BB962C8B-B14F-4D97-AF65-F5344CB8AC3E}">
        <p14:creationId xmlns:p14="http://schemas.microsoft.com/office/powerpoint/2010/main" val="23807548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2A8A5C58-45BE-4A4D-9CDE-679137BE3804}"/>
              </a:ext>
            </a:extLst>
          </p:cNvPr>
          <p:cNvGraphicFramePr/>
          <p:nvPr/>
        </p:nvGraphicFramePr>
        <p:xfrm>
          <a:off x="167639" y="707886"/>
          <a:ext cx="5928361"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843740" y="1588066"/>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5BD7D9C1-75A2-024A-9020-40054BF22C29}"/>
              </a:ext>
            </a:extLst>
          </p:cNvPr>
          <p:cNvSpPr txBox="1"/>
          <p:nvPr/>
        </p:nvSpPr>
        <p:spPr>
          <a:xfrm>
            <a:off x="167639" y="0"/>
            <a:ext cx="3338093" cy="707886"/>
          </a:xfrm>
          <a:prstGeom prst="rect">
            <a:avLst/>
          </a:prstGeom>
          <a:noFill/>
        </p:spPr>
        <p:txBody>
          <a:bodyPr wrap="none" rtlCol="0">
            <a:spAutoFit/>
          </a:bodyPr>
          <a:lstStyle/>
          <a:p>
            <a:r>
              <a:rPr lang="en-US" sz="4000" b="1" dirty="0"/>
              <a:t>3 Key Practices</a:t>
            </a:r>
          </a:p>
        </p:txBody>
      </p:sp>
      <p:sp>
        <p:nvSpPr>
          <p:cNvPr id="6" name="TextBox 5">
            <a:extLst>
              <a:ext uri="{FF2B5EF4-FFF2-40B4-BE49-F238E27FC236}">
                <a16:creationId xmlns:a16="http://schemas.microsoft.com/office/drawing/2014/main" id="{CD0BEC2A-0061-6040-84D6-754E02AC3085}"/>
              </a:ext>
            </a:extLst>
          </p:cNvPr>
          <p:cNvSpPr txBox="1"/>
          <p:nvPr/>
        </p:nvSpPr>
        <p:spPr>
          <a:xfrm>
            <a:off x="6413043" y="2125542"/>
            <a:ext cx="5611318" cy="2939266"/>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marL="514350" indent="-514350">
              <a:buFont typeface="+mj-lt"/>
              <a:buAutoNum type="arabicPeriod"/>
            </a:pPr>
            <a:endParaRPr lang="en-US" sz="2800" dirty="0"/>
          </a:p>
          <a:p>
            <a:pPr marL="514350" indent="-514350">
              <a:spcAft>
                <a:spcPts val="1800"/>
              </a:spcAft>
              <a:buFont typeface="+mj-lt"/>
              <a:buAutoNum type="arabicPeriod"/>
            </a:pPr>
            <a:r>
              <a:rPr lang="en-US" sz="2800" dirty="0"/>
              <a:t>Positive Greetings at the Door</a:t>
            </a:r>
          </a:p>
          <a:p>
            <a:pPr marL="514350" indent="-514350">
              <a:spcAft>
                <a:spcPts val="1800"/>
              </a:spcAft>
              <a:buFont typeface="+mj-lt"/>
              <a:buAutoNum type="arabicPeriod"/>
            </a:pPr>
            <a:r>
              <a:rPr lang="en-US" sz="2800" dirty="0"/>
              <a:t>Active Engagement</a:t>
            </a:r>
          </a:p>
          <a:p>
            <a:pPr marL="514350" indent="-514350">
              <a:spcAft>
                <a:spcPts val="1800"/>
              </a:spcAft>
              <a:buFont typeface="+mj-lt"/>
              <a:buAutoNum type="arabicPeriod"/>
            </a:pPr>
            <a:r>
              <a:rPr lang="en-US" sz="2800" dirty="0"/>
              <a:t>Specific Feedback ( </a:t>
            </a:r>
            <a:r>
              <a:rPr lang="en-US" sz="2800" u="sng" dirty="0"/>
              <a:t>&gt;</a:t>
            </a:r>
            <a:r>
              <a:rPr lang="en-US" sz="2800" dirty="0"/>
              <a:t>5</a:t>
            </a:r>
            <a:r>
              <a:rPr lang="en-US" sz="2800" baseline="30000" dirty="0"/>
              <a:t>+</a:t>
            </a:r>
            <a:r>
              <a:rPr lang="en-US" sz="2800" dirty="0"/>
              <a:t> : 1</a:t>
            </a:r>
            <a:r>
              <a:rPr lang="en-US" sz="2800" baseline="30000" dirty="0"/>
              <a:t>-</a:t>
            </a:r>
            <a:r>
              <a:rPr lang="en-US" sz="2800" dirty="0"/>
              <a:t> Ratio)</a:t>
            </a:r>
          </a:p>
          <a:p>
            <a:pPr marL="514350" indent="-514350">
              <a:buFont typeface="+mj-lt"/>
              <a:buAutoNum type="arabicPeriod"/>
            </a:pPr>
            <a:endParaRPr lang="en-US" sz="2800" dirty="0"/>
          </a:p>
        </p:txBody>
      </p:sp>
      <p:pic>
        <p:nvPicPr>
          <p:cNvPr id="7" name="Picture 6">
            <a:extLst>
              <a:ext uri="{FF2B5EF4-FFF2-40B4-BE49-F238E27FC236}">
                <a16:creationId xmlns:a16="http://schemas.microsoft.com/office/drawing/2014/main" id="{66E6A0E1-27D3-9C45-8C70-689BE9674AA5}"/>
              </a:ext>
            </a:extLst>
          </p:cNvPr>
          <p:cNvPicPr>
            <a:picLocks noChangeAspect="1"/>
          </p:cNvPicPr>
          <p:nvPr/>
        </p:nvPicPr>
        <p:blipFill>
          <a:blip r:embed="rId8"/>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2888185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81FD950-A4A6-A24D-BCCE-9D6D92E6EB34}"/>
              </a:ext>
            </a:extLst>
          </p:cNvPr>
          <p:cNvPicPr>
            <a:picLocks noChangeAspect="1"/>
          </p:cNvPicPr>
          <p:nvPr/>
        </p:nvPicPr>
        <p:blipFill>
          <a:blip r:embed="rId3"/>
          <a:stretch>
            <a:fillRect/>
          </a:stretch>
        </p:blipFill>
        <p:spPr>
          <a:xfrm>
            <a:off x="8280958" y="3570752"/>
            <a:ext cx="3707310" cy="2228570"/>
          </a:xfrm>
          <a:prstGeom prst="rect">
            <a:avLst/>
          </a:prstGeom>
        </p:spPr>
      </p:pic>
      <p:pic>
        <p:nvPicPr>
          <p:cNvPr id="15" name="Picture 14">
            <a:extLst>
              <a:ext uri="{FF2B5EF4-FFF2-40B4-BE49-F238E27FC236}">
                <a16:creationId xmlns:a16="http://schemas.microsoft.com/office/drawing/2014/main" id="{E6DECB76-1BF5-4841-9DC8-EA4C71C81A1C}"/>
              </a:ext>
            </a:extLst>
          </p:cNvPr>
          <p:cNvPicPr>
            <a:picLocks noChangeAspect="1"/>
          </p:cNvPicPr>
          <p:nvPr/>
        </p:nvPicPr>
        <p:blipFill>
          <a:blip r:embed="rId4"/>
          <a:stretch>
            <a:fillRect/>
          </a:stretch>
        </p:blipFill>
        <p:spPr>
          <a:xfrm>
            <a:off x="5913083" y="933946"/>
            <a:ext cx="4069017" cy="2408995"/>
          </a:xfrm>
          <a:prstGeom prst="rect">
            <a:avLst/>
          </a:prstGeom>
        </p:spPr>
      </p:pic>
      <p:pic>
        <p:nvPicPr>
          <p:cNvPr id="13" name="Picture 12">
            <a:extLst>
              <a:ext uri="{FF2B5EF4-FFF2-40B4-BE49-F238E27FC236}">
                <a16:creationId xmlns:a16="http://schemas.microsoft.com/office/drawing/2014/main" id="{404C7C7A-5F88-194A-9A43-E8CF617FDCE1}"/>
              </a:ext>
            </a:extLst>
          </p:cNvPr>
          <p:cNvPicPr>
            <a:picLocks noChangeAspect="1"/>
          </p:cNvPicPr>
          <p:nvPr/>
        </p:nvPicPr>
        <p:blipFill>
          <a:blip r:embed="rId5"/>
          <a:stretch>
            <a:fillRect/>
          </a:stretch>
        </p:blipFill>
        <p:spPr>
          <a:xfrm>
            <a:off x="886923" y="1003358"/>
            <a:ext cx="3958257" cy="2387612"/>
          </a:xfrm>
          <a:prstGeom prst="rect">
            <a:avLst/>
          </a:prstGeom>
          <a:ln w="12700">
            <a:solidFill>
              <a:schemeClr val="accent6">
                <a:lumMod val="50000"/>
              </a:schemeClr>
            </a:solidFill>
          </a:ln>
        </p:spPr>
      </p:pic>
      <p:pic>
        <p:nvPicPr>
          <p:cNvPr id="3" name="Picture 2">
            <a:extLst>
              <a:ext uri="{FF2B5EF4-FFF2-40B4-BE49-F238E27FC236}">
                <a16:creationId xmlns:a16="http://schemas.microsoft.com/office/drawing/2014/main" id="{284F8F49-A3A7-5845-8AB2-E651BA367E7C}"/>
              </a:ext>
            </a:extLst>
          </p:cNvPr>
          <p:cNvPicPr>
            <a:picLocks noChangeAspect="1"/>
          </p:cNvPicPr>
          <p:nvPr/>
        </p:nvPicPr>
        <p:blipFill>
          <a:blip r:embed="rId6"/>
          <a:stretch>
            <a:fillRect/>
          </a:stretch>
        </p:blipFill>
        <p:spPr>
          <a:xfrm>
            <a:off x="3919512" y="3587168"/>
            <a:ext cx="3958257" cy="2228570"/>
          </a:xfrm>
          <a:prstGeom prst="rect">
            <a:avLst/>
          </a:prstGeom>
        </p:spPr>
      </p:pic>
      <p:sp>
        <p:nvSpPr>
          <p:cNvPr id="4" name="Title 3">
            <a:extLst>
              <a:ext uri="{FF2B5EF4-FFF2-40B4-BE49-F238E27FC236}">
                <a16:creationId xmlns:a16="http://schemas.microsoft.com/office/drawing/2014/main" id="{5DE5894A-F95E-AC4E-AAF6-A0ED18546236}"/>
              </a:ext>
            </a:extLst>
          </p:cNvPr>
          <p:cNvSpPr>
            <a:spLocks noGrp="1"/>
          </p:cNvSpPr>
          <p:nvPr>
            <p:ph type="title"/>
          </p:nvPr>
        </p:nvSpPr>
        <p:spPr>
          <a:xfrm>
            <a:off x="40975" y="138657"/>
            <a:ext cx="5279600" cy="845600"/>
          </a:xfrm>
        </p:spPr>
        <p:txBody>
          <a:bodyPr/>
          <a:lstStyle/>
          <a:p>
            <a:pPr algn="l"/>
            <a:r>
              <a:rPr lang="en-US" b="1" dirty="0">
                <a:solidFill>
                  <a:schemeClr val="accent6">
                    <a:lumMod val="50000"/>
                  </a:schemeClr>
                </a:solidFill>
              </a:rPr>
              <a:t>LEGEND</a:t>
            </a:r>
          </a:p>
        </p:txBody>
      </p:sp>
      <p:sp>
        <p:nvSpPr>
          <p:cNvPr id="19" name="TextBox 18">
            <a:extLst>
              <a:ext uri="{FF2B5EF4-FFF2-40B4-BE49-F238E27FC236}">
                <a16:creationId xmlns:a16="http://schemas.microsoft.com/office/drawing/2014/main" id="{1793B581-F4E0-664A-B07E-A2D0E1C3EE67}"/>
              </a:ext>
            </a:extLst>
          </p:cNvPr>
          <p:cNvSpPr txBox="1"/>
          <p:nvPr/>
        </p:nvSpPr>
        <p:spPr>
          <a:xfrm>
            <a:off x="1021208" y="1672870"/>
            <a:ext cx="40841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ORGANIZATION</a:t>
            </a:r>
          </a:p>
        </p:txBody>
      </p:sp>
      <p:sp>
        <p:nvSpPr>
          <p:cNvPr id="20" name="TextBox 19">
            <a:extLst>
              <a:ext uri="{FF2B5EF4-FFF2-40B4-BE49-F238E27FC236}">
                <a16:creationId xmlns:a16="http://schemas.microsoft.com/office/drawing/2014/main" id="{E99F90E4-6E9D-CF41-8429-0F8088085585}"/>
              </a:ext>
            </a:extLst>
          </p:cNvPr>
          <p:cNvSpPr txBox="1"/>
          <p:nvPr/>
        </p:nvSpPr>
        <p:spPr>
          <a:xfrm>
            <a:off x="4711611" y="4001843"/>
            <a:ext cx="23881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CONTENT</a:t>
            </a:r>
          </a:p>
        </p:txBody>
      </p:sp>
      <p:sp>
        <p:nvSpPr>
          <p:cNvPr id="22" name="TextBox 21">
            <a:extLst>
              <a:ext uri="{FF2B5EF4-FFF2-40B4-BE49-F238E27FC236}">
                <a16:creationId xmlns:a16="http://schemas.microsoft.com/office/drawing/2014/main" id="{BBC5A1FE-21EE-054A-BA67-1252111647C0}"/>
              </a:ext>
            </a:extLst>
          </p:cNvPr>
          <p:cNvSpPr txBox="1"/>
          <p:nvPr/>
        </p:nvSpPr>
        <p:spPr>
          <a:xfrm>
            <a:off x="6825200" y="1753722"/>
            <a:ext cx="22447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mn-cs"/>
              </a:rPr>
              <a:t>ACTIVITY</a:t>
            </a:r>
          </a:p>
        </p:txBody>
      </p:sp>
      <p:pic>
        <p:nvPicPr>
          <p:cNvPr id="9" name="Picture 8">
            <a:extLst>
              <a:ext uri="{FF2B5EF4-FFF2-40B4-BE49-F238E27FC236}">
                <a16:creationId xmlns:a16="http://schemas.microsoft.com/office/drawing/2014/main" id="{FDB56651-ACFC-3643-BAF6-490BF024D3AA}"/>
              </a:ext>
            </a:extLst>
          </p:cNvPr>
          <p:cNvPicPr>
            <a:picLocks noChangeAspect="1"/>
          </p:cNvPicPr>
          <p:nvPr/>
        </p:nvPicPr>
        <p:blipFill>
          <a:blip r:embed="rId3"/>
          <a:stretch>
            <a:fillRect/>
          </a:stretch>
        </p:blipFill>
        <p:spPr>
          <a:xfrm>
            <a:off x="40975" y="3678370"/>
            <a:ext cx="3598463" cy="2163139"/>
          </a:xfrm>
          <a:prstGeom prst="rect">
            <a:avLst/>
          </a:prstGeom>
        </p:spPr>
      </p:pic>
      <p:sp>
        <p:nvSpPr>
          <p:cNvPr id="23" name="TextBox 22">
            <a:extLst>
              <a:ext uri="{FF2B5EF4-FFF2-40B4-BE49-F238E27FC236}">
                <a16:creationId xmlns:a16="http://schemas.microsoft.com/office/drawing/2014/main" id="{785F870C-9934-3C4D-9C75-D320FD07BED2}"/>
              </a:ext>
            </a:extLst>
          </p:cNvPr>
          <p:cNvSpPr txBox="1"/>
          <p:nvPr/>
        </p:nvSpPr>
        <p:spPr>
          <a:xfrm>
            <a:off x="685254" y="4231519"/>
            <a:ext cx="22990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PREVIEW</a:t>
            </a:r>
          </a:p>
        </p:txBody>
      </p:sp>
      <p:pic>
        <p:nvPicPr>
          <p:cNvPr id="24" name="Picture 23">
            <a:extLst>
              <a:ext uri="{FF2B5EF4-FFF2-40B4-BE49-F238E27FC236}">
                <a16:creationId xmlns:a16="http://schemas.microsoft.com/office/drawing/2014/main" id="{4B00851B-8DEA-604A-9D7C-58691F5DDD17}"/>
              </a:ext>
            </a:extLst>
          </p:cNvPr>
          <p:cNvPicPr>
            <a:picLocks noChangeAspect="1"/>
          </p:cNvPicPr>
          <p:nvPr/>
        </p:nvPicPr>
        <p:blipFill>
          <a:blip r:embed="rId7"/>
          <a:stretch>
            <a:fillRect/>
          </a:stretch>
        </p:blipFill>
        <p:spPr>
          <a:xfrm>
            <a:off x="3043330" y="5284574"/>
            <a:ext cx="499483" cy="487081"/>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DF0F1194-D79E-EB49-B23D-C36BA7234EC6}"/>
              </a:ext>
            </a:extLst>
          </p:cNvPr>
          <p:cNvPicPr>
            <a:picLocks noChangeAspect="1"/>
          </p:cNvPicPr>
          <p:nvPr/>
        </p:nvPicPr>
        <p:blipFill>
          <a:blip r:embed="rId8"/>
          <a:stretch>
            <a:fillRect/>
          </a:stretch>
        </p:blipFill>
        <p:spPr>
          <a:xfrm>
            <a:off x="11430000" y="5137427"/>
            <a:ext cx="496118" cy="445047"/>
          </a:xfrm>
          <a:prstGeom prst="ellipse">
            <a:avLst/>
          </a:prstGeom>
          <a:ln w="19050">
            <a:solidFill>
              <a:schemeClr val="accent2">
                <a:lumMod val="50000"/>
              </a:schemeClr>
            </a:solidFill>
          </a:ln>
        </p:spPr>
      </p:pic>
      <p:sp>
        <p:nvSpPr>
          <p:cNvPr id="27" name="TextBox 26">
            <a:extLst>
              <a:ext uri="{FF2B5EF4-FFF2-40B4-BE49-F238E27FC236}">
                <a16:creationId xmlns:a16="http://schemas.microsoft.com/office/drawing/2014/main" id="{AA505507-569B-2B48-91AC-D8CDC48663B6}"/>
              </a:ext>
            </a:extLst>
          </p:cNvPr>
          <p:cNvSpPr txBox="1"/>
          <p:nvPr/>
        </p:nvSpPr>
        <p:spPr>
          <a:xfrm>
            <a:off x="9296400" y="4231519"/>
            <a:ext cx="20072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REVIEW</a:t>
            </a:r>
          </a:p>
        </p:txBody>
      </p:sp>
      <p:pic>
        <p:nvPicPr>
          <p:cNvPr id="16" name="Picture 15">
            <a:extLst>
              <a:ext uri="{FF2B5EF4-FFF2-40B4-BE49-F238E27FC236}">
                <a16:creationId xmlns:a16="http://schemas.microsoft.com/office/drawing/2014/main" id="{14CF1D78-D018-194C-A3F7-B631100D6147}"/>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18338566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10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38411741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C1D4896-0331-A54D-B529-3B7C5981BCBF}"/>
              </a:ext>
            </a:extLst>
          </p:cNvPr>
          <p:cNvGraphicFramePr/>
          <p:nvPr>
            <p:extLst>
              <p:ext uri="{D42A27DB-BD31-4B8C-83A1-F6EECF244321}">
                <p14:modId xmlns:p14="http://schemas.microsoft.com/office/powerpoint/2010/main" val="1123046735"/>
              </p:ext>
            </p:extLst>
          </p:nvPr>
        </p:nvGraphicFramePr>
        <p:xfrm>
          <a:off x="317291" y="1289154"/>
          <a:ext cx="11557417" cy="5441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8748126-BDBA-1A44-8EFC-8A42C7A821C9}"/>
              </a:ext>
            </a:extLst>
          </p:cNvPr>
          <p:cNvSpPr txBox="1"/>
          <p:nvPr/>
        </p:nvSpPr>
        <p:spPr>
          <a:xfrm>
            <a:off x="317291" y="284813"/>
            <a:ext cx="5660011" cy="646331"/>
          </a:xfrm>
          <a:prstGeom prst="rect">
            <a:avLst/>
          </a:prstGeom>
          <a:noFill/>
        </p:spPr>
        <p:txBody>
          <a:bodyPr wrap="none" rtlCol="0">
            <a:spAutoFit/>
          </a:bodyPr>
          <a:lstStyle/>
          <a:p>
            <a:r>
              <a:rPr lang="en-US" sz="3600" b="1" dirty="0"/>
              <a:t>Types of Acknowledgements</a:t>
            </a:r>
          </a:p>
        </p:txBody>
      </p:sp>
      <p:pic>
        <p:nvPicPr>
          <p:cNvPr id="5" name="Picture 4">
            <a:extLst>
              <a:ext uri="{FF2B5EF4-FFF2-40B4-BE49-F238E27FC236}">
                <a16:creationId xmlns:a16="http://schemas.microsoft.com/office/drawing/2014/main" id="{E570D545-F1A8-324D-9C9F-2326CB231110}"/>
              </a:ext>
            </a:extLst>
          </p:cNvPr>
          <p:cNvPicPr>
            <a:picLocks noChangeAspect="1"/>
          </p:cNvPicPr>
          <p:nvPr/>
        </p:nvPicPr>
        <p:blipFill>
          <a:blip r:embed="rId8"/>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11965268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a:ea typeface="+mn-ea"/>
                <a:cs typeface="+mn-cs"/>
              </a:rPr>
              <a:t>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a:ea typeface="+mn-ea"/>
                <a:cs typeface="+mn-cs"/>
              </a:rPr>
              <a:t>Action Planning Time</a:t>
            </a:r>
          </a:p>
        </p:txBody>
      </p:sp>
    </p:spTree>
    <p:extLst>
      <p:ext uri="{BB962C8B-B14F-4D97-AF65-F5344CB8AC3E}">
        <p14:creationId xmlns:p14="http://schemas.microsoft.com/office/powerpoint/2010/main" val="6818281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6C9E2E83-7916-3442-8CBB-F55B35D431DA}"/>
              </a:ext>
            </a:extLst>
          </p:cNvPr>
          <p:cNvSpPr txBox="1"/>
          <p:nvPr/>
        </p:nvSpPr>
        <p:spPr>
          <a:xfrm>
            <a:off x="3640472" y="771234"/>
            <a:ext cx="6882244" cy="5816977"/>
          </a:xfrm>
          <a:prstGeom prst="rect">
            <a:avLst/>
          </a:prstGeom>
          <a:solidFill>
            <a:schemeClr val="bg1"/>
          </a:solidFill>
        </p:spPr>
        <p:txBody>
          <a:bodyPr wrap="square">
            <a:spAutoFit/>
          </a:bodyPr>
          <a:lstStyle/>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R="0" lvl="0" algn="l" defTabSz="914400" rtl="0" eaLnBrk="1" fontAlgn="t" latinLnBrk="0" hangingPunct="1">
              <a:lnSpc>
                <a:spcPct val="100000"/>
              </a:lnSpc>
              <a:spcBef>
                <a:spcPts val="0"/>
              </a:spcBef>
              <a:spcAft>
                <a:spcPts val="0"/>
              </a:spcAft>
              <a:buClrTx/>
              <a:buSzTx/>
              <a:tabLst/>
              <a:defRPr/>
            </a:pPr>
            <a:endParaRPr lang="en-US" sz="2400" b="1" dirty="0">
              <a:solidFill>
                <a:srgbClr val="0D0F41"/>
              </a:solidFill>
              <a:latin typeface="Calibri" panose="020F0502020204030204"/>
            </a:endParaRPr>
          </a:p>
          <a:p>
            <a:pPr marR="0" lvl="0" algn="l" defTabSz="914400" rtl="0" eaLnBrk="1" fontAlgn="t"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Step 5: Developing Procedures to Teach Class-wide Expectations</a:t>
            </a:r>
          </a:p>
          <a:p>
            <a:pPr marR="0" lvl="1" algn="l" defTabSz="914400" rtl="0" eaLnBrk="1" fontAlgn="t"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R="0" lvl="1" algn="l" defTabSz="914400" rtl="0" eaLnBrk="1" fontAlgn="t"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R="0" lvl="1" algn="l" defTabSz="914400" rtl="0" eaLnBrk="1" fontAlgn="t" latinLnBrk="0" hangingPunct="1">
              <a:lnSpc>
                <a:spcPct val="100000"/>
              </a:lnSpc>
              <a:spcBef>
                <a:spcPts val="0"/>
              </a:spcBef>
              <a:spcAft>
                <a:spcPts val="0"/>
              </a:spcAft>
              <a:buClrTx/>
              <a:buSzTx/>
              <a:tabLst/>
              <a:defRPr/>
            </a:pPr>
            <a:endParaRPr lang="en-US" sz="2400" b="1" dirty="0">
              <a:solidFill>
                <a:srgbClr val="0D0F41"/>
              </a:solidFill>
              <a:latin typeface="Calibri" panose="020F0502020204030204"/>
            </a:endParaRPr>
          </a:p>
          <a:p>
            <a:pPr marR="0" lvl="1" algn="l" defTabSz="914400" rtl="0" eaLnBrk="1" fontAlgn="t" latinLnBrk="0" hangingPunct="1">
              <a:lnSpc>
                <a:spcPct val="100000"/>
              </a:lnSpc>
              <a:spcBef>
                <a:spcPts val="0"/>
              </a:spcBef>
              <a:spcAft>
                <a:spcPts val="0"/>
              </a:spcAft>
              <a:buClrTx/>
              <a:buSzTx/>
              <a:tabLst/>
              <a:defRPr/>
            </a:pPr>
            <a:endParaRPr lang="en-US" sz="2400" b="1" dirty="0">
              <a:solidFill>
                <a:srgbClr val="0D0F41"/>
              </a:solidFill>
              <a:latin typeface="Calibri" panose="020F0502020204030204"/>
            </a:endParaRPr>
          </a:p>
          <a:p>
            <a:pPr marR="0" lvl="1" algn="l" defTabSz="914400" rtl="0" eaLnBrk="1" fontAlgn="t" latinLnBrk="0" hangingPunct="1">
              <a:lnSpc>
                <a:spcPct val="100000"/>
              </a:lnSpc>
              <a:spcBef>
                <a:spcPts val="0"/>
              </a:spcBef>
              <a:spcAft>
                <a:spcPts val="0"/>
              </a:spcAft>
              <a:buClrTx/>
              <a:buSzTx/>
              <a:tabLst/>
              <a:defRPr/>
            </a:pPr>
            <a:endParaRPr lang="en-US" sz="2400" b="1" dirty="0">
              <a:solidFill>
                <a:srgbClr val="0D0F41"/>
              </a:solidFill>
              <a:latin typeface="Calibri" panose="020F0502020204030204"/>
            </a:endParaRPr>
          </a:p>
          <a:p>
            <a:pPr marR="0" lvl="1" algn="l" defTabSz="914400" rtl="0" eaLnBrk="1" fontAlgn="t"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R="0" lvl="0" algn="l" defTabSz="914400" rtl="0" eaLnBrk="1" fontAlgn="t"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Step 6: Developing a Continuum </a:t>
            </a:r>
            <a:r>
              <a:rPr kumimoji="0" lang="en-US" sz="2400" b="1" i="0" u="none" strike="noStrike" kern="1200" cap="none" spc="0" normalizeH="0" baseline="0" noProof="0" dirty="0" err="1">
                <a:ln>
                  <a:noFill/>
                </a:ln>
                <a:solidFill>
                  <a:srgbClr val="0D0F41"/>
                </a:solidFill>
                <a:effectLst/>
                <a:uLnTx/>
                <a:uFillTx/>
                <a:latin typeface="Calibri" panose="020F0502020204030204"/>
                <a:ea typeface="+mn-ea"/>
                <a:cs typeface="+mn-cs"/>
              </a:rPr>
              <a:t>ofResponses</a:t>
            </a: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 to Increase Use of SEB Skills</a:t>
            </a:r>
            <a:endParaRPr lang="en-US" sz="2800" b="1" dirty="0">
              <a:solidFill>
                <a:srgbClr val="0D0F41"/>
              </a:solidFill>
              <a:latin typeface="Calibri" panose="020F0502020204030204"/>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75E173A-16B5-4C41-98F7-D329CF2CDD72}"/>
              </a:ext>
            </a:extLst>
          </p:cNvPr>
          <p:cNvSpPr txBox="1"/>
          <p:nvPr/>
        </p:nvSpPr>
        <p:spPr>
          <a:xfrm>
            <a:off x="60443" y="-58236"/>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Use this time to continue working on...</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1050496" y="5781545"/>
            <a:ext cx="1113687" cy="1073434"/>
          </a:xfrm>
          <a:prstGeom prst="ellipse">
            <a:avLst/>
          </a:prstGeom>
          <a:ln w="19050">
            <a:solidFill>
              <a:schemeClr val="accent2">
                <a:lumMod val="50000"/>
              </a:schemeClr>
            </a:solidFill>
          </a:ln>
        </p:spPr>
      </p:pic>
      <p:grpSp>
        <p:nvGrpSpPr>
          <p:cNvPr id="16" name="Google Shape;6077;p67">
            <a:extLst>
              <a:ext uri="{FF2B5EF4-FFF2-40B4-BE49-F238E27FC236}">
                <a16:creationId xmlns:a16="http://schemas.microsoft.com/office/drawing/2014/main" id="{1F3DCAED-0405-2744-9F42-70BEA2CEC1EF}"/>
              </a:ext>
            </a:extLst>
          </p:cNvPr>
          <p:cNvGrpSpPr/>
          <p:nvPr/>
        </p:nvGrpSpPr>
        <p:grpSpPr>
          <a:xfrm>
            <a:off x="11202632" y="2155283"/>
            <a:ext cx="848691" cy="811914"/>
            <a:chOff x="5873617" y="2309901"/>
            <a:chExt cx="345720" cy="345720"/>
          </a:xfrm>
        </p:grpSpPr>
        <p:sp>
          <p:nvSpPr>
            <p:cNvPr id="17" name="Google Shape;6078;p67">
              <a:extLst>
                <a:ext uri="{FF2B5EF4-FFF2-40B4-BE49-F238E27FC236}">
                  <a16:creationId xmlns:a16="http://schemas.microsoft.com/office/drawing/2014/main" id="{0D207598-A065-674B-B9CC-FE20132C6D2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Google Shape;6079;p67">
              <a:extLst>
                <a:ext uri="{FF2B5EF4-FFF2-40B4-BE49-F238E27FC236}">
                  <a16:creationId xmlns:a16="http://schemas.microsoft.com/office/drawing/2014/main" id="{E486C9CE-0850-8847-8322-588EDCA4778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9" name="Google Shape;6080;p67">
              <a:extLst>
                <a:ext uri="{FF2B5EF4-FFF2-40B4-BE49-F238E27FC236}">
                  <a16:creationId xmlns:a16="http://schemas.microsoft.com/office/drawing/2014/main" id="{5C353FD1-3641-C448-A194-4E94924230E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6081;p67">
              <a:extLst>
                <a:ext uri="{FF2B5EF4-FFF2-40B4-BE49-F238E27FC236}">
                  <a16:creationId xmlns:a16="http://schemas.microsoft.com/office/drawing/2014/main" id="{606FA47B-2CB1-764D-A46A-AC19153D2078}"/>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082;p67">
              <a:extLst>
                <a:ext uri="{FF2B5EF4-FFF2-40B4-BE49-F238E27FC236}">
                  <a16:creationId xmlns:a16="http://schemas.microsoft.com/office/drawing/2014/main" id="{0058FDAB-0722-D145-8703-33BCA268D76C}"/>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6083;p67">
              <a:extLst>
                <a:ext uri="{FF2B5EF4-FFF2-40B4-BE49-F238E27FC236}">
                  <a16:creationId xmlns:a16="http://schemas.microsoft.com/office/drawing/2014/main" id="{AB4A7AF4-8A6C-904E-8EA1-09950F79284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6084;p67">
              <a:extLst>
                <a:ext uri="{FF2B5EF4-FFF2-40B4-BE49-F238E27FC236}">
                  <a16:creationId xmlns:a16="http://schemas.microsoft.com/office/drawing/2014/main" id="{405F86D4-1728-F64C-9584-C328AA502D3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6085;p67">
              <a:extLst>
                <a:ext uri="{FF2B5EF4-FFF2-40B4-BE49-F238E27FC236}">
                  <a16:creationId xmlns:a16="http://schemas.microsoft.com/office/drawing/2014/main" id="{F9DC0E82-00E3-884E-9BE3-2A25FE1B06BE}"/>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6086;p67">
              <a:extLst>
                <a:ext uri="{FF2B5EF4-FFF2-40B4-BE49-F238E27FC236}">
                  <a16:creationId xmlns:a16="http://schemas.microsoft.com/office/drawing/2014/main" id="{ED204C22-F89A-654F-A1D3-B3CA57923C2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6087;p67">
              <a:extLst>
                <a:ext uri="{FF2B5EF4-FFF2-40B4-BE49-F238E27FC236}">
                  <a16:creationId xmlns:a16="http://schemas.microsoft.com/office/drawing/2014/main" id="{0AE5B625-54B4-F341-9DB0-8F42013737E1}"/>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6088;p67">
              <a:extLst>
                <a:ext uri="{FF2B5EF4-FFF2-40B4-BE49-F238E27FC236}">
                  <a16:creationId xmlns:a16="http://schemas.microsoft.com/office/drawing/2014/main" id="{BFD01728-F6BE-B843-AD79-2C4FE6B0757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1" name="Google Shape;6089;p67">
              <a:extLst>
                <a:ext uri="{FF2B5EF4-FFF2-40B4-BE49-F238E27FC236}">
                  <a16:creationId xmlns:a16="http://schemas.microsoft.com/office/drawing/2014/main" id="{D5FF59C0-88C3-494B-8D92-5E97E061259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Google Shape;6090;p67">
              <a:extLst>
                <a:ext uri="{FF2B5EF4-FFF2-40B4-BE49-F238E27FC236}">
                  <a16:creationId xmlns:a16="http://schemas.microsoft.com/office/drawing/2014/main" id="{C8E8BA38-B05E-3F4F-B9A9-F71CC6304588}"/>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Google Shape;6091;p67">
              <a:extLst>
                <a:ext uri="{FF2B5EF4-FFF2-40B4-BE49-F238E27FC236}">
                  <a16:creationId xmlns:a16="http://schemas.microsoft.com/office/drawing/2014/main" id="{0F66991F-03C5-AE4F-A4C1-5C23214FC5CC}"/>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92;p67">
              <a:extLst>
                <a:ext uri="{FF2B5EF4-FFF2-40B4-BE49-F238E27FC236}">
                  <a16:creationId xmlns:a16="http://schemas.microsoft.com/office/drawing/2014/main" id="{9D21C541-084A-CB4F-81BB-1F52D70737D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93;p67">
              <a:extLst>
                <a:ext uri="{FF2B5EF4-FFF2-40B4-BE49-F238E27FC236}">
                  <a16:creationId xmlns:a16="http://schemas.microsoft.com/office/drawing/2014/main" id="{C663FB24-DF12-FA4A-8021-758E43124961}"/>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94;p67">
              <a:extLst>
                <a:ext uri="{FF2B5EF4-FFF2-40B4-BE49-F238E27FC236}">
                  <a16:creationId xmlns:a16="http://schemas.microsoft.com/office/drawing/2014/main" id="{3C90EFBB-0647-C04A-B561-0AB30BC9045D}"/>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95;p67">
              <a:extLst>
                <a:ext uri="{FF2B5EF4-FFF2-40B4-BE49-F238E27FC236}">
                  <a16:creationId xmlns:a16="http://schemas.microsoft.com/office/drawing/2014/main" id="{93344218-6513-FA4C-B598-B7EED1E56BF3}"/>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96;p67">
              <a:extLst>
                <a:ext uri="{FF2B5EF4-FFF2-40B4-BE49-F238E27FC236}">
                  <a16:creationId xmlns:a16="http://schemas.microsoft.com/office/drawing/2014/main" id="{F26BEBB1-71D1-2B4F-AC8C-5FCA1838A90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9" name="TextBox 8">
            <a:extLst>
              <a:ext uri="{FF2B5EF4-FFF2-40B4-BE49-F238E27FC236}">
                <a16:creationId xmlns:a16="http://schemas.microsoft.com/office/drawing/2014/main" id="{49CA579A-BE73-FA4F-B4B6-EEECC7F85C76}"/>
              </a:ext>
            </a:extLst>
          </p:cNvPr>
          <p:cNvSpPr txBox="1"/>
          <p:nvPr/>
        </p:nvSpPr>
        <p:spPr>
          <a:xfrm>
            <a:off x="11155953" y="3188207"/>
            <a:ext cx="11577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150 mins</a:t>
            </a:r>
          </a:p>
        </p:txBody>
      </p:sp>
      <p:sp>
        <p:nvSpPr>
          <p:cNvPr id="5" name="TextBox 4">
            <a:extLst>
              <a:ext uri="{FF2B5EF4-FFF2-40B4-BE49-F238E27FC236}">
                <a16:creationId xmlns:a16="http://schemas.microsoft.com/office/drawing/2014/main" id="{B98DC94B-4115-E241-BDD4-3D6DDD5E9D49}"/>
              </a:ext>
            </a:extLst>
          </p:cNvPr>
          <p:cNvSpPr txBox="1"/>
          <p:nvPr/>
        </p:nvSpPr>
        <p:spPr>
          <a:xfrm>
            <a:off x="1691777" y="748144"/>
            <a:ext cx="1255665"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 DAY 1</a:t>
            </a:r>
          </a:p>
        </p:txBody>
      </p:sp>
      <p:sp>
        <p:nvSpPr>
          <p:cNvPr id="43" name="TextBox 42">
            <a:extLst>
              <a:ext uri="{FF2B5EF4-FFF2-40B4-BE49-F238E27FC236}">
                <a16:creationId xmlns:a16="http://schemas.microsoft.com/office/drawing/2014/main" id="{C2101F88-FCE3-3446-857C-35744A5F67A8}"/>
              </a:ext>
            </a:extLst>
          </p:cNvPr>
          <p:cNvSpPr txBox="1"/>
          <p:nvPr/>
        </p:nvSpPr>
        <p:spPr>
          <a:xfrm>
            <a:off x="6369508" y="731102"/>
            <a:ext cx="1424172"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 TODAY</a:t>
            </a:r>
          </a:p>
        </p:txBody>
      </p:sp>
      <p:sp>
        <p:nvSpPr>
          <p:cNvPr id="48" name="Bent-Up Arrow 47">
            <a:extLst>
              <a:ext uri="{FF2B5EF4-FFF2-40B4-BE49-F238E27FC236}">
                <a16:creationId xmlns:a16="http://schemas.microsoft.com/office/drawing/2014/main" id="{75404622-C0E6-F24B-91B2-442689EC8254}"/>
              </a:ext>
            </a:extLst>
          </p:cNvPr>
          <p:cNvSpPr/>
          <p:nvPr/>
        </p:nvSpPr>
        <p:spPr>
          <a:xfrm rot="5400000">
            <a:off x="3895438" y="2397960"/>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Bent-Up Arrow 48">
            <a:extLst>
              <a:ext uri="{FF2B5EF4-FFF2-40B4-BE49-F238E27FC236}">
                <a16:creationId xmlns:a16="http://schemas.microsoft.com/office/drawing/2014/main" id="{4D39312B-9147-C049-B1A7-E8C37BCDE3C7}"/>
              </a:ext>
            </a:extLst>
          </p:cNvPr>
          <p:cNvSpPr/>
          <p:nvPr/>
        </p:nvSpPr>
        <p:spPr>
          <a:xfrm rot="5400000">
            <a:off x="3945283" y="5387322"/>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Rounded Rectangle 51">
            <a:extLst>
              <a:ext uri="{FF2B5EF4-FFF2-40B4-BE49-F238E27FC236}">
                <a16:creationId xmlns:a16="http://schemas.microsoft.com/office/drawing/2014/main" id="{9172F3BE-8E90-394D-8D01-5B53DCC79D17}"/>
              </a:ext>
            </a:extLst>
          </p:cNvPr>
          <p:cNvSpPr/>
          <p:nvPr/>
        </p:nvSpPr>
        <p:spPr>
          <a:xfrm>
            <a:off x="4778032" y="5286261"/>
            <a:ext cx="5496936"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Begin planning a school-wide acknowledgement system</a:t>
            </a:r>
          </a:p>
        </p:txBody>
      </p:sp>
      <p:sp>
        <p:nvSpPr>
          <p:cNvPr id="6" name="TextBox 5">
            <a:extLst>
              <a:ext uri="{FF2B5EF4-FFF2-40B4-BE49-F238E27FC236}">
                <a16:creationId xmlns:a16="http://schemas.microsoft.com/office/drawing/2014/main" id="{D71DE772-BD5D-5440-A199-036EE4F98DDD}"/>
              </a:ext>
            </a:extLst>
          </p:cNvPr>
          <p:cNvSpPr txBox="1"/>
          <p:nvPr/>
        </p:nvSpPr>
        <p:spPr>
          <a:xfrm>
            <a:off x="115272" y="2079880"/>
            <a:ext cx="2923848"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en-US" sz="2800" dirty="0"/>
          </a:p>
          <a:p>
            <a:pPr algn="ctr"/>
            <a:r>
              <a:rPr lang="en-US" sz="2800" dirty="0"/>
              <a:t>Previous action item priorities</a:t>
            </a:r>
          </a:p>
          <a:p>
            <a:pPr algn="ctr"/>
            <a:endParaRPr lang="en-US" sz="2800" dirty="0"/>
          </a:p>
        </p:txBody>
      </p:sp>
      <p:sp>
        <p:nvSpPr>
          <p:cNvPr id="39" name="Rounded Rectangle 38">
            <a:extLst>
              <a:ext uri="{FF2B5EF4-FFF2-40B4-BE49-F238E27FC236}">
                <a16:creationId xmlns:a16="http://schemas.microsoft.com/office/drawing/2014/main" id="{1BD84F12-C2FF-AD4D-81B1-7A75D79FD124}"/>
              </a:ext>
            </a:extLst>
          </p:cNvPr>
          <p:cNvSpPr/>
          <p:nvPr/>
        </p:nvSpPr>
        <p:spPr>
          <a:xfrm>
            <a:off x="4777015" y="2384316"/>
            <a:ext cx="5624560" cy="199485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400"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teaching matrix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lesson plan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System for classroom lesson plan delivery</a:t>
            </a:r>
          </a:p>
        </p:txBody>
      </p:sp>
    </p:spTree>
    <p:extLst>
      <p:ext uri="{BB962C8B-B14F-4D97-AF65-F5344CB8AC3E}">
        <p14:creationId xmlns:p14="http://schemas.microsoft.com/office/powerpoint/2010/main" val="6237678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3">
            <a:alpha val="74433"/>
          </a:schemeClr>
        </a:solid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F0924DC0-B6DD-3C41-8009-8DD76E14E009}"/>
              </a:ext>
            </a:extLst>
          </p:cNvPr>
          <p:cNvSpPr txBox="1"/>
          <p:nvPr/>
        </p:nvSpPr>
        <p:spPr>
          <a:xfrm>
            <a:off x="112304" y="1014089"/>
            <a:ext cx="5459635" cy="5447645"/>
          </a:xfrm>
          <a:prstGeom prst="rect">
            <a:avLst/>
          </a:prstGeom>
          <a:solidFill>
            <a:schemeClr val="bg1"/>
          </a:solidFill>
        </p:spPr>
        <p:txBody>
          <a:bodyPr wrap="square">
            <a:spAutoFit/>
          </a:bodyPr>
          <a:lstStyle/>
          <a:p>
            <a:pPr marR="0" lvl="0" algn="l" defTabSz="914400" rtl="0" eaLnBrk="1" fontAlgn="t" latinLnBrk="0" hangingPunct="1">
              <a:lnSpc>
                <a:spcPct val="100000"/>
              </a:lnSpc>
              <a:spcBef>
                <a:spcPts val="0"/>
              </a:spcBef>
              <a:spcAft>
                <a:spcPts val="0"/>
              </a:spcAft>
              <a:buClrTx/>
              <a:buSzTx/>
              <a:tabLst/>
              <a:defRPr/>
            </a:pPr>
            <a:endParaRPr lang="en-US" sz="2400" b="1" dirty="0">
              <a:solidFill>
                <a:srgbClr val="0D0F41"/>
              </a:solidFill>
              <a:latin typeface="Calibri" panose="020F0502020204030204"/>
            </a:endParaRPr>
          </a:p>
          <a:p>
            <a:pPr marR="0" lvl="0" algn="l" defTabSz="914400" rtl="0" eaLnBrk="1" fontAlgn="t"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Step 5: Developing Procedures to Teach Class-wide Expectations</a:t>
            </a:r>
          </a:p>
          <a:p>
            <a:pPr marR="0" lvl="1" algn="l" defTabSz="914400" rtl="0" eaLnBrk="1" fontAlgn="t"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R="0" lvl="1" algn="l" defTabSz="914400" rtl="0" eaLnBrk="1" fontAlgn="t"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R="0" lvl="1" algn="l" defTabSz="914400" rtl="0" eaLnBrk="1" fontAlgn="t" latinLnBrk="0" hangingPunct="1">
              <a:lnSpc>
                <a:spcPct val="100000"/>
              </a:lnSpc>
              <a:spcBef>
                <a:spcPts val="0"/>
              </a:spcBef>
              <a:spcAft>
                <a:spcPts val="0"/>
              </a:spcAft>
              <a:buClrTx/>
              <a:buSzTx/>
              <a:tabLst/>
              <a:defRPr/>
            </a:pPr>
            <a:endParaRPr lang="en-US" sz="2400" b="1" dirty="0">
              <a:solidFill>
                <a:srgbClr val="0D0F41"/>
              </a:solidFill>
              <a:latin typeface="Calibri" panose="020F0502020204030204"/>
            </a:endParaRPr>
          </a:p>
          <a:p>
            <a:pPr marR="0" lvl="1" algn="l" defTabSz="914400" rtl="0" eaLnBrk="1" fontAlgn="t" latinLnBrk="0" hangingPunct="1">
              <a:lnSpc>
                <a:spcPct val="100000"/>
              </a:lnSpc>
              <a:spcBef>
                <a:spcPts val="0"/>
              </a:spcBef>
              <a:spcAft>
                <a:spcPts val="0"/>
              </a:spcAft>
              <a:buClrTx/>
              <a:buSzTx/>
              <a:tabLst/>
              <a:defRPr/>
            </a:pPr>
            <a:endParaRPr lang="en-US" sz="2400" b="1" dirty="0">
              <a:solidFill>
                <a:srgbClr val="0D0F41"/>
              </a:solidFill>
              <a:latin typeface="Calibri" panose="020F0502020204030204"/>
            </a:endParaRPr>
          </a:p>
          <a:p>
            <a:pPr marR="0" lvl="1" algn="l" defTabSz="914400" rtl="0" eaLnBrk="1" fontAlgn="t" latinLnBrk="0" hangingPunct="1">
              <a:lnSpc>
                <a:spcPct val="100000"/>
              </a:lnSpc>
              <a:spcBef>
                <a:spcPts val="0"/>
              </a:spcBef>
              <a:spcAft>
                <a:spcPts val="0"/>
              </a:spcAft>
              <a:buClrTx/>
              <a:buSzTx/>
              <a:tabLst/>
              <a:defRPr/>
            </a:pPr>
            <a:endParaRPr lang="en-US" sz="2400" b="1" dirty="0">
              <a:solidFill>
                <a:srgbClr val="0D0F41"/>
              </a:solidFill>
              <a:latin typeface="Calibri" panose="020F0502020204030204"/>
            </a:endParaRPr>
          </a:p>
          <a:p>
            <a:pPr marR="0" lvl="1" algn="l" defTabSz="914400" rtl="0" eaLnBrk="1" fontAlgn="t"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R="0" lvl="0" algn="l" defTabSz="914400" rtl="0" eaLnBrk="1" fontAlgn="t"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Step 6: Developing a Continuum to Increase Use of SEB Skills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800" b="1" dirty="0">
              <a:solidFill>
                <a:srgbClr val="0D0F41"/>
              </a:solidFill>
              <a:latin typeface="Calibri" panose="020F0502020204030204"/>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75E173A-16B5-4C41-98F7-D329CF2CDD72}"/>
              </a:ext>
            </a:extLst>
          </p:cNvPr>
          <p:cNvSpPr txBox="1"/>
          <p:nvPr/>
        </p:nvSpPr>
        <p:spPr>
          <a:xfrm>
            <a:off x="152400" y="188544"/>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WHOLE GROUP DEBRIEF: Action Planning </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0805283" y="5505675"/>
            <a:ext cx="1246040" cy="1201003"/>
          </a:xfrm>
          <a:prstGeom prst="ellipse">
            <a:avLst/>
          </a:prstGeom>
          <a:ln w="19050">
            <a:solidFill>
              <a:schemeClr val="accent2">
                <a:lumMod val="50000"/>
              </a:schemeClr>
            </a:solidFill>
          </a:ln>
        </p:spPr>
      </p:pic>
      <p:sp>
        <p:nvSpPr>
          <p:cNvPr id="39" name="Text Placeholder 4">
            <a:extLst>
              <a:ext uri="{FF2B5EF4-FFF2-40B4-BE49-F238E27FC236}">
                <a16:creationId xmlns:a16="http://schemas.microsoft.com/office/drawing/2014/main" id="{2EA39F5D-CE61-974E-B001-8F98E5BCA5A4}"/>
              </a:ext>
            </a:extLst>
          </p:cNvPr>
          <p:cNvSpPr txBox="1">
            <a:spLocks/>
          </p:cNvSpPr>
          <p:nvPr/>
        </p:nvSpPr>
        <p:spPr>
          <a:xfrm>
            <a:off x="6587836" y="1396630"/>
            <a:ext cx="5146964" cy="3547289"/>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chemeClr val="dk1"/>
                </a:solidFill>
                <a:latin typeface="+mn-lt"/>
                <a:ea typeface="+mn-ea"/>
                <a:cs typeface="+mn-cs"/>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9pPr>
          </a:lstStyle>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rPr>
              <a:t>Share one or more team accomplishments from today.</a:t>
            </a: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rPr>
              <a:t>What further support will you need to complete these action steps? </a:t>
            </a:r>
          </a:p>
        </p:txBody>
      </p:sp>
      <p:grpSp>
        <p:nvGrpSpPr>
          <p:cNvPr id="43" name="Google Shape;6077;p67">
            <a:extLst>
              <a:ext uri="{FF2B5EF4-FFF2-40B4-BE49-F238E27FC236}">
                <a16:creationId xmlns:a16="http://schemas.microsoft.com/office/drawing/2014/main" id="{FB0F4EA4-3C4F-9149-8929-9140FE6CF0E1}"/>
              </a:ext>
            </a:extLst>
          </p:cNvPr>
          <p:cNvGrpSpPr/>
          <p:nvPr/>
        </p:nvGrpSpPr>
        <p:grpSpPr>
          <a:xfrm>
            <a:off x="6487422" y="5836874"/>
            <a:ext cx="848691" cy="811914"/>
            <a:chOff x="5873617" y="2309901"/>
            <a:chExt cx="345720" cy="345720"/>
          </a:xfrm>
        </p:grpSpPr>
        <p:sp>
          <p:nvSpPr>
            <p:cNvPr id="44" name="Google Shape;6078;p67">
              <a:extLst>
                <a:ext uri="{FF2B5EF4-FFF2-40B4-BE49-F238E27FC236}">
                  <a16:creationId xmlns:a16="http://schemas.microsoft.com/office/drawing/2014/main" id="{E63C3AF6-E1EC-DC4C-87CB-75C2FB829EC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79;p67">
              <a:extLst>
                <a:ext uri="{FF2B5EF4-FFF2-40B4-BE49-F238E27FC236}">
                  <a16:creationId xmlns:a16="http://schemas.microsoft.com/office/drawing/2014/main" id="{C92FB4A5-AD58-5F49-9D42-BA91FA0BC768}"/>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80;p67">
              <a:extLst>
                <a:ext uri="{FF2B5EF4-FFF2-40B4-BE49-F238E27FC236}">
                  <a16:creationId xmlns:a16="http://schemas.microsoft.com/office/drawing/2014/main" id="{7023C884-3B1C-DC45-A54C-8432D5378BC2}"/>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81;p67">
              <a:extLst>
                <a:ext uri="{FF2B5EF4-FFF2-40B4-BE49-F238E27FC236}">
                  <a16:creationId xmlns:a16="http://schemas.microsoft.com/office/drawing/2014/main" id="{C62E0FED-AAB9-B04B-AB98-1D693F40449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82;p67">
              <a:extLst>
                <a:ext uri="{FF2B5EF4-FFF2-40B4-BE49-F238E27FC236}">
                  <a16:creationId xmlns:a16="http://schemas.microsoft.com/office/drawing/2014/main" id="{1E240208-5CAE-0240-A162-A085D1BE902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83;p67">
              <a:extLst>
                <a:ext uri="{FF2B5EF4-FFF2-40B4-BE49-F238E27FC236}">
                  <a16:creationId xmlns:a16="http://schemas.microsoft.com/office/drawing/2014/main" id="{F246B1B4-A957-0441-A903-EEFAB3B7EF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84;p67">
              <a:extLst>
                <a:ext uri="{FF2B5EF4-FFF2-40B4-BE49-F238E27FC236}">
                  <a16:creationId xmlns:a16="http://schemas.microsoft.com/office/drawing/2014/main" id="{E690EE6A-859E-8A42-99B5-7AFE9E13B20E}"/>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85;p67">
              <a:extLst>
                <a:ext uri="{FF2B5EF4-FFF2-40B4-BE49-F238E27FC236}">
                  <a16:creationId xmlns:a16="http://schemas.microsoft.com/office/drawing/2014/main" id="{2EA769B8-4C5A-D94A-B40B-080F1C9F63FC}"/>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6086;p67">
              <a:extLst>
                <a:ext uri="{FF2B5EF4-FFF2-40B4-BE49-F238E27FC236}">
                  <a16:creationId xmlns:a16="http://schemas.microsoft.com/office/drawing/2014/main" id="{D3DDB347-FD26-C541-B7DB-0014B9F88D5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6087;p67">
              <a:extLst>
                <a:ext uri="{FF2B5EF4-FFF2-40B4-BE49-F238E27FC236}">
                  <a16:creationId xmlns:a16="http://schemas.microsoft.com/office/drawing/2014/main" id="{FB39CCF0-68EF-5744-A17A-DD7FC01EF832}"/>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6088;p67">
              <a:extLst>
                <a:ext uri="{FF2B5EF4-FFF2-40B4-BE49-F238E27FC236}">
                  <a16:creationId xmlns:a16="http://schemas.microsoft.com/office/drawing/2014/main" id="{4334B039-2EBE-E54A-B257-5B67AF813889}"/>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6089;p67">
              <a:extLst>
                <a:ext uri="{FF2B5EF4-FFF2-40B4-BE49-F238E27FC236}">
                  <a16:creationId xmlns:a16="http://schemas.microsoft.com/office/drawing/2014/main" id="{49E2C54F-8DF7-2D4D-8DB6-848B0A50B17A}"/>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6090;p67">
              <a:extLst>
                <a:ext uri="{FF2B5EF4-FFF2-40B4-BE49-F238E27FC236}">
                  <a16:creationId xmlns:a16="http://schemas.microsoft.com/office/drawing/2014/main" id="{4EFA094F-D1BB-3B4A-8274-E954D54CD35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6091;p67">
              <a:extLst>
                <a:ext uri="{FF2B5EF4-FFF2-40B4-BE49-F238E27FC236}">
                  <a16:creationId xmlns:a16="http://schemas.microsoft.com/office/drawing/2014/main" id="{997B86A3-35B3-2348-8545-BE698EAE8B3B}"/>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6092;p67">
              <a:extLst>
                <a:ext uri="{FF2B5EF4-FFF2-40B4-BE49-F238E27FC236}">
                  <a16:creationId xmlns:a16="http://schemas.microsoft.com/office/drawing/2014/main" id="{627C5834-2D1B-AD43-B4AA-E0E9FE57E4DA}"/>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6093;p67">
              <a:extLst>
                <a:ext uri="{FF2B5EF4-FFF2-40B4-BE49-F238E27FC236}">
                  <a16:creationId xmlns:a16="http://schemas.microsoft.com/office/drawing/2014/main" id="{B8B70C72-158E-BB4D-8242-FCB69CBF1DAB}"/>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6094;p67">
              <a:extLst>
                <a:ext uri="{FF2B5EF4-FFF2-40B4-BE49-F238E27FC236}">
                  <a16:creationId xmlns:a16="http://schemas.microsoft.com/office/drawing/2014/main" id="{F96CCFC8-3350-F64C-85EA-F8207A776FD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6095;p67">
              <a:extLst>
                <a:ext uri="{FF2B5EF4-FFF2-40B4-BE49-F238E27FC236}">
                  <a16:creationId xmlns:a16="http://schemas.microsoft.com/office/drawing/2014/main" id="{8E6397A4-78FC-1446-AEBA-05587CE55E5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6096;p67">
              <a:extLst>
                <a:ext uri="{FF2B5EF4-FFF2-40B4-BE49-F238E27FC236}">
                  <a16:creationId xmlns:a16="http://schemas.microsoft.com/office/drawing/2014/main" id="{D9D75F40-0949-B946-ABC8-CB73947472C2}"/>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63" name="Rectangle 62">
            <a:extLst>
              <a:ext uri="{FF2B5EF4-FFF2-40B4-BE49-F238E27FC236}">
                <a16:creationId xmlns:a16="http://schemas.microsoft.com/office/drawing/2014/main" id="{4896CF71-D68A-934A-851E-E63BACAE03E4}"/>
              </a:ext>
            </a:extLst>
          </p:cNvPr>
          <p:cNvSpPr/>
          <p:nvPr/>
        </p:nvSpPr>
        <p:spPr>
          <a:xfrm>
            <a:off x="7595124" y="6116648"/>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 minutes</a:t>
            </a:r>
          </a:p>
        </p:txBody>
      </p:sp>
      <p:sp>
        <p:nvSpPr>
          <p:cNvPr id="37" name="Bent-Up Arrow 36">
            <a:extLst>
              <a:ext uri="{FF2B5EF4-FFF2-40B4-BE49-F238E27FC236}">
                <a16:creationId xmlns:a16="http://schemas.microsoft.com/office/drawing/2014/main" id="{4B1A3DAD-E949-FB40-AB1A-83289F15272E}"/>
              </a:ext>
            </a:extLst>
          </p:cNvPr>
          <p:cNvSpPr/>
          <p:nvPr/>
        </p:nvSpPr>
        <p:spPr>
          <a:xfrm rot="5400000">
            <a:off x="185111" y="2595577"/>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Bent-Up Arrow 37">
            <a:extLst>
              <a:ext uri="{FF2B5EF4-FFF2-40B4-BE49-F238E27FC236}">
                <a16:creationId xmlns:a16="http://schemas.microsoft.com/office/drawing/2014/main" id="{A950F90F-7AEB-2B45-9186-A72E251AB8E4}"/>
              </a:ext>
            </a:extLst>
          </p:cNvPr>
          <p:cNvSpPr/>
          <p:nvPr/>
        </p:nvSpPr>
        <p:spPr>
          <a:xfrm rot="5400000">
            <a:off x="160971" y="5315016"/>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Rounded Rectangle 40">
            <a:extLst>
              <a:ext uri="{FF2B5EF4-FFF2-40B4-BE49-F238E27FC236}">
                <a16:creationId xmlns:a16="http://schemas.microsoft.com/office/drawing/2014/main" id="{5ECA7865-C409-AB4B-9510-696D4B9C6E24}"/>
              </a:ext>
            </a:extLst>
          </p:cNvPr>
          <p:cNvSpPr/>
          <p:nvPr/>
        </p:nvSpPr>
        <p:spPr>
          <a:xfrm>
            <a:off x="926391" y="2297593"/>
            <a:ext cx="5624560" cy="199485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400"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teaching matrix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lesson plan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System for classroom lesson plan delivery</a:t>
            </a:r>
          </a:p>
        </p:txBody>
      </p:sp>
      <p:sp>
        <p:nvSpPr>
          <p:cNvPr id="42" name="Rounded Rectangle 41">
            <a:extLst>
              <a:ext uri="{FF2B5EF4-FFF2-40B4-BE49-F238E27FC236}">
                <a16:creationId xmlns:a16="http://schemas.microsoft.com/office/drawing/2014/main" id="{DD8FE6B2-CB61-7B49-A98E-2B30913DF65F}"/>
              </a:ext>
            </a:extLst>
          </p:cNvPr>
          <p:cNvSpPr/>
          <p:nvPr/>
        </p:nvSpPr>
        <p:spPr>
          <a:xfrm>
            <a:off x="989920" y="5496024"/>
            <a:ext cx="5480414"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Begin planning a school-wide acknowledgement system</a:t>
            </a:r>
          </a:p>
        </p:txBody>
      </p:sp>
    </p:spTree>
    <p:extLst>
      <p:ext uri="{BB962C8B-B14F-4D97-AF65-F5344CB8AC3E}">
        <p14:creationId xmlns:p14="http://schemas.microsoft.com/office/powerpoint/2010/main" val="34716113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47164" y="1801091"/>
            <a:ext cx="5181600" cy="378565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Review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of PBIS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Getting Started Steps #1- 6</a:t>
            </a:r>
          </a:p>
        </p:txBody>
      </p:sp>
      <p:pic>
        <p:nvPicPr>
          <p:cNvPr id="3" name="Picture 2">
            <a:extLst>
              <a:ext uri="{FF2B5EF4-FFF2-40B4-BE49-F238E27FC236}">
                <a16:creationId xmlns:a16="http://schemas.microsoft.com/office/drawing/2014/main" id="{4E2A09DF-E6F8-CC42-9C13-9B333BCB99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7915026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dirty="0">
                <a:solidFill>
                  <a:schemeClr val="accent6">
                    <a:lumMod val="50000"/>
                  </a:schemeClr>
                </a:solidFill>
                <a:latin typeface="Poppins SemiBold" panose="020B0604020202020204" charset="0"/>
                <a:cs typeface="Poppins SemiBold" panose="020B0604020202020204" charset="0"/>
              </a:rPr>
            </a:br>
            <a:r>
              <a:rPr lang="en-US" sz="3733" dirty="0">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99641181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029797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23670389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3883826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2"/>
          <a:srcRect l="14952" t="7204" r="20880" b="6394"/>
          <a:stretch/>
        </p:blipFill>
        <p:spPr>
          <a:xfrm>
            <a:off x="2077872" y="1863151"/>
            <a:ext cx="1045880" cy="1008078"/>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3"/>
          <a:srcRect l="6733" t="15855" r="11160"/>
          <a:stretch/>
        </p:blipFill>
        <p:spPr>
          <a:xfrm>
            <a:off x="7858573" y="622876"/>
            <a:ext cx="1109563" cy="1089388"/>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4"/>
          <a:srcRect l="22607" t="16464" r="18776" b="15253"/>
          <a:stretch/>
        </p:blipFill>
        <p:spPr>
          <a:xfrm>
            <a:off x="7858573" y="2074283"/>
            <a:ext cx="1135955" cy="1089389"/>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5"/>
          <a:srcRect l="15298" t="6738" r="15999" b="17357"/>
          <a:stretch/>
        </p:blipFill>
        <p:spPr>
          <a:xfrm>
            <a:off x="2139854" y="4361776"/>
            <a:ext cx="1045880" cy="1033632"/>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6"/>
          <a:srcRect l="9398" t="21261" r="17871" b="11318"/>
          <a:stretch/>
        </p:blipFill>
        <p:spPr>
          <a:xfrm>
            <a:off x="2112145" y="3087693"/>
            <a:ext cx="1045880" cy="969496"/>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3328346" y="875182"/>
            <a:ext cx="13131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3335273" y="2074802"/>
            <a:ext cx="14318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3335273" y="3280053"/>
            <a:ext cx="19447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3335273" y="4586204"/>
            <a:ext cx="1510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9304917" y="834527"/>
            <a:ext cx="1595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9267212" y="2326591"/>
            <a:ext cx="24152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7"/>
          <a:stretch>
            <a:fillRect/>
          </a:stretch>
        </p:blipFill>
        <p:spPr>
          <a:xfrm>
            <a:off x="7832181" y="5059535"/>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9267212" y="5361633"/>
            <a:ext cx="13773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8"/>
          <a:stretch>
            <a:fillRect/>
          </a:stretch>
        </p:blipFill>
        <p:spPr>
          <a:xfrm>
            <a:off x="7873449" y="3539408"/>
            <a:ext cx="1100240" cy="107292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9236196" y="3818655"/>
            <a:ext cx="1510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3335273" y="5728446"/>
            <a:ext cx="23024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9"/>
          <a:stretch>
            <a:fillRect/>
          </a:stretch>
        </p:blipFill>
        <p:spPr>
          <a:xfrm>
            <a:off x="2139854" y="5588008"/>
            <a:ext cx="1045881" cy="981092"/>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0"/>
          <a:srcRect l="12383" t="4802" r="8548" b="4170"/>
          <a:stretch/>
        </p:blipFill>
        <p:spPr>
          <a:xfrm>
            <a:off x="2077872" y="664246"/>
            <a:ext cx="1026746" cy="1008078"/>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471418" y="70101"/>
            <a:ext cx="2611272" cy="6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457200" marR="0" lvl="0" indent="-317500" algn="r"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40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21593854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a:stretch>
            <a:fillRect/>
          </a:stretch>
        </p:blipFill>
        <p:spPr>
          <a:xfrm>
            <a:off x="5602500" y="3124200"/>
            <a:ext cx="6589499" cy="3704939"/>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As a result of implementing PBIS during the 20XX-20XY school year, </a:t>
            </a:r>
            <a:r>
              <a:rPr kumimoji="0" lang="en-US" sz="2400" b="1" i="0" u="sng"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student reports of school climate will </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improve by 20%</a:t>
            </a: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a:srcRect l="6733" t="15855" r="11160"/>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"Our mission is to provide a positive, safe, healthy, nurturing and respectful environment in which all students have the opportunity to become productive members of society."</a:t>
            </a:r>
            <a:endPar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a:srcRect l="6733" t="15855" r="11160"/>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405397" y="2835670"/>
            <a:ext cx="138691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599776" y="5370773"/>
            <a:ext cx="153362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Outcome</a:t>
            </a:r>
          </a:p>
        </p:txBody>
      </p:sp>
    </p:spTree>
    <p:extLst>
      <p:ext uri="{BB962C8B-B14F-4D97-AF65-F5344CB8AC3E}">
        <p14:creationId xmlns:p14="http://schemas.microsoft.com/office/powerpoint/2010/main" val="39397887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25554723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36021275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7" y="122226"/>
            <a:ext cx="1023751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16070827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10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40285789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5922819" y="2304825"/>
            <a:ext cx="6435436"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292C73">
                    <a:lumMod val="50000"/>
                  </a:srgbClr>
                </a:solidFill>
                <a:effectLst/>
                <a:uLnTx/>
                <a:uFillTx/>
                <a:latin typeface="Arial" pitchFamily="-1" charset="0"/>
                <a:ea typeface="ＭＳ Ｐゴシック" pitchFamily="-108" charset="-128"/>
                <a:cs typeface="+mn-cs"/>
              </a:rPr>
              <a:t>Preview</a:t>
            </a: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Day 4</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(Getting Started Step # </a:t>
            </a:r>
            <a:r>
              <a:rPr lang="en-US" sz="3200" b="1" dirty="0">
                <a:solidFill>
                  <a:srgbClr val="292C73">
                    <a:lumMod val="50000"/>
                  </a:srgbClr>
                </a:solidFill>
                <a:latin typeface="Arial" pitchFamily="-1" charset="0"/>
                <a:ea typeface="ＭＳ Ｐゴシック" pitchFamily="-108" charset="-128"/>
              </a:rPr>
              <a:t>7</a:t>
            </a:r>
            <a:r>
              <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a:t>
            </a:r>
          </a:p>
        </p:txBody>
      </p:sp>
      <p:pic>
        <p:nvPicPr>
          <p:cNvPr id="4" name="Picture 3">
            <a:extLst>
              <a:ext uri="{FF2B5EF4-FFF2-40B4-BE49-F238E27FC236}">
                <a16:creationId xmlns:a16="http://schemas.microsoft.com/office/drawing/2014/main" id="{1163AA6C-50FA-BD4D-8032-DB0C61D43C36}"/>
              </a:ext>
            </a:extLst>
          </p:cNvPr>
          <p:cNvPicPr>
            <a:picLocks noChangeAspect="1"/>
          </p:cNvPicPr>
          <p:nvPr/>
        </p:nvPicPr>
        <p:blipFill>
          <a:blip r:embed="rId3"/>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39374859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13449078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diagram of a diagram&#10;&#10;Description automatically generated">
            <a:extLst>
              <a:ext uri="{FF2B5EF4-FFF2-40B4-BE49-F238E27FC236}">
                <a16:creationId xmlns:a16="http://schemas.microsoft.com/office/drawing/2014/main" id="{E2536557-606B-5620-6055-31EF99A18AD5}"/>
              </a:ext>
            </a:extLst>
          </p:cNvPr>
          <p:cNvPicPr>
            <a:picLocks noChangeAspect="1"/>
          </p:cNvPicPr>
          <p:nvPr/>
        </p:nvPicPr>
        <p:blipFill>
          <a:blip r:embed="rId3"/>
          <a:stretch>
            <a:fillRect/>
          </a:stretch>
        </p:blipFill>
        <p:spPr>
          <a:xfrm>
            <a:off x="775855" y="1547406"/>
            <a:ext cx="9889457" cy="5111982"/>
          </a:xfrm>
          <a:prstGeom prst="rect">
            <a:avLst/>
          </a:prstGeom>
        </p:spPr>
      </p:pic>
    </p:spTree>
    <p:extLst>
      <p:ext uri="{BB962C8B-B14F-4D97-AF65-F5344CB8AC3E}">
        <p14:creationId xmlns:p14="http://schemas.microsoft.com/office/powerpoint/2010/main" val="4229301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325" name="Google Shape;325;p32"/>
          <p:cNvSpPr txBox="1">
            <a:spLocks noGrp="1"/>
          </p:cNvSpPr>
          <p:nvPr>
            <p:ph type="title"/>
          </p:nvPr>
        </p:nvSpPr>
        <p:spPr>
          <a:xfrm>
            <a:off x="42770" y="152400"/>
            <a:ext cx="6554190" cy="845600"/>
          </a:xfrm>
          <a:prstGeom prst="rect">
            <a:avLst/>
          </a:prstGeom>
        </p:spPr>
        <p:txBody>
          <a:bodyPr spcFirstLastPara="1" wrap="square" lIns="121900" tIns="121900" rIns="121900" bIns="121900" anchor="t" anchorCtr="0">
            <a:noAutofit/>
          </a:bodyPr>
          <a:lstStyle/>
          <a:p>
            <a:pPr algn="l"/>
            <a:r>
              <a:rPr lang="en" b="1" dirty="0">
                <a:solidFill>
                  <a:schemeClr val="accent6">
                    <a:lumMod val="50000"/>
                  </a:schemeClr>
                </a:solidFill>
              </a:rPr>
              <a:t>EXPECTATIONS</a:t>
            </a:r>
            <a:endParaRPr b="1" dirty="0">
              <a:solidFill>
                <a:schemeClr val="accent6">
                  <a:lumMod val="50000"/>
                </a:schemeClr>
              </a:solidFill>
            </a:endParaRPr>
          </a:p>
        </p:txBody>
      </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graphicFrame>
        <p:nvGraphicFramePr>
          <p:cNvPr id="2" name="Table 3">
            <a:extLst>
              <a:ext uri="{FF2B5EF4-FFF2-40B4-BE49-F238E27FC236}">
                <a16:creationId xmlns:a16="http://schemas.microsoft.com/office/drawing/2014/main" id="{CE1BF94D-CFAC-2A4B-8068-6A4FEBBF2857}"/>
              </a:ext>
            </a:extLst>
          </p:cNvPr>
          <p:cNvGraphicFramePr>
            <a:graphicFrameLocks noGrp="1"/>
          </p:cNvGraphicFramePr>
          <p:nvPr/>
        </p:nvGraphicFramePr>
        <p:xfrm>
          <a:off x="302860" y="1096539"/>
          <a:ext cx="11660540" cy="5303520"/>
        </p:xfrm>
        <a:graphic>
          <a:graphicData uri="http://schemas.openxmlformats.org/drawingml/2006/table">
            <a:tbl>
              <a:tblPr firstRow="1" bandRow="1">
                <a:tableStyleId>{21E4AEA4-8DFA-4A89-87EB-49C32662AFE0}</a:tableStyleId>
              </a:tblPr>
              <a:tblGrid>
                <a:gridCol w="2463756">
                  <a:extLst>
                    <a:ext uri="{9D8B030D-6E8A-4147-A177-3AD203B41FA5}">
                      <a16:colId xmlns:a16="http://schemas.microsoft.com/office/drawing/2014/main" val="2961322175"/>
                    </a:ext>
                  </a:extLst>
                </a:gridCol>
                <a:gridCol w="4624784">
                  <a:extLst>
                    <a:ext uri="{9D8B030D-6E8A-4147-A177-3AD203B41FA5}">
                      <a16:colId xmlns:a16="http://schemas.microsoft.com/office/drawing/2014/main" val="2025476430"/>
                    </a:ext>
                  </a:extLst>
                </a:gridCol>
                <a:gridCol w="4572000">
                  <a:extLst>
                    <a:ext uri="{9D8B030D-6E8A-4147-A177-3AD203B41FA5}">
                      <a16:colId xmlns:a16="http://schemas.microsoft.com/office/drawing/2014/main" val="3011213179"/>
                    </a:ext>
                  </a:extLst>
                </a:gridCol>
              </a:tblGrid>
              <a:tr h="370840">
                <a:tc>
                  <a:txBody>
                    <a:bodyPr/>
                    <a:lstStyle/>
                    <a:p>
                      <a:endParaRPr lang="en-US" sz="24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a:solidFill>
                            <a:schemeClr val="accent5">
                              <a:lumMod val="50000"/>
                            </a:schemeClr>
                          </a:solidFill>
                        </a:rPr>
                        <a:t>Individually</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accent5">
                              <a:lumMod val="50000"/>
                            </a:schemeClr>
                          </a:solidFill>
                        </a:rPr>
                        <a:t>Working with Others</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3992644"/>
                  </a:ext>
                </a:extLst>
              </a:tr>
              <a:tr h="370840">
                <a:tc>
                  <a:txBody>
                    <a:bodyPr/>
                    <a:lstStyle/>
                    <a:p>
                      <a:r>
                        <a:rPr lang="en-US" sz="2800" b="1" dirty="0">
                          <a:solidFill>
                            <a:schemeClr val="accent5">
                              <a:lumMod val="50000"/>
                            </a:schemeClr>
                          </a:solidFill>
                        </a:rPr>
                        <a:t>Respect </a:t>
                      </a:r>
                    </a:p>
                    <a:p>
                      <a:r>
                        <a:rPr lang="en-US" sz="2800" b="1" dirty="0">
                          <a:solidFill>
                            <a:schemeClr val="accent5">
                              <a:lumMod val="50000"/>
                            </a:schemeClr>
                          </a:solidFill>
                        </a:rPr>
                        <a:t>Self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Participate </a:t>
                      </a:r>
                    </a:p>
                    <a:p>
                      <a:pPr marL="342900" indent="-342900">
                        <a:buFont typeface="Arial" panose="020B0604020202020204" pitchFamily="34" charset="0"/>
                        <a:buChar char="•"/>
                      </a:pPr>
                      <a:r>
                        <a:rPr lang="en-US" sz="2400" dirty="0">
                          <a:solidFill>
                            <a:schemeClr val="accent6">
                              <a:lumMod val="50000"/>
                            </a:schemeClr>
                          </a:solidFill>
                        </a:rPr>
                        <a:t>Converse with others in lobbies and during breaks</a:t>
                      </a:r>
                    </a:p>
                    <a:p>
                      <a:pPr marL="342900" indent="-342900">
                        <a:buFont typeface="Arial" panose="020B0604020202020204" pitchFamily="34" charset="0"/>
                        <a:buChar char="•"/>
                      </a:pPr>
                      <a:r>
                        <a:rPr lang="en-US" sz="2400" dirty="0">
                          <a:solidFill>
                            <a:schemeClr val="accent6">
                              <a:lumMod val="50000"/>
                            </a:schemeClr>
                          </a:solidFill>
                        </a:rPr>
                        <a:t>Stretch, break, stand as needed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dirty="0">
                          <a:solidFill>
                            <a:schemeClr val="accent6">
                              <a:lumMod val="50000"/>
                            </a:schemeClr>
                          </a:solidFill>
                        </a:rPr>
                        <a:t>Engage with the training content and activities</a:t>
                      </a:r>
                    </a:p>
                    <a:p>
                      <a:endParaRPr lang="en-US" sz="2400" dirty="0">
                        <a:solidFill>
                          <a:schemeClr val="accent6">
                            <a:lumMod val="50000"/>
                          </a:schemeClr>
                        </a:solidFill>
                      </a:endParaRPr>
                    </a:p>
                  </a:txBody>
                  <a:tcPr>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0672105"/>
                  </a:ext>
                </a:extLst>
              </a:tr>
              <a:tr h="370840">
                <a:tc>
                  <a:txBody>
                    <a:bodyPr/>
                    <a:lstStyle/>
                    <a:p>
                      <a:r>
                        <a:rPr lang="en-US" sz="2800" b="1" dirty="0">
                          <a:solidFill>
                            <a:schemeClr val="accent5">
                              <a:lumMod val="50000"/>
                            </a:schemeClr>
                          </a:solidFill>
                        </a:rPr>
                        <a:t>Respect Others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Complete assigned tasks</a:t>
                      </a:r>
                    </a:p>
                    <a:p>
                      <a:pPr marL="342900" indent="-342900">
                        <a:buFont typeface="Arial" panose="020B0604020202020204" pitchFamily="34" charset="0"/>
                        <a:buChar char="•"/>
                      </a:pPr>
                      <a:r>
                        <a:rPr lang="en-US" sz="2400" dirty="0">
                          <a:solidFill>
                            <a:schemeClr val="accent6">
                              <a:lumMod val="50000"/>
                            </a:schemeClr>
                          </a:solidFill>
                        </a:rPr>
                        <a:t>Return from breaks on time</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Provide room for every voice</a:t>
                      </a:r>
                    </a:p>
                    <a:p>
                      <a:pPr marL="342900" indent="-342900">
                        <a:buFont typeface="Arial" panose="020B0604020202020204" pitchFamily="34" charset="0"/>
                        <a:buChar char="•"/>
                      </a:pPr>
                      <a:r>
                        <a:rPr lang="en-US" sz="2400" dirty="0">
                          <a:solidFill>
                            <a:schemeClr val="accent6">
                              <a:lumMod val="50000"/>
                            </a:schemeClr>
                          </a:solidFill>
                        </a:rPr>
                        <a:t>Reinforce participation</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6582527"/>
                  </a:ext>
                </a:extLst>
              </a:tr>
              <a:tr h="370840">
                <a:tc>
                  <a:txBody>
                    <a:bodyPr/>
                    <a:lstStyle/>
                    <a:p>
                      <a:r>
                        <a:rPr lang="en-US" sz="2800" b="1" dirty="0">
                          <a:solidFill>
                            <a:schemeClr val="accent5">
                              <a:lumMod val="50000"/>
                            </a:schemeClr>
                          </a:solidFill>
                        </a:rPr>
                        <a:t>Respect Environment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Keep devices silent</a:t>
                      </a:r>
                    </a:p>
                    <a:p>
                      <a:pPr marL="342900" indent="-342900">
                        <a:buFont typeface="Arial" panose="020B0604020202020204" pitchFamily="34" charset="0"/>
                        <a:buChar char="•"/>
                      </a:pPr>
                      <a:r>
                        <a:rPr lang="en-US" sz="2400" dirty="0">
                          <a:solidFill>
                            <a:schemeClr val="accent6">
                              <a:lumMod val="50000"/>
                            </a:schemeClr>
                          </a:solidFill>
                        </a:rPr>
                        <a:t>Have your computer charged and ready</a:t>
                      </a:r>
                    </a:p>
                    <a:p>
                      <a:pPr marL="342900" indent="-342900">
                        <a:buFont typeface="Arial" panose="020B0604020202020204" pitchFamily="34" charset="0"/>
                        <a:buChar char="•"/>
                      </a:pPr>
                      <a:r>
                        <a:rPr lang="en-US" sz="2400" dirty="0">
                          <a:solidFill>
                            <a:schemeClr val="accent6">
                              <a:lumMod val="50000"/>
                            </a:schemeClr>
                          </a:solidFill>
                        </a:rPr>
                        <a:t>Keep necessary materials at hand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Maintain a neat, orderly work space</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556273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0" y="3409"/>
            <a:ext cx="9378000" cy="845600"/>
          </a:xfrm>
        </p:spPr>
        <p:txBody>
          <a:bodyPr/>
          <a:lstStyle/>
          <a:p>
            <a:r>
              <a:rPr lang="en-US" dirty="0">
                <a:solidFill>
                  <a:schemeClr val="accent6">
                    <a:lumMod val="50000"/>
                  </a:schemeClr>
                </a:solidFill>
              </a:rPr>
              <a:t>AGENDA AND </a:t>
            </a:r>
            <a:r>
              <a:rPr lang="en-US" dirty="0"/>
              <a:t>OUTCOME</a:t>
            </a:r>
            <a:r>
              <a:rPr lang="en-US" dirty="0">
                <a:solidFill>
                  <a:schemeClr val="accent6">
                    <a:lumMod val="50000"/>
                  </a:schemeClr>
                </a:solidFill>
              </a:rPr>
              <a:t>S</a:t>
            </a:r>
          </a:p>
        </p:txBody>
      </p:sp>
      <p:sp>
        <p:nvSpPr>
          <p:cNvPr id="3" name="Subtitle 2">
            <a:extLst>
              <a:ext uri="{FF2B5EF4-FFF2-40B4-BE49-F238E27FC236}">
                <a16:creationId xmlns:a16="http://schemas.microsoft.com/office/drawing/2014/main" id="{B5E84F31-CE98-E74D-8173-05B269B560CF}"/>
              </a:ext>
            </a:extLst>
          </p:cNvPr>
          <p:cNvSpPr>
            <a:spLocks noGrp="1"/>
          </p:cNvSpPr>
          <p:nvPr>
            <p:ph type="subTitle" idx="4294967295"/>
          </p:nvPr>
        </p:nvSpPr>
        <p:spPr>
          <a:xfrm>
            <a:off x="304800" y="849009"/>
            <a:ext cx="10591800" cy="6008991"/>
          </a:xfrm>
        </p:spPr>
        <p:txBody>
          <a:bodyPr/>
          <a:lstStyle/>
          <a:p>
            <a:pPr marL="482600" indent="0">
              <a:buClr>
                <a:schemeClr val="accent6">
                  <a:lumMod val="50000"/>
                </a:schemeClr>
              </a:buClr>
              <a:buNone/>
            </a:pPr>
            <a:r>
              <a:rPr lang="en-US" sz="2800" b="1" dirty="0">
                <a:solidFill>
                  <a:schemeClr val="accent6">
                    <a:lumMod val="50000"/>
                  </a:schemeClr>
                </a:solidFill>
                <a:latin typeface="+mn-lt"/>
              </a:rPr>
              <a:t> </a:t>
            </a:r>
          </a:p>
          <a:p>
            <a:pPr marL="482600" indent="0">
              <a:buClr>
                <a:schemeClr val="accent6">
                  <a:lumMod val="50000"/>
                </a:schemeClr>
              </a:buClr>
              <a:buNone/>
            </a:pPr>
            <a:endParaRPr lang="en-US" dirty="0">
              <a:solidFill>
                <a:schemeClr val="accent6">
                  <a:lumMod val="50000"/>
                </a:schemeClr>
              </a:solidFill>
              <a:latin typeface="+mn-lt"/>
            </a:endParaRPr>
          </a:p>
          <a:p>
            <a:pPr marL="825500" indent="-342900">
              <a:buClr>
                <a:schemeClr val="accent6">
                  <a:lumMod val="50000"/>
                </a:schemeClr>
              </a:buClr>
            </a:pPr>
            <a:endParaRPr lang="en-US" sz="2400" dirty="0">
              <a:solidFill>
                <a:schemeClr val="accent6">
                  <a:lumMod val="50000"/>
                </a:schemeClr>
              </a:solidFill>
              <a:latin typeface="+mn-lt"/>
            </a:endParaRPr>
          </a:p>
          <a:p>
            <a:pPr algn="l"/>
            <a:endParaRPr lang="en-US" dirty="0">
              <a:solidFill>
                <a:schemeClr val="accent6">
                  <a:lumMod val="50000"/>
                </a:schemeClr>
              </a:solidFill>
            </a:endParaRP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
        <p:nvSpPr>
          <p:cNvPr id="11" name="Right Arrow 10">
            <a:extLst>
              <a:ext uri="{FF2B5EF4-FFF2-40B4-BE49-F238E27FC236}">
                <a16:creationId xmlns:a16="http://schemas.microsoft.com/office/drawing/2014/main" id="{E2DE9F2A-1C72-1947-B899-3BE4B0AA25C8}"/>
              </a:ext>
            </a:extLst>
          </p:cNvPr>
          <p:cNvSpPr/>
          <p:nvPr/>
        </p:nvSpPr>
        <p:spPr>
          <a:xfrm>
            <a:off x="6521357" y="1392607"/>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6AE7B2E1-42B5-F246-8F0C-DCC3A636153F}"/>
              </a:ext>
            </a:extLst>
          </p:cNvPr>
          <p:cNvSpPr/>
          <p:nvPr/>
        </p:nvSpPr>
        <p:spPr>
          <a:xfrm>
            <a:off x="6519041" y="3853504"/>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1D497503-481B-6345-9694-11FC339B177B}"/>
              </a:ext>
            </a:extLst>
          </p:cNvPr>
          <p:cNvSpPr/>
          <p:nvPr/>
        </p:nvSpPr>
        <p:spPr>
          <a:xfrm>
            <a:off x="7353299" y="3604166"/>
            <a:ext cx="4533901"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lang="en-US" sz="2400" dirty="0">
                <a:solidFill>
                  <a:srgbClr val="0D0F41"/>
                </a:solidFill>
                <a:latin typeface="Calibri" panose="020F0502020204030204"/>
              </a:rPr>
              <a:t>Begin planning</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 a school-wide acknowledgement system</a:t>
            </a:r>
          </a:p>
        </p:txBody>
      </p:sp>
      <p:sp>
        <p:nvSpPr>
          <p:cNvPr id="15" name="TextBox 14">
            <a:extLst>
              <a:ext uri="{FF2B5EF4-FFF2-40B4-BE49-F238E27FC236}">
                <a16:creationId xmlns:a16="http://schemas.microsoft.com/office/drawing/2014/main" id="{BE52B4E1-4D09-6746-BB74-500B4B45C99F}"/>
              </a:ext>
            </a:extLst>
          </p:cNvPr>
          <p:cNvSpPr txBox="1"/>
          <p:nvPr/>
        </p:nvSpPr>
        <p:spPr>
          <a:xfrm>
            <a:off x="170197" y="757976"/>
            <a:ext cx="6882244" cy="3724096"/>
          </a:xfrm>
          <a:prstGeom prst="rect">
            <a:avLst/>
          </a:prstGeom>
          <a:noFill/>
        </p:spPr>
        <p:txBody>
          <a:bodyPr wrap="square">
            <a:spAutoFit/>
          </a:bodyPr>
          <a:lstStyle/>
          <a:p>
            <a:pPr rtl="0" eaLnBrk="1" fontAlgn="t" hangingPunct="1"/>
            <a:r>
              <a:rPr lang="en-US" sz="2800" b="1" i="0" u="none" strike="noStrike" kern="1200" dirty="0">
                <a:solidFill>
                  <a:schemeClr val="tx1"/>
                </a:solidFill>
                <a:effectLst/>
                <a:latin typeface="+mn-lt"/>
                <a:ea typeface="+mn-ea"/>
                <a:cs typeface="+mn-cs"/>
              </a:rPr>
              <a:t>Step 5: Developing Procedures to Teach Class-wide Expectations</a:t>
            </a:r>
          </a:p>
          <a:p>
            <a:pPr lvl="1" fontAlgn="t"/>
            <a:r>
              <a:rPr lang="en-US" sz="2400" dirty="0"/>
              <a:t>Class-wide Teaching Matrix</a:t>
            </a:r>
          </a:p>
          <a:p>
            <a:pPr lvl="1" fontAlgn="t"/>
            <a:r>
              <a:rPr lang="en-US" sz="2400" i="0" u="none" strike="noStrike" kern="1200" dirty="0">
                <a:solidFill>
                  <a:schemeClr val="tx1"/>
                </a:solidFill>
                <a:effectLst/>
                <a:latin typeface="+mn-lt"/>
                <a:ea typeface="+mn-ea"/>
                <a:cs typeface="+mn-cs"/>
              </a:rPr>
              <a:t>Teaching Expectations</a:t>
            </a:r>
          </a:p>
          <a:p>
            <a:pPr lvl="1" fontAlgn="t"/>
            <a:r>
              <a:rPr lang="en-US" sz="2400" dirty="0"/>
              <a:t>Positive and Proactive Classroom Practices</a:t>
            </a:r>
          </a:p>
          <a:p>
            <a:pPr lvl="1" fontAlgn="t"/>
            <a:endParaRPr lang="en-US" sz="2800" b="1" i="0" u="none" strike="noStrike" kern="1200" dirty="0">
              <a:solidFill>
                <a:schemeClr val="tx1"/>
              </a:solidFill>
              <a:effectLst/>
              <a:latin typeface="+mn-lt"/>
              <a:ea typeface="+mn-ea"/>
              <a:cs typeface="+mn-cs"/>
            </a:endParaRPr>
          </a:p>
          <a:p>
            <a:pPr rtl="0" eaLnBrk="1" fontAlgn="t" hangingPunct="1"/>
            <a:r>
              <a:rPr lang="en-US" sz="2800" b="1" i="0" u="none" strike="noStrike" kern="1200" dirty="0">
                <a:solidFill>
                  <a:schemeClr val="tx1"/>
                </a:solidFill>
                <a:effectLst/>
                <a:latin typeface="+mn-lt"/>
                <a:ea typeface="+mn-ea"/>
                <a:cs typeface="+mn-cs"/>
              </a:rPr>
              <a:t>Step 6: Developing a Continuum to Increase Use of SEB Skills</a:t>
            </a:r>
          </a:p>
          <a:p>
            <a:pPr marL="914400" lvl="1" indent="-457200" fontAlgn="t">
              <a:buFont typeface="Arial" panose="020B0604020202020204" pitchFamily="34" charset="0"/>
              <a:buChar char="•"/>
            </a:pPr>
            <a:r>
              <a:rPr lang="en-US" sz="2400" i="0" u="none" strike="noStrike" kern="1200" dirty="0">
                <a:solidFill>
                  <a:schemeClr val="tx1"/>
                </a:solidFill>
                <a:effectLst/>
                <a:latin typeface="+mn-lt"/>
                <a:ea typeface="+mn-ea"/>
                <a:cs typeface="+mn-cs"/>
              </a:rPr>
              <a:t>School-wide Acknowledgement Systems</a:t>
            </a:r>
          </a:p>
        </p:txBody>
      </p:sp>
      <p:sp>
        <p:nvSpPr>
          <p:cNvPr id="10" name="Rounded Rectangle 9">
            <a:extLst>
              <a:ext uri="{FF2B5EF4-FFF2-40B4-BE49-F238E27FC236}">
                <a16:creationId xmlns:a16="http://schemas.microsoft.com/office/drawing/2014/main" id="{AE614539-3B5A-A14A-812C-C4C784C7F296}"/>
              </a:ext>
            </a:extLst>
          </p:cNvPr>
          <p:cNvSpPr/>
          <p:nvPr/>
        </p:nvSpPr>
        <p:spPr>
          <a:xfrm>
            <a:off x="7204841" y="811658"/>
            <a:ext cx="4709292" cy="245084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400"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teaching matrix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Classroom lesson plan example</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System for classroom lesson plan delivery</a:t>
            </a:r>
          </a:p>
        </p:txBody>
      </p:sp>
    </p:spTree>
    <p:extLst>
      <p:ext uri="{BB962C8B-B14F-4D97-AF65-F5344CB8AC3E}">
        <p14:creationId xmlns:p14="http://schemas.microsoft.com/office/powerpoint/2010/main" val="24463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br>
              <a:rPr lang="en-US" dirty="0">
                <a:solidFill>
                  <a:schemeClr val="accent6">
                    <a:lumMod val="50000"/>
                  </a:schemeClr>
                </a:solidFill>
              </a:rPr>
            </a:br>
            <a:r>
              <a:rPr lang="en-US" dirty="0">
                <a:solidFill>
                  <a:schemeClr val="accent6">
                    <a:lumMod val="50000"/>
                  </a:schemeClr>
                </a:solidFill>
              </a:rPr>
              <a:t>Quick </a:t>
            </a:r>
            <a:br>
              <a:rPr lang="en-US" dirty="0">
                <a:solidFill>
                  <a:schemeClr val="accent6">
                    <a:lumMod val="50000"/>
                  </a:schemeClr>
                </a:solidFill>
              </a:rPr>
            </a:br>
            <a:r>
              <a:rPr lang="en-US" dirty="0">
                <a:solidFill>
                  <a:schemeClr val="accent6">
                    <a:lumMod val="50000"/>
                  </a:schemeClr>
                </a:solidFill>
              </a:rPr>
              <a:t>Review</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165447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798F8-D013-4286-8172-2A5E8C7DC656}"/>
              </a:ext>
            </a:extLst>
          </p:cNvPr>
          <p:cNvSpPr>
            <a:spLocks noGrp="1"/>
          </p:cNvSpPr>
          <p:nvPr>
            <p:ph type="title"/>
          </p:nvPr>
        </p:nvSpPr>
        <p:spPr>
          <a:xfrm>
            <a:off x="152400" y="219074"/>
            <a:ext cx="5279600" cy="845600"/>
          </a:xfrm>
        </p:spPr>
        <p:txBody>
          <a:bodyPr/>
          <a:lstStyle/>
          <a:p>
            <a:pPr algn="l"/>
            <a:r>
              <a:rPr lang="en-US" b="1" dirty="0">
                <a:solidFill>
                  <a:schemeClr val="accent6">
                    <a:lumMod val="50000"/>
                  </a:schemeClr>
                </a:solidFill>
              </a:rPr>
              <a:t>PBIS is...</a:t>
            </a:r>
          </a:p>
        </p:txBody>
      </p:sp>
      <p:graphicFrame>
        <p:nvGraphicFramePr>
          <p:cNvPr id="6" name="Content Placeholder 5"/>
          <p:cNvGraphicFramePr>
            <a:graphicFrameLocks noGrp="1"/>
          </p:cNvGraphicFramePr>
          <p:nvPr>
            <p:ph idx="4294967295"/>
          </p:nvPr>
        </p:nvGraphicFramePr>
        <p:xfrm>
          <a:off x="1600200" y="1395413"/>
          <a:ext cx="9378950" cy="5224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6BB6F94-8A51-234B-8AC0-0379985AE483}"/>
              </a:ext>
            </a:extLst>
          </p:cNvPr>
          <p:cNvPicPr>
            <a:picLocks noChangeAspect="1"/>
          </p:cNvPicPr>
          <p:nvPr/>
        </p:nvPicPr>
        <p:blipFill>
          <a:blip r:embed="rId8"/>
          <a:stretch>
            <a:fillRect/>
          </a:stretch>
        </p:blipFill>
        <p:spPr>
          <a:xfrm>
            <a:off x="11221994" y="6019800"/>
            <a:ext cx="934386" cy="838200"/>
          </a:xfrm>
          <a:prstGeom prst="ellipse">
            <a:avLst/>
          </a:prstGeom>
          <a:ln w="19050">
            <a:solidFill>
              <a:schemeClr val="accent2">
                <a:lumMod val="50000"/>
              </a:schemeClr>
            </a:solidFill>
          </a:ln>
        </p:spPr>
      </p:pic>
    </p:spTree>
    <p:extLst>
      <p:ext uri="{BB962C8B-B14F-4D97-AF65-F5344CB8AC3E}">
        <p14:creationId xmlns:p14="http://schemas.microsoft.com/office/powerpoint/2010/main" val="401117449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dirty="0">
                <a:solidFill>
                  <a:schemeClr val="accent6">
                    <a:lumMod val="50000"/>
                  </a:schemeClr>
                </a:solidFill>
                <a:latin typeface="Poppins SemiBold" panose="020B0604020202020204" charset="0"/>
                <a:cs typeface="Poppins SemiBold" panose="020B0604020202020204" charset="0"/>
              </a:rPr>
            </a:br>
            <a:r>
              <a:rPr lang="en-US" sz="3733" dirty="0">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6699706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792944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11" name="Title 1">
            <a:extLst>
              <a:ext uri="{FF2B5EF4-FFF2-40B4-BE49-F238E27FC236}">
                <a16:creationId xmlns:a16="http://schemas.microsoft.com/office/drawing/2014/main" id="{C4539F65-327F-6D48-ABBC-3A8F16EAEA8C}"/>
              </a:ext>
            </a:extLst>
          </p:cNvPr>
          <p:cNvSpPr>
            <a:spLocks noGrp="1"/>
          </p:cNvSpPr>
          <p:nvPr>
            <p:ph type="title"/>
          </p:nvPr>
        </p:nvSpPr>
        <p:spPr>
          <a:xfrm>
            <a:off x="155831" y="52458"/>
            <a:ext cx="9378000" cy="845600"/>
          </a:xfrm>
        </p:spPr>
        <p:txBody>
          <a:bodyPr/>
          <a:lstStyle/>
          <a:p>
            <a:pPr algn="l"/>
            <a:r>
              <a:rPr lang="en-US" b="1" dirty="0">
                <a:solidFill>
                  <a:schemeClr val="tx2">
                    <a:lumMod val="10000"/>
                  </a:schemeClr>
                </a:solidFill>
              </a:rPr>
              <a:t>TRAINER NOTES</a:t>
            </a:r>
          </a:p>
        </p:txBody>
      </p:sp>
      <p:sp>
        <p:nvSpPr>
          <p:cNvPr id="2" name="TextBox 1">
            <a:extLst>
              <a:ext uri="{FF2B5EF4-FFF2-40B4-BE49-F238E27FC236}">
                <a16:creationId xmlns:a16="http://schemas.microsoft.com/office/drawing/2014/main" id="{868ACA3D-230E-3640-83F8-6A10CF8AB600}"/>
              </a:ext>
            </a:extLst>
          </p:cNvPr>
          <p:cNvSpPr txBox="1"/>
          <p:nvPr/>
        </p:nvSpPr>
        <p:spPr>
          <a:xfrm>
            <a:off x="3886200" y="240155"/>
            <a:ext cx="621019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This is Day 3 of an 11 day, 3 year training sequence.  </a:t>
            </a:r>
          </a:p>
        </p:txBody>
      </p:sp>
      <p:sp>
        <p:nvSpPr>
          <p:cNvPr id="16" name="Right Arrow 15">
            <a:extLst>
              <a:ext uri="{FF2B5EF4-FFF2-40B4-BE49-F238E27FC236}">
                <a16:creationId xmlns:a16="http://schemas.microsoft.com/office/drawing/2014/main" id="{61E8BA63-1A89-214F-9A0B-9E638CF01064}"/>
              </a:ext>
            </a:extLst>
          </p:cNvPr>
          <p:cNvSpPr/>
          <p:nvPr/>
        </p:nvSpPr>
        <p:spPr>
          <a:xfrm>
            <a:off x="5473902" y="1783451"/>
            <a:ext cx="622098" cy="432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00AF97D2-FBBB-B748-A183-F6FD56693883}"/>
              </a:ext>
            </a:extLst>
          </p:cNvPr>
          <p:cNvSpPr/>
          <p:nvPr/>
        </p:nvSpPr>
        <p:spPr>
          <a:xfrm>
            <a:off x="5478167" y="4031119"/>
            <a:ext cx="622098" cy="432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316DA17-1493-AD4F-8977-202BD7B120F3}"/>
              </a:ext>
            </a:extLst>
          </p:cNvPr>
          <p:cNvSpPr/>
          <p:nvPr/>
        </p:nvSpPr>
        <p:spPr>
          <a:xfrm>
            <a:off x="9129932" y="1190484"/>
            <a:ext cx="3062068" cy="46884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the end of day </a:t>
            </a:r>
            <a:r>
              <a:rPr lang="en-US" sz="2000" dirty="0">
                <a:solidFill>
                  <a:srgbClr val="000000"/>
                </a:solidFill>
                <a:latin typeface="Calibri" panose="020F0502020204030204"/>
              </a:rPr>
              <a:t>three</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teams should understand:</a:t>
            </a: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2000" dirty="0">
              <a:solidFill>
                <a:srgbClr val="000000"/>
              </a:solidFill>
              <a:latin typeface="Calibri" panose="020F0502020204030204"/>
            </a:endParaRP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why classroom PBIS practices play a critical role in implementation</a:t>
            </a: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why school-wide continuums to both encourage and discourage behavior is necessary</a:t>
            </a:r>
          </a:p>
        </p:txBody>
      </p:sp>
      <p:sp>
        <p:nvSpPr>
          <p:cNvPr id="6" name="TextBox 5">
            <a:extLst>
              <a:ext uri="{FF2B5EF4-FFF2-40B4-BE49-F238E27FC236}">
                <a16:creationId xmlns:a16="http://schemas.microsoft.com/office/drawing/2014/main" id="{BA4ED1C3-1524-DE4E-A277-FD5A18002AA2}"/>
              </a:ext>
            </a:extLst>
          </p:cNvPr>
          <p:cNvSpPr txBox="1"/>
          <p:nvPr/>
        </p:nvSpPr>
        <p:spPr>
          <a:xfrm>
            <a:off x="685800" y="961375"/>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CONTENT</a:t>
            </a:r>
          </a:p>
        </p:txBody>
      </p:sp>
      <p:sp>
        <p:nvSpPr>
          <p:cNvPr id="22" name="TextBox 21">
            <a:extLst>
              <a:ext uri="{FF2B5EF4-FFF2-40B4-BE49-F238E27FC236}">
                <a16:creationId xmlns:a16="http://schemas.microsoft.com/office/drawing/2014/main" id="{E14C7CBE-CCF2-254F-90C8-B68FCA002B0B}"/>
              </a:ext>
            </a:extLst>
          </p:cNvPr>
          <p:cNvSpPr txBox="1"/>
          <p:nvPr/>
        </p:nvSpPr>
        <p:spPr>
          <a:xfrm>
            <a:off x="6304737" y="980526"/>
            <a:ext cx="19623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OUTCOMES</a:t>
            </a:r>
          </a:p>
        </p:txBody>
      </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19" name="Rounded Rectangle 18">
            <a:extLst>
              <a:ext uri="{FF2B5EF4-FFF2-40B4-BE49-F238E27FC236}">
                <a16:creationId xmlns:a16="http://schemas.microsoft.com/office/drawing/2014/main" id="{A7F17B6D-B124-954F-BA2E-B97ED0410DB8}"/>
              </a:ext>
            </a:extLst>
          </p:cNvPr>
          <p:cNvSpPr/>
          <p:nvPr/>
        </p:nvSpPr>
        <p:spPr>
          <a:xfrm>
            <a:off x="6294474" y="1423040"/>
            <a:ext cx="2835458" cy="225686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dirty="0">
                <a:solidFill>
                  <a:srgbClr val="0D0F41"/>
                </a:solidFill>
              </a:rPr>
              <a:t>Classroom teaching matrix example</a:t>
            </a:r>
          </a:p>
          <a:p>
            <a:pPr marL="342900" lvl="0" indent="-342900" defTabSz="1066800" fontAlgn="base">
              <a:spcBef>
                <a:spcPct val="0"/>
              </a:spcBef>
              <a:spcAft>
                <a:spcPts val="600"/>
              </a:spcAft>
              <a:buFont typeface="Arial" panose="020B0604020202020204" pitchFamily="34" charset="0"/>
              <a:buChar char="•"/>
              <a:defRPr/>
            </a:pPr>
            <a:r>
              <a:rPr lang="en-US" dirty="0">
                <a:solidFill>
                  <a:srgbClr val="0D0F41"/>
                </a:solidFill>
              </a:rPr>
              <a:t>Classroom lesson plan example</a:t>
            </a:r>
          </a:p>
          <a:p>
            <a:pPr marL="342900" lvl="0" indent="-342900" defTabSz="1066800" fontAlgn="base">
              <a:spcBef>
                <a:spcPct val="0"/>
              </a:spcBef>
              <a:spcAft>
                <a:spcPts val="600"/>
              </a:spcAft>
              <a:buFont typeface="Arial" panose="020B0604020202020204" pitchFamily="34" charset="0"/>
              <a:buChar char="•"/>
              <a:defRPr/>
            </a:pPr>
            <a:r>
              <a:rPr lang="en-US" dirty="0">
                <a:solidFill>
                  <a:srgbClr val="0D0F41"/>
                </a:solidFill>
              </a:rPr>
              <a:t>S</a:t>
            </a:r>
            <a:r>
              <a:rPr lang="en-US">
                <a:solidFill>
                  <a:srgbClr val="0D0F41"/>
                </a:solidFill>
              </a:rPr>
              <a:t>ystem </a:t>
            </a:r>
            <a:r>
              <a:rPr lang="en-US" dirty="0">
                <a:solidFill>
                  <a:srgbClr val="0D0F41"/>
                </a:solidFill>
              </a:rPr>
              <a:t>for classroom lesson plan delivery</a:t>
            </a:r>
          </a:p>
        </p:txBody>
      </p:sp>
      <p:sp>
        <p:nvSpPr>
          <p:cNvPr id="23" name="Rounded Rectangle 22">
            <a:extLst>
              <a:ext uri="{FF2B5EF4-FFF2-40B4-BE49-F238E27FC236}">
                <a16:creationId xmlns:a16="http://schemas.microsoft.com/office/drawing/2014/main" id="{5C5B6D2A-198E-D14E-9CB1-3FA0FB8EE29D}"/>
              </a:ext>
            </a:extLst>
          </p:cNvPr>
          <p:cNvSpPr/>
          <p:nvPr/>
        </p:nvSpPr>
        <p:spPr>
          <a:xfrm>
            <a:off x="6290784" y="3810702"/>
            <a:ext cx="2835458"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285750" marR="0" lvl="0" indent="-28575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lang="en-US" dirty="0">
                <a:solidFill>
                  <a:srgbClr val="0D0F41"/>
                </a:solidFill>
                <a:latin typeface="Calibri" panose="020F0502020204030204"/>
              </a:rPr>
              <a:t>Begin planning</a:t>
            </a: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 a school-wide acknowledgement system</a:t>
            </a:r>
          </a:p>
        </p:txBody>
      </p:sp>
      <p:sp>
        <p:nvSpPr>
          <p:cNvPr id="24" name="TextBox 23">
            <a:extLst>
              <a:ext uri="{FF2B5EF4-FFF2-40B4-BE49-F238E27FC236}">
                <a16:creationId xmlns:a16="http://schemas.microsoft.com/office/drawing/2014/main" id="{6B03761C-D05C-CA49-A9FE-8A6C8CF1744E}"/>
              </a:ext>
            </a:extLst>
          </p:cNvPr>
          <p:cNvSpPr txBox="1"/>
          <p:nvPr/>
        </p:nvSpPr>
        <p:spPr>
          <a:xfrm>
            <a:off x="-6370" y="1319481"/>
            <a:ext cx="5966097" cy="3416320"/>
          </a:xfrm>
          <a:prstGeom prst="rect">
            <a:avLst/>
          </a:prstGeom>
          <a:noFill/>
        </p:spPr>
        <p:txBody>
          <a:bodyPr wrap="square">
            <a:spAutoFit/>
          </a:bodyPr>
          <a:lstStyle/>
          <a:p>
            <a:pPr rtl="0" eaLnBrk="1" fontAlgn="t" hangingPunct="1"/>
            <a:r>
              <a:rPr lang="en-US" b="1" i="0" u="none" strike="noStrike" kern="1200" dirty="0">
                <a:solidFill>
                  <a:schemeClr val="tx1"/>
                </a:solidFill>
                <a:effectLst/>
                <a:latin typeface="+mn-lt"/>
                <a:ea typeface="+mn-ea"/>
                <a:cs typeface="+mn-cs"/>
              </a:rPr>
              <a:t>Step 5: Developing Procedures to Teach Class-wide Expectations</a:t>
            </a:r>
          </a:p>
          <a:p>
            <a:pPr marL="742950" lvl="1" indent="-285750" fontAlgn="t">
              <a:buFont typeface="Arial" panose="020B0604020202020204" pitchFamily="34" charset="0"/>
              <a:buChar char="•"/>
            </a:pPr>
            <a:r>
              <a:rPr lang="en-US" dirty="0"/>
              <a:t>Class-wide Teaching Matrix</a:t>
            </a:r>
          </a:p>
          <a:p>
            <a:pPr marL="742950" lvl="1" indent="-285750" fontAlgn="t">
              <a:buFont typeface="Arial" panose="020B0604020202020204" pitchFamily="34" charset="0"/>
              <a:buChar char="•"/>
            </a:pPr>
            <a:r>
              <a:rPr lang="en-US" i="0" u="none" strike="noStrike" kern="1200" dirty="0">
                <a:solidFill>
                  <a:schemeClr val="tx1"/>
                </a:solidFill>
                <a:effectLst/>
                <a:latin typeface="+mn-lt"/>
                <a:ea typeface="+mn-ea"/>
                <a:cs typeface="+mn-cs"/>
              </a:rPr>
              <a:t>Teaching Expectations</a:t>
            </a:r>
          </a:p>
          <a:p>
            <a:pPr marL="742950" lvl="1" indent="-285750" fontAlgn="t">
              <a:buFont typeface="Arial" panose="020B0604020202020204" pitchFamily="34" charset="0"/>
              <a:buChar char="•"/>
            </a:pPr>
            <a:r>
              <a:rPr lang="en-US" dirty="0"/>
              <a:t>Supporting and Responding to Students' SEB Needs</a:t>
            </a:r>
          </a:p>
          <a:p>
            <a:pPr lvl="1" fontAlgn="t"/>
            <a:endParaRPr lang="en-US" b="1" i="0" u="none" strike="noStrike" kern="1200" dirty="0">
              <a:solidFill>
                <a:schemeClr val="tx1"/>
              </a:solidFill>
              <a:effectLst/>
              <a:latin typeface="+mn-lt"/>
              <a:ea typeface="+mn-ea"/>
              <a:cs typeface="+mn-cs"/>
            </a:endParaRPr>
          </a:p>
          <a:p>
            <a:pPr lvl="1" fontAlgn="t"/>
            <a:endParaRPr lang="en-US" b="1" dirty="0"/>
          </a:p>
          <a:p>
            <a:pPr lvl="1" fontAlgn="t"/>
            <a:endParaRPr lang="en-US" b="1" i="0" u="none" strike="noStrike" kern="1200" dirty="0">
              <a:solidFill>
                <a:schemeClr val="tx1"/>
              </a:solidFill>
              <a:effectLst/>
              <a:latin typeface="+mn-lt"/>
              <a:ea typeface="+mn-ea"/>
              <a:cs typeface="+mn-cs"/>
            </a:endParaRPr>
          </a:p>
          <a:p>
            <a:pPr lvl="1" fontAlgn="t"/>
            <a:endParaRPr lang="en-US" b="1" i="0" u="none" strike="noStrike" kern="1200" dirty="0">
              <a:solidFill>
                <a:schemeClr val="tx1"/>
              </a:solidFill>
              <a:effectLst/>
              <a:latin typeface="+mn-lt"/>
              <a:ea typeface="+mn-ea"/>
              <a:cs typeface="+mn-cs"/>
            </a:endParaRPr>
          </a:p>
          <a:p>
            <a:pPr rtl="0" eaLnBrk="1" fontAlgn="t" hangingPunct="1"/>
            <a:r>
              <a:rPr lang="en-US" b="1" i="0" u="none" strike="noStrike" kern="1200" dirty="0">
                <a:solidFill>
                  <a:schemeClr val="tx1"/>
                </a:solidFill>
                <a:effectLst/>
                <a:latin typeface="+mn-lt"/>
                <a:ea typeface="+mn-ea"/>
                <a:cs typeface="+mn-cs"/>
              </a:rPr>
              <a:t>Step 6: Developing a Continuum of Responses to Increase Use of SEB Skills</a:t>
            </a:r>
          </a:p>
          <a:p>
            <a:pPr marL="742950" lvl="1" indent="-285750" fontAlgn="t">
              <a:buFont typeface="Arial" panose="020B0604020202020204" pitchFamily="34" charset="0"/>
              <a:buChar char="•"/>
            </a:pPr>
            <a:r>
              <a:rPr lang="en-US" i="0" u="none" strike="noStrike" kern="1200" dirty="0">
                <a:solidFill>
                  <a:schemeClr val="tx1"/>
                </a:solidFill>
                <a:effectLst/>
                <a:latin typeface="+mn-lt"/>
                <a:ea typeface="+mn-ea"/>
                <a:cs typeface="+mn-cs"/>
              </a:rPr>
              <a:t>School-wide Acknowledgement Systems</a:t>
            </a:r>
          </a:p>
        </p:txBody>
      </p:sp>
      <p:sp>
        <p:nvSpPr>
          <p:cNvPr id="3" name="TextBox 2">
            <a:extLst>
              <a:ext uri="{FF2B5EF4-FFF2-40B4-BE49-F238E27FC236}">
                <a16:creationId xmlns:a16="http://schemas.microsoft.com/office/drawing/2014/main" id="{EBD4474C-DBDA-300F-D315-BC7CC623AA8D}"/>
              </a:ext>
            </a:extLst>
          </p:cNvPr>
          <p:cNvSpPr txBox="1"/>
          <p:nvPr/>
        </p:nvSpPr>
        <p:spPr>
          <a:xfrm>
            <a:off x="219619" y="6174184"/>
            <a:ext cx="1118545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For more information and guidance related to training this content please see the NEPBIS trainers’ manual located here: </a:t>
            </a:r>
            <a:r>
              <a:rPr kumimoji="0" lang="en-US" sz="1600" i="0" u="none" strike="noStrike" kern="1200" cap="none" spc="0" normalizeH="0" baseline="0" noProof="0" dirty="0">
                <a:ln>
                  <a:noFill/>
                </a:ln>
                <a:solidFill>
                  <a:srgbClr val="000000"/>
                </a:solidFill>
                <a:effectLst/>
                <a:uLnTx/>
                <a:uFillTx/>
                <a:latin typeface="Arial" pitchFamily="-1" charset="0"/>
                <a:ea typeface="ＭＳ Ｐゴシック" pitchFamily="-108" charset="-128"/>
                <a:hlinkClick r:id="rId4"/>
              </a:rPr>
              <a:t>https://nepbis.org/training-of-trainers-workbook-supplemental-materials/</a:t>
            </a:r>
            <a:r>
              <a:rPr kumimoji="0" lang="en-US" sz="160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 </a:t>
            </a:r>
            <a:endParaRPr kumimoji="0" lang="en-US" sz="1600" i="0" u="none" strike="noStrike" kern="1200" cap="none" spc="0" normalizeH="0" baseline="0" noProof="0" dirty="0">
              <a:ln>
                <a:noFill/>
              </a:ln>
              <a:solidFill>
                <a:srgbClr val="000000"/>
              </a:solidFill>
              <a:effectLst/>
              <a:highlight>
                <a:srgbClr val="FFFF00"/>
              </a:highligh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206171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529148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2903375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a:stretch>
            <a:fillRect/>
          </a:stretch>
        </p:blipFill>
        <p:spPr>
          <a:xfrm>
            <a:off x="5602500" y="3124200"/>
            <a:ext cx="6589499" cy="370493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As a result of implementing PBIS during the 20XX-20XY school year, </a:t>
            </a:r>
            <a:r>
              <a:rPr kumimoji="0" lang="en-US" sz="2400" b="1" i="0" u="sng"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student reports of school climate will </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improve by 20%</a:t>
            </a: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a:srcRect l="6733" t="15855" r="11160"/>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"Our mission is to provide a positive, safe, healthy, nurturing and respectful environment in which all students have the opportunity to become productive members of society."</a:t>
            </a:r>
            <a:endPar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a:srcRect l="6733" t="15855" r="11160"/>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405397" y="2835670"/>
            <a:ext cx="138691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599776" y="5370773"/>
            <a:ext cx="153362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Outcome</a:t>
            </a:r>
          </a:p>
        </p:txBody>
      </p:sp>
    </p:spTree>
    <p:extLst>
      <p:ext uri="{BB962C8B-B14F-4D97-AF65-F5344CB8AC3E}">
        <p14:creationId xmlns:p14="http://schemas.microsoft.com/office/powerpoint/2010/main" val="1995618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2569502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1066141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9A4ED09-9A2D-984D-BE31-D9194BE40308}"/>
              </a:ext>
            </a:extLst>
          </p:cNvPr>
          <p:cNvGrpSpPr/>
          <p:nvPr/>
        </p:nvGrpSpPr>
        <p:grpSpPr>
          <a:xfrm>
            <a:off x="10410864" y="69476"/>
            <a:ext cx="1613496" cy="1621202"/>
            <a:chOff x="3161609" y="1914625"/>
            <a:chExt cx="2964580" cy="2964580"/>
          </a:xfrm>
          <a:solidFill>
            <a:srgbClr val="9BC1E8"/>
          </a:solidFill>
        </p:grpSpPr>
        <p:sp>
          <p:nvSpPr>
            <p:cNvPr id="18" name="Oval 17">
              <a:extLst>
                <a:ext uri="{FF2B5EF4-FFF2-40B4-BE49-F238E27FC236}">
                  <a16:creationId xmlns:a16="http://schemas.microsoft.com/office/drawing/2014/main" id="{DCAA8B34-1210-0542-9187-215C74B82E3F}"/>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21" name="Oval 4">
              <a:extLst>
                <a:ext uri="{FF2B5EF4-FFF2-40B4-BE49-F238E27FC236}">
                  <a16:creationId xmlns:a16="http://schemas.microsoft.com/office/drawing/2014/main" id="{888B0826-3499-9143-9FBC-261832342FF0}"/>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3" name="TextBox 22">
            <a:extLst>
              <a:ext uri="{FF2B5EF4-FFF2-40B4-BE49-F238E27FC236}">
                <a16:creationId xmlns:a16="http://schemas.microsoft.com/office/drawing/2014/main" id="{6AA95456-4329-5C4E-9548-673A13BC6FCD}"/>
              </a:ext>
            </a:extLst>
          </p:cNvPr>
          <p:cNvSpPr txBox="1"/>
          <p:nvPr/>
        </p:nvSpPr>
        <p:spPr>
          <a:xfrm>
            <a:off x="6529644" y="1375857"/>
            <a:ext cx="5662356" cy="443198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STEP </a:t>
            </a:r>
            <a:r>
              <a:rPr lang="en-US" sz="4000" b="1" dirty="0">
                <a:solidFill>
                  <a:srgbClr val="292C73">
                    <a:lumMod val="50000"/>
                  </a:srgbClr>
                </a:solidFill>
                <a:latin typeface="Arial" pitchFamily="-1" charset="0"/>
                <a:ea typeface="ＭＳ Ｐゴシック" pitchFamily="-108" charset="-128"/>
              </a:rPr>
              <a:t>5</a:t>
            </a:r>
            <a:r>
              <a:rPr kumimoji="0" lang="en-US" sz="40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 </a:t>
            </a:r>
          </a:p>
          <a:p>
            <a:pPr marR="0" lvl="0" algn="ctr" defTabSz="914400" rtl="0" eaLnBrk="1" fontAlgn="base" latinLnBrk="0" hangingPunct="1">
              <a:lnSpc>
                <a:spcPct val="100000"/>
              </a:lnSpc>
              <a:spcBef>
                <a:spcPct val="0"/>
              </a:spcBef>
              <a:spcAft>
                <a:spcPct val="0"/>
              </a:spcAft>
              <a:buClrTx/>
              <a:buSzTx/>
              <a:tabLst/>
              <a:defRPr/>
            </a:pPr>
            <a:endParaRPr kumimoji="0" lang="en-US" sz="2400" b="1" i="0" u="none" strike="noStrike" kern="1200" cap="none" spc="0" normalizeH="0" baseline="0" noProof="0" dirty="0">
              <a:ln>
                <a:noFill/>
              </a:ln>
              <a:solidFill>
                <a:srgbClr val="292C73">
                  <a:lumMod val="50000"/>
                </a:srgbClr>
              </a:solidFill>
              <a:effectLst/>
              <a:uLnTx/>
              <a:uFillTx/>
              <a:ea typeface="ＭＳ Ｐゴシック" pitchFamily="-108" charset="-128"/>
            </a:endParaRPr>
          </a:p>
          <a:p>
            <a:pPr algn="ctr" fontAlgn="base">
              <a:spcBef>
                <a:spcPct val="0"/>
              </a:spcBef>
              <a:spcAft>
                <a:spcPct val="0"/>
              </a:spcAft>
              <a:defRPr/>
            </a:pPr>
            <a:r>
              <a:rPr lang="en-US" sz="4000" b="1" dirty="0">
                <a:solidFill>
                  <a:srgbClr val="292C73">
                    <a:lumMod val="50000"/>
                  </a:srgbClr>
                </a:solidFill>
                <a:cs typeface="Hind Vadodara" panose="020B0604020202020204" charset="0"/>
                <a:sym typeface="Arial"/>
              </a:rPr>
              <a:t>DEVELOP PROCEDURES TO TEACH </a:t>
            </a:r>
          </a:p>
          <a:p>
            <a:pPr algn="ctr" fontAlgn="base">
              <a:spcBef>
                <a:spcPct val="0"/>
              </a:spcBef>
              <a:spcAft>
                <a:spcPct val="0"/>
              </a:spcAft>
              <a:defRPr/>
            </a:pPr>
            <a:r>
              <a:rPr lang="en-US" sz="4000" b="1" dirty="0">
                <a:solidFill>
                  <a:srgbClr val="292C73">
                    <a:lumMod val="50000"/>
                  </a:srgbClr>
                </a:solidFill>
                <a:cs typeface="Hind Vadodara" panose="020B0604020202020204" charset="0"/>
                <a:sym typeface="Arial"/>
              </a:rPr>
              <a:t>CLASS-WIDE EXPECTATIONS</a:t>
            </a: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What do we expect in the classroom?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271387" y="5873283"/>
            <a:ext cx="713088" cy="53531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Wave 5">
            <a:extLst>
              <a:ext uri="{FF2B5EF4-FFF2-40B4-BE49-F238E27FC236}">
                <a16:creationId xmlns:a16="http://schemas.microsoft.com/office/drawing/2014/main" id="{A9193A6D-05F4-1441-BE78-93984BB906BF}"/>
              </a:ext>
            </a:extLst>
          </p:cNvPr>
          <p:cNvSpPr/>
          <p:nvPr/>
        </p:nvSpPr>
        <p:spPr>
          <a:xfrm>
            <a:off x="-400247" y="-5976"/>
            <a:ext cx="5421954" cy="2763665"/>
          </a:xfrm>
          <a:prstGeom prst="wave">
            <a:avLst>
              <a:gd name="adj1" fmla="val 12500"/>
              <a:gd name="adj2" fmla="val -325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solidFill>
                  <a:sysClr val="windowText" lastClr="000000"/>
                </a:solidFill>
              </a:rPr>
              <a:t>School-wide implementation of classroom practices is a </a:t>
            </a:r>
          </a:p>
          <a:p>
            <a:pPr algn="ctr"/>
            <a:r>
              <a:rPr lang="en-US" sz="2400" dirty="0">
                <a:solidFill>
                  <a:sysClr val="windowText" lastClr="000000"/>
                </a:solidFill>
              </a:rPr>
              <a:t>key predictor of reduced disproportionality! </a:t>
            </a:r>
          </a:p>
        </p:txBody>
      </p:sp>
      <p:sp>
        <p:nvSpPr>
          <p:cNvPr id="9" name="Rounded Rectangle 8">
            <a:extLst>
              <a:ext uri="{FF2B5EF4-FFF2-40B4-BE49-F238E27FC236}">
                <a16:creationId xmlns:a16="http://schemas.microsoft.com/office/drawing/2014/main" id="{8D9AA26C-681A-414D-9234-748CB836429A}"/>
              </a:ext>
            </a:extLst>
          </p:cNvPr>
          <p:cNvSpPr/>
          <p:nvPr/>
        </p:nvSpPr>
        <p:spPr>
          <a:xfrm>
            <a:off x="6096000" y="5482143"/>
            <a:ext cx="6096000" cy="137585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000"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sz="2000" dirty="0">
                <a:solidFill>
                  <a:srgbClr val="0D0F41"/>
                </a:solidFill>
              </a:rPr>
              <a:t>Classroom teaching matrix example</a:t>
            </a:r>
          </a:p>
          <a:p>
            <a:pPr marL="342900" lvl="0" indent="-342900" defTabSz="1066800" fontAlgn="base">
              <a:spcBef>
                <a:spcPct val="0"/>
              </a:spcBef>
              <a:spcAft>
                <a:spcPts val="600"/>
              </a:spcAft>
              <a:buFont typeface="Arial" panose="020B0604020202020204" pitchFamily="34" charset="0"/>
              <a:buChar char="•"/>
              <a:defRPr/>
            </a:pPr>
            <a:r>
              <a:rPr lang="en-US" sz="2000" dirty="0">
                <a:solidFill>
                  <a:srgbClr val="0D0F41"/>
                </a:solidFill>
              </a:rPr>
              <a:t>Classroom lesson plan example</a:t>
            </a:r>
          </a:p>
          <a:p>
            <a:pPr marL="342900" lvl="0" indent="-342900" defTabSz="1066800" fontAlgn="base">
              <a:spcBef>
                <a:spcPct val="0"/>
              </a:spcBef>
              <a:spcAft>
                <a:spcPts val="600"/>
              </a:spcAft>
              <a:buFont typeface="Arial" panose="020B0604020202020204" pitchFamily="34" charset="0"/>
              <a:buChar char="•"/>
              <a:defRPr/>
            </a:pPr>
            <a:r>
              <a:rPr lang="en-US" sz="2000" dirty="0">
                <a:solidFill>
                  <a:srgbClr val="0D0F41"/>
                </a:solidFill>
              </a:rPr>
              <a:t>System for classroom lesson plan delivery</a:t>
            </a:r>
          </a:p>
        </p:txBody>
      </p:sp>
    </p:spTree>
    <p:extLst>
      <p:ext uri="{BB962C8B-B14F-4D97-AF65-F5344CB8AC3E}">
        <p14:creationId xmlns:p14="http://schemas.microsoft.com/office/powerpoint/2010/main" val="156773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a:srcRect l="15298" t="6738" r="15999" b="17357"/>
          <a:stretch/>
        </p:blipFill>
        <p:spPr>
          <a:xfrm>
            <a:off x="11282394" y="6042013"/>
            <a:ext cx="824271" cy="814618"/>
          </a:xfrm>
          <a:prstGeom prst="ellipse">
            <a:avLst/>
          </a:prstGeom>
          <a:ln w="19050">
            <a:solidFill>
              <a:schemeClr val="accent2">
                <a:lumMod val="50000"/>
              </a:schemeClr>
            </a:solidFill>
          </a:ln>
        </p:spPr>
      </p:pic>
      <p:sp>
        <p:nvSpPr>
          <p:cNvPr id="2" name="Rectangle: Rounded Corners 120" descr="Badge 1">
            <a:extLst>
              <a:ext uri="{FF2B5EF4-FFF2-40B4-BE49-F238E27FC236}">
                <a16:creationId xmlns:a16="http://schemas.microsoft.com/office/drawing/2014/main" id="{C7FB88BF-CC59-6389-23FC-9CC43B226117}"/>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3" name="Rectangle: Rounded Corners 120" descr="Badge 1">
            <a:extLst>
              <a:ext uri="{FF2B5EF4-FFF2-40B4-BE49-F238E27FC236}">
                <a16:creationId xmlns:a16="http://schemas.microsoft.com/office/drawing/2014/main" id="{231A0950-9AE6-B299-FE16-0759B1E6CB20}"/>
              </a:ext>
            </a:extLst>
          </p:cNvPr>
          <p:cNvSpPr/>
          <p:nvPr/>
        </p:nvSpPr>
        <p:spPr>
          <a:xfrm>
            <a:off x="208474" y="5279137"/>
            <a:ext cx="1167588" cy="1024183"/>
          </a:xfrm>
          <a:prstGeom prst="roundRect">
            <a:avLst>
              <a:gd name="adj" fmla="val 16670"/>
            </a:avLst>
          </a:prstGeom>
          <a:noFill/>
          <a:ln w="1270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4" name="Freeform: Shape 121">
            <a:extLst>
              <a:ext uri="{FF2B5EF4-FFF2-40B4-BE49-F238E27FC236}">
                <a16:creationId xmlns:a16="http://schemas.microsoft.com/office/drawing/2014/main" id="{53EB58AB-666B-250A-29EA-DF542BB1E003}"/>
              </a:ext>
            </a:extLst>
          </p:cNvPr>
          <p:cNvSpPr/>
          <p:nvPr/>
        </p:nvSpPr>
        <p:spPr>
          <a:xfrm>
            <a:off x="1439606" y="5279136"/>
            <a:ext cx="4432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noFill/>
          <a:ln w="1270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endParaRPr>
          </a:p>
        </p:txBody>
      </p:sp>
    </p:spTree>
    <p:extLst>
      <p:ext uri="{BB962C8B-B14F-4D97-AF65-F5344CB8AC3E}">
        <p14:creationId xmlns:p14="http://schemas.microsoft.com/office/powerpoint/2010/main" val="3324439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7" y="122226"/>
            <a:ext cx="1023751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4140762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1" name="Rectangle 2"/>
          <p:cNvSpPr>
            <a:spLocks noGrp="1" noChangeArrowheads="1"/>
          </p:cNvSpPr>
          <p:nvPr>
            <p:ph type="title"/>
          </p:nvPr>
        </p:nvSpPr>
        <p:spPr>
          <a:xfrm>
            <a:off x="340200" y="255289"/>
            <a:ext cx="3964171" cy="845600"/>
          </a:xfrm>
          <a:noFill/>
        </p:spPr>
        <p:txBody>
          <a:bodyPr/>
          <a:lstStyle/>
          <a:p>
            <a:pPr eaLnBrk="1" hangingPunct="1"/>
            <a:r>
              <a:rPr lang="en-US" sz="3200" b="1" dirty="0">
                <a:ea typeface="ＭＳ Ｐゴシック" pitchFamily="-108" charset="-128"/>
                <a:cs typeface="ＭＳ Ｐゴシック" pitchFamily="-108" charset="-128"/>
              </a:rPr>
              <a:t>Begin by defining your class-wide expectations</a:t>
            </a:r>
          </a:p>
        </p:txBody>
      </p:sp>
      <p:sp>
        <p:nvSpPr>
          <p:cNvPr id="2" name="Oval 1"/>
          <p:cNvSpPr/>
          <p:nvPr/>
        </p:nvSpPr>
        <p:spPr>
          <a:xfrm>
            <a:off x="5029200" y="433137"/>
            <a:ext cx="2430380" cy="1965779"/>
          </a:xfrm>
          <a:prstGeom prst="ellipse">
            <a:avLst/>
          </a:prstGeom>
          <a:solidFill>
            <a:schemeClr val="accent4">
              <a:lumMod val="20000"/>
              <a:lumOff val="80000"/>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1AA56A8-77FC-7648-B8BB-EB728D47B8C9}"/>
              </a:ext>
            </a:extLst>
          </p:cNvPr>
          <p:cNvPicPr>
            <a:picLocks noChangeAspect="1"/>
          </p:cNvPicPr>
          <p:nvPr/>
        </p:nvPicPr>
        <p:blipFill rotWithShape="1">
          <a:blip r:embed="rId8"/>
          <a:srcRect l="15298" t="6738" r="15999" b="17357"/>
          <a:stretch/>
        </p:blipFill>
        <p:spPr>
          <a:xfrm>
            <a:off x="11146120" y="5824368"/>
            <a:ext cx="1045880" cy="1033632"/>
          </a:xfrm>
          <a:prstGeom prst="ellipse">
            <a:avLst/>
          </a:prstGeom>
          <a:ln w="19050">
            <a:solidFill>
              <a:schemeClr val="accent2">
                <a:lumMod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graphicFrame>
        <p:nvGraphicFramePr>
          <p:cNvPr id="7" name="Table 4">
            <a:extLst>
              <a:ext uri="{FF2B5EF4-FFF2-40B4-BE49-F238E27FC236}">
                <a16:creationId xmlns:a16="http://schemas.microsoft.com/office/drawing/2014/main" id="{003A6860-A64F-5D42-9208-A25C9EF58D11}"/>
              </a:ext>
            </a:extLst>
          </p:cNvPr>
          <p:cNvGraphicFramePr>
            <a:graphicFrameLocks noGrp="1"/>
          </p:cNvGraphicFramePr>
          <p:nvPr>
            <p:extLst>
              <p:ext uri="{D42A27DB-BD31-4B8C-83A1-F6EECF244321}">
                <p14:modId xmlns:p14="http://schemas.microsoft.com/office/powerpoint/2010/main" val="2379850673"/>
              </p:ext>
            </p:extLst>
          </p:nvPr>
        </p:nvGraphicFramePr>
        <p:xfrm>
          <a:off x="307563" y="1121414"/>
          <a:ext cx="10564599" cy="4114800"/>
        </p:xfrm>
        <a:graphic>
          <a:graphicData uri="http://schemas.openxmlformats.org/drawingml/2006/table">
            <a:tbl>
              <a:tblPr firstRow="1" bandRow="1">
                <a:tableStyleId>{74C1A8A3-306A-4EB7-A6B1-4F7E0EB9C5D6}</a:tableStyleId>
              </a:tblPr>
              <a:tblGrid>
                <a:gridCol w="1444595">
                  <a:extLst>
                    <a:ext uri="{9D8B030D-6E8A-4147-A177-3AD203B41FA5}">
                      <a16:colId xmlns:a16="http://schemas.microsoft.com/office/drawing/2014/main" val="1757350771"/>
                    </a:ext>
                  </a:extLst>
                </a:gridCol>
                <a:gridCol w="7689554">
                  <a:extLst>
                    <a:ext uri="{9D8B030D-6E8A-4147-A177-3AD203B41FA5}">
                      <a16:colId xmlns:a16="http://schemas.microsoft.com/office/drawing/2014/main" val="1345794275"/>
                    </a:ext>
                  </a:extLst>
                </a:gridCol>
                <a:gridCol w="1430450">
                  <a:extLst>
                    <a:ext uri="{9D8B030D-6E8A-4147-A177-3AD203B41FA5}">
                      <a16:colId xmlns:a16="http://schemas.microsoft.com/office/drawing/2014/main" val="1523429134"/>
                    </a:ext>
                  </a:extLst>
                </a:gridCol>
              </a:tblGrid>
              <a:tr h="370840">
                <a:tc>
                  <a:txBody>
                    <a:bodyPr/>
                    <a:lstStyle/>
                    <a:p>
                      <a:pPr algn="ctr"/>
                      <a:r>
                        <a:rPr lang="en-US" sz="2400" b="0" dirty="0">
                          <a:solidFill>
                            <a:schemeClr val="tx1"/>
                          </a:solidFill>
                        </a:rPr>
                        <a:t>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Introduction and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20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849381"/>
                  </a:ext>
                </a:extLst>
              </a:tr>
              <a:tr h="370840">
                <a:tc>
                  <a:txBody>
                    <a:bodyPr/>
                    <a:lstStyle/>
                    <a:p>
                      <a:pPr algn="ctr"/>
                      <a:r>
                        <a:rPr lang="en-US" sz="2400" dirty="0"/>
                        <a:t>8:50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Step 5:  Teaching Classroom Expectations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80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3677090"/>
                  </a:ext>
                </a:extLst>
              </a:tr>
              <a:tr h="370840">
                <a:tc>
                  <a:txBody>
                    <a:bodyPr/>
                    <a:lstStyle/>
                    <a:p>
                      <a:pPr algn="ctr"/>
                      <a:r>
                        <a:rPr lang="en-US" sz="2400" dirty="0"/>
                        <a:t>10:10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572398"/>
                  </a:ext>
                </a:extLst>
              </a:tr>
              <a:tr h="370840">
                <a:tc>
                  <a:txBody>
                    <a:bodyPr/>
                    <a:lstStyle/>
                    <a:p>
                      <a:pPr algn="ctr"/>
                      <a:r>
                        <a:rPr lang="en-US" sz="2400" dirty="0"/>
                        <a:t>10:25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Positive and Proactive Practices in the Classroom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55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865579"/>
                  </a:ext>
                </a:extLst>
              </a:tr>
              <a:tr h="370840">
                <a:tc>
                  <a:txBody>
                    <a:bodyPr/>
                    <a:lstStyle/>
                    <a:p>
                      <a:pPr algn="ctr"/>
                      <a:r>
                        <a:rPr lang="en-US" sz="2400" dirty="0"/>
                        <a:t>11:20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Step 6:  Continuum to Strengthen Behavior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60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3898206"/>
                  </a:ext>
                </a:extLst>
              </a:tr>
              <a:tr h="370840">
                <a:tc>
                  <a:txBody>
                    <a:bodyPr/>
                    <a:lstStyle/>
                    <a:p>
                      <a:pPr algn="ctr"/>
                      <a:r>
                        <a:rPr lang="en-US" sz="2400" dirty="0"/>
                        <a:t>12:20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30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0087981"/>
                  </a:ext>
                </a:extLst>
              </a:tr>
              <a:tr h="370840">
                <a:tc>
                  <a:txBody>
                    <a:bodyPr/>
                    <a:lstStyle/>
                    <a:p>
                      <a:pPr algn="ctr"/>
                      <a:r>
                        <a:rPr lang="en-US" sz="2400" dirty="0"/>
                        <a:t>12:50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Quick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 10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4082235"/>
                  </a:ext>
                </a:extLst>
              </a:tr>
              <a:tr h="370840">
                <a:tc>
                  <a:txBody>
                    <a:bodyPr/>
                    <a:lstStyle/>
                    <a:p>
                      <a:pPr algn="ctr"/>
                      <a:r>
                        <a:rPr lang="en-US" sz="2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Team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165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584258"/>
                  </a:ext>
                </a:extLst>
              </a:tr>
              <a:tr h="370840">
                <a:tc>
                  <a:txBody>
                    <a:bodyPr/>
                    <a:lstStyle/>
                    <a:p>
                      <a:pPr algn="ctr"/>
                      <a:r>
                        <a:rPr lang="en-US" sz="2400" dirty="0"/>
                        <a:t>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Wrap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918760"/>
                  </a:ext>
                </a:extLst>
              </a:tr>
            </a:tbl>
          </a:graphicData>
        </a:graphic>
      </p:graphicFrame>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5012921" cy="845600"/>
          </a:xfrm>
        </p:spPr>
        <p:txBody>
          <a:bodyPr/>
          <a:lstStyle/>
          <a:p>
            <a:pPr algn="l"/>
            <a:r>
              <a:rPr lang="en-US" dirty="0">
                <a:solidFill>
                  <a:schemeClr val="tx2">
                    <a:lumMod val="10000"/>
                  </a:schemeClr>
                </a:solidFill>
              </a:rPr>
              <a:t>SAMPLE AGENDA</a:t>
            </a:r>
          </a:p>
        </p:txBody>
      </p:sp>
    </p:spTree>
    <p:extLst>
      <p:ext uri="{BB962C8B-B14F-4D97-AF65-F5344CB8AC3E}">
        <p14:creationId xmlns:p14="http://schemas.microsoft.com/office/powerpoint/2010/main" val="2057938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86"/>
        <p:cNvGrpSpPr/>
        <p:nvPr/>
      </p:nvGrpSpPr>
      <p:grpSpPr>
        <a:xfrm>
          <a:off x="0" y="0"/>
          <a:ext cx="0" cy="0"/>
          <a:chOff x="0" y="0"/>
          <a:chExt cx="0" cy="0"/>
        </a:xfrm>
      </p:grpSpPr>
      <p:grpSp>
        <p:nvGrpSpPr>
          <p:cNvPr id="6" name="Group 5">
            <a:extLst>
              <a:ext uri="{FF2B5EF4-FFF2-40B4-BE49-F238E27FC236}">
                <a16:creationId xmlns:a16="http://schemas.microsoft.com/office/drawing/2014/main" id="{A66B756C-7D88-AE47-BDF2-12A8CEA31075}"/>
              </a:ext>
            </a:extLst>
          </p:cNvPr>
          <p:cNvGrpSpPr/>
          <p:nvPr/>
        </p:nvGrpSpPr>
        <p:grpSpPr>
          <a:xfrm>
            <a:off x="74572" y="191518"/>
            <a:ext cx="1864087" cy="1435577"/>
            <a:chOff x="3670483" y="0"/>
            <a:chExt cx="2096597" cy="1649759"/>
          </a:xfrm>
          <a:solidFill>
            <a:schemeClr val="bg1"/>
          </a:solidFill>
        </p:grpSpPr>
        <p:sp>
          <p:nvSpPr>
            <p:cNvPr id="7" name="Oval 6">
              <a:extLst>
                <a:ext uri="{FF2B5EF4-FFF2-40B4-BE49-F238E27FC236}">
                  <a16:creationId xmlns:a16="http://schemas.microsoft.com/office/drawing/2014/main" id="{D99E5097-9FB9-FA45-948D-9C9709B4BC8D}"/>
                </a:ext>
              </a:extLst>
            </p:cNvPr>
            <p:cNvSpPr/>
            <p:nvPr/>
          </p:nvSpPr>
          <p:spPr>
            <a:xfrm>
              <a:off x="3670483" y="0"/>
              <a:ext cx="2096597" cy="1649759"/>
            </a:xfrm>
            <a:prstGeom prst="ellipse">
              <a:avLst/>
            </a:prstGeom>
            <a:grpFill/>
            <a:ln w="38100" cmpd="sng">
              <a:solidFill>
                <a:schemeClr val="accent5"/>
              </a:solidFill>
            </a:ln>
          </p:spPr>
          <p:style>
            <a:lnRef idx="0">
              <a:scrgbClr r="0" g="0" b="0"/>
            </a:lnRef>
            <a:fillRef idx="3">
              <a:scrgbClr r="0" g="0" b="0"/>
            </a:fillRef>
            <a:effectRef idx="2">
              <a:schemeClr val="accent6">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7A8F1E60-265D-5445-BE1A-536DF9334380}"/>
                </a:ext>
              </a:extLst>
            </p:cNvPr>
            <p:cNvSpPr txBox="1"/>
            <p:nvPr/>
          </p:nvSpPr>
          <p:spPr>
            <a:xfrm>
              <a:off x="4016457" y="313789"/>
              <a:ext cx="1404647" cy="102217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a:ln>
                    <a:noFill/>
                  </a:ln>
                  <a:solidFill>
                    <a:srgbClr val="160E44"/>
                  </a:solidFill>
                  <a:effectLst/>
                  <a:uLnTx/>
                  <a:uFillTx/>
                  <a:latin typeface="Calibri" panose="020F0502020204030204"/>
                  <a:ea typeface="+mn-ea"/>
                  <a:cs typeface="+mn-cs"/>
                </a:rPr>
                <a:t>Define</a:t>
              </a:r>
            </a:p>
          </p:txBody>
        </p:sp>
      </p:grpSp>
      <p:sp>
        <p:nvSpPr>
          <p:cNvPr id="9" name="Title 2">
            <a:extLst>
              <a:ext uri="{FF2B5EF4-FFF2-40B4-BE49-F238E27FC236}">
                <a16:creationId xmlns:a16="http://schemas.microsoft.com/office/drawing/2014/main" id="{0637D3FF-8971-2A41-A889-BCC63868D394}"/>
              </a:ext>
            </a:extLst>
          </p:cNvPr>
          <p:cNvSpPr>
            <a:spLocks noGrp="1"/>
          </p:cNvSpPr>
          <p:nvPr>
            <p:ph type="title"/>
          </p:nvPr>
        </p:nvSpPr>
        <p:spPr>
          <a:xfrm>
            <a:off x="1920116" y="566266"/>
            <a:ext cx="9400156" cy="845600"/>
          </a:xfrm>
        </p:spPr>
        <p:txBody>
          <a:bodyPr/>
          <a:lstStyle/>
          <a:p>
            <a:pPr algn="l"/>
            <a:r>
              <a:rPr lang="en-US" sz="4200" dirty="0"/>
              <a:t>Behavioral Expectations </a:t>
            </a:r>
            <a:r>
              <a:rPr lang="en-US" sz="4200" i="1" dirty="0"/>
              <a:t>within settings</a:t>
            </a:r>
            <a:endParaRPr lang="en-US" sz="4200" dirty="0"/>
          </a:p>
        </p:txBody>
      </p:sp>
      <p:sp>
        <p:nvSpPr>
          <p:cNvPr id="3" name="TextBox 2">
            <a:extLst>
              <a:ext uri="{FF2B5EF4-FFF2-40B4-BE49-F238E27FC236}">
                <a16:creationId xmlns:a16="http://schemas.microsoft.com/office/drawing/2014/main" id="{F7738D16-A1F5-3944-AFE2-8FAAFA6A166E}"/>
              </a:ext>
            </a:extLst>
          </p:cNvPr>
          <p:cNvSpPr txBox="1"/>
          <p:nvPr/>
        </p:nvSpPr>
        <p:spPr>
          <a:xfrm>
            <a:off x="1058765" y="1637629"/>
            <a:ext cx="6580189" cy="5232202"/>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Start with your operational definition of the school-wide </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expectations </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or norms </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Consider</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 environmental design </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(i.e., physical features of the setting)</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Consider</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 routines </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needed to navigate the environment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Identify </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examples </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of how to:</a:t>
            </a:r>
          </a:p>
          <a:p>
            <a:pPr marL="971550" lvl="1" indent="-514350">
              <a:buFont typeface="+mj-lt"/>
              <a:buAutoNum type="alphaLcParen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navigate the environment </a:t>
            </a:r>
          </a:p>
          <a:p>
            <a:pPr marL="971550" lvl="1" indent="-514350">
              <a:buFont typeface="+mj-lt"/>
              <a:buAutoNum type="alphaLcParen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a:cs typeface="ＭＳ Ｐゴシック" pitchFamily="-108" charset="-128"/>
              </a:rPr>
              <a:t>engage in the routines in a way that is consistent with school-wide expectations/norms</a:t>
            </a: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ＭＳ Ｐゴシック" pitchFamily="-108" charset="-128"/>
            </a:endParaRPr>
          </a:p>
        </p:txBody>
      </p:sp>
      <p:sp>
        <p:nvSpPr>
          <p:cNvPr id="2" name="Left Arrow 1">
            <a:extLst>
              <a:ext uri="{FF2B5EF4-FFF2-40B4-BE49-F238E27FC236}">
                <a16:creationId xmlns:a16="http://schemas.microsoft.com/office/drawing/2014/main" id="{1A3C3703-3290-3647-84B0-2B7B49DD4DAD}"/>
              </a:ext>
            </a:extLst>
          </p:cNvPr>
          <p:cNvSpPr/>
          <p:nvPr/>
        </p:nvSpPr>
        <p:spPr>
          <a:xfrm>
            <a:off x="7514704" y="1487455"/>
            <a:ext cx="4677295" cy="1659471"/>
          </a:xfrm>
          <a:prstGeom prst="leftArrow">
            <a:avLst>
              <a:gd name="adj1" fmla="val 62917"/>
              <a:gd name="adj2" fmla="val 70299"/>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General description </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of what each expectation looks like &amp; sounds like.</a:t>
            </a:r>
          </a:p>
        </p:txBody>
      </p:sp>
      <p:sp>
        <p:nvSpPr>
          <p:cNvPr id="12" name="Left Arrow 11">
            <a:extLst>
              <a:ext uri="{FF2B5EF4-FFF2-40B4-BE49-F238E27FC236}">
                <a16:creationId xmlns:a16="http://schemas.microsoft.com/office/drawing/2014/main" id="{0B3EA199-5561-324E-BF86-65F17BE2BB0E}"/>
              </a:ext>
            </a:extLst>
          </p:cNvPr>
          <p:cNvSpPr/>
          <p:nvPr/>
        </p:nvSpPr>
        <p:spPr>
          <a:xfrm>
            <a:off x="7514704" y="2551650"/>
            <a:ext cx="4677295" cy="1659471"/>
          </a:xfrm>
          <a:prstGeom prst="leftArrow">
            <a:avLst>
              <a:gd name="adj1" fmla="val 62917"/>
              <a:gd name="adj2" fmla="val 70299"/>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Consider effective </a:t>
            </a: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environmental design </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to promote desired behavior</a:t>
            </a:r>
          </a:p>
        </p:txBody>
      </p:sp>
      <p:sp>
        <p:nvSpPr>
          <p:cNvPr id="13" name="Left Arrow 12">
            <a:extLst>
              <a:ext uri="{FF2B5EF4-FFF2-40B4-BE49-F238E27FC236}">
                <a16:creationId xmlns:a16="http://schemas.microsoft.com/office/drawing/2014/main" id="{12CA32E4-ADBB-674D-8A47-7C7692AAD57E}"/>
              </a:ext>
            </a:extLst>
          </p:cNvPr>
          <p:cNvSpPr/>
          <p:nvPr/>
        </p:nvSpPr>
        <p:spPr>
          <a:xfrm>
            <a:off x="7514705" y="3615845"/>
            <a:ext cx="4677295" cy="1659471"/>
          </a:xfrm>
          <a:prstGeom prst="leftArrow">
            <a:avLst>
              <a:gd name="adj1" fmla="val 62917"/>
              <a:gd name="adj2" fmla="val 70299"/>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What </a:t>
            </a: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steps</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do students need to take to navigate the environment successfully?</a:t>
            </a:r>
          </a:p>
        </p:txBody>
      </p:sp>
      <p:sp>
        <p:nvSpPr>
          <p:cNvPr id="14" name="Left Arrow 13">
            <a:extLst>
              <a:ext uri="{FF2B5EF4-FFF2-40B4-BE49-F238E27FC236}">
                <a16:creationId xmlns:a16="http://schemas.microsoft.com/office/drawing/2014/main" id="{C525BBBC-5A48-5748-8F71-DF6C15DD900E}"/>
              </a:ext>
            </a:extLst>
          </p:cNvPr>
          <p:cNvSpPr/>
          <p:nvPr/>
        </p:nvSpPr>
        <p:spPr>
          <a:xfrm>
            <a:off x="7514705" y="4663938"/>
            <a:ext cx="4677295" cy="1659471"/>
          </a:xfrm>
          <a:prstGeom prst="leftArrow">
            <a:avLst>
              <a:gd name="adj1" fmla="val 62917"/>
              <a:gd name="adj2" fmla="val 70299"/>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What are a few </a:t>
            </a: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examples</a:t>
            </a: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that sample the range of expected behaviors (social skills)?</a:t>
            </a:r>
          </a:p>
        </p:txBody>
      </p:sp>
      <p:pic>
        <p:nvPicPr>
          <p:cNvPr id="5" name="Graphic 4" descr="Checklist">
            <a:extLst>
              <a:ext uri="{FF2B5EF4-FFF2-40B4-BE49-F238E27FC236}">
                <a16:creationId xmlns:a16="http://schemas.microsoft.com/office/drawing/2014/main" id="{08F0F277-204F-124C-A992-098C3C49D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33" y="3644928"/>
            <a:ext cx="914400" cy="914400"/>
          </a:xfrm>
          <a:prstGeom prst="rect">
            <a:avLst/>
          </a:prstGeom>
        </p:spPr>
      </p:pic>
      <p:pic>
        <p:nvPicPr>
          <p:cNvPr id="16" name="Graphic 15" descr="Hospital">
            <a:extLst>
              <a:ext uri="{FF2B5EF4-FFF2-40B4-BE49-F238E27FC236}">
                <a16:creationId xmlns:a16="http://schemas.microsoft.com/office/drawing/2014/main" id="{507A9567-1972-D846-BAE8-7460DC2F54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07" y="2539652"/>
            <a:ext cx="914400" cy="914400"/>
          </a:xfrm>
          <a:prstGeom prst="rect">
            <a:avLst/>
          </a:prstGeom>
        </p:spPr>
      </p:pic>
      <p:pic>
        <p:nvPicPr>
          <p:cNvPr id="18" name="Graphic 17" descr="Bus">
            <a:extLst>
              <a:ext uri="{FF2B5EF4-FFF2-40B4-BE49-F238E27FC236}">
                <a16:creationId xmlns:a16="http://schemas.microsoft.com/office/drawing/2014/main" id="{840A76B1-A138-1A47-8088-9BFAE9971D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223" y="2948751"/>
            <a:ext cx="725118" cy="725118"/>
          </a:xfrm>
          <a:prstGeom prst="rect">
            <a:avLst/>
          </a:prstGeom>
        </p:spPr>
      </p:pic>
      <p:sp>
        <p:nvSpPr>
          <p:cNvPr id="21" name="Rectangle 20">
            <a:extLst>
              <a:ext uri="{FF2B5EF4-FFF2-40B4-BE49-F238E27FC236}">
                <a16:creationId xmlns:a16="http://schemas.microsoft.com/office/drawing/2014/main" id="{AE369A4B-9EF0-1944-8685-0F4C71D060C8}"/>
              </a:ext>
            </a:extLst>
          </p:cNvPr>
          <p:cNvSpPr/>
          <p:nvPr/>
        </p:nvSpPr>
        <p:spPr>
          <a:xfrm>
            <a:off x="515526" y="1938781"/>
            <a:ext cx="156198" cy="459972"/>
          </a:xfrm>
          <a:prstGeom prst="rect">
            <a:avLst/>
          </a:prstGeom>
          <a:solidFill>
            <a:srgbClr val="FFD5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Graphic 19" descr="Table">
            <a:extLst>
              <a:ext uri="{FF2B5EF4-FFF2-40B4-BE49-F238E27FC236}">
                <a16:creationId xmlns:a16="http://schemas.microsoft.com/office/drawing/2014/main" id="{C694E0E4-420E-E846-8EB3-5DE905C382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365" y="1693032"/>
            <a:ext cx="914400" cy="914400"/>
          </a:xfrm>
          <a:prstGeom prst="rect">
            <a:avLst/>
          </a:prstGeom>
        </p:spPr>
      </p:pic>
      <p:sp>
        <p:nvSpPr>
          <p:cNvPr id="22" name="Rectangle 21">
            <a:extLst>
              <a:ext uri="{FF2B5EF4-FFF2-40B4-BE49-F238E27FC236}">
                <a16:creationId xmlns:a16="http://schemas.microsoft.com/office/drawing/2014/main" id="{70D7B5A3-FFB1-5148-BFE3-A59052D5FA44}"/>
              </a:ext>
            </a:extLst>
          </p:cNvPr>
          <p:cNvSpPr/>
          <p:nvPr/>
        </p:nvSpPr>
        <p:spPr>
          <a:xfrm>
            <a:off x="382178" y="5111750"/>
            <a:ext cx="438774" cy="381923"/>
          </a:xfrm>
          <a:prstGeom prst="rect">
            <a:avLst/>
          </a:prstGeom>
          <a:solidFill>
            <a:srgbClr val="FFD5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Graphic 22" descr="Table">
            <a:extLst>
              <a:ext uri="{FF2B5EF4-FFF2-40B4-BE49-F238E27FC236}">
                <a16:creationId xmlns:a16="http://schemas.microsoft.com/office/drawing/2014/main" id="{0F46D51D-3EA0-F442-98DA-623F0A0663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572" y="4856671"/>
            <a:ext cx="914400" cy="914400"/>
          </a:xfrm>
          <a:prstGeom prst="rect">
            <a:avLst/>
          </a:prstGeom>
        </p:spPr>
      </p:pic>
      <p:pic>
        <p:nvPicPr>
          <p:cNvPr id="19" name="Picture 18">
            <a:extLst>
              <a:ext uri="{FF2B5EF4-FFF2-40B4-BE49-F238E27FC236}">
                <a16:creationId xmlns:a16="http://schemas.microsoft.com/office/drawing/2014/main" id="{F761EE0E-70B8-CE4C-92D7-775E2017CD15}"/>
              </a:ext>
            </a:extLst>
          </p:cNvPr>
          <p:cNvPicPr>
            <a:picLocks noChangeAspect="1"/>
          </p:cNvPicPr>
          <p:nvPr/>
        </p:nvPicPr>
        <p:blipFill>
          <a:blip r:embed="rId11"/>
          <a:stretch>
            <a:fillRect/>
          </a:stretch>
        </p:blipFill>
        <p:spPr>
          <a:xfrm>
            <a:off x="11320272" y="6107962"/>
            <a:ext cx="836108" cy="750038"/>
          </a:xfrm>
          <a:prstGeom prst="ellipse">
            <a:avLst/>
          </a:prstGeom>
          <a:ln w="19050">
            <a:solidFill>
              <a:schemeClr val="accent2">
                <a:lumMod val="50000"/>
              </a:schemeClr>
            </a:solidFill>
          </a:ln>
        </p:spPr>
      </p:pic>
    </p:spTree>
    <p:extLst>
      <p:ext uri="{BB962C8B-B14F-4D97-AF65-F5344CB8AC3E}">
        <p14:creationId xmlns:p14="http://schemas.microsoft.com/office/powerpoint/2010/main" val="272669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par>
                                <p:cTn id="13" presetID="22" presetClass="exit" presetSubtype="2" fill="hold" grpId="1" nodeType="withEffect">
                                  <p:stCondLst>
                                    <p:cond delay="0"/>
                                  </p:stCondLst>
                                  <p:childTnLst>
                                    <p:animEffect transition="out" filter="wipe(right)">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par>
                                <p:cTn id="21" presetID="22" presetClass="exit" presetSubtype="2" fill="hold" grpId="1" nodeType="withEffect">
                                  <p:stCondLst>
                                    <p:cond delay="0"/>
                                  </p:stCondLst>
                                  <p:childTnLst>
                                    <p:animEffect transition="out" filter="wipe(right)">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par>
                                <p:cTn id="29" presetID="22" presetClass="exit" presetSubtype="2" fill="hold" grpId="1" nodeType="withEffect">
                                  <p:stCondLst>
                                    <p:cond delay="0"/>
                                  </p:stCondLst>
                                  <p:childTnLst>
                                    <p:animEffect transition="out" filter="wipe(right)">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 grpId="0" animBg="1"/>
      <p:bldP spid="12" grpId="1" animBg="1"/>
      <p:bldP spid="13" grpId="0" animBg="1"/>
      <p:bldP spid="13" grpId="1"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6" name="Group 5">
            <a:extLst>
              <a:ext uri="{FF2B5EF4-FFF2-40B4-BE49-F238E27FC236}">
                <a16:creationId xmlns:a16="http://schemas.microsoft.com/office/drawing/2014/main" id="{A66B756C-7D88-AE47-BDF2-12A8CEA31075}"/>
              </a:ext>
            </a:extLst>
          </p:cNvPr>
          <p:cNvGrpSpPr/>
          <p:nvPr/>
        </p:nvGrpSpPr>
        <p:grpSpPr>
          <a:xfrm>
            <a:off x="74572" y="191518"/>
            <a:ext cx="1864087" cy="1435577"/>
            <a:chOff x="3670483" y="0"/>
            <a:chExt cx="2096597" cy="1649759"/>
          </a:xfrm>
          <a:solidFill>
            <a:schemeClr val="bg1"/>
          </a:solidFill>
        </p:grpSpPr>
        <p:sp>
          <p:nvSpPr>
            <p:cNvPr id="7" name="Oval 6">
              <a:extLst>
                <a:ext uri="{FF2B5EF4-FFF2-40B4-BE49-F238E27FC236}">
                  <a16:creationId xmlns:a16="http://schemas.microsoft.com/office/drawing/2014/main" id="{D99E5097-9FB9-FA45-948D-9C9709B4BC8D}"/>
                </a:ext>
              </a:extLst>
            </p:cNvPr>
            <p:cNvSpPr/>
            <p:nvPr/>
          </p:nvSpPr>
          <p:spPr>
            <a:xfrm>
              <a:off x="3670483" y="0"/>
              <a:ext cx="2096597" cy="1649759"/>
            </a:xfrm>
            <a:prstGeom prst="ellipse">
              <a:avLst/>
            </a:prstGeom>
            <a:grpFill/>
            <a:ln w="38100" cmpd="sng">
              <a:solidFill>
                <a:schemeClr val="accent5"/>
              </a:solidFill>
            </a:ln>
          </p:spPr>
          <p:style>
            <a:lnRef idx="0">
              <a:scrgbClr r="0" g="0" b="0"/>
            </a:lnRef>
            <a:fillRef idx="3">
              <a:scrgbClr r="0" g="0" b="0"/>
            </a:fillRef>
            <a:effectRef idx="2">
              <a:schemeClr val="accent6">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7A8F1E60-265D-5445-BE1A-536DF9334380}"/>
                </a:ext>
              </a:extLst>
            </p:cNvPr>
            <p:cNvSpPr txBox="1"/>
            <p:nvPr/>
          </p:nvSpPr>
          <p:spPr>
            <a:xfrm>
              <a:off x="4016457" y="313789"/>
              <a:ext cx="1404647" cy="102217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3"/>
                  </a:solidFill>
                  <a:latin typeface="+mn-lt"/>
                </a:rPr>
                <a:t>Define</a:t>
              </a:r>
            </a:p>
          </p:txBody>
        </p:sp>
      </p:grpSp>
      <p:sp>
        <p:nvSpPr>
          <p:cNvPr id="9" name="Title 2">
            <a:extLst>
              <a:ext uri="{FF2B5EF4-FFF2-40B4-BE49-F238E27FC236}">
                <a16:creationId xmlns:a16="http://schemas.microsoft.com/office/drawing/2014/main" id="{0637D3FF-8971-2A41-A889-BCC63868D394}"/>
              </a:ext>
            </a:extLst>
          </p:cNvPr>
          <p:cNvSpPr>
            <a:spLocks noGrp="1"/>
          </p:cNvSpPr>
          <p:nvPr>
            <p:ph type="title"/>
          </p:nvPr>
        </p:nvSpPr>
        <p:spPr>
          <a:xfrm>
            <a:off x="1938657" y="310266"/>
            <a:ext cx="7105874" cy="634200"/>
          </a:xfrm>
        </p:spPr>
        <p:txBody>
          <a:bodyPr/>
          <a:lstStyle/>
          <a:p>
            <a:r>
              <a:rPr lang="en-US" sz="4400" dirty="0"/>
              <a:t>Behavioral Expectations</a:t>
            </a:r>
          </a:p>
        </p:txBody>
      </p:sp>
      <p:sp>
        <p:nvSpPr>
          <p:cNvPr id="3" name="TextBox 2">
            <a:extLst>
              <a:ext uri="{FF2B5EF4-FFF2-40B4-BE49-F238E27FC236}">
                <a16:creationId xmlns:a16="http://schemas.microsoft.com/office/drawing/2014/main" id="{F7738D16-A1F5-3944-AFE2-8FAAFA6A166E}"/>
              </a:ext>
            </a:extLst>
          </p:cNvPr>
          <p:cNvSpPr txBox="1"/>
          <p:nvPr/>
        </p:nvSpPr>
        <p:spPr>
          <a:xfrm>
            <a:off x="263020" y="1720840"/>
            <a:ext cx="2877745" cy="3631763"/>
          </a:xfrm>
          <a:prstGeom prst="rect">
            <a:avLst/>
          </a:prstGeom>
          <a:noFill/>
        </p:spPr>
        <p:txBody>
          <a:bodyPr wrap="square" rtlCol="0">
            <a:spAutoFit/>
          </a:bodyPr>
          <a:lstStyle/>
          <a:p>
            <a:r>
              <a:rPr lang="en-US" sz="2400" b="1" dirty="0">
                <a:solidFill>
                  <a:schemeClr val="accent6">
                    <a:lumMod val="50000"/>
                  </a:schemeClr>
                </a:solidFill>
                <a:ea typeface="ＭＳ Ｐゴシック"/>
                <a:cs typeface="ＭＳ Ｐゴシック" pitchFamily="-108" charset="-128"/>
              </a:rPr>
              <a:t>Operationally define</a:t>
            </a:r>
            <a:r>
              <a:rPr lang="en-US" sz="2400" dirty="0">
                <a:solidFill>
                  <a:schemeClr val="accent6">
                    <a:lumMod val="50000"/>
                  </a:schemeClr>
                </a:solidFill>
                <a:ea typeface="ＭＳ Ｐゴシック"/>
                <a:cs typeface="ＭＳ Ｐゴシック" pitchFamily="-108" charset="-128"/>
              </a:rPr>
              <a:t> what expectations look like across all the routines and settings in your classroom.</a:t>
            </a:r>
          </a:p>
          <a:p>
            <a:endParaRPr lang="en-US" sz="1400" dirty="0">
              <a:solidFill>
                <a:schemeClr val="accent6">
                  <a:lumMod val="50000"/>
                </a:schemeClr>
              </a:solidFill>
              <a:ea typeface="ＭＳ Ｐゴシック" pitchFamily="-108" charset="-128"/>
              <a:cs typeface="ＭＳ Ｐゴシック" pitchFamily="-108" charset="-128"/>
            </a:endParaRPr>
          </a:p>
          <a:p>
            <a:r>
              <a:rPr lang="en-US" sz="2400" dirty="0">
                <a:solidFill>
                  <a:schemeClr val="accent6">
                    <a:lumMod val="50000"/>
                  </a:schemeClr>
                </a:solidFill>
                <a:ea typeface="ＭＳ Ｐゴシック" pitchFamily="-108" charset="-128"/>
                <a:cs typeface="ＭＳ Ｐゴシック" pitchFamily="-108" charset="-128"/>
              </a:rPr>
              <a:t>One way to do this is in a </a:t>
            </a:r>
            <a:r>
              <a:rPr lang="en-US" sz="2400" b="1" dirty="0">
                <a:solidFill>
                  <a:schemeClr val="accent6">
                    <a:lumMod val="50000"/>
                  </a:schemeClr>
                </a:solidFill>
                <a:ea typeface="ＭＳ Ｐゴシック" pitchFamily="-108" charset="-128"/>
                <a:cs typeface="ＭＳ Ｐゴシック" pitchFamily="-108" charset="-128"/>
              </a:rPr>
              <a:t>matrix</a:t>
            </a:r>
            <a:r>
              <a:rPr lang="en-US" sz="2400" dirty="0">
                <a:solidFill>
                  <a:schemeClr val="accent6">
                    <a:lumMod val="50000"/>
                  </a:schemeClr>
                </a:solidFill>
                <a:ea typeface="ＭＳ Ｐゴシック" pitchFamily="-108" charset="-128"/>
                <a:cs typeface="ＭＳ Ｐゴシック" pitchFamily="-108" charset="-128"/>
              </a:rPr>
              <a:t> format.</a:t>
            </a:r>
          </a:p>
          <a:p>
            <a:endParaRPr lang="en-US" sz="2400" dirty="0">
              <a:solidFill>
                <a:schemeClr val="accent6">
                  <a:lumMod val="50000"/>
                </a:schemeClr>
              </a:solidFill>
            </a:endParaRPr>
          </a:p>
        </p:txBody>
      </p:sp>
      <p:graphicFrame>
        <p:nvGraphicFramePr>
          <p:cNvPr id="2" name="Table 4">
            <a:extLst>
              <a:ext uri="{FF2B5EF4-FFF2-40B4-BE49-F238E27FC236}">
                <a16:creationId xmlns:a16="http://schemas.microsoft.com/office/drawing/2014/main" id="{87B172E8-921D-CD42-A990-34318DFFD155}"/>
              </a:ext>
            </a:extLst>
          </p:cNvPr>
          <p:cNvGraphicFramePr>
            <a:graphicFrameLocks noGrp="1"/>
          </p:cNvGraphicFramePr>
          <p:nvPr>
            <p:extLst>
              <p:ext uri="{D42A27DB-BD31-4B8C-83A1-F6EECF244321}">
                <p14:modId xmlns:p14="http://schemas.microsoft.com/office/powerpoint/2010/main" val="2338080915"/>
              </p:ext>
            </p:extLst>
          </p:nvPr>
        </p:nvGraphicFramePr>
        <p:xfrm>
          <a:off x="3013185" y="1488054"/>
          <a:ext cx="9104243" cy="5059680"/>
        </p:xfrm>
        <a:graphic>
          <a:graphicData uri="http://schemas.openxmlformats.org/drawingml/2006/table">
            <a:tbl>
              <a:tblPr firstRow="1" bandRow="1">
                <a:tableStyleId>{5C22544A-7EE6-4342-B048-85BDC9FD1C3A}</a:tableStyleId>
              </a:tblPr>
              <a:tblGrid>
                <a:gridCol w="1338469">
                  <a:extLst>
                    <a:ext uri="{9D8B030D-6E8A-4147-A177-3AD203B41FA5}">
                      <a16:colId xmlns:a16="http://schemas.microsoft.com/office/drawing/2014/main" val="1104521909"/>
                    </a:ext>
                  </a:extLst>
                </a:gridCol>
                <a:gridCol w="1749287">
                  <a:extLst>
                    <a:ext uri="{9D8B030D-6E8A-4147-A177-3AD203B41FA5}">
                      <a16:colId xmlns:a16="http://schemas.microsoft.com/office/drawing/2014/main" val="1875390765"/>
                    </a:ext>
                  </a:extLst>
                </a:gridCol>
                <a:gridCol w="1643270">
                  <a:extLst>
                    <a:ext uri="{9D8B030D-6E8A-4147-A177-3AD203B41FA5}">
                      <a16:colId xmlns:a16="http://schemas.microsoft.com/office/drawing/2014/main" val="1775678081"/>
                    </a:ext>
                  </a:extLst>
                </a:gridCol>
                <a:gridCol w="1524000">
                  <a:extLst>
                    <a:ext uri="{9D8B030D-6E8A-4147-A177-3AD203B41FA5}">
                      <a16:colId xmlns:a16="http://schemas.microsoft.com/office/drawing/2014/main" val="3693779560"/>
                    </a:ext>
                  </a:extLst>
                </a:gridCol>
                <a:gridCol w="1550504">
                  <a:extLst>
                    <a:ext uri="{9D8B030D-6E8A-4147-A177-3AD203B41FA5}">
                      <a16:colId xmlns:a16="http://schemas.microsoft.com/office/drawing/2014/main" val="1142413382"/>
                    </a:ext>
                  </a:extLst>
                </a:gridCol>
                <a:gridCol w="1298713">
                  <a:extLst>
                    <a:ext uri="{9D8B030D-6E8A-4147-A177-3AD203B41FA5}">
                      <a16:colId xmlns:a16="http://schemas.microsoft.com/office/drawing/2014/main" val="2809093096"/>
                    </a:ext>
                  </a:extLst>
                </a:gridCol>
              </a:tblGrid>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rgbClr val="0070C0"/>
                          </a:solidFill>
                        </a:rPr>
                        <a:t>Entering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rgbClr val="0070C0"/>
                          </a:solidFill>
                        </a:rPr>
                        <a:t>Lecture/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rgbClr val="0070C0"/>
                          </a:solidFill>
                        </a:rPr>
                        <a:t>Work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rgbClr val="0070C0"/>
                          </a:solidFill>
                        </a:rPr>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rgbClr val="0070C0"/>
                          </a:solidFill>
                        </a:rPr>
                        <a:t>Leaving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468152"/>
                  </a:ext>
                </a:extLst>
              </a:tr>
              <a:tr h="370840">
                <a:tc>
                  <a:txBody>
                    <a:bodyPr/>
                    <a:lstStyle/>
                    <a:p>
                      <a:r>
                        <a:rPr lang="en-US" sz="1800" b="1" dirty="0">
                          <a:solidFill>
                            <a:schemeClr val="accent1">
                              <a:lumMod val="75000"/>
                            </a:schemeClr>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Enter calmly.</a:t>
                      </a:r>
                    </a:p>
                    <a:p>
                      <a:r>
                        <a:rPr lang="en-US" sz="1400" dirty="0"/>
                        <a:t>Be seated before the bell rings.</a:t>
                      </a:r>
                    </a:p>
                    <a:p>
                      <a:r>
                        <a:rPr lang="en-US" sz="1400" dirty="0"/>
                        <a:t>Keep hands off other people’s property.</a:t>
                      </a:r>
                    </a:p>
                    <a:p>
                      <a:r>
                        <a:rPr lang="en-US" sz="1400" dirty="0"/>
                        <a:t>Leave desks and chairs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Listen attentively.</a:t>
                      </a:r>
                    </a:p>
                    <a:p>
                      <a:r>
                        <a:rPr lang="en-US" sz="1400" dirty="0"/>
                        <a:t>Wait for your turn.</a:t>
                      </a:r>
                    </a:p>
                    <a:p>
                      <a:r>
                        <a:rPr lang="en-US" sz="1400" dirty="0"/>
                        <a:t>Have a positive attitude.</a:t>
                      </a:r>
                    </a:p>
                    <a:p>
                      <a:r>
                        <a:rPr lang="en-US" sz="1400" dirty="0"/>
                        <a:t>Keep feet on the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Work quietly.</a:t>
                      </a:r>
                    </a:p>
                    <a:p>
                      <a:r>
                        <a:rPr lang="en-US" sz="1400" dirty="0"/>
                        <a:t>Do your share in group projects.</a:t>
                      </a:r>
                    </a:p>
                    <a:p>
                      <a:r>
                        <a:rPr lang="en-US" sz="1400" dirty="0"/>
                        <a:t>Be cooperative.</a:t>
                      </a:r>
                    </a:p>
                    <a:p>
                      <a:r>
                        <a:rPr lang="en-US" sz="1400" dirty="0"/>
                        <a:t>Keep area clean.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Keep off until needed.</a:t>
                      </a:r>
                    </a:p>
                    <a:p>
                      <a:r>
                        <a:rPr lang="en-US" sz="1400" dirty="0"/>
                        <a:t>Turn off volume.</a:t>
                      </a:r>
                    </a:p>
                    <a:p>
                      <a:r>
                        <a:rPr lang="en-US" sz="1400" dirty="0"/>
                        <a:t>Use gently and carefully.</a:t>
                      </a:r>
                    </a:p>
                    <a:p>
                      <a:r>
                        <a:rPr lang="en-US" sz="1400" dirty="0"/>
                        <a:t>Download large files after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Stay in your seat.</a:t>
                      </a:r>
                    </a:p>
                    <a:p>
                      <a:r>
                        <a:rPr lang="en-US" sz="1400" dirty="0"/>
                        <a:t>Clean up around your desk.</a:t>
                      </a:r>
                    </a:p>
                    <a:p>
                      <a:r>
                        <a:rPr lang="en-US" sz="1400" dirty="0"/>
                        <a:t>Push chairs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537565"/>
                  </a:ext>
                </a:extLst>
              </a:tr>
              <a:tr h="370840">
                <a:tc>
                  <a:txBody>
                    <a:bodyPr/>
                    <a:lstStyle/>
                    <a:p>
                      <a:r>
                        <a:rPr lang="en-US" sz="1800" b="1" dirty="0">
                          <a:solidFill>
                            <a:schemeClr val="accent1">
                              <a:lumMod val="75000"/>
                            </a:schemeClr>
                          </a:solidFill>
                        </a:rPr>
                        <a:t>Be Responsible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Have books and materials out and ready to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Take notes.</a:t>
                      </a:r>
                    </a:p>
                    <a:p>
                      <a:r>
                        <a:rPr lang="en-US" sz="1400" dirty="0"/>
                        <a:t>Meet deadlines.</a:t>
                      </a:r>
                    </a:p>
                    <a:p>
                      <a:r>
                        <a:rPr lang="en-US" sz="1400" dirty="0"/>
                        <a:t>Focus on your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Follow directions.</a:t>
                      </a:r>
                    </a:p>
                    <a:p>
                      <a:r>
                        <a:rPr lang="en-US" sz="1400" dirty="0"/>
                        <a:t>Get help when needed.</a:t>
                      </a:r>
                    </a:p>
                    <a:p>
                      <a:r>
                        <a:rPr lang="en-US" sz="1400" dirty="0"/>
                        <a:t>Do your own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Stay on task.</a:t>
                      </a:r>
                    </a:p>
                    <a:p>
                      <a:r>
                        <a:rPr lang="en-US" sz="1400" dirty="0"/>
                        <a:t>Text/call people only during allowed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Return supplies.</a:t>
                      </a:r>
                    </a:p>
                    <a:p>
                      <a:r>
                        <a:rPr lang="en-US" sz="1400" dirty="0"/>
                        <a:t>Report accidents promptly.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055617"/>
                  </a:ext>
                </a:extLst>
              </a:tr>
              <a:tr h="370840">
                <a:tc>
                  <a:txBody>
                    <a:bodyPr/>
                    <a:lstStyle/>
                    <a:p>
                      <a:r>
                        <a:rPr lang="en-US" sz="1800" b="1" dirty="0">
                          <a:solidFill>
                            <a:schemeClr val="accent1">
                              <a:lumMod val="75000"/>
                            </a:schemeClr>
                          </a:solidFill>
                        </a:rPr>
                        <a:t>Be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Be thoughtful and considerate of others.</a:t>
                      </a:r>
                    </a:p>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Let others do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Model digital citizenship.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Leave calmly when dismissed.</a:t>
                      </a:r>
                    </a:p>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2659103"/>
                  </a:ext>
                </a:extLst>
              </a:tr>
              <a:tr h="370840">
                <a:tc>
                  <a:txBody>
                    <a:bodyPr/>
                    <a:lstStyle/>
                    <a:p>
                      <a:r>
                        <a:rPr lang="en-US" sz="1800" b="1" dirty="0">
                          <a:solidFill>
                            <a:schemeClr val="accent1">
                              <a:lumMod val="75000"/>
                            </a:schemeClr>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Bring all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Remain in your seat.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Use time wisely.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Have computer charged and ready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Know expectations for next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7374162"/>
                  </a:ext>
                </a:extLst>
              </a:tr>
            </a:tbl>
          </a:graphicData>
        </a:graphic>
      </p:graphicFrame>
    </p:spTree>
    <p:extLst>
      <p:ext uri="{BB962C8B-B14F-4D97-AF65-F5344CB8AC3E}">
        <p14:creationId xmlns:p14="http://schemas.microsoft.com/office/powerpoint/2010/main" val="355888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aphicFrame>
        <p:nvGraphicFramePr>
          <p:cNvPr id="110" name="Group 64">
            <a:extLst>
              <a:ext uri="{FF2B5EF4-FFF2-40B4-BE49-F238E27FC236}">
                <a16:creationId xmlns:a16="http://schemas.microsoft.com/office/drawing/2014/main" id="{49C231B8-B018-CB40-8324-DECD569181CC}"/>
              </a:ext>
            </a:extLst>
          </p:cNvPr>
          <p:cNvGraphicFramePr>
            <a:graphicFrameLocks noGrp="1"/>
          </p:cNvGraphicFramePr>
          <p:nvPr>
            <p:extLst>
              <p:ext uri="{D42A27DB-BD31-4B8C-83A1-F6EECF244321}">
                <p14:modId xmlns:p14="http://schemas.microsoft.com/office/powerpoint/2010/main" val="3147714806"/>
              </p:ext>
            </p:extLst>
          </p:nvPr>
        </p:nvGraphicFramePr>
        <p:xfrm>
          <a:off x="0" y="0"/>
          <a:ext cx="11817198" cy="6704892"/>
        </p:xfrm>
        <a:graphic>
          <a:graphicData uri="http://schemas.openxmlformats.org/drawingml/2006/table">
            <a:tbl>
              <a:tblPr/>
              <a:tblGrid>
                <a:gridCol w="448574">
                  <a:extLst>
                    <a:ext uri="{9D8B030D-6E8A-4147-A177-3AD203B41FA5}">
                      <a16:colId xmlns:a16="http://schemas.microsoft.com/office/drawing/2014/main" val="20000"/>
                    </a:ext>
                  </a:extLst>
                </a:gridCol>
                <a:gridCol w="1459997">
                  <a:extLst>
                    <a:ext uri="{9D8B030D-6E8A-4147-A177-3AD203B41FA5}">
                      <a16:colId xmlns:a16="http://schemas.microsoft.com/office/drawing/2014/main" val="20001"/>
                    </a:ext>
                  </a:extLst>
                </a:gridCol>
                <a:gridCol w="1497788">
                  <a:extLst>
                    <a:ext uri="{9D8B030D-6E8A-4147-A177-3AD203B41FA5}">
                      <a16:colId xmlns:a16="http://schemas.microsoft.com/office/drawing/2014/main" val="20002"/>
                    </a:ext>
                  </a:extLst>
                </a:gridCol>
                <a:gridCol w="1334952">
                  <a:extLst>
                    <a:ext uri="{9D8B030D-6E8A-4147-A177-3AD203B41FA5}">
                      <a16:colId xmlns:a16="http://schemas.microsoft.com/office/drawing/2014/main" val="20003"/>
                    </a:ext>
                  </a:extLst>
                </a:gridCol>
                <a:gridCol w="1574776">
                  <a:extLst>
                    <a:ext uri="{9D8B030D-6E8A-4147-A177-3AD203B41FA5}">
                      <a16:colId xmlns:a16="http://schemas.microsoft.com/office/drawing/2014/main" val="20004"/>
                    </a:ext>
                  </a:extLst>
                </a:gridCol>
                <a:gridCol w="1324342">
                  <a:extLst>
                    <a:ext uri="{9D8B030D-6E8A-4147-A177-3AD203B41FA5}">
                      <a16:colId xmlns:a16="http://schemas.microsoft.com/office/drawing/2014/main" val="20005"/>
                    </a:ext>
                  </a:extLst>
                </a:gridCol>
                <a:gridCol w="1250060">
                  <a:extLst>
                    <a:ext uri="{9D8B030D-6E8A-4147-A177-3AD203B41FA5}">
                      <a16:colId xmlns:a16="http://schemas.microsoft.com/office/drawing/2014/main" val="20006"/>
                    </a:ext>
                  </a:extLst>
                </a:gridCol>
                <a:gridCol w="1462294">
                  <a:extLst>
                    <a:ext uri="{9D8B030D-6E8A-4147-A177-3AD203B41FA5}">
                      <a16:colId xmlns:a16="http://schemas.microsoft.com/office/drawing/2014/main" val="20007"/>
                    </a:ext>
                  </a:extLst>
                </a:gridCol>
                <a:gridCol w="1464415">
                  <a:extLst>
                    <a:ext uri="{9D8B030D-6E8A-4147-A177-3AD203B41FA5}">
                      <a16:colId xmlns:a16="http://schemas.microsoft.com/office/drawing/2014/main" val="20008"/>
                    </a:ext>
                  </a:extLst>
                </a:gridCol>
              </a:tblGrid>
              <a:tr h="703897">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1" i="0" u="none" strike="noStrike" cap="none" normalizeH="0" baseline="0" dirty="0">
                          <a:ln>
                            <a:noFill/>
                          </a:ln>
                          <a:solidFill>
                            <a:schemeClr val="bg1"/>
                          </a:solidFill>
                          <a:effectLst/>
                          <a:latin typeface="Arial"/>
                          <a:ea typeface="Arial" pitchFamily="-1" charset="0"/>
                          <a:cs typeface="Arial"/>
                        </a:rPr>
                        <a:t>SCHOOL-WIDE </a:t>
                      </a:r>
                    </a:p>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0" i="0" u="none" strike="noStrike" cap="none" normalizeH="0" baseline="0" dirty="0">
                          <a:ln>
                            <a:noFill/>
                          </a:ln>
                          <a:solidFill>
                            <a:schemeClr val="bg1"/>
                          </a:solidFill>
                          <a:effectLst/>
                          <a:latin typeface="Arial"/>
                          <a:ea typeface="Arial" pitchFamily="-1" charset="0"/>
                          <a:cs typeface="Arial"/>
                        </a:rPr>
                        <a:t>Teaching</a:t>
                      </a:r>
                    </a:p>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0" i="0" u="none" strike="noStrike" cap="none" normalizeH="0" baseline="0" dirty="0">
                          <a:ln>
                            <a:noFill/>
                          </a:ln>
                          <a:solidFill>
                            <a:schemeClr val="bg1"/>
                          </a:solidFill>
                          <a:effectLst/>
                          <a:latin typeface="Arial"/>
                          <a:ea typeface="Arial" pitchFamily="-1" charset="0"/>
                          <a:cs typeface="Arial"/>
                        </a:rPr>
                        <a:t>Matrix</a:t>
                      </a:r>
                    </a:p>
                  </a:txBody>
                  <a:tcPr marL="51435" marR="51435" marT="25717" marB="25717"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accent5">
                        <a:lumMod val="75000"/>
                      </a:schemeClr>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Arial" pitchFamily="-1" charset="0"/>
                          <a:cs typeface="Arial"/>
                        </a:rPr>
                        <a:t>SETTING/ROUTINE</a:t>
                      </a:r>
                      <a:endParaRPr kumimoji="0" lang="en-US" sz="2000" b="0" i="0" u="none" strike="noStrike" cap="none" normalizeH="0" baseline="0" dirty="0">
                        <a:ln>
                          <a:noFill/>
                        </a:ln>
                        <a:solidFill>
                          <a:schemeClr val="tx1"/>
                        </a:solidFill>
                        <a:effectLst/>
                        <a:latin typeface="Arial"/>
                        <a:ea typeface="Times New Roman" pitchFamily="-1" charset="0"/>
                        <a:cs typeface="Times New Roman"/>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7648">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All Settings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Hallways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Playgrounds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Cafeteria</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Library/</a:t>
                      </a:r>
                      <a:endParaRPr kumimoji="0" lang="en-US" sz="1600" b="1"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Computer Lab</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Assembly</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Bus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1"/>
                  </a:ext>
                </a:extLst>
              </a:tr>
              <a:tr h="1671754">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itchFamily="-1" charset="0"/>
                        <a:ea typeface="Arial" pitchFamily="-1" charset="0"/>
                        <a:cs typeface="Arial" pitchFamily="-1" charset="0"/>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Times New Roman" pitchFamily="-1" charset="0"/>
                          <a:cs typeface="Times New Roman"/>
                        </a:rPr>
                        <a:t>Respect Ourselves</a:t>
                      </a:r>
                      <a:endParaRPr kumimoji="0" lang="en-US" sz="20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Be on task.</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Give your best effort.</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Be prepared.</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Walk.</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Have a plan.</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Eat all your food.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Select healthy foods.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Study, read, compute.</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Sit in one spot.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Watch for your stop.</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671754">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Times New Roman" pitchFamily="-1" charset="0"/>
                          <a:cs typeface="Times New Roman"/>
                        </a:rPr>
                        <a:t>Respect Others</a:t>
                      </a:r>
                      <a:endParaRPr kumimoji="0" lang="en-US" sz="20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kind.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Hands/feet to self.</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Help/share with others.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Use normal voice volume.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Walk to right.</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Play safe.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Include others.</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Share equipment.</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Practice good table manners</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Arial" pitchFamily="-1" charset="0"/>
                          <a:cs typeface="Arial"/>
                        </a:rPr>
                        <a:t>Whisper.</a:t>
                      </a:r>
                      <a:endParaRPr kumimoji="0" lang="en-US" sz="1800" b="0" i="0" u="none" strike="noStrike" cap="none" normalizeH="0" baseline="0" dirty="0">
                        <a:ln>
                          <a:noFill/>
                        </a:ln>
                        <a:solidFill>
                          <a:schemeClr val="tx1"/>
                        </a:solidFill>
                        <a:effectLst/>
                        <a:latin typeface="Arial"/>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Return books.</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Listen/watch.</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Use appropriate applause.</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Use a quiet voice.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Stay in your seat.</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759839">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Times New Roman" pitchFamily="-1" charset="0"/>
                          <a:cs typeface="Times New Roman"/>
                        </a:rPr>
                        <a:t>Respect Property</a:t>
                      </a:r>
                      <a:endParaRPr kumimoji="0" lang="en-US" sz="20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Recycle.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Clean up after self.</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Pick up litter.</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Maintain physical space.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equipment properly.</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Put litter in garbage can.</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Replace trays &amp; utensils.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Clean up eating area.</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Push in chairs.</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Treat books carefully.</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Pick up.</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Treat chairs appropriately.</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Wipe your feet.</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Sit appropriately.</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11" name="Left Arrow 4">
            <a:extLst>
              <a:ext uri="{FF2B5EF4-FFF2-40B4-BE49-F238E27FC236}">
                <a16:creationId xmlns:a16="http://schemas.microsoft.com/office/drawing/2014/main" id="{58FA0481-0412-F54A-9268-355A7B90A198}"/>
              </a:ext>
            </a:extLst>
          </p:cNvPr>
          <p:cNvSpPr>
            <a:spLocks noChangeArrowheads="1"/>
          </p:cNvSpPr>
          <p:nvPr/>
        </p:nvSpPr>
        <p:spPr bwMode="auto">
          <a:xfrm rot="19920504">
            <a:off x="1935628" y="2495549"/>
            <a:ext cx="4091188" cy="1114425"/>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algn="ctr"/>
            <a:r>
              <a:rPr lang="en-US" sz="2800" dirty="0">
                <a:solidFill>
                  <a:srgbClr val="FFFFFF"/>
                </a:solidFill>
              </a:rPr>
              <a:t>1.  SOCIAL SKILL</a:t>
            </a:r>
          </a:p>
        </p:txBody>
      </p:sp>
      <p:sp>
        <p:nvSpPr>
          <p:cNvPr id="112" name="Left Arrow 5">
            <a:extLst>
              <a:ext uri="{FF2B5EF4-FFF2-40B4-BE49-F238E27FC236}">
                <a16:creationId xmlns:a16="http://schemas.microsoft.com/office/drawing/2014/main" id="{9833495F-C303-1C45-A81E-BB99B45CA020}"/>
              </a:ext>
            </a:extLst>
          </p:cNvPr>
          <p:cNvSpPr>
            <a:spLocks noChangeArrowheads="1"/>
          </p:cNvSpPr>
          <p:nvPr/>
        </p:nvSpPr>
        <p:spPr bwMode="auto">
          <a:xfrm rot="2195919">
            <a:off x="7030186" y="2726065"/>
            <a:ext cx="4617289" cy="1331693"/>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algn="ctr"/>
            <a:r>
              <a:rPr lang="en-US" sz="2800" dirty="0">
                <a:solidFill>
                  <a:srgbClr val="FFFFFF"/>
                </a:solidFill>
              </a:rPr>
              <a:t>2.  NATURAL CONTEXT</a:t>
            </a:r>
          </a:p>
        </p:txBody>
      </p:sp>
      <p:sp>
        <p:nvSpPr>
          <p:cNvPr id="113" name="Right Arrow 7">
            <a:extLst>
              <a:ext uri="{FF2B5EF4-FFF2-40B4-BE49-F238E27FC236}">
                <a16:creationId xmlns:a16="http://schemas.microsoft.com/office/drawing/2014/main" id="{F61738BF-CCE0-274B-9E3A-AB52CCA500B6}"/>
              </a:ext>
            </a:extLst>
          </p:cNvPr>
          <p:cNvSpPr>
            <a:spLocks noChangeArrowheads="1"/>
          </p:cNvSpPr>
          <p:nvPr/>
        </p:nvSpPr>
        <p:spPr bwMode="auto">
          <a:xfrm rot="20150377">
            <a:off x="2393968" y="4888200"/>
            <a:ext cx="4670945" cy="1114425"/>
          </a:xfrm>
          <a:prstGeom prst="rightArrow">
            <a:avLst>
              <a:gd name="adj1" fmla="val 50000"/>
              <a:gd name="adj2" fmla="val 50001"/>
            </a:avLst>
          </a:prstGeom>
          <a:solidFill>
            <a:schemeClr val="accent6"/>
          </a:solidFill>
          <a:ln w="9525">
            <a:solidFill>
              <a:schemeClr val="accent6"/>
            </a:solidFill>
            <a:round/>
            <a:headEnd/>
            <a:tailEnd/>
          </a:ln>
        </p:spPr>
        <p:txBody>
          <a:bodyPr lIns="51359" tIns="25677" rIns="51359" bIns="25677">
            <a:prstTxWarp prst="textNoShape">
              <a:avLst/>
            </a:prstTxWarp>
          </a:bodyPr>
          <a:lstStyle/>
          <a:p>
            <a:pPr algn="ctr"/>
            <a:r>
              <a:rPr lang="en-US" sz="2800" dirty="0">
                <a:solidFill>
                  <a:srgbClr val="FFFFFF"/>
                </a:solidFill>
              </a:rPr>
              <a:t>3.  BEHAVIOR EXAMPLES</a:t>
            </a:r>
          </a:p>
        </p:txBody>
      </p:sp>
      <p:sp>
        <p:nvSpPr>
          <p:cNvPr id="4" name="TextBox 3">
            <a:extLst>
              <a:ext uri="{FF2B5EF4-FFF2-40B4-BE49-F238E27FC236}">
                <a16:creationId xmlns:a16="http://schemas.microsoft.com/office/drawing/2014/main" id="{3422488C-54BA-8C44-B321-AC07D5AF8CFC}"/>
              </a:ext>
            </a:extLst>
          </p:cNvPr>
          <p:cNvSpPr txBox="1"/>
          <p:nvPr/>
        </p:nvSpPr>
        <p:spPr>
          <a:xfrm rot="16200000">
            <a:off x="-1348939" y="3796453"/>
            <a:ext cx="3078150" cy="369332"/>
          </a:xfrm>
          <a:prstGeom prst="rect">
            <a:avLst/>
          </a:prstGeom>
          <a:noFill/>
        </p:spPr>
        <p:txBody>
          <a:bodyPr wrap="none" rtlCol="0">
            <a:spAutoFit/>
          </a:bodyPr>
          <a:lstStyle/>
          <a:p>
            <a:r>
              <a:rPr lang="en-US" b="1" dirty="0"/>
              <a:t> SCHOOL-WIDE EXPECTATIONS</a:t>
            </a:r>
          </a:p>
        </p:txBody>
      </p:sp>
      <p:graphicFrame>
        <p:nvGraphicFramePr>
          <p:cNvPr id="7" name="Group 64">
            <a:extLst>
              <a:ext uri="{FF2B5EF4-FFF2-40B4-BE49-F238E27FC236}">
                <a16:creationId xmlns:a16="http://schemas.microsoft.com/office/drawing/2014/main" id="{E88806AF-F21B-0146-B2AB-6E0CFA2DBFF9}"/>
              </a:ext>
            </a:extLst>
          </p:cNvPr>
          <p:cNvGraphicFramePr>
            <a:graphicFrameLocks noGrp="1"/>
          </p:cNvGraphicFramePr>
          <p:nvPr>
            <p:extLst>
              <p:ext uri="{D42A27DB-BD31-4B8C-83A1-F6EECF244321}">
                <p14:modId xmlns:p14="http://schemas.microsoft.com/office/powerpoint/2010/main" val="3056881761"/>
              </p:ext>
            </p:extLst>
          </p:nvPr>
        </p:nvGraphicFramePr>
        <p:xfrm>
          <a:off x="1924343" y="1601545"/>
          <a:ext cx="9900673" cy="5103347"/>
        </p:xfrm>
        <a:graphic>
          <a:graphicData uri="http://schemas.openxmlformats.org/drawingml/2006/table">
            <a:tbl>
              <a:tblPr/>
              <a:tblGrid>
                <a:gridCol w="2123931">
                  <a:extLst>
                    <a:ext uri="{9D8B030D-6E8A-4147-A177-3AD203B41FA5}">
                      <a16:colId xmlns:a16="http://schemas.microsoft.com/office/drawing/2014/main" val="20002"/>
                    </a:ext>
                  </a:extLst>
                </a:gridCol>
                <a:gridCol w="1893022">
                  <a:extLst>
                    <a:ext uri="{9D8B030D-6E8A-4147-A177-3AD203B41FA5}">
                      <a16:colId xmlns:a16="http://schemas.microsoft.com/office/drawing/2014/main" val="20003"/>
                    </a:ext>
                  </a:extLst>
                </a:gridCol>
                <a:gridCol w="2233103">
                  <a:extLst>
                    <a:ext uri="{9D8B030D-6E8A-4147-A177-3AD203B41FA5}">
                      <a16:colId xmlns:a16="http://schemas.microsoft.com/office/drawing/2014/main" val="20004"/>
                    </a:ext>
                  </a:extLst>
                </a:gridCol>
                <a:gridCol w="1877976">
                  <a:extLst>
                    <a:ext uri="{9D8B030D-6E8A-4147-A177-3AD203B41FA5}">
                      <a16:colId xmlns:a16="http://schemas.microsoft.com/office/drawing/2014/main" val="20005"/>
                    </a:ext>
                  </a:extLst>
                </a:gridCol>
                <a:gridCol w="1772641">
                  <a:extLst>
                    <a:ext uri="{9D8B030D-6E8A-4147-A177-3AD203B41FA5}">
                      <a16:colId xmlns:a16="http://schemas.microsoft.com/office/drawing/2014/main" val="20006"/>
                    </a:ext>
                  </a:extLst>
                </a:gridCol>
              </a:tblGrid>
              <a:tr h="16717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Be on task.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Give your best effort.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Be prepared.</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Walk.</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Arial"/>
                        </a:rPr>
                        <a:t>Participate.</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Arial"/>
                        </a:rPr>
                        <a:t>Engage with the lesson.</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Have a plan.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Study, read, compute.</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extLst>
                  <a:ext uri="{0D108BD9-81ED-4DB2-BD59-A6C34878D82A}">
                    <a16:rowId xmlns:a16="http://schemas.microsoft.com/office/drawing/2014/main" val="10002"/>
                  </a:ext>
                </a:extLst>
              </a:tr>
              <a:tr h="16717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 charset="0"/>
                          <a:cs typeface="Times New Roman"/>
                        </a:rPr>
                        <a:t>Be kind.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 charset="0"/>
                          <a:cs typeface="Times New Roman"/>
                        </a:rPr>
                        <a:t>Hands/feet to self.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 charset="0"/>
                          <a:cs typeface="Times New Roman"/>
                        </a:rPr>
                        <a:t>Help/share with others.</a:t>
                      </a:r>
                      <a:endParaRPr kumimoji="0" lang="en-US" sz="2000" b="0" i="0" u="none" strike="noStrike" cap="none" normalizeH="0" baseline="0">
                        <a:ln>
                          <a:noFill/>
                        </a:ln>
                        <a:solidFill>
                          <a:schemeClr val="tx1"/>
                        </a:solidFill>
                        <a:effectLst/>
                        <a:latin typeface="+mn-lt"/>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Use indoor voice volume.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Walk to right.</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Include others.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Share equipment.</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Arial"/>
                        </a:rPr>
                        <a:t>Raise your hand if you have something to share.</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Arial"/>
                        </a:rPr>
                        <a:t>Whisper.</a:t>
                      </a:r>
                      <a:endParaRPr kumimoji="0" lang="en-US" sz="2000" b="0" i="0" u="none" strike="noStrike" cap="none" normalizeH="0" baseline="0" dirty="0">
                        <a:ln>
                          <a:noFill/>
                        </a:ln>
                        <a:solidFill>
                          <a:schemeClr val="tx1"/>
                        </a:solidFill>
                        <a:effectLst/>
                        <a:latin typeface="+mn-lt"/>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Return books.</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extLst>
                  <a:ext uri="{0D108BD9-81ED-4DB2-BD59-A6C34878D82A}">
                    <a16:rowId xmlns:a16="http://schemas.microsoft.com/office/drawing/2014/main" val="10003"/>
                  </a:ext>
                </a:extLst>
              </a:tr>
              <a:tr h="17598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Recycle.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 charset="0"/>
                          <a:cs typeface="Times New Roman"/>
                        </a:rPr>
                        <a:t>Clean up after self.</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 charset="0"/>
                          <a:cs typeface="Times New Roman"/>
                        </a:rPr>
                        <a:t>Pick up litter.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 charset="0"/>
                          <a:cs typeface="Times New Roman"/>
                        </a:rPr>
                        <a:t>Maintain physical space.</a:t>
                      </a:r>
                      <a:endParaRPr kumimoji="0" lang="en-US" sz="2000" b="0" i="0" u="none" strike="noStrike" cap="none" normalizeH="0" baseline="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Arial"/>
                        </a:rPr>
                        <a:t>Bring necessary materials to the table.</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Arial"/>
                        </a:rPr>
                        <a:t>Have necessary materials handy.</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Arial" pitchFamily="-1" charset="0"/>
                          <a:cs typeface="Times New Roman"/>
                        </a:rPr>
                        <a:t>Return materials where you found them.</a:t>
                      </a:r>
                      <a:endParaRPr kumimoji="0" lang="en-US" sz="2000" b="0"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FFF"/>
                    </a:solidFill>
                  </a:tcPr>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CD6BEBA6-B947-CC40-8930-03F3136C2217}"/>
              </a:ext>
            </a:extLst>
          </p:cNvPr>
          <p:cNvSpPr/>
          <p:nvPr/>
        </p:nvSpPr>
        <p:spPr>
          <a:xfrm>
            <a:off x="5469" y="0"/>
            <a:ext cx="1913405" cy="16006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lumMod val="50000"/>
                  </a:schemeClr>
                </a:solidFill>
              </a:rPr>
              <a:t>CLASS-WIDE</a:t>
            </a:r>
          </a:p>
          <a:p>
            <a:pPr algn="ctr"/>
            <a:r>
              <a:rPr lang="en-US" sz="2400" dirty="0">
                <a:solidFill>
                  <a:schemeClr val="accent6">
                    <a:lumMod val="50000"/>
                  </a:schemeClr>
                </a:solidFill>
              </a:rPr>
              <a:t>Teaching Matrix</a:t>
            </a:r>
          </a:p>
        </p:txBody>
      </p:sp>
      <p:sp>
        <p:nvSpPr>
          <p:cNvPr id="3" name="Rectangle 2">
            <a:extLst>
              <a:ext uri="{FF2B5EF4-FFF2-40B4-BE49-F238E27FC236}">
                <a16:creationId xmlns:a16="http://schemas.microsoft.com/office/drawing/2014/main" id="{281E8EA8-7152-A04D-AB58-856356903B7E}"/>
              </a:ext>
            </a:extLst>
          </p:cNvPr>
          <p:cNvSpPr/>
          <p:nvPr/>
        </p:nvSpPr>
        <p:spPr>
          <a:xfrm>
            <a:off x="374802" y="1600650"/>
            <a:ext cx="1538603" cy="5104242"/>
          </a:xfrm>
          <a:prstGeom prst="rect">
            <a:avLst/>
          </a:prstGeom>
          <a:solidFill>
            <a:schemeClr val="accent2">
              <a:alpha val="5787"/>
            </a:schemeClr>
          </a:solid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Group 64">
            <a:extLst>
              <a:ext uri="{FF2B5EF4-FFF2-40B4-BE49-F238E27FC236}">
                <a16:creationId xmlns:a16="http://schemas.microsoft.com/office/drawing/2014/main" id="{3CEC9F37-01AA-524B-8469-4B254104879C}"/>
              </a:ext>
            </a:extLst>
          </p:cNvPr>
          <p:cNvGraphicFramePr>
            <a:graphicFrameLocks noGrp="1"/>
          </p:cNvGraphicFramePr>
          <p:nvPr>
            <p:extLst>
              <p:ext uri="{D42A27DB-BD31-4B8C-83A1-F6EECF244321}">
                <p14:modId xmlns:p14="http://schemas.microsoft.com/office/powerpoint/2010/main" val="1403810952"/>
              </p:ext>
            </p:extLst>
          </p:nvPr>
        </p:nvGraphicFramePr>
        <p:xfrm>
          <a:off x="1913405" y="543376"/>
          <a:ext cx="9900673" cy="1057274"/>
        </p:xfrm>
        <a:graphic>
          <a:graphicData uri="http://schemas.openxmlformats.org/drawingml/2006/table">
            <a:tbl>
              <a:tblPr/>
              <a:tblGrid>
                <a:gridCol w="2123931">
                  <a:extLst>
                    <a:ext uri="{9D8B030D-6E8A-4147-A177-3AD203B41FA5}">
                      <a16:colId xmlns:a16="http://schemas.microsoft.com/office/drawing/2014/main" val="20002"/>
                    </a:ext>
                  </a:extLst>
                </a:gridCol>
                <a:gridCol w="1893022">
                  <a:extLst>
                    <a:ext uri="{9D8B030D-6E8A-4147-A177-3AD203B41FA5}">
                      <a16:colId xmlns:a16="http://schemas.microsoft.com/office/drawing/2014/main" val="20003"/>
                    </a:ext>
                  </a:extLst>
                </a:gridCol>
                <a:gridCol w="2233103">
                  <a:extLst>
                    <a:ext uri="{9D8B030D-6E8A-4147-A177-3AD203B41FA5}">
                      <a16:colId xmlns:a16="http://schemas.microsoft.com/office/drawing/2014/main" val="20004"/>
                    </a:ext>
                  </a:extLst>
                </a:gridCol>
                <a:gridCol w="1877976">
                  <a:extLst>
                    <a:ext uri="{9D8B030D-6E8A-4147-A177-3AD203B41FA5}">
                      <a16:colId xmlns:a16="http://schemas.microsoft.com/office/drawing/2014/main" val="20005"/>
                    </a:ext>
                  </a:extLst>
                </a:gridCol>
                <a:gridCol w="1772641">
                  <a:extLst>
                    <a:ext uri="{9D8B030D-6E8A-4147-A177-3AD203B41FA5}">
                      <a16:colId xmlns:a16="http://schemas.microsoft.com/office/drawing/2014/main" val="20006"/>
                    </a:ext>
                  </a:extLst>
                </a:gridCol>
              </a:tblGrid>
              <a:tr h="897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n-lt"/>
                          <a:ea typeface="Times New Roman" pitchFamily="-1" charset="0"/>
                          <a:cs typeface="Times New Roman"/>
                        </a:rPr>
                        <a:t>All Routines</a:t>
                      </a:r>
                      <a:endParaRPr kumimoji="0" lang="en-US" sz="2200" b="1" i="0" u="none" strike="noStrike" cap="none" normalizeH="0" baseline="0" dirty="0">
                        <a:ln>
                          <a:noFill/>
                        </a:ln>
                        <a:solidFill>
                          <a:schemeClr val="tx1"/>
                        </a:solidFill>
                        <a:effectLst/>
                        <a:latin typeface="+mn-lt"/>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n-lt"/>
                          <a:ea typeface="Arial" pitchFamily="-1" charset="0"/>
                          <a:cs typeface="Arial"/>
                        </a:rPr>
                        <a:t>Entering/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n-lt"/>
                          <a:ea typeface="Arial" pitchFamily="-1" charset="0"/>
                          <a:cs typeface="Arial"/>
                        </a:rPr>
                        <a:t>Leaving the Classroom</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n-lt"/>
                          <a:ea typeface="Arial" pitchFamily="-1" charset="0"/>
                          <a:cs typeface="Arial"/>
                        </a:rPr>
                        <a:t>Small Group Instruction</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n-lt"/>
                          <a:ea typeface="Arial" pitchFamily="-1" charset="0"/>
                          <a:cs typeface="Arial"/>
                        </a:rPr>
                        <a:t>Whole Group Instruction</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n-lt"/>
                          <a:ea typeface="Arial" pitchFamily="-1" charset="0"/>
                          <a:cs typeface="Arial"/>
                        </a:rPr>
                        <a:t>Independent Work Time</a:t>
                      </a: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252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par>
                                <p:cTn id="12" presetID="1" presetClass="exit" presetSubtype="0" fill="hold" grpId="0" nodeType="withEffect">
                                  <p:stCondLst>
                                    <p:cond delay="0"/>
                                  </p:stCondLst>
                                  <p:childTnLst>
                                    <p:set>
                                      <p:cBhvr>
                                        <p:cTn id="13" dur="1" fill="hold">
                                          <p:stCondLst>
                                            <p:cond delay="0"/>
                                          </p:stCondLst>
                                        </p:cTn>
                                        <p:tgtEl>
                                          <p:spTgt spid="111"/>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12"/>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animBg="1"/>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28679E-AEC8-F347-BD66-618B98334A1B}"/>
              </a:ext>
            </a:extLst>
          </p:cNvPr>
          <p:cNvPicPr>
            <a:picLocks noChangeAspect="1"/>
          </p:cNvPicPr>
          <p:nvPr/>
        </p:nvPicPr>
        <p:blipFill>
          <a:blip r:embed="rId3"/>
          <a:stretch>
            <a:fillRect/>
          </a:stretch>
        </p:blipFill>
        <p:spPr>
          <a:xfrm>
            <a:off x="502920" y="330157"/>
            <a:ext cx="10515600" cy="6197686"/>
          </a:xfrm>
          <a:prstGeom prst="rect">
            <a:avLst/>
          </a:prstGeom>
        </p:spPr>
      </p:pic>
      <p:pic>
        <p:nvPicPr>
          <p:cNvPr id="5" name="Picture 4">
            <a:extLst>
              <a:ext uri="{FF2B5EF4-FFF2-40B4-BE49-F238E27FC236}">
                <a16:creationId xmlns:a16="http://schemas.microsoft.com/office/drawing/2014/main" id="{6AB97999-7825-7944-B7CE-964057CA213A}"/>
              </a:ext>
            </a:extLst>
          </p:cNvPr>
          <p:cNvPicPr>
            <a:picLocks noChangeAspect="1"/>
          </p:cNvPicPr>
          <p:nvPr/>
        </p:nvPicPr>
        <p:blipFill rotWithShape="1">
          <a:blip r:embed="rId4"/>
          <a:srcRect l="6733" t="15855" r="11160"/>
          <a:stretch/>
        </p:blipFill>
        <p:spPr>
          <a:xfrm>
            <a:off x="11310756"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171289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97470-2D19-8F49-A670-05D55A545000}"/>
              </a:ext>
            </a:extLst>
          </p:cNvPr>
          <p:cNvPicPr>
            <a:picLocks noChangeAspect="1"/>
          </p:cNvPicPr>
          <p:nvPr/>
        </p:nvPicPr>
        <p:blipFill>
          <a:blip r:embed="rId2"/>
          <a:stretch>
            <a:fillRect/>
          </a:stretch>
        </p:blipFill>
        <p:spPr>
          <a:xfrm rot="5400000">
            <a:off x="1091358" y="-2652304"/>
            <a:ext cx="8889354" cy="11503869"/>
          </a:xfrm>
          <a:prstGeom prst="rect">
            <a:avLst/>
          </a:prstGeom>
        </p:spPr>
      </p:pic>
      <p:pic>
        <p:nvPicPr>
          <p:cNvPr id="5" name="Picture 4">
            <a:extLst>
              <a:ext uri="{FF2B5EF4-FFF2-40B4-BE49-F238E27FC236}">
                <a16:creationId xmlns:a16="http://schemas.microsoft.com/office/drawing/2014/main" id="{E68DED5A-A455-5F48-960D-73CA4E77E8DB}"/>
              </a:ext>
            </a:extLst>
          </p:cNvPr>
          <p:cNvPicPr>
            <a:picLocks noChangeAspect="1"/>
          </p:cNvPicPr>
          <p:nvPr/>
        </p:nvPicPr>
        <p:blipFill rotWithShape="1">
          <a:blip r:embed="rId3"/>
          <a:srcRect l="6733" t="15855" r="11160"/>
          <a:stretch/>
        </p:blipFill>
        <p:spPr>
          <a:xfrm>
            <a:off x="11310756"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420933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DCBA345-3C72-484F-A13C-9322ED115EDF}"/>
              </a:ext>
            </a:extLst>
          </p:cNvPr>
          <p:cNvGraphicFramePr>
            <a:graphicFrameLocks noGrp="1"/>
          </p:cNvGraphicFramePr>
          <p:nvPr>
            <p:extLst>
              <p:ext uri="{D42A27DB-BD31-4B8C-83A1-F6EECF244321}">
                <p14:modId xmlns:p14="http://schemas.microsoft.com/office/powerpoint/2010/main" val="658970924"/>
              </p:ext>
            </p:extLst>
          </p:nvPr>
        </p:nvGraphicFramePr>
        <p:xfrm>
          <a:off x="281940" y="396875"/>
          <a:ext cx="11516050" cy="5760216"/>
        </p:xfrm>
        <a:graphic>
          <a:graphicData uri="http://schemas.openxmlformats.org/drawingml/2006/table">
            <a:tbl>
              <a:tblPr>
                <a:tableStyleId>{21E4AEA4-8DFA-4A89-87EB-49C32662AFE0}</a:tableStyleId>
              </a:tblPr>
              <a:tblGrid>
                <a:gridCol w="1761878">
                  <a:extLst>
                    <a:ext uri="{9D8B030D-6E8A-4147-A177-3AD203B41FA5}">
                      <a16:colId xmlns:a16="http://schemas.microsoft.com/office/drawing/2014/main" val="20000"/>
                    </a:ext>
                  </a:extLst>
                </a:gridCol>
                <a:gridCol w="2354112">
                  <a:extLst>
                    <a:ext uri="{9D8B030D-6E8A-4147-A177-3AD203B41FA5}">
                      <a16:colId xmlns:a16="http://schemas.microsoft.com/office/drawing/2014/main" val="20001"/>
                    </a:ext>
                  </a:extLst>
                </a:gridCol>
                <a:gridCol w="2537209">
                  <a:extLst>
                    <a:ext uri="{9D8B030D-6E8A-4147-A177-3AD203B41FA5}">
                      <a16:colId xmlns:a16="http://schemas.microsoft.com/office/drawing/2014/main" val="20002"/>
                    </a:ext>
                  </a:extLst>
                </a:gridCol>
                <a:gridCol w="2367213">
                  <a:extLst>
                    <a:ext uri="{9D8B030D-6E8A-4147-A177-3AD203B41FA5}">
                      <a16:colId xmlns:a16="http://schemas.microsoft.com/office/drawing/2014/main" val="20003"/>
                    </a:ext>
                  </a:extLst>
                </a:gridCol>
                <a:gridCol w="2495638">
                  <a:extLst>
                    <a:ext uri="{9D8B030D-6E8A-4147-A177-3AD203B41FA5}">
                      <a16:colId xmlns:a16="http://schemas.microsoft.com/office/drawing/2014/main" val="20005"/>
                    </a:ext>
                  </a:extLst>
                </a:gridCol>
              </a:tblGrid>
              <a:tr h="3552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Expectation</a:t>
                      </a:r>
                      <a:endParaRPr kumimoji="0" lang="en-US" sz="18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Start of class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During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individual tests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During lecture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in class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Outside of class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time preparation</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121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Be here and ready</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On time</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Prepared</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Arrive on time to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Bring your notebook and writing materials.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Listen for when class begins.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Be focused on the current unit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Remember to follow procedures for individual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Organize and get to work promptly.</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Be focused on the current unit of instruction.</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Use your notebook for taking notes.</a:t>
                      </a: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Review prior class notes before next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Adequately prepare by doing readings and assignments.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Keep your materials organized.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5811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Be responsible</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Quality work</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Collaborate</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Arrive on time to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Come prepared by completing all assignments and readings.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Follow all procedures in course organizer if you miss a class.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Remember to follow procedures for individual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Organize and get to work promptly</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Make a good effort on each question.</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Be on task and ask for clarification as needed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Listen and think about points raised in the lecture.</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Ask questions and respond to questions.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Share your perspective on relevant issues to the topic at hand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Keep your materials organized.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6811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Be respectful</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Encourage others</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Recognize others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Politely greet classmates and teacher when arriving to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Ask others how things are going.</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Provide guidance to classmates who may have been absent from last class.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Get to work quickly on individual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Work quietly.</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Follow along when someone is speaking .</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Think about the concepts and practices being described; get the most you can out of class.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b="0" i="0" u="none" strike="noStrike" cap="none" normalizeH="0" baseline="0" dirty="0">
                          <a:ln>
                            <a:noFill/>
                          </a:ln>
                          <a:solidFill>
                            <a:schemeClr val="tx1"/>
                          </a:solidFill>
                          <a:effectLst/>
                          <a:latin typeface="+mn-lt"/>
                          <a:ea typeface="ＭＳ Ｐゴシック" charset="-128"/>
                        </a:rPr>
                        <a:t>Be patient when emailing your teacher with questions or concerns.</a:t>
                      </a: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6DBC5BD8-018B-3849-83B3-0284369C5623}"/>
              </a:ext>
            </a:extLst>
          </p:cNvPr>
          <p:cNvSpPr txBox="1"/>
          <p:nvPr/>
        </p:nvSpPr>
        <p:spPr>
          <a:xfrm>
            <a:off x="7894978" y="6488668"/>
            <a:ext cx="2936573" cy="369332"/>
          </a:xfrm>
          <a:prstGeom prst="rect">
            <a:avLst/>
          </a:prstGeom>
          <a:noFill/>
        </p:spPr>
        <p:txBody>
          <a:bodyPr wrap="none" rtlCol="0">
            <a:spAutoFit/>
          </a:bodyPr>
          <a:lstStyle/>
          <a:p>
            <a:r>
              <a:rPr lang="en-US" dirty="0"/>
              <a:t>(adapted from </a:t>
            </a:r>
            <a:r>
              <a:rPr lang="en-US" dirty="0" err="1"/>
              <a:t>Knoster</a:t>
            </a:r>
            <a:r>
              <a:rPr lang="en-US" dirty="0"/>
              <a:t>, 2019)</a:t>
            </a:r>
          </a:p>
        </p:txBody>
      </p:sp>
      <p:pic>
        <p:nvPicPr>
          <p:cNvPr id="12" name="Picture 11">
            <a:extLst>
              <a:ext uri="{FF2B5EF4-FFF2-40B4-BE49-F238E27FC236}">
                <a16:creationId xmlns:a16="http://schemas.microsoft.com/office/drawing/2014/main" id="{B8445A36-558F-2D41-B912-73EE4FB996DB}"/>
              </a:ext>
            </a:extLst>
          </p:cNvPr>
          <p:cNvPicPr>
            <a:picLocks noChangeAspect="1"/>
          </p:cNvPicPr>
          <p:nvPr/>
        </p:nvPicPr>
        <p:blipFill rotWithShape="1">
          <a:blip r:embed="rId3"/>
          <a:srcRect l="6733" t="15855" r="11160"/>
          <a:stretch/>
        </p:blipFill>
        <p:spPr>
          <a:xfrm>
            <a:off x="11441384" y="6240724"/>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168460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FC2A-F11F-1E43-845F-30FE3C7F209E}"/>
              </a:ext>
            </a:extLst>
          </p:cNvPr>
          <p:cNvSpPr>
            <a:spLocks noGrp="1"/>
          </p:cNvSpPr>
          <p:nvPr>
            <p:ph type="title"/>
          </p:nvPr>
        </p:nvSpPr>
        <p:spPr>
          <a:xfrm>
            <a:off x="68580" y="476702"/>
            <a:ext cx="12242132" cy="845600"/>
          </a:xfrm>
        </p:spPr>
        <p:txBody>
          <a:bodyPr/>
          <a:lstStyle/>
          <a:p>
            <a:pPr algn="l"/>
            <a:r>
              <a:rPr lang="en-US" sz="3200" dirty="0"/>
              <a:t>Enhance student voice by co-constructing the classroom matrix</a:t>
            </a:r>
          </a:p>
        </p:txBody>
      </p:sp>
      <p:graphicFrame>
        <p:nvGraphicFramePr>
          <p:cNvPr id="3" name="Table 3">
            <a:extLst>
              <a:ext uri="{FF2B5EF4-FFF2-40B4-BE49-F238E27FC236}">
                <a16:creationId xmlns:a16="http://schemas.microsoft.com/office/drawing/2014/main" id="{7D28E6B1-5907-6841-9E56-ACA9127C480C}"/>
              </a:ext>
            </a:extLst>
          </p:cNvPr>
          <p:cNvGraphicFramePr>
            <a:graphicFrameLocks noGrp="1"/>
          </p:cNvGraphicFramePr>
          <p:nvPr>
            <p:extLst>
              <p:ext uri="{D42A27DB-BD31-4B8C-83A1-F6EECF244321}">
                <p14:modId xmlns:p14="http://schemas.microsoft.com/office/powerpoint/2010/main" val="503773682"/>
              </p:ext>
            </p:extLst>
          </p:nvPr>
        </p:nvGraphicFramePr>
        <p:xfrm>
          <a:off x="285148" y="1807214"/>
          <a:ext cx="11621702" cy="4267200"/>
        </p:xfrm>
        <a:graphic>
          <a:graphicData uri="http://schemas.openxmlformats.org/drawingml/2006/table">
            <a:tbl>
              <a:tblPr firstRow="1" bandRow="1">
                <a:tableStyleId>{69012ECD-51FC-41F1-AA8D-1B2483CD663E}</a:tableStyleId>
              </a:tblPr>
              <a:tblGrid>
                <a:gridCol w="2229452">
                  <a:extLst>
                    <a:ext uri="{9D8B030D-6E8A-4147-A177-3AD203B41FA5}">
                      <a16:colId xmlns:a16="http://schemas.microsoft.com/office/drawing/2014/main" val="3747159887"/>
                    </a:ext>
                  </a:extLst>
                </a:gridCol>
                <a:gridCol w="2103120">
                  <a:extLst>
                    <a:ext uri="{9D8B030D-6E8A-4147-A177-3AD203B41FA5}">
                      <a16:colId xmlns:a16="http://schemas.microsoft.com/office/drawing/2014/main" val="15533990"/>
                    </a:ext>
                  </a:extLst>
                </a:gridCol>
                <a:gridCol w="2194560">
                  <a:extLst>
                    <a:ext uri="{9D8B030D-6E8A-4147-A177-3AD203B41FA5}">
                      <a16:colId xmlns:a16="http://schemas.microsoft.com/office/drawing/2014/main" val="4096920144"/>
                    </a:ext>
                  </a:extLst>
                </a:gridCol>
                <a:gridCol w="2606040">
                  <a:extLst>
                    <a:ext uri="{9D8B030D-6E8A-4147-A177-3AD203B41FA5}">
                      <a16:colId xmlns:a16="http://schemas.microsoft.com/office/drawing/2014/main" val="307194714"/>
                    </a:ext>
                  </a:extLst>
                </a:gridCol>
                <a:gridCol w="2488530">
                  <a:extLst>
                    <a:ext uri="{9D8B030D-6E8A-4147-A177-3AD203B41FA5}">
                      <a16:colId xmlns:a16="http://schemas.microsoft.com/office/drawing/2014/main" val="3251482365"/>
                    </a:ext>
                  </a:extLst>
                </a:gridCol>
              </a:tblGrid>
              <a:tr h="370840">
                <a:tc>
                  <a:txBody>
                    <a:bodyPr/>
                    <a:lstStyle/>
                    <a:p>
                      <a:pPr algn="ctr"/>
                      <a:r>
                        <a:rPr lang="en-US" sz="3200" dirty="0">
                          <a:solidFill>
                            <a:schemeClr val="bg2"/>
                          </a:solidFill>
                        </a:rPr>
                        <a:t>Ms. L's Room</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t>Entering</a:t>
                      </a:r>
                    </a:p>
                  </a:txBody>
                  <a:tcPr>
                    <a:lnB w="12700" cap="flat" cmpd="sng" algn="ctr">
                      <a:solidFill>
                        <a:schemeClr val="tx1"/>
                      </a:solidFill>
                      <a:prstDash val="solid"/>
                      <a:round/>
                      <a:headEnd type="none" w="med" len="med"/>
                      <a:tailEnd type="none" w="med" len="med"/>
                    </a:lnB>
                  </a:tcPr>
                </a:tc>
                <a:tc>
                  <a:txBody>
                    <a:bodyPr/>
                    <a:lstStyle/>
                    <a:p>
                      <a:pPr algn="ctr"/>
                      <a:r>
                        <a:rPr lang="en-US" sz="3200" dirty="0"/>
                        <a:t>Group Work</a:t>
                      </a:r>
                    </a:p>
                  </a:txBody>
                  <a:tcPr>
                    <a:lnB w="12700" cap="flat" cmpd="sng" algn="ctr">
                      <a:solidFill>
                        <a:schemeClr val="tx1"/>
                      </a:solidFill>
                      <a:prstDash val="solid"/>
                      <a:round/>
                      <a:headEnd type="none" w="med" len="med"/>
                      <a:tailEnd type="none" w="med" len="med"/>
                    </a:lnB>
                  </a:tcPr>
                </a:tc>
                <a:tc>
                  <a:txBody>
                    <a:bodyPr/>
                    <a:lstStyle/>
                    <a:p>
                      <a:pPr algn="ctr"/>
                      <a:r>
                        <a:rPr lang="en-US" sz="3200" dirty="0"/>
                        <a:t>Whole Group Instruction</a:t>
                      </a:r>
                    </a:p>
                  </a:txBody>
                  <a:tcPr>
                    <a:lnB w="12700" cap="flat" cmpd="sng" algn="ctr">
                      <a:solidFill>
                        <a:schemeClr val="tx1"/>
                      </a:solidFill>
                      <a:prstDash val="solid"/>
                      <a:round/>
                      <a:headEnd type="none" w="med" len="med"/>
                      <a:tailEnd type="none" w="med" len="med"/>
                    </a:lnB>
                  </a:tcPr>
                </a:tc>
                <a:tc>
                  <a:txBody>
                    <a:bodyPr/>
                    <a:lstStyle/>
                    <a:p>
                      <a:pPr algn="ctr"/>
                      <a:r>
                        <a:rPr lang="en-US" sz="3200" dirty="0"/>
                        <a:t>Independent Work Time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7047352"/>
                  </a:ext>
                </a:extLst>
              </a:tr>
              <a:tr h="370840">
                <a:tc>
                  <a:txBody>
                    <a:bodyPr/>
                    <a:lstStyle/>
                    <a:p>
                      <a:r>
                        <a:rPr lang="en-US" sz="3200" b="1" dirty="0">
                          <a:solidFill>
                            <a:schemeClr val="bg1"/>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5917211"/>
                  </a:ext>
                </a:extLst>
              </a:tr>
              <a:tr h="370840">
                <a:tc>
                  <a:txBody>
                    <a:bodyPr/>
                    <a:lstStyle/>
                    <a:p>
                      <a:r>
                        <a:rPr lang="en-US" sz="3200" b="1" dirty="0">
                          <a:solidFill>
                            <a:schemeClr val="bg1"/>
                          </a:solidFill>
                        </a:rPr>
                        <a:t>Be </a:t>
                      </a:r>
                    </a:p>
                    <a:p>
                      <a:r>
                        <a:rPr lang="en-US" sz="3200" b="1" dirty="0">
                          <a:solidFill>
                            <a:schemeClr val="bg1"/>
                          </a:solidFill>
                        </a:rPr>
                        <a:t>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8589042"/>
                  </a:ext>
                </a:extLst>
              </a:tr>
              <a:tr h="370840">
                <a:tc>
                  <a:txBody>
                    <a:bodyPr/>
                    <a:lstStyle/>
                    <a:p>
                      <a:r>
                        <a:rPr lang="en-US" sz="3200" b="1" dirty="0">
                          <a:solidFill>
                            <a:schemeClr val="bg1"/>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0059936"/>
                  </a:ext>
                </a:extLst>
              </a:tr>
            </a:tbl>
          </a:graphicData>
        </a:graphic>
      </p:graphicFrame>
      <p:sp>
        <p:nvSpPr>
          <p:cNvPr id="4" name="Rectangle 3">
            <a:extLst>
              <a:ext uri="{FF2B5EF4-FFF2-40B4-BE49-F238E27FC236}">
                <a16:creationId xmlns:a16="http://schemas.microsoft.com/office/drawing/2014/main" id="{0C92E41B-DEB9-2F4F-9F49-CAFB398817C2}"/>
              </a:ext>
            </a:extLst>
          </p:cNvPr>
          <p:cNvSpPr/>
          <p:nvPr/>
        </p:nvSpPr>
        <p:spPr>
          <a:xfrm>
            <a:off x="2994660" y="3290346"/>
            <a:ext cx="8686800" cy="326898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Educators can engage students in identifying examples of what it looks and sounds like to meet expectations during each routine.</a:t>
            </a:r>
          </a:p>
          <a:p>
            <a:pPr algn="ctr"/>
            <a:endParaRPr lang="en-US" sz="3200" dirty="0"/>
          </a:p>
          <a:p>
            <a:pPr algn="ctr"/>
            <a:r>
              <a:rPr lang="en-US" sz="3200" dirty="0"/>
              <a:t>Students can also add routines that need to be added to the matrix</a:t>
            </a:r>
          </a:p>
        </p:txBody>
      </p:sp>
    </p:spTree>
    <p:extLst>
      <p:ext uri="{BB962C8B-B14F-4D97-AF65-F5344CB8AC3E}">
        <p14:creationId xmlns:p14="http://schemas.microsoft.com/office/powerpoint/2010/main" val="40994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191794" y="1197270"/>
            <a:ext cx="7303287" cy="4645279"/>
          </a:xfrm>
        </p:spPr>
        <p:style>
          <a:lnRef idx="2">
            <a:schemeClr val="accent2"/>
          </a:lnRef>
          <a:fillRef idx="1">
            <a:schemeClr val="lt1"/>
          </a:fillRef>
          <a:effectRef idx="0">
            <a:schemeClr val="accent2"/>
          </a:effectRef>
          <a:fontRef idx="minor">
            <a:schemeClr val="dk1"/>
          </a:fontRef>
        </p:style>
        <p:txBody>
          <a:bodyPr/>
          <a:lstStyle/>
          <a:p>
            <a:pPr marL="660400" indent="-457200">
              <a:lnSpc>
                <a:spcPct val="90000"/>
              </a:lnSpc>
              <a:spcAft>
                <a:spcPts val="1200"/>
              </a:spcAft>
              <a:buClr>
                <a:schemeClr val="accent5">
                  <a:lumMod val="50000"/>
                </a:schemeClr>
              </a:buClr>
              <a:buSzPct val="100000"/>
            </a:pPr>
            <a:r>
              <a:rPr lang="en-US" sz="2400" dirty="0">
                <a:solidFill>
                  <a:schemeClr val="accent6">
                    <a:lumMod val="50000"/>
                  </a:schemeClr>
                </a:solidFill>
                <a:latin typeface="Calibri" panose="020F0502020204030204" pitchFamily="34" charset="0"/>
                <a:ea typeface="ＭＳ Ｐゴシック"/>
                <a:cs typeface="Calibri" panose="020F0502020204030204" pitchFamily="34" charset="0"/>
              </a:rPr>
              <a:t>Draft a SAMPLE  </a:t>
            </a:r>
            <a:r>
              <a:rPr lang="en-US" sz="2400" dirty="0">
                <a:solidFill>
                  <a:schemeClr val="accent6">
                    <a:lumMod val="50000"/>
                  </a:schemeClr>
                </a:solidFill>
                <a:latin typeface="Calibri" panose="020F0502020204030204" pitchFamily="34" charset="0"/>
                <a:ea typeface="ＭＳ Ｐゴシック"/>
                <a:cs typeface="Calibri" panose="020F0502020204030204" pitchFamily="34" charset="0"/>
                <a:hlinkClick r:id="rId3">
                  <a:extLst>
                    <a:ext uri="{A12FA001-AC4F-418D-AE19-62706E023703}">
                      <ahyp:hlinkClr xmlns:ahyp="http://schemas.microsoft.com/office/drawing/2018/hyperlinkcolor" val="tx"/>
                    </a:ext>
                  </a:extLst>
                </a:hlinkClick>
              </a:rPr>
              <a:t>Class-Wide Teaching Matrix</a:t>
            </a:r>
            <a:r>
              <a:rPr lang="en-US" sz="2400" dirty="0">
                <a:solidFill>
                  <a:schemeClr val="accent6">
                    <a:lumMod val="50000"/>
                  </a:schemeClr>
                </a:solidFill>
                <a:latin typeface="Calibri" panose="020F0502020204030204" pitchFamily="34" charset="0"/>
                <a:ea typeface="ＭＳ Ｐゴシック"/>
                <a:cs typeface="Calibri" panose="020F0502020204030204" pitchFamily="34" charset="0"/>
              </a:rPr>
              <a:t>  to share with your staff.</a:t>
            </a:r>
            <a:endParaRPr lang="en-US" sz="24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marL="1269985" lvl="1" indent="-457200">
              <a:lnSpc>
                <a:spcPct val="90000"/>
              </a:lnSpc>
              <a:spcBef>
                <a:spcPts val="0"/>
              </a:spcBef>
              <a:spcAft>
                <a:spcPts val="1200"/>
              </a:spcAft>
              <a:buClr>
                <a:schemeClr val="accent5">
                  <a:lumMod val="50000"/>
                </a:schemeClr>
              </a:buClr>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ea typeface="ＭＳ Ｐゴシック"/>
                <a:cs typeface="Calibri" panose="020F0502020204030204" pitchFamily="34" charset="0"/>
              </a:rPr>
              <a:t>Write in your school-wide expectations</a:t>
            </a:r>
          </a:p>
          <a:p>
            <a:pPr marL="1269985" lvl="1" indent="-457200">
              <a:lnSpc>
                <a:spcPct val="90000"/>
              </a:lnSpc>
              <a:spcBef>
                <a:spcPts val="0"/>
              </a:spcBef>
              <a:spcAft>
                <a:spcPts val="1200"/>
              </a:spcAft>
              <a:buClr>
                <a:schemeClr val="accent5">
                  <a:lumMod val="50000"/>
                </a:schemeClr>
              </a:buClr>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ea typeface="ＭＳ Ｐゴシック"/>
                <a:cs typeface="Calibri" panose="020F0502020204030204" pitchFamily="34" charset="0"/>
              </a:rPr>
              <a:t>Identify typical contexts/ routines in classrooms</a:t>
            </a: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269985" lvl="1" indent="-457200">
              <a:lnSpc>
                <a:spcPct val="90000"/>
              </a:lnSpc>
              <a:spcBef>
                <a:spcPts val="0"/>
              </a:spcBef>
              <a:spcAft>
                <a:spcPts val="1200"/>
              </a:spcAft>
              <a:buClr>
                <a:schemeClr val="accent5">
                  <a:lumMod val="50000"/>
                </a:schemeClr>
              </a:buClr>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ea typeface="+mn-lt"/>
                <a:cs typeface="Calibri" panose="020F0502020204030204" pitchFamily="34" charset="0"/>
              </a:rPr>
              <a:t>Identify 1-2 observable, measurable, and positively stated behaviors for ONE cross-section</a:t>
            </a:r>
          </a:p>
          <a:p>
            <a:pPr marL="660400" indent="-457200">
              <a:lnSpc>
                <a:spcPct val="90000"/>
              </a:lnSpc>
              <a:spcAft>
                <a:spcPts val="1200"/>
              </a:spcAft>
              <a:buClr>
                <a:schemeClr val="accent5">
                  <a:lumMod val="50000"/>
                </a:schemeClr>
              </a:buClr>
              <a:buSzPct val="100000"/>
            </a:pPr>
            <a:r>
              <a:rPr lang="en-US" sz="24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marL="660400" indent="-457200">
              <a:lnSpc>
                <a:spcPct val="90000"/>
              </a:lnSpc>
              <a:spcAft>
                <a:spcPts val="1200"/>
              </a:spcAft>
              <a:buClr>
                <a:schemeClr val="accent5">
                  <a:lumMod val="50000"/>
                </a:schemeClr>
              </a:buClr>
              <a:buSzPct val="100000"/>
            </a:pPr>
            <a:r>
              <a:rPr lang="en-US" sz="24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203195" indent="0">
              <a:lnSpc>
                <a:spcPct val="150000"/>
              </a:lnSpc>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a:p>
            <a:pPr marL="203195" indent="0">
              <a:lnSpc>
                <a:spcPct val="150000"/>
              </a:lnSpc>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11017648" cy="845600"/>
          </a:xfrm>
        </p:spPr>
        <p:txBody>
          <a:bodyPr/>
          <a:lstStyle/>
          <a:p>
            <a:r>
              <a:rPr lang="en-US" sz="3600" dirty="0"/>
              <a:t>ACTIVITY: Teaching </a:t>
            </a:r>
            <a:r>
              <a:rPr lang="en-US" sz="3600" dirty="0" err="1"/>
              <a:t>Classwide</a:t>
            </a:r>
            <a:r>
              <a:rPr lang="en-US" sz="3600" dirty="0"/>
              <a:t>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2322597" y="598289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3328067" y="6059670"/>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4"/>
          <a:srcRect l="14952" t="7204" r="20880" b="6394"/>
          <a:stretch/>
        </p:blipFill>
        <p:spPr>
          <a:xfrm>
            <a:off x="11329592" y="6018734"/>
            <a:ext cx="798074" cy="769229"/>
          </a:xfrm>
          <a:prstGeom prst="ellipse">
            <a:avLst/>
          </a:prstGeom>
          <a:ln w="19050">
            <a:solidFill>
              <a:schemeClr val="accent2">
                <a:lumMod val="50000"/>
              </a:schemeClr>
            </a:solidFill>
          </a:ln>
        </p:spPr>
      </p:pic>
      <p:pic>
        <p:nvPicPr>
          <p:cNvPr id="27" name="Picture 26">
            <a:extLst>
              <a:ext uri="{FF2B5EF4-FFF2-40B4-BE49-F238E27FC236}">
                <a16:creationId xmlns:a16="http://schemas.microsoft.com/office/drawing/2014/main" id="{C90A30D6-48FE-9E4B-9083-6019406D0F85}"/>
              </a:ext>
            </a:extLst>
          </p:cNvPr>
          <p:cNvPicPr>
            <a:picLocks noChangeAspect="1"/>
          </p:cNvPicPr>
          <p:nvPr/>
        </p:nvPicPr>
        <p:blipFill>
          <a:blip r:embed="rId5"/>
          <a:stretch>
            <a:fillRect/>
          </a:stretch>
        </p:blipFill>
        <p:spPr>
          <a:xfrm>
            <a:off x="7364368" y="2428407"/>
            <a:ext cx="4635837" cy="2905124"/>
          </a:xfrm>
          <a:prstGeom prst="rect">
            <a:avLst/>
          </a:prstGeom>
        </p:spPr>
      </p:pic>
    </p:spTree>
    <p:extLst>
      <p:ext uri="{BB962C8B-B14F-4D97-AF65-F5344CB8AC3E}">
        <p14:creationId xmlns:p14="http://schemas.microsoft.com/office/powerpoint/2010/main" val="4045178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Teaching </a:t>
            </a:r>
            <a:r>
              <a:rPr lang="en-US" sz="3600" b="1" dirty="0" err="1"/>
              <a:t>Classwide</a:t>
            </a:r>
            <a:r>
              <a:rPr lang="en-US" sz="3600" b="1" dirty="0"/>
              <a:t>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925559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prepare </a:t>
            </a:r>
            <a:r>
              <a:rPr lang="en-US" sz="2800" kern="0" dirty="0">
                <a:solidFill>
                  <a:srgbClr val="292C73">
                    <a:lumMod val="50000"/>
                  </a:srgbClr>
                </a:solidFill>
                <a:latin typeface="Calibri" panose="020F0502020204030204" pitchFamily="34" charset="0"/>
                <a:cs typeface="Calibri" panose="020F0502020204030204" pitchFamily="34" charset="0"/>
              </a:rPr>
              <a:t>teaching staff at your school to complete their own class-wide matrices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344411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p48"/>
          <p:cNvSpPr/>
          <p:nvPr/>
        </p:nvSpPr>
        <p:spPr>
          <a:xfrm>
            <a:off x="3536348" y="351061"/>
            <a:ext cx="5095588" cy="1845075"/>
          </a:xfrm>
          <a:prstGeom prst="round2DiagRect">
            <a:avLst>
              <a:gd name="adj1" fmla="val 50000"/>
              <a:gd name="adj2" fmla="val 0"/>
            </a:avLst>
          </a:prstGeo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292C73">
                  <a:lumMod val="50000"/>
                </a:srgbClr>
              </a:solidFill>
              <a:effectLst/>
              <a:uLnTx/>
              <a:uFillTx/>
              <a:latin typeface="Arial"/>
              <a:ea typeface="+mn-ea"/>
              <a:cs typeface="Arial"/>
              <a:sym typeface="Arial"/>
            </a:endParaRPr>
          </a:p>
        </p:txBody>
      </p:sp>
      <p:sp>
        <p:nvSpPr>
          <p:cNvPr id="821" name="Google Shape;821;p48"/>
          <p:cNvSpPr/>
          <p:nvPr/>
        </p:nvSpPr>
        <p:spPr>
          <a:xfrm>
            <a:off x="2479600" y="3580690"/>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292C73">
                  <a:lumMod val="50000"/>
                </a:srgbClr>
              </a:solidFill>
              <a:effectLst/>
              <a:uLnTx/>
              <a:uFillTx/>
              <a:latin typeface="Poppins Medium" panose="020B0604020202020204" charset="0"/>
              <a:ea typeface="+mn-ea"/>
              <a:cs typeface="Poppins Medium" panose="020B0604020202020204" charset="0"/>
              <a:sym typeface="Arial"/>
            </a:endParaRPr>
          </a:p>
        </p:txBody>
      </p:sp>
      <p:sp>
        <p:nvSpPr>
          <p:cNvPr id="822" name="Google Shape;822;p48"/>
          <p:cNvSpPr/>
          <p:nvPr/>
        </p:nvSpPr>
        <p:spPr>
          <a:xfrm>
            <a:off x="5976654" y="3777507"/>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292C73">
                  <a:lumMod val="50000"/>
                </a:srgbClr>
              </a:solidFill>
              <a:effectLst/>
              <a:uLnTx/>
              <a:uFillTx/>
              <a:latin typeface="Poppins Medium" panose="020B0604020202020204" charset="0"/>
              <a:ea typeface="+mn-ea"/>
              <a:cs typeface="Poppins Medium" panose="020B0604020202020204" charset="0"/>
              <a:sym typeface="Arial"/>
            </a:endParaRPr>
          </a:p>
        </p:txBody>
      </p:sp>
      <p:sp>
        <p:nvSpPr>
          <p:cNvPr id="823" name="Google Shape;823;p48"/>
          <p:cNvSpPr/>
          <p:nvPr/>
        </p:nvSpPr>
        <p:spPr>
          <a:xfrm>
            <a:off x="9763944" y="3646303"/>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292C73">
                  <a:lumMod val="50000"/>
                </a:srgbClr>
              </a:solidFill>
              <a:effectLst/>
              <a:uLnTx/>
              <a:uFillTx/>
              <a:latin typeface="Poppins Medium" panose="020B0604020202020204" charset="0"/>
              <a:ea typeface="+mn-ea"/>
              <a:cs typeface="Poppins Medium" panose="020B0604020202020204" charset="0"/>
              <a:sym typeface="Arial"/>
            </a:endParaRPr>
          </a:p>
        </p:txBody>
      </p:sp>
      <p:cxnSp>
        <p:nvCxnSpPr>
          <p:cNvPr id="826" name="Google Shape;826;p48"/>
          <p:cNvCxnSpPr>
            <a:cxnSpLocks/>
          </p:cNvCxnSpPr>
          <p:nvPr/>
        </p:nvCxnSpPr>
        <p:spPr>
          <a:xfrm>
            <a:off x="6167254" y="2190777"/>
            <a:ext cx="0" cy="1646126"/>
          </a:xfrm>
          <a:prstGeom prst="straightConnector1">
            <a:avLst/>
          </a:prstGeom>
          <a:noFill/>
          <a:ln w="28575" cap="flat" cmpd="sng">
            <a:solidFill>
              <a:schemeClr val="accent5">
                <a:lumMod val="50000"/>
              </a:schemeClr>
            </a:solidFill>
            <a:prstDash val="dot"/>
            <a:round/>
            <a:headEnd type="none" w="med" len="med"/>
            <a:tailEnd type="none" w="med" len="med"/>
          </a:ln>
        </p:spPr>
      </p:cxnSp>
      <p:sp>
        <p:nvSpPr>
          <p:cNvPr id="827" name="Google Shape;827;p48"/>
          <p:cNvSpPr txBox="1">
            <a:spLocks noGrp="1"/>
          </p:cNvSpPr>
          <p:nvPr>
            <p:ph type="body" idx="4294967295"/>
          </p:nvPr>
        </p:nvSpPr>
        <p:spPr>
          <a:xfrm>
            <a:off x="484457" y="3884829"/>
            <a:ext cx="3887105" cy="2582303"/>
          </a:xfrm>
          <a:prstGeom prst="rect">
            <a:avLst/>
          </a:prstGeom>
        </p:spPr>
        <p:txBody>
          <a:bodyPr spcFirstLastPara="1" wrap="square" lIns="121900" tIns="121900" rIns="121900" bIns="121900" anchor="t" anchorCtr="0">
            <a:noAutofit/>
          </a:bodyPr>
          <a:lstStyle/>
          <a:p>
            <a:pPr marL="0" indent="0" algn="ctr">
              <a:spcAft>
                <a:spcPts val="2133"/>
              </a:spcAft>
              <a:buNone/>
            </a:pPr>
            <a:r>
              <a:rPr lang="en-US" sz="2800" dirty="0">
                <a:solidFill>
                  <a:schemeClr val="accent6">
                    <a:lumMod val="50000"/>
                  </a:schemeClr>
                </a:solidFill>
                <a:latin typeface="Calibri" panose="020F0502020204030204" pitchFamily="34" charset="0"/>
                <a:ea typeface="+mn-lt"/>
                <a:cs typeface="Calibri" panose="020F0502020204030204" pitchFamily="34" charset="0"/>
              </a:rPr>
              <a:t>Do our expectations reflect the </a:t>
            </a:r>
            <a:r>
              <a:rPr lang="en-US" sz="2800" b="1" i="1" dirty="0">
                <a:solidFill>
                  <a:schemeClr val="accent6">
                    <a:lumMod val="50000"/>
                  </a:schemeClr>
                </a:solidFill>
                <a:latin typeface="Calibri" panose="020F0502020204030204" pitchFamily="34" charset="0"/>
                <a:ea typeface="+mn-lt"/>
                <a:cs typeface="Calibri" panose="020F0502020204030204" pitchFamily="34" charset="0"/>
              </a:rPr>
              <a:t>cultural values of the surrounding community</a:t>
            </a:r>
            <a:r>
              <a:rPr lang="en-US" sz="2800" i="1" dirty="0">
                <a:solidFill>
                  <a:schemeClr val="accent6">
                    <a:lumMod val="50000"/>
                  </a:schemeClr>
                </a:solidFill>
                <a:latin typeface="Calibri" panose="020F0502020204030204" pitchFamily="34" charset="0"/>
                <a:ea typeface="+mn-lt"/>
                <a:cs typeface="Calibri" panose="020F0502020204030204" pitchFamily="34" charset="0"/>
              </a:rPr>
              <a:t>?</a:t>
            </a:r>
          </a:p>
          <a:p>
            <a:pPr marL="0" indent="0" algn="ctr">
              <a:spcAft>
                <a:spcPts val="2133"/>
              </a:spcAft>
              <a:buNone/>
            </a:pPr>
            <a:endParaRPr sz="2400" i="1" dirty="0">
              <a:solidFill>
                <a:schemeClr val="accent6">
                  <a:lumMod val="50000"/>
                </a:schemeClr>
              </a:solidFill>
            </a:endParaRPr>
          </a:p>
        </p:txBody>
      </p:sp>
      <p:sp>
        <p:nvSpPr>
          <p:cNvPr id="829" name="Google Shape;829;p48"/>
          <p:cNvSpPr txBox="1">
            <a:spLocks noGrp="1"/>
          </p:cNvSpPr>
          <p:nvPr>
            <p:ph type="body" idx="4294967295"/>
          </p:nvPr>
        </p:nvSpPr>
        <p:spPr>
          <a:xfrm>
            <a:off x="4170365" y="4181383"/>
            <a:ext cx="4461571" cy="1784350"/>
          </a:xfrm>
          <a:prstGeom prst="rect">
            <a:avLst/>
          </a:prstGeom>
        </p:spPr>
        <p:txBody>
          <a:bodyPr spcFirstLastPara="1" wrap="square" lIns="121900" tIns="121900" rIns="121900" bIns="121900" anchor="t" anchorCtr="0">
            <a:noAutofit/>
          </a:bodyPr>
          <a:lstStyle/>
          <a:p>
            <a:pPr marL="0" indent="0" algn="ctr">
              <a:buNone/>
            </a:pPr>
            <a:r>
              <a:rPr lang="en-US" sz="2800" dirty="0">
                <a:solidFill>
                  <a:schemeClr val="accent6">
                    <a:lumMod val="50000"/>
                  </a:schemeClr>
                </a:solidFill>
                <a:latin typeface="Calibri" panose="020F0502020204030204" pitchFamily="34" charset="0"/>
                <a:ea typeface="+mn-lt"/>
                <a:cs typeface="Calibri" panose="020F0502020204030204" pitchFamily="34" charset="0"/>
              </a:rPr>
              <a:t>Do expectations serve a </a:t>
            </a:r>
            <a:r>
              <a:rPr lang="en-US" sz="2800" b="1" i="1" dirty="0">
                <a:solidFill>
                  <a:schemeClr val="accent6">
                    <a:lumMod val="50000"/>
                  </a:schemeClr>
                </a:solidFill>
                <a:latin typeface="Calibri" panose="020F0502020204030204" pitchFamily="34" charset="0"/>
                <a:ea typeface="+mn-lt"/>
                <a:cs typeface="Calibri" panose="020F0502020204030204" pitchFamily="34" charset="0"/>
              </a:rPr>
              <a:t>legitimate purpose within the setting</a:t>
            </a:r>
            <a:r>
              <a:rPr lang="en-US" sz="2800" b="1" dirty="0">
                <a:solidFill>
                  <a:schemeClr val="accent6">
                    <a:lumMod val="50000"/>
                  </a:schemeClr>
                </a:solidFill>
                <a:latin typeface="Calibri" panose="020F0502020204030204" pitchFamily="34" charset="0"/>
                <a:ea typeface="+mn-lt"/>
                <a:cs typeface="Calibri" panose="020F0502020204030204" pitchFamily="34" charset="0"/>
              </a:rPr>
              <a:t>, </a:t>
            </a:r>
          </a:p>
          <a:p>
            <a:pPr marL="0" indent="0" algn="ctr">
              <a:buNone/>
            </a:pPr>
            <a:r>
              <a:rPr lang="en-US" sz="2800" dirty="0">
                <a:solidFill>
                  <a:schemeClr val="accent6">
                    <a:lumMod val="50000"/>
                  </a:schemeClr>
                </a:solidFill>
                <a:latin typeface="Calibri" panose="020F0502020204030204" pitchFamily="34" charset="0"/>
                <a:ea typeface="+mn-lt"/>
                <a:cs typeface="Calibri" panose="020F0502020204030204" pitchFamily="34" charset="0"/>
              </a:rPr>
              <a:t>as opposed to simply tradition or maintaining the status quo?</a:t>
            </a:r>
          </a:p>
        </p:txBody>
      </p:sp>
      <p:sp>
        <p:nvSpPr>
          <p:cNvPr id="831" name="Google Shape;831;p48"/>
          <p:cNvSpPr txBox="1">
            <a:spLocks noGrp="1"/>
          </p:cNvSpPr>
          <p:nvPr>
            <p:ph type="body" idx="4294967295"/>
          </p:nvPr>
        </p:nvSpPr>
        <p:spPr>
          <a:xfrm>
            <a:off x="9473708" y="3961890"/>
            <a:ext cx="2986087" cy="1436688"/>
          </a:xfrm>
          <a:prstGeom prst="rect">
            <a:avLst/>
          </a:prstGeom>
        </p:spPr>
        <p:txBody>
          <a:bodyPr spcFirstLastPara="1" wrap="square" lIns="121900" tIns="121900" rIns="121900" bIns="121900" anchor="t" anchorCtr="0">
            <a:noAutofit/>
          </a:bodyPr>
          <a:lstStyle/>
          <a:p>
            <a:pPr marL="0" indent="0" algn="ctr">
              <a:buNone/>
            </a:pPr>
            <a:r>
              <a:rPr lang="en-US" sz="2800" dirty="0">
                <a:solidFill>
                  <a:schemeClr val="accent6">
                    <a:lumMod val="50000"/>
                  </a:schemeClr>
                </a:solidFill>
                <a:latin typeface="Calibri" panose="020F0502020204030204" pitchFamily="34" charset="0"/>
                <a:ea typeface="+mn-lt"/>
                <a:cs typeface="Calibri" panose="020F0502020204030204" pitchFamily="34" charset="0"/>
              </a:rPr>
              <a:t>How can we </a:t>
            </a:r>
            <a:r>
              <a:rPr lang="en-US" sz="2800" b="1" i="1" dirty="0">
                <a:solidFill>
                  <a:schemeClr val="accent6">
                    <a:lumMod val="50000"/>
                  </a:schemeClr>
                </a:solidFill>
                <a:latin typeface="Calibri" panose="020F0502020204030204" pitchFamily="34" charset="0"/>
                <a:ea typeface="+mn-lt"/>
                <a:cs typeface="Calibri" panose="020F0502020204030204" pitchFamily="34" charset="0"/>
              </a:rPr>
              <a:t>involve </a:t>
            </a:r>
            <a:r>
              <a:rPr lang="en-US" sz="2800" dirty="0">
                <a:solidFill>
                  <a:schemeClr val="accent6">
                    <a:lumMod val="50000"/>
                  </a:schemeClr>
                </a:solidFill>
                <a:latin typeface="Calibri" panose="020F0502020204030204" pitchFamily="34" charset="0"/>
                <a:ea typeface="+mn-lt"/>
                <a:cs typeface="Calibri" panose="020F0502020204030204" pitchFamily="34" charset="0"/>
              </a:rPr>
              <a:t>staff and students in developing expectations?</a:t>
            </a:r>
            <a:endParaRPr lang="en-US" sz="2800" i="1" dirty="0">
              <a:solidFill>
                <a:schemeClr val="accent6">
                  <a:lumMod val="50000"/>
                </a:schemeClr>
              </a:solidFill>
              <a:latin typeface="Calibri" panose="020F0502020204030204" pitchFamily="34" charset="0"/>
              <a:ea typeface="+mn-lt"/>
              <a:cs typeface="Calibri" panose="020F0502020204030204" pitchFamily="34" charset="0"/>
            </a:endParaRPr>
          </a:p>
        </p:txBody>
      </p:sp>
      <p:sp>
        <p:nvSpPr>
          <p:cNvPr id="834" name="Google Shape;834;p48"/>
          <p:cNvSpPr txBox="1">
            <a:spLocks noGrp="1"/>
          </p:cNvSpPr>
          <p:nvPr>
            <p:ph type="body" idx="4294967295"/>
          </p:nvPr>
        </p:nvSpPr>
        <p:spPr>
          <a:xfrm>
            <a:off x="3860136" y="788759"/>
            <a:ext cx="4575175" cy="1196975"/>
          </a:xfrm>
          <a:prstGeom prst="rect">
            <a:avLst/>
          </a:prstGeom>
        </p:spPr>
        <p:txBody>
          <a:bodyPr spcFirstLastPara="1" wrap="square" lIns="121900" tIns="121900" rIns="121900" bIns="121900" anchor="b" anchorCtr="0">
            <a:noAutofit/>
          </a:bodyPr>
          <a:lstStyle/>
          <a:p>
            <a:pPr marL="0" indent="0" algn="ctr">
              <a:buNone/>
            </a:pPr>
            <a:r>
              <a:rPr lang="en-US" sz="2800" b="1" dirty="0">
                <a:solidFill>
                  <a:schemeClr val="accent6">
                    <a:lumMod val="50000"/>
                  </a:schemeClr>
                </a:solidFill>
                <a:ea typeface="+mn-lt"/>
                <a:cs typeface="+mn-lt"/>
              </a:rPr>
              <a:t>Have our implicit biases impacted our </a:t>
            </a:r>
            <a:r>
              <a:rPr lang="en-US" sz="2800" b="1" dirty="0" err="1">
                <a:solidFill>
                  <a:schemeClr val="accent6">
                    <a:lumMod val="50000"/>
                  </a:schemeClr>
                </a:solidFill>
                <a:ea typeface="+mn-lt"/>
                <a:cs typeface="+mn-lt"/>
              </a:rPr>
              <a:t>classwide</a:t>
            </a:r>
            <a:r>
              <a:rPr lang="en-US" sz="2800" b="1" dirty="0">
                <a:solidFill>
                  <a:schemeClr val="accent6">
                    <a:lumMod val="50000"/>
                  </a:schemeClr>
                </a:solidFill>
                <a:ea typeface="+mn-lt"/>
                <a:cs typeface="+mn-lt"/>
              </a:rPr>
              <a:t> expectations?</a:t>
            </a:r>
            <a:endParaRPr lang="en-US" sz="2800" dirty="0">
              <a:solidFill>
                <a:schemeClr val="accent6">
                  <a:lumMod val="50000"/>
                </a:schemeClr>
              </a:solidFill>
              <a:ea typeface="+mn-lt"/>
              <a:cs typeface="+mn-lt"/>
            </a:endParaRPr>
          </a:p>
        </p:txBody>
      </p:sp>
      <p:sp>
        <p:nvSpPr>
          <p:cNvPr id="23" name="Google Shape;671;p43">
            <a:extLst>
              <a:ext uri="{FF2B5EF4-FFF2-40B4-BE49-F238E27FC236}">
                <a16:creationId xmlns:a16="http://schemas.microsoft.com/office/drawing/2014/main" id="{B8CB9A2A-AF97-48EC-A307-A2730EFB0387}"/>
              </a:ext>
            </a:extLst>
          </p:cNvPr>
          <p:cNvSpPr txBox="1">
            <a:spLocks/>
          </p:cNvSpPr>
          <p:nvPr/>
        </p:nvSpPr>
        <p:spPr>
          <a:xfrm>
            <a:off x="166755" y="123207"/>
            <a:ext cx="2373208" cy="2130260"/>
          </a:xfrm>
          <a:prstGeom prst="rect">
            <a:avLst/>
          </a:prstGeom>
          <a:solidFill>
            <a:schemeClr val="bg1"/>
          </a:solidFill>
          <a:ln w="63500">
            <a:solidFill>
              <a:schemeClr val="accent5"/>
            </a:solidFill>
            <a:prstDash val="solid"/>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400" b="0" i="0" u="none" strike="noStrike" kern="1200" cap="none" spc="0" normalizeH="0" baseline="0" noProof="0" dirty="0">
                <a:ln>
                  <a:noFill/>
                </a:ln>
                <a:solidFill>
                  <a:srgbClr val="292C73">
                    <a:lumMod val="50000"/>
                  </a:srgbClr>
                </a:solidFill>
                <a:effectLst/>
                <a:uLnTx/>
                <a:uFillTx/>
                <a:latin typeface="Hind Vadodara"/>
                <a:cs typeface="Hind Vadodara"/>
                <a:sym typeface="Hind Vadodara"/>
              </a:rPr>
              <a:t>Here is an opportunity to get input from students!</a:t>
            </a:r>
            <a:endParaRPr kumimoji="0" lang="en-US" sz="2400" b="0" i="0" u="none" strike="noStrike" kern="0" cap="none" spc="0" normalizeH="0" baseline="0" noProof="0" dirty="0">
              <a:ln>
                <a:noFill/>
              </a:ln>
              <a:solidFill>
                <a:srgbClr val="292C73">
                  <a:lumMod val="50000"/>
                </a:srgbClr>
              </a:solidFill>
              <a:effectLst/>
              <a:uLnTx/>
              <a:uFillTx/>
              <a:latin typeface="Poppins Medium"/>
              <a:ea typeface="Poppins Medium"/>
              <a:cs typeface="Poppins Medium"/>
              <a:sym typeface="Poppins Medium"/>
            </a:endParaRPr>
          </a:p>
        </p:txBody>
      </p:sp>
      <p:cxnSp>
        <p:nvCxnSpPr>
          <p:cNvPr id="27" name="Google Shape;826;p48">
            <a:extLst>
              <a:ext uri="{FF2B5EF4-FFF2-40B4-BE49-F238E27FC236}">
                <a16:creationId xmlns:a16="http://schemas.microsoft.com/office/drawing/2014/main" id="{178B0B24-7AEE-AF42-B75D-D8880A1FDCA1}"/>
              </a:ext>
            </a:extLst>
          </p:cNvPr>
          <p:cNvCxnSpPr>
            <a:cxnSpLocks/>
          </p:cNvCxnSpPr>
          <p:nvPr/>
        </p:nvCxnSpPr>
        <p:spPr>
          <a:xfrm>
            <a:off x="7449993" y="2190777"/>
            <a:ext cx="2313951" cy="1489008"/>
          </a:xfrm>
          <a:prstGeom prst="straightConnector1">
            <a:avLst/>
          </a:prstGeom>
          <a:noFill/>
          <a:ln w="28575" cap="flat" cmpd="sng">
            <a:solidFill>
              <a:schemeClr val="accent5">
                <a:lumMod val="50000"/>
              </a:schemeClr>
            </a:solidFill>
            <a:prstDash val="dot"/>
            <a:round/>
            <a:headEnd type="none" w="med" len="med"/>
            <a:tailEnd type="none" w="med" len="med"/>
          </a:ln>
        </p:spPr>
      </p:cxnSp>
      <p:cxnSp>
        <p:nvCxnSpPr>
          <p:cNvPr id="29" name="Google Shape;826;p48">
            <a:extLst>
              <a:ext uri="{FF2B5EF4-FFF2-40B4-BE49-F238E27FC236}">
                <a16:creationId xmlns:a16="http://schemas.microsoft.com/office/drawing/2014/main" id="{63BF3E6A-81B3-8C40-BC4A-A5A24184047F}"/>
              </a:ext>
            </a:extLst>
          </p:cNvPr>
          <p:cNvCxnSpPr>
            <a:cxnSpLocks/>
          </p:cNvCxnSpPr>
          <p:nvPr/>
        </p:nvCxnSpPr>
        <p:spPr>
          <a:xfrm flipH="1">
            <a:off x="2800436" y="2190777"/>
            <a:ext cx="1571126" cy="1489009"/>
          </a:xfrm>
          <a:prstGeom prst="straightConnector1">
            <a:avLst/>
          </a:prstGeom>
          <a:noFill/>
          <a:ln w="28575" cap="flat" cmpd="sng">
            <a:solidFill>
              <a:schemeClr val="accent5">
                <a:lumMod val="50000"/>
              </a:schemeClr>
            </a:solidFill>
            <a:prstDash val="dot"/>
            <a:round/>
            <a:headEnd type="none" w="med" len="med"/>
            <a:tailEnd type="none" w="med" len="med"/>
          </a:ln>
        </p:spPr>
      </p:cxnSp>
    </p:spTree>
    <p:extLst>
      <p:ext uri="{BB962C8B-B14F-4D97-AF65-F5344CB8AC3E}">
        <p14:creationId xmlns:p14="http://schemas.microsoft.com/office/powerpoint/2010/main" val="22893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0"/>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826"/>
                                        </p:tgtEl>
                                        <p:attrNameLst>
                                          <p:attrName>style.visibility</p:attrName>
                                        </p:attrNameLst>
                                      </p:cBhvr>
                                      <p:to>
                                        <p:strVal val="visible"/>
                                      </p:to>
                                    </p:set>
                                    <p:anim calcmode="lin" valueType="num">
                                      <p:cBhvr additive="base">
                                        <p:cTn id="15" dur="500" fill="hold"/>
                                        <p:tgtEl>
                                          <p:spTgt spid="826"/>
                                        </p:tgtEl>
                                        <p:attrNameLst>
                                          <p:attrName>ppt_x</p:attrName>
                                        </p:attrNameLst>
                                      </p:cBhvr>
                                      <p:tavLst>
                                        <p:tav tm="0">
                                          <p:val>
                                            <p:strVal val="#ppt_x"/>
                                          </p:val>
                                        </p:tav>
                                        <p:tav tm="100000">
                                          <p:val>
                                            <p:strVal val="#ppt_x"/>
                                          </p:val>
                                        </p:tav>
                                      </p:tavLst>
                                    </p:anim>
                                    <p:anim calcmode="lin" valueType="num">
                                      <p:cBhvr additive="base">
                                        <p:cTn id="16" dur="500" fill="hold"/>
                                        <p:tgtEl>
                                          <p:spTgt spid="8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21"/>
                                        </p:tgtEl>
                                        <p:attrNameLst>
                                          <p:attrName>style.visibility</p:attrName>
                                        </p:attrNameLst>
                                      </p:cBhvr>
                                      <p:to>
                                        <p:strVal val="visible"/>
                                      </p:to>
                                    </p:set>
                                    <p:anim calcmode="lin" valueType="num">
                                      <p:cBhvr additive="base">
                                        <p:cTn id="19" dur="500" fill="hold"/>
                                        <p:tgtEl>
                                          <p:spTgt spid="821"/>
                                        </p:tgtEl>
                                        <p:attrNameLst>
                                          <p:attrName>ppt_x</p:attrName>
                                        </p:attrNameLst>
                                      </p:cBhvr>
                                      <p:tavLst>
                                        <p:tav tm="0">
                                          <p:val>
                                            <p:strVal val="#ppt_x"/>
                                          </p:val>
                                        </p:tav>
                                        <p:tav tm="100000">
                                          <p:val>
                                            <p:strVal val="#ppt_x"/>
                                          </p:val>
                                        </p:tav>
                                      </p:tavLst>
                                    </p:anim>
                                    <p:anim calcmode="lin" valueType="num">
                                      <p:cBhvr additive="base">
                                        <p:cTn id="20" dur="500" fill="hold"/>
                                        <p:tgtEl>
                                          <p:spTgt spid="8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27">
                                            <p:txEl>
                                              <p:pRg st="0" end="0"/>
                                            </p:txEl>
                                          </p:spTgt>
                                        </p:tgtEl>
                                        <p:attrNameLst>
                                          <p:attrName>style.visibility</p:attrName>
                                        </p:attrNameLst>
                                      </p:cBhvr>
                                      <p:to>
                                        <p:strVal val="visible"/>
                                      </p:to>
                                    </p:set>
                                    <p:anim calcmode="lin" valueType="num">
                                      <p:cBhvr additive="base">
                                        <p:cTn id="23" dur="500" fill="hold"/>
                                        <p:tgtEl>
                                          <p:spTgt spid="82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2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29">
                                            <p:txEl>
                                              <p:pRg st="0" end="0"/>
                                            </p:txEl>
                                          </p:spTgt>
                                        </p:tgtEl>
                                        <p:attrNameLst>
                                          <p:attrName>style.visibility</p:attrName>
                                        </p:attrNameLst>
                                      </p:cBhvr>
                                      <p:to>
                                        <p:strVal val="visible"/>
                                      </p:to>
                                    </p:set>
                                    <p:anim calcmode="lin" valueType="num">
                                      <p:cBhvr additive="base">
                                        <p:cTn id="27" dur="500" fill="hold"/>
                                        <p:tgtEl>
                                          <p:spTgt spid="82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29">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29">
                                            <p:txEl>
                                              <p:pRg st="1" end="1"/>
                                            </p:txEl>
                                          </p:spTgt>
                                        </p:tgtEl>
                                        <p:attrNameLst>
                                          <p:attrName>style.visibility</p:attrName>
                                        </p:attrNameLst>
                                      </p:cBhvr>
                                      <p:to>
                                        <p:strVal val="visible"/>
                                      </p:to>
                                    </p:set>
                                    <p:anim calcmode="lin" valueType="num">
                                      <p:cBhvr additive="base">
                                        <p:cTn id="31" dur="500" fill="hold"/>
                                        <p:tgtEl>
                                          <p:spTgt spid="82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9">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22"/>
                                        </p:tgtEl>
                                        <p:attrNameLst>
                                          <p:attrName>style.visibility</p:attrName>
                                        </p:attrNameLst>
                                      </p:cBhvr>
                                      <p:to>
                                        <p:strVal val="visible"/>
                                      </p:to>
                                    </p:set>
                                    <p:anim calcmode="lin" valueType="num">
                                      <p:cBhvr additive="base">
                                        <p:cTn id="35" dur="500" fill="hold"/>
                                        <p:tgtEl>
                                          <p:spTgt spid="822"/>
                                        </p:tgtEl>
                                        <p:attrNameLst>
                                          <p:attrName>ppt_x</p:attrName>
                                        </p:attrNameLst>
                                      </p:cBhvr>
                                      <p:tavLst>
                                        <p:tav tm="0">
                                          <p:val>
                                            <p:strVal val="#ppt_x"/>
                                          </p:val>
                                        </p:tav>
                                        <p:tav tm="100000">
                                          <p:val>
                                            <p:strVal val="#ppt_x"/>
                                          </p:val>
                                        </p:tav>
                                      </p:tavLst>
                                    </p:anim>
                                    <p:anim calcmode="lin" valueType="num">
                                      <p:cBhvr additive="base">
                                        <p:cTn id="36" dur="500" fill="hold"/>
                                        <p:tgtEl>
                                          <p:spTgt spid="8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23"/>
                                        </p:tgtEl>
                                        <p:attrNameLst>
                                          <p:attrName>style.visibility</p:attrName>
                                        </p:attrNameLst>
                                      </p:cBhvr>
                                      <p:to>
                                        <p:strVal val="visible"/>
                                      </p:to>
                                    </p:set>
                                    <p:anim calcmode="lin" valueType="num">
                                      <p:cBhvr additive="base">
                                        <p:cTn id="39" dur="500" fill="hold"/>
                                        <p:tgtEl>
                                          <p:spTgt spid="823"/>
                                        </p:tgtEl>
                                        <p:attrNameLst>
                                          <p:attrName>ppt_x</p:attrName>
                                        </p:attrNameLst>
                                      </p:cBhvr>
                                      <p:tavLst>
                                        <p:tav tm="0">
                                          <p:val>
                                            <p:strVal val="#ppt_x"/>
                                          </p:val>
                                        </p:tav>
                                        <p:tav tm="100000">
                                          <p:val>
                                            <p:strVal val="#ppt_x"/>
                                          </p:val>
                                        </p:tav>
                                      </p:tavLst>
                                    </p:anim>
                                    <p:anim calcmode="lin" valueType="num">
                                      <p:cBhvr additive="base">
                                        <p:cTn id="40" dur="500" fill="hold"/>
                                        <p:tgtEl>
                                          <p:spTgt spid="8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31">
                                            <p:txEl>
                                              <p:pRg st="0" end="0"/>
                                            </p:txEl>
                                          </p:spTgt>
                                        </p:tgtEl>
                                        <p:attrNameLst>
                                          <p:attrName>style.visibility</p:attrName>
                                        </p:attrNameLst>
                                      </p:cBhvr>
                                      <p:to>
                                        <p:strVal val="visible"/>
                                      </p:to>
                                    </p:set>
                                    <p:anim calcmode="lin" valueType="num">
                                      <p:cBhvr additive="base">
                                        <p:cTn id="43" dur="500" fill="hold"/>
                                        <p:tgtEl>
                                          <p:spTgt spid="83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31">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0" animBg="1"/>
      <p:bldP spid="821" grpId="0" animBg="1"/>
      <p:bldP spid="822" grpId="0" animBg="1"/>
      <p:bldP spid="823" grpId="0" animBg="1"/>
      <p:bldP spid="827" grpId="0" build="p"/>
      <p:bldP spid="829" grpId="0" build="p"/>
      <p:bldP spid="831" grpId="0" build="p"/>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78088" y="1825536"/>
            <a:ext cx="8751600" cy="1755600"/>
          </a:xfrm>
          <a:prstGeom prst="rect">
            <a:avLst/>
          </a:prstGeom>
        </p:spPr>
        <p:txBody>
          <a:bodyPr spcFirstLastPara="1" wrap="square" lIns="121900" tIns="121900" rIns="121900" bIns="121900" anchor="ctr" anchorCtr="0">
            <a:noAutofit/>
          </a:bodyPr>
          <a:lstStyle/>
          <a:p>
            <a:pPr lvl="0" algn="ctr"/>
            <a:r>
              <a:rPr lang="en-US" sz="3600" dirty="0">
                <a:solidFill>
                  <a:schemeClr val="accent6">
                    <a:lumMod val="50000"/>
                  </a:schemeClr>
                </a:solidFill>
              </a:rPr>
              <a:t>NEPBIS</a:t>
            </a:r>
            <a:r>
              <a:rPr lang="en-US" sz="3600" dirty="0"/>
              <a:t> </a:t>
            </a:r>
            <a:br>
              <a:rPr lang="en-US" sz="3600" dirty="0"/>
            </a:br>
            <a:r>
              <a:rPr lang="en-US" sz="3600" dirty="0">
                <a:solidFill>
                  <a:schemeClr val="accent6">
                    <a:lumMod val="50000"/>
                  </a:schemeClr>
                </a:solidFill>
              </a:rPr>
              <a:t>School-Wide </a:t>
            </a:r>
            <a:br>
              <a:rPr lang="en-US" sz="3600" dirty="0">
                <a:solidFill>
                  <a:schemeClr val="accent6">
                    <a:lumMod val="50000"/>
                  </a:schemeClr>
                </a:solidFill>
              </a:rPr>
            </a:br>
            <a:r>
              <a:rPr lang="en-US" sz="3600" dirty="0">
                <a:solidFill>
                  <a:schemeClr val="accent6">
                    <a:lumMod val="50000"/>
                  </a:schemeClr>
                </a:solidFill>
              </a:rPr>
              <a:t>Team Training </a:t>
            </a:r>
            <a:endParaRPr lang="en-US" sz="3600" dirty="0">
              <a:solidFill>
                <a:schemeClr val="accent4"/>
              </a:solidFill>
            </a:endParaRPr>
          </a:p>
        </p:txBody>
      </p:sp>
      <p:sp>
        <p:nvSpPr>
          <p:cNvPr id="10" name="TextBox 9">
            <a:extLst>
              <a:ext uri="{FF2B5EF4-FFF2-40B4-BE49-F238E27FC236}">
                <a16:creationId xmlns:a16="http://schemas.microsoft.com/office/drawing/2014/main" id="{A11D9CCF-DD03-5D45-9142-499B2BD6476E}"/>
              </a:ext>
            </a:extLst>
          </p:cNvPr>
          <p:cNvSpPr txBox="1"/>
          <p:nvPr/>
        </p:nvSpPr>
        <p:spPr>
          <a:xfrm>
            <a:off x="5701388" y="3609037"/>
            <a:ext cx="19050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Year 1</a:t>
            </a:r>
            <a:b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b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Day 3</a:t>
            </a:r>
          </a:p>
        </p:txBody>
      </p:sp>
      <p:sp>
        <p:nvSpPr>
          <p:cNvPr id="11" name="Google Shape;479;p38">
            <a:extLst>
              <a:ext uri="{FF2B5EF4-FFF2-40B4-BE49-F238E27FC236}">
                <a16:creationId xmlns:a16="http://schemas.microsoft.com/office/drawing/2014/main" id="{A464425E-F4B4-3841-B8DE-EFAD9D155798}"/>
              </a:ext>
            </a:extLst>
          </p:cNvPr>
          <p:cNvSpPr/>
          <p:nvPr/>
        </p:nvSpPr>
        <p:spPr>
          <a:xfrm>
            <a:off x="5701388" y="86397"/>
            <a:ext cx="1748995" cy="1711238"/>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3"/>
          <a:stretch>
            <a:fillRect/>
          </a:stretch>
        </p:blipFill>
        <p:spPr>
          <a:xfrm>
            <a:off x="5860593" y="261106"/>
            <a:ext cx="1430584" cy="1473425"/>
          </a:xfrm>
          <a:prstGeom prst="rect">
            <a:avLst/>
          </a:prstGeom>
        </p:spPr>
      </p:pic>
      <p:sp>
        <p:nvSpPr>
          <p:cNvPr id="4" name="Google Shape;290;p29">
            <a:extLst>
              <a:ext uri="{FF2B5EF4-FFF2-40B4-BE49-F238E27FC236}">
                <a16:creationId xmlns:a16="http://schemas.microsoft.com/office/drawing/2014/main" id="{FD0834D2-FAF8-EF88-74A2-C06FCEACE18E}"/>
              </a:ext>
            </a:extLst>
          </p:cNvPr>
          <p:cNvSpPr txBox="1">
            <a:spLocks noGrp="1"/>
          </p:cNvSpPr>
          <p:nvPr>
            <p:ph type="subTitle" idx="1"/>
          </p:nvPr>
        </p:nvSpPr>
        <p:spPr>
          <a:xfrm>
            <a:off x="3584836" y="4503488"/>
            <a:ext cx="6524365" cy="1056800"/>
          </a:xfrm>
          <a:prstGeom prst="rect">
            <a:avLst/>
          </a:prstGeom>
        </p:spPr>
        <p:txBody>
          <a:bodyPr spcFirstLastPara="1" wrap="square" lIns="121900" tIns="121900" rIns="121900" bIns="121900" anchor="t" anchorCtr="0">
            <a:noAutofit/>
          </a:bodyPr>
          <a:lstStyle/>
          <a:p>
            <a:pPr marL="0" indent="0"/>
            <a:r>
              <a:rPr lang="en" sz="2800" dirty="0">
                <a:solidFill>
                  <a:schemeClr val="accent6">
                    <a:lumMod val="50000"/>
                  </a:schemeClr>
                </a:solidFill>
                <a:latin typeface="Calibri" panose="020F0502020204030204" pitchFamily="34" charset="0"/>
                <a:cs typeface="Calibri" panose="020F0502020204030204" pitchFamily="34" charset="0"/>
              </a:rPr>
              <a:t>INSERT TRAINER NAMES HERE</a:t>
            </a:r>
          </a:p>
          <a:p>
            <a:pPr marL="0" indent="0"/>
            <a:endParaRPr lang="en" sz="1400" dirty="0">
              <a:solidFill>
                <a:schemeClr val="accent6">
                  <a:lumMod val="50000"/>
                </a:schemeClr>
              </a:solidFill>
              <a:latin typeface="Calibri" panose="020F0502020204030204" pitchFamily="34" charset="0"/>
              <a:cs typeface="Calibri" panose="020F0502020204030204" pitchFamily="34" charset="0"/>
            </a:endParaRP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with support from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Karen Robbie, Jen Freeman,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Brandi Simonsen, Katie Meyer,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Adam Feinberg &amp; Susannah Everett</a:t>
            </a:r>
            <a:endParaRPr sz="2000" i="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024AE836-C912-DA42-B5A8-3FBD72154622}"/>
              </a:ext>
            </a:extLst>
          </p:cNvPr>
          <p:cNvSpPr txBox="1">
            <a:spLocks/>
          </p:cNvSpPr>
          <p:nvPr/>
        </p:nvSpPr>
        <p:spPr>
          <a:xfrm>
            <a:off x="134560" y="258845"/>
            <a:ext cx="11624623" cy="7592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Montserrat SemiBold"/>
              <a:buNone/>
              <a:defRPr sz="2400" b="0" i="0" u="none" strike="noStrike" cap="none">
                <a:solidFill>
                  <a:schemeClr val="lt1"/>
                </a:solidFill>
                <a:latin typeface="Poppins Medium"/>
                <a:ea typeface="Poppins Medium"/>
                <a:cs typeface="Poppins Medium"/>
                <a:sym typeface="Poppins Medium"/>
              </a:defRPr>
            </a:lvl1pPr>
            <a:lvl2pPr marR="0" lvl="1"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2pPr>
            <a:lvl3pPr marR="0" lvl="2"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3pPr>
            <a:lvl4pPr marR="0" lvl="3"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4pPr>
            <a:lvl5pPr marR="0" lvl="4"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5pPr>
            <a:lvl6pPr marR="0" lvl="5"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6pPr>
            <a:lvl7pPr marR="0" lvl="6"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7pPr>
            <a:lvl8pPr marR="0" lvl="7"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8pPr>
            <a:lvl9pPr marR="0" lvl="8"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9pPr>
          </a:lstStyle>
          <a:p>
            <a:pPr marL="0" marR="0" lvl="0" indent="0" algn="l" defTabSz="914400" rtl="0" eaLnBrk="1" fontAlgn="auto" latinLnBrk="0" hangingPunct="1">
              <a:lnSpc>
                <a:spcPct val="100000"/>
              </a:lnSpc>
              <a:spcBef>
                <a:spcPts val="0"/>
              </a:spcBef>
              <a:spcAft>
                <a:spcPts val="0"/>
              </a:spcAft>
              <a:buClr>
                <a:srgbClr val="160E44"/>
              </a:buClr>
              <a:buSzPts val="2400"/>
              <a:buFont typeface="Montserrat SemiBold"/>
              <a:buNone/>
              <a:tabLst/>
              <a:defRPr/>
            </a:pPr>
            <a:r>
              <a:rPr kumimoji="0" lang="en-US" sz="3600" b="1" i="0" u="none" strike="noStrike" kern="0" cap="none" spc="0" normalizeH="0" baseline="0" noProof="0" dirty="0">
                <a:ln>
                  <a:noFill/>
                </a:ln>
                <a:solidFill>
                  <a:srgbClr val="292C73">
                    <a:lumMod val="50000"/>
                  </a:srgbClr>
                </a:solidFill>
                <a:effectLst/>
                <a:uLnTx/>
                <a:uFillTx/>
                <a:latin typeface="Poppins Medium"/>
                <a:cs typeface="Calibri Light"/>
                <a:sym typeface="Poppins Medium"/>
              </a:rPr>
              <a:t>Behavioral Expectations in Classroom Settings</a:t>
            </a:r>
          </a:p>
        </p:txBody>
      </p:sp>
      <p:sp>
        <p:nvSpPr>
          <p:cNvPr id="34" name="Rectangle 33" descr="Classroom">
            <a:extLst>
              <a:ext uri="{FF2B5EF4-FFF2-40B4-BE49-F238E27FC236}">
                <a16:creationId xmlns:a16="http://schemas.microsoft.com/office/drawing/2014/main" id="{E11D2218-CA07-BF43-8236-1ED440EB512B}"/>
              </a:ext>
            </a:extLst>
          </p:cNvPr>
          <p:cNvSpPr/>
          <p:nvPr/>
        </p:nvSpPr>
        <p:spPr>
          <a:xfrm>
            <a:off x="573127" y="1111496"/>
            <a:ext cx="2275003" cy="224377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5" name="Rectangle 34" descr="House">
            <a:extLst>
              <a:ext uri="{FF2B5EF4-FFF2-40B4-BE49-F238E27FC236}">
                <a16:creationId xmlns:a16="http://schemas.microsoft.com/office/drawing/2014/main" id="{A9E307C6-5316-4F4F-ABC3-F5F66A16E79B}"/>
              </a:ext>
            </a:extLst>
          </p:cNvPr>
          <p:cNvSpPr/>
          <p:nvPr/>
        </p:nvSpPr>
        <p:spPr>
          <a:xfrm>
            <a:off x="573128" y="3700101"/>
            <a:ext cx="2275002" cy="204640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37" name="TextBox 36">
            <a:extLst>
              <a:ext uri="{FF2B5EF4-FFF2-40B4-BE49-F238E27FC236}">
                <a16:creationId xmlns:a16="http://schemas.microsoft.com/office/drawing/2014/main" id="{40F6D483-55B9-F847-892A-8DBC89ACE2B8}"/>
              </a:ext>
            </a:extLst>
          </p:cNvPr>
          <p:cNvSpPr txBox="1"/>
          <p:nvPr/>
        </p:nvSpPr>
        <p:spPr>
          <a:xfrm>
            <a:off x="3378365" y="2299717"/>
            <a:ext cx="9471586"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Take expectations and have students: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Apply expectations to their </a:t>
            </a:r>
            <a:r>
              <a:rPr kumimoji="0" lang="en-US" sz="3200" b="1" i="0" u="none" strike="noStrike" kern="1200" cap="none" spc="0" normalizeH="0" baseline="0" noProof="0" dirty="0">
                <a:ln>
                  <a:noFill/>
                </a:ln>
                <a:solidFill>
                  <a:srgbClr val="00ACC2">
                    <a:lumMod val="50000"/>
                  </a:srgbClr>
                </a:solidFill>
                <a:effectLst/>
                <a:uLnTx/>
                <a:uFillTx/>
                <a:latin typeface="Calibri" panose="020F0502020204030204"/>
                <a:ea typeface="+mn-ea"/>
                <a:cs typeface="+mn-cs"/>
              </a:rPr>
              <a:t>home</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setting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2.  Apply expectations to their </a:t>
            </a:r>
            <a:r>
              <a:rPr kumimoji="0" lang="en-US" sz="3200" b="1" i="0" u="none" strike="noStrike" kern="1200" cap="none" spc="0" normalizeH="0" baseline="0" noProof="0" dirty="0">
                <a:ln>
                  <a:noFill/>
                </a:ln>
                <a:solidFill>
                  <a:srgbClr val="00ACC2">
                    <a:lumMod val="50000"/>
                  </a:srgbClr>
                </a:solidFill>
                <a:effectLst/>
                <a:uLnTx/>
                <a:uFillTx/>
                <a:latin typeface="Calibri" panose="020F0502020204030204"/>
                <a:ea typeface="+mn-ea"/>
                <a:cs typeface="+mn-cs"/>
              </a:rPr>
              <a:t>community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8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44147080-EDB3-4C4D-BAF5-5AA653F26DC2}"/>
              </a:ext>
            </a:extLst>
          </p:cNvPr>
          <p:cNvGraphicFramePr>
            <a:graphicFrameLocks/>
          </p:cNvGraphicFramePr>
          <p:nvPr>
            <p:extLst>
              <p:ext uri="{D42A27DB-BD31-4B8C-83A1-F6EECF244321}">
                <p14:modId xmlns:p14="http://schemas.microsoft.com/office/powerpoint/2010/main" val="217146217"/>
              </p:ext>
            </p:extLst>
          </p:nvPr>
        </p:nvGraphicFramePr>
        <p:xfrm>
          <a:off x="3116728" y="143610"/>
          <a:ext cx="9085782" cy="6550868"/>
        </p:xfrm>
        <a:graphic>
          <a:graphicData uri="http://schemas.openxmlformats.org/drawingml/2006/table">
            <a:tbl>
              <a:tblPr firstRow="1" firstCol="1" bandRow="1"/>
              <a:tblGrid>
                <a:gridCol w="1796479">
                  <a:extLst>
                    <a:ext uri="{9D8B030D-6E8A-4147-A177-3AD203B41FA5}">
                      <a16:colId xmlns:a16="http://schemas.microsoft.com/office/drawing/2014/main" val="20000"/>
                    </a:ext>
                  </a:extLst>
                </a:gridCol>
                <a:gridCol w="2356413">
                  <a:extLst>
                    <a:ext uri="{9D8B030D-6E8A-4147-A177-3AD203B41FA5}">
                      <a16:colId xmlns:a16="http://schemas.microsoft.com/office/drawing/2014/main" val="20001"/>
                    </a:ext>
                  </a:extLst>
                </a:gridCol>
                <a:gridCol w="2391215">
                  <a:extLst>
                    <a:ext uri="{9D8B030D-6E8A-4147-A177-3AD203B41FA5}">
                      <a16:colId xmlns:a16="http://schemas.microsoft.com/office/drawing/2014/main" val="20002"/>
                    </a:ext>
                  </a:extLst>
                </a:gridCol>
                <a:gridCol w="2541675">
                  <a:extLst>
                    <a:ext uri="{9D8B030D-6E8A-4147-A177-3AD203B41FA5}">
                      <a16:colId xmlns:a16="http://schemas.microsoft.com/office/drawing/2014/main" val="20003"/>
                    </a:ext>
                  </a:extLst>
                </a:gridCol>
              </a:tblGrid>
              <a:tr h="757328">
                <a:tc>
                  <a:txBody>
                    <a:bodyPr/>
                    <a:lstStyle/>
                    <a:p>
                      <a:pPr marL="0" marR="0">
                        <a:spcBef>
                          <a:spcPts val="1000"/>
                        </a:spcBef>
                        <a:spcAft>
                          <a:spcPts val="0"/>
                        </a:spcAft>
                      </a:pPr>
                      <a:r>
                        <a:rPr lang="en-US" sz="1800" b="1" dirty="0">
                          <a:solidFill>
                            <a:schemeClr val="tx1"/>
                          </a:solidFill>
                          <a:effectLst/>
                          <a:latin typeface="Arial" panose="020B0604020202020204" pitchFamily="34" charset="0"/>
                          <a:ea typeface="MS Gothic"/>
                          <a:cs typeface="Arial" panose="020B0604020202020204" pitchFamily="34" charset="0"/>
                        </a:rPr>
                        <a:t>Expectation</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At SCHOOL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At HOME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0"/>
                        </a:spcBef>
                        <a:spcAft>
                          <a:spcPts val="0"/>
                        </a:spcAft>
                      </a:pPr>
                      <a:r>
                        <a:rPr lang="en-US" sz="1800" b="1" dirty="0">
                          <a:solidFill>
                            <a:schemeClr val="tx1"/>
                          </a:solidFill>
                          <a:effectLst/>
                          <a:latin typeface="Arial" panose="020B0604020202020204" pitchFamily="34" charset="0"/>
                          <a:ea typeface="MS Gothic"/>
                          <a:cs typeface="Arial" panose="020B0604020202020204" pitchFamily="34" charset="0"/>
                        </a:rPr>
                        <a:t>With my FRIENDS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1762148">
                <a:tc>
                  <a:txBody>
                    <a:bodyPr/>
                    <a:lstStyle/>
                    <a:p>
                      <a:pPr marL="0" marR="0" algn="l" defTabSz="457200" rtl="0" eaLnBrk="1" latinLnBrk="0" hangingPunct="1">
                        <a:spcBef>
                          <a:spcPts val="1000"/>
                        </a:spcBef>
                        <a:spcAft>
                          <a:spcPts val="0"/>
                        </a:spcAft>
                      </a:pPr>
                      <a:r>
                        <a:rPr lang="en-US" sz="2000" b="1" kern="1200" dirty="0">
                          <a:solidFill>
                            <a:schemeClr val="tx1"/>
                          </a:solidFill>
                          <a:effectLst/>
                          <a:latin typeface="Arial" panose="020B0604020202020204" pitchFamily="34" charset="0"/>
                          <a:ea typeface="MS Gothic"/>
                          <a:cs typeface="Arial" panose="020B0604020202020204" pitchFamily="34" charset="0"/>
                        </a:rPr>
                        <a:t>Be Safe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800" b="1" dirty="0">
                          <a:solidFill>
                            <a:schemeClr val="tx1"/>
                          </a:solidFill>
                          <a:effectLst/>
                          <a:latin typeface="Arial" panose="020B0604020202020204" pitchFamily="34" charset="0"/>
                          <a:ea typeface="MS Gothic"/>
                          <a:cs typeface="Arial" panose="020B0604020202020204" pitchFamily="34" charset="0"/>
                        </a:rPr>
                        <a:t>Keep</a:t>
                      </a:r>
                      <a:r>
                        <a:rPr lang="en-US" sz="1800" b="1" baseline="0" dirty="0">
                          <a:solidFill>
                            <a:schemeClr val="tx1"/>
                          </a:solidFill>
                          <a:effectLst/>
                          <a:latin typeface="Arial" panose="020B0604020202020204" pitchFamily="34" charset="0"/>
                          <a:ea typeface="MS Gothic"/>
                          <a:cs typeface="Arial" panose="020B0604020202020204" pitchFamily="34" charset="0"/>
                        </a:rPr>
                        <a:t> h</a:t>
                      </a:r>
                      <a:r>
                        <a:rPr lang="en-US" sz="1800" b="1" dirty="0">
                          <a:solidFill>
                            <a:schemeClr val="tx1"/>
                          </a:solidFill>
                          <a:effectLst/>
                          <a:latin typeface="Arial" panose="020B0604020202020204" pitchFamily="34" charset="0"/>
                          <a:ea typeface="MS Gothic"/>
                          <a:cs typeface="Arial" panose="020B0604020202020204" pitchFamily="34" charset="0"/>
                        </a:rPr>
                        <a:t>ands</a:t>
                      </a:r>
                      <a:r>
                        <a:rPr lang="en-US" sz="1800" b="1" baseline="0" dirty="0">
                          <a:solidFill>
                            <a:schemeClr val="tx1"/>
                          </a:solidFill>
                          <a:effectLst/>
                          <a:latin typeface="Arial" panose="020B0604020202020204" pitchFamily="34" charset="0"/>
                          <a:ea typeface="MS Gothic"/>
                          <a:cs typeface="Arial" panose="020B0604020202020204" pitchFamily="34" charset="0"/>
                        </a:rPr>
                        <a:t> and feet to self</a:t>
                      </a:r>
                    </a:p>
                    <a:p>
                      <a:pPr marL="285750" marR="0" indent="-285750">
                        <a:spcBef>
                          <a:spcPts val="1000"/>
                        </a:spcBef>
                        <a:spcAft>
                          <a:spcPts val="0"/>
                        </a:spcAft>
                        <a:buFont typeface="Arial" panose="020B0604020202020204" pitchFamily="34" charset="0"/>
                        <a:buChar char="•"/>
                      </a:pPr>
                      <a:r>
                        <a:rPr lang="en-US" sz="1800" b="1" baseline="0" dirty="0">
                          <a:solidFill>
                            <a:schemeClr val="tx1"/>
                          </a:solidFill>
                          <a:effectLst/>
                          <a:latin typeface="Arial" panose="020B0604020202020204" pitchFamily="34" charset="0"/>
                          <a:ea typeface="MS Gothic"/>
                          <a:cs typeface="Arial" panose="020B0604020202020204" pitchFamily="34" charset="0"/>
                        </a:rPr>
                        <a:t>Tell an adult if there is a problem</a:t>
                      </a:r>
                      <a:endParaRPr lang="en-US" sz="1800" b="1" dirty="0">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18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1800" b="1" baseline="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15696">
                <a:tc>
                  <a:txBody>
                    <a:bodyPr/>
                    <a:lstStyle/>
                    <a:p>
                      <a:pPr marL="0" marR="0" algn="l" defTabSz="457200" rtl="0" eaLnBrk="1" latinLnBrk="0" hangingPunct="1">
                        <a:spcBef>
                          <a:spcPts val="1000"/>
                        </a:spcBef>
                        <a:spcAft>
                          <a:spcPts val="0"/>
                        </a:spcAft>
                      </a:pPr>
                      <a:r>
                        <a:rPr lang="en-US" sz="2000" b="1" kern="1200">
                          <a:solidFill>
                            <a:schemeClr val="tx1"/>
                          </a:solidFill>
                          <a:effectLst/>
                          <a:latin typeface="Arial" panose="020B0604020202020204" pitchFamily="34" charset="0"/>
                          <a:ea typeface="MS Gothic"/>
                          <a:cs typeface="Arial" panose="020B0604020202020204" pitchFamily="34" charset="0"/>
                        </a:rPr>
                        <a:t>Be Respectful</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800" b="1">
                          <a:solidFill>
                            <a:schemeClr val="tx1"/>
                          </a:solidFill>
                          <a:effectLst/>
                          <a:latin typeface="Arial" panose="020B0604020202020204" pitchFamily="34" charset="0"/>
                          <a:ea typeface="MS Gothic"/>
                          <a:cs typeface="Arial" panose="020B0604020202020204" pitchFamily="34" charset="0"/>
                        </a:rPr>
                        <a:t>Treat others</a:t>
                      </a:r>
                      <a:r>
                        <a:rPr lang="en-US" sz="1800" b="1" baseline="0">
                          <a:solidFill>
                            <a:schemeClr val="tx1"/>
                          </a:solidFill>
                          <a:effectLst/>
                          <a:latin typeface="Arial" panose="020B0604020202020204" pitchFamily="34" charset="0"/>
                          <a:ea typeface="MS Gothic"/>
                          <a:cs typeface="Arial" panose="020B0604020202020204" pitchFamily="34" charset="0"/>
                        </a:rPr>
                        <a:t> how you want to be treated</a:t>
                      </a:r>
                    </a:p>
                    <a:p>
                      <a:pPr marL="285750" marR="0" indent="-285750">
                        <a:spcBef>
                          <a:spcPts val="1000"/>
                        </a:spcBef>
                        <a:spcAft>
                          <a:spcPts val="0"/>
                        </a:spcAft>
                        <a:buFont typeface="Arial" panose="020B0604020202020204" pitchFamily="34" charset="0"/>
                        <a:buChar char="•"/>
                      </a:pPr>
                      <a:r>
                        <a:rPr lang="en-US" sz="1800" b="1" baseline="0">
                          <a:solidFill>
                            <a:schemeClr val="tx1"/>
                          </a:solidFill>
                          <a:effectLst/>
                          <a:latin typeface="Arial" panose="020B0604020202020204" pitchFamily="34" charset="0"/>
                          <a:ea typeface="MS Gothic"/>
                          <a:cs typeface="Arial" panose="020B0604020202020204" pitchFamily="34" charset="0"/>
                        </a:rPr>
                        <a:t>Include others</a:t>
                      </a:r>
                    </a:p>
                    <a:p>
                      <a:pPr marL="285750" marR="0" indent="-285750">
                        <a:spcBef>
                          <a:spcPts val="1000"/>
                        </a:spcBef>
                        <a:spcAft>
                          <a:spcPts val="0"/>
                        </a:spcAft>
                        <a:buFont typeface="Arial" panose="020B0604020202020204" pitchFamily="34" charset="0"/>
                        <a:buChar char="•"/>
                      </a:pPr>
                      <a:r>
                        <a:rPr lang="en-US" sz="1800" b="1">
                          <a:solidFill>
                            <a:schemeClr val="tx1"/>
                          </a:solidFill>
                          <a:effectLst/>
                          <a:latin typeface="Arial" panose="020B0604020202020204" pitchFamily="34" charset="0"/>
                          <a:ea typeface="MS Gothic"/>
                          <a:cs typeface="Arial" panose="020B0604020202020204" pitchFamily="34" charset="0"/>
                        </a:rPr>
                        <a:t>Listen to adults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18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1800" b="1" baseline="0"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15696">
                <a:tc>
                  <a:txBody>
                    <a:bodyPr/>
                    <a:lstStyle/>
                    <a:p>
                      <a:pPr marL="0" marR="0" algn="l" defTabSz="457200" rtl="0" eaLnBrk="1" latinLnBrk="0" hangingPunct="1">
                        <a:spcBef>
                          <a:spcPts val="1000"/>
                        </a:spcBef>
                        <a:spcAft>
                          <a:spcPts val="0"/>
                        </a:spcAft>
                      </a:pPr>
                      <a:r>
                        <a:rPr lang="en-US" sz="2000" b="1" kern="1200">
                          <a:solidFill>
                            <a:schemeClr val="tx1"/>
                          </a:solidFill>
                          <a:effectLst/>
                          <a:latin typeface="Arial" panose="020B0604020202020204" pitchFamily="34" charset="0"/>
                          <a:ea typeface="MS Gothic"/>
                          <a:cs typeface="Arial" panose="020B0604020202020204" pitchFamily="34" charset="0"/>
                        </a:rPr>
                        <a:t>Be Responsible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800" b="1">
                          <a:solidFill>
                            <a:schemeClr val="tx1"/>
                          </a:solidFill>
                          <a:effectLst/>
                          <a:latin typeface="Arial" panose="020B0604020202020204" pitchFamily="34" charset="0"/>
                          <a:ea typeface="MS Gothic"/>
                          <a:cs typeface="Arial" panose="020B0604020202020204" pitchFamily="34" charset="0"/>
                        </a:rPr>
                        <a:t>Do my own work</a:t>
                      </a:r>
                    </a:p>
                    <a:p>
                      <a:pPr marL="285750" marR="0" indent="-285750">
                        <a:spcBef>
                          <a:spcPts val="1000"/>
                        </a:spcBef>
                        <a:spcAft>
                          <a:spcPts val="0"/>
                        </a:spcAft>
                        <a:buFont typeface="Arial" panose="020B0604020202020204" pitchFamily="34" charset="0"/>
                        <a:buChar char="•"/>
                      </a:pPr>
                      <a:r>
                        <a:rPr lang="en-US" sz="1800" b="1" baseline="0">
                          <a:solidFill>
                            <a:schemeClr val="tx1"/>
                          </a:solidFill>
                          <a:effectLst/>
                          <a:latin typeface="Arial" panose="020B0604020202020204" pitchFamily="34" charset="0"/>
                          <a:ea typeface="MS Gothic"/>
                          <a:cs typeface="Arial" panose="020B0604020202020204" pitchFamily="34" charset="0"/>
                        </a:rPr>
                        <a:t>Personal best</a:t>
                      </a:r>
                    </a:p>
                    <a:p>
                      <a:pPr marL="285750" marR="0" indent="-285750">
                        <a:spcBef>
                          <a:spcPts val="1000"/>
                        </a:spcBef>
                        <a:spcAft>
                          <a:spcPts val="0"/>
                        </a:spcAft>
                        <a:buFont typeface="Arial" panose="020B0604020202020204" pitchFamily="34" charset="0"/>
                        <a:buChar char="•"/>
                      </a:pPr>
                      <a:r>
                        <a:rPr lang="en-US" sz="1800" b="1" baseline="0">
                          <a:solidFill>
                            <a:schemeClr val="tx1"/>
                          </a:solidFill>
                          <a:effectLst/>
                          <a:latin typeface="Arial" panose="020B0604020202020204" pitchFamily="34" charset="0"/>
                          <a:ea typeface="MS Gothic"/>
                          <a:cs typeface="Arial" panose="020B0604020202020204" pitchFamily="34" charset="0"/>
                        </a:rPr>
                        <a:t>Follow directions</a:t>
                      </a:r>
                    </a:p>
                    <a:p>
                      <a:pPr marL="285750" marR="0" indent="-285750">
                        <a:spcBef>
                          <a:spcPts val="1000"/>
                        </a:spcBef>
                        <a:spcAft>
                          <a:spcPts val="0"/>
                        </a:spcAft>
                        <a:buFont typeface="Arial" panose="020B0604020202020204" pitchFamily="34" charset="0"/>
                        <a:buChar char="•"/>
                      </a:pPr>
                      <a:r>
                        <a:rPr lang="en-US" sz="1800" b="1" baseline="0">
                          <a:solidFill>
                            <a:schemeClr val="tx1"/>
                          </a:solidFill>
                          <a:effectLst/>
                          <a:latin typeface="Arial" panose="020B0604020202020204" pitchFamily="34" charset="0"/>
                          <a:ea typeface="MS Gothic"/>
                          <a:cs typeface="Arial" panose="020B0604020202020204" pitchFamily="34" charset="0"/>
                        </a:rPr>
                        <a:t>Clean up messes</a:t>
                      </a:r>
                      <a:endParaRPr lang="en-US" sz="1800" b="1">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1800" b="1" baseline="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18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A0378095-7CB5-6E41-9465-512C47B80C39}"/>
              </a:ext>
            </a:extLst>
          </p:cNvPr>
          <p:cNvSpPr txBox="1"/>
          <p:nvPr/>
        </p:nvSpPr>
        <p:spPr>
          <a:xfrm>
            <a:off x="143552" y="797510"/>
            <a:ext cx="284516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a:t>
            </a: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lt"/>
                <a:cs typeface="Calibri" panose="020F0502020204030204" pitchFamily="34" charset="0"/>
              </a:rPr>
              <a:t>rovides the opportunities for students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lt"/>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lt"/>
                <a:cs typeface="Calibri" panose="020F0502020204030204" pitchFamily="34" charset="0"/>
              </a:rPr>
              <a:t>articulate their expectations at home &amp; community</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lt"/>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lt"/>
                <a:cs typeface="Calibri" panose="020F0502020204030204" pitchFamily="34" charset="0"/>
              </a:rPr>
              <a:t>discuss similarities &amp; differences</a:t>
            </a: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1476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22" name="Diagram 22">
            <a:extLst>
              <a:ext uri="{FF2B5EF4-FFF2-40B4-BE49-F238E27FC236}">
                <a16:creationId xmlns:a16="http://schemas.microsoft.com/office/drawing/2014/main" id="{21F58E7F-FA1F-4A9F-8C5F-0AD0D5252B27}"/>
              </a:ext>
            </a:extLst>
          </p:cNvPr>
          <p:cNvGraphicFramePr/>
          <p:nvPr/>
        </p:nvGraphicFramePr>
        <p:xfrm>
          <a:off x="2777900" y="194185"/>
          <a:ext cx="8902036" cy="6469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A6E9072-E780-6E4E-AFA4-FCA9B6AEA167}"/>
              </a:ext>
            </a:extLst>
          </p:cNvPr>
          <p:cNvSpPr txBox="1"/>
          <p:nvPr/>
        </p:nvSpPr>
        <p:spPr>
          <a:xfrm>
            <a:off x="146304" y="194185"/>
            <a:ext cx="240030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Steps for a Personal Matrix Activity</a:t>
            </a: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29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graphicEl>
                                              <a:dgm id="{3ED84B05-541A-4B63-B9B2-8377CA05902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graphicEl>
                                              <a:dgm id="{F9F8982C-2331-4CC7-BE89-2F4454D4B45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graphicEl>
                                              <a:dgm id="{F4297221-B61A-4C76-A5B6-32D6DD1DAF6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graphicEl>
                                              <a:dgm id="{5B48A81B-51BB-48D4-B884-CD1F063817B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graphicEl>
                                              <a:dgm id="{FF0652E8-D19E-4516-ACA4-A7C318D2531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graphicEl>
                                              <a:dgm id="{14E75A21-65E5-4CB3-ADB5-07DD2ECA4CC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graphicEl>
                                              <a:dgm id="{05251B9E-F30B-499D-AB25-5F0A1D15BC30}"/>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graphicEl>
                                              <a:dgm id="{57D27208-32D6-4AE0-85C6-EEB7BD581324}"/>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graphicEl>
                                              <a:dgm id="{8797DCE0-FE08-4573-9555-0046F976EF6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graphicEl>
                                              <a:dgm id="{2AE07196-69D3-4402-85A3-7F9DD9BF28A9}"/>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graphicEl>
                                              <a:dgm id="{EF7496CC-C741-45A7-BD70-0D0699E8C3F4}"/>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graphicEl>
                                              <a:dgm id="{7095CEA9-4F93-49F3-A038-2959874A4AB1}"/>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graphicEl>
                                              <a:dgm id="{6D525895-7A01-4A7A-B62B-B2B3EEC5DE3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Sub>
          <a:bldDgm bld="lvl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2C5D-788E-B44F-A5A3-8ECF8F348C60}"/>
              </a:ext>
            </a:extLst>
          </p:cNvPr>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922186192"/>
              </p:ext>
            </p:extLst>
          </p:nvPr>
        </p:nvGraphicFramePr>
        <p:xfrm>
          <a:off x="2416544" y="180894"/>
          <a:ext cx="8712972" cy="6550868"/>
        </p:xfrm>
        <a:graphic>
          <a:graphicData uri="http://schemas.openxmlformats.org/drawingml/2006/table">
            <a:tbl>
              <a:tblPr firstRow="1" firstCol="1" bandRow="1"/>
              <a:tblGrid>
                <a:gridCol w="1944218">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304258">
                  <a:extLst>
                    <a:ext uri="{9D8B030D-6E8A-4147-A177-3AD203B41FA5}">
                      <a16:colId xmlns:a16="http://schemas.microsoft.com/office/drawing/2014/main" val="20003"/>
                    </a:ext>
                  </a:extLst>
                </a:gridCol>
              </a:tblGrid>
              <a:tr h="757328">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Expectation</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At SCHOOL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At HOME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With my FRIENDS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1762148">
                <a:tc>
                  <a:txBody>
                    <a:bodyPr/>
                    <a:lstStyle/>
                    <a:p>
                      <a:pPr marL="0" marR="0" algn="l" defTabSz="457200" rtl="0" eaLnBrk="1" latinLnBrk="0" hangingPunct="1">
                        <a:spcBef>
                          <a:spcPts val="1000"/>
                        </a:spcBef>
                        <a:spcAft>
                          <a:spcPts val="0"/>
                        </a:spcAft>
                      </a:pPr>
                      <a:r>
                        <a:rPr lang="en-US" sz="1700" b="1" kern="1200" dirty="0">
                          <a:solidFill>
                            <a:schemeClr val="tx1"/>
                          </a:solidFill>
                          <a:effectLst/>
                          <a:latin typeface="Arial" panose="020B0604020202020204" pitchFamily="34" charset="0"/>
                          <a:ea typeface="MS Gothic"/>
                          <a:cs typeface="Arial" panose="020B0604020202020204" pitchFamily="34" charset="0"/>
                        </a:rPr>
                        <a:t>Be Safe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chemeClr val="tx1"/>
                          </a:solidFill>
                          <a:effectLst/>
                          <a:latin typeface="Arial" panose="020B0604020202020204" pitchFamily="34" charset="0"/>
                          <a:ea typeface="MS Gothic"/>
                          <a:cs typeface="Arial" panose="020B0604020202020204" pitchFamily="34" charset="0"/>
                        </a:rPr>
                        <a:t>Keep</a:t>
                      </a:r>
                      <a:r>
                        <a:rPr lang="en-US" sz="1700" b="1" baseline="0" dirty="0">
                          <a:solidFill>
                            <a:schemeClr val="tx1"/>
                          </a:solidFill>
                          <a:effectLst/>
                          <a:latin typeface="Arial" panose="020B0604020202020204" pitchFamily="34" charset="0"/>
                          <a:ea typeface="MS Gothic"/>
                          <a:cs typeface="Arial" panose="020B0604020202020204" pitchFamily="34" charset="0"/>
                        </a:rPr>
                        <a:t> h</a:t>
                      </a:r>
                      <a:r>
                        <a:rPr lang="en-US" sz="1700" b="1" dirty="0">
                          <a:solidFill>
                            <a:schemeClr val="tx1"/>
                          </a:solidFill>
                          <a:effectLst/>
                          <a:latin typeface="Arial" panose="020B0604020202020204" pitchFamily="34" charset="0"/>
                          <a:ea typeface="MS Gothic"/>
                          <a:cs typeface="Arial" panose="020B0604020202020204" pitchFamily="34" charset="0"/>
                        </a:rPr>
                        <a:t>ands</a:t>
                      </a:r>
                      <a:r>
                        <a:rPr lang="en-US" sz="1700" b="1" baseline="0" dirty="0">
                          <a:solidFill>
                            <a:schemeClr val="tx1"/>
                          </a:solidFill>
                          <a:effectLst/>
                          <a:latin typeface="Arial" panose="020B0604020202020204" pitchFamily="34" charset="0"/>
                          <a:ea typeface="MS Gothic"/>
                          <a:cs typeface="Arial" panose="020B0604020202020204" pitchFamily="34" charset="0"/>
                        </a:rPr>
                        <a:t> and feet to self</a:t>
                      </a:r>
                    </a:p>
                    <a:p>
                      <a:pPr marL="285750" marR="0" indent="-285750">
                        <a:spcBef>
                          <a:spcPts val="1000"/>
                        </a:spcBef>
                        <a:spcAft>
                          <a:spcPts val="0"/>
                        </a:spcAft>
                        <a:buFont typeface="Arial" panose="020B0604020202020204" pitchFamily="34" charset="0"/>
                        <a:buChar char="•"/>
                      </a:pPr>
                      <a:r>
                        <a:rPr lang="en-US" sz="1700" b="1" baseline="0" dirty="0">
                          <a:solidFill>
                            <a:schemeClr val="tx1"/>
                          </a:solidFill>
                          <a:effectLst/>
                          <a:latin typeface="Arial" panose="020B0604020202020204" pitchFamily="34" charset="0"/>
                          <a:ea typeface="MS Gothic"/>
                          <a:cs typeface="Arial" panose="020B0604020202020204" pitchFamily="34" charset="0"/>
                        </a:rPr>
                        <a:t>Tell an adult if there is a problem</a:t>
                      </a:r>
                      <a:endParaRPr lang="en-US" sz="1700" b="1" dirty="0">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Protect your</a:t>
                      </a:r>
                      <a:r>
                        <a:rPr lang="en-US" sz="1700" b="1" baseline="0" dirty="0">
                          <a:solidFill>
                            <a:srgbClr val="0070C0"/>
                          </a:solidFill>
                          <a:effectLst/>
                          <a:latin typeface="Comic Sans MS" panose="030F0702030302020204" pitchFamily="66" charset="0"/>
                          <a:ea typeface="MS Gothic"/>
                          <a:cs typeface="Arial" panose="020B0604020202020204" pitchFamily="34" charset="0"/>
                        </a:rPr>
                        <a:t> friends and family</a:t>
                      </a: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Don’t talk back</a:t>
                      </a:r>
                      <a:endParaRPr lang="en-US" sz="17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Stick up</a:t>
                      </a:r>
                      <a:r>
                        <a:rPr lang="en-US" sz="1700" b="1" baseline="0" dirty="0">
                          <a:solidFill>
                            <a:srgbClr val="0070C0"/>
                          </a:solidFill>
                          <a:effectLst/>
                          <a:latin typeface="Comic Sans MS" panose="030F0702030302020204" pitchFamily="66" charset="0"/>
                          <a:ea typeface="MS Gothic"/>
                          <a:cs typeface="Arial" panose="020B0604020202020204" pitchFamily="34" charset="0"/>
                        </a:rPr>
                        <a:t> for your friends</a:t>
                      </a:r>
                    </a:p>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700" b="1" baseline="0" dirty="0">
                          <a:solidFill>
                            <a:srgbClr val="0070C0"/>
                          </a:solidFill>
                          <a:effectLst/>
                          <a:latin typeface="Comic Sans MS" panose="030F0702030302020204" pitchFamily="66" charset="0"/>
                          <a:ea typeface="MS Gothic"/>
                          <a:cs typeface="Arial" panose="020B0604020202020204" pitchFamily="34" charset="0"/>
                        </a:rPr>
                        <a:t>Don’t back down</a:t>
                      </a:r>
                      <a:endParaRPr lang="en-US" sz="17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Look the other way</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15696">
                <a:tc>
                  <a:txBody>
                    <a:bodyPr/>
                    <a:lstStyle/>
                    <a:p>
                      <a:pPr marL="0" marR="0" algn="l" defTabSz="457200" rtl="0" eaLnBrk="1" latinLnBrk="0" hangingPunct="1">
                        <a:spcBef>
                          <a:spcPts val="1000"/>
                        </a:spcBef>
                        <a:spcAft>
                          <a:spcPts val="0"/>
                        </a:spcAft>
                      </a:pPr>
                      <a:r>
                        <a:rPr lang="en-US" sz="1700" b="1" kern="1200" dirty="0">
                          <a:solidFill>
                            <a:schemeClr val="tx1"/>
                          </a:solidFill>
                          <a:effectLst/>
                          <a:latin typeface="Arial" panose="020B0604020202020204" pitchFamily="34" charset="0"/>
                          <a:ea typeface="MS Gothic"/>
                          <a:cs typeface="Arial" panose="020B0604020202020204" pitchFamily="34" charset="0"/>
                        </a:rPr>
                        <a:t>Be Respectful</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chemeClr val="tx1"/>
                          </a:solidFill>
                          <a:effectLst/>
                          <a:latin typeface="Arial" panose="020B0604020202020204" pitchFamily="34" charset="0"/>
                          <a:ea typeface="MS Gothic"/>
                          <a:cs typeface="Arial" panose="020B0604020202020204" pitchFamily="34" charset="0"/>
                        </a:rPr>
                        <a:t>Treat others</a:t>
                      </a:r>
                      <a:r>
                        <a:rPr lang="en-US" sz="1700" b="1" baseline="0" dirty="0">
                          <a:solidFill>
                            <a:schemeClr val="tx1"/>
                          </a:solidFill>
                          <a:effectLst/>
                          <a:latin typeface="Arial" panose="020B0604020202020204" pitchFamily="34" charset="0"/>
                          <a:ea typeface="MS Gothic"/>
                          <a:cs typeface="Arial" panose="020B0604020202020204" pitchFamily="34" charset="0"/>
                        </a:rPr>
                        <a:t> how you want to be treated</a:t>
                      </a:r>
                    </a:p>
                    <a:p>
                      <a:pPr marL="285750" marR="0" indent="-285750">
                        <a:spcBef>
                          <a:spcPts val="1000"/>
                        </a:spcBef>
                        <a:spcAft>
                          <a:spcPts val="0"/>
                        </a:spcAft>
                        <a:buFont typeface="Arial" panose="020B0604020202020204" pitchFamily="34" charset="0"/>
                        <a:buChar char="•"/>
                      </a:pPr>
                      <a:r>
                        <a:rPr lang="en-US" sz="1700" b="1" baseline="0" dirty="0">
                          <a:solidFill>
                            <a:schemeClr val="tx1"/>
                          </a:solidFill>
                          <a:effectLst/>
                          <a:latin typeface="Arial" panose="020B0604020202020204" pitchFamily="34" charset="0"/>
                          <a:ea typeface="MS Gothic"/>
                          <a:cs typeface="Arial" panose="020B0604020202020204" pitchFamily="34" charset="0"/>
                        </a:rPr>
                        <a:t>Include others</a:t>
                      </a:r>
                    </a:p>
                    <a:p>
                      <a:pPr marL="285750" marR="0" indent="-285750">
                        <a:spcBef>
                          <a:spcPts val="1000"/>
                        </a:spcBef>
                        <a:spcAft>
                          <a:spcPts val="0"/>
                        </a:spcAft>
                        <a:buFont typeface="Arial" panose="020B0604020202020204" pitchFamily="34" charset="0"/>
                        <a:buChar char="•"/>
                      </a:pPr>
                      <a:r>
                        <a:rPr lang="en-US" sz="1700" b="1" dirty="0">
                          <a:solidFill>
                            <a:schemeClr val="tx1"/>
                          </a:solidFill>
                          <a:effectLst/>
                          <a:latin typeface="Arial" panose="020B0604020202020204" pitchFamily="34" charset="0"/>
                          <a:ea typeface="MS Gothic"/>
                          <a:cs typeface="Arial" panose="020B0604020202020204" pitchFamily="34" charset="0"/>
                        </a:rPr>
                        <a:t>Listen to adults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Do exactly what adults tell you to do</a:t>
                      </a:r>
                      <a:endParaRPr lang="en-US" sz="1700" b="1" baseline="0"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Don’t stand out</a:t>
                      </a: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Don’t bring shame</a:t>
                      </a:r>
                      <a:endParaRPr lang="en-US" sz="17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700" b="1" baseline="0" dirty="0">
                          <a:solidFill>
                            <a:srgbClr val="0070C0"/>
                          </a:solidFill>
                          <a:effectLst/>
                          <a:latin typeface="Comic Sans MS" panose="030F0702030302020204" pitchFamily="66" charset="0"/>
                          <a:ea typeface="MS Gothic"/>
                          <a:cs typeface="Arial" panose="020B0604020202020204" pitchFamily="34" charset="0"/>
                        </a:rPr>
                        <a:t>Text back within 30 seconds</a:t>
                      </a:r>
                      <a:endParaRPr lang="en-US" sz="17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Be nice to friends’ parents</a:t>
                      </a:r>
                    </a:p>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Share food</a:t>
                      </a:r>
                    </a:p>
                    <a:p>
                      <a:pPr marL="285750" marR="0" indent="-285750">
                        <a:spcBef>
                          <a:spcPts val="1000"/>
                        </a:spcBef>
                        <a:spcAft>
                          <a:spcPts val="0"/>
                        </a:spcAft>
                        <a:buFont typeface="Arial" panose="020B0604020202020204" pitchFamily="34" charset="0"/>
                        <a:buChar char="•"/>
                      </a:pPr>
                      <a:endParaRPr lang="en-US" sz="1700" b="1" baseline="0"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15696">
                <a:tc>
                  <a:txBody>
                    <a:bodyPr/>
                    <a:lstStyle/>
                    <a:p>
                      <a:pPr marL="0" marR="0" algn="l" defTabSz="457200" rtl="0" eaLnBrk="1" latinLnBrk="0" hangingPunct="1">
                        <a:spcBef>
                          <a:spcPts val="1000"/>
                        </a:spcBef>
                        <a:spcAft>
                          <a:spcPts val="0"/>
                        </a:spcAft>
                      </a:pPr>
                      <a:r>
                        <a:rPr lang="en-US" sz="1700" b="1" kern="1200" dirty="0">
                          <a:solidFill>
                            <a:schemeClr val="tx1"/>
                          </a:solidFill>
                          <a:effectLst/>
                          <a:latin typeface="Arial" panose="020B0604020202020204" pitchFamily="34" charset="0"/>
                          <a:ea typeface="MS Gothic"/>
                          <a:cs typeface="Arial" panose="020B0604020202020204" pitchFamily="34" charset="0"/>
                        </a:rPr>
                        <a:t>Be Responsible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chemeClr val="tx1"/>
                          </a:solidFill>
                          <a:effectLst/>
                          <a:latin typeface="Arial" panose="020B0604020202020204" pitchFamily="34" charset="0"/>
                          <a:ea typeface="MS Gothic"/>
                          <a:cs typeface="Arial" panose="020B0604020202020204" pitchFamily="34" charset="0"/>
                        </a:rPr>
                        <a:t>Do my own work</a:t>
                      </a:r>
                    </a:p>
                    <a:p>
                      <a:pPr marL="285750" marR="0" indent="-285750">
                        <a:spcBef>
                          <a:spcPts val="1000"/>
                        </a:spcBef>
                        <a:spcAft>
                          <a:spcPts val="0"/>
                        </a:spcAft>
                        <a:buFont typeface="Arial" panose="020B0604020202020204" pitchFamily="34" charset="0"/>
                        <a:buChar char="•"/>
                      </a:pPr>
                      <a:r>
                        <a:rPr lang="en-US" sz="1700" b="1" baseline="0" dirty="0">
                          <a:solidFill>
                            <a:schemeClr val="tx1"/>
                          </a:solidFill>
                          <a:effectLst/>
                          <a:latin typeface="Arial" panose="020B0604020202020204" pitchFamily="34" charset="0"/>
                          <a:ea typeface="MS Gothic"/>
                          <a:cs typeface="Arial" panose="020B0604020202020204" pitchFamily="34" charset="0"/>
                        </a:rPr>
                        <a:t>Personal best</a:t>
                      </a:r>
                    </a:p>
                    <a:p>
                      <a:pPr marL="285750" marR="0" indent="-285750">
                        <a:spcBef>
                          <a:spcPts val="1000"/>
                        </a:spcBef>
                        <a:spcAft>
                          <a:spcPts val="0"/>
                        </a:spcAft>
                        <a:buFont typeface="Arial" panose="020B0604020202020204" pitchFamily="34" charset="0"/>
                        <a:buChar char="•"/>
                      </a:pPr>
                      <a:r>
                        <a:rPr lang="en-US" sz="1700" b="1" baseline="0" dirty="0">
                          <a:solidFill>
                            <a:schemeClr val="tx1"/>
                          </a:solidFill>
                          <a:effectLst/>
                          <a:latin typeface="Arial" panose="020B0604020202020204" pitchFamily="34" charset="0"/>
                          <a:ea typeface="MS Gothic"/>
                          <a:cs typeface="Arial" panose="020B0604020202020204" pitchFamily="34" charset="0"/>
                        </a:rPr>
                        <a:t>Follow directions</a:t>
                      </a:r>
                    </a:p>
                    <a:p>
                      <a:pPr marL="285750" marR="0" indent="-285750">
                        <a:spcBef>
                          <a:spcPts val="1000"/>
                        </a:spcBef>
                        <a:spcAft>
                          <a:spcPts val="0"/>
                        </a:spcAft>
                        <a:buFont typeface="Arial" panose="020B0604020202020204" pitchFamily="34" charset="0"/>
                        <a:buChar char="•"/>
                      </a:pPr>
                      <a:r>
                        <a:rPr lang="en-US" sz="1700" b="1" baseline="0" dirty="0">
                          <a:solidFill>
                            <a:schemeClr val="tx1"/>
                          </a:solidFill>
                          <a:effectLst/>
                          <a:latin typeface="Arial" panose="020B0604020202020204" pitchFamily="34" charset="0"/>
                          <a:ea typeface="MS Gothic"/>
                          <a:cs typeface="Arial" panose="020B0604020202020204" pitchFamily="34" charset="0"/>
                        </a:rPr>
                        <a:t>Clean up messes</a:t>
                      </a:r>
                      <a:endParaRPr lang="en-US" sz="1700" b="1" dirty="0">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Help your family out first</a:t>
                      </a:r>
                    </a:p>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Share credit for successes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Have each</a:t>
                      </a:r>
                      <a:r>
                        <a:rPr lang="en-US" sz="1700" b="1" baseline="0" dirty="0">
                          <a:solidFill>
                            <a:srgbClr val="0070C0"/>
                          </a:solidFill>
                          <a:effectLst/>
                          <a:latin typeface="Comic Sans MS" panose="030F0702030302020204" pitchFamily="66" charset="0"/>
                          <a:ea typeface="MS Gothic"/>
                          <a:cs typeface="Arial" panose="020B0604020202020204" pitchFamily="34" charset="0"/>
                        </a:rPr>
                        <a:t> other’s backs</a:t>
                      </a: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Check in about what to do</a:t>
                      </a:r>
                      <a:endParaRPr lang="en-US" sz="17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AAB27C97-F403-5946-988D-5B94996339C9}"/>
              </a:ext>
            </a:extLst>
          </p:cNvPr>
          <p:cNvPicPr>
            <a:picLocks noChangeAspect="1"/>
          </p:cNvPicPr>
          <p:nvPr/>
        </p:nvPicPr>
        <p:blipFill rotWithShape="1">
          <a:blip r:embed="rId3"/>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96664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BF3BFC7-9EF9-9F4D-960D-88C7595B9091}"/>
              </a:ext>
            </a:extLst>
          </p:cNvPr>
          <p:cNvGraphicFramePr/>
          <p:nvPr/>
        </p:nvGraphicFramePr>
        <p:xfrm>
          <a:off x="0" y="146338"/>
          <a:ext cx="12102663" cy="6492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89337" y="219422"/>
            <a:ext cx="10725807" cy="845600"/>
          </a:xfrm>
        </p:spPr>
        <p:txBody>
          <a:bodyPr/>
          <a:lstStyle/>
          <a:p>
            <a:r>
              <a:rPr lang="en-US" b="1"/>
              <a:t>Considering Students’ Personal Matrix</a:t>
            </a:r>
          </a:p>
        </p:txBody>
      </p:sp>
    </p:spTree>
    <p:extLst>
      <p:ext uri="{BB962C8B-B14F-4D97-AF65-F5344CB8AC3E}">
        <p14:creationId xmlns:p14="http://schemas.microsoft.com/office/powerpoint/2010/main" val="3448112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DFD7987-0B54-8545-A5DA-6FF4CFE58C11}"/>
              </a:ext>
            </a:extLst>
          </p:cNvPr>
          <p:cNvGraphicFramePr>
            <a:graphicFrameLocks noGrp="1"/>
          </p:cNvGraphicFramePr>
          <p:nvPr>
            <p:extLst>
              <p:ext uri="{D42A27DB-BD31-4B8C-83A1-F6EECF244321}">
                <p14:modId xmlns:p14="http://schemas.microsoft.com/office/powerpoint/2010/main" val="1751323523"/>
              </p:ext>
            </p:extLst>
          </p:nvPr>
        </p:nvGraphicFramePr>
        <p:xfrm>
          <a:off x="469128" y="1343731"/>
          <a:ext cx="11552183" cy="3508502"/>
        </p:xfrm>
        <a:graphic>
          <a:graphicData uri="http://schemas.openxmlformats.org/drawingml/2006/table">
            <a:tbl>
              <a:tblPr firstRow="1" firstCol="1" bandRow="1"/>
              <a:tblGrid>
                <a:gridCol w="2045198">
                  <a:extLst>
                    <a:ext uri="{9D8B030D-6E8A-4147-A177-3AD203B41FA5}">
                      <a16:colId xmlns:a16="http://schemas.microsoft.com/office/drawing/2014/main" val="723272381"/>
                    </a:ext>
                  </a:extLst>
                </a:gridCol>
                <a:gridCol w="3086436">
                  <a:extLst>
                    <a:ext uri="{9D8B030D-6E8A-4147-A177-3AD203B41FA5}">
                      <a16:colId xmlns:a16="http://schemas.microsoft.com/office/drawing/2014/main" val="2106131138"/>
                    </a:ext>
                  </a:extLst>
                </a:gridCol>
                <a:gridCol w="2701990">
                  <a:extLst>
                    <a:ext uri="{9D8B030D-6E8A-4147-A177-3AD203B41FA5}">
                      <a16:colId xmlns:a16="http://schemas.microsoft.com/office/drawing/2014/main" val="2669196652"/>
                    </a:ext>
                  </a:extLst>
                </a:gridCol>
                <a:gridCol w="3718559">
                  <a:extLst>
                    <a:ext uri="{9D8B030D-6E8A-4147-A177-3AD203B41FA5}">
                      <a16:colId xmlns:a16="http://schemas.microsoft.com/office/drawing/2014/main" val="2925014562"/>
                    </a:ext>
                  </a:extLst>
                </a:gridCol>
              </a:tblGrid>
              <a:tr h="1059942">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Expectation</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At SCHOOL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At HOME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With my FRIENDS</a:t>
                      </a:r>
                      <a:endParaRPr lang="en-US" sz="2400" b="1" baseline="0" dirty="0">
                        <a:solidFill>
                          <a:schemeClr val="tx1"/>
                        </a:solidFill>
                        <a:effectLst/>
                        <a:latin typeface="Arial" panose="020B0604020202020204" pitchFamily="34" charset="0"/>
                        <a:ea typeface="MS Gothic"/>
                        <a:cs typeface="Arial" panose="020B0604020202020204" pitchFamily="34" charset="0"/>
                      </a:endParaRPr>
                    </a:p>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751455111"/>
                  </a:ext>
                </a:extLst>
              </a:tr>
              <a:tr h="2403087">
                <a:tc>
                  <a:txBody>
                    <a:bodyPr/>
                    <a:lstStyle/>
                    <a:p>
                      <a:pPr marL="0" marR="0" algn="l" defTabSz="457200" rtl="0" eaLnBrk="1" latinLnBrk="0" hangingPunct="1">
                        <a:spcBef>
                          <a:spcPts val="1000"/>
                        </a:spcBef>
                        <a:spcAft>
                          <a:spcPts val="0"/>
                        </a:spcAft>
                      </a:pPr>
                      <a:r>
                        <a:rPr lang="en-US" sz="3200" b="1" kern="1200" dirty="0">
                          <a:solidFill>
                            <a:schemeClr val="tx1"/>
                          </a:solidFill>
                          <a:effectLst/>
                          <a:latin typeface="Arial" panose="020B0604020202020204" pitchFamily="34" charset="0"/>
                          <a:ea typeface="MS Gothic"/>
                          <a:cs typeface="Arial" panose="020B0604020202020204" pitchFamily="34" charset="0"/>
                        </a:rPr>
                        <a:t>Be Safe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endParaRPr lang="en-US" sz="2400" b="1" dirty="0">
                        <a:solidFill>
                          <a:schemeClr val="tx1"/>
                        </a:solidFill>
                        <a:effectLst/>
                        <a:latin typeface="Arial" panose="020B0604020202020204" pitchFamily="34"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2400" b="1" dirty="0">
                          <a:solidFill>
                            <a:schemeClr val="tx1"/>
                          </a:solidFill>
                          <a:effectLst/>
                          <a:latin typeface="Arial" panose="020B0604020202020204" pitchFamily="34" charset="0"/>
                          <a:ea typeface="MS Gothic"/>
                          <a:cs typeface="Arial" panose="020B0604020202020204" pitchFamily="34" charset="0"/>
                        </a:rPr>
                        <a:t>Keep</a:t>
                      </a:r>
                      <a:r>
                        <a:rPr lang="en-US" sz="2400" b="1" baseline="0" dirty="0">
                          <a:solidFill>
                            <a:schemeClr val="tx1"/>
                          </a:solidFill>
                          <a:effectLst/>
                          <a:latin typeface="Arial" panose="020B0604020202020204" pitchFamily="34" charset="0"/>
                          <a:ea typeface="MS Gothic"/>
                          <a:cs typeface="Arial" panose="020B0604020202020204" pitchFamily="34" charset="0"/>
                        </a:rPr>
                        <a:t> h</a:t>
                      </a:r>
                      <a:r>
                        <a:rPr lang="en-US" sz="2400" b="1" dirty="0">
                          <a:solidFill>
                            <a:schemeClr val="tx1"/>
                          </a:solidFill>
                          <a:effectLst/>
                          <a:latin typeface="Arial" panose="020B0604020202020204" pitchFamily="34" charset="0"/>
                          <a:ea typeface="MS Gothic"/>
                          <a:cs typeface="Arial" panose="020B0604020202020204" pitchFamily="34" charset="0"/>
                        </a:rPr>
                        <a:t>ands</a:t>
                      </a:r>
                      <a:r>
                        <a:rPr lang="en-US" sz="2400" b="1" baseline="0" dirty="0">
                          <a:solidFill>
                            <a:schemeClr val="tx1"/>
                          </a:solidFill>
                          <a:effectLst/>
                          <a:latin typeface="Arial" panose="020B0604020202020204" pitchFamily="34" charset="0"/>
                          <a:ea typeface="MS Gothic"/>
                          <a:cs typeface="Arial" panose="020B0604020202020204" pitchFamily="34" charset="0"/>
                        </a:rPr>
                        <a:t> and feet to self</a:t>
                      </a:r>
                    </a:p>
                    <a:p>
                      <a:pPr marL="285750" marR="0" indent="-285750">
                        <a:spcBef>
                          <a:spcPts val="1000"/>
                        </a:spcBef>
                        <a:spcAft>
                          <a:spcPts val="0"/>
                        </a:spcAft>
                        <a:buFont typeface="Arial" panose="020B0604020202020204" pitchFamily="34" charset="0"/>
                        <a:buChar char="•"/>
                      </a:pPr>
                      <a:r>
                        <a:rPr lang="en-US" sz="2400" b="1" baseline="0" dirty="0">
                          <a:solidFill>
                            <a:schemeClr val="tx1"/>
                          </a:solidFill>
                          <a:effectLst/>
                          <a:latin typeface="Arial" panose="020B0604020202020204" pitchFamily="34" charset="0"/>
                          <a:ea typeface="MS Gothic"/>
                          <a:cs typeface="Arial" panose="020B0604020202020204" pitchFamily="34" charset="0"/>
                        </a:rPr>
                        <a:t>Tell an adult if there is a problem</a:t>
                      </a:r>
                      <a:endParaRPr lang="en-US" sz="2400" b="1" dirty="0">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SzPct val="75000"/>
                        <a:buFont typeface="Arial" panose="020B0604020202020204" pitchFamily="34" charset="0"/>
                        <a:buChar char="•"/>
                      </a:pPr>
                      <a:endParaRPr lang="en-US" sz="24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Clr>
                          <a:srgbClr val="0070C0"/>
                        </a:buClr>
                        <a:buSzPct val="75000"/>
                        <a:buFont typeface="Arial" panose="020B0604020202020204" pitchFamily="34" charset="0"/>
                        <a:buChar char="•"/>
                      </a:pPr>
                      <a:r>
                        <a:rPr lang="en-US" sz="2400" b="1" dirty="0">
                          <a:solidFill>
                            <a:srgbClr val="0070C0"/>
                          </a:solidFill>
                          <a:effectLst/>
                          <a:latin typeface="Comic Sans MS" panose="030F0702030302020204" pitchFamily="66" charset="0"/>
                          <a:ea typeface="MS Gothic"/>
                          <a:cs typeface="Arial" panose="020B0604020202020204" pitchFamily="34" charset="0"/>
                        </a:rPr>
                        <a:t>Protect your</a:t>
                      </a:r>
                      <a:r>
                        <a:rPr lang="en-US" sz="2400" b="1" baseline="0" dirty="0">
                          <a:solidFill>
                            <a:srgbClr val="0070C0"/>
                          </a:solidFill>
                          <a:effectLst/>
                          <a:latin typeface="Comic Sans MS" panose="030F0702030302020204" pitchFamily="66" charset="0"/>
                          <a:ea typeface="MS Gothic"/>
                          <a:cs typeface="Arial" panose="020B0604020202020204" pitchFamily="34" charset="0"/>
                        </a:rPr>
                        <a:t> friends and family</a:t>
                      </a:r>
                    </a:p>
                    <a:p>
                      <a:pPr marL="285750" marR="0" indent="-285750">
                        <a:spcBef>
                          <a:spcPts val="1000"/>
                        </a:spcBef>
                        <a:spcAft>
                          <a:spcPts val="0"/>
                        </a:spcAft>
                        <a:buClr>
                          <a:srgbClr val="0070C0"/>
                        </a:buClr>
                        <a:buSzPct val="75000"/>
                        <a:buFont typeface="Arial" panose="020B0604020202020204" pitchFamily="34" charset="0"/>
                        <a:buChar char="•"/>
                      </a:pPr>
                      <a:r>
                        <a:rPr lang="en-US" sz="2400" b="1" baseline="0" dirty="0">
                          <a:solidFill>
                            <a:srgbClr val="0070C0"/>
                          </a:solidFill>
                          <a:effectLst/>
                          <a:latin typeface="Comic Sans MS" panose="030F0702030302020204" pitchFamily="66" charset="0"/>
                          <a:ea typeface="MS Gothic"/>
                          <a:cs typeface="Arial" panose="020B0604020202020204" pitchFamily="34" charset="0"/>
                        </a:rPr>
                        <a:t>Don’t talk back</a:t>
                      </a:r>
                      <a:endParaRPr lang="en-US" sz="24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SzPct val="75000"/>
                        <a:buFont typeface="Arial" panose="020B0604020202020204" pitchFamily="34" charset="0"/>
                        <a:buChar char="•"/>
                      </a:pPr>
                      <a:endParaRPr lang="en-US" sz="24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Clr>
                          <a:srgbClr val="0070C0"/>
                        </a:buClr>
                        <a:buSzPct val="75000"/>
                        <a:buFont typeface="Arial" panose="020B0604020202020204" pitchFamily="34" charset="0"/>
                        <a:buChar char="•"/>
                      </a:pPr>
                      <a:r>
                        <a:rPr lang="en-US" sz="2400" b="1" dirty="0">
                          <a:solidFill>
                            <a:srgbClr val="0070C0"/>
                          </a:solidFill>
                          <a:effectLst/>
                          <a:latin typeface="Comic Sans MS" panose="030F0702030302020204" pitchFamily="66" charset="0"/>
                          <a:ea typeface="MS Gothic"/>
                          <a:cs typeface="Arial" panose="020B0604020202020204" pitchFamily="34" charset="0"/>
                        </a:rPr>
                        <a:t>Stick up</a:t>
                      </a:r>
                      <a:r>
                        <a:rPr lang="en-US" sz="2400" b="1" baseline="0" dirty="0">
                          <a:solidFill>
                            <a:srgbClr val="0070C0"/>
                          </a:solidFill>
                          <a:effectLst/>
                          <a:latin typeface="Comic Sans MS" panose="030F0702030302020204" pitchFamily="66" charset="0"/>
                          <a:ea typeface="MS Gothic"/>
                          <a:cs typeface="Arial" panose="020B0604020202020204" pitchFamily="34" charset="0"/>
                        </a:rPr>
                        <a:t> for your friends</a:t>
                      </a:r>
                    </a:p>
                    <a:p>
                      <a:pPr marL="285750" marR="0" indent="-285750" algn="l" defTabSz="457200" rtl="0" eaLnBrk="1" fontAlgn="auto" latinLnBrk="0" hangingPunct="1">
                        <a:lnSpc>
                          <a:spcPct val="100000"/>
                        </a:lnSpc>
                        <a:spcBef>
                          <a:spcPts val="1000"/>
                        </a:spcBef>
                        <a:spcAft>
                          <a:spcPts val="0"/>
                        </a:spcAft>
                        <a:buClr>
                          <a:srgbClr val="0070C0"/>
                        </a:buClr>
                        <a:buSzPct val="75000"/>
                        <a:buFont typeface="Arial" panose="020B0604020202020204" pitchFamily="34" charset="0"/>
                        <a:buChar char="•"/>
                        <a:tabLst/>
                        <a:defRPr/>
                      </a:pPr>
                      <a:r>
                        <a:rPr lang="en-US" sz="2400" b="1" baseline="0" dirty="0">
                          <a:solidFill>
                            <a:srgbClr val="0070C0"/>
                          </a:solidFill>
                          <a:effectLst/>
                          <a:latin typeface="Comic Sans MS" panose="030F0702030302020204" pitchFamily="66" charset="0"/>
                          <a:ea typeface="MS Gothic"/>
                          <a:cs typeface="Arial" panose="020B0604020202020204" pitchFamily="34" charset="0"/>
                        </a:rPr>
                        <a:t>Don’t back down</a:t>
                      </a:r>
                      <a:endParaRPr lang="en-US" sz="24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Clr>
                          <a:srgbClr val="0070C0"/>
                        </a:buClr>
                        <a:buSzPct val="75000"/>
                        <a:buFont typeface="Arial" panose="020B0604020202020204" pitchFamily="34" charset="0"/>
                        <a:buChar char="•"/>
                      </a:pPr>
                      <a:r>
                        <a:rPr lang="en-US" sz="2400" b="1" baseline="0" dirty="0">
                          <a:solidFill>
                            <a:srgbClr val="0070C0"/>
                          </a:solidFill>
                          <a:effectLst/>
                          <a:latin typeface="Comic Sans MS" panose="030F0702030302020204" pitchFamily="66" charset="0"/>
                          <a:ea typeface="MS Gothic"/>
                          <a:cs typeface="Arial" panose="020B0604020202020204" pitchFamily="34" charset="0"/>
                        </a:rPr>
                        <a:t>Look the other way</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90519717"/>
                  </a:ext>
                </a:extLst>
              </a:tr>
            </a:tbl>
          </a:graphicData>
        </a:graphic>
      </p:graphicFrame>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154981" y="132911"/>
            <a:ext cx="9378000" cy="845600"/>
          </a:xfrm>
        </p:spPr>
        <p:txBody>
          <a:bodyPr/>
          <a:lstStyle/>
          <a:p>
            <a:r>
              <a:rPr lang="en-US" b="1" dirty="0"/>
              <a:t>EXAMPLE</a:t>
            </a:r>
          </a:p>
        </p:txBody>
      </p:sp>
      <p:sp>
        <p:nvSpPr>
          <p:cNvPr id="4" name="TextBox 3">
            <a:extLst>
              <a:ext uri="{FF2B5EF4-FFF2-40B4-BE49-F238E27FC236}">
                <a16:creationId xmlns:a16="http://schemas.microsoft.com/office/drawing/2014/main" id="{514D7F2E-EFFA-6B46-A254-388FC7EF549D}"/>
              </a:ext>
            </a:extLst>
          </p:cNvPr>
          <p:cNvSpPr txBox="1"/>
          <p:nvPr/>
        </p:nvSpPr>
        <p:spPr>
          <a:xfrm>
            <a:off x="154980" y="786469"/>
            <a:ext cx="122605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Are the different classroom expectations necessary for positive student development?</a:t>
            </a:r>
          </a:p>
        </p:txBody>
      </p:sp>
      <p:sp>
        <p:nvSpPr>
          <p:cNvPr id="6" name="Rectangle 5">
            <a:extLst>
              <a:ext uri="{FF2B5EF4-FFF2-40B4-BE49-F238E27FC236}">
                <a16:creationId xmlns:a16="http://schemas.microsoft.com/office/drawing/2014/main" id="{B7BE02F9-4597-9643-8DAF-32C7D6AEC4FB}"/>
              </a:ext>
            </a:extLst>
          </p:cNvPr>
          <p:cNvSpPr/>
          <p:nvPr/>
        </p:nvSpPr>
        <p:spPr>
          <a:xfrm>
            <a:off x="2908954" y="5294525"/>
            <a:ext cx="8905094"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00050" marR="0" lvl="1" indent="0" algn="ctr" defTabSz="914400" rtl="0" eaLnBrk="0" fontAlgn="auto" latinLnBrk="0" hangingPunct="0">
              <a:lnSpc>
                <a:spcPct val="100000"/>
              </a:lnSpc>
              <a:spcBef>
                <a:spcPct val="20000"/>
              </a:spcBef>
              <a:spcAft>
                <a:spcPts val="0"/>
              </a:spcAft>
              <a:buClrTx/>
              <a:buSzTx/>
              <a:buFontTx/>
              <a:buNone/>
              <a:tabLst/>
              <a:defRPr/>
            </a:pPr>
            <a:r>
              <a:rPr kumimoji="0" lang="en-US" sz="3200" b="1" i="0" u="none" strike="noStrike" kern="0" cap="none" spc="0" normalizeH="0" baseline="0" noProof="0" dirty="0">
                <a:ln>
                  <a:noFill/>
                </a:ln>
                <a:solidFill>
                  <a:srgbClr val="292C73">
                    <a:lumMod val="50000"/>
                  </a:srgbClr>
                </a:solidFill>
                <a:effectLst/>
                <a:uLnTx/>
                <a:uFillTx/>
                <a:latin typeface="Franklin Gothic Book"/>
                <a:ea typeface="+mn-ea"/>
                <a:cs typeface="+mn-cs"/>
              </a:rPr>
              <a:t>YES: </a:t>
            </a:r>
            <a:r>
              <a:rPr kumimoji="0" lang="en-US" sz="2800" b="0" i="0" u="none" strike="noStrike" kern="0" cap="none" spc="0" normalizeH="0" baseline="0" noProof="0" dirty="0">
                <a:ln>
                  <a:noFill/>
                </a:ln>
                <a:solidFill>
                  <a:srgbClr val="292C73">
                    <a:lumMod val="50000"/>
                  </a:srgbClr>
                </a:solidFill>
                <a:effectLst/>
                <a:uLnTx/>
                <a:uFillTx/>
                <a:latin typeface="Franklin Gothic Book"/>
                <a:ea typeface="+mn-ea"/>
                <a:cs typeface="+mn-cs"/>
              </a:rPr>
              <a:t>Acknowledge explicitly and provide additional teaching, practice, and acknowledgment</a:t>
            </a:r>
          </a:p>
        </p:txBody>
      </p:sp>
      <p:sp>
        <p:nvSpPr>
          <p:cNvPr id="7" name="Oval 6">
            <a:extLst>
              <a:ext uri="{FF2B5EF4-FFF2-40B4-BE49-F238E27FC236}">
                <a16:creationId xmlns:a16="http://schemas.microsoft.com/office/drawing/2014/main" id="{A42D3DBD-E981-794F-8466-C16E0DED4AE7}"/>
              </a:ext>
            </a:extLst>
          </p:cNvPr>
          <p:cNvSpPr/>
          <p:nvPr/>
        </p:nvSpPr>
        <p:spPr>
          <a:xfrm>
            <a:off x="8412840" y="3623506"/>
            <a:ext cx="2815992" cy="689479"/>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3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9" name="Content Placeholder 4">
            <a:extLst>
              <a:ext uri="{FF2B5EF4-FFF2-40B4-BE49-F238E27FC236}">
                <a16:creationId xmlns:a16="http://schemas.microsoft.com/office/drawing/2014/main" id="{34F7859B-D18A-E040-AE0C-9788BB81DB8F}"/>
              </a:ext>
            </a:extLst>
          </p:cNvPr>
          <p:cNvGraphicFramePr>
            <a:graphicFrameLocks/>
          </p:cNvGraphicFramePr>
          <p:nvPr>
            <p:extLst>
              <p:ext uri="{D42A27DB-BD31-4B8C-83A1-F6EECF244321}">
                <p14:modId xmlns:p14="http://schemas.microsoft.com/office/powerpoint/2010/main" val="1577268046"/>
              </p:ext>
            </p:extLst>
          </p:nvPr>
        </p:nvGraphicFramePr>
        <p:xfrm>
          <a:off x="204089" y="1686695"/>
          <a:ext cx="11851800" cy="3828898"/>
        </p:xfrm>
        <a:graphic>
          <a:graphicData uri="http://schemas.openxmlformats.org/drawingml/2006/table">
            <a:tbl>
              <a:tblPr firstRow="1" firstCol="1" bandRow="1"/>
              <a:tblGrid>
                <a:gridCol w="2604168">
                  <a:extLst>
                    <a:ext uri="{9D8B030D-6E8A-4147-A177-3AD203B41FA5}">
                      <a16:colId xmlns:a16="http://schemas.microsoft.com/office/drawing/2014/main" val="20000"/>
                    </a:ext>
                  </a:extLst>
                </a:gridCol>
                <a:gridCol w="3116169">
                  <a:extLst>
                    <a:ext uri="{9D8B030D-6E8A-4147-A177-3AD203B41FA5}">
                      <a16:colId xmlns:a16="http://schemas.microsoft.com/office/drawing/2014/main" val="20001"/>
                    </a:ext>
                  </a:extLst>
                </a:gridCol>
                <a:gridCol w="2828261">
                  <a:extLst>
                    <a:ext uri="{9D8B030D-6E8A-4147-A177-3AD203B41FA5}">
                      <a16:colId xmlns:a16="http://schemas.microsoft.com/office/drawing/2014/main" val="20002"/>
                    </a:ext>
                  </a:extLst>
                </a:gridCol>
                <a:gridCol w="3303202">
                  <a:extLst>
                    <a:ext uri="{9D8B030D-6E8A-4147-A177-3AD203B41FA5}">
                      <a16:colId xmlns:a16="http://schemas.microsoft.com/office/drawing/2014/main" val="20003"/>
                    </a:ext>
                  </a:extLst>
                </a:gridCol>
              </a:tblGrid>
              <a:tr h="659797">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Expectation</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At SCHOOL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At HOME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2400" b="1" dirty="0">
                          <a:solidFill>
                            <a:schemeClr val="tx1"/>
                          </a:solidFill>
                          <a:effectLst/>
                          <a:latin typeface="Arial" panose="020B0604020202020204" pitchFamily="34" charset="0"/>
                          <a:ea typeface="MS Gothic"/>
                          <a:cs typeface="Arial" panose="020B0604020202020204" pitchFamily="34" charset="0"/>
                        </a:rPr>
                        <a:t>With my</a:t>
                      </a:r>
                      <a:r>
                        <a:rPr lang="en-US" sz="2400" b="1" baseline="0" dirty="0">
                          <a:solidFill>
                            <a:schemeClr val="tx1"/>
                          </a:solidFill>
                          <a:effectLst/>
                          <a:latin typeface="Arial" panose="020B0604020202020204" pitchFamily="34" charset="0"/>
                          <a:ea typeface="MS Gothic"/>
                          <a:cs typeface="Arial" panose="020B0604020202020204" pitchFamily="34" charset="0"/>
                        </a:rPr>
                        <a:t> FRIENDS    </a:t>
                      </a:r>
                      <a:r>
                        <a:rPr lang="en-US" sz="2400" b="1" dirty="0">
                          <a:solidFill>
                            <a:schemeClr val="tx1"/>
                          </a:solidFill>
                          <a:effectLst/>
                          <a:latin typeface="Arial" panose="020B0604020202020204" pitchFamily="34" charset="0"/>
                          <a:ea typeface="MS Gothic"/>
                          <a:cs typeface="Arial" panose="020B0604020202020204" pitchFamily="34" charset="0"/>
                        </a:rPr>
                        <a:t>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3097378">
                <a:tc>
                  <a:txBody>
                    <a:bodyPr/>
                    <a:lstStyle/>
                    <a:p>
                      <a:pPr marL="0" marR="0" algn="l" defTabSz="457200" rtl="0" eaLnBrk="1" latinLnBrk="0" hangingPunct="1">
                        <a:spcBef>
                          <a:spcPts val="1000"/>
                        </a:spcBef>
                        <a:spcAft>
                          <a:spcPts val="0"/>
                        </a:spcAft>
                      </a:pPr>
                      <a:r>
                        <a:rPr lang="en-US" sz="3200" b="1" kern="1200" dirty="0">
                          <a:solidFill>
                            <a:schemeClr val="tx1"/>
                          </a:solidFill>
                          <a:effectLst/>
                          <a:latin typeface="Arial" panose="020B0604020202020204" pitchFamily="34" charset="0"/>
                          <a:ea typeface="MS Gothic"/>
                          <a:cs typeface="Arial" panose="020B0604020202020204" pitchFamily="34" charset="0"/>
                        </a:rPr>
                        <a:t>Be Responsible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endParaRPr lang="en-US" sz="2400" b="1" dirty="0">
                        <a:solidFill>
                          <a:schemeClr val="tx1"/>
                        </a:solidFill>
                        <a:effectLst/>
                        <a:latin typeface="Arial" panose="020B0604020202020204" pitchFamily="34"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2400" b="1" dirty="0">
                          <a:solidFill>
                            <a:schemeClr val="tx1"/>
                          </a:solidFill>
                          <a:effectLst/>
                          <a:latin typeface="Arial" panose="020B0604020202020204" pitchFamily="34" charset="0"/>
                          <a:ea typeface="MS Gothic"/>
                          <a:cs typeface="Arial" panose="020B0604020202020204" pitchFamily="34" charset="0"/>
                        </a:rPr>
                        <a:t>Do my own work</a:t>
                      </a:r>
                    </a:p>
                    <a:p>
                      <a:pPr marL="285750" marR="0" indent="-285750">
                        <a:spcBef>
                          <a:spcPts val="1000"/>
                        </a:spcBef>
                        <a:spcAft>
                          <a:spcPts val="0"/>
                        </a:spcAft>
                        <a:buFont typeface="Arial" panose="020B0604020202020204" pitchFamily="34" charset="0"/>
                        <a:buChar char="•"/>
                      </a:pPr>
                      <a:r>
                        <a:rPr lang="en-US" sz="2400" b="1" baseline="0" dirty="0">
                          <a:solidFill>
                            <a:schemeClr val="tx1"/>
                          </a:solidFill>
                          <a:effectLst/>
                          <a:latin typeface="Arial" panose="020B0604020202020204" pitchFamily="34" charset="0"/>
                          <a:ea typeface="MS Gothic"/>
                          <a:cs typeface="Arial" panose="020B0604020202020204" pitchFamily="34" charset="0"/>
                        </a:rPr>
                        <a:t>Personal best</a:t>
                      </a:r>
                    </a:p>
                    <a:p>
                      <a:pPr marL="285750" marR="0" indent="-285750">
                        <a:spcBef>
                          <a:spcPts val="1000"/>
                        </a:spcBef>
                        <a:spcAft>
                          <a:spcPts val="0"/>
                        </a:spcAft>
                        <a:buFont typeface="Arial" panose="020B0604020202020204" pitchFamily="34" charset="0"/>
                        <a:buChar char="•"/>
                      </a:pPr>
                      <a:r>
                        <a:rPr lang="en-US" sz="2400" b="1" baseline="0" dirty="0">
                          <a:solidFill>
                            <a:schemeClr val="tx1"/>
                          </a:solidFill>
                          <a:effectLst/>
                          <a:latin typeface="Arial" panose="020B0604020202020204" pitchFamily="34" charset="0"/>
                          <a:ea typeface="MS Gothic"/>
                          <a:cs typeface="Arial" panose="020B0604020202020204" pitchFamily="34" charset="0"/>
                        </a:rPr>
                        <a:t>Follow directions</a:t>
                      </a:r>
                    </a:p>
                    <a:p>
                      <a:pPr marL="285750" marR="0" indent="-285750">
                        <a:spcBef>
                          <a:spcPts val="1000"/>
                        </a:spcBef>
                        <a:spcAft>
                          <a:spcPts val="0"/>
                        </a:spcAft>
                        <a:buFont typeface="Arial" panose="020B0604020202020204" pitchFamily="34" charset="0"/>
                        <a:buChar char="•"/>
                      </a:pPr>
                      <a:r>
                        <a:rPr lang="en-US" sz="2400" b="1" baseline="0" dirty="0">
                          <a:solidFill>
                            <a:schemeClr val="tx1"/>
                          </a:solidFill>
                          <a:effectLst/>
                          <a:latin typeface="Arial" panose="020B0604020202020204" pitchFamily="34" charset="0"/>
                          <a:ea typeface="MS Gothic"/>
                          <a:cs typeface="Arial" panose="020B0604020202020204" pitchFamily="34" charset="0"/>
                        </a:rPr>
                        <a:t>Clean up messes</a:t>
                      </a:r>
                      <a:endParaRPr lang="en-US" sz="2400" b="1" dirty="0">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24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Clr>
                          <a:srgbClr val="0070C0"/>
                        </a:buClr>
                        <a:buFont typeface="Arial" panose="020B0604020202020204" pitchFamily="34" charset="0"/>
                        <a:buChar char="•"/>
                      </a:pPr>
                      <a:r>
                        <a:rPr lang="en-US" sz="2400" b="1" dirty="0">
                          <a:solidFill>
                            <a:srgbClr val="0070C0"/>
                          </a:solidFill>
                          <a:effectLst/>
                          <a:latin typeface="Comic Sans MS" panose="030F0702030302020204" pitchFamily="66" charset="0"/>
                          <a:ea typeface="MS Gothic"/>
                          <a:cs typeface="Arial" panose="020B0604020202020204" pitchFamily="34" charset="0"/>
                        </a:rPr>
                        <a:t>Help your family out first</a:t>
                      </a:r>
                    </a:p>
                    <a:p>
                      <a:pPr marL="285750" marR="0" indent="-285750">
                        <a:spcBef>
                          <a:spcPts val="1000"/>
                        </a:spcBef>
                        <a:spcAft>
                          <a:spcPts val="0"/>
                        </a:spcAft>
                        <a:buClr>
                          <a:srgbClr val="0070C0"/>
                        </a:buClr>
                        <a:buFont typeface="Arial" panose="020B0604020202020204" pitchFamily="34" charset="0"/>
                        <a:buChar char="•"/>
                      </a:pPr>
                      <a:r>
                        <a:rPr lang="en-US" sz="2400" b="1" dirty="0">
                          <a:solidFill>
                            <a:srgbClr val="0070C0"/>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Clr>
                          <a:srgbClr val="0070C0"/>
                        </a:buClr>
                        <a:buFont typeface="Arial" panose="020B0604020202020204" pitchFamily="34" charset="0"/>
                        <a:buChar char="•"/>
                      </a:pPr>
                      <a:r>
                        <a:rPr lang="en-US" sz="2400" b="1" baseline="0" dirty="0">
                          <a:solidFill>
                            <a:srgbClr val="0070C0"/>
                          </a:solidFill>
                          <a:effectLst/>
                          <a:latin typeface="Comic Sans MS" panose="030F0702030302020204" pitchFamily="66" charset="0"/>
                          <a:ea typeface="MS Gothic"/>
                          <a:cs typeface="Arial" panose="020B0604020202020204" pitchFamily="34" charset="0"/>
                        </a:rPr>
                        <a:t>Share credit for successes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Clr>
                          <a:srgbClr val="0070C0"/>
                        </a:buClr>
                        <a:buFont typeface="Arial" panose="020B0604020202020204" pitchFamily="34" charset="0"/>
                        <a:buChar char="•"/>
                      </a:pPr>
                      <a:endParaRPr lang="en-US" sz="2400" b="1" dirty="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Clr>
                          <a:srgbClr val="0070C0"/>
                        </a:buClr>
                        <a:buFont typeface="Arial" panose="020B0604020202020204" pitchFamily="34" charset="0"/>
                        <a:buChar char="•"/>
                      </a:pPr>
                      <a:r>
                        <a:rPr lang="en-US" sz="2400" b="1" dirty="0">
                          <a:solidFill>
                            <a:srgbClr val="0070C0"/>
                          </a:solidFill>
                          <a:effectLst/>
                          <a:latin typeface="Comic Sans MS" panose="030F0702030302020204" pitchFamily="66" charset="0"/>
                          <a:ea typeface="MS Gothic"/>
                          <a:cs typeface="Arial" panose="020B0604020202020204" pitchFamily="34" charset="0"/>
                        </a:rPr>
                        <a:t>Have each</a:t>
                      </a:r>
                      <a:r>
                        <a:rPr lang="en-US" sz="2400" b="1" baseline="0" dirty="0">
                          <a:solidFill>
                            <a:srgbClr val="0070C0"/>
                          </a:solidFill>
                          <a:effectLst/>
                          <a:latin typeface="Comic Sans MS" panose="030F0702030302020204" pitchFamily="66" charset="0"/>
                          <a:ea typeface="MS Gothic"/>
                          <a:cs typeface="Arial" panose="020B0604020202020204" pitchFamily="34" charset="0"/>
                        </a:rPr>
                        <a:t> other’s backs</a:t>
                      </a:r>
                    </a:p>
                    <a:p>
                      <a:pPr marL="285750" marR="0" indent="-285750">
                        <a:spcBef>
                          <a:spcPts val="1000"/>
                        </a:spcBef>
                        <a:spcAft>
                          <a:spcPts val="0"/>
                        </a:spcAft>
                        <a:buClr>
                          <a:srgbClr val="0070C0"/>
                        </a:buClr>
                        <a:buFont typeface="Arial" panose="020B0604020202020204" pitchFamily="34" charset="0"/>
                        <a:buChar char="•"/>
                      </a:pPr>
                      <a:r>
                        <a:rPr lang="en-US" sz="2400" b="1" baseline="0" dirty="0">
                          <a:solidFill>
                            <a:srgbClr val="0070C0"/>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Clr>
                          <a:srgbClr val="0070C0"/>
                        </a:buClr>
                        <a:buFont typeface="Arial" panose="020B0604020202020204" pitchFamily="34" charset="0"/>
                        <a:buChar char="•"/>
                      </a:pPr>
                      <a:r>
                        <a:rPr lang="en-US" sz="2400" b="1" baseline="0" dirty="0">
                          <a:solidFill>
                            <a:srgbClr val="0070C0"/>
                          </a:solidFill>
                          <a:effectLst/>
                          <a:latin typeface="Comic Sans MS" panose="030F0702030302020204" pitchFamily="66" charset="0"/>
                          <a:ea typeface="MS Gothic"/>
                          <a:cs typeface="Arial" panose="020B0604020202020204" pitchFamily="34" charset="0"/>
                        </a:rPr>
                        <a:t>Check in about what to do</a:t>
                      </a:r>
                      <a:endParaRPr lang="en-US" sz="24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340200" y="99132"/>
            <a:ext cx="9378000" cy="845600"/>
          </a:xfrm>
        </p:spPr>
        <p:txBody>
          <a:bodyPr/>
          <a:lstStyle/>
          <a:p>
            <a:r>
              <a:rPr lang="en-US" b="1" dirty="0"/>
              <a:t>EXAMPLE</a:t>
            </a:r>
          </a:p>
        </p:txBody>
      </p:sp>
      <p:sp>
        <p:nvSpPr>
          <p:cNvPr id="4" name="TextBox 3">
            <a:extLst>
              <a:ext uri="{FF2B5EF4-FFF2-40B4-BE49-F238E27FC236}">
                <a16:creationId xmlns:a16="http://schemas.microsoft.com/office/drawing/2014/main" id="{514D7F2E-EFFA-6B46-A254-388FC7EF549D}"/>
              </a:ext>
            </a:extLst>
          </p:cNvPr>
          <p:cNvSpPr txBox="1"/>
          <p:nvPr/>
        </p:nvSpPr>
        <p:spPr>
          <a:xfrm>
            <a:off x="340200" y="732588"/>
            <a:ext cx="11511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Are the different classroom expectations necessary for positive student development?</a:t>
            </a:r>
          </a:p>
        </p:txBody>
      </p:sp>
      <p:sp>
        <p:nvSpPr>
          <p:cNvPr id="6" name="Rectangle 5">
            <a:extLst>
              <a:ext uri="{FF2B5EF4-FFF2-40B4-BE49-F238E27FC236}">
                <a16:creationId xmlns:a16="http://schemas.microsoft.com/office/drawing/2014/main" id="{B7BE02F9-4597-9643-8DAF-32C7D6AEC4FB}"/>
              </a:ext>
            </a:extLst>
          </p:cNvPr>
          <p:cNvSpPr/>
          <p:nvPr/>
        </p:nvSpPr>
        <p:spPr>
          <a:xfrm>
            <a:off x="170100" y="6125412"/>
            <a:ext cx="1185180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00050" marR="0" lvl="1" indent="0" algn="ctr" defTabSz="914400" rtl="0" eaLnBrk="0" fontAlgn="auto" latinLnBrk="0" hangingPunct="0">
              <a:lnSpc>
                <a:spcPct val="100000"/>
              </a:lnSpc>
              <a:spcBef>
                <a:spcPct val="20000"/>
              </a:spcBef>
              <a:spcAft>
                <a:spcPts val="0"/>
              </a:spcAft>
              <a:buClrTx/>
              <a:buSzTx/>
              <a:buFontTx/>
              <a:buNone/>
              <a:tabLst/>
              <a:defRPr/>
            </a:pPr>
            <a:r>
              <a:rPr kumimoji="0" lang="en-US" sz="3200" b="1" i="0" u="none" strike="noStrike" kern="0" cap="none" spc="0" normalizeH="0" baseline="0" noProof="0" dirty="0">
                <a:ln>
                  <a:noFill/>
                </a:ln>
                <a:solidFill>
                  <a:srgbClr val="292C73">
                    <a:lumMod val="50000"/>
                  </a:srgbClr>
                </a:solidFill>
                <a:effectLst/>
                <a:uLnTx/>
                <a:uFillTx/>
                <a:latin typeface="Franklin Gothic Book"/>
                <a:ea typeface="+mn-ea"/>
                <a:cs typeface="+mn-cs"/>
              </a:rPr>
              <a:t>NO: </a:t>
            </a:r>
            <a:r>
              <a:rPr kumimoji="0" lang="en-US" sz="2800" b="1" i="0" u="none" strike="noStrike" kern="0" cap="none" spc="0" normalizeH="0" baseline="0" noProof="0" dirty="0">
                <a:ln>
                  <a:noFill/>
                </a:ln>
                <a:solidFill>
                  <a:srgbClr val="292C73">
                    <a:lumMod val="50000"/>
                  </a:srgbClr>
                </a:solidFill>
                <a:effectLst/>
                <a:uLnTx/>
                <a:uFillTx/>
                <a:latin typeface="Franklin Gothic Book"/>
                <a:ea typeface="+mn-ea"/>
                <a:cs typeface="+mn-cs"/>
              </a:rPr>
              <a:t>Change the expectations to align more with home and neighborhood</a:t>
            </a:r>
          </a:p>
        </p:txBody>
      </p:sp>
      <p:sp>
        <p:nvSpPr>
          <p:cNvPr id="12" name="Oval 11">
            <a:extLst>
              <a:ext uri="{FF2B5EF4-FFF2-40B4-BE49-F238E27FC236}">
                <a16:creationId xmlns:a16="http://schemas.microsoft.com/office/drawing/2014/main" id="{1709908B-AF5A-6F46-9C3A-FD0D00C18A20}"/>
              </a:ext>
            </a:extLst>
          </p:cNvPr>
          <p:cNvSpPr/>
          <p:nvPr/>
        </p:nvSpPr>
        <p:spPr>
          <a:xfrm>
            <a:off x="5865531" y="3670590"/>
            <a:ext cx="2488885" cy="80018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38D7EF3-ECF9-B643-BDA9-23DD5E06A56A}"/>
              </a:ext>
            </a:extLst>
          </p:cNvPr>
          <p:cNvSpPr/>
          <p:nvPr/>
        </p:nvSpPr>
        <p:spPr>
          <a:xfrm>
            <a:off x="8739101" y="3670590"/>
            <a:ext cx="3260651" cy="62890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7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361069" y="321753"/>
            <a:ext cx="11512275" cy="845600"/>
          </a:xfrm>
          <a:noFill/>
        </p:spPr>
        <p:txBody>
          <a:bodyPr/>
          <a:lstStyle/>
          <a:p>
            <a:pPr eaLnBrk="1" hangingPunct="1"/>
            <a:r>
              <a:rPr lang="en-US" sz="4000" b="1" dirty="0">
                <a:solidFill>
                  <a:schemeClr val="bg1"/>
                </a:solidFill>
              </a:rPr>
              <a:t>ACTIVITY:</a:t>
            </a:r>
            <a:r>
              <a:rPr lang="en-US" sz="4000" dirty="0">
                <a:solidFill>
                  <a:schemeClr val="bg1"/>
                </a:solidFill>
              </a:rPr>
              <a:t> Considering Students' </a:t>
            </a:r>
            <a:r>
              <a:rPr lang="en-US" sz="4000" b="1" dirty="0">
                <a:solidFill>
                  <a:schemeClr val="bg1"/>
                </a:solidFill>
              </a:rPr>
              <a:t>Personal Matrices</a:t>
            </a:r>
            <a:endParaRPr lang="en-US" sz="4000" b="1" i="1" dirty="0">
              <a:solidFill>
                <a:schemeClr val="bg1"/>
              </a:solidFill>
            </a:endParaRPr>
          </a:p>
        </p:txBody>
      </p:sp>
      <p:pic>
        <p:nvPicPr>
          <p:cNvPr id="7" name="Picture 6">
            <a:extLst>
              <a:ext uri="{FF2B5EF4-FFF2-40B4-BE49-F238E27FC236}">
                <a16:creationId xmlns:a16="http://schemas.microsoft.com/office/drawing/2014/main" id="{F1F4FA9B-EC98-D640-B3EC-D34B173E5CB1}"/>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8" name="Google Shape;6077;p67">
            <a:extLst>
              <a:ext uri="{FF2B5EF4-FFF2-40B4-BE49-F238E27FC236}">
                <a16:creationId xmlns:a16="http://schemas.microsoft.com/office/drawing/2014/main" id="{9A32C6DD-95AA-314E-AEEB-992021D1E78F}"/>
              </a:ext>
            </a:extLst>
          </p:cNvPr>
          <p:cNvGrpSpPr/>
          <p:nvPr/>
        </p:nvGrpSpPr>
        <p:grpSpPr>
          <a:xfrm>
            <a:off x="7450256" y="5952771"/>
            <a:ext cx="848691" cy="811914"/>
            <a:chOff x="5873617" y="2309901"/>
            <a:chExt cx="345720" cy="345720"/>
          </a:xfrm>
        </p:grpSpPr>
        <p:sp>
          <p:nvSpPr>
            <p:cNvPr id="9" name="Google Shape;6078;p67">
              <a:extLst>
                <a:ext uri="{FF2B5EF4-FFF2-40B4-BE49-F238E27FC236}">
                  <a16:creationId xmlns:a16="http://schemas.microsoft.com/office/drawing/2014/main" id="{DC44DA0E-4138-F647-98AF-86B0C6A855A7}"/>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1" name="Google Shape;6079;p67">
              <a:extLst>
                <a:ext uri="{FF2B5EF4-FFF2-40B4-BE49-F238E27FC236}">
                  <a16:creationId xmlns:a16="http://schemas.microsoft.com/office/drawing/2014/main" id="{5D559783-F4DF-CB42-8EC6-261DBDED53F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2" name="Google Shape;6080;p67">
              <a:extLst>
                <a:ext uri="{FF2B5EF4-FFF2-40B4-BE49-F238E27FC236}">
                  <a16:creationId xmlns:a16="http://schemas.microsoft.com/office/drawing/2014/main" id="{2AE389E9-06FA-EB49-BB38-B3E2A2257AF9}"/>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3" name="Google Shape;6081;p67">
              <a:extLst>
                <a:ext uri="{FF2B5EF4-FFF2-40B4-BE49-F238E27FC236}">
                  <a16:creationId xmlns:a16="http://schemas.microsoft.com/office/drawing/2014/main" id="{928F19D9-CD0E-2C42-B538-741846F24294}"/>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4" name="Google Shape;6082;p67">
              <a:extLst>
                <a:ext uri="{FF2B5EF4-FFF2-40B4-BE49-F238E27FC236}">
                  <a16:creationId xmlns:a16="http://schemas.microsoft.com/office/drawing/2014/main" id="{5AF45E16-3C03-6343-AFBD-E1F32039B4D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5" name="Google Shape;6083;p67">
              <a:extLst>
                <a:ext uri="{FF2B5EF4-FFF2-40B4-BE49-F238E27FC236}">
                  <a16:creationId xmlns:a16="http://schemas.microsoft.com/office/drawing/2014/main" id="{1902A2F6-E1D7-3247-9DB4-A27905BDFDF4}"/>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6" name="Google Shape;6084;p67">
              <a:extLst>
                <a:ext uri="{FF2B5EF4-FFF2-40B4-BE49-F238E27FC236}">
                  <a16:creationId xmlns:a16="http://schemas.microsoft.com/office/drawing/2014/main" id="{42B94159-6B7C-8744-9AEB-8FA93E8BDB68}"/>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7" name="Google Shape;6085;p67">
              <a:extLst>
                <a:ext uri="{FF2B5EF4-FFF2-40B4-BE49-F238E27FC236}">
                  <a16:creationId xmlns:a16="http://schemas.microsoft.com/office/drawing/2014/main" id="{95DDA014-3F06-4545-B793-C232488AEEFA}"/>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8" name="Google Shape;6086;p67">
              <a:extLst>
                <a:ext uri="{FF2B5EF4-FFF2-40B4-BE49-F238E27FC236}">
                  <a16:creationId xmlns:a16="http://schemas.microsoft.com/office/drawing/2014/main" id="{1BA840B6-2E32-0049-A936-5EE18E29F67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9" name="Google Shape;6087;p67">
              <a:extLst>
                <a:ext uri="{FF2B5EF4-FFF2-40B4-BE49-F238E27FC236}">
                  <a16:creationId xmlns:a16="http://schemas.microsoft.com/office/drawing/2014/main" id="{5A6310F5-692B-9A44-941F-91114F952AE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0" name="Google Shape;6088;p67">
              <a:extLst>
                <a:ext uri="{FF2B5EF4-FFF2-40B4-BE49-F238E27FC236}">
                  <a16:creationId xmlns:a16="http://schemas.microsoft.com/office/drawing/2014/main" id="{A5FF475B-F929-5E42-BCB5-C66EA76D23C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Google Shape;6089;p67">
              <a:extLst>
                <a:ext uri="{FF2B5EF4-FFF2-40B4-BE49-F238E27FC236}">
                  <a16:creationId xmlns:a16="http://schemas.microsoft.com/office/drawing/2014/main" id="{72CE10AB-3953-1546-BBC4-E510077C8DBF}"/>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Google Shape;6090;p67">
              <a:extLst>
                <a:ext uri="{FF2B5EF4-FFF2-40B4-BE49-F238E27FC236}">
                  <a16:creationId xmlns:a16="http://schemas.microsoft.com/office/drawing/2014/main" id="{A1F9532C-0962-A244-8443-23166932A980}"/>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3" name="Google Shape;6091;p67">
              <a:extLst>
                <a:ext uri="{FF2B5EF4-FFF2-40B4-BE49-F238E27FC236}">
                  <a16:creationId xmlns:a16="http://schemas.microsoft.com/office/drawing/2014/main" id="{28F19C6E-F375-ED47-A9BA-B7171CA846D2}"/>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4" name="Google Shape;6092;p67">
              <a:extLst>
                <a:ext uri="{FF2B5EF4-FFF2-40B4-BE49-F238E27FC236}">
                  <a16:creationId xmlns:a16="http://schemas.microsoft.com/office/drawing/2014/main" id="{083C9F4C-EEC8-5749-815E-9D48D5C6C05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Google Shape;6093;p67">
              <a:extLst>
                <a:ext uri="{FF2B5EF4-FFF2-40B4-BE49-F238E27FC236}">
                  <a16:creationId xmlns:a16="http://schemas.microsoft.com/office/drawing/2014/main" id="{B4B76B57-F579-BB46-8C62-5B4903E849F5}"/>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6" name="Google Shape;6094;p67">
              <a:extLst>
                <a:ext uri="{FF2B5EF4-FFF2-40B4-BE49-F238E27FC236}">
                  <a16:creationId xmlns:a16="http://schemas.microsoft.com/office/drawing/2014/main" id="{9FD2C0B9-C76A-9844-A6F7-17C08A3A238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7" name="Google Shape;6095;p67">
              <a:extLst>
                <a:ext uri="{FF2B5EF4-FFF2-40B4-BE49-F238E27FC236}">
                  <a16:creationId xmlns:a16="http://schemas.microsoft.com/office/drawing/2014/main" id="{1C483687-6B70-5449-84CE-537A4323C08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8" name="Google Shape;6096;p67">
              <a:extLst>
                <a:ext uri="{FF2B5EF4-FFF2-40B4-BE49-F238E27FC236}">
                  <a16:creationId xmlns:a16="http://schemas.microsoft.com/office/drawing/2014/main" id="{9105D1BF-B1DD-1A48-B04B-B0A2634F7AD0}"/>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sp>
        <p:nvSpPr>
          <p:cNvPr id="29" name="Rectangle 28">
            <a:extLst>
              <a:ext uri="{FF2B5EF4-FFF2-40B4-BE49-F238E27FC236}">
                <a16:creationId xmlns:a16="http://schemas.microsoft.com/office/drawing/2014/main" id="{90E81E6A-0059-E543-8674-2CE15F20819C}"/>
              </a:ext>
            </a:extLst>
          </p:cNvPr>
          <p:cNvSpPr/>
          <p:nvPr/>
        </p:nvSpPr>
        <p:spPr>
          <a:xfrm>
            <a:off x="8426902" y="6097118"/>
            <a:ext cx="181427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10 minutes</a:t>
            </a:r>
          </a:p>
        </p:txBody>
      </p:sp>
      <p:graphicFrame>
        <p:nvGraphicFramePr>
          <p:cNvPr id="30" name="Diagram 29">
            <a:extLst>
              <a:ext uri="{FF2B5EF4-FFF2-40B4-BE49-F238E27FC236}">
                <a16:creationId xmlns:a16="http://schemas.microsoft.com/office/drawing/2014/main" id="{8D0A246A-FBFD-F847-A153-8BFED5ED3084}"/>
              </a:ext>
            </a:extLst>
          </p:cNvPr>
          <p:cNvGraphicFramePr/>
          <p:nvPr/>
        </p:nvGraphicFramePr>
        <p:xfrm>
          <a:off x="125677" y="985250"/>
          <a:ext cx="5824020" cy="5280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Text Placeholder 4">
            <a:extLst>
              <a:ext uri="{FF2B5EF4-FFF2-40B4-BE49-F238E27FC236}">
                <a16:creationId xmlns:a16="http://schemas.microsoft.com/office/drawing/2014/main" id="{6BA497FB-B94B-8845-BCD1-03560C79A1FE}"/>
              </a:ext>
            </a:extLst>
          </p:cNvPr>
          <p:cNvSpPr txBox="1">
            <a:spLocks/>
          </p:cNvSpPr>
          <p:nvPr/>
        </p:nvSpPr>
        <p:spPr>
          <a:xfrm>
            <a:off x="6242305" y="1281264"/>
            <a:ext cx="5631039" cy="4362511"/>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ct val="80000"/>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Review the steps to the Personal Matrix activity. </a:t>
            </a:r>
          </a:p>
          <a:p>
            <a:pPr marL="0" marR="0" lvl="0" indent="0" algn="l" defTabSz="914400" rtl="0" eaLnBrk="1" fontAlgn="auto" latinLnBrk="0" hangingPunct="1">
              <a:lnSpc>
                <a:spcPct val="90000"/>
              </a:lnSpc>
              <a:spcBef>
                <a:spcPts val="0"/>
              </a:spcBef>
              <a:spcAft>
                <a:spcPts val="0"/>
              </a:spcAft>
              <a:buClr>
                <a:srgbClr val="FFFFFF"/>
              </a:buClr>
              <a:buSzPct val="80000"/>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l" defTabSz="914400" rtl="0" eaLnBrk="1" fontAlgn="auto" latinLnBrk="0" hangingPunct="1">
              <a:lnSpc>
                <a:spcPct val="90000"/>
              </a:lnSpc>
              <a:spcBef>
                <a:spcPts val="0"/>
              </a:spcBef>
              <a:spcAft>
                <a:spcPts val="0"/>
              </a:spcAft>
              <a:buClr>
                <a:srgbClr val="FFFFFF"/>
              </a:buClr>
              <a:buSzPct val="80000"/>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Plan when and how you could:</a:t>
            </a:r>
          </a:p>
          <a:p>
            <a:pPr marL="342900" marR="0" lvl="0" indent="-342900" algn="l" defTabSz="914400" rtl="0" eaLnBrk="1" fontAlgn="auto" latinLnBrk="0" hangingPunct="1">
              <a:lnSpc>
                <a:spcPct val="90000"/>
              </a:lnSpc>
              <a:spcBef>
                <a:spcPts val="0"/>
              </a:spcBef>
              <a:spcAft>
                <a:spcPts val="0"/>
              </a:spcAft>
              <a:buClr>
                <a:srgbClr val="002060"/>
              </a:buClr>
              <a:buSzPct val="80000"/>
              <a:buFont typeface="Arial" panose="020B0604020202020204" pitchFamily="34" charset="0"/>
              <a:buChar char="•"/>
              <a:tabLst/>
              <a:defRPr/>
            </a:pPr>
            <a:r>
              <a:rPr lang="en-US" sz="2400" kern="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rPr>
              <a:t>try this activity with staff</a:t>
            </a:r>
          </a:p>
          <a:p>
            <a:pPr marL="342900" marR="0" lvl="0" indent="-342900" algn="l" defTabSz="914400" rtl="0" eaLnBrk="1" fontAlgn="auto" latinLnBrk="0" hangingPunct="1">
              <a:lnSpc>
                <a:spcPct val="90000"/>
              </a:lnSpc>
              <a:spcBef>
                <a:spcPts val="0"/>
              </a:spcBef>
              <a:spcAft>
                <a:spcPts val="0"/>
              </a:spcAft>
              <a:buClr>
                <a:srgbClr val="002060"/>
              </a:buClr>
              <a:buSzPct val="80000"/>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train staff to complete this activity with their students to inform the development of their classroom matrix.</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l" defTabSz="914400" rtl="0" eaLnBrk="1" fontAlgn="auto" latinLnBrk="0" hangingPunct="1">
              <a:lnSpc>
                <a:spcPct val="90000"/>
              </a:lnSpc>
              <a:spcBef>
                <a:spcPts val="0"/>
              </a:spcBef>
              <a:spcAft>
                <a:spcPts val="0"/>
              </a:spcAft>
              <a:buClr>
                <a:srgbClr val="FFFFFF"/>
              </a:buClr>
              <a:buSzPct val="80000"/>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Add items to your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Action Plan</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as necessary</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rPr>
              <a:t>Be ready to present 2-3 “</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rPr>
              <a:t>big ideas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rPr>
              <a:t>” from your team's discussion.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203195" marR="0" lvl="0" indent="0" algn="l" defTabSz="914400" rtl="0" eaLnBrk="1" fontAlgn="auto" latinLnBrk="0" hangingPunct="1">
              <a:lnSpc>
                <a:spcPct val="150000"/>
              </a:lnSpc>
              <a:spcBef>
                <a:spcPts val="800"/>
              </a:spcBef>
              <a:spcAft>
                <a:spcPts val="0"/>
              </a:spcAft>
              <a:buClr>
                <a:srgbClr val="FFFFFF"/>
              </a:buClr>
              <a:buSzPct val="80000"/>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409559236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alpha val="7486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noFill/>
        </p:spPr>
        <p:txBody>
          <a:bodyPr/>
          <a:lstStyle/>
          <a:p>
            <a:pPr eaLnBrk="1" hangingPunct="1"/>
            <a:r>
              <a:rPr lang="en-US" sz="3600" dirty="0">
                <a:solidFill>
                  <a:schemeClr val="bg1"/>
                </a:solidFill>
              </a:rPr>
              <a:t>WHOLE GROUP DEBRIEF</a:t>
            </a:r>
            <a:r>
              <a:rPr lang="en-US" sz="3600" b="1" dirty="0">
                <a:solidFill>
                  <a:schemeClr val="bg1"/>
                </a:solidFill>
              </a:rPr>
              <a:t>:</a:t>
            </a:r>
            <a:r>
              <a:rPr lang="en-US" sz="3600" dirty="0">
                <a:solidFill>
                  <a:schemeClr val="bg1"/>
                </a:solidFill>
              </a:rPr>
              <a:t> </a:t>
            </a:r>
            <a:r>
              <a:rPr lang="en-US" sz="3600" b="1" dirty="0">
                <a:solidFill>
                  <a:schemeClr val="bg1"/>
                </a:solidFill>
              </a:rPr>
              <a:t>Personal Matrix</a:t>
            </a:r>
            <a:endParaRPr lang="en-US" sz="3600" b="1" i="1" dirty="0">
              <a:solidFill>
                <a:schemeClr val="bg1"/>
              </a:solidFill>
            </a:endParaRPr>
          </a:p>
        </p:txBody>
      </p:sp>
      <p:sp>
        <p:nvSpPr>
          <p:cNvPr id="139268" name="Rectangle 3"/>
          <p:cNvSpPr>
            <a:spLocks noGrp="1" noChangeArrowheads="1"/>
          </p:cNvSpPr>
          <p:nvPr>
            <p:ph type="body" idx="4294967295"/>
          </p:nvPr>
        </p:nvSpPr>
        <p:spPr>
          <a:xfrm>
            <a:off x="1261872" y="1636521"/>
            <a:ext cx="9918746" cy="4223663"/>
          </a:xfrm>
          <a:prstGeom prst="rect">
            <a:avLst/>
          </a:prstGeom>
        </p:spPr>
        <p:style>
          <a:lnRef idx="2">
            <a:schemeClr val="accent2"/>
          </a:lnRef>
          <a:fillRef idx="1">
            <a:schemeClr val="lt1"/>
          </a:fillRef>
          <a:effectRef idx="0">
            <a:schemeClr val="accent2"/>
          </a:effectRef>
          <a:fontRef idx="minor">
            <a:schemeClr val="dk1"/>
          </a:fontRef>
        </p:style>
        <p:txBody>
          <a:bodyPr/>
          <a:lstStyle/>
          <a:p>
            <a:endParaRPr lang="en-US" sz="2800" dirty="0">
              <a:solidFill>
                <a:schemeClr val="accent6">
                  <a:lumMod val="50000"/>
                </a:schemeClr>
              </a:solidFill>
            </a:endParaRPr>
          </a:p>
          <a:p>
            <a:pPr marL="342900" indent="-342900">
              <a:spcAft>
                <a:spcPts val="1200"/>
              </a:spcAft>
              <a:buClr>
                <a:schemeClr val="accent6">
                  <a:lumMod val="50000"/>
                </a:schemeClr>
              </a:buClr>
              <a:buSzPct val="75000"/>
            </a:pPr>
            <a:r>
              <a:rPr lang="en-US" sz="2800" dirty="0">
                <a:solidFill>
                  <a:schemeClr val="accent6">
                    <a:lumMod val="50000"/>
                  </a:schemeClr>
                </a:solidFill>
                <a:latin typeface="+mn-lt"/>
              </a:rPr>
              <a:t>How will teachers be trained to complete this activity with their class? Will the resulting information be shared with the team to inform the schoolwide matrix?</a:t>
            </a:r>
          </a:p>
          <a:p>
            <a:pPr marL="342900" indent="-342900">
              <a:spcAft>
                <a:spcPts val="1200"/>
              </a:spcAft>
              <a:buClr>
                <a:schemeClr val="accent6">
                  <a:lumMod val="50000"/>
                </a:schemeClr>
              </a:buClr>
              <a:buSzPct val="75000"/>
            </a:pPr>
            <a:r>
              <a:rPr lang="en-US" sz="2800" dirty="0">
                <a:solidFill>
                  <a:schemeClr val="accent6">
                    <a:lumMod val="50000"/>
                  </a:schemeClr>
                </a:solidFill>
                <a:latin typeface="+mn-lt"/>
              </a:rPr>
              <a:t>What support do you need to complete this activity at your school?</a:t>
            </a:r>
          </a:p>
          <a:p>
            <a:pPr marL="342900" indent="-342900">
              <a:spcAft>
                <a:spcPts val="1200"/>
              </a:spcAft>
              <a:buClr>
                <a:schemeClr val="accent6">
                  <a:lumMod val="50000"/>
                </a:schemeClr>
              </a:buClr>
              <a:buSzPct val="75000"/>
            </a:pPr>
            <a:endParaRPr lang="en-US" sz="2800" dirty="0">
              <a:solidFill>
                <a:schemeClr val="accent6">
                  <a:lumMod val="50000"/>
                </a:schemeClr>
              </a:solidFill>
              <a:latin typeface="+mn-lt"/>
            </a:endParaRPr>
          </a:p>
          <a:p>
            <a:pPr marL="342900" indent="-342900">
              <a:spcAft>
                <a:spcPts val="1200"/>
              </a:spcAft>
              <a:buFont typeface="Arial" panose="020B0604020202020204" pitchFamily="34" charset="0"/>
              <a:buChar char="•"/>
            </a:pPr>
            <a:endParaRPr lang="en-US" sz="2800" dirty="0">
              <a:solidFill>
                <a:schemeClr val="accent6">
                  <a:lumMod val="50000"/>
                </a:schemeClr>
              </a:solidFill>
            </a:endParaRPr>
          </a:p>
          <a:p>
            <a:pPr marL="457200" lvl="1" indent="0">
              <a:buNone/>
            </a:pPr>
            <a:endParaRPr lang="en-US" sz="2800" dirty="0">
              <a:solidFill>
                <a:schemeClr val="accent6">
                  <a:lumMod val="50000"/>
                </a:schemeClr>
              </a:solidFill>
            </a:endParaRPr>
          </a:p>
          <a:p>
            <a:pPr marL="0" indent="0">
              <a:lnSpc>
                <a:spcPct val="90000"/>
              </a:lnSpc>
              <a:buNone/>
            </a:pPr>
            <a:endParaRPr lang="en-US" sz="2800" dirty="0">
              <a:solidFill>
                <a:schemeClr val="accent6">
                  <a:lumMod val="50000"/>
                </a:schemeClr>
              </a:solidFill>
              <a:latin typeface="+mj-lt"/>
            </a:endParaRPr>
          </a:p>
        </p:txBody>
      </p:sp>
      <p:pic>
        <p:nvPicPr>
          <p:cNvPr id="4" name="Picture 3">
            <a:extLst>
              <a:ext uri="{FF2B5EF4-FFF2-40B4-BE49-F238E27FC236}">
                <a16:creationId xmlns:a16="http://schemas.microsoft.com/office/drawing/2014/main" id="{BF8CF2A8-362E-E344-8D21-9C5217C62145}"/>
              </a:ext>
            </a:extLst>
          </p:cNvPr>
          <p:cNvPicPr>
            <a:picLocks noChangeAspect="1"/>
          </p:cNvPicPr>
          <p:nvPr/>
        </p:nvPicPr>
        <p:blipFill rotWithShape="1">
          <a:blip r:embed="rId3"/>
          <a:srcRect l="14952" t="7204" r="20880" b="6394"/>
          <a:stretch/>
        </p:blipFill>
        <p:spPr>
          <a:xfrm>
            <a:off x="11146120" y="5849922"/>
            <a:ext cx="1045880" cy="1008078"/>
          </a:xfrm>
          <a:prstGeom prst="ellipse">
            <a:avLst/>
          </a:prstGeom>
          <a:ln w="19050">
            <a:solidFill>
              <a:schemeClr val="accent2">
                <a:lumMod val="50000"/>
              </a:schemeClr>
            </a:solidFill>
          </a:ln>
        </p:spPr>
      </p:pic>
    </p:spTree>
    <p:extLst>
      <p:ext uri="{BB962C8B-B14F-4D97-AF65-F5344CB8AC3E}">
        <p14:creationId xmlns:p14="http://schemas.microsoft.com/office/powerpoint/2010/main" val="366028249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1" name="Rectangle 2"/>
          <p:cNvSpPr>
            <a:spLocks noGrp="1" noChangeArrowheads="1"/>
          </p:cNvSpPr>
          <p:nvPr>
            <p:ph type="title"/>
          </p:nvPr>
        </p:nvSpPr>
        <p:spPr>
          <a:xfrm>
            <a:off x="340200" y="255289"/>
            <a:ext cx="9378000" cy="845600"/>
          </a:xfrm>
          <a:noFill/>
        </p:spPr>
        <p:txBody>
          <a:bodyPr/>
          <a:lstStyle/>
          <a:p>
            <a:pPr eaLnBrk="1" hangingPunct="1"/>
            <a:endParaRPr lang="en-US" sz="3200" b="1" dirty="0">
              <a:ea typeface="ＭＳ Ｐゴシック" pitchFamily="-108" charset="-128"/>
              <a:cs typeface="ＭＳ Ｐゴシック" pitchFamily="-108" charset="-128"/>
            </a:endParaRPr>
          </a:p>
        </p:txBody>
      </p:sp>
      <p:sp>
        <p:nvSpPr>
          <p:cNvPr id="2" name="Oval 1"/>
          <p:cNvSpPr/>
          <p:nvPr/>
        </p:nvSpPr>
        <p:spPr>
          <a:xfrm>
            <a:off x="7754112" y="2170497"/>
            <a:ext cx="2430380" cy="1965779"/>
          </a:xfrm>
          <a:prstGeom prst="ellipse">
            <a:avLst/>
          </a:prstGeom>
          <a:solidFill>
            <a:schemeClr val="accent4">
              <a:lumMod val="20000"/>
              <a:lumOff val="80000"/>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42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4E16-6A8B-4F17-AD9A-18638E55A0CA}"/>
              </a:ext>
            </a:extLst>
          </p:cNvPr>
          <p:cNvSpPr>
            <a:spLocks noGrp="1"/>
          </p:cNvSpPr>
          <p:nvPr>
            <p:ph type="ctrTitle" idx="4294967295"/>
          </p:nvPr>
        </p:nvSpPr>
        <p:spPr>
          <a:xfrm flipH="1">
            <a:off x="7315198" y="1737360"/>
            <a:ext cx="4078225" cy="3858768"/>
          </a:xfrm>
        </p:spPr>
        <p:txBody>
          <a:bodyPr/>
          <a:lstStyle/>
          <a:p>
            <a:pPr algn="r">
              <a:lnSpc>
                <a:spcPct val="150000"/>
              </a:lnSpc>
            </a:pPr>
            <a:r>
              <a:rPr lang="en" sz="3600" b="1" dirty="0">
                <a:solidFill>
                  <a:schemeClr val="accent6">
                    <a:lumMod val="50000"/>
                  </a:schemeClr>
                </a:solidFill>
                <a:latin typeface="+mn-lt"/>
              </a:rPr>
              <a:t> </a:t>
            </a:r>
            <a:br>
              <a:rPr lang="en" sz="3600" b="1" dirty="0">
                <a:solidFill>
                  <a:schemeClr val="accent6">
                    <a:lumMod val="50000"/>
                  </a:schemeClr>
                </a:solidFill>
                <a:latin typeface="+mn-lt"/>
              </a:rPr>
            </a:br>
            <a:r>
              <a:rPr lang="en" sz="3600" b="1" dirty="0">
                <a:solidFill>
                  <a:schemeClr val="accent6">
                    <a:lumMod val="50000"/>
                  </a:schemeClr>
                </a:solidFill>
                <a:latin typeface="+mn-lt"/>
              </a:rPr>
              <a:t>POSITIVE BEHAVIOR INTERVENTIONS &amp; SUPPORTS </a:t>
            </a:r>
            <a:br>
              <a:rPr lang="en" sz="3600" b="1" dirty="0">
                <a:solidFill>
                  <a:schemeClr val="accent6">
                    <a:lumMod val="50000"/>
                  </a:schemeClr>
                </a:solidFill>
                <a:latin typeface="+mn-lt"/>
              </a:rPr>
            </a:br>
            <a:r>
              <a:rPr lang="en" sz="3600" b="1" dirty="0">
                <a:solidFill>
                  <a:schemeClr val="accent6">
                    <a:lumMod val="50000"/>
                  </a:schemeClr>
                </a:solidFill>
                <a:latin typeface="+mn-lt"/>
              </a:rPr>
              <a:t>(</a:t>
            </a:r>
            <a:r>
              <a:rPr lang="en-US" sz="3600" b="1" dirty="0">
                <a:solidFill>
                  <a:schemeClr val="accent6">
                    <a:lumMod val="50000"/>
                  </a:schemeClr>
                </a:solidFill>
                <a:latin typeface="+mn-lt"/>
              </a:rPr>
              <a:t>PBIS</a:t>
            </a:r>
            <a:r>
              <a:rPr lang="en" sz="3600" b="1" dirty="0">
                <a:solidFill>
                  <a:schemeClr val="accent6">
                    <a:lumMod val="50000"/>
                  </a:schemeClr>
                </a:solidFill>
                <a:latin typeface="+mn-lt"/>
              </a:rPr>
              <a:t>)</a:t>
            </a:r>
            <a:endParaRPr lang="en-US" sz="3600" b="1" dirty="0">
              <a:solidFill>
                <a:schemeClr val="accent6">
                  <a:lumMod val="50000"/>
                </a:schemeClr>
              </a:solidFill>
              <a:latin typeface="+mn-lt"/>
            </a:endParaRPr>
          </a:p>
        </p:txBody>
      </p:sp>
    </p:spTree>
    <p:extLst>
      <p:ext uri="{BB962C8B-B14F-4D97-AF65-F5344CB8AC3E}">
        <p14:creationId xmlns:p14="http://schemas.microsoft.com/office/powerpoint/2010/main" val="453809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idx="4294967295"/>
          </p:nvPr>
        </p:nvSpPr>
        <p:spPr>
          <a:xfrm>
            <a:off x="3262746" y="1521362"/>
            <a:ext cx="8225198" cy="4912160"/>
          </a:xfrm>
        </p:spPr>
        <p:style>
          <a:lnRef idx="2">
            <a:schemeClr val="accent5"/>
          </a:lnRef>
          <a:fillRef idx="1">
            <a:schemeClr val="lt1"/>
          </a:fillRef>
          <a:effectRef idx="0">
            <a:schemeClr val="accent5"/>
          </a:effectRef>
          <a:fontRef idx="minor">
            <a:schemeClr val="dk1"/>
          </a:fontRef>
        </p:style>
        <p:txBody>
          <a:bodyPr/>
          <a:lstStyle/>
          <a:p>
            <a:pPr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rPr>
              <a:t>Teach expectations directly.</a:t>
            </a:r>
            <a:endParaRPr lang="en-US" sz="2400" dirty="0">
              <a:solidFill>
                <a:schemeClr val="accent6">
                  <a:lumMod val="50000"/>
                </a:schemeClr>
              </a:solidFill>
              <a:latin typeface="Calibri" panose="020F0502020204030204" pitchFamily="34" charset="0"/>
              <a:cs typeface="Calibri" panose="020F0502020204030204" pitchFamily="34" charset="0"/>
            </a:endParaRPr>
          </a:p>
          <a:p>
            <a:pPr lvl="1"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Define rule in operational terms—tell students what the rule looks like within routine.</a:t>
            </a:r>
          </a:p>
          <a:p>
            <a:pPr lvl="1"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Provide students with examples and non-examples of rule-following within routine.</a:t>
            </a:r>
          </a:p>
          <a:p>
            <a:pPr lvl="1" eaLnBrk="1" hangingPunct="1">
              <a:lnSpc>
                <a:spcPct val="90000"/>
              </a:lnSpc>
              <a:buClr>
                <a:schemeClr val="accent6">
                  <a:lumMod val="50000"/>
                </a:schemeClr>
              </a:buClr>
            </a:pPr>
            <a:endParaRPr lang="en-US" sz="2400" dirty="0">
              <a:solidFill>
                <a:schemeClr val="accent6">
                  <a:lumMod val="50000"/>
                </a:schemeClr>
              </a:solidFill>
              <a:latin typeface="Calibri" panose="020F0502020204030204" pitchFamily="34" charset="0"/>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rPr>
              <a:t>Actively involve students in lesson—game, role-play, etc. to check for their understanding.</a:t>
            </a:r>
          </a:p>
          <a:p>
            <a:pPr eaLnBrk="1" hangingPunct="1">
              <a:lnSpc>
                <a:spcPct val="90000"/>
              </a:lnSpc>
              <a:buClr>
                <a:schemeClr val="accent6">
                  <a:lumMod val="50000"/>
                </a:schemeClr>
              </a:buClr>
            </a:pPr>
            <a:endPar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ea typeface="ＭＳ Ｐゴシック" pitchFamily="-108" charset="-128"/>
                <a:cs typeface="ＭＳ Ｐゴシック" pitchFamily="-108" charset="-128"/>
              </a:rPr>
              <a:t>Provide opportunities to practice rule following behavior in the natural setting.</a:t>
            </a:r>
          </a:p>
          <a:p>
            <a:pPr eaLnBrk="1" hangingPunct="1">
              <a:lnSpc>
                <a:spcPct val="90000"/>
              </a:lnSpc>
              <a:buClr>
                <a:schemeClr val="accent6">
                  <a:lumMod val="50000"/>
                </a:schemeClr>
              </a:buClr>
            </a:pPr>
            <a:endPar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lvl="1" eaLnBrk="1" hangingPunct="1">
              <a:lnSpc>
                <a:spcPct val="90000"/>
              </a:lnSpc>
              <a:buClr>
                <a:schemeClr val="accent6">
                  <a:lumMod val="50000"/>
                </a:schemeClr>
              </a:buClr>
            </a:pP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
        <p:nvSpPr>
          <p:cNvPr id="8" name="Rectangle 3"/>
          <p:cNvSpPr>
            <a:spLocks noChangeArrowheads="1"/>
          </p:cNvSpPr>
          <p:nvPr/>
        </p:nvSpPr>
        <p:spPr bwMode="auto">
          <a:xfrm>
            <a:off x="2801144" y="615155"/>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rules in the context of routines</a:t>
            </a:r>
          </a:p>
        </p:txBody>
      </p:sp>
      <p:grpSp>
        <p:nvGrpSpPr>
          <p:cNvPr id="9" name="Group 4"/>
          <p:cNvGrpSpPr>
            <a:grpSpLocks/>
          </p:cNvGrpSpPr>
          <p:nvPr/>
        </p:nvGrpSpPr>
        <p:grpSpPr bwMode="auto">
          <a:xfrm>
            <a:off x="704056" y="103187"/>
            <a:ext cx="2097088" cy="1649413"/>
            <a:chOff x="3670483" y="0"/>
            <a:chExt cx="2096597" cy="1649759"/>
          </a:xfrm>
          <a:solidFill>
            <a:srgbClr val="FFFFFF"/>
          </a:solidFill>
        </p:grpSpPr>
        <p:sp>
          <p:nvSpPr>
            <p:cNvPr id="10" name="Oval 9"/>
            <p:cNvSpPr>
              <a:spLocks noChangeArrowheads="1"/>
            </p:cNvSpPr>
            <p:nvPr/>
          </p:nvSpPr>
          <p:spPr bwMode="auto">
            <a:xfrm>
              <a:off x="3670483" y="0"/>
              <a:ext cx="2096597" cy="1649759"/>
            </a:xfrm>
            <a:prstGeom prst="ellipse">
              <a:avLst/>
            </a:prstGeom>
            <a:grpFill/>
            <a:ln w="38100" cmpd="sng">
              <a:solidFill>
                <a:schemeClr val="accent4"/>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292C73">
                    <a:lumMod val="50000"/>
                  </a:srgbClr>
                </a:solidFill>
                <a:effectLst/>
                <a:uLnTx/>
                <a:uFillTx/>
                <a:latin typeface="Calibri" panose="020F0502020204030204"/>
                <a:ea typeface="+mn-ea"/>
                <a:cs typeface="+mn-cs"/>
              </a:endParaRPr>
            </a:p>
          </p:txBody>
        </p:sp>
        <p:sp>
          <p:nvSpPr>
            <p:cNvPr id="11" name="Oval 4"/>
            <p:cNvSpPr/>
            <p:nvPr/>
          </p:nvSpPr>
          <p:spPr>
            <a:xfrm>
              <a:off x="3976799" y="241351"/>
              <a:ext cx="1483964" cy="1167058"/>
            </a:xfrm>
            <a:prstGeom prst="rect">
              <a:avLst/>
            </a:prstGeom>
            <a:grpFill/>
            <a:ln w="38100" cmpd="sng">
              <a:noFill/>
            </a:ln>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p:cNvSpPr/>
          <p:nvPr/>
        </p:nvSpPr>
        <p:spPr>
          <a:xfrm>
            <a:off x="6839712" y="4892221"/>
            <a:ext cx="2430380" cy="1965779"/>
          </a:xfrm>
          <a:prstGeom prst="ellipse">
            <a:avLst/>
          </a:prstGeom>
          <a:solidFill>
            <a:schemeClr val="accent4">
              <a:lumMod val="20000"/>
              <a:lumOff val="80000"/>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BBBEF83-3CC5-9E4C-B44E-E13ACA621D3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590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ChangeArrowheads="1"/>
          </p:cNvSpPr>
          <p:nvPr/>
        </p:nvSpPr>
        <p:spPr bwMode="auto">
          <a:xfrm>
            <a:off x="2417386" y="654992"/>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or remind students of the rule</a:t>
            </a:r>
          </a:p>
        </p:txBody>
      </p:sp>
      <p:grpSp>
        <p:nvGrpSpPr>
          <p:cNvPr id="112644" name="Group 4"/>
          <p:cNvGrpSpPr>
            <a:grpSpLocks/>
          </p:cNvGrpSpPr>
          <p:nvPr/>
        </p:nvGrpSpPr>
        <p:grpSpPr bwMode="auto">
          <a:xfrm>
            <a:off x="320298" y="254672"/>
            <a:ext cx="2097088" cy="1649413"/>
            <a:chOff x="3670483" y="0"/>
            <a:chExt cx="2096597" cy="1649759"/>
          </a:xfrm>
          <a:solidFill>
            <a:srgbClr val="FFFFFF"/>
          </a:solidFill>
        </p:grpSpPr>
        <p:sp>
          <p:nvSpPr>
            <p:cNvPr id="6" name="Oval 5"/>
            <p:cNvSpPr>
              <a:spLocks noChangeArrowheads="1"/>
            </p:cNvSpPr>
            <p:nvPr/>
          </p:nvSpPr>
          <p:spPr bwMode="auto">
            <a:xfrm>
              <a:off x="3670483" y="0"/>
              <a:ext cx="2096597" cy="1649759"/>
            </a:xfrm>
            <a:prstGeom prst="ellipse">
              <a:avLst/>
            </a:prstGeom>
            <a:grpFill/>
            <a:ln w="38100" cmpd="sng">
              <a:solidFill>
                <a:schemeClr val="accent4">
                  <a:lumMod val="75000"/>
                </a:schemeClr>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292C73">
                    <a:lumMod val="50000"/>
                  </a:srgbClr>
                </a:solidFill>
                <a:effectLst/>
                <a:uLnTx/>
                <a:uFillTx/>
                <a:latin typeface="Calibri" panose="020F0502020204030204"/>
                <a:ea typeface="+mn-ea"/>
                <a:cs typeface="+mn-cs"/>
              </a:endParaRPr>
            </a:p>
          </p:txBody>
        </p:sp>
        <p:sp>
          <p:nvSpPr>
            <p:cNvPr id="7"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Prompt</a:t>
              </a:r>
            </a:p>
          </p:txBody>
        </p:sp>
      </p:grpSp>
      <p:sp>
        <p:nvSpPr>
          <p:cNvPr id="15" name="TextBox 14">
            <a:extLst>
              <a:ext uri="{FF2B5EF4-FFF2-40B4-BE49-F238E27FC236}">
                <a16:creationId xmlns:a16="http://schemas.microsoft.com/office/drawing/2014/main" id="{85E25259-F6AA-7742-9E4F-B20C771B3B6D}"/>
              </a:ext>
            </a:extLst>
          </p:cNvPr>
          <p:cNvSpPr txBox="1"/>
          <p:nvPr/>
        </p:nvSpPr>
        <p:spPr>
          <a:xfrm>
            <a:off x="2417386" y="2063337"/>
            <a:ext cx="8431428" cy="290765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Use pre-corrections, which include “verbal reminders, behavioral rehearsals, or demonstrations of rule-following or socially appropriate behaviors that are presented in or before settings where problem behavior is likely”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 Colvin, </a:t>
            </a:r>
            <a:r>
              <a:rPr kumimoji="0" lang="en-US" sz="2400" b="0" i="0" u="none" strike="noStrike" kern="1200" cap="none" spc="0" normalizeH="0" baseline="0" noProof="0" dirty="0" err="1">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Sugai</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 Good, &amp; Lee (1997)</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8E9EB-4DA6-B54B-8097-12E161EF2B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2321" y="2808116"/>
            <a:ext cx="3064508" cy="3325752"/>
          </a:xfrm>
          <a:prstGeom prst="rect">
            <a:avLst/>
          </a:prstGeom>
          <a:ln w="25400">
            <a:solidFill>
              <a:schemeClr val="bg1"/>
            </a:solidFill>
          </a:ln>
        </p:spPr>
      </p:pic>
      <p:sp>
        <p:nvSpPr>
          <p:cNvPr id="4" name="Google Shape;999;g6173e2408e_1_268">
            <a:extLst>
              <a:ext uri="{FF2B5EF4-FFF2-40B4-BE49-F238E27FC236}">
                <a16:creationId xmlns:a16="http://schemas.microsoft.com/office/drawing/2014/main" id="{CCF95434-6A56-4346-9D2C-1865839232BA}"/>
              </a:ext>
            </a:extLst>
          </p:cNvPr>
          <p:cNvSpPr/>
          <p:nvPr/>
        </p:nvSpPr>
        <p:spPr>
          <a:xfrm>
            <a:off x="265631" y="267128"/>
            <a:ext cx="10491019" cy="625500"/>
          </a:xfrm>
          <a:prstGeom prst="rect">
            <a:avLst/>
          </a:prstGeom>
          <a:noFill/>
          <a:ln>
            <a:noFill/>
          </a:ln>
        </p:spPr>
        <p:txBody>
          <a:bodyPr spcFirstLastPara="1" wrap="square" lIns="91425" tIns="45700" rIns="91425" bIns="45700" anchor="ctr" anchorCtr="0">
            <a:noAutofit/>
          </a:bodyPr>
          <a:lstStyle/>
          <a:p>
            <a:pPr>
              <a:lnSpc>
                <a:spcPct val="90000"/>
              </a:lnSpc>
            </a:pPr>
            <a:r>
              <a:rPr lang="en-US" sz="3200" b="1" dirty="0">
                <a:solidFill>
                  <a:schemeClr val="accent6">
                    <a:lumMod val="50000"/>
                  </a:schemeClr>
                </a:solidFill>
              </a:rPr>
              <a:t>Prompts happen BEFORE opportunities for errors begin!</a:t>
            </a:r>
            <a:endParaRPr sz="3200" b="1" dirty="0">
              <a:solidFill>
                <a:schemeClr val="accent6">
                  <a:lumMod val="50000"/>
                </a:schemeClr>
              </a:solidFill>
            </a:endParaRPr>
          </a:p>
        </p:txBody>
      </p:sp>
      <p:sp>
        <p:nvSpPr>
          <p:cNvPr id="5" name="Rounded Rectangular Callout 4">
            <a:extLst>
              <a:ext uri="{FF2B5EF4-FFF2-40B4-BE49-F238E27FC236}">
                <a16:creationId xmlns:a16="http://schemas.microsoft.com/office/drawing/2014/main" id="{6B4703A4-72CA-FD41-8E1E-F324FA57FA54}"/>
              </a:ext>
            </a:extLst>
          </p:cNvPr>
          <p:cNvSpPr/>
          <p:nvPr/>
        </p:nvSpPr>
        <p:spPr>
          <a:xfrm flipH="1">
            <a:off x="1312320" y="1304131"/>
            <a:ext cx="3200685" cy="1143000"/>
          </a:xfrm>
          <a:prstGeom prst="wedgeRoundRectCallout">
            <a:avLst>
              <a:gd name="adj1" fmla="val -1541"/>
              <a:gd name="adj2" fmla="val 89166"/>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accent6">
                    <a:lumMod val="50000"/>
                  </a:schemeClr>
                </a:solidFill>
              </a:rPr>
              <a:t>If you need help during this work, </a:t>
            </a:r>
          </a:p>
          <a:p>
            <a:pPr algn="ctr"/>
            <a:r>
              <a:rPr lang="en-US" sz="2400" dirty="0">
                <a:solidFill>
                  <a:schemeClr val="accent6">
                    <a:lumMod val="50000"/>
                  </a:schemeClr>
                </a:solidFill>
              </a:rPr>
              <a:t>raise your hand.</a:t>
            </a:r>
          </a:p>
        </p:txBody>
      </p:sp>
      <p:pic>
        <p:nvPicPr>
          <p:cNvPr id="6" name="Picture 5">
            <a:extLst>
              <a:ext uri="{FF2B5EF4-FFF2-40B4-BE49-F238E27FC236}">
                <a16:creationId xmlns:a16="http://schemas.microsoft.com/office/drawing/2014/main" id="{1F371B6D-79B9-8B43-B9AA-67660EF0E296}"/>
              </a:ext>
            </a:extLst>
          </p:cNvPr>
          <p:cNvPicPr>
            <a:picLocks noChangeAspect="1"/>
          </p:cNvPicPr>
          <p:nvPr/>
        </p:nvPicPr>
        <p:blipFill>
          <a:blip r:embed="rId4"/>
          <a:stretch>
            <a:fillRect/>
          </a:stretch>
        </p:blipFill>
        <p:spPr>
          <a:xfrm>
            <a:off x="5767371" y="3893146"/>
            <a:ext cx="3547506" cy="2365004"/>
          </a:xfrm>
          <a:prstGeom prst="rect">
            <a:avLst/>
          </a:prstGeom>
          <a:ln w="25400">
            <a:solidFill>
              <a:schemeClr val="bg1"/>
            </a:solidFill>
          </a:ln>
        </p:spPr>
      </p:pic>
      <p:pic>
        <p:nvPicPr>
          <p:cNvPr id="7" name="Picture 6">
            <a:extLst>
              <a:ext uri="{FF2B5EF4-FFF2-40B4-BE49-F238E27FC236}">
                <a16:creationId xmlns:a16="http://schemas.microsoft.com/office/drawing/2014/main" id="{037EEC22-A718-3A4F-9E92-037A7E85AA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67372" y="1197718"/>
            <a:ext cx="3547505" cy="2498826"/>
          </a:xfrm>
          <a:prstGeom prst="rect">
            <a:avLst/>
          </a:prstGeom>
          <a:ln w="15875">
            <a:solidFill>
              <a:schemeClr val="tx1"/>
            </a:solidFill>
            <a:extLst>
              <a:ext uri="{C807C97D-BFC1-408E-A445-0C87EB9F89A2}">
                <ask:lineSketchStyleProps xmlns:ask="http://schemas.microsoft.com/office/drawing/2018/sketchyshapes" sd="1219033472">
                  <a:custGeom>
                    <a:avLst/>
                    <a:gdLst>
                      <a:gd name="connsiteX0" fmla="*/ 0 w 3547505"/>
                      <a:gd name="connsiteY0" fmla="*/ 0 h 2498826"/>
                      <a:gd name="connsiteX1" fmla="*/ 662201 w 3547505"/>
                      <a:gd name="connsiteY1" fmla="*/ 0 h 2498826"/>
                      <a:gd name="connsiteX2" fmla="*/ 1288927 w 3547505"/>
                      <a:gd name="connsiteY2" fmla="*/ 0 h 2498826"/>
                      <a:gd name="connsiteX3" fmla="*/ 1880178 w 3547505"/>
                      <a:gd name="connsiteY3" fmla="*/ 0 h 2498826"/>
                      <a:gd name="connsiteX4" fmla="*/ 2471428 w 3547505"/>
                      <a:gd name="connsiteY4" fmla="*/ 0 h 2498826"/>
                      <a:gd name="connsiteX5" fmla="*/ 3547505 w 3547505"/>
                      <a:gd name="connsiteY5" fmla="*/ 0 h 2498826"/>
                      <a:gd name="connsiteX6" fmla="*/ 3547505 w 3547505"/>
                      <a:gd name="connsiteY6" fmla="*/ 524753 h 2498826"/>
                      <a:gd name="connsiteX7" fmla="*/ 3547505 w 3547505"/>
                      <a:gd name="connsiteY7" fmla="*/ 974542 h 2498826"/>
                      <a:gd name="connsiteX8" fmla="*/ 3547505 w 3547505"/>
                      <a:gd name="connsiteY8" fmla="*/ 1499296 h 2498826"/>
                      <a:gd name="connsiteX9" fmla="*/ 3547505 w 3547505"/>
                      <a:gd name="connsiteY9" fmla="*/ 1924096 h 2498826"/>
                      <a:gd name="connsiteX10" fmla="*/ 3547505 w 3547505"/>
                      <a:gd name="connsiteY10" fmla="*/ 2498826 h 2498826"/>
                      <a:gd name="connsiteX11" fmla="*/ 3027204 w 3547505"/>
                      <a:gd name="connsiteY11" fmla="*/ 2498826 h 2498826"/>
                      <a:gd name="connsiteX12" fmla="*/ 2365003 w 3547505"/>
                      <a:gd name="connsiteY12" fmla="*/ 2498826 h 2498826"/>
                      <a:gd name="connsiteX13" fmla="*/ 1809228 w 3547505"/>
                      <a:gd name="connsiteY13" fmla="*/ 2498826 h 2498826"/>
                      <a:gd name="connsiteX14" fmla="*/ 1147027 w 3547505"/>
                      <a:gd name="connsiteY14" fmla="*/ 2498826 h 2498826"/>
                      <a:gd name="connsiteX15" fmla="*/ 626726 w 3547505"/>
                      <a:gd name="connsiteY15" fmla="*/ 2498826 h 2498826"/>
                      <a:gd name="connsiteX16" fmla="*/ 0 w 3547505"/>
                      <a:gd name="connsiteY16" fmla="*/ 2498826 h 2498826"/>
                      <a:gd name="connsiteX17" fmla="*/ 0 w 3547505"/>
                      <a:gd name="connsiteY17" fmla="*/ 2074026 h 2498826"/>
                      <a:gd name="connsiteX18" fmla="*/ 0 w 3547505"/>
                      <a:gd name="connsiteY18" fmla="*/ 1649225 h 2498826"/>
                      <a:gd name="connsiteX19" fmla="*/ 0 w 3547505"/>
                      <a:gd name="connsiteY19" fmla="*/ 1224425 h 2498826"/>
                      <a:gd name="connsiteX20" fmla="*/ 0 w 3547505"/>
                      <a:gd name="connsiteY20" fmla="*/ 674683 h 2498826"/>
                      <a:gd name="connsiteX21" fmla="*/ 0 w 3547505"/>
                      <a:gd name="connsiteY21" fmla="*/ 0 h 249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7505" h="2498826" fill="none" extrusionOk="0">
                        <a:moveTo>
                          <a:pt x="0" y="0"/>
                        </a:moveTo>
                        <a:cubicBezTo>
                          <a:pt x="326125" y="-66112"/>
                          <a:pt x="341976" y="68109"/>
                          <a:pt x="662201" y="0"/>
                        </a:cubicBezTo>
                        <a:cubicBezTo>
                          <a:pt x="982426" y="-68109"/>
                          <a:pt x="1068482" y="56729"/>
                          <a:pt x="1288927" y="0"/>
                        </a:cubicBezTo>
                        <a:cubicBezTo>
                          <a:pt x="1509372" y="-56729"/>
                          <a:pt x="1644133" y="15595"/>
                          <a:pt x="1880178" y="0"/>
                        </a:cubicBezTo>
                        <a:cubicBezTo>
                          <a:pt x="2116223" y="-15595"/>
                          <a:pt x="2349573" y="50889"/>
                          <a:pt x="2471428" y="0"/>
                        </a:cubicBezTo>
                        <a:cubicBezTo>
                          <a:pt x="2593283" y="-50889"/>
                          <a:pt x="3130792" y="124457"/>
                          <a:pt x="3547505" y="0"/>
                        </a:cubicBezTo>
                        <a:cubicBezTo>
                          <a:pt x="3568080" y="111853"/>
                          <a:pt x="3542485" y="268517"/>
                          <a:pt x="3547505" y="524753"/>
                        </a:cubicBezTo>
                        <a:cubicBezTo>
                          <a:pt x="3552525" y="780989"/>
                          <a:pt x="3532757" y="818746"/>
                          <a:pt x="3547505" y="974542"/>
                        </a:cubicBezTo>
                        <a:cubicBezTo>
                          <a:pt x="3562253" y="1130338"/>
                          <a:pt x="3507061" y="1362238"/>
                          <a:pt x="3547505" y="1499296"/>
                        </a:cubicBezTo>
                        <a:cubicBezTo>
                          <a:pt x="3587949" y="1636354"/>
                          <a:pt x="3497359" y="1733228"/>
                          <a:pt x="3547505" y="1924096"/>
                        </a:cubicBezTo>
                        <a:cubicBezTo>
                          <a:pt x="3597651" y="2114964"/>
                          <a:pt x="3539787" y="2255577"/>
                          <a:pt x="3547505" y="2498826"/>
                        </a:cubicBezTo>
                        <a:cubicBezTo>
                          <a:pt x="3310687" y="2502571"/>
                          <a:pt x="3212798" y="2462321"/>
                          <a:pt x="3027204" y="2498826"/>
                        </a:cubicBezTo>
                        <a:cubicBezTo>
                          <a:pt x="2841610" y="2535331"/>
                          <a:pt x="2522238" y="2420042"/>
                          <a:pt x="2365003" y="2498826"/>
                        </a:cubicBezTo>
                        <a:cubicBezTo>
                          <a:pt x="2207768" y="2577610"/>
                          <a:pt x="2012552" y="2456183"/>
                          <a:pt x="1809228" y="2498826"/>
                        </a:cubicBezTo>
                        <a:cubicBezTo>
                          <a:pt x="1605905" y="2541469"/>
                          <a:pt x="1434164" y="2443594"/>
                          <a:pt x="1147027" y="2498826"/>
                        </a:cubicBezTo>
                        <a:cubicBezTo>
                          <a:pt x="859890" y="2554058"/>
                          <a:pt x="735168" y="2474427"/>
                          <a:pt x="626726" y="2498826"/>
                        </a:cubicBezTo>
                        <a:cubicBezTo>
                          <a:pt x="518284" y="2523225"/>
                          <a:pt x="277864" y="2473787"/>
                          <a:pt x="0" y="2498826"/>
                        </a:cubicBezTo>
                        <a:cubicBezTo>
                          <a:pt x="-39692" y="2391434"/>
                          <a:pt x="42915" y="2286366"/>
                          <a:pt x="0" y="2074026"/>
                        </a:cubicBezTo>
                        <a:cubicBezTo>
                          <a:pt x="-42915" y="1861686"/>
                          <a:pt x="33268" y="1825503"/>
                          <a:pt x="0" y="1649225"/>
                        </a:cubicBezTo>
                        <a:cubicBezTo>
                          <a:pt x="-33268" y="1472947"/>
                          <a:pt x="10085" y="1356327"/>
                          <a:pt x="0" y="1224425"/>
                        </a:cubicBezTo>
                        <a:cubicBezTo>
                          <a:pt x="-10085" y="1092523"/>
                          <a:pt x="18222" y="913690"/>
                          <a:pt x="0" y="674683"/>
                        </a:cubicBezTo>
                        <a:cubicBezTo>
                          <a:pt x="-18222" y="435676"/>
                          <a:pt x="51136" y="265359"/>
                          <a:pt x="0" y="0"/>
                        </a:cubicBezTo>
                        <a:close/>
                      </a:path>
                      <a:path w="3547505" h="2498826" stroke="0" extrusionOk="0">
                        <a:moveTo>
                          <a:pt x="0" y="0"/>
                        </a:moveTo>
                        <a:cubicBezTo>
                          <a:pt x="190775" y="-50749"/>
                          <a:pt x="305637" y="15718"/>
                          <a:pt x="555776" y="0"/>
                        </a:cubicBezTo>
                        <a:cubicBezTo>
                          <a:pt x="805915" y="-15718"/>
                          <a:pt x="922041" y="23999"/>
                          <a:pt x="1040601" y="0"/>
                        </a:cubicBezTo>
                        <a:cubicBezTo>
                          <a:pt x="1159162" y="-23999"/>
                          <a:pt x="1401785" y="14822"/>
                          <a:pt x="1702802" y="0"/>
                        </a:cubicBezTo>
                        <a:cubicBezTo>
                          <a:pt x="2003819" y="-14822"/>
                          <a:pt x="2085673" y="18914"/>
                          <a:pt x="2258578" y="0"/>
                        </a:cubicBezTo>
                        <a:cubicBezTo>
                          <a:pt x="2431483" y="-18914"/>
                          <a:pt x="2669461" y="32484"/>
                          <a:pt x="2814354" y="0"/>
                        </a:cubicBezTo>
                        <a:cubicBezTo>
                          <a:pt x="2959247" y="-32484"/>
                          <a:pt x="3389310" y="83248"/>
                          <a:pt x="3547505" y="0"/>
                        </a:cubicBezTo>
                        <a:cubicBezTo>
                          <a:pt x="3572651" y="171026"/>
                          <a:pt x="3544307" y="261320"/>
                          <a:pt x="3547505" y="449789"/>
                        </a:cubicBezTo>
                        <a:cubicBezTo>
                          <a:pt x="3550703" y="638258"/>
                          <a:pt x="3543365" y="700014"/>
                          <a:pt x="3547505" y="949554"/>
                        </a:cubicBezTo>
                        <a:cubicBezTo>
                          <a:pt x="3551645" y="1199095"/>
                          <a:pt x="3517319" y="1280807"/>
                          <a:pt x="3547505" y="1399343"/>
                        </a:cubicBezTo>
                        <a:cubicBezTo>
                          <a:pt x="3577691" y="1517879"/>
                          <a:pt x="3505165" y="1720359"/>
                          <a:pt x="3547505" y="1849131"/>
                        </a:cubicBezTo>
                        <a:cubicBezTo>
                          <a:pt x="3589845" y="1977903"/>
                          <a:pt x="3484974" y="2175788"/>
                          <a:pt x="3547505" y="2498826"/>
                        </a:cubicBezTo>
                        <a:cubicBezTo>
                          <a:pt x="3260243" y="2503182"/>
                          <a:pt x="3190623" y="2430393"/>
                          <a:pt x="2920779" y="2498826"/>
                        </a:cubicBezTo>
                        <a:cubicBezTo>
                          <a:pt x="2650935" y="2567259"/>
                          <a:pt x="2403994" y="2474414"/>
                          <a:pt x="2258578" y="2498826"/>
                        </a:cubicBezTo>
                        <a:cubicBezTo>
                          <a:pt x="2113162" y="2523238"/>
                          <a:pt x="1910425" y="2484925"/>
                          <a:pt x="1596377" y="2498826"/>
                        </a:cubicBezTo>
                        <a:cubicBezTo>
                          <a:pt x="1282329" y="2512727"/>
                          <a:pt x="1234237" y="2452963"/>
                          <a:pt x="1076077" y="2498826"/>
                        </a:cubicBezTo>
                        <a:cubicBezTo>
                          <a:pt x="917917" y="2544689"/>
                          <a:pt x="267250" y="2498418"/>
                          <a:pt x="0" y="2498826"/>
                        </a:cubicBezTo>
                        <a:cubicBezTo>
                          <a:pt x="-21982" y="2341325"/>
                          <a:pt x="17722" y="2116300"/>
                          <a:pt x="0" y="1949084"/>
                        </a:cubicBezTo>
                        <a:cubicBezTo>
                          <a:pt x="-17722" y="1781868"/>
                          <a:pt x="41760" y="1734927"/>
                          <a:pt x="0" y="1524284"/>
                        </a:cubicBezTo>
                        <a:cubicBezTo>
                          <a:pt x="-41760" y="1313641"/>
                          <a:pt x="770" y="1173063"/>
                          <a:pt x="0" y="1074495"/>
                        </a:cubicBezTo>
                        <a:cubicBezTo>
                          <a:pt x="-770" y="975927"/>
                          <a:pt x="42141" y="748970"/>
                          <a:pt x="0" y="624706"/>
                        </a:cubicBezTo>
                        <a:cubicBezTo>
                          <a:pt x="-42141" y="500442"/>
                          <a:pt x="39722" y="153924"/>
                          <a:pt x="0" y="0"/>
                        </a:cubicBezTo>
                        <a:close/>
                      </a:path>
                    </a:pathLst>
                  </a:custGeom>
                  <ask:type>
                    <ask:lineSketchNone/>
                  </ask:type>
                </ask:lineSketchStyleProps>
              </a:ext>
            </a:extLst>
          </a:ln>
        </p:spPr>
      </p:pic>
      <p:cxnSp>
        <p:nvCxnSpPr>
          <p:cNvPr id="9" name="Straight Connector 8">
            <a:extLst>
              <a:ext uri="{FF2B5EF4-FFF2-40B4-BE49-F238E27FC236}">
                <a16:creationId xmlns:a16="http://schemas.microsoft.com/office/drawing/2014/main" id="{5D7DCB73-8D41-9B4E-B4E2-957B02D45F66}"/>
              </a:ext>
            </a:extLst>
          </p:cNvPr>
          <p:cNvCxnSpPr/>
          <p:nvPr/>
        </p:nvCxnSpPr>
        <p:spPr>
          <a:xfrm>
            <a:off x="5140188" y="1197718"/>
            <a:ext cx="0" cy="4704735"/>
          </a:xfrm>
          <a:prstGeom prst="line">
            <a:avLst/>
          </a:prstGeom>
          <a:ln w="31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EB318990-673A-C84D-BD06-6FEB9D1B4465}"/>
              </a:ext>
            </a:extLst>
          </p:cNvPr>
          <p:cNvSpPr/>
          <p:nvPr/>
        </p:nvSpPr>
        <p:spPr>
          <a:xfrm>
            <a:off x="9469474" y="1472339"/>
            <a:ext cx="2603705" cy="37815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Before sending students off to work in small groups, provide a quick reminder about the expectations</a:t>
            </a:r>
          </a:p>
        </p:txBody>
      </p:sp>
      <p:pic>
        <p:nvPicPr>
          <p:cNvPr id="10" name="Picture 9">
            <a:extLst>
              <a:ext uri="{FF2B5EF4-FFF2-40B4-BE49-F238E27FC236}">
                <a16:creationId xmlns:a16="http://schemas.microsoft.com/office/drawing/2014/main" id="{C22247BF-64DC-7740-BA26-EDB3A2B0E279}"/>
              </a:ext>
            </a:extLst>
          </p:cNvPr>
          <p:cNvPicPr>
            <a:picLocks noChangeAspect="1"/>
          </p:cNvPicPr>
          <p:nvPr/>
        </p:nvPicPr>
        <p:blipFill rotWithShape="1">
          <a:blip r:embed="rId6"/>
          <a:srcRect l="6733" t="15855" r="11160"/>
          <a:stretch/>
        </p:blipFill>
        <p:spPr>
          <a:xfrm>
            <a:off x="11191935"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18436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p:cNvSpPr/>
          <p:nvPr/>
        </p:nvSpPr>
        <p:spPr>
          <a:xfrm>
            <a:off x="3383280" y="4892221"/>
            <a:ext cx="2430380" cy="1965779"/>
          </a:xfrm>
          <a:prstGeom prst="ellipse">
            <a:avLst/>
          </a:prstGeom>
          <a:solidFill>
            <a:schemeClr val="accent4">
              <a:lumMod val="20000"/>
              <a:lumOff val="80000"/>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9583DD9-7BD6-3143-9827-A01DFD7EB7B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0825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rgbClr val="D3F3FB"/>
        </a:solidFill>
        <a:effectLst/>
      </p:bgPr>
    </p:bg>
    <p:spTree>
      <p:nvGrpSpPr>
        <p:cNvPr id="1" name=""/>
        <p:cNvGrpSpPr/>
        <p:nvPr/>
      </p:nvGrpSpPr>
      <p:grpSpPr>
        <a:xfrm>
          <a:off x="0" y="0"/>
          <a:ext cx="0" cy="0"/>
          <a:chOff x="0" y="0"/>
          <a:chExt cx="0" cy="0"/>
        </a:xfrm>
      </p:grpSpPr>
      <p:sp>
        <p:nvSpPr>
          <p:cNvPr id="235523" name="Rectangle 3"/>
          <p:cNvSpPr>
            <a:spLocks noGrp="1" noChangeArrowheads="1"/>
          </p:cNvSpPr>
          <p:nvPr>
            <p:ph type="body" sz="half" idx="4294967295"/>
          </p:nvPr>
        </p:nvSpPr>
        <p:spPr>
          <a:xfrm>
            <a:off x="3249478" y="1587500"/>
            <a:ext cx="4874217" cy="4337847"/>
          </a:xfrm>
        </p:spPr>
        <p:style>
          <a:lnRef idx="2">
            <a:schemeClr val="accent1"/>
          </a:lnRef>
          <a:fillRef idx="1">
            <a:schemeClr val="lt1"/>
          </a:fillRef>
          <a:effectRef idx="0">
            <a:schemeClr val="accent1"/>
          </a:effectRef>
          <a:fontRef idx="minor">
            <a:schemeClr val="dk1"/>
          </a:fontRef>
        </p:style>
        <p:txBody>
          <a:bodyPr/>
          <a:lstStyle/>
          <a:p>
            <a:pPr marL="139700" indent="0" eaLnBrk="1" hangingPunct="1">
              <a:buNone/>
              <a:defRPr/>
            </a:pPr>
            <a:endParaRPr lang="en-US" sz="2800" b="1" dirty="0">
              <a:solidFill>
                <a:schemeClr val="accent6">
                  <a:lumMod val="50000"/>
                </a:schemeClr>
              </a:solidFill>
              <a:latin typeface="Calibri" panose="020F0502020204030204" pitchFamily="34" charset="0"/>
              <a:ea typeface="+mn-ea"/>
              <a:cs typeface="Calibri" panose="020F0502020204030204" pitchFamily="34" charset="0"/>
            </a:endParaRPr>
          </a:p>
          <a:p>
            <a:pPr marL="139700" indent="0" eaLnBrk="1" hangingPunct="1">
              <a:buNone/>
              <a:defRPr/>
            </a:pPr>
            <a:r>
              <a:rPr lang="en-US" sz="2800" b="1" dirty="0">
                <a:solidFill>
                  <a:schemeClr val="accent6">
                    <a:lumMod val="50000"/>
                  </a:schemeClr>
                </a:solidFill>
                <a:latin typeface="Calibri" panose="020F0502020204030204" pitchFamily="34" charset="0"/>
                <a:ea typeface="+mn-ea"/>
                <a:cs typeface="Calibri" panose="020F0502020204030204" pitchFamily="34" charset="0"/>
              </a:rPr>
              <a:t>Use Active Supervision</a:t>
            </a:r>
          </a:p>
          <a:p>
            <a:pPr marL="803275" lvl="2" indent="-342900">
              <a:buClr>
                <a:schemeClr val="accent6">
                  <a:lumMod val="50000"/>
                </a:schemeClr>
              </a:buClr>
              <a:buSzPct val="85000"/>
              <a:buFont typeface="Arial" panose="020B0604020202020204" pitchFamily="34" charset="0"/>
              <a:buChar char="•"/>
              <a:defRPr/>
            </a:pPr>
            <a:r>
              <a:rPr lang="en-US" sz="2400" b="1" dirty="0">
                <a:solidFill>
                  <a:schemeClr val="accent4">
                    <a:lumMod val="50000"/>
                  </a:schemeClr>
                </a:solidFill>
                <a:latin typeface="Calibri" panose="020F0502020204030204" pitchFamily="34" charset="0"/>
                <a:cs typeface="Calibri" panose="020F0502020204030204" pitchFamily="34" charset="0"/>
              </a:rPr>
              <a:t>Move</a:t>
            </a:r>
            <a:r>
              <a:rPr lang="en-US" sz="2400" dirty="0">
                <a:solidFill>
                  <a:schemeClr val="accent6">
                    <a:lumMod val="50000"/>
                  </a:schemeClr>
                </a:solidFill>
                <a:latin typeface="Calibri" panose="020F0502020204030204" pitchFamily="34" charset="0"/>
                <a:cs typeface="Calibri" panose="020F0502020204030204" pitchFamily="34" charset="0"/>
              </a:rPr>
              <a:t> around</a:t>
            </a:r>
          </a:p>
          <a:p>
            <a:pPr marL="803275" lvl="2" indent="-342900">
              <a:buClr>
                <a:schemeClr val="accent6">
                  <a:lumMod val="50000"/>
                </a:schemeClr>
              </a:buClr>
              <a:buSzPct val="85000"/>
              <a:buFont typeface="Arial" panose="020B0604020202020204" pitchFamily="34" charset="0"/>
              <a:buChar char="•"/>
              <a:defRPr/>
            </a:pPr>
            <a:r>
              <a:rPr lang="en-US" sz="2400" dirty="0">
                <a:solidFill>
                  <a:schemeClr val="accent6">
                    <a:lumMod val="50000"/>
                  </a:schemeClr>
                </a:solidFill>
                <a:latin typeface="Calibri" panose="020F0502020204030204" pitchFamily="34" charset="0"/>
                <a:cs typeface="Calibri" panose="020F0502020204030204" pitchFamily="34" charset="0"/>
              </a:rPr>
              <a:t>Look around (</a:t>
            </a:r>
            <a:r>
              <a:rPr lang="en-US" sz="2400" b="1" dirty="0">
                <a:solidFill>
                  <a:schemeClr val="accent4">
                    <a:lumMod val="50000"/>
                  </a:schemeClr>
                </a:solidFill>
                <a:latin typeface="Calibri" panose="020F0502020204030204" pitchFamily="34" charset="0"/>
                <a:cs typeface="Calibri" panose="020F0502020204030204" pitchFamily="34" charset="0"/>
              </a:rPr>
              <a:t>Scan</a:t>
            </a:r>
            <a:r>
              <a:rPr lang="en-US" sz="2400" dirty="0">
                <a:solidFill>
                  <a:schemeClr val="accent6">
                    <a:lumMod val="50000"/>
                  </a:schemeClr>
                </a:solidFill>
                <a:latin typeface="Calibri" panose="020F0502020204030204" pitchFamily="34" charset="0"/>
                <a:cs typeface="Calibri" panose="020F0502020204030204" pitchFamily="34" charset="0"/>
              </a:rPr>
              <a:t>)</a:t>
            </a:r>
            <a:endParaRPr lang="en-US" sz="2400" b="1" dirty="0">
              <a:solidFill>
                <a:schemeClr val="accent6">
                  <a:lumMod val="50000"/>
                </a:schemeClr>
              </a:solidFill>
              <a:latin typeface="Calibri" panose="020F0502020204030204" pitchFamily="34" charset="0"/>
              <a:cs typeface="Calibri" panose="020F0502020204030204" pitchFamily="34" charset="0"/>
            </a:endParaRPr>
          </a:p>
          <a:p>
            <a:pPr marL="803275" lvl="2" indent="-342900">
              <a:buClr>
                <a:schemeClr val="accent6">
                  <a:lumMod val="50000"/>
                </a:schemeClr>
              </a:buClr>
              <a:buSzPct val="85000"/>
              <a:buFont typeface="Arial" panose="020B0604020202020204" pitchFamily="34" charset="0"/>
              <a:buChar char="•"/>
              <a:defRPr/>
            </a:pPr>
            <a:r>
              <a:rPr lang="en-US" sz="2400" b="1" dirty="0">
                <a:solidFill>
                  <a:schemeClr val="accent4">
                    <a:lumMod val="50000"/>
                  </a:schemeClr>
                </a:solidFill>
                <a:latin typeface="Calibri" panose="020F0502020204030204" pitchFamily="34" charset="0"/>
                <a:cs typeface="Calibri" panose="020F0502020204030204" pitchFamily="34" charset="0"/>
              </a:rPr>
              <a:t>Interact</a:t>
            </a:r>
            <a:r>
              <a:rPr lang="en-US" sz="2400" b="1" dirty="0">
                <a:solidFill>
                  <a:schemeClr val="accent6">
                    <a:lumMod val="50000"/>
                  </a:schemeClr>
                </a:solidFill>
                <a:latin typeface="Calibri" panose="020F0502020204030204" pitchFamily="34" charset="0"/>
                <a:cs typeface="Calibri" panose="020F0502020204030204" pitchFamily="34" charset="0"/>
              </a:rPr>
              <a:t> </a:t>
            </a:r>
            <a:r>
              <a:rPr lang="en-US" sz="2400" dirty="0">
                <a:solidFill>
                  <a:schemeClr val="accent6">
                    <a:lumMod val="50000"/>
                  </a:schemeClr>
                </a:solidFill>
                <a:latin typeface="Calibri" panose="020F0502020204030204" pitchFamily="34" charset="0"/>
                <a:cs typeface="Calibri" panose="020F0502020204030204" pitchFamily="34" charset="0"/>
              </a:rPr>
              <a:t>with students</a:t>
            </a:r>
          </a:p>
          <a:p>
            <a:pPr marL="1260475" lvl="4" indent="-342900">
              <a:buClr>
                <a:schemeClr val="accent6">
                  <a:lumMod val="50000"/>
                </a:schemeClr>
              </a:buClr>
              <a:buSzPct val="85000"/>
              <a:buFont typeface="Arial" panose="020B0604020202020204" pitchFamily="34" charset="0"/>
              <a:buChar char="•"/>
              <a:defRPr/>
            </a:pPr>
            <a:r>
              <a:rPr lang="en-US" sz="2400" dirty="0">
                <a:solidFill>
                  <a:schemeClr val="accent6">
                    <a:lumMod val="50000"/>
                  </a:schemeClr>
                </a:solidFill>
                <a:latin typeface="Calibri" panose="020F0502020204030204" pitchFamily="34" charset="0"/>
                <a:cs typeface="Calibri" panose="020F0502020204030204" pitchFamily="34" charset="0"/>
              </a:rPr>
              <a:t>Reinforce</a:t>
            </a:r>
          </a:p>
          <a:p>
            <a:pPr marL="1260475" lvl="4" indent="-342900">
              <a:buClr>
                <a:schemeClr val="accent6">
                  <a:lumMod val="50000"/>
                </a:schemeClr>
              </a:buClr>
              <a:buSzPct val="85000"/>
              <a:buFont typeface="Arial" panose="020B0604020202020204" pitchFamily="34" charset="0"/>
              <a:buChar char="•"/>
              <a:defRPr/>
            </a:pPr>
            <a:r>
              <a:rPr lang="en-US" sz="2400" dirty="0">
                <a:solidFill>
                  <a:schemeClr val="accent6">
                    <a:lumMod val="50000"/>
                  </a:schemeClr>
                </a:solidFill>
                <a:latin typeface="Calibri" panose="020F0502020204030204" pitchFamily="34" charset="0"/>
                <a:cs typeface="Calibri" panose="020F0502020204030204" pitchFamily="34" charset="0"/>
              </a:rPr>
              <a:t>Correct</a:t>
            </a:r>
          </a:p>
          <a:p>
            <a:pPr eaLnBrk="1" hangingPunct="1">
              <a:defRPr/>
            </a:pPr>
            <a:endParaRPr lang="en-US" dirty="0">
              <a:solidFill>
                <a:schemeClr val="accent6">
                  <a:lumMod val="50000"/>
                </a:schemeClr>
              </a:solidFill>
              <a:latin typeface="Calibri" panose="020F0502020204030204" pitchFamily="34" charset="0"/>
              <a:ea typeface="+mn-ea"/>
              <a:cs typeface="Calibri" panose="020F0502020204030204" pitchFamily="34" charset="0"/>
            </a:endParaRPr>
          </a:p>
        </p:txBody>
      </p:sp>
      <p:sp>
        <p:nvSpPr>
          <p:cNvPr id="133123" name="Rectangle 3"/>
          <p:cNvSpPr>
            <a:spLocks noChangeArrowheads="1"/>
          </p:cNvSpPr>
          <p:nvPr/>
        </p:nvSpPr>
        <p:spPr bwMode="auto">
          <a:xfrm>
            <a:off x="2152973" y="691355"/>
            <a:ext cx="6934200" cy="625475"/>
          </a:xfrm>
          <a:prstGeom prst="rect">
            <a:avLst/>
          </a:prstGeom>
          <a:noFill/>
          <a:ln w="9525">
            <a:noFill/>
            <a:miter lim="800000"/>
            <a:headEnd/>
            <a:tailEnd/>
          </a:ln>
        </p:spPr>
        <p:txBody>
          <a:bodyPr anchor="ctr">
            <a:prstTxWarp prst="textNoShape">
              <a:avLst/>
            </a:prstTxWarp>
          </a:bodyPr>
          <a:lstStyle/>
          <a:p>
            <a:pPr>
              <a:lnSpc>
                <a:spcPct val="90000"/>
              </a:lnSpc>
            </a:pPr>
            <a:r>
              <a:rPr lang="en-US" sz="3000" b="1" dirty="0">
                <a:solidFill>
                  <a:schemeClr val="accent6">
                    <a:lumMod val="50000"/>
                  </a:schemeClr>
                </a:solidFill>
                <a:latin typeface="+mj-lt"/>
              </a:rPr>
              <a:t> students’ behavior in natural context</a:t>
            </a:r>
          </a:p>
        </p:txBody>
      </p:sp>
      <p:grpSp>
        <p:nvGrpSpPr>
          <p:cNvPr id="133124" name="Group 5"/>
          <p:cNvGrpSpPr>
            <a:grpSpLocks/>
          </p:cNvGrpSpPr>
          <p:nvPr/>
        </p:nvGrpSpPr>
        <p:grpSpPr bwMode="auto">
          <a:xfrm>
            <a:off x="188912" y="179387"/>
            <a:ext cx="2097088" cy="1649413"/>
            <a:chOff x="3670483" y="0"/>
            <a:chExt cx="2096597" cy="1649759"/>
          </a:xfrm>
          <a:solidFill>
            <a:schemeClr val="bg1"/>
          </a:solidFill>
        </p:grpSpPr>
        <p:sp>
          <p:nvSpPr>
            <p:cNvPr id="7" name="Oval 6"/>
            <p:cNvSpPr>
              <a:spLocks noChangeArrowheads="1"/>
            </p:cNvSpPr>
            <p:nvPr/>
          </p:nvSpPr>
          <p:spPr bwMode="auto">
            <a:xfrm>
              <a:off x="3670483" y="0"/>
              <a:ext cx="2096597" cy="1649759"/>
            </a:xfrm>
            <a:prstGeom prst="ellipse">
              <a:avLst/>
            </a:prstGeom>
            <a:grpFill/>
            <a:ln w="38100" cmpd="sng">
              <a:solidFill>
                <a:schemeClr val="accent1"/>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chemeClr val="accent1"/>
                </a:solidFill>
                <a:latin typeface="+mj-lt"/>
              </a:endParaRPr>
            </a:p>
          </p:txBody>
        </p:sp>
        <p:sp>
          <p:nvSpPr>
            <p:cNvPr id="8"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b="1" dirty="0">
                  <a:solidFill>
                    <a:schemeClr val="accent6">
                      <a:lumMod val="50000"/>
                    </a:schemeClr>
                  </a:solidFill>
                  <a:latin typeface="+mj-lt"/>
                </a:rPr>
                <a:t>Monitor</a:t>
              </a:r>
            </a:p>
          </p:txBody>
        </p:sp>
      </p:grpSp>
      <p:sp>
        <p:nvSpPr>
          <p:cNvPr id="14" name="TextBox 13">
            <a:extLst>
              <a:ext uri="{FF2B5EF4-FFF2-40B4-BE49-F238E27FC236}">
                <a16:creationId xmlns:a16="http://schemas.microsoft.com/office/drawing/2014/main" id="{0A102173-1E87-F94F-A27F-1E2F256BA696}"/>
              </a:ext>
            </a:extLst>
          </p:cNvPr>
          <p:cNvSpPr txBox="1"/>
          <p:nvPr/>
        </p:nvSpPr>
        <p:spPr>
          <a:xfrm>
            <a:off x="4188418" y="6488668"/>
            <a:ext cx="6098582" cy="369332"/>
          </a:xfrm>
          <a:prstGeom prst="rect">
            <a:avLst/>
          </a:prstGeom>
          <a:noFill/>
        </p:spPr>
        <p:txBody>
          <a:bodyPr wrap="square">
            <a:spAutoFit/>
          </a:bodyPr>
          <a:lstStyle/>
          <a:p>
            <a:pPr algn="r"/>
            <a:r>
              <a:rPr lang="en-US" dirty="0">
                <a:solidFill>
                  <a:schemeClr val="accent6">
                    <a:lumMod val="50000"/>
                  </a:schemeClr>
                </a:solidFill>
                <a:ea typeface="+mn-ea"/>
                <a:cs typeface="+mn-cs"/>
              </a:rPr>
              <a:t>(Colvin, </a:t>
            </a:r>
            <a:r>
              <a:rPr lang="en-US" dirty="0" err="1">
                <a:solidFill>
                  <a:schemeClr val="accent6">
                    <a:lumMod val="50000"/>
                  </a:schemeClr>
                </a:solidFill>
                <a:ea typeface="+mn-ea"/>
                <a:cs typeface="+mn-cs"/>
              </a:rPr>
              <a:t>Sugai</a:t>
            </a:r>
            <a:r>
              <a:rPr lang="en-US" dirty="0">
                <a:solidFill>
                  <a:schemeClr val="accent6">
                    <a:lumMod val="50000"/>
                  </a:schemeClr>
                </a:solidFill>
                <a:ea typeface="+mn-ea"/>
                <a:cs typeface="+mn-cs"/>
              </a:rPr>
              <a:t>, Good, Lee, 1997) </a:t>
            </a:r>
            <a:endParaRPr lang="en-US" dirty="0"/>
          </a:p>
        </p:txBody>
      </p:sp>
      <p:pic>
        <p:nvPicPr>
          <p:cNvPr id="4104" name="Picture 8" descr="Schools get creative to fill lunch aide jobs amid shortage">
            <a:extLst>
              <a:ext uri="{FF2B5EF4-FFF2-40B4-BE49-F238E27FC236}">
                <a16:creationId xmlns:a16="http://schemas.microsoft.com/office/drawing/2014/main" id="{30E812E7-918A-6D44-8581-53F5C4872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85" y="1316830"/>
            <a:ext cx="3017754" cy="21169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he Environment: Schedules and Routines | VLS">
            <a:extLst>
              <a:ext uri="{FF2B5EF4-FFF2-40B4-BE49-F238E27FC236}">
                <a16:creationId xmlns:a16="http://schemas.microsoft.com/office/drawing/2014/main" id="{7087E782-B309-0E46-BD76-634FE1C78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791747"/>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8 Proactive Classroom Management Tips for New Teachers | Edutopia">
            <a:extLst>
              <a:ext uri="{FF2B5EF4-FFF2-40B4-BE49-F238E27FC236}">
                <a16:creationId xmlns:a16="http://schemas.microsoft.com/office/drawing/2014/main" id="{6E1D5B90-E710-0E42-88F2-E02DE7E4DB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53" t="23141" r="17754"/>
          <a:stretch/>
        </p:blipFill>
        <p:spPr bwMode="auto">
          <a:xfrm>
            <a:off x="188912" y="1920406"/>
            <a:ext cx="2754178" cy="2140353"/>
          </a:xfrm>
          <a:prstGeom prst="rect">
            <a:avLst/>
          </a:prstGeom>
          <a:noFill/>
          <a:extLst>
            <a:ext uri="{909E8E84-426E-40DD-AFC4-6F175D3DCCD1}">
              <a14:hiddenFill xmlns:a14="http://schemas.microsoft.com/office/drawing/2010/main">
                <a:solidFill>
                  <a:srgbClr val="FFFFFF"/>
                </a:solidFill>
              </a14:hiddenFill>
            </a:ext>
          </a:extLst>
        </p:spPr>
      </p:pic>
      <p:sp>
        <p:nvSpPr>
          <p:cNvPr id="22" name="Cloud Callout 21">
            <a:extLst>
              <a:ext uri="{FF2B5EF4-FFF2-40B4-BE49-F238E27FC236}">
                <a16:creationId xmlns:a16="http://schemas.microsoft.com/office/drawing/2014/main" id="{E08EDB63-8AE0-B544-9CF1-79E3E17CD3E8}"/>
              </a:ext>
            </a:extLst>
          </p:cNvPr>
          <p:cNvSpPr/>
          <p:nvPr/>
        </p:nvSpPr>
        <p:spPr>
          <a:xfrm>
            <a:off x="2891470" y="1371321"/>
            <a:ext cx="5710066" cy="4277532"/>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accent6">
                    <a:lumMod val="50000"/>
                  </a:schemeClr>
                </a:solidFill>
              </a:rPr>
              <a:t>Think about your classroom.</a:t>
            </a:r>
          </a:p>
          <a:p>
            <a:pPr algn="ctr"/>
            <a:endParaRPr lang="en-US" sz="2400" dirty="0">
              <a:solidFill>
                <a:schemeClr val="accent6">
                  <a:lumMod val="50000"/>
                </a:schemeClr>
              </a:solidFill>
            </a:endParaRPr>
          </a:p>
          <a:p>
            <a:pPr algn="ctr"/>
            <a:r>
              <a:rPr lang="en-US" sz="2400" dirty="0">
                <a:solidFill>
                  <a:schemeClr val="accent6">
                    <a:lumMod val="50000"/>
                  </a:schemeClr>
                </a:solidFill>
              </a:rPr>
              <a:t>How do the adults </a:t>
            </a:r>
            <a:r>
              <a:rPr lang="en-US" sz="2800" b="1" dirty="0">
                <a:solidFill>
                  <a:schemeClr val="accent6">
                    <a:lumMod val="50000"/>
                  </a:schemeClr>
                </a:solidFill>
              </a:rPr>
              <a:t>MONITOR</a:t>
            </a:r>
            <a:r>
              <a:rPr lang="en-US" sz="2400" b="1" dirty="0">
                <a:solidFill>
                  <a:schemeClr val="accent6">
                    <a:lumMod val="50000"/>
                  </a:schemeClr>
                </a:solidFill>
              </a:rPr>
              <a:t> </a:t>
            </a:r>
          </a:p>
          <a:p>
            <a:pPr algn="ctr"/>
            <a:r>
              <a:rPr lang="en-US" sz="2400" dirty="0">
                <a:solidFill>
                  <a:schemeClr val="accent6">
                    <a:lumMod val="50000"/>
                  </a:schemeClr>
                </a:solidFill>
              </a:rPr>
              <a:t>student behavior?</a:t>
            </a:r>
          </a:p>
        </p:txBody>
      </p:sp>
      <p:pic>
        <p:nvPicPr>
          <p:cNvPr id="12" name="Picture 11">
            <a:extLst>
              <a:ext uri="{FF2B5EF4-FFF2-40B4-BE49-F238E27FC236}">
                <a16:creationId xmlns:a16="http://schemas.microsoft.com/office/drawing/2014/main" id="{32B9BDBA-6584-9C43-A671-9D217DF4144B}"/>
              </a:ext>
            </a:extLst>
          </p:cNvPr>
          <p:cNvPicPr>
            <a:picLocks noChangeAspect="1"/>
          </p:cNvPicPr>
          <p:nvPr/>
        </p:nvPicPr>
        <p:blipFill>
          <a:blip r:embed="rId6"/>
          <a:stretch>
            <a:fillRect/>
          </a:stretch>
        </p:blipFill>
        <p:spPr>
          <a:xfrm>
            <a:off x="11320272" y="6107962"/>
            <a:ext cx="836108" cy="750038"/>
          </a:xfrm>
          <a:prstGeom prst="ellipse">
            <a:avLst/>
          </a:prstGeom>
          <a:ln w="19050">
            <a:solidFill>
              <a:schemeClr val="accent2">
                <a:lumMod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3552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55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552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552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552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55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uiExpand="1" build="p" animBg="1"/>
      <p:bldP spid="14" grpId="0"/>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p:cNvSpPr/>
          <p:nvPr/>
        </p:nvSpPr>
        <p:spPr>
          <a:xfrm>
            <a:off x="2450592" y="2152209"/>
            <a:ext cx="2430380" cy="1965779"/>
          </a:xfrm>
          <a:prstGeom prst="ellipse">
            <a:avLst/>
          </a:prstGeom>
          <a:solidFill>
            <a:schemeClr val="accent4">
              <a:lumMod val="20000"/>
              <a:lumOff val="80000"/>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53DB6D2-15DB-C343-BB80-6E15EE5C933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4671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3">
            <a:extLst>
              <a:ext uri="{FF2B5EF4-FFF2-40B4-BE49-F238E27FC236}">
                <a16:creationId xmlns:a16="http://schemas.microsoft.com/office/drawing/2014/main" id="{ECD045DD-049A-514A-A564-E8589295D44F}"/>
              </a:ext>
            </a:extLst>
          </p:cNvPr>
          <p:cNvSpPr/>
          <p:nvPr/>
        </p:nvSpPr>
        <p:spPr>
          <a:xfrm rot="10800000">
            <a:off x="3047999" y="1160689"/>
            <a:ext cx="4648200" cy="4536622"/>
          </a:xfrm>
          <a:prstGeom prst="leftCircularArrow">
            <a:avLst>
              <a:gd name="adj1" fmla="val 3968"/>
              <a:gd name="adj2" fmla="val 497932"/>
              <a:gd name="adj3" fmla="val 2273442"/>
              <a:gd name="adj4" fmla="val 9024489"/>
              <a:gd name="adj5" fmla="val 4630"/>
            </a:avLst>
          </a:prstGeom>
          <a:solidFill>
            <a:srgbClr val="92D050">
              <a:alpha val="40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Title 1"/>
          <p:cNvSpPr>
            <a:spLocks noGrp="1"/>
          </p:cNvSpPr>
          <p:nvPr>
            <p:ph type="title"/>
          </p:nvPr>
        </p:nvSpPr>
        <p:spPr>
          <a:xfrm>
            <a:off x="299155" y="314150"/>
            <a:ext cx="11360800" cy="763600"/>
          </a:xfrm>
        </p:spPr>
        <p:txBody>
          <a:bodyPr>
            <a:noAutofit/>
          </a:bodyPr>
          <a:lstStyle/>
          <a:p>
            <a:r>
              <a:rPr lang="en-US" sz="4000" dirty="0">
                <a:solidFill>
                  <a:schemeClr val="accent6">
                    <a:lumMod val="50000"/>
                  </a:schemeClr>
                </a:solidFill>
              </a:rPr>
              <a:t>Data used in PBIS implementation </a:t>
            </a:r>
          </a:p>
        </p:txBody>
      </p:sp>
      <p:graphicFrame>
        <p:nvGraphicFramePr>
          <p:cNvPr id="22" name="Diagram 21">
            <a:extLst>
              <a:ext uri="{FF2B5EF4-FFF2-40B4-BE49-F238E27FC236}">
                <a16:creationId xmlns:a16="http://schemas.microsoft.com/office/drawing/2014/main" id="{99B102A7-DC5E-8A45-964C-0D31AFBF1107}"/>
              </a:ext>
            </a:extLst>
          </p:cNvPr>
          <p:cNvGraphicFramePr/>
          <p:nvPr/>
        </p:nvGraphicFramePr>
        <p:xfrm>
          <a:off x="-2895600" y="1244785"/>
          <a:ext cx="17145000" cy="5368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96700BEB-BE00-A049-99E9-C33CA56DE095}"/>
              </a:ext>
            </a:extLst>
          </p:cNvPr>
          <p:cNvGrpSpPr/>
          <p:nvPr/>
        </p:nvGrpSpPr>
        <p:grpSpPr>
          <a:xfrm>
            <a:off x="10744200" y="240120"/>
            <a:ext cx="1447800" cy="1447800"/>
            <a:chOff x="1022170" y="1914625"/>
            <a:chExt cx="2964580" cy="2964580"/>
          </a:xfrm>
        </p:grpSpPr>
        <p:sp>
          <p:nvSpPr>
            <p:cNvPr id="10" name="Oval 9">
              <a:extLst>
                <a:ext uri="{FF2B5EF4-FFF2-40B4-BE49-F238E27FC236}">
                  <a16:creationId xmlns:a16="http://schemas.microsoft.com/office/drawing/2014/main" id="{F4132371-6FC9-EB4F-95BD-C77697714F6D}"/>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1" name="Oval 4">
              <a:extLst>
                <a:ext uri="{FF2B5EF4-FFF2-40B4-BE49-F238E27FC236}">
                  <a16:creationId xmlns:a16="http://schemas.microsoft.com/office/drawing/2014/main" id="{3BAE48D3-B870-5441-B32C-A7C691BA69C4}"/>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pic>
        <p:nvPicPr>
          <p:cNvPr id="8" name="Picture 7">
            <a:extLst>
              <a:ext uri="{FF2B5EF4-FFF2-40B4-BE49-F238E27FC236}">
                <a16:creationId xmlns:a16="http://schemas.microsoft.com/office/drawing/2014/main" id="{6562ABBA-CEFD-C549-BAD5-5E309ACC0505}"/>
              </a:ext>
            </a:extLst>
          </p:cNvPr>
          <p:cNvPicPr>
            <a:picLocks noChangeAspect="1"/>
          </p:cNvPicPr>
          <p:nvPr/>
        </p:nvPicPr>
        <p:blipFill rotWithShape="1">
          <a:blip r:embed="rId8"/>
          <a:srcRect l="15298" t="6738" r="15999" b="17357"/>
          <a:stretch/>
        </p:blipFill>
        <p:spPr>
          <a:xfrm>
            <a:off x="10945160" y="5750978"/>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97595834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idx="4294967295"/>
          </p:nvPr>
        </p:nvSpPr>
        <p:spPr>
          <a:xfrm>
            <a:off x="2616667" y="1638967"/>
            <a:ext cx="7061945" cy="4996727"/>
          </a:xfrm>
          <a:ln>
            <a:solidFill>
              <a:schemeClr val="accent1"/>
            </a:solidFill>
          </a:ln>
        </p:spPr>
        <p:txBody>
          <a:bodyPr/>
          <a:lstStyle/>
          <a:p>
            <a:pPr marL="139700" indent="0">
              <a:lnSpc>
                <a:spcPct val="90000"/>
              </a:lnSpc>
              <a:buClr>
                <a:schemeClr val="accent6">
                  <a:lumMod val="50000"/>
                </a:schemeClr>
              </a:buClr>
              <a:buSzPct val="75000"/>
              <a:buNone/>
            </a:pPr>
            <a:r>
              <a:rPr lang="en-US" sz="2800" b="1" dirty="0">
                <a:solidFill>
                  <a:schemeClr val="accent6">
                    <a:lumMod val="50000"/>
                  </a:schemeClr>
                </a:solidFill>
                <a:latin typeface="+mn-lt"/>
                <a:ea typeface="ＭＳ Ｐゴシック" pitchFamily="-108" charset="-128"/>
                <a:cs typeface="ＭＳ Ｐゴシック" pitchFamily="-108" charset="-128"/>
              </a:rPr>
              <a:t>Collect data</a:t>
            </a:r>
          </a:p>
          <a:p>
            <a:pPr marL="139700" indent="0">
              <a:lnSpc>
                <a:spcPct val="90000"/>
              </a:lnSpc>
              <a:buClr>
                <a:schemeClr val="accent6">
                  <a:lumMod val="50000"/>
                </a:schemeClr>
              </a:buClr>
              <a:buSzPct val="75000"/>
              <a:buNone/>
            </a:pPr>
            <a:endParaRPr lang="en-US" sz="2800" dirty="0">
              <a:solidFill>
                <a:schemeClr val="accent6">
                  <a:lumMod val="50000"/>
                </a:schemeClr>
              </a:solidFill>
              <a:latin typeface="+mn-lt"/>
              <a:ea typeface="ＭＳ Ｐゴシック" pitchFamily="-108" charset="-128"/>
              <a:cs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rPr>
              <a:t>Are we doing what we said we’d do?</a:t>
            </a:r>
          </a:p>
          <a:p>
            <a:pPr lvl="1">
              <a:lnSpc>
                <a:spcPct val="90000"/>
              </a:lnSpc>
              <a:buClr>
                <a:schemeClr val="accent6">
                  <a:lumMod val="50000"/>
                </a:schemeClr>
              </a:buClr>
              <a:buSzPct val="75000"/>
            </a:pPr>
            <a:r>
              <a:rPr lang="en-US" sz="2400" dirty="0">
                <a:solidFill>
                  <a:schemeClr val="accent6">
                    <a:lumMod val="50000"/>
                  </a:schemeClr>
                </a:solidFill>
                <a:latin typeface="+mn-lt"/>
              </a:rPr>
              <a:t>How will we support lessons taught within routines? </a:t>
            </a:r>
          </a:p>
          <a:p>
            <a:pPr lvl="1">
              <a:lnSpc>
                <a:spcPct val="90000"/>
              </a:lnSpc>
              <a:buClr>
                <a:schemeClr val="accent6">
                  <a:lumMod val="50000"/>
                </a:schemeClr>
              </a:buClr>
              <a:buSzPct val="75000"/>
            </a:pPr>
            <a:r>
              <a:rPr lang="en-US" sz="2400" dirty="0">
                <a:solidFill>
                  <a:schemeClr val="accent6">
                    <a:lumMod val="50000"/>
                  </a:schemeClr>
                </a:solidFill>
                <a:latin typeface="+mn-lt"/>
              </a:rPr>
              <a:t>How will we know when lessons are taught? </a:t>
            </a:r>
          </a:p>
          <a:p>
            <a:pPr lvl="1">
              <a:lnSpc>
                <a:spcPct val="90000"/>
              </a:lnSpc>
              <a:buClr>
                <a:schemeClr val="accent6">
                  <a:lumMod val="50000"/>
                </a:schemeClr>
              </a:buClr>
              <a:buSzPct val="75000"/>
            </a:pPr>
            <a:r>
              <a:rPr lang="en-US" sz="2400" dirty="0">
                <a:solidFill>
                  <a:schemeClr val="accent6">
                    <a:lumMod val="50000"/>
                  </a:schemeClr>
                </a:solidFill>
                <a:latin typeface="+mn-lt"/>
              </a:rPr>
              <a:t>How will we know when and where we might need boosters? </a:t>
            </a:r>
          </a:p>
          <a:p>
            <a:pPr lvl="1">
              <a:lnSpc>
                <a:spcPct val="90000"/>
              </a:lnSpc>
              <a:buClr>
                <a:schemeClr val="accent6">
                  <a:lumMod val="50000"/>
                </a:schemeClr>
              </a:buClr>
              <a:buSzPct val="75000"/>
            </a:pPr>
            <a:endParaRPr lang="en-US" sz="1200" dirty="0">
              <a:solidFill>
                <a:schemeClr val="accent6">
                  <a:lumMod val="50000"/>
                </a:schemeClr>
              </a:solidFill>
              <a:latin typeface="+mn-lt"/>
            </a:endParaRPr>
          </a:p>
          <a:p>
            <a:pPr>
              <a:lnSpc>
                <a:spcPct val="90000"/>
              </a:lnSpc>
              <a:buClr>
                <a:schemeClr val="accent6">
                  <a:lumMod val="50000"/>
                </a:schemeClr>
              </a:buClr>
              <a:buSzPct val="75000"/>
            </a:pPr>
            <a:r>
              <a:rPr lang="en-US" sz="2800" dirty="0">
                <a:solidFill>
                  <a:schemeClr val="accent6">
                    <a:lumMod val="50000"/>
                  </a:schemeClr>
                </a:solidFill>
                <a:latin typeface="+mn-lt"/>
                <a:ea typeface="ＭＳ Ｐゴシック" pitchFamily="-108" charset="-128"/>
                <a:cs typeface="ＭＳ Ｐゴシック" pitchFamily="-108" charset="-128"/>
              </a:rPr>
              <a:t>Summarize data (look for patterns)</a:t>
            </a:r>
          </a:p>
          <a:p>
            <a:pPr>
              <a:lnSpc>
                <a:spcPct val="90000"/>
              </a:lnSpc>
              <a:buClr>
                <a:schemeClr val="accent6">
                  <a:lumMod val="50000"/>
                </a:schemeClr>
              </a:buClr>
              <a:buSzPct val="75000"/>
            </a:pPr>
            <a:endParaRPr lang="en-US" sz="1200" dirty="0">
              <a:solidFill>
                <a:schemeClr val="accent6">
                  <a:lumMod val="50000"/>
                </a:schemeClr>
              </a:solidFill>
              <a:latin typeface="+mn-lt"/>
              <a:ea typeface="ＭＳ Ｐゴシック" pitchFamily="-108" charset="-128"/>
              <a:cs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ea typeface="ＭＳ Ｐゴシック" pitchFamily="-108" charset="-128"/>
                <a:cs typeface="ＭＳ Ｐゴシック" pitchFamily="-108" charset="-128"/>
              </a:rPr>
              <a:t>Use data to make decisions</a:t>
            </a:r>
          </a:p>
        </p:txBody>
      </p:sp>
      <p:sp>
        <p:nvSpPr>
          <p:cNvPr id="8" name="Rectangle 3"/>
          <p:cNvSpPr>
            <a:spLocks noChangeArrowheads="1"/>
          </p:cNvSpPr>
          <p:nvPr/>
        </p:nvSpPr>
        <p:spPr bwMode="auto">
          <a:xfrm>
            <a:off x="2910438" y="734273"/>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fidelity of implementation</a:t>
            </a:r>
          </a:p>
        </p:txBody>
      </p:sp>
      <p:grpSp>
        <p:nvGrpSpPr>
          <p:cNvPr id="9" name="Group 4"/>
          <p:cNvGrpSpPr>
            <a:grpSpLocks/>
          </p:cNvGrpSpPr>
          <p:nvPr/>
        </p:nvGrpSpPr>
        <p:grpSpPr bwMode="auto">
          <a:xfrm>
            <a:off x="813350" y="222305"/>
            <a:ext cx="2097088" cy="1649413"/>
            <a:chOff x="3670483" y="0"/>
            <a:chExt cx="2096597" cy="1649759"/>
          </a:xfrm>
          <a:solidFill>
            <a:schemeClr val="bg1"/>
          </a:solidFill>
        </p:grpSpPr>
        <p:sp>
          <p:nvSpPr>
            <p:cNvPr id="10" name="Oval 9"/>
            <p:cNvSpPr>
              <a:spLocks noChangeArrowheads="1"/>
            </p:cNvSpPr>
            <p:nvPr/>
          </p:nvSpPr>
          <p:spPr bwMode="auto">
            <a:xfrm>
              <a:off x="3670483" y="0"/>
              <a:ext cx="2096597" cy="1649759"/>
            </a:xfrm>
            <a:prstGeom prst="ellipse">
              <a:avLst/>
            </a:prstGeom>
            <a:grpFill/>
            <a:ln w="12700">
              <a:solidFill>
                <a:schemeClr val="accent1"/>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8000"/>
                </a:solidFill>
                <a:effectLst/>
                <a:uLnTx/>
                <a:uFillTx/>
                <a:latin typeface="Calibri" panose="020F0502020204030204"/>
                <a:ea typeface="+mn-ea"/>
                <a:cs typeface="+mn-cs"/>
              </a:endParaRPr>
            </a:p>
          </p:txBody>
        </p:sp>
        <p:sp>
          <p:nvSpPr>
            <p:cNvPr id="11"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Evaluate</a:t>
              </a:r>
            </a:p>
          </p:txBody>
        </p:sp>
      </p:grpSp>
      <p:grpSp>
        <p:nvGrpSpPr>
          <p:cNvPr id="7" name="Group 6">
            <a:extLst>
              <a:ext uri="{FF2B5EF4-FFF2-40B4-BE49-F238E27FC236}">
                <a16:creationId xmlns:a16="http://schemas.microsoft.com/office/drawing/2014/main" id="{35CAF080-8925-B241-B76D-1C75E5C83024}"/>
              </a:ext>
            </a:extLst>
          </p:cNvPr>
          <p:cNvGrpSpPr/>
          <p:nvPr/>
        </p:nvGrpSpPr>
        <p:grpSpPr>
          <a:xfrm>
            <a:off x="9534694" y="3195536"/>
            <a:ext cx="2593426" cy="1505072"/>
            <a:chOff x="4090896" y="1369072"/>
            <a:chExt cx="3913022" cy="1505072"/>
          </a:xfrm>
        </p:grpSpPr>
        <p:sp>
          <p:nvSpPr>
            <p:cNvPr id="12" name="Rounded Rectangle 11">
              <a:extLst>
                <a:ext uri="{FF2B5EF4-FFF2-40B4-BE49-F238E27FC236}">
                  <a16:creationId xmlns:a16="http://schemas.microsoft.com/office/drawing/2014/main" id="{AEB8846C-4D90-1F4C-8789-B7CBFBC1E827}"/>
                </a:ext>
              </a:extLst>
            </p:cNvPr>
            <p:cNvSpPr/>
            <p:nvPr/>
          </p:nvSpPr>
          <p:spPr>
            <a:xfrm>
              <a:off x="4151435" y="1369072"/>
              <a:ext cx="3852483" cy="1444531"/>
            </a:xfrm>
            <a:prstGeom prst="roundRect">
              <a:avLst>
                <a:gd name="adj" fmla="val 10000"/>
              </a:avLst>
            </a:prstGeom>
            <a:ln w="50800">
              <a:solidFill>
                <a:srgbClr val="92D050"/>
              </a:solidFill>
            </a:ln>
          </p:spPr>
          <p:style>
            <a:lnRef idx="2">
              <a:schemeClr val="accent4"/>
            </a:lnRef>
            <a:fillRef idx="1">
              <a:schemeClr val="lt1"/>
            </a:fillRef>
            <a:effectRef idx="0">
              <a:schemeClr val="accent4"/>
            </a:effectRef>
            <a:fontRef idx="minor">
              <a:schemeClr val="dk1">
                <a:hueOff val="0"/>
                <a:satOff val="0"/>
                <a:lumOff val="0"/>
                <a:alphaOff val="0"/>
              </a:schemeClr>
            </a:fontRef>
          </p:style>
        </p:sp>
        <p:sp>
          <p:nvSpPr>
            <p:cNvPr id="13" name="Rounded Rectangle 4">
              <a:extLst>
                <a:ext uri="{FF2B5EF4-FFF2-40B4-BE49-F238E27FC236}">
                  <a16:creationId xmlns:a16="http://schemas.microsoft.com/office/drawing/2014/main" id="{EB7B19C7-909F-2546-BC06-81519DFEFA97}"/>
                </a:ext>
              </a:extLst>
            </p:cNvPr>
            <p:cNvSpPr txBox="1"/>
            <p:nvPr/>
          </p:nvSpPr>
          <p:spPr>
            <a:xfrm>
              <a:off x="4090896" y="1429613"/>
              <a:ext cx="3852482" cy="14445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85750" marR="0" lvl="1" indent="-285750" algn="l" defTabSz="1244600" rtl="0" eaLnBrk="1" fontAlgn="auto" latinLnBrk="0" hangingPunct="1">
                <a:lnSpc>
                  <a:spcPct val="90000"/>
                </a:lnSpc>
                <a:spcBef>
                  <a:spcPct val="0"/>
                </a:spcBef>
                <a:spcAft>
                  <a:spcPct val="15000"/>
                </a:spcAft>
                <a:buClr>
                  <a:srgbClr val="FFFFFF"/>
                </a:buClr>
                <a:buSzTx/>
                <a:buFontTx/>
                <a:buChar char="•"/>
                <a:tabLst/>
                <a:defRPr/>
              </a:pPr>
              <a:r>
                <a:rPr kumimoji="0" lang="en-US" sz="2000" b="0" i="0" u="none" strike="noStrike" kern="1200" cap="none" spc="0" normalizeH="0" baseline="0" noProof="0" dirty="0">
                  <a:ln>
                    <a:noFill/>
                  </a:ln>
                  <a:solidFill>
                    <a:srgbClr val="0D0F41">
                      <a:hueOff val="0"/>
                      <a:satOff val="0"/>
                      <a:lumOff val="0"/>
                      <a:alphaOff val="0"/>
                    </a:srgbClr>
                  </a:solidFill>
                  <a:effectLst/>
                  <a:uLnTx/>
                  <a:uFillTx/>
                  <a:latin typeface="Calibri" panose="020F0502020204030204"/>
                  <a:ea typeface="+mn-ea"/>
                  <a:cs typeface="+mn-cs"/>
                </a:rPr>
                <a:t>Did we implement the systems and practices we agreed upon?</a:t>
              </a:r>
            </a:p>
          </p:txBody>
        </p:sp>
      </p:grpSp>
      <p:grpSp>
        <p:nvGrpSpPr>
          <p:cNvPr id="14" name="Group 13">
            <a:extLst>
              <a:ext uri="{FF2B5EF4-FFF2-40B4-BE49-F238E27FC236}">
                <a16:creationId xmlns:a16="http://schemas.microsoft.com/office/drawing/2014/main" id="{7CB71DE0-D38E-F543-9E8A-F8C40E88EB45}"/>
              </a:ext>
            </a:extLst>
          </p:cNvPr>
          <p:cNvGrpSpPr/>
          <p:nvPr/>
        </p:nvGrpSpPr>
        <p:grpSpPr>
          <a:xfrm>
            <a:off x="9647976" y="2366465"/>
            <a:ext cx="2630323" cy="889612"/>
            <a:chOff x="5522087" y="3465857"/>
            <a:chExt cx="2835215" cy="1127471"/>
          </a:xfrm>
        </p:grpSpPr>
        <p:sp>
          <p:nvSpPr>
            <p:cNvPr id="15" name="Rounded Rectangle 14">
              <a:extLst>
                <a:ext uri="{FF2B5EF4-FFF2-40B4-BE49-F238E27FC236}">
                  <a16:creationId xmlns:a16="http://schemas.microsoft.com/office/drawing/2014/main" id="{585860AD-214D-BE4A-8B90-DC7671C2A08B}"/>
                </a:ext>
              </a:extLst>
            </p:cNvPr>
            <p:cNvSpPr/>
            <p:nvPr/>
          </p:nvSpPr>
          <p:spPr>
            <a:xfrm>
              <a:off x="5522087" y="3465857"/>
              <a:ext cx="2835215" cy="1127471"/>
            </a:xfrm>
            <a:prstGeom prst="roundRect">
              <a:avLst>
                <a:gd name="adj" fmla="val 10000"/>
              </a:avLst>
            </a:prstGeom>
            <a:solidFill>
              <a:srgbClr val="C1E1A0"/>
            </a:solidFill>
            <a:ln/>
          </p:spPr>
          <p:style>
            <a:lnRef idx="1">
              <a:schemeClr val="accent5"/>
            </a:lnRef>
            <a:fillRef idx="2">
              <a:schemeClr val="accent5"/>
            </a:fillRef>
            <a:effectRef idx="1">
              <a:schemeClr val="accent5"/>
            </a:effectRef>
            <a:fontRef idx="minor">
              <a:schemeClr val="dk1"/>
            </a:fontRef>
          </p:style>
        </p:sp>
        <p:sp>
          <p:nvSpPr>
            <p:cNvPr id="16" name="Rounded Rectangle 4">
              <a:extLst>
                <a:ext uri="{FF2B5EF4-FFF2-40B4-BE49-F238E27FC236}">
                  <a16:creationId xmlns:a16="http://schemas.microsoft.com/office/drawing/2014/main" id="{6BA4CF07-E298-EF41-852E-81BADF8EBAF5}"/>
                </a:ext>
              </a:extLst>
            </p:cNvPr>
            <p:cNvSpPr txBox="1"/>
            <p:nvPr/>
          </p:nvSpPr>
          <p:spPr>
            <a:xfrm>
              <a:off x="5555109" y="3498879"/>
              <a:ext cx="2769171" cy="106142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0" tIns="50800" rIns="76200" bIns="50800"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Fidelity Data</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0D7D5BF-E2D0-D646-830D-D140E98D1FF9}"/>
              </a:ext>
            </a:extLst>
          </p:cNvPr>
          <p:cNvGrpSpPr>
            <a:grpSpLocks/>
          </p:cNvGrpSpPr>
          <p:nvPr/>
        </p:nvGrpSpPr>
        <p:grpSpPr bwMode="auto">
          <a:xfrm>
            <a:off x="478874" y="77809"/>
            <a:ext cx="2097088" cy="1649413"/>
            <a:chOff x="3670483" y="0"/>
            <a:chExt cx="2096597" cy="1649759"/>
          </a:xfrm>
          <a:solidFill>
            <a:schemeClr val="bg1"/>
          </a:solidFill>
        </p:grpSpPr>
        <p:sp>
          <p:nvSpPr>
            <p:cNvPr id="4" name="Oval 3">
              <a:extLst>
                <a:ext uri="{FF2B5EF4-FFF2-40B4-BE49-F238E27FC236}">
                  <a16:creationId xmlns:a16="http://schemas.microsoft.com/office/drawing/2014/main" id="{8ED48852-7A8E-FD4F-81AB-BEDADCE69906}"/>
                </a:ext>
              </a:extLst>
            </p:cNvPr>
            <p:cNvSpPr>
              <a:spLocks noChangeArrowheads="1"/>
            </p:cNvSpPr>
            <p:nvPr/>
          </p:nvSpPr>
          <p:spPr bwMode="auto">
            <a:xfrm>
              <a:off x="3670483" y="0"/>
              <a:ext cx="2096597" cy="1649759"/>
            </a:xfrm>
            <a:prstGeom prst="ellipse">
              <a:avLst/>
            </a:prstGeom>
            <a:grpFill/>
            <a:ln w="12700">
              <a:solidFill>
                <a:schemeClr val="accent1"/>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8000"/>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497B436-0958-914B-B788-F2B299AD20C0}"/>
                </a:ext>
              </a:extLst>
            </p:cNvPr>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Evaluate</a:t>
              </a:r>
            </a:p>
          </p:txBody>
        </p:sp>
      </p:grpSp>
      <p:sp>
        <p:nvSpPr>
          <p:cNvPr id="6" name="Rectangle 3">
            <a:extLst>
              <a:ext uri="{FF2B5EF4-FFF2-40B4-BE49-F238E27FC236}">
                <a16:creationId xmlns:a16="http://schemas.microsoft.com/office/drawing/2014/main" id="{7438FC6C-32A1-EA46-A29A-7FC295B8178B}"/>
              </a:ext>
            </a:extLst>
          </p:cNvPr>
          <p:cNvSpPr>
            <a:spLocks noChangeArrowheads="1"/>
          </p:cNvSpPr>
          <p:nvPr/>
        </p:nvSpPr>
        <p:spPr bwMode="auto">
          <a:xfrm>
            <a:off x="2575962" y="589777"/>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fidelity of implementation</a:t>
            </a:r>
          </a:p>
        </p:txBody>
      </p:sp>
      <p:sp>
        <p:nvSpPr>
          <p:cNvPr id="7" name="TextBox 6">
            <a:extLst>
              <a:ext uri="{FF2B5EF4-FFF2-40B4-BE49-F238E27FC236}">
                <a16:creationId xmlns:a16="http://schemas.microsoft.com/office/drawing/2014/main" id="{49DC4853-8C42-5647-9BBE-935A1B696B0A}"/>
              </a:ext>
            </a:extLst>
          </p:cNvPr>
          <p:cNvSpPr txBox="1"/>
          <p:nvPr/>
        </p:nvSpPr>
        <p:spPr>
          <a:xfrm>
            <a:off x="1513504" y="2062257"/>
            <a:ext cx="9358008" cy="2985433"/>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Conduct classroom walkthroughs and identify: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D0F41"/>
                </a:solidFill>
                <a:latin typeface="Calibri" panose="020F0502020204030204"/>
              </a:rPr>
              <a:t>the number of </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classrooms with class-wide matrices posted.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D0F41"/>
                </a:solidFill>
                <a:latin typeface="Calibri" panose="020F0502020204030204"/>
              </a:rPr>
              <a:t>the ratio of positive: corrective feedback provided to students</a:t>
            </a:r>
            <a:endParaRPr kumimoji="0" lang="en-US" sz="2400" b="0" i="1"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0836D0F-DEC3-954B-9DD6-3F3680CAF0AA}"/>
              </a:ext>
            </a:extLst>
          </p:cNvPr>
          <p:cNvPicPr>
            <a:picLocks noChangeAspect="1"/>
          </p:cNvPicPr>
          <p:nvPr/>
        </p:nvPicPr>
        <p:blipFill rotWithShape="1">
          <a:blip r:embed="rId2"/>
          <a:srcRect l="6733" t="15855" r="11160"/>
          <a:stretch/>
        </p:blipFill>
        <p:spPr>
          <a:xfrm>
            <a:off x="9849422" y="4078467"/>
            <a:ext cx="972767" cy="955079"/>
          </a:xfrm>
          <a:prstGeom prst="ellipse">
            <a:avLst/>
          </a:prstGeom>
          <a:ln w="19050">
            <a:solidFill>
              <a:schemeClr val="accent2">
                <a:lumMod val="50000"/>
              </a:schemeClr>
            </a:solidFill>
          </a:ln>
        </p:spPr>
      </p:pic>
      <p:sp>
        <p:nvSpPr>
          <p:cNvPr id="14" name="TextBox 13">
            <a:extLst>
              <a:ext uri="{FF2B5EF4-FFF2-40B4-BE49-F238E27FC236}">
                <a16:creationId xmlns:a16="http://schemas.microsoft.com/office/drawing/2014/main" id="{ECAFA416-1D5D-B84A-8997-471E5536071D}"/>
              </a:ext>
            </a:extLst>
          </p:cNvPr>
          <p:cNvSpPr txBox="1"/>
          <p:nvPr/>
        </p:nvSpPr>
        <p:spPr>
          <a:xfrm>
            <a:off x="1499590" y="1989032"/>
            <a:ext cx="9358008" cy="3108543"/>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endParaRPr lang="en-US" sz="2800" dirty="0"/>
          </a:p>
          <a:p>
            <a:endParaRPr lang="en-US" sz="2800" dirty="0"/>
          </a:p>
          <a:p>
            <a:r>
              <a:rPr lang="en-US" sz="2800" dirty="0"/>
              <a:t>Teachers are asked to develop class-wide matrices, aligned with the schoolwide expectations, with their classes at the beginning of the year.</a:t>
            </a:r>
          </a:p>
          <a:p>
            <a:endParaRPr lang="en-US" sz="2800" dirty="0"/>
          </a:p>
          <a:p>
            <a:endParaRPr lang="en-US" sz="2800" dirty="0"/>
          </a:p>
        </p:txBody>
      </p:sp>
      <p:pic>
        <p:nvPicPr>
          <p:cNvPr id="11" name="Picture 10">
            <a:extLst>
              <a:ext uri="{FF2B5EF4-FFF2-40B4-BE49-F238E27FC236}">
                <a16:creationId xmlns:a16="http://schemas.microsoft.com/office/drawing/2014/main" id="{E7906DF9-8BAD-044F-AFFA-1C67855B63B4}"/>
              </a:ext>
            </a:extLst>
          </p:cNvPr>
          <p:cNvPicPr>
            <a:picLocks noChangeAspect="1"/>
          </p:cNvPicPr>
          <p:nvPr/>
        </p:nvPicPr>
        <p:blipFill rotWithShape="1">
          <a:blip r:embed="rId3"/>
          <a:srcRect l="22607" t="16464" r="18776" b="15253"/>
          <a:stretch/>
        </p:blipFill>
        <p:spPr>
          <a:xfrm>
            <a:off x="9916759" y="4166032"/>
            <a:ext cx="919344" cy="881658"/>
          </a:xfrm>
          <a:prstGeom prst="ellipse">
            <a:avLst/>
          </a:prstGeom>
          <a:ln w="19050">
            <a:solidFill>
              <a:schemeClr val="accent2">
                <a:lumMod val="50000"/>
              </a:schemeClr>
            </a:solidFill>
          </a:ln>
        </p:spPr>
      </p:pic>
      <p:sp>
        <p:nvSpPr>
          <p:cNvPr id="15" name="TextBox 14">
            <a:extLst>
              <a:ext uri="{FF2B5EF4-FFF2-40B4-BE49-F238E27FC236}">
                <a16:creationId xmlns:a16="http://schemas.microsoft.com/office/drawing/2014/main" id="{B562075D-E0AA-7641-83D4-D1B454FEFCB8}"/>
              </a:ext>
            </a:extLst>
          </p:cNvPr>
          <p:cNvSpPr txBox="1"/>
          <p:nvPr/>
        </p:nvSpPr>
        <p:spPr>
          <a:xfrm>
            <a:off x="1527418" y="1977909"/>
            <a:ext cx="9358008" cy="3108543"/>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endParaRPr lang="en-US" sz="2800" dirty="0"/>
          </a:p>
          <a:p>
            <a:endParaRPr lang="en-US" sz="2800" dirty="0"/>
          </a:p>
          <a:p>
            <a:r>
              <a:rPr lang="en-US" sz="2800" dirty="0"/>
              <a:t>Randomly interview 10% of classroom teachers and ask</a:t>
            </a:r>
          </a:p>
          <a:p>
            <a:r>
              <a:rPr lang="en-US" sz="2800" dirty="0"/>
              <a:t>if classroom expectations, aligned to schoolwide expectations, were taught in the context of classroom routines (Class-wide matrix).</a:t>
            </a:r>
          </a:p>
          <a:p>
            <a:endParaRPr lang="en-US" sz="2800" dirty="0"/>
          </a:p>
        </p:txBody>
      </p:sp>
      <p:pic>
        <p:nvPicPr>
          <p:cNvPr id="13" name="Picture 12">
            <a:extLst>
              <a:ext uri="{FF2B5EF4-FFF2-40B4-BE49-F238E27FC236}">
                <a16:creationId xmlns:a16="http://schemas.microsoft.com/office/drawing/2014/main" id="{F1C59D1F-E016-9E42-9EF2-369B590E3872}"/>
              </a:ext>
            </a:extLst>
          </p:cNvPr>
          <p:cNvPicPr>
            <a:picLocks noChangeAspect="1"/>
          </p:cNvPicPr>
          <p:nvPr/>
        </p:nvPicPr>
        <p:blipFill rotWithShape="1">
          <a:blip r:embed="rId2"/>
          <a:srcRect l="6733" t="15855" r="11160"/>
          <a:stretch/>
        </p:blipFill>
        <p:spPr>
          <a:xfrm>
            <a:off x="9990268" y="4232355"/>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279412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DE22-49D4-4996-810D-557B5AD5A076}"/>
              </a:ext>
            </a:extLst>
          </p:cNvPr>
          <p:cNvSpPr>
            <a:spLocks noGrp="1"/>
          </p:cNvSpPr>
          <p:nvPr>
            <p:ph type="ctrTitle"/>
          </p:nvPr>
        </p:nvSpPr>
        <p:spPr/>
        <p:txBody>
          <a:bodyPr/>
          <a:lstStyle/>
          <a:p>
            <a:r>
              <a:rPr lang="en-US" dirty="0"/>
              <a:t>Who's here?</a:t>
            </a:r>
          </a:p>
        </p:txBody>
      </p:sp>
      <p:sp>
        <p:nvSpPr>
          <p:cNvPr id="4" name="Text Placeholder 3">
            <a:extLst>
              <a:ext uri="{FF2B5EF4-FFF2-40B4-BE49-F238E27FC236}">
                <a16:creationId xmlns:a16="http://schemas.microsoft.com/office/drawing/2014/main" id="{F894ECF4-7609-452F-A85F-EC36777EFC1B}"/>
              </a:ext>
            </a:extLst>
          </p:cNvPr>
          <p:cNvSpPr>
            <a:spLocks noGrp="1"/>
          </p:cNvSpPr>
          <p:nvPr>
            <p:ph type="subTitle" idx="4294967295"/>
          </p:nvPr>
        </p:nvSpPr>
        <p:spPr>
          <a:xfrm flipH="1">
            <a:off x="7240100" y="3379700"/>
            <a:ext cx="3368000" cy="1547600"/>
          </a:xfrm>
          <a:prstGeom prst="rect">
            <a:avLst/>
          </a:prstGeom>
        </p:spPr>
        <p:txBody>
          <a:bodyPr/>
          <a:lstStyle/>
          <a:p>
            <a:pPr marL="203195" indent="0">
              <a:buNone/>
            </a:pPr>
            <a:r>
              <a:rPr lang="en-US" sz="2400" dirty="0"/>
              <a:t>(List the schools in your cohort here)</a:t>
            </a:r>
          </a:p>
        </p:txBody>
      </p:sp>
      <p:sp>
        <p:nvSpPr>
          <p:cNvPr id="3" name="Title 2">
            <a:extLst>
              <a:ext uri="{FF2B5EF4-FFF2-40B4-BE49-F238E27FC236}">
                <a16:creationId xmlns:a16="http://schemas.microsoft.com/office/drawing/2014/main" id="{0E56949F-B33B-C14C-851C-6471726DAE33}"/>
              </a:ext>
            </a:extLst>
          </p:cNvPr>
          <p:cNvSpPr>
            <a:spLocks noGrp="1"/>
          </p:cNvSpPr>
          <p:nvPr>
            <p:ph type="ctrTitle" idx="4294967295"/>
          </p:nvPr>
        </p:nvSpPr>
        <p:spPr>
          <a:xfrm flipH="1">
            <a:off x="1426464" y="1269599"/>
            <a:ext cx="2011680" cy="608000"/>
          </a:xfrm>
        </p:spPr>
        <p:txBody>
          <a:bodyPr/>
          <a:lstStyle/>
          <a:p>
            <a:r>
              <a:rPr lang="en-US" sz="3600" b="1" dirty="0">
                <a:solidFill>
                  <a:schemeClr val="accent6">
                    <a:lumMod val="50000"/>
                  </a:schemeClr>
                </a:solidFill>
                <a:latin typeface="Calibri" panose="020F0502020204030204" pitchFamily="34" charset="0"/>
                <a:cs typeface="Calibri" panose="020F0502020204030204" pitchFamily="34" charset="0"/>
              </a:rPr>
              <a:t>WHO'S HERE?</a:t>
            </a:r>
          </a:p>
        </p:txBody>
      </p:sp>
      <p:pic>
        <p:nvPicPr>
          <p:cNvPr id="5" name="Picture 5" descr="A picture containing game&#10;&#10;Description automatically generated">
            <a:extLst>
              <a:ext uri="{FF2B5EF4-FFF2-40B4-BE49-F238E27FC236}">
                <a16:creationId xmlns:a16="http://schemas.microsoft.com/office/drawing/2014/main" id="{7ABEDCA8-B75B-4A34-B018-6EB18301EEF5}"/>
              </a:ext>
            </a:extLst>
          </p:cNvPr>
          <p:cNvPicPr>
            <a:picLocks noChangeAspect="1"/>
          </p:cNvPicPr>
          <p:nvPr/>
        </p:nvPicPr>
        <p:blipFill>
          <a:blip r:embed="rId3"/>
          <a:stretch>
            <a:fillRect/>
          </a:stretch>
        </p:blipFill>
        <p:spPr>
          <a:xfrm>
            <a:off x="457200" y="3429000"/>
            <a:ext cx="4335863" cy="2256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98C68A95-7D95-A841-B3B8-C84BB1015B91}"/>
              </a:ext>
            </a:extLst>
          </p:cNvPr>
          <p:cNvSpPr txBox="1"/>
          <p:nvPr/>
        </p:nvSpPr>
        <p:spPr>
          <a:xfrm>
            <a:off x="6934200" y="1524000"/>
            <a:ext cx="5181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LIST SCHOOLS IN COHORT HERE</a:t>
            </a:r>
          </a:p>
        </p:txBody>
      </p:sp>
    </p:spTree>
    <p:extLst>
      <p:ext uri="{BB962C8B-B14F-4D97-AF65-F5344CB8AC3E}">
        <p14:creationId xmlns:p14="http://schemas.microsoft.com/office/powerpoint/2010/main" val="2598230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idx="4294967295"/>
          </p:nvPr>
        </p:nvSpPr>
        <p:spPr>
          <a:xfrm>
            <a:off x="2730232" y="1492405"/>
            <a:ext cx="6897854" cy="5063720"/>
          </a:xfrm>
          <a:noFill/>
          <a:ln w="12700">
            <a:solidFill>
              <a:schemeClr val="accent4"/>
            </a:solidFill>
          </a:ln>
        </p:spPr>
        <p:txBody>
          <a:bodyPr/>
          <a:lstStyle/>
          <a:p>
            <a:pPr marL="139700" indent="0" eaLnBrk="1" hangingPunct="1">
              <a:lnSpc>
                <a:spcPct val="90000"/>
              </a:lnSpc>
              <a:buNone/>
            </a:pPr>
            <a:r>
              <a:rPr lang="en-US" sz="2800" b="1" dirty="0">
                <a:solidFill>
                  <a:schemeClr val="accent6">
                    <a:lumMod val="50000"/>
                  </a:schemeClr>
                </a:solidFill>
                <a:latin typeface="+mn-lt"/>
                <a:ea typeface="ＭＳ Ｐゴシック" pitchFamily="-108" charset="-128"/>
                <a:cs typeface="ＭＳ Ｐゴシック" pitchFamily="-108" charset="-128"/>
              </a:rPr>
              <a:t>Collect data</a:t>
            </a:r>
          </a:p>
          <a:p>
            <a:pPr marL="139700" indent="0" eaLnBrk="1" hangingPunct="1">
              <a:lnSpc>
                <a:spcPct val="90000"/>
              </a:lnSpc>
              <a:buNone/>
            </a:pPr>
            <a:endParaRPr lang="en-US" sz="2800" dirty="0">
              <a:solidFill>
                <a:schemeClr val="accent6">
                  <a:lumMod val="50000"/>
                </a:schemeClr>
              </a:solidFill>
              <a:latin typeface="+mn-lt"/>
              <a:ea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rPr>
              <a:t>Are rules being followed?</a:t>
            </a:r>
          </a:p>
          <a:p>
            <a:pPr marL="139700" indent="0">
              <a:lnSpc>
                <a:spcPct val="90000"/>
              </a:lnSpc>
              <a:buClr>
                <a:schemeClr val="accent6">
                  <a:lumMod val="50000"/>
                </a:schemeClr>
              </a:buClr>
              <a:buSzPct val="75000"/>
              <a:buNone/>
            </a:pPr>
            <a:endParaRPr lang="en-US" sz="2800" dirty="0">
              <a:solidFill>
                <a:schemeClr val="accent6">
                  <a:lumMod val="50000"/>
                </a:schemeClr>
              </a:solidFill>
              <a:latin typeface="+mn-lt"/>
            </a:endParaRPr>
          </a:p>
          <a:p>
            <a:pPr>
              <a:lnSpc>
                <a:spcPct val="90000"/>
              </a:lnSpc>
              <a:buClr>
                <a:schemeClr val="accent6">
                  <a:lumMod val="50000"/>
                </a:schemeClr>
              </a:buClr>
              <a:buSzPct val="75000"/>
            </a:pPr>
            <a:r>
              <a:rPr lang="en-US" sz="2800" dirty="0">
                <a:solidFill>
                  <a:schemeClr val="accent6">
                    <a:lumMod val="50000"/>
                  </a:schemeClr>
                </a:solidFill>
                <a:latin typeface="+mn-lt"/>
              </a:rPr>
              <a:t>If there are errors...</a:t>
            </a:r>
          </a:p>
          <a:p>
            <a:pPr lvl="1">
              <a:lnSpc>
                <a:spcPct val="90000"/>
              </a:lnSpc>
              <a:buClr>
                <a:schemeClr val="accent6">
                  <a:lumMod val="50000"/>
                </a:schemeClr>
              </a:buClr>
              <a:buSzPct val="75000"/>
            </a:pPr>
            <a:r>
              <a:rPr lang="en-US" sz="2267" b="1" dirty="0">
                <a:solidFill>
                  <a:schemeClr val="accent6">
                    <a:lumMod val="50000"/>
                  </a:schemeClr>
                </a:solidFill>
                <a:latin typeface="+mn-lt"/>
              </a:rPr>
              <a:t>who </a:t>
            </a:r>
            <a:r>
              <a:rPr lang="en-US" sz="2267" dirty="0">
                <a:solidFill>
                  <a:schemeClr val="accent6">
                    <a:lumMod val="50000"/>
                  </a:schemeClr>
                </a:solidFill>
                <a:latin typeface="+mn-lt"/>
              </a:rPr>
              <a:t>is making them?</a:t>
            </a:r>
          </a:p>
          <a:p>
            <a:pPr lvl="1">
              <a:lnSpc>
                <a:spcPct val="90000"/>
              </a:lnSpc>
              <a:buClr>
                <a:schemeClr val="accent6">
                  <a:lumMod val="50000"/>
                </a:schemeClr>
              </a:buClr>
              <a:buSzPct val="75000"/>
            </a:pPr>
            <a:r>
              <a:rPr lang="en-US" sz="2267" b="1" dirty="0">
                <a:solidFill>
                  <a:schemeClr val="accent6">
                    <a:lumMod val="50000"/>
                  </a:schemeClr>
                </a:solidFill>
                <a:latin typeface="+mn-lt"/>
              </a:rPr>
              <a:t>where </a:t>
            </a:r>
            <a:r>
              <a:rPr lang="en-US" sz="2267" dirty="0">
                <a:solidFill>
                  <a:schemeClr val="accent6">
                    <a:lumMod val="50000"/>
                  </a:schemeClr>
                </a:solidFill>
                <a:latin typeface="+mn-lt"/>
              </a:rPr>
              <a:t>are the errors occurring?</a:t>
            </a:r>
          </a:p>
          <a:p>
            <a:pPr lvl="1">
              <a:lnSpc>
                <a:spcPct val="90000"/>
              </a:lnSpc>
              <a:buClr>
                <a:schemeClr val="accent6">
                  <a:lumMod val="50000"/>
                </a:schemeClr>
              </a:buClr>
              <a:buSzPct val="75000"/>
            </a:pPr>
            <a:r>
              <a:rPr lang="en-US" sz="2267" b="1" dirty="0">
                <a:solidFill>
                  <a:schemeClr val="accent6">
                    <a:lumMod val="50000"/>
                  </a:schemeClr>
                </a:solidFill>
                <a:latin typeface="+mn-lt"/>
              </a:rPr>
              <a:t>what</a:t>
            </a:r>
            <a:r>
              <a:rPr lang="en-US" sz="2267" dirty="0">
                <a:solidFill>
                  <a:schemeClr val="accent6">
                    <a:lumMod val="50000"/>
                  </a:schemeClr>
                </a:solidFill>
                <a:latin typeface="+mn-lt"/>
              </a:rPr>
              <a:t> kind of errors are being made?</a:t>
            </a:r>
          </a:p>
          <a:p>
            <a:pPr>
              <a:lnSpc>
                <a:spcPct val="90000"/>
              </a:lnSpc>
              <a:buClr>
                <a:schemeClr val="accent6">
                  <a:lumMod val="50000"/>
                </a:schemeClr>
              </a:buClr>
              <a:buSzPct val="75000"/>
            </a:pPr>
            <a:endParaRPr lang="en-US" dirty="0">
              <a:solidFill>
                <a:schemeClr val="accent6">
                  <a:lumMod val="50000"/>
                </a:schemeClr>
              </a:solidFill>
              <a:latin typeface="+mn-lt"/>
              <a:ea typeface="ＭＳ Ｐゴシック" pitchFamily="-108" charset="-128"/>
              <a:cs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ea typeface="ＭＳ Ｐゴシック" pitchFamily="-108" charset="-128"/>
                <a:cs typeface="ＭＳ Ｐゴシック" pitchFamily="-108" charset="-128"/>
              </a:rPr>
              <a:t>Summarize data (look for patterns)</a:t>
            </a:r>
          </a:p>
          <a:p>
            <a:pPr>
              <a:lnSpc>
                <a:spcPct val="90000"/>
              </a:lnSpc>
              <a:buClr>
                <a:schemeClr val="accent6">
                  <a:lumMod val="50000"/>
                </a:schemeClr>
              </a:buClr>
              <a:buSzPct val="75000"/>
            </a:pPr>
            <a:endParaRPr lang="en-US" sz="2800" dirty="0">
              <a:solidFill>
                <a:schemeClr val="accent6">
                  <a:lumMod val="50000"/>
                </a:schemeClr>
              </a:solidFill>
              <a:latin typeface="+mn-lt"/>
              <a:ea typeface="ＭＳ Ｐゴシック" pitchFamily="-108" charset="-128"/>
              <a:cs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ea typeface="ＭＳ Ｐゴシック" pitchFamily="-108" charset="-128"/>
                <a:cs typeface="ＭＳ Ｐゴシック" pitchFamily="-108" charset="-128"/>
              </a:rPr>
              <a:t>Use data to make decisions</a:t>
            </a:r>
          </a:p>
        </p:txBody>
      </p:sp>
      <p:sp>
        <p:nvSpPr>
          <p:cNvPr id="136195" name="Rectangle 3"/>
          <p:cNvSpPr>
            <a:spLocks noChangeArrowheads="1"/>
          </p:cNvSpPr>
          <p:nvPr/>
        </p:nvSpPr>
        <p:spPr bwMode="auto">
          <a:xfrm>
            <a:off x="2423843" y="529684"/>
            <a:ext cx="8820419"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effect of instruction (Student Outcome Data)</a:t>
            </a:r>
          </a:p>
        </p:txBody>
      </p:sp>
      <p:grpSp>
        <p:nvGrpSpPr>
          <p:cNvPr id="136196" name="Group 4"/>
          <p:cNvGrpSpPr>
            <a:grpSpLocks/>
          </p:cNvGrpSpPr>
          <p:nvPr/>
        </p:nvGrpSpPr>
        <p:grpSpPr bwMode="auto">
          <a:xfrm>
            <a:off x="326756" y="192438"/>
            <a:ext cx="2097088" cy="1649413"/>
            <a:chOff x="3670483" y="0"/>
            <a:chExt cx="2096597" cy="1649759"/>
          </a:xfrm>
          <a:solidFill>
            <a:schemeClr val="bg1"/>
          </a:solidFill>
        </p:grpSpPr>
        <p:sp>
          <p:nvSpPr>
            <p:cNvPr id="6" name="Oval 5"/>
            <p:cNvSpPr>
              <a:spLocks noChangeArrowheads="1"/>
            </p:cNvSpPr>
            <p:nvPr/>
          </p:nvSpPr>
          <p:spPr bwMode="auto">
            <a:xfrm>
              <a:off x="3670483" y="0"/>
              <a:ext cx="2096597" cy="1649759"/>
            </a:xfrm>
            <a:prstGeom prst="ellipse">
              <a:avLst/>
            </a:prstGeom>
            <a:grpFill/>
            <a:ln w="9525">
              <a:solidFill>
                <a:schemeClr val="accent4"/>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8000"/>
                </a:solidFill>
                <a:effectLst/>
                <a:uLnTx/>
                <a:uFillTx/>
                <a:latin typeface="Calibri" panose="020F0502020204030204"/>
                <a:ea typeface="+mn-ea"/>
                <a:cs typeface="+mn-cs"/>
              </a:endParaRPr>
            </a:p>
          </p:txBody>
        </p:sp>
        <p:sp>
          <p:nvSpPr>
            <p:cNvPr id="7"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Evaluate</a:t>
              </a:r>
            </a:p>
          </p:txBody>
        </p:sp>
      </p:grpSp>
      <p:grpSp>
        <p:nvGrpSpPr>
          <p:cNvPr id="8" name="Group 7">
            <a:extLst>
              <a:ext uri="{FF2B5EF4-FFF2-40B4-BE49-F238E27FC236}">
                <a16:creationId xmlns:a16="http://schemas.microsoft.com/office/drawing/2014/main" id="{71E7D2E3-7350-FB4A-A225-A715C06368AC}"/>
              </a:ext>
            </a:extLst>
          </p:cNvPr>
          <p:cNvGrpSpPr/>
          <p:nvPr/>
        </p:nvGrpSpPr>
        <p:grpSpPr>
          <a:xfrm>
            <a:off x="9461768" y="3562232"/>
            <a:ext cx="2589804" cy="1417850"/>
            <a:chOff x="8982568" y="1414295"/>
            <a:chExt cx="3852483" cy="2630766"/>
          </a:xfrm>
        </p:grpSpPr>
        <p:sp>
          <p:nvSpPr>
            <p:cNvPr id="9" name="Rounded Rectangle 8">
              <a:extLst>
                <a:ext uri="{FF2B5EF4-FFF2-40B4-BE49-F238E27FC236}">
                  <a16:creationId xmlns:a16="http://schemas.microsoft.com/office/drawing/2014/main" id="{E73F4F03-B7E3-0043-806F-EB514C99CCD0}"/>
                </a:ext>
              </a:extLst>
            </p:cNvPr>
            <p:cNvSpPr/>
            <p:nvPr/>
          </p:nvSpPr>
          <p:spPr>
            <a:xfrm>
              <a:off x="8982568" y="1414295"/>
              <a:ext cx="3852483" cy="2630766"/>
            </a:xfrm>
            <a:prstGeom prst="roundRect">
              <a:avLst>
                <a:gd name="adj" fmla="val 10000"/>
              </a:avLst>
            </a:prstGeom>
            <a:ln w="50800">
              <a:solidFill>
                <a:srgbClr val="92D050"/>
              </a:solidFill>
            </a:ln>
          </p:spPr>
          <p:style>
            <a:lnRef idx="2">
              <a:schemeClr val="accent4"/>
            </a:lnRef>
            <a:fillRef idx="1">
              <a:schemeClr val="lt1"/>
            </a:fillRef>
            <a:effectRef idx="0">
              <a:schemeClr val="accent4"/>
            </a:effectRef>
            <a:fontRef idx="minor">
              <a:schemeClr val="dk1">
                <a:hueOff val="0"/>
                <a:satOff val="0"/>
                <a:lumOff val="0"/>
                <a:alphaOff val="0"/>
              </a:schemeClr>
            </a:fontRef>
          </p:style>
        </p:sp>
        <p:sp>
          <p:nvSpPr>
            <p:cNvPr id="10" name="Rounded Rectangle 4">
              <a:extLst>
                <a:ext uri="{FF2B5EF4-FFF2-40B4-BE49-F238E27FC236}">
                  <a16:creationId xmlns:a16="http://schemas.microsoft.com/office/drawing/2014/main" id="{8DAD59CE-D041-2646-88A9-00BE0BE2F6CE}"/>
                </a:ext>
              </a:extLst>
            </p:cNvPr>
            <p:cNvSpPr txBox="1"/>
            <p:nvPr/>
          </p:nvSpPr>
          <p:spPr>
            <a:xfrm>
              <a:off x="9057345" y="1511734"/>
              <a:ext cx="3702928" cy="19459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23825" rIns="0" bIns="123825" numCol="1" spcCol="1270" anchor="t" anchorCtr="0">
              <a:noAutofit/>
            </a:bodyPr>
            <a:lstStyle/>
            <a:p>
              <a:pPr marL="285750" marR="0" lvl="1" indent="-285750" algn="l" defTabSz="1244600" rtl="0" eaLnBrk="1" fontAlgn="auto" latinLnBrk="0" hangingPunct="1">
                <a:lnSpc>
                  <a:spcPct val="90000"/>
                </a:lnSpc>
                <a:spcBef>
                  <a:spcPct val="0"/>
                </a:spcBef>
                <a:spcAft>
                  <a:spcPct val="15000"/>
                </a:spcAft>
                <a:buClr>
                  <a:srgbClr val="FFFFFF"/>
                </a:buClr>
                <a:buSzTx/>
                <a:buFontTx/>
                <a:buChar char="•"/>
                <a:tabLst/>
                <a:defRPr/>
              </a:pPr>
              <a:r>
                <a:rPr kumimoji="0" lang="en-US" sz="2000" b="0" i="0" u="none" strike="noStrike" kern="1200" cap="none" spc="0" normalizeH="0" baseline="0" noProof="0" dirty="0">
                  <a:ln>
                    <a:noFill/>
                  </a:ln>
                  <a:solidFill>
                    <a:srgbClr val="0D0F41">
                      <a:hueOff val="0"/>
                      <a:satOff val="0"/>
                      <a:lumOff val="0"/>
                      <a:alphaOff val="0"/>
                    </a:srgbClr>
                  </a:solidFill>
                  <a:effectLst/>
                  <a:uLnTx/>
                  <a:uFillTx/>
                  <a:latin typeface="Calibri" panose="020F0502020204030204"/>
                  <a:ea typeface="+mn-ea"/>
                  <a:cs typeface="+mn-cs"/>
                </a:rPr>
                <a:t>Is the plan resulting in progress towards our goals </a:t>
              </a:r>
            </a:p>
            <a:p>
              <a:pPr marL="285750" marR="0" lvl="1" indent="-285750" algn="l" defTabSz="1244600" rtl="0" eaLnBrk="1" fontAlgn="auto" latinLnBrk="0" hangingPunct="1">
                <a:lnSpc>
                  <a:spcPct val="90000"/>
                </a:lnSpc>
                <a:spcBef>
                  <a:spcPct val="0"/>
                </a:spcBef>
                <a:spcAft>
                  <a:spcPct val="15000"/>
                </a:spcAft>
                <a:buClr>
                  <a:srgbClr val="FFFFFF"/>
                </a:buClr>
                <a:buSzTx/>
                <a:buFontTx/>
                <a:buChar char="•"/>
                <a:tabLst/>
                <a:defRPr/>
              </a:pPr>
              <a:r>
                <a:rPr kumimoji="0" lang="en-US" sz="2000" b="0" i="0" u="none" strike="noStrike" kern="1200" cap="none" spc="0" normalizeH="0" baseline="0" noProof="0" dirty="0">
                  <a:ln>
                    <a:noFill/>
                  </a:ln>
                  <a:solidFill>
                    <a:srgbClr val="0D0F41">
                      <a:hueOff val="0"/>
                      <a:satOff val="0"/>
                      <a:lumOff val="0"/>
                      <a:alphaOff val="0"/>
                    </a:srgbClr>
                  </a:solidFill>
                  <a:effectLst/>
                  <a:uLnTx/>
                  <a:uFillTx/>
                  <a:latin typeface="Calibri" panose="020F0502020204030204"/>
                  <a:ea typeface="+mn-ea"/>
                  <a:cs typeface="+mn-cs"/>
                </a:rPr>
                <a:t>(desired outcomes)</a:t>
              </a:r>
            </a:p>
          </p:txBody>
        </p:sp>
      </p:grpSp>
      <p:grpSp>
        <p:nvGrpSpPr>
          <p:cNvPr id="11" name="Group 10">
            <a:extLst>
              <a:ext uri="{FF2B5EF4-FFF2-40B4-BE49-F238E27FC236}">
                <a16:creationId xmlns:a16="http://schemas.microsoft.com/office/drawing/2014/main" id="{63CA4AC3-28A6-1443-B703-70DECBF23E8D}"/>
              </a:ext>
            </a:extLst>
          </p:cNvPr>
          <p:cNvGrpSpPr/>
          <p:nvPr/>
        </p:nvGrpSpPr>
        <p:grpSpPr>
          <a:xfrm>
            <a:off x="9602196" y="2850020"/>
            <a:ext cx="2589804" cy="764727"/>
            <a:chOff x="10202040" y="885015"/>
            <a:chExt cx="3303167" cy="1127471"/>
          </a:xfrm>
        </p:grpSpPr>
        <p:sp>
          <p:nvSpPr>
            <p:cNvPr id="12" name="Rounded Rectangle 11">
              <a:extLst>
                <a:ext uri="{FF2B5EF4-FFF2-40B4-BE49-F238E27FC236}">
                  <a16:creationId xmlns:a16="http://schemas.microsoft.com/office/drawing/2014/main" id="{13ED7F3B-4ADC-254D-BBC4-D069D39D7721}"/>
                </a:ext>
              </a:extLst>
            </p:cNvPr>
            <p:cNvSpPr/>
            <p:nvPr/>
          </p:nvSpPr>
          <p:spPr>
            <a:xfrm>
              <a:off x="10202040" y="885015"/>
              <a:ext cx="3303167" cy="1127471"/>
            </a:xfrm>
            <a:prstGeom prst="roundRect">
              <a:avLst>
                <a:gd name="adj" fmla="val 10000"/>
              </a:avLst>
            </a:prstGeom>
            <a:solidFill>
              <a:srgbClr val="C1E1A0"/>
            </a:solidFill>
            <a:ln/>
          </p:spPr>
          <p:style>
            <a:lnRef idx="1">
              <a:schemeClr val="accent4"/>
            </a:lnRef>
            <a:fillRef idx="2">
              <a:schemeClr val="accent4"/>
            </a:fillRef>
            <a:effectRef idx="1">
              <a:schemeClr val="accent4"/>
            </a:effectRef>
            <a:fontRef idx="minor">
              <a:schemeClr val="dk1"/>
            </a:fontRef>
          </p:style>
        </p:sp>
        <p:sp>
          <p:nvSpPr>
            <p:cNvPr id="13" name="Rounded Rectangle 4">
              <a:extLst>
                <a:ext uri="{FF2B5EF4-FFF2-40B4-BE49-F238E27FC236}">
                  <a16:creationId xmlns:a16="http://schemas.microsoft.com/office/drawing/2014/main" id="{4AAD9F2A-7982-E147-B08F-868ACC5FF5D5}"/>
                </a:ext>
              </a:extLst>
            </p:cNvPr>
            <p:cNvSpPr txBox="1"/>
            <p:nvPr/>
          </p:nvSpPr>
          <p:spPr>
            <a:xfrm>
              <a:off x="10235062" y="918037"/>
              <a:ext cx="3237123" cy="106142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0" tIns="50800" rIns="76200" bIns="50800"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Outcome Data</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0D7D5BF-E2D0-D646-830D-D140E98D1FF9}"/>
              </a:ext>
            </a:extLst>
          </p:cNvPr>
          <p:cNvGrpSpPr>
            <a:grpSpLocks/>
          </p:cNvGrpSpPr>
          <p:nvPr/>
        </p:nvGrpSpPr>
        <p:grpSpPr bwMode="auto">
          <a:xfrm>
            <a:off x="478874" y="77809"/>
            <a:ext cx="2097088" cy="1649413"/>
            <a:chOff x="3670483" y="0"/>
            <a:chExt cx="2096597" cy="1649759"/>
          </a:xfrm>
          <a:solidFill>
            <a:schemeClr val="bg1"/>
          </a:solidFill>
        </p:grpSpPr>
        <p:sp>
          <p:nvSpPr>
            <p:cNvPr id="4" name="Oval 3">
              <a:extLst>
                <a:ext uri="{FF2B5EF4-FFF2-40B4-BE49-F238E27FC236}">
                  <a16:creationId xmlns:a16="http://schemas.microsoft.com/office/drawing/2014/main" id="{8ED48852-7A8E-FD4F-81AB-BEDADCE69906}"/>
                </a:ext>
              </a:extLst>
            </p:cNvPr>
            <p:cNvSpPr>
              <a:spLocks noChangeArrowheads="1"/>
            </p:cNvSpPr>
            <p:nvPr/>
          </p:nvSpPr>
          <p:spPr bwMode="auto">
            <a:xfrm>
              <a:off x="3670483" y="0"/>
              <a:ext cx="2096597" cy="1649759"/>
            </a:xfrm>
            <a:prstGeom prst="ellipse">
              <a:avLst/>
            </a:prstGeom>
            <a:grpFill/>
            <a:ln w="12700">
              <a:solidFill>
                <a:schemeClr val="accent1"/>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8000"/>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497B436-0958-914B-B788-F2B299AD20C0}"/>
                </a:ext>
              </a:extLst>
            </p:cNvPr>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Evaluate</a:t>
              </a:r>
            </a:p>
          </p:txBody>
        </p:sp>
      </p:grpSp>
      <p:sp>
        <p:nvSpPr>
          <p:cNvPr id="7" name="TextBox 6">
            <a:extLst>
              <a:ext uri="{FF2B5EF4-FFF2-40B4-BE49-F238E27FC236}">
                <a16:creationId xmlns:a16="http://schemas.microsoft.com/office/drawing/2014/main" id="{49DC4853-8C42-5647-9BBE-935A1B696B0A}"/>
              </a:ext>
            </a:extLst>
          </p:cNvPr>
          <p:cNvSpPr txBox="1"/>
          <p:nvPr/>
        </p:nvSpPr>
        <p:spPr>
          <a:xfrm>
            <a:off x="1883395" y="1840686"/>
            <a:ext cx="9358008" cy="2677656"/>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i="1" dirty="0">
              <a:solidFill>
                <a:srgbClr val="0D0F4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0D0F41"/>
                </a:solidFill>
                <a:effectLst/>
                <a:uLnTx/>
                <a:uFillTx/>
                <a:latin typeface="Calibri" panose="020F0502020204030204"/>
                <a:ea typeface="+mn-ea"/>
                <a:cs typeface="+mn-cs"/>
              </a:rPr>
              <a:t>At monthly grade level/department meetings, teachers review student behavior data to identify trends indicating a need for reteaching/booster sessions of class-wide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0836D0F-DEC3-954B-9DD6-3F3680CAF0AA}"/>
              </a:ext>
            </a:extLst>
          </p:cNvPr>
          <p:cNvPicPr>
            <a:picLocks noChangeAspect="1"/>
          </p:cNvPicPr>
          <p:nvPr/>
        </p:nvPicPr>
        <p:blipFill rotWithShape="1">
          <a:blip r:embed="rId3"/>
          <a:srcRect l="6733" t="15855" r="11160"/>
          <a:stretch/>
        </p:blipFill>
        <p:spPr>
          <a:xfrm>
            <a:off x="10163496" y="3533937"/>
            <a:ext cx="972766" cy="955078"/>
          </a:xfrm>
          <a:prstGeom prst="ellipse">
            <a:avLst/>
          </a:prstGeom>
          <a:ln w="19050">
            <a:solidFill>
              <a:schemeClr val="accent2">
                <a:lumMod val="50000"/>
              </a:schemeClr>
            </a:solidFill>
          </a:ln>
        </p:spPr>
      </p:pic>
      <p:sp>
        <p:nvSpPr>
          <p:cNvPr id="10" name="TextBox 9">
            <a:extLst>
              <a:ext uri="{FF2B5EF4-FFF2-40B4-BE49-F238E27FC236}">
                <a16:creationId xmlns:a16="http://schemas.microsoft.com/office/drawing/2014/main" id="{859889F0-5978-BA43-B470-280D455A1318}"/>
              </a:ext>
            </a:extLst>
          </p:cNvPr>
          <p:cNvSpPr txBox="1"/>
          <p:nvPr/>
        </p:nvSpPr>
        <p:spPr>
          <a:xfrm>
            <a:off x="1883395" y="1852686"/>
            <a:ext cx="9358008" cy="2677656"/>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Classroom</a:t>
            </a: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 teachers </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report that students are doing a better job behaving.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7906DF9-8BAD-044F-AFFA-1C67855B63B4}"/>
              </a:ext>
            </a:extLst>
          </p:cNvPr>
          <p:cNvPicPr>
            <a:picLocks noChangeAspect="1"/>
          </p:cNvPicPr>
          <p:nvPr/>
        </p:nvPicPr>
        <p:blipFill rotWithShape="1">
          <a:blip r:embed="rId4"/>
          <a:srcRect l="22607" t="16464" r="18776" b="15253"/>
          <a:stretch/>
        </p:blipFill>
        <p:spPr>
          <a:xfrm>
            <a:off x="10231361" y="3493156"/>
            <a:ext cx="1010042" cy="968638"/>
          </a:xfrm>
          <a:prstGeom prst="ellipse">
            <a:avLst/>
          </a:prstGeom>
          <a:ln w="19050">
            <a:solidFill>
              <a:schemeClr val="accent2">
                <a:lumMod val="50000"/>
              </a:schemeClr>
            </a:solidFill>
          </a:ln>
        </p:spPr>
      </p:pic>
      <p:sp>
        <p:nvSpPr>
          <p:cNvPr id="12" name="TextBox 11">
            <a:extLst>
              <a:ext uri="{FF2B5EF4-FFF2-40B4-BE49-F238E27FC236}">
                <a16:creationId xmlns:a16="http://schemas.microsoft.com/office/drawing/2014/main" id="{898C97D8-159B-4F48-BAAD-BA3FB752386E}"/>
              </a:ext>
            </a:extLst>
          </p:cNvPr>
          <p:cNvSpPr txBox="1"/>
          <p:nvPr/>
        </p:nvSpPr>
        <p:spPr>
          <a:xfrm>
            <a:off x="1883395" y="1848434"/>
            <a:ext cx="9358008" cy="3108543"/>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According to student school climate survey data, students in our school agree that student behavior in classes allow teachers to teach comparable to the national average.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1C59D1F-E016-9E42-9EF2-369B590E3872}"/>
              </a:ext>
            </a:extLst>
          </p:cNvPr>
          <p:cNvPicPr>
            <a:picLocks noChangeAspect="1"/>
          </p:cNvPicPr>
          <p:nvPr/>
        </p:nvPicPr>
        <p:blipFill rotWithShape="1">
          <a:blip r:embed="rId3"/>
          <a:srcRect l="6733" t="15855" r="11160"/>
          <a:stretch/>
        </p:blipFill>
        <p:spPr>
          <a:xfrm>
            <a:off x="10231361" y="3997865"/>
            <a:ext cx="972767" cy="955079"/>
          </a:xfrm>
          <a:prstGeom prst="ellipse">
            <a:avLst/>
          </a:prstGeom>
          <a:ln w="19050">
            <a:solidFill>
              <a:schemeClr val="accent2">
                <a:lumMod val="50000"/>
              </a:schemeClr>
            </a:solidFill>
          </a:ln>
        </p:spPr>
      </p:pic>
      <p:sp>
        <p:nvSpPr>
          <p:cNvPr id="14" name="Rectangle 3">
            <a:extLst>
              <a:ext uri="{FF2B5EF4-FFF2-40B4-BE49-F238E27FC236}">
                <a16:creationId xmlns:a16="http://schemas.microsoft.com/office/drawing/2014/main" id="{3F150D7F-7CF9-0B41-B750-AE35F7AD7F78}"/>
              </a:ext>
            </a:extLst>
          </p:cNvPr>
          <p:cNvSpPr>
            <a:spLocks noChangeArrowheads="1"/>
          </p:cNvSpPr>
          <p:nvPr/>
        </p:nvSpPr>
        <p:spPr bwMode="auto">
          <a:xfrm>
            <a:off x="2423843" y="529684"/>
            <a:ext cx="8820419"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effect of instruction (Student Outcome Data)</a:t>
            </a:r>
          </a:p>
        </p:txBody>
      </p:sp>
      <p:sp>
        <p:nvSpPr>
          <p:cNvPr id="15" name="TextBox 14">
            <a:extLst>
              <a:ext uri="{FF2B5EF4-FFF2-40B4-BE49-F238E27FC236}">
                <a16:creationId xmlns:a16="http://schemas.microsoft.com/office/drawing/2014/main" id="{DE82EEDC-15BA-9148-B114-21C1CC2CF30C}"/>
              </a:ext>
            </a:extLst>
          </p:cNvPr>
          <p:cNvSpPr txBox="1"/>
          <p:nvPr/>
        </p:nvSpPr>
        <p:spPr>
          <a:xfrm>
            <a:off x="1883395" y="1810873"/>
            <a:ext cx="9358008" cy="4832092"/>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After teaching a lesson on how to enter the classroom</a:t>
            </a: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 responsibly, the teacher will greet students at the door during the next 3 transitions into the classroom</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 and note whether</a:t>
            </a: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 each student is able to enter the classroom responsibly.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If &lt;80% of the students consistently demonstrate this skill, the educator will reteach and increase prompts and feedback.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If </a:t>
            </a:r>
            <a:r>
              <a:rPr kumimoji="0" lang="en-US" sz="2800" b="0" i="0" u="sng" strike="noStrike" kern="1200" cap="none" spc="0" normalizeH="0" noProof="0" dirty="0">
                <a:ln>
                  <a:noFill/>
                </a:ln>
                <a:solidFill>
                  <a:srgbClr val="0D0F41"/>
                </a:solidFill>
                <a:effectLst/>
                <a:uLnTx/>
                <a:uFillTx/>
                <a:latin typeface="Calibri" panose="020F0502020204030204"/>
                <a:ea typeface="+mn-ea"/>
                <a:cs typeface="+mn-cs"/>
              </a:rPr>
              <a:t>&gt;</a:t>
            </a:r>
            <a:r>
              <a:rPr kumimoji="0" lang="en-US" sz="2800" b="0" i="0" strike="noStrike" kern="1200" cap="none" spc="0" normalizeH="0" noProof="0" dirty="0">
                <a:ln>
                  <a:noFill/>
                </a:ln>
                <a:solidFill>
                  <a:srgbClr val="0D0F41"/>
                </a:solidFill>
                <a:effectLst/>
                <a:uLnTx/>
                <a:uFillTx/>
                <a:latin typeface="Calibri" panose="020F0502020204030204"/>
                <a:ea typeface="+mn-ea"/>
                <a:cs typeface="+mn-cs"/>
              </a:rPr>
              <a:t>80% of students are meeting this expectation, the educator will begin to fade prompts and feedback for most, while providing more targeted support for a few students, if needed based on data.</a:t>
            </a:r>
            <a:endParaRPr kumimoji="0" lang="en-US" sz="2800" b="0" i="0"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0FC3FC82-E28F-D841-9AD9-57CEAC835DBD}"/>
              </a:ext>
            </a:extLst>
          </p:cNvPr>
          <p:cNvPicPr>
            <a:picLocks noChangeAspect="1"/>
          </p:cNvPicPr>
          <p:nvPr/>
        </p:nvPicPr>
        <p:blipFill rotWithShape="1">
          <a:blip r:embed="rId3"/>
          <a:srcRect l="6733" t="15855" r="11160"/>
          <a:stretch/>
        </p:blipFill>
        <p:spPr>
          <a:xfrm>
            <a:off x="10620856" y="5665505"/>
            <a:ext cx="972767" cy="955079"/>
          </a:xfrm>
          <a:prstGeom prst="ellipse">
            <a:avLst/>
          </a:prstGeom>
          <a:ln w="19050">
            <a:solidFill>
              <a:schemeClr val="accent2">
                <a:lumMod val="50000"/>
              </a:schemeClr>
            </a:solidFill>
          </a:ln>
        </p:spPr>
      </p:pic>
    </p:spTree>
    <p:extLst>
      <p:ext uri="{BB962C8B-B14F-4D97-AF65-F5344CB8AC3E}">
        <p14:creationId xmlns:p14="http://schemas.microsoft.com/office/powerpoint/2010/main" val="94247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5"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263620857"/>
              </p:ext>
            </p:extLst>
          </p:nvPr>
        </p:nvGraphicFramePr>
        <p:xfrm>
          <a:off x="1828800" y="127416"/>
          <a:ext cx="10138348" cy="6603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peech Bubble: Rectangle with Corners Rounded 3">
            <a:extLst>
              <a:ext uri="{FF2B5EF4-FFF2-40B4-BE49-F238E27FC236}">
                <a16:creationId xmlns:a16="http://schemas.microsoft.com/office/drawing/2014/main" id="{2B950237-8B4E-5D43-A941-82A711CF727B}"/>
              </a:ext>
            </a:extLst>
          </p:cNvPr>
          <p:cNvSpPr/>
          <p:nvPr/>
        </p:nvSpPr>
        <p:spPr>
          <a:xfrm>
            <a:off x="74952" y="127416"/>
            <a:ext cx="3368832" cy="2281476"/>
          </a:xfrm>
          <a:prstGeom prst="wedgeRoundRectCallout">
            <a:avLst>
              <a:gd name="adj1" fmla="val 39691"/>
              <a:gd name="adj2" fmla="val 76956"/>
              <a:gd name="adj3" fmla="val 16667"/>
            </a:avLst>
          </a:prstGeom>
        </p:spPr>
        <p:style>
          <a:lnRef idx="1">
            <a:schemeClr val="accent1"/>
          </a:lnRef>
          <a:fillRef idx="2">
            <a:schemeClr val="accent1"/>
          </a:fillRef>
          <a:effectRef idx="1">
            <a:schemeClr val="accent1"/>
          </a:effectRef>
          <a:fontRef idx="minor">
            <a:schemeClr val="dk1"/>
          </a:fontRef>
        </p:style>
        <p:txBody>
          <a:bodyPr wrap="square" anchor="ctr">
            <a:prstTxWarp prst="textNoShape">
              <a:avLst/>
            </a:prstTxWarp>
            <a:spAutoFit/>
          </a:bodyPr>
          <a:lstStyle/>
          <a:p>
            <a:pPr algn="ctr" defTabSz="1219170">
              <a:buClr>
                <a:srgbClr val="000000"/>
              </a:buClr>
              <a:defRPr/>
            </a:pPr>
            <a:r>
              <a:rPr lang="en-US" sz="3200" kern="0" dirty="0">
                <a:solidFill>
                  <a:srgbClr val="000000"/>
                </a:solidFill>
                <a:ea typeface="ＭＳ Ｐゴシック" pitchFamily="34" charset="-128"/>
                <a:cs typeface="Poppins" panose="020B0604020202020204" charset="0"/>
                <a:sym typeface="Arial"/>
              </a:rPr>
              <a:t>A lesson plan that prompts the critical features just described</a:t>
            </a:r>
            <a:endParaRPr lang="en-US" sz="3200" kern="0" dirty="0">
              <a:solidFill>
                <a:srgbClr val="333300"/>
              </a:solidFill>
              <a:ea typeface="ＭＳ Ｐゴシック" pitchFamily="34" charset="-128"/>
              <a:cs typeface="Poppins" panose="020B0604020202020204" charset="0"/>
              <a:sym typeface="Arial"/>
            </a:endParaRPr>
          </a:p>
        </p:txBody>
      </p:sp>
      <p:pic>
        <p:nvPicPr>
          <p:cNvPr id="9" name="Picture 8">
            <a:extLst>
              <a:ext uri="{FF2B5EF4-FFF2-40B4-BE49-F238E27FC236}">
                <a16:creationId xmlns:a16="http://schemas.microsoft.com/office/drawing/2014/main" id="{E9E92ED5-84EF-6F47-B15F-37C32144EA01}"/>
              </a:ext>
            </a:extLst>
          </p:cNvPr>
          <p:cNvPicPr>
            <a:picLocks noChangeAspect="1"/>
          </p:cNvPicPr>
          <p:nvPr/>
        </p:nvPicPr>
        <p:blipFill>
          <a:blip r:embed="rId8"/>
          <a:stretch>
            <a:fillRect/>
          </a:stretch>
        </p:blipFill>
        <p:spPr>
          <a:xfrm>
            <a:off x="6096000" y="2267543"/>
            <a:ext cx="2193561" cy="2736992"/>
          </a:xfrm>
          <a:prstGeom prst="rect">
            <a:avLst/>
          </a:prstGeom>
          <a:ln>
            <a:solidFill>
              <a:schemeClr val="accent1">
                <a:shade val="95000"/>
                <a:satMod val="105000"/>
              </a:schemeClr>
            </a:solidFill>
          </a:ln>
        </p:spPr>
      </p:pic>
    </p:spTree>
    <p:extLst>
      <p:ext uri="{BB962C8B-B14F-4D97-AF65-F5344CB8AC3E}">
        <p14:creationId xmlns:p14="http://schemas.microsoft.com/office/powerpoint/2010/main" val="30392470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28687" y="1235242"/>
            <a:ext cx="7915451" cy="5490165"/>
          </a:xfrm>
        </p:spPr>
        <p:style>
          <a:lnRef idx="2">
            <a:schemeClr val="accent1"/>
          </a:lnRef>
          <a:fillRef idx="1">
            <a:schemeClr val="lt1"/>
          </a:fillRef>
          <a:effectRef idx="0">
            <a:schemeClr val="accent1"/>
          </a:effectRef>
          <a:fontRef idx="minor">
            <a:schemeClr val="dk1"/>
          </a:fontRef>
        </p:style>
        <p:txBody>
          <a:bodyPr/>
          <a:lstStyle/>
          <a:p>
            <a:pPr marL="139700" indent="0">
              <a:spcAft>
                <a:spcPts val="600"/>
              </a:spcAft>
              <a:buClr>
                <a:schemeClr val="accent2">
                  <a:lumMod val="50000"/>
                </a:schemeClr>
              </a:buClr>
              <a:buSzPct val="80000"/>
              <a:buNone/>
            </a:pPr>
            <a:r>
              <a:rPr lang="en-US" dirty="0">
                <a:solidFill>
                  <a:schemeClr val="accent6">
                    <a:lumMod val="50000"/>
                  </a:schemeClr>
                </a:solidFill>
                <a:latin typeface="+mn-lt"/>
                <a:ea typeface="ＭＳ Ｐゴシック" pitchFamily="-108" charset="-128"/>
                <a:cs typeface="ＭＳ Ｐゴシック" pitchFamily="-108" charset="-128"/>
              </a:rPr>
              <a:t>Support classroom educators to:</a:t>
            </a:r>
          </a:p>
          <a:p>
            <a:pPr>
              <a:spcAft>
                <a:spcPts val="600"/>
              </a:spcAft>
              <a:buClr>
                <a:schemeClr val="accent2">
                  <a:lumMod val="50000"/>
                </a:schemeClr>
              </a:buClr>
              <a:buSzPct val="80000"/>
              <a:buFont typeface="Arial" panose="020B0604020202020204" pitchFamily="34" charset="0"/>
              <a:buChar char="•"/>
            </a:pPr>
            <a:r>
              <a:rPr lang="en-US" dirty="0">
                <a:solidFill>
                  <a:schemeClr val="accent6">
                    <a:lumMod val="50000"/>
                  </a:schemeClr>
                </a:solidFill>
                <a:latin typeface="+mn-lt"/>
                <a:ea typeface="ＭＳ Ｐゴシック" pitchFamily="-108" charset="-128"/>
                <a:cs typeface="ＭＳ Ｐゴシック" pitchFamily="-108" charset="-128"/>
              </a:rPr>
              <a:t>Develop teaching matrices, procedures, and schedules for explicitly teaching school-wide behavior expectations in typical classroom contexts and routines</a:t>
            </a:r>
          </a:p>
          <a:p>
            <a:pPr>
              <a:spcAft>
                <a:spcPts val="600"/>
              </a:spcAft>
              <a:buClr>
                <a:schemeClr val="accent2">
                  <a:lumMod val="50000"/>
                </a:schemeClr>
              </a:buClr>
              <a:buSzPct val="80000"/>
              <a:buFont typeface="Arial" panose="020B0604020202020204" pitchFamily="34" charset="0"/>
              <a:buChar char="•"/>
            </a:pPr>
            <a:r>
              <a:rPr lang="en-US" dirty="0">
                <a:solidFill>
                  <a:schemeClr val="accent6">
                    <a:lumMod val="50000"/>
                  </a:schemeClr>
                </a:solidFill>
                <a:latin typeface="+mn-lt"/>
                <a:ea typeface="ＭＳ Ｐゴシック" pitchFamily="-108" charset="-128"/>
                <a:cs typeface="ＭＳ Ｐゴシック" pitchFamily="-108" charset="-128"/>
              </a:rPr>
              <a:t>Consistently use prompts for display of expected behaviors in natural contexts</a:t>
            </a:r>
          </a:p>
          <a:p>
            <a:pPr>
              <a:spcAft>
                <a:spcPts val="600"/>
              </a:spcAft>
              <a:buClr>
                <a:schemeClr val="accent2">
                  <a:lumMod val="50000"/>
                </a:schemeClr>
              </a:buClr>
              <a:buSzPct val="80000"/>
              <a:buFont typeface="Arial" panose="020B0604020202020204" pitchFamily="34" charset="0"/>
              <a:buChar char="•"/>
            </a:pPr>
            <a:r>
              <a:rPr lang="en-US" dirty="0">
                <a:solidFill>
                  <a:schemeClr val="accent6">
                    <a:lumMod val="50000"/>
                  </a:schemeClr>
                </a:solidFill>
                <a:latin typeface="+mn-lt"/>
                <a:ea typeface="ＭＳ Ｐゴシック" pitchFamily="-108" charset="-128"/>
                <a:cs typeface="ＭＳ Ｐゴシック" pitchFamily="-108" charset="-128"/>
              </a:rPr>
              <a:t>Provide specific feedback for displays of behaviors in natural context</a:t>
            </a:r>
          </a:p>
          <a:p>
            <a:pPr marL="139700" indent="0">
              <a:spcAft>
                <a:spcPts val="600"/>
              </a:spcAft>
              <a:buClr>
                <a:schemeClr val="accent2">
                  <a:lumMod val="50000"/>
                </a:schemeClr>
              </a:buClr>
              <a:buSzPct val="80000"/>
              <a:buNone/>
            </a:pPr>
            <a:endParaRPr lang="en-US" dirty="0">
              <a:solidFill>
                <a:schemeClr val="accent6">
                  <a:lumMod val="50000"/>
                </a:schemeClr>
              </a:solidFill>
              <a:ea typeface="ＭＳ Ｐゴシック" pitchFamily="-108" charset="-128"/>
              <a:cs typeface="ＭＳ Ｐゴシック" pitchFamily="-108" charset="-128"/>
            </a:endParaRPr>
          </a:p>
          <a:p>
            <a:pPr marL="139700" indent="0">
              <a:spcAft>
                <a:spcPts val="600"/>
              </a:spcAft>
              <a:buClr>
                <a:schemeClr val="accent2">
                  <a:lumMod val="50000"/>
                </a:schemeClr>
              </a:buClr>
              <a:buSzPct val="80000"/>
              <a:buNone/>
            </a:pPr>
            <a:r>
              <a:rPr lang="en-US" dirty="0">
                <a:solidFill>
                  <a:schemeClr val="accent6">
                    <a:lumMod val="50000"/>
                  </a:schemeClr>
                </a:solidFill>
                <a:latin typeface="+mn-lt"/>
                <a:ea typeface="ＭＳ Ｐゴシック" pitchFamily="-108" charset="-128"/>
                <a:cs typeface="ＭＳ Ｐゴシック" pitchFamily="-108" charset="-128"/>
              </a:rPr>
              <a:t>Develop:</a:t>
            </a:r>
          </a:p>
          <a:p>
            <a:pPr marL="139700" indent="0">
              <a:spcAft>
                <a:spcPts val="600"/>
              </a:spcAft>
              <a:buClr>
                <a:schemeClr val="accent2">
                  <a:lumMod val="50000"/>
                </a:schemeClr>
              </a:buClr>
              <a:buSzPct val="80000"/>
              <a:buNone/>
            </a:pPr>
            <a:r>
              <a:rPr lang="en-US" dirty="0">
                <a:solidFill>
                  <a:schemeClr val="accent6">
                    <a:lumMod val="50000"/>
                  </a:schemeClr>
                </a:solidFill>
                <a:latin typeface="+mn-lt"/>
                <a:ea typeface="ＭＳ Ｐゴシック" pitchFamily="-108" charset="-128"/>
                <a:cs typeface="ＭＳ Ｐゴシック" pitchFamily="-108" charset="-128"/>
              </a:rPr>
              <a:t>A school-wide action plan for supporting classroom educators to implement positive and proactive  classroom practices and procedures based on data (self-assessment)</a:t>
            </a:r>
          </a:p>
          <a:p>
            <a:pPr>
              <a:spcAft>
                <a:spcPts val="600"/>
              </a:spcAft>
              <a:buClr>
                <a:schemeClr val="accent2">
                  <a:lumMod val="50000"/>
                </a:schemeClr>
              </a:buClr>
              <a:buSzPct val="80000"/>
              <a:buFont typeface="Arial" panose="020B0604020202020204" pitchFamily="34" charset="0"/>
              <a:buChar char="•"/>
            </a:pPr>
            <a:endParaRPr lang="en-US" dirty="0">
              <a:solidFill>
                <a:schemeClr val="accent6">
                  <a:lumMod val="50000"/>
                </a:schemeClr>
              </a:solidFill>
              <a:latin typeface="+mn-lt"/>
              <a:ea typeface="ＭＳ Ｐゴシック" pitchFamily="-108" charset="-128"/>
              <a:cs typeface="ＭＳ Ｐゴシック" pitchFamily="-108" charset="-128"/>
            </a:endParaRPr>
          </a:p>
          <a:p>
            <a:pPr>
              <a:spcAft>
                <a:spcPts val="600"/>
              </a:spcAft>
              <a:buClr>
                <a:schemeClr val="accent2">
                  <a:lumMod val="50000"/>
                </a:schemeClr>
              </a:buClr>
              <a:buSzPct val="80000"/>
              <a:buFont typeface="Arial" panose="020B0604020202020204" pitchFamily="34" charset="0"/>
              <a:buChar char="•"/>
            </a:pPr>
            <a:endParaRPr lang="en-US" sz="1200" dirty="0">
              <a:solidFill>
                <a:schemeClr val="accent6">
                  <a:lumMod val="50000"/>
                </a:schemeClr>
              </a:solidFill>
              <a:latin typeface="+mn-lt"/>
              <a:ea typeface="ＭＳ Ｐゴシック" pitchFamily="-108" charset="-128"/>
              <a:cs typeface="ＭＳ Ｐゴシック" pitchFamily="-108" charset="-128"/>
            </a:endParaRPr>
          </a:p>
        </p:txBody>
      </p:sp>
      <p:sp>
        <p:nvSpPr>
          <p:cNvPr id="6" name="Rectangle 2"/>
          <p:cNvSpPr>
            <a:spLocks noChangeArrowheads="1"/>
          </p:cNvSpPr>
          <p:nvPr/>
        </p:nvSpPr>
        <p:spPr bwMode="auto">
          <a:xfrm>
            <a:off x="267911" y="320842"/>
            <a:ext cx="9422732" cy="914400"/>
          </a:xfrm>
          <a:prstGeom prst="rect">
            <a:avLst/>
          </a:prstGeom>
          <a:noFill/>
          <a:ln w="9525">
            <a:noFill/>
            <a:miter lim="800000"/>
            <a:headEnd/>
            <a:tailEnd/>
          </a:ln>
        </p:spPr>
        <p:txBody>
          <a:bodyPr anchor="ctr">
            <a:prstTxWarp prst="textNoShape">
              <a:avLst/>
            </a:prstTxWarp>
          </a:bodyPr>
          <a:lstStyle/>
          <a:p>
            <a:r>
              <a:rPr lang="en-US" sz="3200" b="1" dirty="0">
                <a:solidFill>
                  <a:schemeClr val="accent6">
                    <a:lumMod val="50000"/>
                  </a:schemeClr>
                </a:solidFill>
              </a:rPr>
              <a:t>Guidelines for Teaching Class-Wide Expectations</a:t>
            </a:r>
          </a:p>
        </p:txBody>
      </p:sp>
      <p:grpSp>
        <p:nvGrpSpPr>
          <p:cNvPr id="17" name="Group 16">
            <a:extLst>
              <a:ext uri="{FF2B5EF4-FFF2-40B4-BE49-F238E27FC236}">
                <a16:creationId xmlns:a16="http://schemas.microsoft.com/office/drawing/2014/main" id="{0BF3A38E-46D3-E744-B12B-F4B195852223}"/>
              </a:ext>
            </a:extLst>
          </p:cNvPr>
          <p:cNvGrpSpPr/>
          <p:nvPr/>
        </p:nvGrpSpPr>
        <p:grpSpPr>
          <a:xfrm>
            <a:off x="10410864" y="69476"/>
            <a:ext cx="1613496" cy="1621202"/>
            <a:chOff x="3161609" y="1914625"/>
            <a:chExt cx="2964580" cy="2964580"/>
          </a:xfrm>
          <a:solidFill>
            <a:srgbClr val="9BC1E8"/>
          </a:solidFill>
        </p:grpSpPr>
        <p:sp>
          <p:nvSpPr>
            <p:cNvPr id="18" name="Oval 17">
              <a:extLst>
                <a:ext uri="{FF2B5EF4-FFF2-40B4-BE49-F238E27FC236}">
                  <a16:creationId xmlns:a16="http://schemas.microsoft.com/office/drawing/2014/main" id="{D6C53097-4323-3F4E-9FA6-9B8A7F780B8F}"/>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19" name="Oval 4">
              <a:extLst>
                <a:ext uri="{FF2B5EF4-FFF2-40B4-BE49-F238E27FC236}">
                  <a16:creationId xmlns:a16="http://schemas.microsoft.com/office/drawing/2014/main" id="{13C57BEA-49FC-9549-862C-0E4FA4F5EFA1}"/>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20" name="Picture 19">
            <a:extLst>
              <a:ext uri="{FF2B5EF4-FFF2-40B4-BE49-F238E27FC236}">
                <a16:creationId xmlns:a16="http://schemas.microsoft.com/office/drawing/2014/main" id="{FD4D3224-3DAC-5040-8B24-2FB5295F64EB}"/>
              </a:ext>
            </a:extLst>
          </p:cNvPr>
          <p:cNvPicPr>
            <a:picLocks noChangeAspect="1"/>
          </p:cNvPicPr>
          <p:nvPr/>
        </p:nvPicPr>
        <p:blipFill rotWithShape="1">
          <a:blip r:embed="rId2"/>
          <a:srcRect l="9398" t="21261" r="17871" b="11318"/>
          <a:stretch/>
        </p:blipFill>
        <p:spPr>
          <a:xfrm>
            <a:off x="11075503" y="5831060"/>
            <a:ext cx="1045880" cy="969496"/>
          </a:xfrm>
          <a:prstGeom prst="ellipse">
            <a:avLst/>
          </a:prstGeom>
          <a:ln w="19050">
            <a:solidFill>
              <a:schemeClr val="accent2">
                <a:lumMod val="50000"/>
              </a:schemeClr>
            </a:solid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785020" y="1483020"/>
            <a:ext cx="7637756" cy="3317580"/>
          </a:xfrm>
        </p:spPr>
        <p:style>
          <a:lnRef idx="2">
            <a:schemeClr val="accent2"/>
          </a:lnRef>
          <a:fillRef idx="1">
            <a:schemeClr val="lt1"/>
          </a:fillRef>
          <a:effectRef idx="0">
            <a:schemeClr val="accent2"/>
          </a:effectRef>
          <a:fontRef idx="minor">
            <a:schemeClr val="dk1"/>
          </a:fontRef>
        </p:style>
        <p:txBody>
          <a:bodyPr/>
          <a:lstStyle/>
          <a:p>
            <a:pPr marL="660400" indent="-457200">
              <a:lnSpc>
                <a:spcPct val="90000"/>
              </a:lnSpc>
              <a:spcAft>
                <a:spcPts val="1200"/>
              </a:spcAft>
              <a:buClr>
                <a:schemeClr val="accent5">
                  <a:lumMod val="50000"/>
                </a:schemeClr>
              </a:buClr>
              <a:buSzPct val="100000"/>
            </a:pPr>
            <a:r>
              <a:rPr lang="en-US" sz="2000" dirty="0">
                <a:solidFill>
                  <a:schemeClr val="accent6">
                    <a:lumMod val="50000"/>
                  </a:schemeClr>
                </a:solidFill>
                <a:latin typeface="Calibri" panose="020F0502020204030204" pitchFamily="34" charset="0"/>
                <a:ea typeface="ＭＳ Ｐゴシック"/>
                <a:cs typeface="Calibri" panose="020F0502020204030204" pitchFamily="34" charset="0"/>
              </a:rPr>
              <a:t>Draft a SAMPLE  lesson plan to share with your staff.</a:t>
            </a:r>
            <a:endParaRPr lang="en-US" sz="20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marL="1269985" lvl="1" indent="-457200">
              <a:spcBef>
                <a:spcPts val="0"/>
              </a:spcBef>
              <a:buClr>
                <a:schemeClr val="accent5">
                  <a:lumMod val="50000"/>
                </a:schemeClr>
              </a:buClr>
              <a:buSzPct val="100000"/>
              <a:buFont typeface="Arial" panose="020B0604020202020204" pitchFamily="34" charset="0"/>
              <a:buChar char="•"/>
            </a:pPr>
            <a:r>
              <a:rPr lang="en-US" sz="2000" dirty="0">
                <a:solidFill>
                  <a:schemeClr val="accent6">
                    <a:lumMod val="50000"/>
                  </a:schemeClr>
                </a:solidFill>
                <a:latin typeface="Calibri" panose="020F0502020204030204" pitchFamily="34" charset="0"/>
                <a:ea typeface="ＭＳ Ｐゴシック"/>
                <a:cs typeface="Calibri" panose="020F0502020204030204" pitchFamily="34" charset="0"/>
              </a:rPr>
              <a:t>Develop a plan to explicitly teach 1 expectation within one routine </a:t>
            </a:r>
          </a:p>
          <a:p>
            <a:pPr marL="1269985" lvl="1" indent="-457200">
              <a:spcBef>
                <a:spcPts val="0"/>
              </a:spcBef>
              <a:buClr>
                <a:schemeClr val="accent5">
                  <a:lumMod val="50000"/>
                </a:schemeClr>
              </a:buClr>
              <a:buSzPct val="100000"/>
              <a:buFont typeface="Arial" panose="020B0604020202020204" pitchFamily="34" charset="0"/>
              <a:buChar char="•"/>
            </a:pPr>
            <a:r>
              <a:rPr lang="en-US" sz="2000" dirty="0">
                <a:solidFill>
                  <a:schemeClr val="accent6">
                    <a:lumMod val="50000"/>
                  </a:schemeClr>
                </a:solidFill>
                <a:latin typeface="Calibri" panose="020F0502020204030204" pitchFamily="34" charset="0"/>
                <a:ea typeface="ＭＳ Ｐゴシック"/>
                <a:cs typeface="Calibri" panose="020F0502020204030204" pitchFamily="34" charset="0"/>
              </a:rPr>
              <a:t>Draft meaningful examples and non examples </a:t>
            </a:r>
          </a:p>
          <a:p>
            <a:pPr marL="1269985" lvl="1" indent="-457200">
              <a:spcBef>
                <a:spcPts val="0"/>
              </a:spcBef>
              <a:buClr>
                <a:schemeClr val="accent5">
                  <a:lumMod val="50000"/>
                </a:schemeClr>
              </a:buClr>
              <a:buSzPct val="100000"/>
              <a:buFont typeface="Arial" panose="020B0604020202020204" pitchFamily="34" charset="0"/>
              <a:buChar char="•"/>
            </a:pPr>
            <a:r>
              <a:rPr lang="en-US" sz="2000" dirty="0">
                <a:solidFill>
                  <a:schemeClr val="accent6">
                    <a:lumMod val="50000"/>
                  </a:schemeClr>
                </a:solidFill>
                <a:latin typeface="Calibri" panose="020F0502020204030204" pitchFamily="34" charset="0"/>
                <a:ea typeface="ＭＳ Ｐゴシック"/>
                <a:cs typeface="Calibri" panose="020F0502020204030204" pitchFamily="34" charset="0"/>
              </a:rPr>
              <a:t>Draft initial lesson activities  </a:t>
            </a:r>
            <a:endParaRPr lang="en-US" sz="2000" dirty="0">
              <a:solidFill>
                <a:schemeClr val="accent6">
                  <a:lumMod val="50000"/>
                </a:schemeClr>
              </a:solidFill>
              <a:latin typeface="Calibri" panose="020F0502020204030204" pitchFamily="34" charset="0"/>
              <a:ea typeface="+mn-lt"/>
              <a:cs typeface="Calibri" panose="020F0502020204030204" pitchFamily="34" charset="0"/>
            </a:endParaRPr>
          </a:p>
          <a:p>
            <a:pPr marL="1269985" lvl="1" indent="-457200">
              <a:spcBef>
                <a:spcPts val="0"/>
              </a:spcBef>
              <a:buClr>
                <a:schemeClr val="accent5">
                  <a:lumMod val="50000"/>
                </a:schemeClr>
              </a:buClr>
              <a:buSzPct val="100000"/>
              <a:buFont typeface="Arial" panose="020B0604020202020204" pitchFamily="34" charset="0"/>
              <a:buChar char="•"/>
            </a:pPr>
            <a:endParaRPr lang="en-US" sz="2000" dirty="0">
              <a:solidFill>
                <a:schemeClr val="accent6">
                  <a:lumMod val="50000"/>
                </a:schemeClr>
              </a:solidFill>
              <a:latin typeface="Calibri" panose="020F0502020204030204" pitchFamily="34" charset="0"/>
              <a:ea typeface="ＭＳ Ｐゴシック"/>
              <a:cs typeface="Calibri" panose="020F0502020204030204" pitchFamily="34" charset="0"/>
            </a:endParaRPr>
          </a:p>
          <a:p>
            <a:pPr marL="660400" indent="-457200">
              <a:lnSpc>
                <a:spcPct val="90000"/>
              </a:lnSpc>
              <a:spcAft>
                <a:spcPts val="1200"/>
              </a:spcAft>
              <a:buClr>
                <a:schemeClr val="accent5">
                  <a:lumMod val="50000"/>
                </a:schemeClr>
              </a:buClr>
              <a:buSzPct val="100000"/>
            </a:pPr>
            <a:r>
              <a:rPr lang="en-US" sz="20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marL="660400" indent="-457200">
              <a:lnSpc>
                <a:spcPct val="90000"/>
              </a:lnSpc>
              <a:spcAft>
                <a:spcPts val="1200"/>
              </a:spcAft>
              <a:buClr>
                <a:schemeClr val="accent5">
                  <a:lumMod val="50000"/>
                </a:schemeClr>
              </a:buClr>
              <a:buSzPct val="100000"/>
            </a:pPr>
            <a:r>
              <a:rPr lang="en-US" sz="20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203195" indent="0">
              <a:lnSpc>
                <a:spcPct val="150000"/>
              </a:lnSpc>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a:p>
            <a:pPr marL="203195" indent="0">
              <a:lnSpc>
                <a:spcPct val="150000"/>
              </a:lnSpc>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11017648" cy="845600"/>
          </a:xfrm>
        </p:spPr>
        <p:txBody>
          <a:bodyPr/>
          <a:lstStyle/>
          <a:p>
            <a:r>
              <a:rPr lang="en-US" sz="3600" dirty="0"/>
              <a:t>ACTIVITY: Teaching </a:t>
            </a:r>
            <a:r>
              <a:rPr lang="en-US" sz="3600" dirty="0" err="1"/>
              <a:t>Classwide</a:t>
            </a:r>
            <a:r>
              <a:rPr lang="en-US" sz="3600" dirty="0"/>
              <a:t>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055565" y="517313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9876487" y="5294909"/>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Arial"/>
              </a:rPr>
              <a:t>15</a:t>
            </a:r>
            <a:r>
              <a:rPr kumimoji="0" lang="en-US" sz="2400" b="0" i="0" u="none" strike="noStrike" kern="1200" cap="none" spc="0" normalizeH="0" baseline="0" noProof="0" dirty="0">
                <a:ln>
                  <a:noFill/>
                </a:ln>
                <a:solidFill>
                  <a:srgbClr val="FFFFFF"/>
                </a:solidFill>
                <a:effectLst/>
                <a:uLnTx/>
                <a:uFillTx/>
                <a:latin typeface="Arial"/>
                <a:ea typeface="+mn-ea"/>
                <a:cs typeface="+mn-cs"/>
              </a:rPr>
              <a:t>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pic>
        <p:nvPicPr>
          <p:cNvPr id="28" name="Picture 27">
            <a:extLst>
              <a:ext uri="{FF2B5EF4-FFF2-40B4-BE49-F238E27FC236}">
                <a16:creationId xmlns:a16="http://schemas.microsoft.com/office/drawing/2014/main" id="{968FF2CA-B5BF-8A4B-A08D-42F3C9B8BA5E}"/>
              </a:ext>
            </a:extLst>
          </p:cNvPr>
          <p:cNvPicPr>
            <a:picLocks noChangeAspect="1"/>
          </p:cNvPicPr>
          <p:nvPr/>
        </p:nvPicPr>
        <p:blipFill>
          <a:blip r:embed="rId4"/>
          <a:stretch>
            <a:fillRect/>
          </a:stretch>
        </p:blipFill>
        <p:spPr>
          <a:xfrm>
            <a:off x="9045609" y="1045297"/>
            <a:ext cx="3146391" cy="3925876"/>
          </a:xfrm>
          <a:prstGeom prst="rect">
            <a:avLst/>
          </a:prstGeom>
          <a:ln>
            <a:solidFill>
              <a:schemeClr val="accent1">
                <a:shade val="95000"/>
                <a:satMod val="105000"/>
              </a:schemeClr>
            </a:solidFill>
          </a:ln>
        </p:spPr>
      </p:pic>
    </p:spTree>
    <p:extLst>
      <p:ext uri="{BB962C8B-B14F-4D97-AF65-F5344CB8AC3E}">
        <p14:creationId xmlns:p14="http://schemas.microsoft.com/office/powerpoint/2010/main" val="290285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Teaching </a:t>
            </a:r>
            <a:r>
              <a:rPr lang="en-US" sz="3600" b="1" dirty="0" err="1"/>
              <a:t>Classwide</a:t>
            </a:r>
            <a:r>
              <a:rPr lang="en-US" sz="3600" b="1" dirty="0"/>
              <a:t>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925559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prepare teaching staff at your school to complete their own class-wide matrices?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977926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dirty="0">
                <a:solidFill>
                  <a:schemeClr val="accent6">
                    <a:lumMod val="50000"/>
                  </a:schemeClr>
                </a:solidFill>
              </a:rPr>
              <a:t>Break</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3524863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9A4ED09-9A2D-984D-BE31-D9194BE40308}"/>
              </a:ext>
            </a:extLst>
          </p:cNvPr>
          <p:cNvGrpSpPr/>
          <p:nvPr/>
        </p:nvGrpSpPr>
        <p:grpSpPr>
          <a:xfrm>
            <a:off x="10410864" y="69476"/>
            <a:ext cx="1613496" cy="1621202"/>
            <a:chOff x="3161609" y="1914625"/>
            <a:chExt cx="2964580" cy="2964580"/>
          </a:xfrm>
          <a:solidFill>
            <a:srgbClr val="9BC1E8"/>
          </a:solidFill>
        </p:grpSpPr>
        <p:sp>
          <p:nvSpPr>
            <p:cNvPr id="18" name="Oval 17">
              <a:extLst>
                <a:ext uri="{FF2B5EF4-FFF2-40B4-BE49-F238E27FC236}">
                  <a16:creationId xmlns:a16="http://schemas.microsoft.com/office/drawing/2014/main" id="{DCAA8B34-1210-0542-9187-215C74B82E3F}"/>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21" name="Oval 4">
              <a:extLst>
                <a:ext uri="{FF2B5EF4-FFF2-40B4-BE49-F238E27FC236}">
                  <a16:creationId xmlns:a16="http://schemas.microsoft.com/office/drawing/2014/main" id="{888B0826-3499-9143-9FBC-261832342FF0}"/>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3" name="TextBox 22">
            <a:extLst>
              <a:ext uri="{FF2B5EF4-FFF2-40B4-BE49-F238E27FC236}">
                <a16:creationId xmlns:a16="http://schemas.microsoft.com/office/drawing/2014/main" id="{6AA95456-4329-5C4E-9548-673A13BC6FCD}"/>
              </a:ext>
            </a:extLst>
          </p:cNvPr>
          <p:cNvSpPr txBox="1"/>
          <p:nvPr/>
        </p:nvSpPr>
        <p:spPr>
          <a:xfrm>
            <a:off x="502920" y="1966942"/>
            <a:ext cx="4918841" cy="3416320"/>
          </a:xfrm>
          <a:prstGeom prst="rect">
            <a:avLst/>
          </a:prstGeom>
          <a:noFill/>
        </p:spPr>
        <p:txBody>
          <a:bodyPr wrap="square">
            <a:spAutoFit/>
          </a:bodyPr>
          <a:lstStyle/>
          <a:p>
            <a:pPr marR="0" lvl="0" algn="ctr" defTabSz="914400" rtl="0" eaLnBrk="1" fontAlgn="base" latinLnBrk="0" hangingPunct="1">
              <a:lnSpc>
                <a:spcPct val="100000"/>
              </a:lnSpc>
              <a:spcBef>
                <a:spcPct val="0"/>
              </a:spcBef>
              <a:spcAft>
                <a:spcPct val="0"/>
              </a:spcAft>
              <a:buClrTx/>
              <a:buSzTx/>
              <a:tabLst/>
              <a:defRPr/>
            </a:pPr>
            <a:r>
              <a:rPr kumimoji="0" lang="en-US" sz="5400" b="1" i="0" u="none" strike="noStrike" kern="1200" cap="none" spc="0" normalizeH="0" baseline="0" noProof="0" dirty="0">
                <a:ln>
                  <a:noFill/>
                </a:ln>
                <a:solidFill>
                  <a:srgbClr val="292C73">
                    <a:lumMod val="50000"/>
                  </a:srgbClr>
                </a:solidFill>
                <a:effectLst/>
                <a:uLnTx/>
                <a:uFillTx/>
                <a:ea typeface="ＭＳ Ｐゴシック" pitchFamily="-108" charset="-128"/>
              </a:rPr>
              <a:t>Positive and Proactive Practices in the Classroom</a:t>
            </a:r>
          </a:p>
        </p:txBody>
      </p:sp>
    </p:spTree>
    <p:extLst>
      <p:ext uri="{BB962C8B-B14F-4D97-AF65-F5344CB8AC3E}">
        <p14:creationId xmlns:p14="http://schemas.microsoft.com/office/powerpoint/2010/main" val="1952723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78511" y="363946"/>
            <a:ext cx="10247834" cy="845600"/>
          </a:xfrm>
        </p:spPr>
        <p:txBody>
          <a:bodyPr/>
          <a:lstStyle/>
          <a:p>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pSp>
        <p:nvGrpSpPr>
          <p:cNvPr id="62" name="Group 61">
            <a:extLst>
              <a:ext uri="{FF2B5EF4-FFF2-40B4-BE49-F238E27FC236}">
                <a16:creationId xmlns:a16="http://schemas.microsoft.com/office/drawing/2014/main" id="{C9CA9968-1E4B-C744-AB49-396039276252}"/>
              </a:ext>
            </a:extLst>
          </p:cNvPr>
          <p:cNvGrpSpPr/>
          <p:nvPr/>
        </p:nvGrpSpPr>
        <p:grpSpPr>
          <a:xfrm>
            <a:off x="10663310" y="69476"/>
            <a:ext cx="1361049" cy="1306381"/>
            <a:chOff x="3161609" y="1914625"/>
            <a:chExt cx="2964580" cy="2964580"/>
          </a:xfrm>
          <a:solidFill>
            <a:srgbClr val="9BC1E8"/>
          </a:solidFill>
        </p:grpSpPr>
        <p:sp>
          <p:nvSpPr>
            <p:cNvPr id="63" name="Oval 62">
              <a:extLst>
                <a:ext uri="{FF2B5EF4-FFF2-40B4-BE49-F238E27FC236}">
                  <a16:creationId xmlns:a16="http://schemas.microsoft.com/office/drawing/2014/main" id="{F8A6BAB9-7ACE-E847-914E-621022DC1EF1}"/>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4" name="Oval 4">
              <a:extLst>
                <a:ext uri="{FF2B5EF4-FFF2-40B4-BE49-F238E27FC236}">
                  <a16:creationId xmlns:a16="http://schemas.microsoft.com/office/drawing/2014/main" id="{54ECC150-FF52-8D4B-9AAD-93CAF770B07E}"/>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72" name="TextBox 71">
            <a:extLst>
              <a:ext uri="{FF2B5EF4-FFF2-40B4-BE49-F238E27FC236}">
                <a16:creationId xmlns:a16="http://schemas.microsoft.com/office/drawing/2014/main" id="{C6028E32-1B1F-F047-A542-EF3E91516728}"/>
              </a:ext>
            </a:extLst>
          </p:cNvPr>
          <p:cNvSpPr txBox="1"/>
          <p:nvPr/>
        </p:nvSpPr>
        <p:spPr>
          <a:xfrm>
            <a:off x="1801093" y="6323841"/>
            <a:ext cx="9076050" cy="523220"/>
          </a:xfrm>
          <a:prstGeom prst="rect">
            <a:avLst/>
          </a:prstGeom>
          <a:noFill/>
        </p:spPr>
        <p:txBody>
          <a:bodyPr wrap="square">
            <a:spAutoFit/>
          </a:bodyPr>
          <a:lstStyle/>
          <a:p>
            <a:r>
              <a:rPr lang="en-US" sz="1400" b="0" i="0" dirty="0">
                <a:solidFill>
                  <a:srgbClr val="333333"/>
                </a:solidFill>
                <a:effectLst/>
              </a:rPr>
              <a:t>Center on PBIS. (2022). Supporting and responding to student’s social, emotional, and behavioral needs: Evidence-based practices for educators (Version 2.0). Center on PBIS, University of Oregon. </a:t>
            </a:r>
            <a:r>
              <a:rPr lang="en-US" sz="1400" b="0" i="0" dirty="0" err="1">
                <a:solidFill>
                  <a:srgbClr val="333333"/>
                </a:solidFill>
                <a:effectLst/>
              </a:rPr>
              <a:t>www.pbis.org</a:t>
            </a:r>
            <a:r>
              <a:rPr lang="en-US" sz="1400" b="0" i="0" dirty="0">
                <a:solidFill>
                  <a:srgbClr val="333333"/>
                </a:solidFill>
                <a:effectLst/>
              </a:rPr>
              <a:t>.</a:t>
            </a:r>
            <a:endParaRPr lang="en-US" sz="1400" dirty="0"/>
          </a:p>
        </p:txBody>
      </p:sp>
      <p:pic>
        <p:nvPicPr>
          <p:cNvPr id="74" name="Picture 73">
            <a:extLst>
              <a:ext uri="{FF2B5EF4-FFF2-40B4-BE49-F238E27FC236}">
                <a16:creationId xmlns:a16="http://schemas.microsoft.com/office/drawing/2014/main" id="{5EDD3139-9AE3-7240-A079-75A78387D604}"/>
              </a:ext>
            </a:extLst>
          </p:cNvPr>
          <p:cNvPicPr>
            <a:picLocks noChangeAspect="1"/>
          </p:cNvPicPr>
          <p:nvPr/>
        </p:nvPicPr>
        <p:blipFill>
          <a:blip r:embed="rId3"/>
          <a:stretch>
            <a:fillRect/>
          </a:stretch>
        </p:blipFill>
        <p:spPr>
          <a:xfrm>
            <a:off x="1543987" y="1234024"/>
            <a:ext cx="3693457" cy="4863297"/>
          </a:xfrm>
          <a:prstGeom prst="rect">
            <a:avLst/>
          </a:prstGeom>
        </p:spPr>
      </p:pic>
      <p:sp>
        <p:nvSpPr>
          <p:cNvPr id="2" name="TextBox 1">
            <a:extLst>
              <a:ext uri="{FF2B5EF4-FFF2-40B4-BE49-F238E27FC236}">
                <a16:creationId xmlns:a16="http://schemas.microsoft.com/office/drawing/2014/main" id="{3FA8488E-BAC7-80CC-3331-D905D287BC5A}"/>
              </a:ext>
            </a:extLst>
          </p:cNvPr>
          <p:cNvSpPr txBox="1"/>
          <p:nvPr/>
        </p:nvSpPr>
        <p:spPr>
          <a:xfrm>
            <a:off x="5768649" y="1949154"/>
            <a:ext cx="5334779"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sz="2800" dirty="0">
              <a:solidFill>
                <a:srgbClr val="333333"/>
              </a:solidFill>
              <a:latin typeface="Arial" panose="020B0604020202020204" pitchFamily="34" charset="0"/>
              <a:cs typeface="Arial" panose="020B0604020202020204" pitchFamily="34" charset="0"/>
            </a:endParaRPr>
          </a:p>
          <a:p>
            <a:pPr algn="ctr"/>
            <a:r>
              <a:rPr lang="en-US" sz="2800" dirty="0">
                <a:solidFill>
                  <a:srgbClr val="333333"/>
                </a:solidFill>
                <a:latin typeface="Arial" panose="020B0604020202020204" pitchFamily="34" charset="0"/>
                <a:cs typeface="Arial" panose="020B0604020202020204" pitchFamily="34" charset="0"/>
              </a:rPr>
              <a:t>S</a:t>
            </a:r>
            <a:r>
              <a:rPr lang="en-US" sz="2800" b="0" i="0" dirty="0">
                <a:solidFill>
                  <a:srgbClr val="333333"/>
                </a:solidFill>
                <a:effectLst/>
                <a:latin typeface="Arial" panose="020B0604020202020204" pitchFamily="34" charset="0"/>
                <a:cs typeface="Arial" panose="020B0604020202020204" pitchFamily="34" charset="0"/>
              </a:rPr>
              <a:t>ummarizes evidence-based, positive, and proactive practices that support and respond to students’ social, emotional, and behavioral (SEB) needs in classrooms. </a:t>
            </a:r>
          </a:p>
          <a:p>
            <a:pPr algn="ct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9046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0429875" cy="844550"/>
          </a:xfrm>
        </p:spPr>
        <p:txBody>
          <a:bodyPr/>
          <a:lstStyle/>
          <a:p>
            <a:pPr algn="l"/>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extLst>
              <p:ext uri="{D42A27DB-BD31-4B8C-83A1-F6EECF244321}">
                <p14:modId xmlns:p14="http://schemas.microsoft.com/office/powerpoint/2010/main" val="2655560935"/>
              </p:ext>
            </p:extLst>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5" name="Picture 64">
            <a:extLst>
              <a:ext uri="{FF2B5EF4-FFF2-40B4-BE49-F238E27FC236}">
                <a16:creationId xmlns:a16="http://schemas.microsoft.com/office/drawing/2014/main" id="{A113C050-0845-3644-8BA1-380D00A9379F}"/>
              </a:ext>
            </a:extLst>
          </p:cNvPr>
          <p:cNvPicPr>
            <a:picLocks noChangeAspect="1"/>
          </p:cNvPicPr>
          <p:nvPr/>
        </p:nvPicPr>
        <p:blipFill rotWithShape="1">
          <a:blip r:embed="rId8"/>
          <a:srcRect l="15298" t="6738" r="15999" b="17357"/>
          <a:stretch/>
        </p:blipFill>
        <p:spPr>
          <a:xfrm>
            <a:off x="11648958" y="6273209"/>
            <a:ext cx="595140" cy="588170"/>
          </a:xfrm>
          <a:prstGeom prst="ellipse">
            <a:avLst/>
          </a:prstGeom>
          <a:ln w="19050">
            <a:solidFill>
              <a:schemeClr val="accent2">
                <a:lumMod val="50000"/>
              </a:schemeClr>
            </a:solidFill>
          </a:ln>
        </p:spPr>
      </p:pic>
      <p:sp>
        <p:nvSpPr>
          <p:cNvPr id="3" name="Right Arrow 2">
            <a:extLst>
              <a:ext uri="{FF2B5EF4-FFF2-40B4-BE49-F238E27FC236}">
                <a16:creationId xmlns:a16="http://schemas.microsoft.com/office/drawing/2014/main" id="{AD17F7C9-5BFD-CF41-ABBA-62DF5039F512}"/>
              </a:ext>
            </a:extLst>
          </p:cNvPr>
          <p:cNvSpPr/>
          <p:nvPr/>
        </p:nvSpPr>
        <p:spPr>
          <a:xfrm>
            <a:off x="2593145" y="1600292"/>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ight Arrow 12">
            <a:extLst>
              <a:ext uri="{FF2B5EF4-FFF2-40B4-BE49-F238E27FC236}">
                <a16:creationId xmlns:a16="http://schemas.microsoft.com/office/drawing/2014/main" id="{3C5A159A-766F-2D47-A5D1-132370A7769D}"/>
              </a:ext>
            </a:extLst>
          </p:cNvPr>
          <p:cNvSpPr/>
          <p:nvPr/>
        </p:nvSpPr>
        <p:spPr>
          <a:xfrm>
            <a:off x="5465886" y="1527224"/>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0E9B0C44-D2D0-264F-86C3-D9F22B78E745}"/>
              </a:ext>
            </a:extLst>
          </p:cNvPr>
          <p:cNvSpPr/>
          <p:nvPr/>
        </p:nvSpPr>
        <p:spPr>
          <a:xfrm>
            <a:off x="8690738" y="1561610"/>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31130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162179" y="152400"/>
            <a:ext cx="10515600" cy="845600"/>
          </a:xfrm>
        </p:spPr>
        <p:txBody>
          <a:bodyPr/>
          <a:lstStyle/>
          <a:p>
            <a:pPr algn="l"/>
            <a:r>
              <a:rPr lang="en-US" b="1" dirty="0">
                <a:solidFill>
                  <a:schemeClr val="accent6">
                    <a:lumMod val="50000"/>
                  </a:schemeClr>
                </a:solidFill>
              </a:rPr>
              <a:t>NEPBIS SCHOOL-WIDE TRAINING MODEL</a:t>
            </a:r>
          </a:p>
        </p:txBody>
      </p:sp>
      <p:graphicFrame>
        <p:nvGraphicFramePr>
          <p:cNvPr id="7" name="Diagram 6">
            <a:extLst>
              <a:ext uri="{FF2B5EF4-FFF2-40B4-BE49-F238E27FC236}">
                <a16:creationId xmlns:a16="http://schemas.microsoft.com/office/drawing/2014/main" id="{40719751-A1D6-254D-9C15-02DAD8E5F7D5}"/>
              </a:ext>
            </a:extLst>
          </p:cNvPr>
          <p:cNvGraphicFramePr/>
          <p:nvPr/>
        </p:nvGraphicFramePr>
        <p:xfrm>
          <a:off x="151669" y="886878"/>
          <a:ext cx="11888662" cy="5971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710E057-0E39-5848-96D1-A7D52A06BD60}"/>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378742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FD647-CC52-C948-B7F2-8BABA61D5ACC}"/>
              </a:ext>
            </a:extLst>
          </p:cNvPr>
          <p:cNvPicPr>
            <a:picLocks noChangeAspect="1"/>
          </p:cNvPicPr>
          <p:nvPr/>
        </p:nvPicPr>
        <p:blipFill>
          <a:blip r:embed="rId3"/>
          <a:stretch>
            <a:fillRect/>
          </a:stretch>
        </p:blipFill>
        <p:spPr>
          <a:xfrm>
            <a:off x="318052" y="448153"/>
            <a:ext cx="11290852" cy="6105003"/>
          </a:xfrm>
          <a:prstGeom prst="rect">
            <a:avLst/>
          </a:prstGeom>
          <a:ln>
            <a:solidFill>
              <a:schemeClr val="tx1"/>
            </a:solidFill>
          </a:ln>
        </p:spPr>
      </p:pic>
    </p:spTree>
    <p:extLst>
      <p:ext uri="{BB962C8B-B14F-4D97-AF65-F5344CB8AC3E}">
        <p14:creationId xmlns:p14="http://schemas.microsoft.com/office/powerpoint/2010/main" val="40683671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037016A5-DADF-C34D-A041-5B1821B2920D}"/>
              </a:ext>
            </a:extLst>
          </p:cNvPr>
          <p:cNvGraphicFramePr/>
          <p:nvPr>
            <p:extLst>
              <p:ext uri="{D42A27DB-BD31-4B8C-83A1-F6EECF244321}">
                <p14:modId xmlns:p14="http://schemas.microsoft.com/office/powerpoint/2010/main" val="3516376494"/>
              </p:ext>
            </p:extLst>
          </p:nvPr>
        </p:nvGraphicFramePr>
        <p:xfrm>
          <a:off x="167639" y="532761"/>
          <a:ext cx="5928361"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969717" y="1127454"/>
            <a:ext cx="894470" cy="571438"/>
          </a:xfrm>
          <a:prstGeom prst="rightArrow">
            <a:avLst/>
          </a:prstGeom>
          <a:solidFill>
            <a:schemeClr val="tx2">
              <a:lumMod val="20000"/>
              <a:lumOff val="80000"/>
            </a:schemeClr>
          </a:solidFill>
          <a:ln w="28575">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20" name="Picture 19">
            <a:extLst>
              <a:ext uri="{FF2B5EF4-FFF2-40B4-BE49-F238E27FC236}">
                <a16:creationId xmlns:a16="http://schemas.microsoft.com/office/drawing/2014/main" id="{47783AE2-D773-4047-A793-059948F705FD}"/>
              </a:ext>
            </a:extLst>
          </p:cNvPr>
          <p:cNvPicPr>
            <a:picLocks noChangeAspect="1"/>
          </p:cNvPicPr>
          <p:nvPr/>
        </p:nvPicPr>
        <p:blipFill>
          <a:blip r:embed="rId8"/>
          <a:stretch>
            <a:fillRect/>
          </a:stretch>
        </p:blipFill>
        <p:spPr>
          <a:xfrm>
            <a:off x="6263639" y="2190116"/>
            <a:ext cx="3988448" cy="3214675"/>
          </a:xfrm>
          <a:prstGeom prst="ellipse">
            <a:avLst/>
          </a:prstGeom>
        </p:spPr>
      </p:pic>
      <p:pic>
        <p:nvPicPr>
          <p:cNvPr id="19" name="Picture 18">
            <a:extLst>
              <a:ext uri="{FF2B5EF4-FFF2-40B4-BE49-F238E27FC236}">
                <a16:creationId xmlns:a16="http://schemas.microsoft.com/office/drawing/2014/main" id="{C5D87969-1E3F-CD45-9A79-9C1B15A045F8}"/>
              </a:ext>
            </a:extLst>
          </p:cNvPr>
          <p:cNvPicPr>
            <a:picLocks noChangeAspect="1"/>
          </p:cNvPicPr>
          <p:nvPr/>
        </p:nvPicPr>
        <p:blipFill>
          <a:blip r:embed="rId9"/>
          <a:stretch>
            <a:fillRect/>
          </a:stretch>
        </p:blipFill>
        <p:spPr>
          <a:xfrm>
            <a:off x="9990032" y="3014092"/>
            <a:ext cx="2005938" cy="2869253"/>
          </a:xfrm>
          <a:prstGeom prst="rect">
            <a:avLst/>
          </a:prstGeom>
        </p:spPr>
      </p:pic>
      <p:sp>
        <p:nvSpPr>
          <p:cNvPr id="2" name="Rounded Rectangle 1">
            <a:extLst>
              <a:ext uri="{FF2B5EF4-FFF2-40B4-BE49-F238E27FC236}">
                <a16:creationId xmlns:a16="http://schemas.microsoft.com/office/drawing/2014/main" id="{80AAECAF-EA71-EBF8-089B-4E1C334F2BEE}"/>
              </a:ext>
            </a:extLst>
          </p:cNvPr>
          <p:cNvSpPr/>
          <p:nvPr/>
        </p:nvSpPr>
        <p:spPr>
          <a:xfrm>
            <a:off x="0" y="6100060"/>
            <a:ext cx="12156380" cy="77035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a:t>Some of these strategies were already discussed! </a:t>
            </a:r>
          </a:p>
        </p:txBody>
      </p:sp>
      <p:pic>
        <p:nvPicPr>
          <p:cNvPr id="8" name="Picture 7">
            <a:extLst>
              <a:ext uri="{FF2B5EF4-FFF2-40B4-BE49-F238E27FC236}">
                <a16:creationId xmlns:a16="http://schemas.microsoft.com/office/drawing/2014/main" id="{83909390-8224-CCD1-8AB4-F829D57C07FB}"/>
              </a:ext>
            </a:extLst>
          </p:cNvPr>
          <p:cNvPicPr>
            <a:picLocks noChangeAspect="1"/>
          </p:cNvPicPr>
          <p:nvPr/>
        </p:nvPicPr>
        <p:blipFill>
          <a:blip r:embed="rId10"/>
          <a:stretch>
            <a:fillRect/>
          </a:stretch>
        </p:blipFill>
        <p:spPr>
          <a:xfrm>
            <a:off x="11276934" y="6069085"/>
            <a:ext cx="879446" cy="788915"/>
          </a:xfrm>
          <a:prstGeom prst="ellipse">
            <a:avLst/>
          </a:prstGeom>
          <a:ln w="19050">
            <a:solidFill>
              <a:schemeClr val="accent2">
                <a:lumMod val="50000"/>
              </a:schemeClr>
            </a:solidFill>
          </a:ln>
        </p:spPr>
      </p:pic>
      <p:pic>
        <p:nvPicPr>
          <p:cNvPr id="15" name="Picture 14">
            <a:extLst>
              <a:ext uri="{FF2B5EF4-FFF2-40B4-BE49-F238E27FC236}">
                <a16:creationId xmlns:a16="http://schemas.microsoft.com/office/drawing/2014/main" id="{49E34C44-484C-E74B-91EB-91DA7D471340}"/>
              </a:ext>
            </a:extLst>
          </p:cNvPr>
          <p:cNvPicPr>
            <a:picLocks noChangeAspect="1"/>
          </p:cNvPicPr>
          <p:nvPr/>
        </p:nvPicPr>
        <p:blipFill>
          <a:blip r:embed="rId11"/>
          <a:stretch>
            <a:fillRect/>
          </a:stretch>
        </p:blipFill>
        <p:spPr>
          <a:xfrm>
            <a:off x="8462509" y="335606"/>
            <a:ext cx="3439044" cy="2155134"/>
          </a:xfrm>
          <a:prstGeom prst="rect">
            <a:avLst/>
          </a:prstGeom>
          <a:ln>
            <a:solidFill>
              <a:schemeClr val="tx1"/>
            </a:solidFill>
          </a:ln>
        </p:spPr>
      </p:pic>
    </p:spTree>
    <p:extLst>
      <p:ext uri="{BB962C8B-B14F-4D97-AF65-F5344CB8AC3E}">
        <p14:creationId xmlns:p14="http://schemas.microsoft.com/office/powerpoint/2010/main" val="41563602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2A8A5C58-45BE-4A4D-9CDE-679137BE3804}"/>
              </a:ext>
            </a:extLst>
          </p:cNvPr>
          <p:cNvGraphicFramePr/>
          <p:nvPr>
            <p:extLst>
              <p:ext uri="{D42A27DB-BD31-4B8C-83A1-F6EECF244321}">
                <p14:modId xmlns:p14="http://schemas.microsoft.com/office/powerpoint/2010/main" val="959590214"/>
              </p:ext>
            </p:extLst>
          </p:nvPr>
        </p:nvGraphicFramePr>
        <p:xfrm>
          <a:off x="167639" y="707886"/>
          <a:ext cx="5928361"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843740" y="1588066"/>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5BD7D9C1-75A2-024A-9020-40054BF22C29}"/>
              </a:ext>
            </a:extLst>
          </p:cNvPr>
          <p:cNvSpPr txBox="1"/>
          <p:nvPr/>
        </p:nvSpPr>
        <p:spPr>
          <a:xfrm>
            <a:off x="167639" y="0"/>
            <a:ext cx="8153514" cy="707886"/>
          </a:xfrm>
          <a:prstGeom prst="rect">
            <a:avLst/>
          </a:prstGeom>
          <a:noFill/>
        </p:spPr>
        <p:txBody>
          <a:bodyPr wrap="none" rtlCol="0">
            <a:spAutoFit/>
          </a:bodyPr>
          <a:lstStyle/>
          <a:p>
            <a:r>
              <a:rPr lang="en-US" sz="4000" b="1" dirty="0"/>
              <a:t>3 Key Positive and Proactive Practices</a:t>
            </a:r>
          </a:p>
        </p:txBody>
      </p:sp>
      <p:sp>
        <p:nvSpPr>
          <p:cNvPr id="6" name="TextBox 5">
            <a:extLst>
              <a:ext uri="{FF2B5EF4-FFF2-40B4-BE49-F238E27FC236}">
                <a16:creationId xmlns:a16="http://schemas.microsoft.com/office/drawing/2014/main" id="{CD0BEC2A-0061-6040-84D6-754E02AC3085}"/>
              </a:ext>
            </a:extLst>
          </p:cNvPr>
          <p:cNvSpPr txBox="1"/>
          <p:nvPr/>
        </p:nvSpPr>
        <p:spPr>
          <a:xfrm>
            <a:off x="6913857" y="2836742"/>
            <a:ext cx="5054849" cy="3123932"/>
          </a:xfrm>
          <a:prstGeom prst="rect">
            <a:avLst/>
          </a:prstGeom>
          <a:solidFill>
            <a:schemeClr val="bg1"/>
          </a:solidFill>
          <a:ln>
            <a:solidFill>
              <a:srgbClr val="061DB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514350" indent="-514350">
              <a:buFont typeface="+mj-lt"/>
              <a:buAutoNum type="arabicPeriod"/>
            </a:pPr>
            <a:endParaRPr lang="en-US" sz="2800" dirty="0"/>
          </a:p>
          <a:p>
            <a:pPr marL="514350" indent="-514350">
              <a:spcAft>
                <a:spcPts val="1800"/>
              </a:spcAft>
              <a:buFont typeface="+mj-lt"/>
              <a:buAutoNum type="arabicPeriod"/>
            </a:pPr>
            <a:r>
              <a:rPr lang="en-US" sz="3200" dirty="0"/>
              <a:t>Prompts</a:t>
            </a:r>
          </a:p>
          <a:p>
            <a:pPr marL="514350" indent="-514350">
              <a:spcAft>
                <a:spcPts val="1800"/>
              </a:spcAft>
              <a:buFont typeface="+mj-lt"/>
              <a:buAutoNum type="arabicPeriod"/>
            </a:pPr>
            <a:r>
              <a:rPr lang="en-US" sz="3200" dirty="0"/>
              <a:t>Opportunities to Respond</a:t>
            </a:r>
          </a:p>
          <a:p>
            <a:pPr marL="514350" indent="-514350">
              <a:spcAft>
                <a:spcPts val="1800"/>
              </a:spcAft>
              <a:buFont typeface="+mj-lt"/>
              <a:buAutoNum type="arabicPeriod"/>
            </a:pPr>
            <a:r>
              <a:rPr lang="en-US" sz="3200" dirty="0"/>
              <a:t>Specific Praise</a:t>
            </a:r>
          </a:p>
          <a:p>
            <a:pPr marL="514350" indent="-514350">
              <a:buFont typeface="+mj-lt"/>
              <a:buAutoNum type="arabicPeriod"/>
            </a:pPr>
            <a:endParaRPr lang="en-US" sz="2800" dirty="0"/>
          </a:p>
        </p:txBody>
      </p:sp>
      <p:sp>
        <p:nvSpPr>
          <p:cNvPr id="7" name="Rounded Rectangle 6">
            <a:extLst>
              <a:ext uri="{FF2B5EF4-FFF2-40B4-BE49-F238E27FC236}">
                <a16:creationId xmlns:a16="http://schemas.microsoft.com/office/drawing/2014/main" id="{149ED2E1-E239-45DA-E8BE-8D8ABD128CC5}"/>
              </a:ext>
            </a:extLst>
          </p:cNvPr>
          <p:cNvSpPr/>
          <p:nvPr/>
        </p:nvSpPr>
        <p:spPr>
          <a:xfrm>
            <a:off x="9172674" y="353943"/>
            <a:ext cx="2851687" cy="181518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a:t>Let’s introduce a few others!</a:t>
            </a:r>
          </a:p>
        </p:txBody>
      </p:sp>
    </p:spTree>
    <p:extLst>
      <p:ext uri="{BB962C8B-B14F-4D97-AF65-F5344CB8AC3E}">
        <p14:creationId xmlns:p14="http://schemas.microsoft.com/office/powerpoint/2010/main" val="16474662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p:txBody>
          <a:bodyPr/>
          <a:lstStyle/>
          <a:p>
            <a:r>
              <a:rPr lang="en-US" dirty="0"/>
              <a:t>Prompts</a:t>
            </a:r>
          </a:p>
        </p:txBody>
      </p:sp>
    </p:spTree>
    <p:extLst>
      <p:ext uri="{BB962C8B-B14F-4D97-AF65-F5344CB8AC3E}">
        <p14:creationId xmlns:p14="http://schemas.microsoft.com/office/powerpoint/2010/main" val="18293504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16" name="Oval Callout 15">
            <a:extLst>
              <a:ext uri="{FF2B5EF4-FFF2-40B4-BE49-F238E27FC236}">
                <a16:creationId xmlns:a16="http://schemas.microsoft.com/office/drawing/2014/main" id="{8BA7AF43-C974-5E44-BE71-2D860F812DF9}"/>
              </a:ext>
            </a:extLst>
          </p:cNvPr>
          <p:cNvSpPr/>
          <p:nvPr/>
        </p:nvSpPr>
        <p:spPr>
          <a:xfrm>
            <a:off x="1687421" y="3136589"/>
            <a:ext cx="9361579" cy="2395357"/>
          </a:xfrm>
          <a:prstGeom prst="wedgeEllipseCallout">
            <a:avLst>
              <a:gd name="adj1" fmla="val -48359"/>
              <a:gd name="adj2" fmla="val 83651"/>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FDA3961A-DECB-4A42-ADA9-CE8FA50C7745}"/>
              </a:ext>
            </a:extLst>
          </p:cNvPr>
          <p:cNvSpPr txBox="1"/>
          <p:nvPr/>
        </p:nvSpPr>
        <p:spPr>
          <a:xfrm>
            <a:off x="474423" y="358914"/>
            <a:ext cx="2786743" cy="707886"/>
          </a:xfrm>
          <a:prstGeom prst="rect">
            <a:avLst/>
          </a:prstGeom>
          <a:noFill/>
        </p:spPr>
        <p:txBody>
          <a:bodyPr wrap="square" rtlCol="0">
            <a:spAutoFit/>
          </a:bodyPr>
          <a:lstStyle/>
          <a:p>
            <a:pPr>
              <a:defRPr/>
            </a:pPr>
            <a:r>
              <a:rPr lang="en-US" sz="4000" b="1" dirty="0">
                <a:solidFill>
                  <a:schemeClr val="accent6">
                    <a:lumMod val="50000"/>
                  </a:schemeClr>
                </a:solidFill>
                <a:latin typeface="Calibri" panose="020F0502020204030204" pitchFamily="34" charset="0"/>
                <a:cs typeface="Calibri" panose="020F0502020204030204" pitchFamily="34" charset="0"/>
              </a:rPr>
              <a:t>What is it? </a:t>
            </a:r>
          </a:p>
        </p:txBody>
      </p:sp>
      <p:sp>
        <p:nvSpPr>
          <p:cNvPr id="8" name="TextBox 7">
            <a:extLst>
              <a:ext uri="{FF2B5EF4-FFF2-40B4-BE49-F238E27FC236}">
                <a16:creationId xmlns:a16="http://schemas.microsoft.com/office/drawing/2014/main" id="{284F4822-4445-A24D-93EA-9BCD0DB38582}"/>
              </a:ext>
            </a:extLst>
          </p:cNvPr>
          <p:cNvSpPr txBox="1"/>
          <p:nvPr/>
        </p:nvSpPr>
        <p:spPr>
          <a:xfrm>
            <a:off x="474423" y="1326054"/>
            <a:ext cx="10433956" cy="1569660"/>
          </a:xfrm>
          <a:prstGeom prst="rect">
            <a:avLst/>
          </a:prstGeom>
          <a:noFill/>
          <a:ln w="571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 </a:t>
            </a:r>
            <a:r>
              <a:rPr kumimoji="0" lang="en-US" sz="3200" b="1" i="1"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verbal prompt </a:t>
            </a:r>
            <a:r>
              <a:rPr kumimoji="0" lang="en-US" sz="32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is a reminder of previously taught behaviors, delivered before the behavior, that explicitly states the expected behavior. </a:t>
            </a:r>
          </a:p>
        </p:txBody>
      </p:sp>
      <p:sp>
        <p:nvSpPr>
          <p:cNvPr id="10" name="Rectangle 3">
            <a:extLst>
              <a:ext uri="{FF2B5EF4-FFF2-40B4-BE49-F238E27FC236}">
                <a16:creationId xmlns:a16="http://schemas.microsoft.com/office/drawing/2014/main" id="{949B7387-280C-DD46-876E-4B930F859E8F}"/>
              </a:ext>
            </a:extLst>
          </p:cNvPr>
          <p:cNvSpPr txBox="1">
            <a:spLocks noChangeArrowheads="1"/>
          </p:cNvSpPr>
          <p:nvPr/>
        </p:nvSpPr>
        <p:spPr>
          <a:xfrm>
            <a:off x="4039995" y="3467100"/>
            <a:ext cx="7009005" cy="2807125"/>
          </a:xfrm>
          <a:prstGeom prst="rect">
            <a:avLst/>
          </a:prstGeom>
          <a:ln w="57150">
            <a:noFill/>
          </a:ln>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85750" indent="-285750">
              <a:spcBef>
                <a:spcPct val="0"/>
              </a:spcBef>
              <a:buFont typeface="Arial" panose="020B0604020202020204" pitchFamily="34" charset="0"/>
              <a:buChar char="•"/>
              <a:defRPr/>
            </a:pPr>
            <a:r>
              <a:rPr lang="en-US" kern="1200" dirty="0">
                <a:solidFill>
                  <a:schemeClr val="tx1"/>
                </a:solidFill>
                <a:ea typeface="ＭＳ Ｐゴシック" pitchFamily="-107" charset="-128"/>
              </a:rPr>
              <a:t>Delivered </a:t>
            </a:r>
            <a:r>
              <a:rPr lang="en-US" b="1" kern="1200" dirty="0">
                <a:solidFill>
                  <a:schemeClr val="tx1"/>
                </a:solidFill>
                <a:ea typeface="ＭＳ Ｐゴシック" pitchFamily="-107" charset="-128"/>
              </a:rPr>
              <a:t>before</a:t>
            </a:r>
            <a:r>
              <a:rPr lang="en-US" kern="1200" dirty="0">
                <a:solidFill>
                  <a:schemeClr val="tx1"/>
                </a:solidFill>
                <a:ea typeface="ＭＳ Ｐゴシック" pitchFamily="-107" charset="-128"/>
              </a:rPr>
              <a:t> behavior</a:t>
            </a:r>
          </a:p>
          <a:p>
            <a:pPr marL="285750" indent="-285750">
              <a:spcBef>
                <a:spcPct val="0"/>
              </a:spcBef>
              <a:buFont typeface="Arial" panose="020B0604020202020204" pitchFamily="34" charset="0"/>
              <a:buChar char="•"/>
              <a:defRPr/>
            </a:pPr>
            <a:endParaRPr lang="en-US" sz="600" kern="1200" dirty="0">
              <a:solidFill>
                <a:schemeClr val="tx1"/>
              </a:solidFill>
              <a:ea typeface="ＭＳ Ｐゴシック" pitchFamily="-107" charset="-128"/>
            </a:endParaRPr>
          </a:p>
          <a:p>
            <a:pPr marL="285750" indent="-285750">
              <a:spcBef>
                <a:spcPct val="0"/>
              </a:spcBef>
              <a:buFont typeface="Arial" panose="020B0604020202020204" pitchFamily="34" charset="0"/>
              <a:buChar char="•"/>
              <a:defRPr/>
            </a:pPr>
            <a:r>
              <a:rPr lang="en-US" b="1" kern="1200" dirty="0">
                <a:solidFill>
                  <a:schemeClr val="tx1"/>
                </a:solidFill>
                <a:ea typeface="ＭＳ Ｐゴシック" pitchFamily="-107" charset="-128"/>
              </a:rPr>
              <a:t>State</a:t>
            </a:r>
            <a:r>
              <a:rPr lang="en-US" kern="1200" dirty="0">
                <a:solidFill>
                  <a:schemeClr val="tx1"/>
                </a:solidFill>
                <a:ea typeface="ＭＳ Ｐゴシック" pitchFamily="-107" charset="-128"/>
              </a:rPr>
              <a:t> expected behavior</a:t>
            </a:r>
          </a:p>
          <a:p>
            <a:pPr marL="285750" indent="-285750">
              <a:spcBef>
                <a:spcPct val="0"/>
              </a:spcBef>
              <a:buFont typeface="Arial" panose="020B0604020202020204" pitchFamily="34" charset="0"/>
              <a:buChar char="•"/>
              <a:defRPr/>
            </a:pPr>
            <a:endParaRPr lang="en-US" sz="600" kern="1200" dirty="0">
              <a:solidFill>
                <a:schemeClr val="tx1"/>
              </a:solidFill>
              <a:ea typeface="ＭＳ Ｐゴシック" pitchFamily="-107" charset="-128"/>
            </a:endParaRPr>
          </a:p>
          <a:p>
            <a:pPr marL="285750" indent="-285750">
              <a:spcBef>
                <a:spcPct val="0"/>
              </a:spcBef>
              <a:buFont typeface="Arial" panose="020B0604020202020204" pitchFamily="34" charset="0"/>
              <a:buChar char="•"/>
              <a:defRPr/>
            </a:pPr>
            <a:r>
              <a:rPr lang="en-US" kern="1200" dirty="0">
                <a:solidFill>
                  <a:schemeClr val="tx1"/>
                </a:solidFill>
                <a:ea typeface="ＭＳ Ｐゴシック" pitchFamily="-107" charset="-128"/>
              </a:rPr>
              <a:t>Reminder of </a:t>
            </a:r>
            <a:r>
              <a:rPr lang="en-US" b="1" kern="1200" dirty="0">
                <a:solidFill>
                  <a:schemeClr val="tx1"/>
                </a:solidFill>
                <a:ea typeface="ＭＳ Ｐゴシック" pitchFamily="-107" charset="-128"/>
              </a:rPr>
              <a:t>previously taught </a:t>
            </a:r>
            <a:r>
              <a:rPr lang="en-US" kern="1200" dirty="0">
                <a:solidFill>
                  <a:schemeClr val="tx1"/>
                </a:solidFill>
                <a:ea typeface="ＭＳ Ｐゴシック" pitchFamily="-107" charset="-128"/>
              </a:rPr>
              <a:t>behaviors</a:t>
            </a:r>
            <a:endParaRPr lang="en-US" altLang="en-US" kern="0" dirty="0">
              <a:solidFill>
                <a:schemeClr val="tx1"/>
              </a:solidFill>
            </a:endParaRPr>
          </a:p>
          <a:p>
            <a:pPr marL="533400" indent="-533400"/>
            <a:endParaRPr lang="en-US" altLang="en-US" kern="0" dirty="0">
              <a:solidFill>
                <a:schemeClr val="tx1"/>
              </a:solidFill>
            </a:endParaRPr>
          </a:p>
        </p:txBody>
      </p:sp>
      <p:pic>
        <p:nvPicPr>
          <p:cNvPr id="17" name="Picture 16">
            <a:extLst>
              <a:ext uri="{FF2B5EF4-FFF2-40B4-BE49-F238E27FC236}">
                <a16:creationId xmlns:a16="http://schemas.microsoft.com/office/drawing/2014/main" id="{C8A5A919-0A39-B14D-914B-5BB74E006716}"/>
              </a:ext>
            </a:extLst>
          </p:cNvPr>
          <p:cNvPicPr>
            <a:picLocks noChangeAspect="1"/>
          </p:cNvPicPr>
          <p:nvPr/>
        </p:nvPicPr>
        <p:blipFill>
          <a:blip r:embed="rId3"/>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19444218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575AE15-AE0F-A445-82FD-A42044C6A2ED}"/>
              </a:ext>
            </a:extLst>
          </p:cNvPr>
          <p:cNvSpPr txBox="1"/>
          <p:nvPr/>
        </p:nvSpPr>
        <p:spPr>
          <a:xfrm>
            <a:off x="1724099" y="3870424"/>
            <a:ext cx="2873672" cy="338554"/>
          </a:xfrm>
          <a:prstGeom prst="rect">
            <a:avLst/>
          </a:prstGeom>
          <a:noFill/>
        </p:spPr>
        <p:txBody>
          <a:bodyPr wrap="none" rtlCol="0">
            <a:spAutoFit/>
          </a:bodyPr>
          <a:lstStyle/>
          <a:p>
            <a:pPr algn="ctr" fontAlgn="base">
              <a:spcBef>
                <a:spcPct val="0"/>
              </a:spcBef>
              <a:spcAft>
                <a:spcPct val="0"/>
              </a:spcAft>
              <a:defRPr/>
            </a:pPr>
            <a:r>
              <a:rPr lang="en-US" sz="1600" b="1" dirty="0">
                <a:solidFill>
                  <a:srgbClr val="FFFFFF"/>
                </a:solidFill>
                <a:latin typeface="Arial" pitchFamily="-1" charset="0"/>
                <a:ea typeface="ＭＳ Ｐゴシック" pitchFamily="-107" charset="-128"/>
              </a:rPr>
              <a:t>McCormick Elementary, MD</a:t>
            </a:r>
          </a:p>
        </p:txBody>
      </p:sp>
      <p:sp>
        <p:nvSpPr>
          <p:cNvPr id="12" name="TextBox 11">
            <a:extLst>
              <a:ext uri="{FF2B5EF4-FFF2-40B4-BE49-F238E27FC236}">
                <a16:creationId xmlns:a16="http://schemas.microsoft.com/office/drawing/2014/main" id="{25A76735-E9FC-224F-9149-5BCB859E4A0A}"/>
              </a:ext>
            </a:extLst>
          </p:cNvPr>
          <p:cNvSpPr txBox="1"/>
          <p:nvPr/>
        </p:nvSpPr>
        <p:spPr>
          <a:xfrm>
            <a:off x="69354" y="1657173"/>
            <a:ext cx="2432550" cy="954107"/>
          </a:xfrm>
          <a:prstGeom prst="rect">
            <a:avLst/>
          </a:prstGeom>
          <a:noFill/>
        </p:spPr>
        <p:txBody>
          <a:bodyPr wrap="square" rtlCol="0">
            <a:spAutoFit/>
          </a:bodyPr>
          <a:lstStyle/>
          <a:p>
            <a:pPr algn="ctr" fontAlgn="base">
              <a:spcBef>
                <a:spcPct val="0"/>
              </a:spcBef>
              <a:spcAft>
                <a:spcPct val="0"/>
              </a:spcAft>
              <a:defRPr/>
            </a:pPr>
            <a:r>
              <a:rPr lang="en-US" sz="2800" b="1" dirty="0">
                <a:solidFill>
                  <a:schemeClr val="accent6">
                    <a:lumMod val="50000"/>
                  </a:schemeClr>
                </a:solidFill>
                <a:latin typeface="Arial" pitchFamily="-1" charset="0"/>
                <a:ea typeface="ＭＳ Ｐゴシック" pitchFamily="-107" charset="-128"/>
              </a:rPr>
              <a:t>Verbal reminders</a:t>
            </a:r>
          </a:p>
        </p:txBody>
      </p:sp>
      <p:pic>
        <p:nvPicPr>
          <p:cNvPr id="13" name="Picture 12">
            <a:extLst>
              <a:ext uri="{FF2B5EF4-FFF2-40B4-BE49-F238E27FC236}">
                <a16:creationId xmlns:a16="http://schemas.microsoft.com/office/drawing/2014/main" id="{B9C9EBE1-476A-0E4B-9D3A-3A3D423A5917}"/>
              </a:ext>
            </a:extLst>
          </p:cNvPr>
          <p:cNvPicPr>
            <a:picLocks noChangeAspect="1"/>
          </p:cNvPicPr>
          <p:nvPr/>
        </p:nvPicPr>
        <p:blipFill>
          <a:blip r:embed="rId3"/>
          <a:stretch>
            <a:fillRect/>
          </a:stretch>
        </p:blipFill>
        <p:spPr>
          <a:xfrm>
            <a:off x="69354" y="3185303"/>
            <a:ext cx="3600890" cy="2700667"/>
          </a:xfrm>
          <a:prstGeom prst="rect">
            <a:avLst/>
          </a:prstGeom>
          <a:ln w="57150">
            <a:solidFill>
              <a:schemeClr val="bg1"/>
            </a:solidFill>
          </a:ln>
        </p:spPr>
      </p:pic>
      <p:sp>
        <p:nvSpPr>
          <p:cNvPr id="2" name="Title 1">
            <a:extLst>
              <a:ext uri="{FF2B5EF4-FFF2-40B4-BE49-F238E27FC236}">
                <a16:creationId xmlns:a16="http://schemas.microsoft.com/office/drawing/2014/main" id="{78E2A346-B4AE-E441-B6BD-BBD5287A42E1}"/>
              </a:ext>
            </a:extLst>
          </p:cNvPr>
          <p:cNvSpPr>
            <a:spLocks noGrp="1"/>
          </p:cNvSpPr>
          <p:nvPr>
            <p:ph type="title"/>
          </p:nvPr>
        </p:nvSpPr>
        <p:spPr>
          <a:xfrm>
            <a:off x="447589" y="286909"/>
            <a:ext cx="9378000" cy="845600"/>
          </a:xfrm>
        </p:spPr>
        <p:txBody>
          <a:bodyPr/>
          <a:lstStyle/>
          <a:p>
            <a:r>
              <a:rPr lang="en-US" sz="4000" dirty="0"/>
              <a:t>Classroom Prompt Examples</a:t>
            </a:r>
          </a:p>
        </p:txBody>
      </p:sp>
      <p:sp>
        <p:nvSpPr>
          <p:cNvPr id="3" name="Rounded Rectangular Callout 2">
            <a:extLst>
              <a:ext uri="{FF2B5EF4-FFF2-40B4-BE49-F238E27FC236}">
                <a16:creationId xmlns:a16="http://schemas.microsoft.com/office/drawing/2014/main" id="{B4204226-01A3-0B48-B06C-FBA2DE130151}"/>
              </a:ext>
            </a:extLst>
          </p:cNvPr>
          <p:cNvSpPr/>
          <p:nvPr/>
        </p:nvSpPr>
        <p:spPr>
          <a:xfrm>
            <a:off x="3160935" y="3778026"/>
            <a:ext cx="2873671" cy="2822136"/>
          </a:xfrm>
          <a:prstGeom prst="wedgeRoundRectCallout">
            <a:avLst>
              <a:gd name="adj1" fmla="val -88582"/>
              <a:gd name="adj2" fmla="val 2657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n-US" sz="2800" b="1" dirty="0">
                <a:solidFill>
                  <a:schemeClr val="accent6">
                    <a:lumMod val="50000"/>
                  </a:schemeClr>
                </a:solidFill>
                <a:latin typeface="Calibri" panose="020F0502020204030204" pitchFamily="34" charset="0"/>
                <a:cs typeface="Calibri" panose="020F0502020204030204" pitchFamily="34" charset="0"/>
              </a:rPr>
              <a:t>“Remember to mute unless its your turn” </a:t>
            </a:r>
          </a:p>
        </p:txBody>
      </p:sp>
      <p:sp>
        <p:nvSpPr>
          <p:cNvPr id="15" name="Rounded Rectangular Callout 14">
            <a:extLst>
              <a:ext uri="{FF2B5EF4-FFF2-40B4-BE49-F238E27FC236}">
                <a16:creationId xmlns:a16="http://schemas.microsoft.com/office/drawing/2014/main" id="{8B5E5DCB-C048-1948-9955-4FBD255DB326}"/>
              </a:ext>
            </a:extLst>
          </p:cNvPr>
          <p:cNvSpPr/>
          <p:nvPr/>
        </p:nvSpPr>
        <p:spPr>
          <a:xfrm>
            <a:off x="3508912" y="972030"/>
            <a:ext cx="3382199" cy="2164270"/>
          </a:xfrm>
          <a:prstGeom prst="wedgeRoundRectCallout">
            <a:avLst>
              <a:gd name="adj1" fmla="val 74509"/>
              <a:gd name="adj2" fmla="val -1754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n-US" sz="2800" b="1" dirty="0">
                <a:solidFill>
                  <a:schemeClr val="accent6">
                    <a:lumMod val="50000"/>
                  </a:schemeClr>
                </a:solidFill>
                <a:latin typeface="Calibri" panose="020F0502020204030204" pitchFamily="34" charset="0"/>
                <a:cs typeface="Calibri" panose="020F0502020204030204" pitchFamily="34" charset="0"/>
              </a:rPr>
              <a:t>“As you head out, remember to use talk quietly in the hallway."</a:t>
            </a:r>
          </a:p>
        </p:txBody>
      </p:sp>
      <p:pic>
        <p:nvPicPr>
          <p:cNvPr id="6146" name="Picture 2" descr="477 Students Leaving Classroom Stock Photos, Pictures &amp; Royalty-Free Images  - iStock">
            <a:extLst>
              <a:ext uri="{FF2B5EF4-FFF2-40B4-BE49-F238E27FC236}">
                <a16:creationId xmlns:a16="http://schemas.microsoft.com/office/drawing/2014/main" id="{0DE9417F-14BB-2A45-825B-6808995A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100" y="605564"/>
            <a:ext cx="4177310" cy="26758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3 Powerful Ways Teaching Makes a Lifelong Impact on Students | Teach For  America">
            <a:extLst>
              <a:ext uri="{FF2B5EF4-FFF2-40B4-BE49-F238E27FC236}">
                <a16:creationId xmlns:a16="http://schemas.microsoft.com/office/drawing/2014/main" id="{6F1E9929-7393-EF4D-9134-1EC07C72D8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335"/>
          <a:stretch/>
        </p:blipFill>
        <p:spPr bwMode="auto">
          <a:xfrm>
            <a:off x="9825589" y="3600076"/>
            <a:ext cx="2347518" cy="257617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a:extLst>
              <a:ext uri="{FF2B5EF4-FFF2-40B4-BE49-F238E27FC236}">
                <a16:creationId xmlns:a16="http://schemas.microsoft.com/office/drawing/2014/main" id="{F5D5FD15-EE34-0948-9EC4-1F997E667D31}"/>
              </a:ext>
            </a:extLst>
          </p:cNvPr>
          <p:cNvSpPr/>
          <p:nvPr/>
        </p:nvSpPr>
        <p:spPr>
          <a:xfrm>
            <a:off x="6761825" y="3966542"/>
            <a:ext cx="2873671" cy="2822136"/>
          </a:xfrm>
          <a:prstGeom prst="wedgeRoundRectCallout">
            <a:avLst>
              <a:gd name="adj1" fmla="val 86428"/>
              <a:gd name="adj2" fmla="val 2900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n-US" sz="2800" b="1" dirty="0">
                <a:solidFill>
                  <a:schemeClr val="accent6">
                    <a:lumMod val="50000"/>
                  </a:schemeClr>
                </a:solidFill>
                <a:latin typeface="Calibri" panose="020F0502020204030204" pitchFamily="34" charset="0"/>
                <a:cs typeface="Calibri" panose="020F0502020204030204" pitchFamily="34" charset="0"/>
              </a:rPr>
              <a:t>“Remember to read to yourself” </a:t>
            </a:r>
          </a:p>
        </p:txBody>
      </p:sp>
      <p:pic>
        <p:nvPicPr>
          <p:cNvPr id="17" name="Picture 16">
            <a:extLst>
              <a:ext uri="{FF2B5EF4-FFF2-40B4-BE49-F238E27FC236}">
                <a16:creationId xmlns:a16="http://schemas.microsoft.com/office/drawing/2014/main" id="{748B66E4-41F1-5F42-A16E-B753B297FC13}"/>
              </a:ext>
            </a:extLst>
          </p:cNvPr>
          <p:cNvPicPr>
            <a:picLocks noChangeAspect="1"/>
          </p:cNvPicPr>
          <p:nvPr/>
        </p:nvPicPr>
        <p:blipFill rotWithShape="1">
          <a:blip r:embed="rId6"/>
          <a:srcRect l="6733" t="15855" r="11160"/>
          <a:stretch/>
        </p:blipFill>
        <p:spPr>
          <a:xfrm>
            <a:off x="11452859" y="6248960"/>
            <a:ext cx="620319" cy="609040"/>
          </a:xfrm>
          <a:prstGeom prst="ellipse">
            <a:avLst/>
          </a:prstGeom>
          <a:ln w="19050">
            <a:solidFill>
              <a:schemeClr val="accent2">
                <a:lumMod val="50000"/>
              </a:schemeClr>
            </a:solidFill>
          </a:ln>
        </p:spPr>
      </p:pic>
    </p:spTree>
    <p:extLst>
      <p:ext uri="{BB962C8B-B14F-4D97-AF65-F5344CB8AC3E}">
        <p14:creationId xmlns:p14="http://schemas.microsoft.com/office/powerpoint/2010/main" val="23698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FDC5-E560-A349-868A-E77E8C2CE773}"/>
              </a:ext>
            </a:extLst>
          </p:cNvPr>
          <p:cNvSpPr>
            <a:spLocks noGrp="1"/>
          </p:cNvSpPr>
          <p:nvPr>
            <p:ph type="title"/>
          </p:nvPr>
        </p:nvSpPr>
        <p:spPr/>
        <p:txBody>
          <a:bodyPr/>
          <a:lstStyle/>
          <a:p>
            <a:r>
              <a:rPr lang="en-US" dirty="0"/>
              <a:t>Classroom Prompt Examples</a:t>
            </a:r>
          </a:p>
        </p:txBody>
      </p:sp>
      <p:sp>
        <p:nvSpPr>
          <p:cNvPr id="3" name="Rectangle 2">
            <a:extLst>
              <a:ext uri="{FF2B5EF4-FFF2-40B4-BE49-F238E27FC236}">
                <a16:creationId xmlns:a16="http://schemas.microsoft.com/office/drawing/2014/main" id="{6C895616-E0CC-D644-916B-DE5AA3136985}"/>
              </a:ext>
            </a:extLst>
          </p:cNvPr>
          <p:cNvSpPr/>
          <p:nvPr/>
        </p:nvSpPr>
        <p:spPr>
          <a:xfrm>
            <a:off x="137561" y="1313063"/>
            <a:ext cx="3726180" cy="3931920"/>
          </a:xfrm>
          <a:prstGeom prst="rect">
            <a:avLst/>
          </a:prstGeom>
          <a:solidFill>
            <a:schemeClr val="accent5">
              <a:alpha val="10684"/>
            </a:schemeClr>
          </a:solidFill>
          <a:ln w="50800">
            <a:solidFill>
              <a:schemeClr val="accent5">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200" b="1" i="1" dirty="0"/>
              <a:t>WELCOME</a:t>
            </a:r>
            <a:r>
              <a:rPr lang="en-US" sz="2800" dirty="0"/>
              <a:t> </a:t>
            </a:r>
          </a:p>
          <a:p>
            <a:pPr algn="ctr"/>
            <a:endParaRPr lang="en-US" sz="1200" dirty="0"/>
          </a:p>
          <a:p>
            <a:pPr algn="ctr"/>
            <a:r>
              <a:rPr lang="en-US" sz="2800" dirty="0"/>
              <a:t>As you come in, </a:t>
            </a:r>
          </a:p>
          <a:p>
            <a:pPr algn="ctr"/>
            <a:r>
              <a:rPr lang="en-US" sz="2800" dirty="0"/>
              <a:t>did you remember:</a:t>
            </a:r>
          </a:p>
          <a:p>
            <a:pPr algn="ctr"/>
            <a:endParaRPr lang="en-US" sz="2800" dirty="0"/>
          </a:p>
          <a:p>
            <a:pPr marL="342900" indent="-342900" algn="ctr">
              <a:buFont typeface="Arial" panose="020B0604020202020204" pitchFamily="34" charset="0"/>
              <a:buChar char="•"/>
            </a:pPr>
            <a:r>
              <a:rPr lang="en-US" sz="2400" dirty="0"/>
              <a:t>something to write with?</a:t>
            </a:r>
          </a:p>
          <a:p>
            <a:pPr marL="342900" indent="-342900" algn="ctr">
              <a:buFont typeface="Arial" panose="020B0604020202020204" pitchFamily="34" charset="0"/>
              <a:buChar char="•"/>
            </a:pPr>
            <a:r>
              <a:rPr lang="en-US" sz="2400" dirty="0"/>
              <a:t>your homework?</a:t>
            </a:r>
          </a:p>
          <a:p>
            <a:pPr marL="342900" indent="-342900" algn="ctr">
              <a:buFont typeface="Arial" panose="020B0604020202020204" pitchFamily="34" charset="0"/>
              <a:buChar char="•"/>
            </a:pPr>
            <a:r>
              <a:rPr lang="en-US" sz="2400" dirty="0"/>
              <a:t>your planner?</a:t>
            </a:r>
          </a:p>
          <a:p>
            <a:pPr marL="342900" indent="-342900" algn="ctr">
              <a:buFont typeface="Arial" panose="020B0604020202020204" pitchFamily="34" charset="0"/>
              <a:buChar char="•"/>
            </a:pPr>
            <a:r>
              <a:rPr lang="en-US" sz="2400" dirty="0"/>
              <a:t>our textbook?</a:t>
            </a:r>
          </a:p>
          <a:p>
            <a:pPr algn="ctr"/>
            <a:endParaRPr lang="en-US" sz="2800" dirty="0"/>
          </a:p>
        </p:txBody>
      </p:sp>
      <p:pic>
        <p:nvPicPr>
          <p:cNvPr id="7172" name="Picture 4" descr="Science Safety Rules Posters in Primary Colors | Science safety, Science  safety rules, Science lab safety">
            <a:extLst>
              <a:ext uri="{FF2B5EF4-FFF2-40B4-BE49-F238E27FC236}">
                <a16:creationId xmlns:a16="http://schemas.microsoft.com/office/drawing/2014/main" id="{2890F92E-72F5-8048-AB38-2132F05BA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575" y="3126637"/>
            <a:ext cx="2489200" cy="32639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Ditching Our Distractions: The Importance of Active Listening">
            <a:extLst>
              <a:ext uri="{FF2B5EF4-FFF2-40B4-BE49-F238E27FC236}">
                <a16:creationId xmlns:a16="http://schemas.microsoft.com/office/drawing/2014/main" id="{8B6A285F-F117-F544-8FD3-1BD5939AC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180" y="3638871"/>
            <a:ext cx="3357384" cy="244379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Academics - Eastern Carver County Schools">
            <a:extLst>
              <a:ext uri="{FF2B5EF4-FFF2-40B4-BE49-F238E27FC236}">
                <a16:creationId xmlns:a16="http://schemas.microsoft.com/office/drawing/2014/main" id="{D8628706-3664-8B46-BD0A-64AC631F46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05" t="9224" r="15294" b="15040"/>
          <a:stretch/>
        </p:blipFill>
        <p:spPr bwMode="auto">
          <a:xfrm>
            <a:off x="7033556" y="781568"/>
            <a:ext cx="2677012" cy="28159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89469C-8912-9D4F-B1AD-23847D215EE6}"/>
              </a:ext>
            </a:extLst>
          </p:cNvPr>
          <p:cNvSpPr txBox="1"/>
          <p:nvPr/>
        </p:nvSpPr>
        <p:spPr>
          <a:xfrm>
            <a:off x="813349" y="5449247"/>
            <a:ext cx="2432550" cy="954107"/>
          </a:xfrm>
          <a:prstGeom prst="rect">
            <a:avLst/>
          </a:prstGeom>
          <a:noFill/>
        </p:spPr>
        <p:txBody>
          <a:bodyPr wrap="square" rtlCol="0">
            <a:spAutoFit/>
          </a:bodyPr>
          <a:lstStyle/>
          <a:p>
            <a:pPr algn="ctr" fontAlgn="base">
              <a:spcBef>
                <a:spcPct val="0"/>
              </a:spcBef>
              <a:spcAft>
                <a:spcPct val="0"/>
              </a:spcAft>
              <a:defRPr/>
            </a:pPr>
            <a:r>
              <a:rPr lang="en-US" sz="2800" b="1" dirty="0">
                <a:solidFill>
                  <a:schemeClr val="accent6">
                    <a:lumMod val="50000"/>
                  </a:schemeClr>
                </a:solidFill>
                <a:latin typeface="Arial" pitchFamily="-1" charset="0"/>
                <a:ea typeface="ＭＳ Ｐゴシック" pitchFamily="-107" charset="-128"/>
              </a:rPr>
              <a:t>Visual reminders</a:t>
            </a:r>
          </a:p>
        </p:txBody>
      </p:sp>
      <p:sp>
        <p:nvSpPr>
          <p:cNvPr id="13" name="TextBox 12">
            <a:extLst>
              <a:ext uri="{FF2B5EF4-FFF2-40B4-BE49-F238E27FC236}">
                <a16:creationId xmlns:a16="http://schemas.microsoft.com/office/drawing/2014/main" id="{D0353777-ED07-5C4E-90AA-2BE17D462877}"/>
              </a:ext>
            </a:extLst>
          </p:cNvPr>
          <p:cNvSpPr txBox="1"/>
          <p:nvPr/>
        </p:nvSpPr>
        <p:spPr>
          <a:xfrm>
            <a:off x="9725801" y="2374656"/>
            <a:ext cx="2432550" cy="954107"/>
          </a:xfrm>
          <a:prstGeom prst="rect">
            <a:avLst/>
          </a:prstGeom>
          <a:noFill/>
        </p:spPr>
        <p:txBody>
          <a:bodyPr wrap="square" rtlCol="0">
            <a:spAutoFit/>
          </a:bodyPr>
          <a:lstStyle/>
          <a:p>
            <a:pPr algn="ctr" fontAlgn="base">
              <a:spcBef>
                <a:spcPct val="0"/>
              </a:spcBef>
              <a:spcAft>
                <a:spcPct val="0"/>
              </a:spcAft>
              <a:defRPr/>
            </a:pPr>
            <a:r>
              <a:rPr lang="en-US" sz="2800" b="1" dirty="0">
                <a:solidFill>
                  <a:schemeClr val="accent6">
                    <a:lumMod val="50000"/>
                  </a:schemeClr>
                </a:solidFill>
                <a:latin typeface="Arial" pitchFamily="-1" charset="0"/>
                <a:ea typeface="ＭＳ Ｐゴシック" pitchFamily="-107" charset="-128"/>
              </a:rPr>
              <a:t>Gestural reminders</a:t>
            </a:r>
          </a:p>
        </p:txBody>
      </p:sp>
      <p:pic>
        <p:nvPicPr>
          <p:cNvPr id="14" name="Picture 13">
            <a:extLst>
              <a:ext uri="{FF2B5EF4-FFF2-40B4-BE49-F238E27FC236}">
                <a16:creationId xmlns:a16="http://schemas.microsoft.com/office/drawing/2014/main" id="{600B61E7-BB0F-3B43-BCDD-0E31D091C455}"/>
              </a:ext>
            </a:extLst>
          </p:cNvPr>
          <p:cNvPicPr>
            <a:picLocks noChangeAspect="1"/>
          </p:cNvPicPr>
          <p:nvPr/>
        </p:nvPicPr>
        <p:blipFill rotWithShape="1">
          <a:blip r:embed="rId5"/>
          <a:srcRect l="6733" t="15855" r="11160"/>
          <a:stretch/>
        </p:blipFill>
        <p:spPr>
          <a:xfrm>
            <a:off x="11191935"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718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463323" y="2464964"/>
            <a:ext cx="4623024" cy="2344873"/>
          </a:xfrm>
        </p:spPr>
        <p:txBody>
          <a:bodyPr/>
          <a:lstStyle/>
          <a:p>
            <a:r>
              <a:rPr lang="en-US" dirty="0"/>
              <a:t>Opportunities to Respond</a:t>
            </a:r>
          </a:p>
        </p:txBody>
      </p:sp>
    </p:spTree>
    <p:extLst>
      <p:ext uri="{BB962C8B-B14F-4D97-AF65-F5344CB8AC3E}">
        <p14:creationId xmlns:p14="http://schemas.microsoft.com/office/powerpoint/2010/main" val="41163126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DA5CFE-838E-5F46-8DBD-E9F6CAD62E8A}"/>
              </a:ext>
            </a:extLst>
          </p:cNvPr>
          <p:cNvSpPr txBox="1"/>
          <p:nvPr/>
        </p:nvSpPr>
        <p:spPr>
          <a:xfrm>
            <a:off x="295520" y="218456"/>
            <a:ext cx="2786743" cy="1015663"/>
          </a:xfrm>
          <a:prstGeom prst="rect">
            <a:avLst/>
          </a:prstGeom>
          <a:noFill/>
        </p:spPr>
        <p:txBody>
          <a:bodyPr wrap="square" rtlCol="0">
            <a:spAutoFit/>
          </a:bodyPr>
          <a:lstStyle/>
          <a:p>
            <a:pPr algn="ctr">
              <a:defRPr/>
            </a:pPr>
            <a:r>
              <a:rPr lang="en-US" sz="4000" b="1" dirty="0">
                <a:solidFill>
                  <a:schemeClr val="accent6">
                    <a:lumMod val="50000"/>
                  </a:schemeClr>
                </a:solidFill>
                <a:latin typeface="Calibri" panose="020F0502020204030204" pitchFamily="34" charset="0"/>
                <a:cs typeface="Calibri" panose="020F0502020204030204" pitchFamily="34" charset="0"/>
              </a:rPr>
              <a:t>What is it?</a:t>
            </a:r>
          </a:p>
          <a:p>
            <a:pPr algn="ctr">
              <a:defRPr/>
            </a:pPr>
            <a:r>
              <a:rPr lang="en-US" sz="2000" dirty="0">
                <a:solidFill>
                  <a:schemeClr val="accent6">
                    <a:lumMod val="50000"/>
                  </a:schemeClr>
                </a:solidFill>
                <a:latin typeface="Calibri" panose="020F0502020204030204" pitchFamily="34" charset="0"/>
                <a:cs typeface="Calibri" panose="020F0502020204030204" pitchFamily="34" charset="0"/>
              </a:rPr>
              <a:t>(OTRs) </a:t>
            </a:r>
          </a:p>
        </p:txBody>
      </p:sp>
      <p:sp>
        <p:nvSpPr>
          <p:cNvPr id="10" name="Rectangle 3">
            <a:extLst>
              <a:ext uri="{FF2B5EF4-FFF2-40B4-BE49-F238E27FC236}">
                <a16:creationId xmlns:a16="http://schemas.microsoft.com/office/drawing/2014/main" id="{D567423C-8CC7-A84A-8466-27AE8A2B0762}"/>
              </a:ext>
            </a:extLst>
          </p:cNvPr>
          <p:cNvSpPr>
            <a:spLocks noGrp="1" noChangeArrowheads="1"/>
          </p:cNvSpPr>
          <p:nvPr>
            <p:ph idx="4294967295"/>
          </p:nvPr>
        </p:nvSpPr>
        <p:spPr>
          <a:xfrm>
            <a:off x="4722528" y="2708690"/>
            <a:ext cx="6954810" cy="3347336"/>
          </a:xfrm>
          <a:ln/>
        </p:spPr>
        <p:style>
          <a:lnRef idx="2">
            <a:schemeClr val="accent6"/>
          </a:lnRef>
          <a:fillRef idx="1">
            <a:schemeClr val="lt1"/>
          </a:fillRef>
          <a:effectRef idx="0">
            <a:schemeClr val="accent6"/>
          </a:effectRef>
          <a:fontRef idx="minor">
            <a:schemeClr val="dk1"/>
          </a:fontRef>
        </p:style>
        <p:txBody>
          <a:bodyPr>
            <a:noAutofit/>
          </a:bodyPr>
          <a:lstStyle/>
          <a:p>
            <a:pPr indent="-457200">
              <a:buClr>
                <a:schemeClr val="accent6">
                  <a:lumMod val="50000"/>
                </a:schemeClr>
              </a:buClr>
              <a:buFont typeface="Arial" charset="0"/>
              <a:buChar char="•"/>
            </a:pPr>
            <a:r>
              <a:rPr lang="en-US" altLang="en-US" sz="2800" dirty="0">
                <a:solidFill>
                  <a:schemeClr val="accent6">
                    <a:lumMod val="50000"/>
                  </a:schemeClr>
                </a:solidFill>
                <a:latin typeface="+mn-lt"/>
              </a:rPr>
              <a:t>Provide </a:t>
            </a:r>
            <a:r>
              <a:rPr lang="en-US" altLang="en-US" sz="2800" b="1" dirty="0">
                <a:solidFill>
                  <a:schemeClr val="accent6">
                    <a:lumMod val="50000"/>
                  </a:schemeClr>
                </a:solidFill>
                <a:latin typeface="+mn-lt"/>
              </a:rPr>
              <a:t>high rates </a:t>
            </a:r>
            <a:r>
              <a:rPr lang="en-US" altLang="en-US" sz="2800" dirty="0">
                <a:solidFill>
                  <a:schemeClr val="accent6">
                    <a:lumMod val="50000"/>
                  </a:schemeClr>
                </a:solidFill>
                <a:latin typeface="+mn-lt"/>
              </a:rPr>
              <a:t>of opportunities to respond (</a:t>
            </a:r>
            <a:r>
              <a:rPr lang="en-US" altLang="en-US" sz="2800" b="1" dirty="0">
                <a:solidFill>
                  <a:schemeClr val="accent6">
                    <a:lumMod val="50000"/>
                  </a:schemeClr>
                </a:solidFill>
                <a:latin typeface="+mn-lt"/>
              </a:rPr>
              <a:t>OTRs</a:t>
            </a:r>
            <a:r>
              <a:rPr lang="en-US" altLang="en-US" sz="2800" dirty="0">
                <a:solidFill>
                  <a:schemeClr val="accent6">
                    <a:lumMod val="50000"/>
                  </a:schemeClr>
                </a:solidFill>
                <a:latin typeface="+mn-lt"/>
              </a:rPr>
              <a:t>)</a:t>
            </a:r>
          </a:p>
          <a:p>
            <a:pPr indent="-457200">
              <a:buClr>
                <a:schemeClr val="accent6">
                  <a:lumMod val="50000"/>
                </a:schemeClr>
              </a:buClr>
              <a:buFont typeface="Arial" charset="0"/>
              <a:buChar char="•"/>
            </a:pPr>
            <a:endParaRPr lang="en-US" altLang="en-US" sz="2800" dirty="0">
              <a:solidFill>
                <a:schemeClr val="accent6">
                  <a:lumMod val="50000"/>
                </a:schemeClr>
              </a:solidFill>
              <a:latin typeface="+mn-lt"/>
            </a:endParaRPr>
          </a:p>
          <a:p>
            <a:pPr indent="-457200">
              <a:buClr>
                <a:schemeClr val="accent6">
                  <a:lumMod val="50000"/>
                </a:schemeClr>
              </a:buClr>
              <a:buFont typeface="Arial" charset="0"/>
              <a:buChar char="•"/>
            </a:pPr>
            <a:r>
              <a:rPr lang="en-US" altLang="en-US" sz="2800" dirty="0">
                <a:solidFill>
                  <a:schemeClr val="accent6">
                    <a:lumMod val="50000"/>
                  </a:schemeClr>
                </a:solidFill>
                <a:latin typeface="+mn-lt"/>
              </a:rPr>
              <a:t>Consider </a:t>
            </a:r>
            <a:r>
              <a:rPr lang="en-US" altLang="en-US" sz="2800" b="1" dirty="0">
                <a:solidFill>
                  <a:schemeClr val="accent6">
                    <a:lumMod val="50000"/>
                  </a:schemeClr>
                </a:solidFill>
                <a:latin typeface="+mn-lt"/>
              </a:rPr>
              <a:t>various observable ways </a:t>
            </a:r>
            <a:r>
              <a:rPr lang="en-US" altLang="en-US" sz="2800" dirty="0">
                <a:solidFill>
                  <a:schemeClr val="accent6">
                    <a:lumMod val="50000"/>
                  </a:schemeClr>
                </a:solidFill>
                <a:latin typeface="+mn-lt"/>
              </a:rPr>
              <a:t>to engage students</a:t>
            </a:r>
          </a:p>
          <a:p>
            <a:pPr indent="-457200">
              <a:buClr>
                <a:schemeClr val="accent6">
                  <a:lumMod val="50000"/>
                </a:schemeClr>
              </a:buClr>
              <a:buFont typeface="Arial" charset="0"/>
              <a:buChar char="•"/>
            </a:pPr>
            <a:endParaRPr lang="en-US" altLang="en-US" sz="2800" dirty="0">
              <a:solidFill>
                <a:schemeClr val="accent6">
                  <a:lumMod val="50000"/>
                </a:schemeClr>
              </a:solidFill>
              <a:latin typeface="+mn-lt"/>
            </a:endParaRPr>
          </a:p>
          <a:p>
            <a:pPr indent="-457200">
              <a:buClr>
                <a:schemeClr val="accent6">
                  <a:lumMod val="50000"/>
                </a:schemeClr>
              </a:buClr>
              <a:buFont typeface="Arial" charset="0"/>
              <a:buChar char="•"/>
            </a:pPr>
            <a:r>
              <a:rPr lang="en-US" altLang="en-US" sz="2800" dirty="0">
                <a:solidFill>
                  <a:schemeClr val="accent6">
                    <a:lumMod val="50000"/>
                  </a:schemeClr>
                </a:solidFill>
                <a:latin typeface="+mn-lt"/>
              </a:rPr>
              <a:t>Link engagement with </a:t>
            </a:r>
            <a:r>
              <a:rPr lang="en-US" altLang="en-US" sz="2800" b="1" dirty="0">
                <a:solidFill>
                  <a:schemeClr val="accent6">
                    <a:lumMod val="50000"/>
                  </a:schemeClr>
                </a:solidFill>
                <a:latin typeface="+mn-lt"/>
              </a:rPr>
              <a:t>outcome objectives</a:t>
            </a:r>
          </a:p>
          <a:p>
            <a:pPr indent="-457200">
              <a:buFont typeface="Arial" charset="0"/>
              <a:buChar char="•"/>
            </a:pPr>
            <a:endParaRPr lang="en-US" altLang="en-US" sz="2800" dirty="0">
              <a:solidFill>
                <a:schemeClr val="accent6">
                  <a:lumMod val="50000"/>
                </a:schemeClr>
              </a:solidFill>
              <a:latin typeface="+mn-lt"/>
            </a:endParaRPr>
          </a:p>
          <a:p>
            <a:pPr marL="533400" indent="-533400"/>
            <a:endParaRPr lang="en-US" altLang="en-US" sz="2800" dirty="0">
              <a:solidFill>
                <a:schemeClr val="accent6">
                  <a:lumMod val="50000"/>
                </a:schemeClr>
              </a:solidFill>
              <a:latin typeface="+mn-lt"/>
            </a:endParaRPr>
          </a:p>
        </p:txBody>
      </p:sp>
      <p:pic>
        <p:nvPicPr>
          <p:cNvPr id="14" name="Graphic 13" descr="Customer review">
            <a:extLst>
              <a:ext uri="{FF2B5EF4-FFF2-40B4-BE49-F238E27FC236}">
                <a16:creationId xmlns:a16="http://schemas.microsoft.com/office/drawing/2014/main" id="{361B9964-792A-DE4A-BE77-22AA6F687429}"/>
              </a:ext>
            </a:extLst>
          </p:cNvPr>
          <p:cNvPicPr>
            <a:picLocks noChangeAspect="1"/>
          </p:cNvPicPr>
          <p:nvPr/>
        </p:nvPicPr>
        <p:blipFill>
          <a:blip r:embed="rId3">
            <a:duotone>
              <a:prstClr val="black"/>
              <a:schemeClr val="accent6">
                <a:tint val="45000"/>
                <a:satMod val="400000"/>
              </a:schemeClr>
            </a:duotone>
            <a:extLst>
              <a:ext uri="{96DAC541-7B7A-43D3-8B79-37D633B846F1}">
                <asvg:svgBlip xmlns:asvg="http://schemas.microsoft.com/office/drawing/2016/SVG/main" r:embed="rId4"/>
              </a:ext>
            </a:extLst>
          </a:blip>
          <a:stretch>
            <a:fillRect/>
          </a:stretch>
        </p:blipFill>
        <p:spPr>
          <a:xfrm>
            <a:off x="1207130" y="2825223"/>
            <a:ext cx="3013429" cy="3013429"/>
          </a:xfrm>
          <a:prstGeom prst="rect">
            <a:avLst/>
          </a:prstGeom>
        </p:spPr>
      </p:pic>
      <p:sp>
        <p:nvSpPr>
          <p:cNvPr id="2" name="TextBox 1">
            <a:extLst>
              <a:ext uri="{FF2B5EF4-FFF2-40B4-BE49-F238E27FC236}">
                <a16:creationId xmlns:a16="http://schemas.microsoft.com/office/drawing/2014/main" id="{31589EAC-0F92-CA49-BF61-6EEB595A734B}"/>
              </a:ext>
            </a:extLst>
          </p:cNvPr>
          <p:cNvSpPr txBox="1"/>
          <p:nvPr/>
        </p:nvSpPr>
        <p:spPr>
          <a:xfrm>
            <a:off x="93060" y="1341022"/>
            <a:ext cx="11997130" cy="954107"/>
          </a:xfrm>
          <a:prstGeom prst="rect">
            <a:avLst/>
          </a:prstGeom>
          <a:noFill/>
          <a:ln w="57150">
            <a:solidFill>
              <a:schemeClr val="bg1"/>
            </a:solidFill>
          </a:ln>
        </p:spPr>
        <p:txBody>
          <a:bodyPr wrap="square" rtlCol="0">
            <a:spAutoFit/>
          </a:bodyPr>
          <a:lstStyle/>
          <a:p>
            <a:r>
              <a:rPr lang="en-US" sz="2800" dirty="0">
                <a:solidFill>
                  <a:schemeClr val="accent6">
                    <a:lumMod val="50000"/>
                  </a:schemeClr>
                </a:solidFill>
                <a:latin typeface="Calibri" panose="020F0502020204030204" pitchFamily="34" charset="0"/>
                <a:cs typeface="Calibri" panose="020F0502020204030204" pitchFamily="34" charset="0"/>
              </a:rPr>
              <a:t>“An </a:t>
            </a:r>
            <a:r>
              <a:rPr lang="en-US" sz="2800" b="1" dirty="0">
                <a:solidFill>
                  <a:schemeClr val="accent6">
                    <a:lumMod val="50000"/>
                  </a:schemeClr>
                </a:solidFill>
                <a:latin typeface="Calibri" panose="020F0502020204030204" pitchFamily="34" charset="0"/>
                <a:ea typeface="ＭＳ Ｐゴシック" pitchFamily="-107" charset="-128"/>
                <a:cs typeface="Calibri" panose="020F0502020204030204" pitchFamily="34" charset="0"/>
              </a:rPr>
              <a:t>Opportunity to Respond (OTR) </a:t>
            </a:r>
            <a:r>
              <a:rPr lang="en-US" sz="2800" dirty="0">
                <a:solidFill>
                  <a:schemeClr val="accent6">
                    <a:lumMod val="50000"/>
                  </a:schemeClr>
                </a:solidFill>
                <a:latin typeface="Calibri" panose="020F0502020204030204" pitchFamily="34" charset="0"/>
                <a:cs typeface="Calibri" panose="020F0502020204030204" pitchFamily="34" charset="0"/>
              </a:rPr>
              <a:t>is a </a:t>
            </a:r>
            <a:r>
              <a:rPr lang="en-US" sz="2800" b="1" dirty="0">
                <a:solidFill>
                  <a:schemeClr val="accent6">
                    <a:lumMod val="50000"/>
                  </a:schemeClr>
                </a:solidFill>
                <a:latin typeface="Calibri" panose="020F0502020204030204" pitchFamily="34" charset="0"/>
                <a:cs typeface="Calibri" panose="020F0502020204030204" pitchFamily="34" charset="0"/>
              </a:rPr>
              <a:t>teacher behavior </a:t>
            </a:r>
            <a:r>
              <a:rPr lang="en-US" sz="2800" dirty="0">
                <a:solidFill>
                  <a:schemeClr val="accent6">
                    <a:lumMod val="50000"/>
                  </a:schemeClr>
                </a:solidFill>
                <a:latin typeface="Calibri" panose="020F0502020204030204" pitchFamily="34" charset="0"/>
                <a:cs typeface="Calibri" panose="020F0502020204030204" pitchFamily="34" charset="0"/>
              </a:rPr>
              <a:t>that…</a:t>
            </a:r>
            <a:r>
              <a:rPr lang="en-US" sz="2800" b="1" dirty="0">
                <a:solidFill>
                  <a:schemeClr val="accent6">
                    <a:lumMod val="50000"/>
                  </a:schemeClr>
                </a:solidFill>
                <a:latin typeface="Calibri" panose="020F0502020204030204" pitchFamily="34" charset="0"/>
                <a:cs typeface="Calibri" panose="020F0502020204030204" pitchFamily="34" charset="0"/>
              </a:rPr>
              <a:t>solicits a student response</a:t>
            </a:r>
            <a:r>
              <a:rPr lang="en-US" sz="2800" dirty="0">
                <a:solidFill>
                  <a:schemeClr val="accent6">
                    <a:lumMod val="50000"/>
                  </a:schemeClr>
                </a:solidFill>
                <a:latin typeface="Calibri" panose="020F0502020204030204" pitchFamily="34" charset="0"/>
                <a:cs typeface="Calibri" panose="020F0502020204030204" pitchFamily="34" charset="0"/>
              </a:rPr>
              <a:t> </a:t>
            </a:r>
            <a:r>
              <a:rPr lang="en-US" sz="2400" dirty="0">
                <a:solidFill>
                  <a:schemeClr val="accent6">
                    <a:lumMod val="50000"/>
                  </a:schemeClr>
                </a:solidFill>
                <a:latin typeface="Calibri" panose="020F0502020204030204" pitchFamily="34" charset="0"/>
                <a:cs typeface="Calibri" panose="020F0502020204030204" pitchFamily="34" charset="0"/>
              </a:rPr>
              <a:t>(e.g., asking a question, presenting a demand).”</a:t>
            </a:r>
          </a:p>
        </p:txBody>
      </p:sp>
      <p:sp>
        <p:nvSpPr>
          <p:cNvPr id="4" name="Rectangle 3">
            <a:extLst>
              <a:ext uri="{FF2B5EF4-FFF2-40B4-BE49-F238E27FC236}">
                <a16:creationId xmlns:a16="http://schemas.microsoft.com/office/drawing/2014/main" id="{78492EFE-392E-F241-8447-B24F8C9E3B4B}"/>
              </a:ext>
            </a:extLst>
          </p:cNvPr>
          <p:cNvSpPr/>
          <p:nvPr/>
        </p:nvSpPr>
        <p:spPr>
          <a:xfrm>
            <a:off x="4872429" y="6368746"/>
            <a:ext cx="7124075" cy="369332"/>
          </a:xfrm>
          <a:prstGeom prst="rect">
            <a:avLst/>
          </a:prstGeom>
        </p:spPr>
        <p:txBody>
          <a:bodyPr wrap="square">
            <a:spAutoFit/>
          </a:bodyPr>
          <a:lstStyle/>
          <a:p>
            <a:pPr algn="r">
              <a:buNone/>
            </a:pPr>
            <a:r>
              <a:rPr lang="en-US" dirty="0">
                <a:solidFill>
                  <a:schemeClr val="accent6">
                    <a:lumMod val="50000"/>
                  </a:schemeClr>
                </a:solidFill>
                <a:latin typeface="Calibri" panose="020F0502020204030204" pitchFamily="34" charset="0"/>
                <a:cs typeface="Calibri" panose="020F0502020204030204" pitchFamily="34" charset="0"/>
              </a:rPr>
              <a:t>(Simonsen, Fairbanks, </a:t>
            </a:r>
            <a:r>
              <a:rPr lang="en-US" dirty="0" err="1">
                <a:solidFill>
                  <a:schemeClr val="accent6">
                    <a:lumMod val="50000"/>
                  </a:schemeClr>
                </a:solidFill>
                <a:latin typeface="Calibri" panose="020F0502020204030204" pitchFamily="34" charset="0"/>
                <a:cs typeface="Calibri" panose="020F0502020204030204" pitchFamily="34" charset="0"/>
              </a:rPr>
              <a:t>Briesch</a:t>
            </a:r>
            <a:r>
              <a:rPr lang="en-US" dirty="0">
                <a:solidFill>
                  <a:schemeClr val="accent6">
                    <a:lumMod val="50000"/>
                  </a:schemeClr>
                </a:solidFill>
                <a:latin typeface="Calibri" panose="020F0502020204030204" pitchFamily="34" charset="0"/>
                <a:cs typeface="Calibri" panose="020F0502020204030204" pitchFamily="34" charset="0"/>
              </a:rPr>
              <a:t>, Myers, &amp; </a:t>
            </a:r>
            <a:r>
              <a:rPr lang="en-US" dirty="0" err="1">
                <a:solidFill>
                  <a:schemeClr val="accent6">
                    <a:lumMod val="50000"/>
                  </a:schemeClr>
                </a:solidFill>
                <a:latin typeface="Calibri" panose="020F0502020204030204" pitchFamily="34" charset="0"/>
                <a:cs typeface="Calibri" panose="020F0502020204030204" pitchFamily="34" charset="0"/>
              </a:rPr>
              <a:t>Sugai</a:t>
            </a:r>
            <a:r>
              <a:rPr lang="en-US" dirty="0">
                <a:solidFill>
                  <a:schemeClr val="accent6">
                    <a:lumMod val="50000"/>
                  </a:schemeClr>
                </a:solidFill>
                <a:latin typeface="Calibri" panose="020F0502020204030204" pitchFamily="34" charset="0"/>
                <a:cs typeface="Calibri" panose="020F0502020204030204" pitchFamily="34" charset="0"/>
              </a:rPr>
              <a:t>, 2008)</a:t>
            </a: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42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396E81-D3D2-4F49-BC85-C02F4CBDD4DA}"/>
              </a:ext>
            </a:extLst>
          </p:cNvPr>
          <p:cNvSpPr txBox="1"/>
          <p:nvPr/>
        </p:nvSpPr>
        <p:spPr>
          <a:xfrm>
            <a:off x="105443" y="222995"/>
            <a:ext cx="8344747" cy="707886"/>
          </a:xfrm>
          <a:prstGeom prst="rect">
            <a:avLst/>
          </a:prstGeom>
          <a:noFill/>
        </p:spPr>
        <p:txBody>
          <a:bodyPr wrap="square" rtlCol="0">
            <a:spAutoFit/>
          </a:bodyPr>
          <a:lstStyle/>
          <a:p>
            <a:pPr>
              <a:defRPr/>
            </a:pPr>
            <a:r>
              <a:rPr lang="en-US" sz="4000" b="1" dirty="0">
                <a:solidFill>
                  <a:schemeClr val="accent6">
                    <a:lumMod val="50000"/>
                  </a:schemeClr>
                </a:solidFill>
                <a:latin typeface="Calibri" panose="020F0502020204030204" pitchFamily="34" charset="0"/>
                <a:cs typeface="Calibri" panose="020F0502020204030204" pitchFamily="34" charset="0"/>
              </a:rPr>
              <a:t>Examples of OTRs</a:t>
            </a:r>
          </a:p>
        </p:txBody>
      </p:sp>
      <p:grpSp>
        <p:nvGrpSpPr>
          <p:cNvPr id="10" name="Group 9">
            <a:extLst>
              <a:ext uri="{FF2B5EF4-FFF2-40B4-BE49-F238E27FC236}">
                <a16:creationId xmlns:a16="http://schemas.microsoft.com/office/drawing/2014/main" id="{1A46C575-2EDE-5247-8387-FDFC279EB420}"/>
              </a:ext>
            </a:extLst>
          </p:cNvPr>
          <p:cNvGrpSpPr/>
          <p:nvPr/>
        </p:nvGrpSpPr>
        <p:grpSpPr>
          <a:xfrm>
            <a:off x="7756583" y="3022918"/>
            <a:ext cx="2545919" cy="1742536"/>
            <a:chOff x="433953" y="1948158"/>
            <a:chExt cx="2696705" cy="2088555"/>
          </a:xfrm>
        </p:grpSpPr>
        <p:pic>
          <p:nvPicPr>
            <p:cNvPr id="11" name="Picture 10">
              <a:extLst>
                <a:ext uri="{FF2B5EF4-FFF2-40B4-BE49-F238E27FC236}">
                  <a16:creationId xmlns:a16="http://schemas.microsoft.com/office/drawing/2014/main" id="{C5EA056C-0D84-C548-BB84-92CF55F69ECF}"/>
                </a:ext>
              </a:extLst>
            </p:cNvPr>
            <p:cNvPicPr>
              <a:picLocks noChangeAspect="1"/>
            </p:cNvPicPr>
            <p:nvPr/>
          </p:nvPicPr>
          <p:blipFill>
            <a:blip r:embed="rId3"/>
            <a:stretch>
              <a:fillRect/>
            </a:stretch>
          </p:blipFill>
          <p:spPr>
            <a:xfrm>
              <a:off x="463227" y="1948158"/>
              <a:ext cx="2667431" cy="1842195"/>
            </a:xfrm>
            <a:prstGeom prst="rect">
              <a:avLst/>
            </a:prstGeom>
          </p:spPr>
        </p:pic>
        <p:sp>
          <p:nvSpPr>
            <p:cNvPr id="12" name="Rectangle 11">
              <a:extLst>
                <a:ext uri="{FF2B5EF4-FFF2-40B4-BE49-F238E27FC236}">
                  <a16:creationId xmlns:a16="http://schemas.microsoft.com/office/drawing/2014/main" id="{395A5B41-68E2-774C-97B5-40ED03AC9A28}"/>
                </a:ext>
              </a:extLst>
            </p:cNvPr>
            <p:cNvSpPr/>
            <p:nvPr/>
          </p:nvSpPr>
          <p:spPr>
            <a:xfrm>
              <a:off x="433953" y="3328318"/>
              <a:ext cx="2696705" cy="7083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Computer Assisted Instruction</a:t>
              </a:r>
            </a:p>
          </p:txBody>
        </p:sp>
      </p:grpSp>
      <p:grpSp>
        <p:nvGrpSpPr>
          <p:cNvPr id="13" name="Group 12">
            <a:extLst>
              <a:ext uri="{FF2B5EF4-FFF2-40B4-BE49-F238E27FC236}">
                <a16:creationId xmlns:a16="http://schemas.microsoft.com/office/drawing/2014/main" id="{7DCBAA4C-848D-C448-B758-201CD0D6D264}"/>
              </a:ext>
            </a:extLst>
          </p:cNvPr>
          <p:cNvGrpSpPr/>
          <p:nvPr/>
        </p:nvGrpSpPr>
        <p:grpSpPr>
          <a:xfrm>
            <a:off x="7797637" y="1094111"/>
            <a:ext cx="2568461" cy="1699865"/>
            <a:chOff x="4572000" y="2179756"/>
            <a:chExt cx="2485701" cy="1741315"/>
          </a:xfrm>
        </p:grpSpPr>
        <p:pic>
          <p:nvPicPr>
            <p:cNvPr id="14" name="Picture 13">
              <a:extLst>
                <a:ext uri="{FF2B5EF4-FFF2-40B4-BE49-F238E27FC236}">
                  <a16:creationId xmlns:a16="http://schemas.microsoft.com/office/drawing/2014/main" id="{03386DEC-37D3-664C-BFD8-BA9F21CA617C}"/>
                </a:ext>
              </a:extLst>
            </p:cNvPr>
            <p:cNvPicPr>
              <a:picLocks noChangeAspect="1"/>
            </p:cNvPicPr>
            <p:nvPr/>
          </p:nvPicPr>
          <p:blipFill>
            <a:blip r:embed="rId4"/>
            <a:stretch>
              <a:fillRect/>
            </a:stretch>
          </p:blipFill>
          <p:spPr>
            <a:xfrm>
              <a:off x="4572000" y="2179756"/>
              <a:ext cx="2485701" cy="1654121"/>
            </a:xfrm>
            <a:prstGeom prst="rect">
              <a:avLst/>
            </a:prstGeom>
          </p:spPr>
        </p:pic>
        <p:sp>
          <p:nvSpPr>
            <p:cNvPr id="15" name="Rectangle 14">
              <a:extLst>
                <a:ext uri="{FF2B5EF4-FFF2-40B4-BE49-F238E27FC236}">
                  <a16:creationId xmlns:a16="http://schemas.microsoft.com/office/drawing/2014/main" id="{D6459FD4-439A-F94B-B58A-75172B55AC19}"/>
                </a:ext>
              </a:extLst>
            </p:cNvPr>
            <p:cNvSpPr/>
            <p:nvPr/>
          </p:nvSpPr>
          <p:spPr>
            <a:xfrm>
              <a:off x="4572000" y="3322780"/>
              <a:ext cx="2479729" cy="598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Class-wide Peer Tutoring</a:t>
              </a:r>
            </a:p>
          </p:txBody>
        </p:sp>
      </p:grpSp>
      <p:grpSp>
        <p:nvGrpSpPr>
          <p:cNvPr id="16" name="Group 15">
            <a:extLst>
              <a:ext uri="{FF2B5EF4-FFF2-40B4-BE49-F238E27FC236}">
                <a16:creationId xmlns:a16="http://schemas.microsoft.com/office/drawing/2014/main" id="{4BA4F237-4455-3345-8DBD-BC1E92471A15}"/>
              </a:ext>
            </a:extLst>
          </p:cNvPr>
          <p:cNvGrpSpPr/>
          <p:nvPr/>
        </p:nvGrpSpPr>
        <p:grpSpPr>
          <a:xfrm>
            <a:off x="2836957" y="4987971"/>
            <a:ext cx="2508985" cy="1671331"/>
            <a:chOff x="3262509" y="3256259"/>
            <a:chExt cx="2130902" cy="1913008"/>
          </a:xfrm>
        </p:grpSpPr>
        <p:pic>
          <p:nvPicPr>
            <p:cNvPr id="18" name="Picture 17">
              <a:extLst>
                <a:ext uri="{FF2B5EF4-FFF2-40B4-BE49-F238E27FC236}">
                  <a16:creationId xmlns:a16="http://schemas.microsoft.com/office/drawing/2014/main" id="{0C9F2D93-ED61-C34B-B72E-EABD3DC9A809}"/>
                </a:ext>
              </a:extLst>
            </p:cNvPr>
            <p:cNvPicPr>
              <a:picLocks noChangeAspect="1"/>
            </p:cNvPicPr>
            <p:nvPr/>
          </p:nvPicPr>
          <p:blipFill>
            <a:blip r:embed="rId5"/>
            <a:stretch>
              <a:fillRect/>
            </a:stretch>
          </p:blipFill>
          <p:spPr>
            <a:xfrm>
              <a:off x="3262509" y="3256259"/>
              <a:ext cx="2130902" cy="1818031"/>
            </a:xfrm>
            <a:prstGeom prst="rect">
              <a:avLst/>
            </a:prstGeom>
          </p:spPr>
        </p:pic>
        <p:sp>
          <p:nvSpPr>
            <p:cNvPr id="19" name="Rectangle 18">
              <a:extLst>
                <a:ext uri="{FF2B5EF4-FFF2-40B4-BE49-F238E27FC236}">
                  <a16:creationId xmlns:a16="http://schemas.microsoft.com/office/drawing/2014/main" id="{8F74CD11-3E4E-614E-A3EC-1C74ECD69DD0}"/>
                </a:ext>
              </a:extLst>
            </p:cNvPr>
            <p:cNvSpPr/>
            <p:nvPr/>
          </p:nvSpPr>
          <p:spPr>
            <a:xfrm>
              <a:off x="3262509" y="4524512"/>
              <a:ext cx="2130902" cy="644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Guided </a:t>
              </a:r>
            </a:p>
            <a:p>
              <a:pPr algn="ctr">
                <a:defRPr/>
              </a:pPr>
              <a:r>
                <a:rPr lang="en-US" sz="2000" dirty="0">
                  <a:solidFill>
                    <a:schemeClr val="accent6">
                      <a:lumMod val="50000"/>
                    </a:schemeClr>
                  </a:solidFill>
                  <a:latin typeface="Calibri" panose="020F0502020204030204"/>
                </a:rPr>
                <a:t>Notes</a:t>
              </a:r>
            </a:p>
          </p:txBody>
        </p:sp>
      </p:grpSp>
      <p:grpSp>
        <p:nvGrpSpPr>
          <p:cNvPr id="20" name="Group 19">
            <a:extLst>
              <a:ext uri="{FF2B5EF4-FFF2-40B4-BE49-F238E27FC236}">
                <a16:creationId xmlns:a16="http://schemas.microsoft.com/office/drawing/2014/main" id="{61E81398-4646-A641-AC1B-A635B9E2AE4F}"/>
              </a:ext>
            </a:extLst>
          </p:cNvPr>
          <p:cNvGrpSpPr/>
          <p:nvPr/>
        </p:nvGrpSpPr>
        <p:grpSpPr>
          <a:xfrm>
            <a:off x="4840757" y="3037882"/>
            <a:ext cx="2568461" cy="1728246"/>
            <a:chOff x="3440624" y="4241089"/>
            <a:chExt cx="2142698" cy="1595036"/>
          </a:xfrm>
        </p:grpSpPr>
        <p:pic>
          <p:nvPicPr>
            <p:cNvPr id="21" name="Picture 20">
              <a:extLst>
                <a:ext uri="{FF2B5EF4-FFF2-40B4-BE49-F238E27FC236}">
                  <a16:creationId xmlns:a16="http://schemas.microsoft.com/office/drawing/2014/main" id="{273A7538-6C82-5842-A4F6-4A53CDCBE0FC}"/>
                </a:ext>
              </a:extLst>
            </p:cNvPr>
            <p:cNvPicPr>
              <a:picLocks noChangeAspect="1"/>
            </p:cNvPicPr>
            <p:nvPr/>
          </p:nvPicPr>
          <p:blipFill>
            <a:blip r:embed="rId6"/>
            <a:stretch>
              <a:fillRect/>
            </a:stretch>
          </p:blipFill>
          <p:spPr>
            <a:xfrm>
              <a:off x="3456610" y="4241089"/>
              <a:ext cx="2126712" cy="1595034"/>
            </a:xfrm>
            <a:prstGeom prst="rect">
              <a:avLst/>
            </a:prstGeom>
          </p:spPr>
        </p:pic>
        <p:sp>
          <p:nvSpPr>
            <p:cNvPr id="22" name="Rectangle 21">
              <a:extLst>
                <a:ext uri="{FF2B5EF4-FFF2-40B4-BE49-F238E27FC236}">
                  <a16:creationId xmlns:a16="http://schemas.microsoft.com/office/drawing/2014/main" id="{36568C98-D2CB-1644-A9FF-08D7BBB864AF}"/>
                </a:ext>
              </a:extLst>
            </p:cNvPr>
            <p:cNvSpPr/>
            <p:nvPr/>
          </p:nvSpPr>
          <p:spPr>
            <a:xfrm>
              <a:off x="3440624" y="5290649"/>
              <a:ext cx="2142698" cy="545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Response </a:t>
              </a:r>
            </a:p>
            <a:p>
              <a:pPr algn="ctr">
                <a:defRPr/>
              </a:pPr>
              <a:r>
                <a:rPr lang="en-US" sz="2000" dirty="0">
                  <a:solidFill>
                    <a:schemeClr val="accent6">
                      <a:lumMod val="50000"/>
                    </a:schemeClr>
                  </a:solidFill>
                  <a:latin typeface="Calibri" panose="020F0502020204030204"/>
                </a:rPr>
                <a:t>Cards</a:t>
              </a:r>
            </a:p>
          </p:txBody>
        </p:sp>
      </p:grpSp>
      <p:grpSp>
        <p:nvGrpSpPr>
          <p:cNvPr id="23" name="Group 22">
            <a:extLst>
              <a:ext uri="{FF2B5EF4-FFF2-40B4-BE49-F238E27FC236}">
                <a16:creationId xmlns:a16="http://schemas.microsoft.com/office/drawing/2014/main" id="{6F12095C-9DA6-3941-9D3B-FDF2D9146D08}"/>
              </a:ext>
            </a:extLst>
          </p:cNvPr>
          <p:cNvGrpSpPr/>
          <p:nvPr/>
        </p:nvGrpSpPr>
        <p:grpSpPr>
          <a:xfrm>
            <a:off x="1731898" y="3023591"/>
            <a:ext cx="2545919" cy="1742536"/>
            <a:chOff x="447241" y="4181191"/>
            <a:chExt cx="2725981" cy="1878646"/>
          </a:xfrm>
        </p:grpSpPr>
        <p:pic>
          <p:nvPicPr>
            <p:cNvPr id="24" name="Picture 23">
              <a:extLst>
                <a:ext uri="{FF2B5EF4-FFF2-40B4-BE49-F238E27FC236}">
                  <a16:creationId xmlns:a16="http://schemas.microsoft.com/office/drawing/2014/main" id="{F777E076-3BFA-F24C-AFC7-5F094D21727D}"/>
                </a:ext>
              </a:extLst>
            </p:cNvPr>
            <p:cNvPicPr>
              <a:picLocks noChangeAspect="1"/>
            </p:cNvPicPr>
            <p:nvPr/>
          </p:nvPicPr>
          <p:blipFill>
            <a:blip r:embed="rId7"/>
            <a:stretch>
              <a:fillRect/>
            </a:stretch>
          </p:blipFill>
          <p:spPr>
            <a:xfrm>
              <a:off x="486787" y="4181191"/>
              <a:ext cx="2686435" cy="1801877"/>
            </a:xfrm>
            <a:prstGeom prst="rect">
              <a:avLst/>
            </a:prstGeom>
          </p:spPr>
        </p:pic>
        <p:sp>
          <p:nvSpPr>
            <p:cNvPr id="25" name="Rectangle 24">
              <a:extLst>
                <a:ext uri="{FF2B5EF4-FFF2-40B4-BE49-F238E27FC236}">
                  <a16:creationId xmlns:a16="http://schemas.microsoft.com/office/drawing/2014/main" id="{2C2188A6-4BA4-8D4F-A6A5-7C6A4042FD39}"/>
                </a:ext>
              </a:extLst>
            </p:cNvPr>
            <p:cNvSpPr/>
            <p:nvPr/>
          </p:nvSpPr>
          <p:spPr>
            <a:xfrm>
              <a:off x="447241" y="5422640"/>
              <a:ext cx="2725981" cy="637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Electronic </a:t>
              </a:r>
            </a:p>
            <a:p>
              <a:pPr algn="ctr">
                <a:defRPr/>
              </a:pPr>
              <a:r>
                <a:rPr lang="en-US" sz="2000" dirty="0">
                  <a:solidFill>
                    <a:schemeClr val="accent6">
                      <a:lumMod val="50000"/>
                    </a:schemeClr>
                  </a:solidFill>
                  <a:latin typeface="Calibri" panose="020F0502020204030204"/>
                </a:rPr>
                <a:t>Clickers</a:t>
              </a:r>
            </a:p>
          </p:txBody>
        </p:sp>
      </p:grpSp>
      <p:grpSp>
        <p:nvGrpSpPr>
          <p:cNvPr id="27" name="Group 26">
            <a:extLst>
              <a:ext uri="{FF2B5EF4-FFF2-40B4-BE49-F238E27FC236}">
                <a16:creationId xmlns:a16="http://schemas.microsoft.com/office/drawing/2014/main" id="{33CBEB49-80CC-4747-8D5B-7C59BCE610A6}"/>
              </a:ext>
            </a:extLst>
          </p:cNvPr>
          <p:cNvGrpSpPr/>
          <p:nvPr/>
        </p:nvGrpSpPr>
        <p:grpSpPr>
          <a:xfrm>
            <a:off x="6846061" y="4987970"/>
            <a:ext cx="2508984" cy="1728244"/>
            <a:chOff x="7192468" y="1805328"/>
            <a:chExt cx="1623327" cy="1160287"/>
          </a:xfrm>
        </p:grpSpPr>
        <p:pic>
          <p:nvPicPr>
            <p:cNvPr id="29" name="Picture 28">
              <a:extLst>
                <a:ext uri="{FF2B5EF4-FFF2-40B4-BE49-F238E27FC236}">
                  <a16:creationId xmlns:a16="http://schemas.microsoft.com/office/drawing/2014/main" id="{742D3250-8A9E-9A4E-9637-E4C0D562F8BA}"/>
                </a:ext>
              </a:extLst>
            </p:cNvPr>
            <p:cNvPicPr>
              <a:picLocks noChangeAspect="1"/>
            </p:cNvPicPr>
            <p:nvPr/>
          </p:nvPicPr>
          <p:blipFill>
            <a:blip r:embed="rId8"/>
            <a:stretch>
              <a:fillRect/>
            </a:stretch>
          </p:blipFill>
          <p:spPr>
            <a:xfrm>
              <a:off x="7207308" y="1805328"/>
              <a:ext cx="1608487" cy="859257"/>
            </a:xfrm>
            <a:prstGeom prst="rect">
              <a:avLst/>
            </a:prstGeom>
          </p:spPr>
        </p:pic>
        <p:sp>
          <p:nvSpPr>
            <p:cNvPr id="30" name="Rectangle 29">
              <a:extLst>
                <a:ext uri="{FF2B5EF4-FFF2-40B4-BE49-F238E27FC236}">
                  <a16:creationId xmlns:a16="http://schemas.microsoft.com/office/drawing/2014/main" id="{89DA3582-9DFD-2842-8A22-241E3DDBF017}"/>
                </a:ext>
              </a:extLst>
            </p:cNvPr>
            <p:cNvSpPr/>
            <p:nvPr/>
          </p:nvSpPr>
          <p:spPr>
            <a:xfrm>
              <a:off x="7192468" y="2619670"/>
              <a:ext cx="1623327" cy="345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Non-Verbal </a:t>
              </a:r>
            </a:p>
            <a:p>
              <a:pPr algn="ctr">
                <a:defRPr/>
              </a:pPr>
              <a:r>
                <a:rPr lang="en-US" sz="2000" dirty="0">
                  <a:solidFill>
                    <a:schemeClr val="accent6">
                      <a:lumMod val="50000"/>
                    </a:schemeClr>
                  </a:solidFill>
                  <a:latin typeface="Calibri" panose="020F0502020204030204"/>
                </a:rPr>
                <a:t>Responses</a:t>
              </a:r>
            </a:p>
          </p:txBody>
        </p:sp>
      </p:grpSp>
      <p:grpSp>
        <p:nvGrpSpPr>
          <p:cNvPr id="31" name="Group 30">
            <a:extLst>
              <a:ext uri="{FF2B5EF4-FFF2-40B4-BE49-F238E27FC236}">
                <a16:creationId xmlns:a16="http://schemas.microsoft.com/office/drawing/2014/main" id="{B71E0FAC-3DE7-A444-9E89-ECFB43E8E6EB}"/>
              </a:ext>
            </a:extLst>
          </p:cNvPr>
          <p:cNvGrpSpPr/>
          <p:nvPr/>
        </p:nvGrpSpPr>
        <p:grpSpPr>
          <a:xfrm>
            <a:off x="4818216" y="1056476"/>
            <a:ext cx="2568461" cy="1737500"/>
            <a:chOff x="39499" y="425450"/>
            <a:chExt cx="2734698" cy="1863010"/>
          </a:xfrm>
        </p:grpSpPr>
        <p:pic>
          <p:nvPicPr>
            <p:cNvPr id="32" name="Picture 31">
              <a:extLst>
                <a:ext uri="{FF2B5EF4-FFF2-40B4-BE49-F238E27FC236}">
                  <a16:creationId xmlns:a16="http://schemas.microsoft.com/office/drawing/2014/main" id="{A651862D-FD8A-8343-9ED1-51EAC5EE4676}"/>
                </a:ext>
              </a:extLst>
            </p:cNvPr>
            <p:cNvPicPr>
              <a:picLocks noChangeAspect="1"/>
            </p:cNvPicPr>
            <p:nvPr/>
          </p:nvPicPr>
          <p:blipFill>
            <a:blip r:embed="rId9"/>
            <a:stretch>
              <a:fillRect/>
            </a:stretch>
          </p:blipFill>
          <p:spPr>
            <a:xfrm>
              <a:off x="63500" y="425450"/>
              <a:ext cx="2710697" cy="1805859"/>
            </a:xfrm>
            <a:prstGeom prst="rect">
              <a:avLst/>
            </a:prstGeom>
          </p:spPr>
        </p:pic>
        <p:sp>
          <p:nvSpPr>
            <p:cNvPr id="33" name="Rectangle 32">
              <a:extLst>
                <a:ext uri="{FF2B5EF4-FFF2-40B4-BE49-F238E27FC236}">
                  <a16:creationId xmlns:a16="http://schemas.microsoft.com/office/drawing/2014/main" id="{16040A43-6F9F-3042-BEC4-6B3A386A6316}"/>
                </a:ext>
              </a:extLst>
            </p:cNvPr>
            <p:cNvSpPr/>
            <p:nvPr/>
          </p:nvSpPr>
          <p:spPr>
            <a:xfrm>
              <a:off x="39499" y="1654734"/>
              <a:ext cx="2734698" cy="633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Choral </a:t>
              </a:r>
            </a:p>
            <a:p>
              <a:pPr algn="ctr">
                <a:defRPr/>
              </a:pPr>
              <a:r>
                <a:rPr lang="en-US" sz="2000" dirty="0">
                  <a:solidFill>
                    <a:schemeClr val="accent6">
                      <a:lumMod val="50000"/>
                    </a:schemeClr>
                  </a:solidFill>
                  <a:latin typeface="Calibri" panose="020F0502020204030204"/>
                </a:rPr>
                <a:t>Responding</a:t>
              </a:r>
            </a:p>
          </p:txBody>
        </p:sp>
      </p:grpSp>
      <p:grpSp>
        <p:nvGrpSpPr>
          <p:cNvPr id="3" name="Group 2">
            <a:extLst>
              <a:ext uri="{FF2B5EF4-FFF2-40B4-BE49-F238E27FC236}">
                <a16:creationId xmlns:a16="http://schemas.microsoft.com/office/drawing/2014/main" id="{F7DD78CF-2C25-1246-B142-BA322C28F47E}"/>
              </a:ext>
            </a:extLst>
          </p:cNvPr>
          <p:cNvGrpSpPr/>
          <p:nvPr/>
        </p:nvGrpSpPr>
        <p:grpSpPr>
          <a:xfrm>
            <a:off x="1768832" y="1025321"/>
            <a:ext cx="2568461" cy="1707556"/>
            <a:chOff x="6238753" y="3134147"/>
            <a:chExt cx="2568461" cy="1707556"/>
          </a:xfrm>
        </p:grpSpPr>
        <p:pic>
          <p:nvPicPr>
            <p:cNvPr id="1026" name="Picture 2" descr="How I Enhanced My Teaching Through EDI">
              <a:extLst>
                <a:ext uri="{FF2B5EF4-FFF2-40B4-BE49-F238E27FC236}">
                  <a16:creationId xmlns:a16="http://schemas.microsoft.com/office/drawing/2014/main" id="{5B926835-9293-5945-8D63-C28C3A20527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6804"/>
            <a:stretch/>
          </p:blipFill>
          <p:spPr bwMode="auto">
            <a:xfrm>
              <a:off x="6238753" y="3134147"/>
              <a:ext cx="2539749" cy="161474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490642E-4D2F-0447-83BA-0FC2016F559A}"/>
                </a:ext>
              </a:extLst>
            </p:cNvPr>
            <p:cNvSpPr/>
            <p:nvPr/>
          </p:nvSpPr>
          <p:spPr>
            <a:xfrm>
              <a:off x="6238753" y="4250671"/>
              <a:ext cx="2568461" cy="591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chemeClr val="accent6">
                      <a:lumMod val="50000"/>
                    </a:schemeClr>
                  </a:solidFill>
                  <a:latin typeface="Calibri" panose="020F0502020204030204"/>
                </a:rPr>
                <a:t>Explicit, Direct</a:t>
              </a:r>
            </a:p>
            <a:p>
              <a:pPr algn="ctr">
                <a:defRPr/>
              </a:pPr>
              <a:r>
                <a:rPr lang="en-US" sz="2000" dirty="0">
                  <a:solidFill>
                    <a:schemeClr val="accent6">
                      <a:lumMod val="50000"/>
                    </a:schemeClr>
                  </a:solidFill>
                  <a:latin typeface="Calibri" panose="020F0502020204030204"/>
                </a:rPr>
                <a:t>Instruction</a:t>
              </a:r>
            </a:p>
          </p:txBody>
        </p:sp>
      </p:grpSp>
      <p:pic>
        <p:nvPicPr>
          <p:cNvPr id="28" name="Picture 27">
            <a:extLst>
              <a:ext uri="{FF2B5EF4-FFF2-40B4-BE49-F238E27FC236}">
                <a16:creationId xmlns:a16="http://schemas.microsoft.com/office/drawing/2014/main" id="{10DBF135-C69D-7C44-B620-1D89F4AD70B3}"/>
              </a:ext>
            </a:extLst>
          </p:cNvPr>
          <p:cNvPicPr>
            <a:picLocks noChangeAspect="1"/>
          </p:cNvPicPr>
          <p:nvPr/>
        </p:nvPicPr>
        <p:blipFill rotWithShape="1">
          <a:blip r:embed="rId11"/>
          <a:srcRect l="6733" t="15855" r="11160"/>
          <a:stretch/>
        </p:blipFill>
        <p:spPr>
          <a:xfrm>
            <a:off x="11191935"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3113546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E8EA71B-D872-591F-C192-49A9F6199034}"/>
              </a:ext>
            </a:extLst>
          </p:cNvPr>
          <p:cNvGraphicFramePr/>
          <p:nvPr/>
        </p:nvGraphicFramePr>
        <p:xfrm>
          <a:off x="-49237" y="-594360"/>
          <a:ext cx="12290474" cy="804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16486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51" y="2839705"/>
            <a:ext cx="5187967" cy="2344873"/>
          </a:xfrm>
        </p:spPr>
        <p:txBody>
          <a:bodyPr/>
          <a:lstStyle/>
          <a:p>
            <a:r>
              <a:rPr lang="en-US" dirty="0"/>
              <a:t>Specific Praise </a:t>
            </a:r>
            <a:br>
              <a:rPr lang="en-US" dirty="0"/>
            </a:br>
            <a:br>
              <a:rPr lang="en-US" dirty="0"/>
            </a:br>
            <a:endParaRPr lang="en-US" dirty="0"/>
          </a:p>
        </p:txBody>
      </p:sp>
    </p:spTree>
    <p:extLst>
      <p:ext uri="{BB962C8B-B14F-4D97-AF65-F5344CB8AC3E}">
        <p14:creationId xmlns:p14="http://schemas.microsoft.com/office/powerpoint/2010/main" val="10758408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A16F50F0-18C5-9349-AC25-AB51D4FE30D3}"/>
              </a:ext>
            </a:extLst>
          </p:cNvPr>
          <p:cNvSpPr>
            <a:spLocks noGrp="1" noChangeArrowheads="1"/>
          </p:cNvSpPr>
          <p:nvPr>
            <p:ph idx="4294967295"/>
          </p:nvPr>
        </p:nvSpPr>
        <p:spPr>
          <a:xfrm>
            <a:off x="1089285" y="1750757"/>
            <a:ext cx="10013430" cy="3621343"/>
          </a:xfrm>
        </p:spPr>
        <p:style>
          <a:lnRef idx="2">
            <a:schemeClr val="accent5"/>
          </a:lnRef>
          <a:fillRef idx="1">
            <a:schemeClr val="lt1"/>
          </a:fillRef>
          <a:effectRef idx="0">
            <a:schemeClr val="accent5"/>
          </a:effectRef>
          <a:fontRef idx="minor">
            <a:schemeClr val="dk1"/>
          </a:fontRef>
        </p:style>
        <p:txBody>
          <a:bodyPr>
            <a:noAutofit/>
          </a:bodyPr>
          <a:lstStyle/>
          <a:p>
            <a:pPr indent="-457200">
              <a:lnSpc>
                <a:spcPct val="80000"/>
              </a:lnSpc>
              <a:buFont typeface="Arial" charset="0"/>
              <a:buChar char="•"/>
            </a:pPr>
            <a:endParaRPr lang="en-US" altLang="en-US" sz="3600" b="1" dirty="0">
              <a:solidFill>
                <a:schemeClr val="accent6">
                  <a:lumMod val="50000"/>
                </a:schemeClr>
              </a:solidFill>
              <a:latin typeface="Calibri" panose="020F0502020204030204" pitchFamily="34" charset="0"/>
              <a:cs typeface="Calibri" panose="020F0502020204030204" pitchFamily="34" charset="0"/>
            </a:endParaRPr>
          </a:p>
          <a:p>
            <a:pPr indent="-457200">
              <a:lnSpc>
                <a:spcPct val="80000"/>
              </a:lnSpc>
              <a:buFont typeface="Arial" charset="0"/>
              <a:buChar char="•"/>
            </a:pPr>
            <a:r>
              <a:rPr lang="en-US" altLang="en-US" sz="3600" b="1" dirty="0">
                <a:solidFill>
                  <a:schemeClr val="accent6">
                    <a:lumMod val="50000"/>
                  </a:schemeClr>
                </a:solidFill>
                <a:latin typeface="Calibri" panose="020F0502020204030204" pitchFamily="34" charset="0"/>
                <a:cs typeface="Calibri" panose="020F0502020204030204" pitchFamily="34" charset="0"/>
              </a:rPr>
              <a:t>Behavior Specific Praise</a:t>
            </a:r>
          </a:p>
          <a:p>
            <a:pPr marL="519113" lvl="1" indent="0">
              <a:lnSpc>
                <a:spcPct val="80000"/>
              </a:lnSpc>
              <a:buNone/>
            </a:pPr>
            <a:r>
              <a:rPr lang="en-US" sz="3600" dirty="0">
                <a:solidFill>
                  <a:schemeClr val="accent6">
                    <a:lumMod val="50000"/>
                  </a:schemeClr>
                </a:solidFill>
                <a:latin typeface="Calibri" panose="020F0502020204030204" pitchFamily="34" charset="0"/>
                <a:cs typeface="Calibri" panose="020F0502020204030204" pitchFamily="34" charset="0"/>
              </a:rPr>
              <a:t>“a </a:t>
            </a:r>
            <a:r>
              <a:rPr lang="en-US" sz="3600" b="1" dirty="0">
                <a:solidFill>
                  <a:schemeClr val="accent6">
                    <a:lumMod val="50000"/>
                  </a:schemeClr>
                </a:solidFill>
                <a:latin typeface="Calibri" panose="020F0502020204030204" pitchFamily="34" charset="0"/>
                <a:cs typeface="Calibri" panose="020F0502020204030204" pitchFamily="34" charset="0"/>
              </a:rPr>
              <a:t>positive statement</a:t>
            </a:r>
            <a:r>
              <a:rPr lang="en-US" sz="3600" dirty="0">
                <a:solidFill>
                  <a:schemeClr val="accent6">
                    <a:lumMod val="50000"/>
                  </a:schemeClr>
                </a:solidFill>
                <a:latin typeface="Calibri" panose="020F0502020204030204" pitchFamily="34" charset="0"/>
                <a:cs typeface="Calibri" panose="020F0502020204030204" pitchFamily="34" charset="0"/>
              </a:rPr>
              <a:t>, typically provided by the teacher, when a desired behavior occurs (</a:t>
            </a:r>
            <a:r>
              <a:rPr lang="en-US" sz="3600" b="1" dirty="0">
                <a:solidFill>
                  <a:schemeClr val="accent6">
                    <a:lumMod val="50000"/>
                  </a:schemeClr>
                </a:solidFill>
                <a:latin typeface="Calibri" panose="020F0502020204030204" pitchFamily="34" charset="0"/>
                <a:cs typeface="Calibri" panose="020F0502020204030204" pitchFamily="34" charset="0"/>
              </a:rPr>
              <a:t>contingent</a:t>
            </a:r>
            <a:r>
              <a:rPr lang="en-US" sz="3600" dirty="0">
                <a:solidFill>
                  <a:schemeClr val="accent6">
                    <a:lumMod val="50000"/>
                  </a:schemeClr>
                </a:solidFill>
                <a:latin typeface="Calibri" panose="020F0502020204030204" pitchFamily="34" charset="0"/>
                <a:cs typeface="Calibri" panose="020F0502020204030204" pitchFamily="34" charset="0"/>
              </a:rPr>
              <a:t>) to inform students </a:t>
            </a:r>
            <a:r>
              <a:rPr lang="en-US" sz="3600" b="1" dirty="0">
                <a:solidFill>
                  <a:schemeClr val="accent6">
                    <a:lumMod val="50000"/>
                  </a:schemeClr>
                </a:solidFill>
                <a:latin typeface="Calibri" panose="020F0502020204030204" pitchFamily="34" charset="0"/>
                <a:cs typeface="Calibri" panose="020F0502020204030204" pitchFamily="34" charset="0"/>
              </a:rPr>
              <a:t>specifically </a:t>
            </a:r>
            <a:r>
              <a:rPr lang="en-US" sz="3600" dirty="0">
                <a:solidFill>
                  <a:schemeClr val="accent6">
                    <a:lumMod val="50000"/>
                  </a:schemeClr>
                </a:solidFill>
                <a:latin typeface="Calibri" panose="020F0502020204030204" pitchFamily="34" charset="0"/>
                <a:cs typeface="Calibri" panose="020F0502020204030204" pitchFamily="34" charset="0"/>
              </a:rPr>
              <a:t>what they did well.”</a:t>
            </a:r>
          </a:p>
          <a:p>
            <a:pPr marL="749808" lvl="1" indent="-457200">
              <a:lnSpc>
                <a:spcPct val="80000"/>
              </a:lnSpc>
              <a:buFont typeface="Arial" charset="0"/>
              <a:buChar char="•"/>
            </a:pPr>
            <a:endParaRPr lang="en-US" altLang="en-US" sz="3600" baseline="30000" dirty="0">
              <a:solidFill>
                <a:schemeClr val="accent6">
                  <a:lumMod val="50000"/>
                </a:schemeClr>
              </a:solidFill>
              <a:latin typeface="Calibri" panose="020F0502020204030204" pitchFamily="34" charset="0"/>
              <a:cs typeface="Calibri" panose="020F0502020204030204" pitchFamily="34" charset="0"/>
            </a:endParaRPr>
          </a:p>
          <a:p>
            <a:pPr marL="749808" lvl="1" indent="-457200">
              <a:lnSpc>
                <a:spcPct val="80000"/>
              </a:lnSpc>
              <a:buFont typeface="Arial" charset="0"/>
              <a:buChar char="•"/>
            </a:pPr>
            <a:endParaRPr lang="en-US" altLang="en-US" sz="3600" baseline="30000" dirty="0">
              <a:solidFill>
                <a:schemeClr val="accent6">
                  <a:lumMod val="50000"/>
                </a:schemeClr>
              </a:solidFill>
              <a:latin typeface="Calibri" panose="020F0502020204030204" pitchFamily="34" charset="0"/>
              <a:cs typeface="Calibri" panose="020F0502020204030204" pitchFamily="34" charset="0"/>
            </a:endParaRPr>
          </a:p>
          <a:p>
            <a:pPr marL="519113" lvl="1" indent="0">
              <a:lnSpc>
                <a:spcPct val="80000"/>
              </a:lnSpc>
              <a:buNone/>
            </a:pPr>
            <a:endParaRPr lang="en-US" sz="3600" dirty="0">
              <a:solidFill>
                <a:schemeClr val="accent6">
                  <a:lumMod val="50000"/>
                </a:scheme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CFFB25C-DC31-C54D-AA7F-2F2835101755}"/>
              </a:ext>
            </a:extLst>
          </p:cNvPr>
          <p:cNvSpPr txBox="1"/>
          <p:nvPr/>
        </p:nvSpPr>
        <p:spPr>
          <a:xfrm>
            <a:off x="2754242" y="6417866"/>
            <a:ext cx="5197641" cy="369332"/>
          </a:xfrm>
          <a:prstGeom prst="rect">
            <a:avLst/>
          </a:prstGeom>
          <a:noFill/>
        </p:spPr>
        <p:txBody>
          <a:bodyPr wrap="none" rtlCol="0">
            <a:spAutoFit/>
          </a:bodyPr>
          <a:lstStyle/>
          <a:p>
            <a:pPr>
              <a:defRPr/>
            </a:pPr>
            <a:r>
              <a:rPr lang="en-US" dirty="0">
                <a:solidFill>
                  <a:schemeClr val="accent6">
                    <a:lumMod val="50000"/>
                  </a:schemeClr>
                </a:solidFill>
                <a:latin typeface="Calibri" panose="020F0502020204030204"/>
              </a:rPr>
              <a:t>(Simonsen et al. 2008, pp. 362, 364, emphasis added)</a:t>
            </a:r>
          </a:p>
        </p:txBody>
      </p:sp>
      <p:sp>
        <p:nvSpPr>
          <p:cNvPr id="14" name="TextBox 13">
            <a:extLst>
              <a:ext uri="{FF2B5EF4-FFF2-40B4-BE49-F238E27FC236}">
                <a16:creationId xmlns:a16="http://schemas.microsoft.com/office/drawing/2014/main" id="{252CDE04-B349-0642-A10A-43A7765B3093}"/>
              </a:ext>
            </a:extLst>
          </p:cNvPr>
          <p:cNvSpPr txBox="1"/>
          <p:nvPr/>
        </p:nvSpPr>
        <p:spPr>
          <a:xfrm>
            <a:off x="291061" y="194710"/>
            <a:ext cx="2786743" cy="707886"/>
          </a:xfrm>
          <a:prstGeom prst="rect">
            <a:avLst/>
          </a:prstGeom>
          <a:noFill/>
        </p:spPr>
        <p:txBody>
          <a:bodyPr wrap="square" rtlCol="0">
            <a:spAutoFit/>
          </a:bodyPr>
          <a:lstStyle/>
          <a:p>
            <a:pPr>
              <a:defRPr/>
            </a:pPr>
            <a:r>
              <a:rPr lang="en-US" sz="4000" b="1" dirty="0">
                <a:solidFill>
                  <a:schemeClr val="accent6">
                    <a:lumMod val="50000"/>
                  </a:schemeClr>
                </a:solidFill>
                <a:latin typeface="Calibri" panose="020F0502020204030204" pitchFamily="34" charset="0"/>
                <a:cs typeface="Calibri" panose="020F0502020204030204" pitchFamily="34" charset="0"/>
              </a:rPr>
              <a:t>What is it? </a:t>
            </a:r>
          </a:p>
        </p:txBody>
      </p:sp>
    </p:spTree>
    <p:extLst>
      <p:ext uri="{BB962C8B-B14F-4D97-AF65-F5344CB8AC3E}">
        <p14:creationId xmlns:p14="http://schemas.microsoft.com/office/powerpoint/2010/main" val="33321265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E73AE34-5FB6-AC4C-AA42-39A77D12B93E}"/>
              </a:ext>
            </a:extLst>
          </p:cNvPr>
          <p:cNvSpPr txBox="1"/>
          <p:nvPr/>
        </p:nvSpPr>
        <p:spPr>
          <a:xfrm>
            <a:off x="-231386" y="382701"/>
            <a:ext cx="3169458" cy="707886"/>
          </a:xfrm>
          <a:prstGeom prst="rect">
            <a:avLst/>
          </a:prstGeom>
          <a:noFill/>
        </p:spPr>
        <p:txBody>
          <a:bodyPr wrap="square" rtlCol="0">
            <a:spAutoFit/>
          </a:bodyPr>
          <a:lstStyle/>
          <a:p>
            <a:pPr algn="ctr">
              <a:defRPr/>
            </a:pPr>
            <a:r>
              <a:rPr lang="en-US" sz="4000" b="1" dirty="0">
                <a:solidFill>
                  <a:schemeClr val="accent6">
                    <a:lumMod val="50000"/>
                  </a:schemeClr>
                </a:solidFill>
                <a:latin typeface="Calibri" panose="020F0502020204030204" pitchFamily="34" charset="0"/>
                <a:cs typeface="Calibri" panose="020F0502020204030204" pitchFamily="34" charset="0"/>
              </a:rPr>
              <a:t>Examples</a:t>
            </a:r>
          </a:p>
        </p:txBody>
      </p:sp>
      <p:sp>
        <p:nvSpPr>
          <p:cNvPr id="4" name="Rounded Rectangular Callout 3">
            <a:extLst>
              <a:ext uri="{FF2B5EF4-FFF2-40B4-BE49-F238E27FC236}">
                <a16:creationId xmlns:a16="http://schemas.microsoft.com/office/drawing/2014/main" id="{2C4E01D6-7F4E-4641-8635-CB78B8FC0841}"/>
              </a:ext>
            </a:extLst>
          </p:cNvPr>
          <p:cNvSpPr/>
          <p:nvPr/>
        </p:nvSpPr>
        <p:spPr>
          <a:xfrm>
            <a:off x="350520" y="1592580"/>
            <a:ext cx="3169458" cy="925830"/>
          </a:xfrm>
          <a:prstGeom prst="wedgeRoundRectCallout">
            <a:avLst>
              <a:gd name="adj1" fmla="val -7529"/>
              <a:gd name="adj2" fmla="val 11188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dirty="0"/>
              <a:t>"Nice hand raise!"</a:t>
            </a:r>
          </a:p>
        </p:txBody>
      </p:sp>
      <p:sp>
        <p:nvSpPr>
          <p:cNvPr id="10" name="Rounded Rectangular Callout 9">
            <a:extLst>
              <a:ext uri="{FF2B5EF4-FFF2-40B4-BE49-F238E27FC236}">
                <a16:creationId xmlns:a16="http://schemas.microsoft.com/office/drawing/2014/main" id="{94446D89-2C5A-164F-837B-52E86C4B6347}"/>
              </a:ext>
            </a:extLst>
          </p:cNvPr>
          <p:cNvSpPr/>
          <p:nvPr/>
        </p:nvSpPr>
        <p:spPr>
          <a:xfrm>
            <a:off x="1216515" y="3375661"/>
            <a:ext cx="2662066" cy="1485900"/>
          </a:xfrm>
          <a:prstGeom prst="wedgeRoundRectCallout">
            <a:avLst>
              <a:gd name="adj1" fmla="val -46595"/>
              <a:gd name="adj2" fmla="val 90192"/>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dirty="0"/>
              <a:t>"Clear pronunciation. Well done."</a:t>
            </a:r>
          </a:p>
        </p:txBody>
      </p:sp>
      <p:sp>
        <p:nvSpPr>
          <p:cNvPr id="11" name="Rounded Rectangular Callout 10">
            <a:extLst>
              <a:ext uri="{FF2B5EF4-FFF2-40B4-BE49-F238E27FC236}">
                <a16:creationId xmlns:a16="http://schemas.microsoft.com/office/drawing/2014/main" id="{4E2B59D3-0619-2647-8F9D-D92C67E2C6AE}"/>
              </a:ext>
            </a:extLst>
          </p:cNvPr>
          <p:cNvSpPr/>
          <p:nvPr/>
        </p:nvSpPr>
        <p:spPr>
          <a:xfrm>
            <a:off x="4038830" y="4831081"/>
            <a:ext cx="2662066" cy="1485900"/>
          </a:xfrm>
          <a:prstGeom prst="wedgeRoundRectCallout">
            <a:avLst>
              <a:gd name="adj1" fmla="val 85650"/>
              <a:gd name="adj2" fmla="val 8654"/>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dirty="0"/>
              <a:t>"It was kind to help your friend like that!"</a:t>
            </a:r>
          </a:p>
        </p:txBody>
      </p:sp>
      <p:sp>
        <p:nvSpPr>
          <p:cNvPr id="12" name="Rounded Rectangular Callout 11">
            <a:extLst>
              <a:ext uri="{FF2B5EF4-FFF2-40B4-BE49-F238E27FC236}">
                <a16:creationId xmlns:a16="http://schemas.microsoft.com/office/drawing/2014/main" id="{1C51E6B4-14A9-BC4B-916E-C5867B7760D1}"/>
              </a:ext>
            </a:extLst>
          </p:cNvPr>
          <p:cNvSpPr/>
          <p:nvPr/>
        </p:nvSpPr>
        <p:spPr>
          <a:xfrm>
            <a:off x="4346287" y="1592580"/>
            <a:ext cx="2849880" cy="1771650"/>
          </a:xfrm>
          <a:prstGeom prst="wedgeRoundRectCallout">
            <a:avLst>
              <a:gd name="adj1" fmla="val -3186"/>
              <a:gd name="adj2" fmla="val 99919"/>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dirty="0"/>
              <a:t>"You walked to get into line. Way to go!"</a:t>
            </a:r>
          </a:p>
        </p:txBody>
      </p:sp>
      <p:sp>
        <p:nvSpPr>
          <p:cNvPr id="13" name="Rounded Rectangular Callout 12">
            <a:extLst>
              <a:ext uri="{FF2B5EF4-FFF2-40B4-BE49-F238E27FC236}">
                <a16:creationId xmlns:a16="http://schemas.microsoft.com/office/drawing/2014/main" id="{B3EA2D81-B038-F64F-8545-8E16956840CB}"/>
              </a:ext>
            </a:extLst>
          </p:cNvPr>
          <p:cNvSpPr/>
          <p:nvPr/>
        </p:nvSpPr>
        <p:spPr>
          <a:xfrm>
            <a:off x="8153171" y="4118611"/>
            <a:ext cx="3489960" cy="1485900"/>
          </a:xfrm>
          <a:prstGeom prst="wedgeRoundRectCallout">
            <a:avLst>
              <a:gd name="adj1" fmla="val -9170"/>
              <a:gd name="adj2" fmla="val 111731"/>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dirty="0"/>
              <a:t>"You asked for help when you needed it! Terrific!"</a:t>
            </a:r>
          </a:p>
        </p:txBody>
      </p:sp>
      <p:sp>
        <p:nvSpPr>
          <p:cNvPr id="14" name="Rounded Rectangular Callout 13">
            <a:extLst>
              <a:ext uri="{FF2B5EF4-FFF2-40B4-BE49-F238E27FC236}">
                <a16:creationId xmlns:a16="http://schemas.microsoft.com/office/drawing/2014/main" id="{A5764DD2-6D0E-9740-B217-F9E0652F2C58}"/>
              </a:ext>
            </a:extLst>
          </p:cNvPr>
          <p:cNvSpPr/>
          <p:nvPr/>
        </p:nvSpPr>
        <p:spPr>
          <a:xfrm>
            <a:off x="8022477" y="522896"/>
            <a:ext cx="3169458" cy="2434591"/>
          </a:xfrm>
          <a:prstGeom prst="wedgeRoundRectCallout">
            <a:avLst>
              <a:gd name="adj1" fmla="val -33816"/>
              <a:gd name="adj2" fmla="val 6907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dirty="0"/>
              <a:t>"That was a hard problem and you stuck with it. </a:t>
            </a:r>
          </a:p>
          <a:p>
            <a:pPr lvl="0" algn="ctr"/>
            <a:r>
              <a:rPr lang="en-US" sz="2800" dirty="0"/>
              <a:t>Great job!</a:t>
            </a:r>
          </a:p>
        </p:txBody>
      </p:sp>
      <p:pic>
        <p:nvPicPr>
          <p:cNvPr id="15" name="Picture 14">
            <a:extLst>
              <a:ext uri="{FF2B5EF4-FFF2-40B4-BE49-F238E27FC236}">
                <a16:creationId xmlns:a16="http://schemas.microsoft.com/office/drawing/2014/main" id="{EF4CC63A-917E-894D-88D6-81E0D0B89AB0}"/>
              </a:ext>
            </a:extLst>
          </p:cNvPr>
          <p:cNvPicPr>
            <a:picLocks noChangeAspect="1"/>
          </p:cNvPicPr>
          <p:nvPr/>
        </p:nvPicPr>
        <p:blipFill rotWithShape="1">
          <a:blip r:embed="rId3"/>
          <a:srcRect l="6733" t="15855" r="11160"/>
          <a:stretch/>
        </p:blipFill>
        <p:spPr>
          <a:xfrm>
            <a:off x="11191935"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11173445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03445B-8FF1-3440-B7D3-9D16F491A158}"/>
              </a:ext>
            </a:extLst>
          </p:cNvPr>
          <p:cNvSpPr txBox="1"/>
          <p:nvPr/>
        </p:nvSpPr>
        <p:spPr>
          <a:xfrm>
            <a:off x="340242" y="467833"/>
            <a:ext cx="10966913" cy="646331"/>
          </a:xfrm>
          <a:prstGeom prst="rect">
            <a:avLst/>
          </a:prstGeom>
          <a:noFill/>
        </p:spPr>
        <p:txBody>
          <a:bodyPr wrap="none" rtlCol="0">
            <a:spAutoFit/>
          </a:bodyPr>
          <a:lstStyle/>
          <a:p>
            <a:r>
              <a:rPr lang="en-US" sz="3600" b="1" dirty="0"/>
              <a:t>Strengthen these practices by building effective habits...</a:t>
            </a:r>
          </a:p>
        </p:txBody>
      </p:sp>
      <p:pic>
        <p:nvPicPr>
          <p:cNvPr id="4" name="Picture 3">
            <a:extLst>
              <a:ext uri="{FF2B5EF4-FFF2-40B4-BE49-F238E27FC236}">
                <a16:creationId xmlns:a16="http://schemas.microsoft.com/office/drawing/2014/main" id="{C56C63A9-3311-D544-922A-2F677A6B3D19}"/>
              </a:ext>
            </a:extLst>
          </p:cNvPr>
          <p:cNvPicPr>
            <a:picLocks noChangeAspect="1"/>
          </p:cNvPicPr>
          <p:nvPr/>
        </p:nvPicPr>
        <p:blipFill>
          <a:blip r:embed="rId3"/>
          <a:stretch>
            <a:fillRect/>
          </a:stretch>
        </p:blipFill>
        <p:spPr>
          <a:xfrm>
            <a:off x="10568490" y="5380671"/>
            <a:ext cx="1477329" cy="1477329"/>
          </a:xfrm>
          <a:prstGeom prst="rect">
            <a:avLst/>
          </a:prstGeom>
        </p:spPr>
      </p:pic>
      <p:sp>
        <p:nvSpPr>
          <p:cNvPr id="6" name="TextBox 5">
            <a:extLst>
              <a:ext uri="{FF2B5EF4-FFF2-40B4-BE49-F238E27FC236}">
                <a16:creationId xmlns:a16="http://schemas.microsoft.com/office/drawing/2014/main" id="{3FD52C73-3B77-A44C-A004-E9708BD75670}"/>
              </a:ext>
            </a:extLst>
          </p:cNvPr>
          <p:cNvSpPr txBox="1"/>
          <p:nvPr/>
        </p:nvSpPr>
        <p:spPr>
          <a:xfrm>
            <a:off x="5823698" y="2090172"/>
            <a:ext cx="5695694" cy="267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l"/>
            <a:r>
              <a:rPr lang="en-US" sz="2800" b="0" i="0" dirty="0">
                <a:solidFill>
                  <a:srgbClr val="333333"/>
                </a:solidFill>
                <a:effectLst/>
                <a:latin typeface="Calibri" panose="020F0502020204030204" pitchFamily="34" charset="0"/>
                <a:cs typeface="Calibri" panose="020F0502020204030204" pitchFamily="34" charset="0"/>
              </a:rPr>
              <a:t>This practice brief describes how we: </a:t>
            </a:r>
          </a:p>
          <a:p>
            <a:pPr algn="l"/>
            <a:endParaRPr lang="en-US" sz="2800" dirty="0">
              <a:solidFill>
                <a:srgbClr val="333333"/>
              </a:solidFill>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2800" b="0" i="0" dirty="0">
                <a:solidFill>
                  <a:srgbClr val="333333"/>
                </a:solidFill>
                <a:effectLst/>
                <a:latin typeface="Calibri" panose="020F0502020204030204" pitchFamily="34" charset="0"/>
                <a:cs typeface="Calibri" panose="020F0502020204030204" pitchFamily="34" charset="0"/>
              </a:rPr>
              <a:t>develop habits of effective classroom practice</a:t>
            </a:r>
          </a:p>
          <a:p>
            <a:pPr marL="285750" indent="-285750" algn="l">
              <a:buFont typeface="Arial" panose="020B0604020202020204" pitchFamily="34" charset="0"/>
              <a:buChar char="•"/>
            </a:pPr>
            <a:r>
              <a:rPr lang="en-US" sz="2800" b="0" i="0" dirty="0">
                <a:solidFill>
                  <a:srgbClr val="333333"/>
                </a:solidFill>
                <a:effectLst/>
                <a:latin typeface="Calibri" panose="020F0502020204030204" pitchFamily="34" charset="0"/>
                <a:cs typeface="Calibri" panose="020F0502020204030204" pitchFamily="34" charset="0"/>
              </a:rPr>
              <a:t>expand effective habits in our schools, districts, and states.</a:t>
            </a:r>
          </a:p>
        </p:txBody>
      </p:sp>
      <p:pic>
        <p:nvPicPr>
          <p:cNvPr id="8" name="Picture 7">
            <a:extLst>
              <a:ext uri="{FF2B5EF4-FFF2-40B4-BE49-F238E27FC236}">
                <a16:creationId xmlns:a16="http://schemas.microsoft.com/office/drawing/2014/main" id="{E6A05979-34FD-3D4B-9B5F-AE8E28556797}"/>
              </a:ext>
            </a:extLst>
          </p:cNvPr>
          <p:cNvPicPr>
            <a:picLocks noChangeAspect="1"/>
          </p:cNvPicPr>
          <p:nvPr/>
        </p:nvPicPr>
        <p:blipFill>
          <a:blip r:embed="rId4"/>
          <a:stretch>
            <a:fillRect/>
          </a:stretch>
        </p:blipFill>
        <p:spPr>
          <a:xfrm>
            <a:off x="884845" y="1114164"/>
            <a:ext cx="4404733" cy="5765695"/>
          </a:xfrm>
          <a:prstGeom prst="rect">
            <a:avLst/>
          </a:prstGeom>
          <a:ln>
            <a:solidFill>
              <a:schemeClr val="accent6">
                <a:lumMod val="50000"/>
              </a:schemeClr>
            </a:solidFill>
          </a:ln>
        </p:spPr>
      </p:pic>
      <p:sp>
        <p:nvSpPr>
          <p:cNvPr id="10" name="TextBox 9">
            <a:extLst>
              <a:ext uri="{FF2B5EF4-FFF2-40B4-BE49-F238E27FC236}">
                <a16:creationId xmlns:a16="http://schemas.microsoft.com/office/drawing/2014/main" id="{0345F0D2-FBA0-8A42-AA55-256F8FFF7D04}"/>
              </a:ext>
            </a:extLst>
          </p:cNvPr>
          <p:cNvSpPr txBox="1"/>
          <p:nvPr/>
        </p:nvSpPr>
        <p:spPr>
          <a:xfrm>
            <a:off x="999171" y="1690062"/>
            <a:ext cx="4176080" cy="400110"/>
          </a:xfrm>
          <a:prstGeom prst="rect">
            <a:avLst/>
          </a:prstGeom>
          <a:solidFill>
            <a:schemeClr val="bg1"/>
          </a:solidFill>
        </p:spPr>
        <p:txBody>
          <a:bodyPr wrap="none" rtlCol="0">
            <a:spAutoFit/>
          </a:bodyPr>
          <a:lstStyle/>
          <a:p>
            <a:r>
              <a:rPr lang="en-US" sz="2000" b="1" dirty="0">
                <a:solidFill>
                  <a:schemeClr val="accent4">
                    <a:lumMod val="50000"/>
                  </a:schemeClr>
                </a:solidFill>
              </a:rPr>
              <a:t>Habits of Effective Classroom Practice</a:t>
            </a:r>
          </a:p>
        </p:txBody>
      </p:sp>
    </p:spTree>
    <p:extLst>
      <p:ext uri="{BB962C8B-B14F-4D97-AF65-F5344CB8AC3E}">
        <p14:creationId xmlns:p14="http://schemas.microsoft.com/office/powerpoint/2010/main" val="34472238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530402" y="1148915"/>
            <a:ext cx="6735302" cy="4640008"/>
          </a:xfrm>
        </p:spPr>
        <p:style>
          <a:lnRef idx="2">
            <a:schemeClr val="accent2"/>
          </a:lnRef>
          <a:fillRef idx="1">
            <a:schemeClr val="lt1"/>
          </a:fillRef>
          <a:effectRef idx="0">
            <a:schemeClr val="accent2"/>
          </a:effectRef>
          <a:fontRef idx="minor">
            <a:schemeClr val="dk1"/>
          </a:fontRef>
        </p:style>
        <p:txBody>
          <a:bodyPr/>
          <a:lstStyle/>
          <a:p>
            <a:pPr marL="660395" indent="-457200" fontAlgn="base">
              <a:spcBef>
                <a:spcPct val="0"/>
              </a:spcBef>
              <a:spcAft>
                <a:spcPts val="1200"/>
              </a:spcAft>
              <a:buSzPct val="75000"/>
              <a:buFont typeface="Arial" panose="020B0604020202020204" pitchFamily="34" charset="0"/>
              <a:buChar char="•"/>
              <a:defRPr/>
            </a:pPr>
            <a:r>
              <a:rPr lang="en-US" sz="2800" dirty="0">
                <a:solidFill>
                  <a:schemeClr val="accent6">
                    <a:lumMod val="50000"/>
                  </a:schemeClr>
                </a:solidFill>
                <a:latin typeface="Calibri" panose="020F0502020204030204" pitchFamily="34" charset="0"/>
                <a:cs typeface="Calibri" panose="020F0502020204030204" pitchFamily="34" charset="0"/>
              </a:rPr>
              <a:t>As a team, return to your draft classroom lesson plan from the previous activity</a:t>
            </a:r>
          </a:p>
          <a:p>
            <a:pPr marL="660395" indent="-457200" fontAlgn="base">
              <a:spcBef>
                <a:spcPct val="0"/>
              </a:spcBef>
              <a:spcAft>
                <a:spcPts val="1200"/>
              </a:spcAft>
              <a:buSzPct val="75000"/>
              <a:buFont typeface="Arial" panose="020B0604020202020204" pitchFamily="34" charset="0"/>
              <a:buChar char="•"/>
              <a:defRPr/>
            </a:pPr>
            <a:r>
              <a:rPr lang="en-US" sz="2800" dirty="0">
                <a:solidFill>
                  <a:schemeClr val="accent6">
                    <a:lumMod val="50000"/>
                  </a:schemeClr>
                </a:solidFill>
                <a:latin typeface="Calibri" panose="020F0502020204030204" pitchFamily="34" charset="0"/>
                <a:cs typeface="Calibri" panose="020F0502020204030204" pitchFamily="34" charset="0"/>
              </a:rPr>
              <a:t>Draft examples of prompts, OTRs, and praise that you can embed into your plan</a:t>
            </a:r>
          </a:p>
          <a:p>
            <a:pPr marL="660400" indent="-457200">
              <a:lnSpc>
                <a:spcPct val="90000"/>
              </a:lnSpc>
              <a:spcAft>
                <a:spcPts val="1200"/>
              </a:spcAft>
              <a:buClr>
                <a:schemeClr val="accent5">
                  <a:lumMod val="50000"/>
                </a:schemeClr>
              </a:buClr>
              <a:buSzPct val="750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marL="660400" indent="-457200">
              <a:lnSpc>
                <a:spcPct val="90000"/>
              </a:lnSpc>
              <a:spcAft>
                <a:spcPts val="1200"/>
              </a:spcAft>
              <a:buClr>
                <a:schemeClr val="accent5">
                  <a:lumMod val="50000"/>
                </a:schemeClr>
              </a:buClr>
              <a:buSzPct val="750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660395" indent="-457200">
              <a:lnSpc>
                <a:spcPct val="150000"/>
              </a:lnSpc>
              <a:buClr>
                <a:schemeClr val="accent6">
                  <a:lumMod val="50000"/>
                </a:schemeClr>
              </a:buClr>
              <a:buSzPct val="750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	</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2322597" y="598289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3328067" y="6059670"/>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8" name="Title 7">
            <a:extLst>
              <a:ext uri="{FF2B5EF4-FFF2-40B4-BE49-F238E27FC236}">
                <a16:creationId xmlns:a16="http://schemas.microsoft.com/office/drawing/2014/main" id="{D609266A-C2B9-8942-A774-FDF5AAD79C82}"/>
              </a:ext>
            </a:extLst>
          </p:cNvPr>
          <p:cNvSpPr>
            <a:spLocks noGrp="1"/>
          </p:cNvSpPr>
          <p:nvPr>
            <p:ph type="title"/>
          </p:nvPr>
        </p:nvSpPr>
        <p:spPr>
          <a:xfrm>
            <a:off x="304285" y="302190"/>
            <a:ext cx="9679163" cy="845600"/>
          </a:xfrm>
        </p:spPr>
        <p:txBody>
          <a:bodyPr/>
          <a:lstStyle/>
          <a:p>
            <a:r>
              <a:rPr lang="en-US" dirty="0"/>
              <a:t>ACTIVITY: 3 Key Classroom Practices</a:t>
            </a:r>
          </a:p>
        </p:txBody>
      </p:sp>
      <p:pic>
        <p:nvPicPr>
          <p:cNvPr id="27" name="Picture 26">
            <a:extLst>
              <a:ext uri="{FF2B5EF4-FFF2-40B4-BE49-F238E27FC236}">
                <a16:creationId xmlns:a16="http://schemas.microsoft.com/office/drawing/2014/main" id="{C726B078-14A3-E84B-B804-F55D4526F6FD}"/>
              </a:ext>
            </a:extLst>
          </p:cNvPr>
          <p:cNvPicPr>
            <a:picLocks noChangeAspect="1"/>
          </p:cNvPicPr>
          <p:nvPr/>
        </p:nvPicPr>
        <p:blipFill>
          <a:blip r:embed="rId4"/>
          <a:stretch>
            <a:fillRect/>
          </a:stretch>
        </p:blipFill>
        <p:spPr>
          <a:xfrm>
            <a:off x="7762239" y="1197270"/>
            <a:ext cx="3722957" cy="4645279"/>
          </a:xfrm>
          <a:prstGeom prst="rect">
            <a:avLst/>
          </a:prstGeom>
          <a:ln>
            <a:solidFill>
              <a:schemeClr val="accent1">
                <a:shade val="95000"/>
                <a:satMod val="105000"/>
              </a:schemeClr>
            </a:solidFill>
          </a:ln>
        </p:spPr>
      </p:pic>
    </p:spTree>
    <p:extLst>
      <p:ext uri="{BB962C8B-B14F-4D97-AF65-F5344CB8AC3E}">
        <p14:creationId xmlns:p14="http://schemas.microsoft.com/office/powerpoint/2010/main" val="37415961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37"/>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solidFill>
                  <a:schemeClr val="bg1"/>
                </a:solidFill>
              </a:rPr>
              <a:t>WHOLE GROUP DEBRIEF: 3 Key Classroom Practices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1" y="1655712"/>
            <a:ext cx="10314067"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a:t>
            </a:r>
          </a:p>
          <a:p>
            <a:pPr marL="640080" marR="0" lvl="0" indent="-457200" algn="l" defTabSz="914400" rtl="0" eaLnBrk="1" fontAlgn="auto" latinLnBrk="0" hangingPunct="1">
              <a:lnSpc>
                <a:spcPct val="90000"/>
              </a:lnSpc>
              <a:spcBef>
                <a:spcPts val="0"/>
              </a:spcBef>
              <a:spcAft>
                <a:spcPts val="0"/>
              </a:spcAft>
              <a:buClr>
                <a:srgbClr val="434343"/>
              </a:buClr>
              <a:buSzPct val="75000"/>
              <a:buFont typeface="Arial" panose="020B0604020202020204" pitchFamily="34" charset="0"/>
              <a:buChar char="•"/>
              <a:tabLst/>
              <a:defRPr/>
            </a:pPr>
            <a:r>
              <a:rPr lang="en-US" sz="2800" kern="0" dirty="0">
                <a:solidFill>
                  <a:srgbClr val="292C73">
                    <a:lumMod val="50000"/>
                  </a:srgbClr>
                </a:solidFill>
                <a:latin typeface="Calibri" panose="020F0502020204030204" pitchFamily="34" charset="0"/>
                <a:cs typeface="Calibri" panose="020F0502020204030204" pitchFamily="34" charset="0"/>
              </a:rPr>
              <a:t>E</a:t>
            </a:r>
            <a:r>
              <a:rPr kumimoji="0" lang="en-US" sz="2800" b="0" i="0" u="none" strike="noStrike" kern="0" cap="none" spc="0" normalizeH="0" baseline="0" noProof="0" dirty="0" err="1">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xamples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 of how you embedded</a:t>
            </a:r>
            <a:r>
              <a:rPr lang="en-US" sz="2800" kern="0" dirty="0">
                <a:solidFill>
                  <a:srgbClr val="292C73">
                    <a:lumMod val="50000"/>
                  </a:srgbClr>
                </a:solidFill>
                <a:latin typeface="Calibri" panose="020F0502020204030204" pitchFamily="34" charset="0"/>
                <a:cs typeface="Calibri" panose="020F0502020204030204" pitchFamily="34" charset="0"/>
              </a:rPr>
              <a:t> these positive and proactive practices into your lesson plan</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640080" marR="0" lvl="0" indent="-457200" algn="l" defTabSz="914400" rtl="0" eaLnBrk="1" fontAlgn="auto" latinLnBrk="0" hangingPunct="1">
              <a:lnSpc>
                <a:spcPct val="90000"/>
              </a:lnSpc>
              <a:spcBef>
                <a:spcPts val="0"/>
              </a:spcBef>
              <a:spcAft>
                <a:spcPts val="0"/>
              </a:spcAft>
              <a:buClr>
                <a:srgbClr val="434343"/>
              </a:buClr>
              <a:buSzPct val="75000"/>
              <a:buFont typeface="Arial" panose="020B0604020202020204" pitchFamily="34"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support educators in the development of effective classroom lesson plans?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40014734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0429875" cy="844550"/>
          </a:xfrm>
        </p:spPr>
        <p:txBody>
          <a:bodyPr/>
          <a:lstStyle/>
          <a:p>
            <a:pPr algn="l"/>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5" name="Picture 64">
            <a:extLst>
              <a:ext uri="{FF2B5EF4-FFF2-40B4-BE49-F238E27FC236}">
                <a16:creationId xmlns:a16="http://schemas.microsoft.com/office/drawing/2014/main" id="{A113C050-0845-3644-8BA1-380D00A9379F}"/>
              </a:ext>
            </a:extLst>
          </p:cNvPr>
          <p:cNvPicPr>
            <a:picLocks noChangeAspect="1"/>
          </p:cNvPicPr>
          <p:nvPr/>
        </p:nvPicPr>
        <p:blipFill rotWithShape="1">
          <a:blip r:embed="rId8"/>
          <a:srcRect l="15298" t="6738" r="15999" b="17357"/>
          <a:stretch/>
        </p:blipFill>
        <p:spPr>
          <a:xfrm>
            <a:off x="11648958" y="6273209"/>
            <a:ext cx="595140" cy="588170"/>
          </a:xfrm>
          <a:prstGeom prst="ellipse">
            <a:avLst/>
          </a:prstGeom>
          <a:ln w="19050">
            <a:solidFill>
              <a:schemeClr val="accent2">
                <a:lumMod val="50000"/>
              </a:schemeClr>
            </a:solidFill>
          </a:ln>
        </p:spPr>
      </p:pic>
      <p:sp>
        <p:nvSpPr>
          <p:cNvPr id="3" name="Right Arrow 2">
            <a:extLst>
              <a:ext uri="{FF2B5EF4-FFF2-40B4-BE49-F238E27FC236}">
                <a16:creationId xmlns:a16="http://schemas.microsoft.com/office/drawing/2014/main" id="{AD17F7C9-5BFD-CF41-ABBA-62DF5039F512}"/>
              </a:ext>
            </a:extLst>
          </p:cNvPr>
          <p:cNvSpPr/>
          <p:nvPr/>
        </p:nvSpPr>
        <p:spPr>
          <a:xfrm>
            <a:off x="2593145" y="1600292"/>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ight Arrow 12">
            <a:extLst>
              <a:ext uri="{FF2B5EF4-FFF2-40B4-BE49-F238E27FC236}">
                <a16:creationId xmlns:a16="http://schemas.microsoft.com/office/drawing/2014/main" id="{3C5A159A-766F-2D47-A5D1-132370A7769D}"/>
              </a:ext>
            </a:extLst>
          </p:cNvPr>
          <p:cNvSpPr/>
          <p:nvPr/>
        </p:nvSpPr>
        <p:spPr>
          <a:xfrm>
            <a:off x="5465886" y="1527224"/>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0E9B0C44-D2D0-264F-86C3-D9F22B78E745}"/>
              </a:ext>
            </a:extLst>
          </p:cNvPr>
          <p:cNvSpPr/>
          <p:nvPr/>
        </p:nvSpPr>
        <p:spPr>
          <a:xfrm>
            <a:off x="8690738" y="1561610"/>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Punched Tape 7">
            <a:extLst>
              <a:ext uri="{FF2B5EF4-FFF2-40B4-BE49-F238E27FC236}">
                <a16:creationId xmlns:a16="http://schemas.microsoft.com/office/drawing/2014/main" id="{2A5F83ED-EFE3-EF4F-BE50-F42C3D9FA965}"/>
              </a:ext>
            </a:extLst>
          </p:cNvPr>
          <p:cNvSpPr/>
          <p:nvPr/>
        </p:nvSpPr>
        <p:spPr>
          <a:xfrm>
            <a:off x="6096000" y="2903421"/>
            <a:ext cx="6096000" cy="1821532"/>
          </a:xfrm>
          <a:prstGeom prst="flowChartPunchedTap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solidFill>
                  <a:schemeClr val="accent6">
                    <a:lumMod val="50000"/>
                  </a:schemeClr>
                </a:solidFill>
              </a:rPr>
              <a:t>More to come  in Day 5 and Year 2</a:t>
            </a:r>
          </a:p>
        </p:txBody>
      </p:sp>
    </p:spTree>
    <p:extLst>
      <p:ext uri="{BB962C8B-B14F-4D97-AF65-F5344CB8AC3E}">
        <p14:creationId xmlns:p14="http://schemas.microsoft.com/office/powerpoint/2010/main" val="218932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lef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5435" y="1115534"/>
            <a:ext cx="8624750" cy="5522060"/>
          </a:xfrm>
        </p:spPr>
        <p:style>
          <a:lnRef idx="2">
            <a:schemeClr val="accent2"/>
          </a:lnRef>
          <a:fillRef idx="1">
            <a:schemeClr val="lt1"/>
          </a:fillRef>
          <a:effectRef idx="0">
            <a:schemeClr val="accent2"/>
          </a:effectRef>
          <a:fontRef idx="minor">
            <a:schemeClr val="dk1"/>
          </a:fontRef>
        </p:style>
        <p:txBody>
          <a:bodyPr/>
          <a:lstStyle/>
          <a:p>
            <a:pPr marL="203195" indent="0">
              <a:buNone/>
            </a:pPr>
            <a:r>
              <a:rPr lang="en-US" sz="2400" dirty="0">
                <a:solidFill>
                  <a:srgbClr val="201F1E"/>
                </a:solidFill>
                <a:latin typeface="Calibri" panose="020F0502020204030204" pitchFamily="34" charset="0"/>
              </a:rPr>
              <a:t>As a team, discuss how you can support classroom educators with...</a:t>
            </a:r>
          </a:p>
          <a:p>
            <a:pPr marL="546095" indent="-342900">
              <a:buFont typeface="Arial" panose="020B0604020202020204" pitchFamily="34" charset="0"/>
              <a:buChar char="•"/>
            </a:pPr>
            <a:r>
              <a:rPr lang="en-US" sz="2400" dirty="0">
                <a:solidFill>
                  <a:srgbClr val="201F1E"/>
                </a:solidFill>
                <a:latin typeface="Calibri" panose="020F0502020204030204" pitchFamily="34" charset="0"/>
              </a:rPr>
              <a:t>drafting their own matrices and lesson plans</a:t>
            </a:r>
          </a:p>
          <a:p>
            <a:pPr marL="546095" indent="-342900">
              <a:buFont typeface="Arial" panose="020B0604020202020204" pitchFamily="34" charset="0"/>
              <a:buChar char="•"/>
            </a:pPr>
            <a:r>
              <a:rPr lang="en-US" sz="2400" dirty="0">
                <a:solidFill>
                  <a:srgbClr val="201F1E"/>
                </a:solidFill>
                <a:latin typeface="Calibri" panose="020F0502020204030204" pitchFamily="34" charset="0"/>
              </a:rPr>
              <a:t>a plan for initial roll out including </a:t>
            </a:r>
            <a:r>
              <a:rPr lang="en-US" sz="2400" b="1" dirty="0">
                <a:solidFill>
                  <a:srgbClr val="201F1E"/>
                </a:solidFill>
                <a:latin typeface="Calibri" panose="020F0502020204030204" pitchFamily="34" charset="0"/>
              </a:rPr>
              <a:t>explicitly teaching </a:t>
            </a:r>
            <a:r>
              <a:rPr lang="en-US" sz="2400" dirty="0">
                <a:solidFill>
                  <a:srgbClr val="201F1E"/>
                </a:solidFill>
                <a:latin typeface="Calibri" panose="020F0502020204030204" pitchFamily="34" charset="0"/>
              </a:rPr>
              <a:t>from lesson plans at the beginning of the year and/or as new routines are introduced</a:t>
            </a:r>
          </a:p>
          <a:p>
            <a:pPr marL="546095" indent="-342900">
              <a:buFont typeface="Arial" panose="020B0604020202020204" pitchFamily="34" charset="0"/>
              <a:buChar char="•"/>
            </a:pPr>
            <a:r>
              <a:rPr lang="en-US" sz="2400" dirty="0">
                <a:solidFill>
                  <a:srgbClr val="201F1E"/>
                </a:solidFill>
                <a:latin typeface="Calibri" panose="020F0502020204030204" pitchFamily="34" charset="0"/>
              </a:rPr>
              <a:t>developing a plan to review/reteach in the classroom (along with non-classroom settings) at key points during the year</a:t>
            </a:r>
          </a:p>
          <a:p>
            <a:pPr marL="203195" indent="0">
              <a:buNone/>
            </a:pPr>
            <a:endParaRPr lang="en-US" sz="1200" dirty="0">
              <a:solidFill>
                <a:srgbClr val="201F1E"/>
              </a:solidFill>
              <a:latin typeface="Calibri" panose="020F0502020204030204" pitchFamily="34" charset="0"/>
            </a:endParaRPr>
          </a:p>
          <a:p>
            <a:pPr marL="203195" indent="0">
              <a:buNone/>
            </a:pPr>
            <a:r>
              <a:rPr lang="en-US" sz="2400" dirty="0">
                <a:solidFill>
                  <a:srgbClr val="201F1E"/>
                </a:solidFill>
                <a:latin typeface="Calibri" panose="020F0502020204030204" pitchFamily="34" charset="0"/>
              </a:rPr>
              <a:t>Also, consider how you will use data to guide decisions about when else to review/reteach or increase supports (More details in </a:t>
            </a:r>
            <a:r>
              <a:rPr lang="en-US" sz="2400" i="1" dirty="0">
                <a:solidFill>
                  <a:srgbClr val="201F1E"/>
                </a:solidFill>
                <a:latin typeface="Calibri" panose="020F0502020204030204" pitchFamily="34" charset="0"/>
              </a:rPr>
              <a:t>Step 9:Use data for decision-making</a:t>
            </a:r>
            <a:r>
              <a:rPr lang="en-US" sz="2400" dirty="0">
                <a:solidFill>
                  <a:srgbClr val="201F1E"/>
                </a:solidFill>
                <a:latin typeface="Calibri" panose="020F0502020204030204" pitchFamily="34" charset="0"/>
              </a:rPr>
              <a:t>)</a:t>
            </a:r>
          </a:p>
          <a:p>
            <a:pPr marL="203195" indent="0">
              <a:buNone/>
            </a:pPr>
            <a:endParaRPr lang="en-US" sz="2400" dirty="0">
              <a:solidFill>
                <a:srgbClr val="201F1E"/>
              </a:solidFill>
              <a:latin typeface="Calibri" panose="020F0502020204030204" pitchFamily="34" charset="0"/>
            </a:endParaRPr>
          </a:p>
          <a:p>
            <a:pPr marL="203200" indent="0">
              <a:lnSpc>
                <a:spcPct val="90000"/>
              </a:lnSpc>
              <a:spcAft>
                <a:spcPts val="1200"/>
              </a:spcAft>
              <a:buClr>
                <a:schemeClr val="accent5">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marL="203200" indent="0">
              <a:lnSpc>
                <a:spcPct val="90000"/>
              </a:lnSpc>
              <a:spcAft>
                <a:spcPts val="1200"/>
              </a:spcAft>
              <a:buClr>
                <a:schemeClr val="accent5">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203195" indent="0">
              <a:buNone/>
            </a:pPr>
            <a:endParaRPr lang="en-US" sz="2400" dirty="0">
              <a:solidFill>
                <a:srgbClr val="201F1E"/>
              </a:solidFill>
              <a:latin typeface="Calibri" panose="020F0502020204030204" pitchFamily="34" charset="0"/>
            </a:endParaRPr>
          </a:p>
          <a:p>
            <a:pPr marL="203195" indent="0">
              <a:buNone/>
            </a:pPr>
            <a:endParaRPr lang="en-US" sz="2400" dirty="0">
              <a:solidFill>
                <a:srgbClr val="201F1E"/>
              </a:solidFill>
              <a:latin typeface="Calibri" panose="020F0502020204030204" pitchFamily="34" charset="0"/>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247504" y="5214070"/>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10097578" y="5413791"/>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8" name="Title 7">
            <a:extLst>
              <a:ext uri="{FF2B5EF4-FFF2-40B4-BE49-F238E27FC236}">
                <a16:creationId xmlns:a16="http://schemas.microsoft.com/office/drawing/2014/main" id="{D609266A-C2B9-8942-A774-FDF5AAD79C82}"/>
              </a:ext>
            </a:extLst>
          </p:cNvPr>
          <p:cNvSpPr>
            <a:spLocks noGrp="1"/>
          </p:cNvSpPr>
          <p:nvPr>
            <p:ph type="title"/>
          </p:nvPr>
        </p:nvSpPr>
        <p:spPr>
          <a:xfrm>
            <a:off x="304285" y="302190"/>
            <a:ext cx="9679163" cy="845600"/>
          </a:xfrm>
        </p:spPr>
        <p:txBody>
          <a:bodyPr/>
          <a:lstStyle/>
          <a:p>
            <a:r>
              <a:rPr lang="en-US" dirty="0"/>
              <a:t>ACTIVITY: Team Discussion</a:t>
            </a:r>
          </a:p>
        </p:txBody>
      </p:sp>
      <p:sp>
        <p:nvSpPr>
          <p:cNvPr id="4" name="Cloud Callout 3">
            <a:extLst>
              <a:ext uri="{FF2B5EF4-FFF2-40B4-BE49-F238E27FC236}">
                <a16:creationId xmlns:a16="http://schemas.microsoft.com/office/drawing/2014/main" id="{228531B8-2DBC-4144-8375-C0B936DA123C}"/>
              </a:ext>
            </a:extLst>
          </p:cNvPr>
          <p:cNvSpPr/>
          <p:nvPr/>
        </p:nvSpPr>
        <p:spPr>
          <a:xfrm>
            <a:off x="8251901" y="-913255"/>
            <a:ext cx="5006899" cy="5522060"/>
          </a:xfrm>
          <a:prstGeom prst="cloudCallout">
            <a:avLst>
              <a:gd name="adj1" fmla="val -64844"/>
              <a:gd name="adj2" fmla="val 3927"/>
            </a:avLst>
          </a:prstGeom>
        </p:spPr>
        <p:style>
          <a:lnRef idx="1">
            <a:schemeClr val="accent1"/>
          </a:lnRef>
          <a:fillRef idx="2">
            <a:schemeClr val="accent1"/>
          </a:fillRef>
          <a:effectRef idx="1">
            <a:schemeClr val="accent1"/>
          </a:effectRef>
          <a:fontRef idx="minor">
            <a:schemeClr val="dk1"/>
          </a:fontRef>
        </p:style>
        <p:txBody>
          <a:bodyPr rtlCol="0" anchor="ctr"/>
          <a:lstStyle/>
          <a:p>
            <a:pPr lvl="1">
              <a:spcBef>
                <a:spcPts val="0"/>
              </a:spcBef>
            </a:pPr>
            <a:endParaRPr lang="en-US" sz="2400" dirty="0">
              <a:solidFill>
                <a:srgbClr val="201F1E"/>
              </a:solidFill>
              <a:latin typeface="Calibri" panose="020F0502020204030204" pitchFamily="34" charset="0"/>
            </a:endParaRPr>
          </a:p>
          <a:p>
            <a:pPr lvl="1">
              <a:spcBef>
                <a:spcPts val="0"/>
              </a:spcBef>
            </a:pPr>
            <a:endParaRPr lang="en-US" sz="2400" dirty="0">
              <a:solidFill>
                <a:srgbClr val="201F1E"/>
              </a:solidFill>
              <a:latin typeface="Calibri" panose="020F0502020204030204" pitchFamily="34" charset="0"/>
            </a:endParaRPr>
          </a:p>
          <a:p>
            <a:pPr lvl="1">
              <a:spcBef>
                <a:spcPts val="0"/>
              </a:spcBef>
            </a:pPr>
            <a:r>
              <a:rPr lang="en-US" sz="2400" dirty="0">
                <a:solidFill>
                  <a:srgbClr val="201F1E"/>
                </a:solidFill>
                <a:latin typeface="Calibri" panose="020F0502020204030204" pitchFamily="34" charset="0"/>
              </a:rPr>
              <a:t>How will these practices be introduced to classroom educators?</a:t>
            </a:r>
          </a:p>
          <a:p>
            <a:pPr lvl="1">
              <a:spcBef>
                <a:spcPts val="0"/>
              </a:spcBef>
            </a:pPr>
            <a:endParaRPr lang="en-US" sz="2400" dirty="0">
              <a:solidFill>
                <a:srgbClr val="201F1E"/>
              </a:solidFill>
              <a:latin typeface="Calibri" panose="020F0502020204030204" pitchFamily="34" charset="0"/>
            </a:endParaRPr>
          </a:p>
          <a:p>
            <a:pPr lvl="1">
              <a:spcBef>
                <a:spcPts val="0"/>
              </a:spcBef>
            </a:pPr>
            <a:r>
              <a:rPr lang="en-US" sz="2400" dirty="0">
                <a:solidFill>
                  <a:srgbClr val="201F1E"/>
                </a:solidFill>
                <a:latin typeface="Calibri" panose="020F0502020204030204" pitchFamily="34" charset="0"/>
              </a:rPr>
              <a:t>What resources (including time) will they need to do this?</a:t>
            </a:r>
          </a:p>
        </p:txBody>
      </p:sp>
    </p:spTree>
    <p:extLst>
      <p:ext uri="{BB962C8B-B14F-4D97-AF65-F5344CB8AC3E}">
        <p14:creationId xmlns:p14="http://schemas.microsoft.com/office/powerpoint/2010/main" val="19943117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37"/>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solidFill>
                  <a:schemeClr val="bg1"/>
                </a:solidFill>
              </a:rPr>
              <a:t>WHOLE GROUP DEBRIEF: Teaching </a:t>
            </a:r>
            <a:r>
              <a:rPr lang="en-US" sz="3600" b="1" dirty="0" err="1">
                <a:solidFill>
                  <a:schemeClr val="bg1"/>
                </a:solidFill>
              </a:rPr>
              <a:t>Classwide</a:t>
            </a:r>
            <a:r>
              <a:rPr lang="en-US" sz="3600" b="1" dirty="0">
                <a:solidFill>
                  <a:schemeClr val="bg1"/>
                </a:solidFill>
              </a:rPr>
              <a:t>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657923" y="1655712"/>
            <a:ext cx="1112434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a:t>
            </a:r>
          </a:p>
          <a:p>
            <a:pPr marL="182880" lvl="0" indent="0">
              <a:lnSpc>
                <a:spcPct val="90000"/>
              </a:lnSpc>
              <a:buNone/>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are some ways you will support educators </a:t>
            </a:r>
            <a:r>
              <a:rPr lang="en-US" sz="2800" kern="0" dirty="0">
                <a:solidFill>
                  <a:srgbClr val="292C73">
                    <a:lumMod val="50000"/>
                  </a:srgbClr>
                </a:solidFill>
                <a:latin typeface="Calibri" panose="020F0502020204030204" pitchFamily="34" charset="0"/>
                <a:cs typeface="Calibri" panose="020F0502020204030204" pitchFamily="34" charset="0"/>
              </a:rPr>
              <a:t>to develop and implement classroom matrices and lesson plans?</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support educators </a:t>
            </a:r>
            <a:r>
              <a:rPr lang="en-US" sz="2800" kern="0" dirty="0">
                <a:solidFill>
                  <a:srgbClr val="292C73">
                    <a:lumMod val="50000"/>
                  </a:srgbClr>
                </a:solidFill>
                <a:latin typeface="Calibri" panose="020F0502020204030204" pitchFamily="34" charset="0"/>
                <a:cs typeface="Calibri" panose="020F0502020204030204" pitchFamily="34" charset="0"/>
              </a:rPr>
              <a:t>with this work</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35292722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9A4ED09-9A2D-984D-BE31-D9194BE40308}"/>
              </a:ext>
            </a:extLst>
          </p:cNvPr>
          <p:cNvGrpSpPr/>
          <p:nvPr/>
        </p:nvGrpSpPr>
        <p:grpSpPr>
          <a:xfrm>
            <a:off x="10410864" y="69476"/>
            <a:ext cx="1613496" cy="1621202"/>
            <a:chOff x="3161609" y="1914625"/>
            <a:chExt cx="2964580" cy="2964580"/>
          </a:xfrm>
          <a:solidFill>
            <a:srgbClr val="9BC1E8"/>
          </a:solidFill>
        </p:grpSpPr>
        <p:sp>
          <p:nvSpPr>
            <p:cNvPr id="18" name="Oval 17">
              <a:extLst>
                <a:ext uri="{FF2B5EF4-FFF2-40B4-BE49-F238E27FC236}">
                  <a16:creationId xmlns:a16="http://schemas.microsoft.com/office/drawing/2014/main" id="{DCAA8B34-1210-0542-9187-215C74B82E3F}"/>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21" name="Oval 4">
              <a:extLst>
                <a:ext uri="{FF2B5EF4-FFF2-40B4-BE49-F238E27FC236}">
                  <a16:creationId xmlns:a16="http://schemas.microsoft.com/office/drawing/2014/main" id="{888B0826-3499-9143-9FBC-261832342FF0}"/>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3" name="TextBox 22">
            <a:extLst>
              <a:ext uri="{FF2B5EF4-FFF2-40B4-BE49-F238E27FC236}">
                <a16:creationId xmlns:a16="http://schemas.microsoft.com/office/drawing/2014/main" id="{6AA95456-4329-5C4E-9548-673A13BC6FCD}"/>
              </a:ext>
            </a:extLst>
          </p:cNvPr>
          <p:cNvSpPr txBox="1"/>
          <p:nvPr/>
        </p:nvSpPr>
        <p:spPr>
          <a:xfrm>
            <a:off x="6770046" y="1530691"/>
            <a:ext cx="5048505" cy="455509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STEP 6: </a:t>
            </a:r>
          </a:p>
          <a:p>
            <a:pPr algn="ctr" fontAlgn="base">
              <a:spcBef>
                <a:spcPct val="0"/>
              </a:spcBef>
              <a:spcAft>
                <a:spcPct val="0"/>
              </a:spcAft>
              <a:defRPr/>
            </a:pPr>
            <a:endParaRPr lang="en-US" sz="1600" b="1" dirty="0">
              <a:solidFill>
                <a:srgbClr val="292C73">
                  <a:lumMod val="50000"/>
                </a:srgbClr>
              </a:solidFill>
              <a:latin typeface="Calibri" panose="020F0502020204030204" pitchFamily="34" charset="0"/>
              <a:cs typeface="Calibri" panose="020F0502020204030204" pitchFamily="34" charset="0"/>
              <a:sym typeface="Arial"/>
            </a:endParaRPr>
          </a:p>
          <a:p>
            <a:pPr algn="ctr" fontAlgn="base">
              <a:spcBef>
                <a:spcPct val="0"/>
              </a:spcBef>
              <a:spcAft>
                <a:spcPct val="0"/>
              </a:spcAft>
              <a:defRPr/>
            </a:pPr>
            <a:r>
              <a:rPr lang="en-US" sz="3600" b="1" dirty="0">
                <a:solidFill>
                  <a:srgbClr val="292C73">
                    <a:lumMod val="50000"/>
                  </a:srgbClr>
                </a:solidFill>
                <a:latin typeface="Calibri" panose="020F0502020204030204" pitchFamily="34" charset="0"/>
                <a:cs typeface="Calibri" panose="020F0502020204030204" pitchFamily="34" charset="0"/>
                <a:sym typeface="Arial"/>
              </a:rPr>
              <a:t>DEVELOP A CONTINUUM </a:t>
            </a:r>
          </a:p>
          <a:p>
            <a:pPr algn="ctr" fontAlgn="base">
              <a:spcBef>
                <a:spcPct val="0"/>
              </a:spcBef>
              <a:spcAft>
                <a:spcPct val="0"/>
              </a:spcAft>
              <a:defRPr/>
            </a:pPr>
            <a:r>
              <a:rPr lang="en-US" sz="3600" b="1" dirty="0">
                <a:solidFill>
                  <a:srgbClr val="292C73">
                    <a:lumMod val="50000"/>
                  </a:srgbClr>
                </a:solidFill>
                <a:latin typeface="Calibri" panose="020F0502020204030204" pitchFamily="34" charset="0"/>
                <a:cs typeface="Calibri" panose="020F0502020204030204" pitchFamily="34" charset="0"/>
                <a:sym typeface="Arial"/>
              </a:rPr>
              <a:t>TO INCREASE USE OF </a:t>
            </a:r>
          </a:p>
          <a:p>
            <a:pPr algn="ctr" fontAlgn="base">
              <a:spcBef>
                <a:spcPct val="0"/>
              </a:spcBef>
              <a:spcAft>
                <a:spcPct val="0"/>
              </a:spcAft>
              <a:defRPr/>
            </a:pPr>
            <a:r>
              <a:rPr lang="en-US" sz="3600" b="1" dirty="0">
                <a:solidFill>
                  <a:srgbClr val="292C73">
                    <a:lumMod val="50000"/>
                  </a:srgbClr>
                </a:solidFill>
                <a:latin typeface="Calibri" panose="020F0502020204030204" pitchFamily="34" charset="0"/>
                <a:cs typeface="Calibri" panose="020F0502020204030204" pitchFamily="34" charset="0"/>
                <a:sym typeface="Arial"/>
              </a:rPr>
              <a:t>SEB SKILLS</a:t>
            </a:r>
            <a:endPar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R="0" lvl="0" defTabSz="914400" rtl="0" eaLnBrk="1" fontAlgn="base" latinLnBrk="0" hangingPunct="1">
              <a:lnSpc>
                <a:spcPct val="100000"/>
              </a:lnSpc>
              <a:spcBef>
                <a:spcPct val="0"/>
              </a:spcBef>
              <a:spcAft>
                <a:spcPct val="0"/>
              </a:spcAft>
              <a:buClrTx/>
              <a:buSzTx/>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How do we consistently respond so students are encouraged to demonstrate our schoolwide expectations?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6582028" y="5700264"/>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Wave 11">
            <a:extLst>
              <a:ext uri="{FF2B5EF4-FFF2-40B4-BE49-F238E27FC236}">
                <a16:creationId xmlns:a16="http://schemas.microsoft.com/office/drawing/2014/main" id="{9338472C-CDF1-3747-A8BA-6ACBCC073387}"/>
              </a:ext>
            </a:extLst>
          </p:cNvPr>
          <p:cNvSpPr/>
          <p:nvPr/>
        </p:nvSpPr>
        <p:spPr>
          <a:xfrm>
            <a:off x="-325296" y="-5976"/>
            <a:ext cx="5421954" cy="2763665"/>
          </a:xfrm>
          <a:prstGeom prst="wave">
            <a:avLst>
              <a:gd name="adj1" fmla="val 12500"/>
              <a:gd name="adj2" fmla="val -325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solidFill>
                  <a:sysClr val="windowText" lastClr="000000"/>
                </a:solidFill>
              </a:rPr>
              <a:t>A formal acknowledgement system is a key predictor of reduced disproportionality! </a:t>
            </a:r>
          </a:p>
        </p:txBody>
      </p:sp>
      <p:sp>
        <p:nvSpPr>
          <p:cNvPr id="13" name="Rounded Rectangle 12">
            <a:extLst>
              <a:ext uri="{FF2B5EF4-FFF2-40B4-BE49-F238E27FC236}">
                <a16:creationId xmlns:a16="http://schemas.microsoft.com/office/drawing/2014/main" id="{3A97BF98-8324-C942-8F53-D9406155E028}"/>
              </a:ext>
            </a:extLst>
          </p:cNvPr>
          <p:cNvSpPr/>
          <p:nvPr/>
        </p:nvSpPr>
        <p:spPr>
          <a:xfrm>
            <a:off x="7566659" y="5686620"/>
            <a:ext cx="4457701"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lnSpc>
                <a:spcPct val="90000"/>
              </a:lnSpc>
              <a:spcBef>
                <a:spcPct val="0"/>
              </a:spcBef>
              <a:spcAft>
                <a:spcPct val="35000"/>
              </a:spcAft>
              <a:buClrTx/>
              <a:buSzTx/>
              <a:buFontTx/>
              <a:buNone/>
              <a:tabLst/>
              <a:defRPr/>
            </a:pPr>
            <a:r>
              <a:rPr lang="en-US" sz="2400" dirty="0">
                <a:solidFill>
                  <a:srgbClr val="0D0F41"/>
                </a:solidFill>
                <a:latin typeface="Calibri" panose="020F0502020204030204"/>
              </a:rPr>
              <a:t>Begin planning</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 a school-wide</a:t>
            </a:r>
            <a:r>
              <a:rPr lang="en-US" sz="2400" dirty="0">
                <a:solidFill>
                  <a:srgbClr val="0D0F41"/>
                </a:solidFill>
                <a:latin typeface="Calibri" panose="020F0502020204030204"/>
              </a:rPr>
              <a:t>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acknowledgement system</a:t>
            </a:r>
          </a:p>
        </p:txBody>
      </p:sp>
    </p:spTree>
    <p:extLst>
      <p:ext uri="{BB962C8B-B14F-4D97-AF65-F5344CB8AC3E}">
        <p14:creationId xmlns:p14="http://schemas.microsoft.com/office/powerpoint/2010/main" val="837135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211057" y="218364"/>
            <a:ext cx="11769886" cy="845600"/>
          </a:xfrm>
        </p:spPr>
        <p:txBody>
          <a:bodyPr/>
          <a:lstStyle/>
          <a:p>
            <a:r>
              <a:rPr lang="en-US" dirty="0">
                <a:solidFill>
                  <a:schemeClr val="accent6">
                    <a:lumMod val="50000"/>
                  </a:schemeClr>
                </a:solidFill>
              </a:rPr>
              <a:t>TRAINING SCHEDULE</a:t>
            </a:r>
          </a:p>
        </p:txBody>
      </p:sp>
      <p:sp>
        <p:nvSpPr>
          <p:cNvPr id="2" name="TextBox 1">
            <a:extLst>
              <a:ext uri="{FF2B5EF4-FFF2-40B4-BE49-F238E27FC236}">
                <a16:creationId xmlns:a16="http://schemas.microsoft.com/office/drawing/2014/main" id="{0D6925F5-67CF-9549-809A-C78050A54394}"/>
              </a:ext>
            </a:extLst>
          </p:cNvPr>
          <p:cNvSpPr txBox="1"/>
          <p:nvPr/>
        </p:nvSpPr>
        <p:spPr>
          <a:xfrm>
            <a:off x="2784143" y="2988860"/>
            <a:ext cx="75553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TRAINERS: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USE THIS SLIDE TO INSERT YOUR TRAINING SCHEDULE FOR THE CURRENT YEAR</a:t>
            </a:r>
          </a:p>
        </p:txBody>
      </p:sp>
      <p:pic>
        <p:nvPicPr>
          <p:cNvPr id="5" name="Picture 4">
            <a:extLst>
              <a:ext uri="{FF2B5EF4-FFF2-40B4-BE49-F238E27FC236}">
                <a16:creationId xmlns:a16="http://schemas.microsoft.com/office/drawing/2014/main" id="{52B60FD2-D886-444D-B074-B67021241BDE}"/>
              </a:ext>
            </a:extLst>
          </p:cNvPr>
          <p:cNvPicPr>
            <a:picLocks noChangeAspect="1"/>
          </p:cNvPicPr>
          <p:nvPr/>
        </p:nvPicPr>
        <p:blipFill>
          <a:blip r:embed="rId3"/>
          <a:stretch>
            <a:fillRect/>
          </a:stretch>
        </p:blipFill>
        <p:spPr>
          <a:xfrm>
            <a:off x="11201400" y="5928764"/>
            <a:ext cx="990600" cy="929235"/>
          </a:xfrm>
          <a:prstGeom prst="ellipse">
            <a:avLst/>
          </a:prstGeom>
          <a:ln w="19050">
            <a:solidFill>
              <a:schemeClr val="accent2">
                <a:lumMod val="50000"/>
              </a:schemeClr>
            </a:solidFill>
          </a:ln>
        </p:spPr>
      </p:pic>
    </p:spTree>
    <p:extLst>
      <p:ext uri="{BB962C8B-B14F-4D97-AF65-F5344CB8AC3E}">
        <p14:creationId xmlns:p14="http://schemas.microsoft.com/office/powerpoint/2010/main" val="33520901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a:srcRect l="15298" t="6738" r="15999" b="17357"/>
          <a:stretch/>
        </p:blipFill>
        <p:spPr>
          <a:xfrm>
            <a:off x="11282394" y="6042013"/>
            <a:ext cx="824271" cy="814618"/>
          </a:xfrm>
          <a:prstGeom prst="ellipse">
            <a:avLst/>
          </a:prstGeom>
          <a:ln w="19050">
            <a:solidFill>
              <a:schemeClr val="accent2">
                <a:lumMod val="50000"/>
              </a:schemeClr>
            </a:solidFill>
          </a:ln>
        </p:spPr>
      </p:pic>
      <p:sp>
        <p:nvSpPr>
          <p:cNvPr id="2" name="Rectangle: Rounded Corners 120" descr="Badge 1">
            <a:extLst>
              <a:ext uri="{FF2B5EF4-FFF2-40B4-BE49-F238E27FC236}">
                <a16:creationId xmlns:a16="http://schemas.microsoft.com/office/drawing/2014/main" id="{C7FB88BF-CC59-6389-23FC-9CC43B226117}"/>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3" name="Rectangle: Rounded Corners 120" descr="Badge 1">
            <a:extLst>
              <a:ext uri="{FF2B5EF4-FFF2-40B4-BE49-F238E27FC236}">
                <a16:creationId xmlns:a16="http://schemas.microsoft.com/office/drawing/2014/main" id="{231A0950-9AE6-B299-FE16-0759B1E6CB20}"/>
              </a:ext>
            </a:extLst>
          </p:cNvPr>
          <p:cNvSpPr/>
          <p:nvPr/>
        </p:nvSpPr>
        <p:spPr>
          <a:xfrm>
            <a:off x="6035210" y="806830"/>
            <a:ext cx="1122609" cy="1024183"/>
          </a:xfrm>
          <a:prstGeom prst="roundRect">
            <a:avLst>
              <a:gd name="adj" fmla="val 16670"/>
            </a:avLst>
          </a:prstGeom>
          <a:noFill/>
          <a:ln w="1270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4" name="Freeform: Shape 121">
            <a:extLst>
              <a:ext uri="{FF2B5EF4-FFF2-40B4-BE49-F238E27FC236}">
                <a16:creationId xmlns:a16="http://schemas.microsoft.com/office/drawing/2014/main" id="{53EB58AB-666B-250A-29EA-DF542BB1E003}"/>
              </a:ext>
            </a:extLst>
          </p:cNvPr>
          <p:cNvSpPr/>
          <p:nvPr/>
        </p:nvSpPr>
        <p:spPr>
          <a:xfrm>
            <a:off x="7212080" y="768713"/>
            <a:ext cx="4661785"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noFill/>
          <a:ln w="1270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endParaRPr>
          </a:p>
        </p:txBody>
      </p:sp>
    </p:spTree>
    <p:extLst>
      <p:ext uri="{BB962C8B-B14F-4D97-AF65-F5344CB8AC3E}">
        <p14:creationId xmlns:p14="http://schemas.microsoft.com/office/powerpoint/2010/main" val="8814185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10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1464835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8C3BE-918E-F64D-919C-6621910FAD08}"/>
              </a:ext>
            </a:extLst>
          </p:cNvPr>
          <p:cNvSpPr>
            <a:spLocks noGrp="1"/>
          </p:cNvSpPr>
          <p:nvPr>
            <p:ph type="title"/>
          </p:nvPr>
        </p:nvSpPr>
        <p:spPr>
          <a:xfrm>
            <a:off x="363644" y="241263"/>
            <a:ext cx="10906336" cy="845600"/>
          </a:xfrm>
        </p:spPr>
        <p:txBody>
          <a:bodyPr/>
          <a:lstStyle/>
          <a:p>
            <a:r>
              <a:rPr lang="en-US" dirty="0">
                <a:solidFill>
                  <a:schemeClr val="accent6">
                    <a:lumMod val="50000"/>
                  </a:schemeClr>
                </a:solidFill>
              </a:rPr>
              <a:t>Behavior is likely to occur again when it is reinforced…</a:t>
            </a:r>
          </a:p>
        </p:txBody>
      </p:sp>
      <p:sp>
        <p:nvSpPr>
          <p:cNvPr id="3" name="Rectangle 3">
            <a:extLst>
              <a:ext uri="{FF2B5EF4-FFF2-40B4-BE49-F238E27FC236}">
                <a16:creationId xmlns:a16="http://schemas.microsoft.com/office/drawing/2014/main" id="{C49B07C5-138B-5243-87BC-01D9CC029159}"/>
              </a:ext>
            </a:extLst>
          </p:cNvPr>
          <p:cNvSpPr txBox="1">
            <a:spLocks noChangeArrowheads="1"/>
          </p:cNvSpPr>
          <p:nvPr/>
        </p:nvSpPr>
        <p:spPr>
          <a:xfrm>
            <a:off x="922019" y="1153926"/>
            <a:ext cx="10603673" cy="1877875"/>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When a student </a:t>
            </a:r>
            <a:r>
              <a:rPr lang="en-US" sz="2800" kern="0" dirty="0">
                <a:solidFill>
                  <a:schemeClr val="accent6">
                    <a:lumMod val="50000"/>
                  </a:schemeClr>
                </a:solidFill>
                <a:latin typeface="Calibri" panose="020F0502020204030204" pitchFamily="34" charset="0"/>
                <a:ea typeface="ＭＳ Ｐゴシック"/>
                <a:cs typeface="Calibri" panose="020F0502020204030204" pitchFamily="34" charset="0"/>
              </a:rPr>
              <a:t>experience</a:t>
            </a: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s something desirable following a</a:t>
            </a: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 behavior</a:t>
            </a: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 that behavior is </a:t>
            </a: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strengthened </a:t>
            </a: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and</a:t>
            </a: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 more likely to occur </a:t>
            </a: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rPr>
              <a:t>again.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marL="0" marR="0" lvl="1" indent="0" algn="l" defTabSz="914400" rtl="0" eaLnBrk="1" fontAlgn="auto" latinLnBrk="0" hangingPunct="1">
              <a:lnSpc>
                <a:spcPct val="100000"/>
              </a:lnSpc>
              <a:spcBef>
                <a:spcPts val="0"/>
              </a:spcBef>
              <a:spcAft>
                <a:spcPts val="0"/>
              </a:spcAft>
              <a:buClr>
                <a:srgbClr val="FFFFFF"/>
              </a:buClr>
              <a:buSzTx/>
              <a:tabLst/>
              <a:defRPr/>
            </a:pPr>
            <a:endParaRPr kumimoji="0" lang="en-US" sz="20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20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F1D8B94A-D41B-DA4B-B4A0-2707DFF911FB}"/>
              </a:ext>
            </a:extLst>
          </p:cNvPr>
          <p:cNvSpPr txBox="1"/>
          <p:nvPr/>
        </p:nvSpPr>
        <p:spPr>
          <a:xfrm>
            <a:off x="363644" y="3239788"/>
            <a:ext cx="5269036"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algn="ct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If a student is </a:t>
            </a:r>
            <a:r>
              <a:rPr kumimoji="0" lang="en-US" sz="2400" b="0" i="0" u="sng"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given verbal praise for persisting </a:t>
            </a: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with a difficult assignment, the student is </a:t>
            </a:r>
            <a:r>
              <a:rPr kumimoji="0" lang="en-US" sz="2400" b="0" i="0" u="sng"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likely to persist on</a:t>
            </a:r>
            <a:r>
              <a:rPr kumimoji="0" lang="en-US" sz="2400" b="0" i="0"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 l</a:t>
            </a: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ater difficult assignments.</a:t>
            </a:r>
          </a:p>
          <a:p>
            <a:pPr algn="ctr"/>
            <a:endPar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algn="ctr"/>
            <a:endParaRPr lang="en-US" sz="2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CD1EFC2-9400-FD45-96E9-E61E42E279F4}"/>
              </a:ext>
            </a:extLst>
          </p:cNvPr>
          <p:cNvSpPr txBox="1"/>
          <p:nvPr/>
        </p:nvSpPr>
        <p:spPr>
          <a:xfrm>
            <a:off x="5982192" y="3239788"/>
            <a:ext cx="5846164"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1" indent="0" algn="ctr" defTabSz="914400" rtl="0" eaLnBrk="1" fontAlgn="auto" latinLnBrk="0" hangingPunct="1">
              <a:lnSpc>
                <a:spcPct val="100000"/>
              </a:lnSpc>
              <a:spcBef>
                <a:spcPts val="0"/>
              </a:spcBef>
              <a:spcAft>
                <a:spcPts val="0"/>
              </a:spcAft>
              <a:buClr>
                <a:srgbClr val="FFFFFF"/>
              </a:buClr>
              <a:buSzTx/>
              <a:tabLst/>
              <a:defRPr/>
            </a:pPr>
            <a:endPar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marL="0" marR="0" lvl="1" indent="0" algn="ctr" defTabSz="914400" rtl="0" eaLnBrk="1" fontAlgn="auto" latinLnBrk="0" hangingPunct="1">
              <a:lnSpc>
                <a:spcPct val="100000"/>
              </a:lnSpc>
              <a:spcBef>
                <a:spcPts val="0"/>
              </a:spcBef>
              <a:spcAft>
                <a:spcPts val="0"/>
              </a:spcAft>
              <a:buClr>
                <a:srgbClr val="FFFFFF"/>
              </a:buClr>
              <a:buSzTx/>
              <a:tabLst/>
              <a:defRPr/>
            </a:pP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If a student is </a:t>
            </a:r>
            <a:r>
              <a:rPr kumimoji="0" lang="en-US" sz="2400" b="0" i="0" u="sng"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removed from the classroom after refusi</a:t>
            </a: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ng to do a difficult assignment, the student will </a:t>
            </a:r>
            <a:r>
              <a:rPr kumimoji="0" lang="en-US" sz="2400" b="0" i="0" u="sng"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likely act up later</a:t>
            </a: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 when he does not want to (or cannot) complete work.</a:t>
            </a:r>
          </a:p>
          <a:p>
            <a:pPr marL="0" marR="0" lvl="1" indent="0" algn="ctr" defTabSz="914400" rtl="0" eaLnBrk="1" fontAlgn="auto" latinLnBrk="0" hangingPunct="1">
              <a:lnSpc>
                <a:spcPct val="100000"/>
              </a:lnSpc>
              <a:spcBef>
                <a:spcPts val="0"/>
              </a:spcBef>
              <a:spcAft>
                <a:spcPts val="0"/>
              </a:spcAft>
              <a:buClr>
                <a:srgbClr val="FFFFFF"/>
              </a:buClr>
              <a:buSzTx/>
              <a:tabLst/>
              <a:defRPr/>
            </a:pP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  </a:t>
            </a:r>
          </a:p>
          <a:p>
            <a:pPr marL="0" marR="0" lvl="1" indent="0" algn="ctr" defTabSz="914400" rtl="0" eaLnBrk="1" fontAlgn="auto" latinLnBrk="0" hangingPunct="1">
              <a:lnSpc>
                <a:spcPct val="100000"/>
              </a:lnSpc>
              <a:spcBef>
                <a:spcPts val="0"/>
              </a:spcBef>
              <a:spcAft>
                <a:spcPts val="0"/>
              </a:spcAft>
              <a:buClr>
                <a:srgbClr val="FFFFFF"/>
              </a:buClr>
              <a:buSzTx/>
              <a:tabLst/>
              <a:defRPr/>
            </a:pPr>
            <a:endPar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4D57598-41E4-9346-B146-8D0D9B525FB8}"/>
              </a:ext>
            </a:extLst>
          </p:cNvPr>
          <p:cNvPicPr>
            <a:picLocks noChangeAspect="1"/>
          </p:cNvPicPr>
          <p:nvPr/>
        </p:nvPicPr>
        <p:blipFill rotWithShape="1">
          <a:blip r:embed="rId3"/>
          <a:srcRect l="6733" t="15855" r="11160"/>
          <a:stretch/>
        </p:blipFill>
        <p:spPr>
          <a:xfrm>
            <a:off x="4886793" y="5184726"/>
            <a:ext cx="745887" cy="732325"/>
          </a:xfrm>
          <a:prstGeom prst="ellipse">
            <a:avLst/>
          </a:prstGeom>
          <a:ln w="19050">
            <a:solidFill>
              <a:schemeClr val="accent2">
                <a:lumMod val="50000"/>
              </a:schemeClr>
            </a:solidFill>
          </a:ln>
        </p:spPr>
      </p:pic>
      <p:pic>
        <p:nvPicPr>
          <p:cNvPr id="9" name="Picture 8">
            <a:extLst>
              <a:ext uri="{FF2B5EF4-FFF2-40B4-BE49-F238E27FC236}">
                <a16:creationId xmlns:a16="http://schemas.microsoft.com/office/drawing/2014/main" id="{834CF9AD-0854-7441-B3B6-920194606C27}"/>
              </a:ext>
            </a:extLst>
          </p:cNvPr>
          <p:cNvPicPr>
            <a:picLocks noChangeAspect="1"/>
          </p:cNvPicPr>
          <p:nvPr/>
        </p:nvPicPr>
        <p:blipFill rotWithShape="1">
          <a:blip r:embed="rId3"/>
          <a:srcRect l="6733" t="15855" r="11160"/>
          <a:stretch/>
        </p:blipFill>
        <p:spPr>
          <a:xfrm>
            <a:off x="11082468" y="5184726"/>
            <a:ext cx="745887" cy="732325"/>
          </a:xfrm>
          <a:prstGeom prst="ellipse">
            <a:avLst/>
          </a:prstGeom>
          <a:ln w="19050">
            <a:solidFill>
              <a:schemeClr val="accent2">
                <a:lumMod val="50000"/>
              </a:schemeClr>
            </a:solidFill>
          </a:ln>
        </p:spPr>
      </p:pic>
      <p:sp>
        <p:nvSpPr>
          <p:cNvPr id="10" name="TextBox 9">
            <a:extLst>
              <a:ext uri="{FF2B5EF4-FFF2-40B4-BE49-F238E27FC236}">
                <a16:creationId xmlns:a16="http://schemas.microsoft.com/office/drawing/2014/main" id="{2D86EAAE-97B6-3142-ADA9-CA40893422C8}"/>
              </a:ext>
            </a:extLst>
          </p:cNvPr>
          <p:cNvSpPr txBox="1"/>
          <p:nvPr/>
        </p:nvSpPr>
        <p:spPr>
          <a:xfrm>
            <a:off x="3555066" y="6155072"/>
            <a:ext cx="8273290"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a:t>We need to be intentional about which behaviors are reinforced!</a:t>
            </a:r>
          </a:p>
        </p:txBody>
      </p:sp>
    </p:spTree>
    <p:extLst>
      <p:ext uri="{BB962C8B-B14F-4D97-AF65-F5344CB8AC3E}">
        <p14:creationId xmlns:p14="http://schemas.microsoft.com/office/powerpoint/2010/main" val="359892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CCC5-9C0E-E941-9557-3B1974A8FCB2}"/>
              </a:ext>
            </a:extLst>
          </p:cNvPr>
          <p:cNvSpPr>
            <a:spLocks noGrp="1"/>
          </p:cNvSpPr>
          <p:nvPr>
            <p:ph type="title"/>
          </p:nvPr>
        </p:nvSpPr>
        <p:spPr>
          <a:xfrm>
            <a:off x="1534288" y="777362"/>
            <a:ext cx="9378000" cy="3466585"/>
          </a:xfrm>
        </p:spPr>
        <p:style>
          <a:lnRef idx="2">
            <a:schemeClr val="accent2"/>
          </a:lnRef>
          <a:fillRef idx="1">
            <a:schemeClr val="lt1"/>
          </a:fillRef>
          <a:effectRef idx="0">
            <a:schemeClr val="accent2"/>
          </a:effectRef>
          <a:fontRef idx="minor">
            <a:schemeClr val="dk1"/>
          </a:fontRef>
        </p:style>
        <p:txBody>
          <a:bodyPr/>
          <a:lstStyle/>
          <a:p>
            <a:pPr algn="ctr"/>
            <a:br>
              <a:rPr lang="en-US" dirty="0"/>
            </a:br>
            <a:r>
              <a:rPr lang="en-US" b="0" dirty="0"/>
              <a:t>Praise is perhaps the most powerful and important type of acknowledgement. </a:t>
            </a:r>
            <a:br>
              <a:rPr lang="en-US" b="0" dirty="0"/>
            </a:br>
            <a:r>
              <a:rPr lang="en-US" b="0" dirty="0"/>
              <a:t>Therefore, any acknowledgement system needs to be paired with specific praise!</a:t>
            </a:r>
            <a:br>
              <a:rPr lang="en-US" b="0" dirty="0"/>
            </a:br>
            <a:br>
              <a:rPr lang="en-US" b="0" dirty="0"/>
            </a:br>
            <a:br>
              <a:rPr lang="en-US" dirty="0"/>
            </a:br>
            <a:endParaRPr lang="en-US" dirty="0"/>
          </a:p>
        </p:txBody>
      </p:sp>
      <p:pic>
        <p:nvPicPr>
          <p:cNvPr id="8194" name="Picture 2" descr="Welcome to Avondale School District | Your Road to the Future!">
            <a:extLst>
              <a:ext uri="{FF2B5EF4-FFF2-40B4-BE49-F238E27FC236}">
                <a16:creationId xmlns:a16="http://schemas.microsoft.com/office/drawing/2014/main" id="{9AB35116-B32D-CE4E-9DFC-72B2710B9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391" y="4415883"/>
            <a:ext cx="2781584" cy="219679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a:extLst>
              <a:ext uri="{FF2B5EF4-FFF2-40B4-BE49-F238E27FC236}">
                <a16:creationId xmlns:a16="http://schemas.microsoft.com/office/drawing/2014/main" id="{ABDE5B5D-B23D-8945-83FD-196E57A2F3A2}"/>
              </a:ext>
            </a:extLst>
          </p:cNvPr>
          <p:cNvSpPr/>
          <p:nvPr/>
        </p:nvSpPr>
        <p:spPr>
          <a:xfrm>
            <a:off x="5954751" y="4415883"/>
            <a:ext cx="6055113" cy="1706136"/>
          </a:xfrm>
          <a:prstGeom prst="wedgeRoundRectCallout">
            <a:avLst>
              <a:gd name="adj1" fmla="val -53620"/>
              <a:gd name="adj2" fmla="val 74903"/>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"You read that whole passage yourself! Way to go. </a:t>
            </a:r>
          </a:p>
          <a:p>
            <a:pPr algn="ctr"/>
            <a:r>
              <a:rPr lang="en-US" sz="2800" dirty="0"/>
              <a:t>You earned a point for that!"</a:t>
            </a:r>
          </a:p>
        </p:txBody>
      </p:sp>
    </p:spTree>
    <p:extLst>
      <p:ext uri="{BB962C8B-B14F-4D97-AF65-F5344CB8AC3E}">
        <p14:creationId xmlns:p14="http://schemas.microsoft.com/office/powerpoint/2010/main" val="3894128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9F28B4C-6EFD-42D3-9383-2D72B963F371}"/>
              </a:ext>
            </a:extLst>
          </p:cNvPr>
          <p:cNvGrpSpPr/>
          <p:nvPr/>
        </p:nvGrpSpPr>
        <p:grpSpPr>
          <a:xfrm>
            <a:off x="197802" y="1108450"/>
            <a:ext cx="6629400" cy="4623171"/>
            <a:chOff x="679450" y="1260346"/>
            <a:chExt cx="10833099" cy="1592082"/>
          </a:xfrm>
        </p:grpSpPr>
        <p:sp>
          <p:nvSpPr>
            <p:cNvPr id="5" name="Freeform: Shape 4">
              <a:extLst>
                <a:ext uri="{FF2B5EF4-FFF2-40B4-BE49-F238E27FC236}">
                  <a16:creationId xmlns:a16="http://schemas.microsoft.com/office/drawing/2014/main" id="{7F07F0A1-5B10-4DAD-8FF5-27A74C4328CE}"/>
                </a:ext>
              </a:extLst>
            </p:cNvPr>
            <p:cNvSpPr/>
            <p:nvPr/>
          </p:nvSpPr>
          <p:spPr>
            <a:xfrm>
              <a:off x="679450" y="1452226"/>
              <a:ext cx="10833099" cy="1400202"/>
            </a:xfrm>
            <a:custGeom>
              <a:avLst/>
              <a:gdLst>
                <a:gd name="connsiteX0" fmla="*/ 0 w 10833099"/>
                <a:gd name="connsiteY0" fmla="*/ 0 h 2129400"/>
                <a:gd name="connsiteX1" fmla="*/ 10833099 w 10833099"/>
                <a:gd name="connsiteY1" fmla="*/ 0 h 2129400"/>
                <a:gd name="connsiteX2" fmla="*/ 10833099 w 10833099"/>
                <a:gd name="connsiteY2" fmla="*/ 2129400 h 2129400"/>
                <a:gd name="connsiteX3" fmla="*/ 0 w 10833099"/>
                <a:gd name="connsiteY3" fmla="*/ 2129400 h 2129400"/>
                <a:gd name="connsiteX4" fmla="*/ 0 w 10833099"/>
                <a:gd name="connsiteY4" fmla="*/ 0 h 212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099" h="2129400">
                  <a:moveTo>
                    <a:pt x="0" y="0"/>
                  </a:moveTo>
                  <a:lnTo>
                    <a:pt x="10833099" y="0"/>
                  </a:lnTo>
                  <a:lnTo>
                    <a:pt x="10833099" y="2129400"/>
                  </a:lnTo>
                  <a:lnTo>
                    <a:pt x="0" y="2129400"/>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182880" tIns="270764" rIns="457200" bIns="142240" numCol="1" spcCol="1270" anchor="t" anchorCtr="0">
              <a:noAutofit/>
            </a:bodyPr>
            <a:lstStyle/>
            <a:p>
              <a:pPr marL="342900" lvl="1" indent="-342900" defTabSz="889000">
                <a:lnSpc>
                  <a:spcPct val="90000"/>
                </a:lnSpc>
                <a:spcBef>
                  <a:spcPct val="0"/>
                </a:spcBef>
                <a:spcAft>
                  <a:spcPct val="15000"/>
                </a:spcAft>
                <a:buFont typeface="Arial" panose="020B0604020202020204" pitchFamily="34" charset="0"/>
                <a:buChar char="•"/>
              </a:pPr>
              <a:r>
                <a:rPr lang="en-US" sz="2400" kern="1200" dirty="0"/>
                <a:t>Tied to school-wide expectations</a:t>
              </a:r>
            </a:p>
            <a:p>
              <a:pPr marL="342900" lvl="1" indent="-342900" defTabSz="889000">
                <a:lnSpc>
                  <a:spcPct val="90000"/>
                </a:lnSpc>
                <a:spcBef>
                  <a:spcPct val="0"/>
                </a:spcBef>
                <a:spcAft>
                  <a:spcPct val="15000"/>
                </a:spcAft>
                <a:buFont typeface="Arial" panose="020B0604020202020204" pitchFamily="34" charset="0"/>
                <a:buChar char="•"/>
              </a:pPr>
              <a:r>
                <a:rPr lang="en-US" sz="2400" kern="1200" dirty="0"/>
                <a:t>Age appropriate and culturally relevant (get feedback from students, staff, families at least annually)</a:t>
              </a:r>
            </a:p>
            <a:p>
              <a:pPr marL="342900" lvl="1" indent="-342900" defTabSz="889000">
                <a:lnSpc>
                  <a:spcPct val="90000"/>
                </a:lnSpc>
                <a:spcBef>
                  <a:spcPct val="0"/>
                </a:spcBef>
                <a:spcAft>
                  <a:spcPct val="15000"/>
                </a:spcAft>
                <a:buFont typeface="Arial" panose="020B0604020202020204" pitchFamily="34" charset="0"/>
                <a:buChar char="•"/>
              </a:pPr>
              <a:r>
                <a:rPr lang="en-US" sz="2400" kern="1200" dirty="0"/>
                <a:t>Varied types that are valuable to diverse groups of students (tangible, social, privilege) (individual and group contingencies)</a:t>
              </a:r>
            </a:p>
            <a:p>
              <a:pPr marL="342900" lvl="1" indent="-342900" defTabSz="889000">
                <a:lnSpc>
                  <a:spcPct val="90000"/>
                </a:lnSpc>
                <a:spcBef>
                  <a:spcPct val="0"/>
                </a:spcBef>
                <a:spcAft>
                  <a:spcPct val="15000"/>
                </a:spcAft>
                <a:buFont typeface="Arial" panose="020B0604020202020204" pitchFamily="34" charset="0"/>
                <a:buChar char="•"/>
              </a:pPr>
              <a:r>
                <a:rPr lang="en-US" sz="2400" kern="1200" dirty="0">
                  <a:ea typeface="ＭＳ Ｐゴシック"/>
                </a:rPr>
                <a:t>Allow for choice – at least in some parts of the system</a:t>
              </a:r>
            </a:p>
          </p:txBody>
        </p:sp>
        <p:sp>
          <p:nvSpPr>
            <p:cNvPr id="6" name="Freeform: Shape 5">
              <a:extLst>
                <a:ext uri="{FF2B5EF4-FFF2-40B4-BE49-F238E27FC236}">
                  <a16:creationId xmlns:a16="http://schemas.microsoft.com/office/drawing/2014/main" id="{B0E06B1C-53A4-4A75-B151-F89998C2FCDB}"/>
                </a:ext>
              </a:extLst>
            </p:cNvPr>
            <p:cNvSpPr/>
            <p:nvPr/>
          </p:nvSpPr>
          <p:spPr>
            <a:xfrm>
              <a:off x="1221105" y="1260346"/>
              <a:ext cx="7583169" cy="239239"/>
            </a:xfrm>
            <a:custGeom>
              <a:avLst/>
              <a:gdLst>
                <a:gd name="connsiteX0" fmla="*/ 0 w 7583170"/>
                <a:gd name="connsiteY0" fmla="*/ 63961 h 383760"/>
                <a:gd name="connsiteX1" fmla="*/ 63961 w 7583170"/>
                <a:gd name="connsiteY1" fmla="*/ 0 h 383760"/>
                <a:gd name="connsiteX2" fmla="*/ 7519209 w 7583170"/>
                <a:gd name="connsiteY2" fmla="*/ 0 h 383760"/>
                <a:gd name="connsiteX3" fmla="*/ 7583170 w 7583170"/>
                <a:gd name="connsiteY3" fmla="*/ 63961 h 383760"/>
                <a:gd name="connsiteX4" fmla="*/ 7583170 w 7583170"/>
                <a:gd name="connsiteY4" fmla="*/ 319799 h 383760"/>
                <a:gd name="connsiteX5" fmla="*/ 7519209 w 7583170"/>
                <a:gd name="connsiteY5" fmla="*/ 383760 h 383760"/>
                <a:gd name="connsiteX6" fmla="*/ 63961 w 7583170"/>
                <a:gd name="connsiteY6" fmla="*/ 383760 h 383760"/>
                <a:gd name="connsiteX7" fmla="*/ 0 w 7583170"/>
                <a:gd name="connsiteY7" fmla="*/ 319799 h 383760"/>
                <a:gd name="connsiteX8" fmla="*/ 0 w 758317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3170" h="383760">
                  <a:moveTo>
                    <a:pt x="0" y="63961"/>
                  </a:moveTo>
                  <a:cubicBezTo>
                    <a:pt x="0" y="28636"/>
                    <a:pt x="28636" y="0"/>
                    <a:pt x="63961" y="0"/>
                  </a:cubicBezTo>
                  <a:lnTo>
                    <a:pt x="7519209" y="0"/>
                  </a:lnTo>
                  <a:cubicBezTo>
                    <a:pt x="7554534" y="0"/>
                    <a:pt x="7583170" y="28636"/>
                    <a:pt x="7583170" y="63961"/>
                  </a:cubicBezTo>
                  <a:lnTo>
                    <a:pt x="7583170" y="319799"/>
                  </a:lnTo>
                  <a:cubicBezTo>
                    <a:pt x="7583170" y="355124"/>
                    <a:pt x="7554534" y="383760"/>
                    <a:pt x="7519209" y="383760"/>
                  </a:cubicBezTo>
                  <a:lnTo>
                    <a:pt x="63961" y="383760"/>
                  </a:lnTo>
                  <a:cubicBezTo>
                    <a:pt x="28636" y="383760"/>
                    <a:pt x="0" y="355124"/>
                    <a:pt x="0" y="319799"/>
                  </a:cubicBezTo>
                  <a:lnTo>
                    <a:pt x="0" y="63961"/>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305360" tIns="18734" rIns="305360" bIns="18734" numCol="1" spcCol="1270" anchor="ctr" anchorCtr="0">
              <a:noAutofit/>
            </a:bodyPr>
            <a:lstStyle/>
            <a:p>
              <a:pPr marL="0" lvl="0" indent="0" algn="l" defTabSz="889000">
                <a:lnSpc>
                  <a:spcPct val="90000"/>
                </a:lnSpc>
                <a:spcBef>
                  <a:spcPct val="0"/>
                </a:spcBef>
                <a:spcAft>
                  <a:spcPct val="35000"/>
                </a:spcAft>
                <a:buNone/>
              </a:pPr>
              <a:r>
                <a:rPr lang="en-US" sz="2800" b="1" kern="1200" dirty="0">
                  <a:ea typeface="ＭＳ Ｐゴシック"/>
                </a:rPr>
                <a:t>Relevant</a:t>
              </a:r>
              <a:endParaRPr lang="en-US" sz="2800" b="1" kern="1200" dirty="0"/>
            </a:p>
          </p:txBody>
        </p:sp>
      </p:grpSp>
      <p:grpSp>
        <p:nvGrpSpPr>
          <p:cNvPr id="14" name="Group 13">
            <a:extLst>
              <a:ext uri="{FF2B5EF4-FFF2-40B4-BE49-F238E27FC236}">
                <a16:creationId xmlns:a16="http://schemas.microsoft.com/office/drawing/2014/main" id="{C123C856-92E2-479F-B097-31398470112D}"/>
              </a:ext>
            </a:extLst>
          </p:cNvPr>
          <p:cNvGrpSpPr/>
          <p:nvPr/>
        </p:nvGrpSpPr>
        <p:grpSpPr>
          <a:xfrm>
            <a:off x="7010401" y="1260347"/>
            <a:ext cx="4845049" cy="2168654"/>
            <a:chOff x="679450" y="3651826"/>
            <a:chExt cx="10833099" cy="895283"/>
          </a:xfrm>
        </p:grpSpPr>
        <p:sp>
          <p:nvSpPr>
            <p:cNvPr id="7" name="Freeform: Shape 6">
              <a:extLst>
                <a:ext uri="{FF2B5EF4-FFF2-40B4-BE49-F238E27FC236}">
                  <a16:creationId xmlns:a16="http://schemas.microsoft.com/office/drawing/2014/main" id="{C204DB49-EB44-4D65-9523-5A8536AA1097}"/>
                </a:ext>
              </a:extLst>
            </p:cNvPr>
            <p:cNvSpPr/>
            <p:nvPr/>
          </p:nvSpPr>
          <p:spPr>
            <a:xfrm>
              <a:off x="679450" y="3843706"/>
              <a:ext cx="10833099" cy="703403"/>
            </a:xfrm>
            <a:custGeom>
              <a:avLst/>
              <a:gdLst>
                <a:gd name="connsiteX0" fmla="*/ 0 w 10833099"/>
                <a:gd name="connsiteY0" fmla="*/ 0 h 982800"/>
                <a:gd name="connsiteX1" fmla="*/ 10833099 w 10833099"/>
                <a:gd name="connsiteY1" fmla="*/ 0 h 982800"/>
                <a:gd name="connsiteX2" fmla="*/ 10833099 w 10833099"/>
                <a:gd name="connsiteY2" fmla="*/ 982800 h 982800"/>
                <a:gd name="connsiteX3" fmla="*/ 0 w 10833099"/>
                <a:gd name="connsiteY3" fmla="*/ 982800 h 982800"/>
                <a:gd name="connsiteX4" fmla="*/ 0 w 10833099"/>
                <a:gd name="connsiteY4" fmla="*/ 0 h 98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099" h="982800">
                  <a:moveTo>
                    <a:pt x="0" y="0"/>
                  </a:moveTo>
                  <a:lnTo>
                    <a:pt x="10833099" y="0"/>
                  </a:lnTo>
                  <a:lnTo>
                    <a:pt x="10833099" y="982800"/>
                  </a:lnTo>
                  <a:lnTo>
                    <a:pt x="0" y="982800"/>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182880" tIns="270764" rIns="274320" bIns="142240" numCol="1" spcCol="1270" anchor="t" anchorCtr="0">
              <a:noAutofit/>
            </a:bodyPr>
            <a:lstStyle/>
            <a:p>
              <a:pPr marL="342900" lvl="1" indent="-342900" algn="l" defTabSz="889000">
                <a:lnSpc>
                  <a:spcPct val="90000"/>
                </a:lnSpc>
                <a:spcBef>
                  <a:spcPct val="0"/>
                </a:spcBef>
                <a:spcAft>
                  <a:spcPct val="15000"/>
                </a:spcAft>
                <a:buFont typeface="Arial" panose="020B0604020202020204" pitchFamily="34" charset="0"/>
                <a:buChar char="•"/>
              </a:pPr>
              <a:r>
                <a:rPr lang="en-US" sz="2400" kern="1200" dirty="0"/>
                <a:t>Fit into daily activities - Avoids interrupting instructional time</a:t>
              </a:r>
            </a:p>
            <a:p>
              <a:pPr marL="342900" lvl="1" indent="-342900" algn="l" defTabSz="889000">
                <a:lnSpc>
                  <a:spcPct val="90000"/>
                </a:lnSpc>
                <a:spcBef>
                  <a:spcPct val="0"/>
                </a:spcBef>
                <a:spcAft>
                  <a:spcPct val="15000"/>
                </a:spcAft>
                <a:buFont typeface="Arial" panose="020B0604020202020204" pitchFamily="34" charset="0"/>
                <a:buChar char="•"/>
              </a:pPr>
              <a:r>
                <a:rPr lang="en-US" sz="2400" kern="1200" dirty="0"/>
                <a:t>Easy to teach, implement, etc.</a:t>
              </a:r>
            </a:p>
          </p:txBody>
        </p:sp>
        <p:sp>
          <p:nvSpPr>
            <p:cNvPr id="8" name="Freeform: Shape 7">
              <a:extLst>
                <a:ext uri="{FF2B5EF4-FFF2-40B4-BE49-F238E27FC236}">
                  <a16:creationId xmlns:a16="http://schemas.microsoft.com/office/drawing/2014/main" id="{881C20FB-F404-4AFC-9246-FCA06DE43061}"/>
                </a:ext>
              </a:extLst>
            </p:cNvPr>
            <p:cNvSpPr/>
            <p:nvPr/>
          </p:nvSpPr>
          <p:spPr>
            <a:xfrm>
              <a:off x="1221104" y="3651826"/>
              <a:ext cx="9524749" cy="191880"/>
            </a:xfrm>
            <a:custGeom>
              <a:avLst/>
              <a:gdLst>
                <a:gd name="connsiteX0" fmla="*/ 0 w 7583170"/>
                <a:gd name="connsiteY0" fmla="*/ 63961 h 383760"/>
                <a:gd name="connsiteX1" fmla="*/ 63961 w 7583170"/>
                <a:gd name="connsiteY1" fmla="*/ 0 h 383760"/>
                <a:gd name="connsiteX2" fmla="*/ 7519209 w 7583170"/>
                <a:gd name="connsiteY2" fmla="*/ 0 h 383760"/>
                <a:gd name="connsiteX3" fmla="*/ 7583170 w 7583170"/>
                <a:gd name="connsiteY3" fmla="*/ 63961 h 383760"/>
                <a:gd name="connsiteX4" fmla="*/ 7583170 w 7583170"/>
                <a:gd name="connsiteY4" fmla="*/ 319799 h 383760"/>
                <a:gd name="connsiteX5" fmla="*/ 7519209 w 7583170"/>
                <a:gd name="connsiteY5" fmla="*/ 383760 h 383760"/>
                <a:gd name="connsiteX6" fmla="*/ 63961 w 7583170"/>
                <a:gd name="connsiteY6" fmla="*/ 383760 h 383760"/>
                <a:gd name="connsiteX7" fmla="*/ 0 w 7583170"/>
                <a:gd name="connsiteY7" fmla="*/ 319799 h 383760"/>
                <a:gd name="connsiteX8" fmla="*/ 0 w 758317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3170" h="383760">
                  <a:moveTo>
                    <a:pt x="0" y="63961"/>
                  </a:moveTo>
                  <a:cubicBezTo>
                    <a:pt x="0" y="28636"/>
                    <a:pt x="28636" y="0"/>
                    <a:pt x="63961" y="0"/>
                  </a:cubicBezTo>
                  <a:lnTo>
                    <a:pt x="7519209" y="0"/>
                  </a:lnTo>
                  <a:cubicBezTo>
                    <a:pt x="7554534" y="0"/>
                    <a:pt x="7583170" y="28636"/>
                    <a:pt x="7583170" y="63961"/>
                  </a:cubicBezTo>
                  <a:lnTo>
                    <a:pt x="7583170" y="319799"/>
                  </a:lnTo>
                  <a:cubicBezTo>
                    <a:pt x="7583170" y="355124"/>
                    <a:pt x="7554534" y="383760"/>
                    <a:pt x="7519209" y="383760"/>
                  </a:cubicBezTo>
                  <a:lnTo>
                    <a:pt x="63961" y="383760"/>
                  </a:lnTo>
                  <a:cubicBezTo>
                    <a:pt x="28636" y="383760"/>
                    <a:pt x="0" y="355124"/>
                    <a:pt x="0" y="319799"/>
                  </a:cubicBezTo>
                  <a:lnTo>
                    <a:pt x="0" y="63961"/>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05360" tIns="18734" rIns="305360" bIns="18734" numCol="1" spcCol="1270" anchor="ctr" anchorCtr="0">
              <a:noAutofit/>
            </a:bodyPr>
            <a:lstStyle/>
            <a:p>
              <a:pPr marL="0" lvl="0" indent="0" algn="l" defTabSz="889000">
                <a:lnSpc>
                  <a:spcPct val="90000"/>
                </a:lnSpc>
                <a:spcBef>
                  <a:spcPct val="0"/>
                </a:spcBef>
                <a:spcAft>
                  <a:spcPct val="35000"/>
                </a:spcAft>
                <a:buNone/>
              </a:pPr>
              <a:r>
                <a:rPr lang="en-US" sz="2800" b="1" kern="1200" dirty="0"/>
                <a:t>Efficiently Delivered</a:t>
              </a:r>
            </a:p>
          </p:txBody>
        </p:sp>
      </p:grpSp>
      <p:grpSp>
        <p:nvGrpSpPr>
          <p:cNvPr id="15" name="Group 14">
            <a:extLst>
              <a:ext uri="{FF2B5EF4-FFF2-40B4-BE49-F238E27FC236}">
                <a16:creationId xmlns:a16="http://schemas.microsoft.com/office/drawing/2014/main" id="{6195C582-FCEC-4C2F-8992-F411654D2E3B}"/>
              </a:ext>
            </a:extLst>
          </p:cNvPr>
          <p:cNvGrpSpPr/>
          <p:nvPr/>
        </p:nvGrpSpPr>
        <p:grpSpPr>
          <a:xfrm>
            <a:off x="7010401" y="3620881"/>
            <a:ext cx="4845049" cy="2709498"/>
            <a:chOff x="679450" y="4719367"/>
            <a:chExt cx="10833099" cy="1512427"/>
          </a:xfrm>
        </p:grpSpPr>
        <p:sp>
          <p:nvSpPr>
            <p:cNvPr id="9" name="Freeform: Shape 8">
              <a:extLst>
                <a:ext uri="{FF2B5EF4-FFF2-40B4-BE49-F238E27FC236}">
                  <a16:creationId xmlns:a16="http://schemas.microsoft.com/office/drawing/2014/main" id="{5F0D32C8-CFDF-4F06-8B58-50D30337ECBF}"/>
                </a:ext>
              </a:extLst>
            </p:cNvPr>
            <p:cNvSpPr/>
            <p:nvPr/>
          </p:nvSpPr>
          <p:spPr>
            <a:xfrm>
              <a:off x="679450" y="5088586"/>
              <a:ext cx="10833099" cy="1143208"/>
            </a:xfrm>
            <a:custGeom>
              <a:avLst/>
              <a:gdLst>
                <a:gd name="connsiteX0" fmla="*/ 0 w 10833099"/>
                <a:gd name="connsiteY0" fmla="*/ 0 h 982800"/>
                <a:gd name="connsiteX1" fmla="*/ 10833099 w 10833099"/>
                <a:gd name="connsiteY1" fmla="*/ 0 h 982800"/>
                <a:gd name="connsiteX2" fmla="*/ 10833099 w 10833099"/>
                <a:gd name="connsiteY2" fmla="*/ 982800 h 982800"/>
                <a:gd name="connsiteX3" fmla="*/ 0 w 10833099"/>
                <a:gd name="connsiteY3" fmla="*/ 982800 h 982800"/>
                <a:gd name="connsiteX4" fmla="*/ 0 w 10833099"/>
                <a:gd name="connsiteY4" fmla="*/ 0 h 98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099" h="982800">
                  <a:moveTo>
                    <a:pt x="0" y="0"/>
                  </a:moveTo>
                  <a:lnTo>
                    <a:pt x="10833099" y="0"/>
                  </a:lnTo>
                  <a:lnTo>
                    <a:pt x="10833099" y="982800"/>
                  </a:lnTo>
                  <a:lnTo>
                    <a:pt x="0" y="982800"/>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82880" tIns="270764" rIns="274320" bIns="142240" numCol="1" spcCol="1270" anchor="t" anchorCtr="0">
              <a:noAutofit/>
            </a:bodyPr>
            <a:lstStyle/>
            <a:p>
              <a:pPr marL="342900" lvl="1" indent="-342900" algn="l" defTabSz="889000">
                <a:lnSpc>
                  <a:spcPct val="90000"/>
                </a:lnSpc>
                <a:spcBef>
                  <a:spcPct val="0"/>
                </a:spcBef>
                <a:spcAft>
                  <a:spcPct val="15000"/>
                </a:spcAft>
                <a:buFont typeface="Arial" panose="020B0604020202020204" pitchFamily="34" charset="0"/>
                <a:buChar char="•"/>
              </a:pPr>
              <a:r>
                <a:rPr lang="en-US" sz="2400" kern="1200" dirty="0"/>
                <a:t>Allow for </a:t>
              </a:r>
              <a:r>
                <a:rPr lang="en-US" sz="2400" u="sng" kern="1200" dirty="0"/>
                <a:t>all</a:t>
              </a:r>
              <a:r>
                <a:rPr lang="en-US" sz="2400" kern="1200" dirty="0"/>
                <a:t> students to be eligible to earn acknowledgements daily</a:t>
              </a:r>
            </a:p>
            <a:p>
              <a:pPr marL="342900" lvl="1" indent="-342900" algn="l" defTabSz="889000">
                <a:lnSpc>
                  <a:spcPct val="90000"/>
                </a:lnSpc>
                <a:spcBef>
                  <a:spcPct val="0"/>
                </a:spcBef>
                <a:spcAft>
                  <a:spcPct val="15000"/>
                </a:spcAft>
                <a:buFont typeface="Arial" panose="020B0604020202020204" pitchFamily="34" charset="0"/>
                <a:buChar char="•"/>
              </a:pPr>
              <a:r>
                <a:rPr lang="en-US" sz="2400" kern="1200" dirty="0"/>
                <a:t>Layered: daily, weekly, monthly, quarterly, etc.</a:t>
              </a:r>
            </a:p>
          </p:txBody>
        </p:sp>
        <p:sp>
          <p:nvSpPr>
            <p:cNvPr id="10" name="Freeform: Shape 9">
              <a:extLst>
                <a:ext uri="{FF2B5EF4-FFF2-40B4-BE49-F238E27FC236}">
                  <a16:creationId xmlns:a16="http://schemas.microsoft.com/office/drawing/2014/main" id="{5B8478D5-EDAD-47BD-844C-2576B206C6BC}"/>
                </a:ext>
              </a:extLst>
            </p:cNvPr>
            <p:cNvSpPr/>
            <p:nvPr/>
          </p:nvSpPr>
          <p:spPr>
            <a:xfrm>
              <a:off x="1036529" y="4719367"/>
              <a:ext cx="10106871" cy="383760"/>
            </a:xfrm>
            <a:custGeom>
              <a:avLst/>
              <a:gdLst>
                <a:gd name="connsiteX0" fmla="*/ 0 w 7583170"/>
                <a:gd name="connsiteY0" fmla="*/ 63961 h 383760"/>
                <a:gd name="connsiteX1" fmla="*/ 63961 w 7583170"/>
                <a:gd name="connsiteY1" fmla="*/ 0 h 383760"/>
                <a:gd name="connsiteX2" fmla="*/ 7519209 w 7583170"/>
                <a:gd name="connsiteY2" fmla="*/ 0 h 383760"/>
                <a:gd name="connsiteX3" fmla="*/ 7583170 w 7583170"/>
                <a:gd name="connsiteY3" fmla="*/ 63961 h 383760"/>
                <a:gd name="connsiteX4" fmla="*/ 7583170 w 7583170"/>
                <a:gd name="connsiteY4" fmla="*/ 319799 h 383760"/>
                <a:gd name="connsiteX5" fmla="*/ 7519209 w 7583170"/>
                <a:gd name="connsiteY5" fmla="*/ 383760 h 383760"/>
                <a:gd name="connsiteX6" fmla="*/ 63961 w 7583170"/>
                <a:gd name="connsiteY6" fmla="*/ 383760 h 383760"/>
                <a:gd name="connsiteX7" fmla="*/ 0 w 7583170"/>
                <a:gd name="connsiteY7" fmla="*/ 319799 h 383760"/>
                <a:gd name="connsiteX8" fmla="*/ 0 w 758317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3170" h="383760">
                  <a:moveTo>
                    <a:pt x="0" y="63961"/>
                  </a:moveTo>
                  <a:cubicBezTo>
                    <a:pt x="0" y="28636"/>
                    <a:pt x="28636" y="0"/>
                    <a:pt x="63961" y="0"/>
                  </a:cubicBezTo>
                  <a:lnTo>
                    <a:pt x="7519209" y="0"/>
                  </a:lnTo>
                  <a:cubicBezTo>
                    <a:pt x="7554534" y="0"/>
                    <a:pt x="7583170" y="28636"/>
                    <a:pt x="7583170" y="63961"/>
                  </a:cubicBezTo>
                  <a:lnTo>
                    <a:pt x="7583170" y="319799"/>
                  </a:lnTo>
                  <a:cubicBezTo>
                    <a:pt x="7583170" y="355124"/>
                    <a:pt x="7554534" y="383760"/>
                    <a:pt x="7519209" y="383760"/>
                  </a:cubicBezTo>
                  <a:lnTo>
                    <a:pt x="63961" y="383760"/>
                  </a:lnTo>
                  <a:cubicBezTo>
                    <a:pt x="28636" y="383760"/>
                    <a:pt x="0" y="355124"/>
                    <a:pt x="0" y="319799"/>
                  </a:cubicBezTo>
                  <a:lnTo>
                    <a:pt x="0" y="63961"/>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305360" tIns="18734" rIns="305360" bIns="18734" numCol="1" spcCol="1270" anchor="ctr" anchorCtr="0">
              <a:noAutofit/>
            </a:bodyPr>
            <a:lstStyle/>
            <a:p>
              <a:pPr marL="0" lvl="0" indent="0" algn="l" defTabSz="889000">
                <a:lnSpc>
                  <a:spcPct val="90000"/>
                </a:lnSpc>
                <a:spcBef>
                  <a:spcPct val="0"/>
                </a:spcBef>
                <a:spcAft>
                  <a:spcPct val="35000"/>
                </a:spcAft>
                <a:buNone/>
              </a:pPr>
              <a:r>
                <a:rPr lang="en-US" sz="2800" b="1" kern="1200" dirty="0"/>
                <a:t>Predictable and Dense Schedule </a:t>
              </a:r>
            </a:p>
          </p:txBody>
        </p:sp>
      </p:grpSp>
      <p:grpSp>
        <p:nvGrpSpPr>
          <p:cNvPr id="16" name="Group 15">
            <a:extLst>
              <a:ext uri="{FF2B5EF4-FFF2-40B4-BE49-F238E27FC236}">
                <a16:creationId xmlns:a16="http://schemas.microsoft.com/office/drawing/2014/main" id="{6F42FBD6-C80B-4FD1-8CAC-2F43B45C8FBA}"/>
              </a:ext>
            </a:extLst>
          </p:cNvPr>
          <p:cNvGrpSpPr/>
          <p:nvPr/>
        </p:nvGrpSpPr>
        <p:grpSpPr>
          <a:xfrm>
            <a:off x="197802" y="5947185"/>
            <a:ext cx="6629400" cy="766388"/>
            <a:chOff x="679450" y="6141586"/>
            <a:chExt cx="10833099" cy="766388"/>
          </a:xfrm>
        </p:grpSpPr>
        <p:sp>
          <p:nvSpPr>
            <p:cNvPr id="11" name="Rectangle 10">
              <a:extLst>
                <a:ext uri="{FF2B5EF4-FFF2-40B4-BE49-F238E27FC236}">
                  <a16:creationId xmlns:a16="http://schemas.microsoft.com/office/drawing/2014/main" id="{D265F1EF-1DDB-4B0C-B2D6-F04127E3560E}"/>
                </a:ext>
              </a:extLst>
            </p:cNvPr>
            <p:cNvSpPr/>
            <p:nvPr/>
          </p:nvSpPr>
          <p:spPr>
            <a:xfrm>
              <a:off x="679450" y="6333466"/>
              <a:ext cx="10833099" cy="327600"/>
            </a:xfrm>
            <a:prstGeom prst="rect">
              <a:avLst/>
            </a:prstGeom>
          </p:spPr>
          <p:style>
            <a:lnRef idx="1">
              <a:schemeClr val="accent4"/>
            </a:lnRef>
            <a:fillRef idx="2">
              <a:schemeClr val="accent4"/>
            </a:fillRef>
            <a:effectRef idx="1">
              <a:schemeClr val="accent4"/>
            </a:effectRef>
            <a:fontRef idx="minor">
              <a:schemeClr val="dk1"/>
            </a:fontRef>
          </p:style>
        </p:sp>
        <p:sp>
          <p:nvSpPr>
            <p:cNvPr id="12" name="Freeform: Shape 11">
              <a:extLst>
                <a:ext uri="{FF2B5EF4-FFF2-40B4-BE49-F238E27FC236}">
                  <a16:creationId xmlns:a16="http://schemas.microsoft.com/office/drawing/2014/main" id="{AF9C140B-72F9-4386-8A59-B3045447DD74}"/>
                </a:ext>
              </a:extLst>
            </p:cNvPr>
            <p:cNvSpPr/>
            <p:nvPr/>
          </p:nvSpPr>
          <p:spPr>
            <a:xfrm>
              <a:off x="1221105" y="6141586"/>
              <a:ext cx="7583170" cy="766388"/>
            </a:xfrm>
            <a:custGeom>
              <a:avLst/>
              <a:gdLst>
                <a:gd name="connsiteX0" fmla="*/ 0 w 7583170"/>
                <a:gd name="connsiteY0" fmla="*/ 63961 h 383760"/>
                <a:gd name="connsiteX1" fmla="*/ 63961 w 7583170"/>
                <a:gd name="connsiteY1" fmla="*/ 0 h 383760"/>
                <a:gd name="connsiteX2" fmla="*/ 7519209 w 7583170"/>
                <a:gd name="connsiteY2" fmla="*/ 0 h 383760"/>
                <a:gd name="connsiteX3" fmla="*/ 7583170 w 7583170"/>
                <a:gd name="connsiteY3" fmla="*/ 63961 h 383760"/>
                <a:gd name="connsiteX4" fmla="*/ 7583170 w 7583170"/>
                <a:gd name="connsiteY4" fmla="*/ 319799 h 383760"/>
                <a:gd name="connsiteX5" fmla="*/ 7519209 w 7583170"/>
                <a:gd name="connsiteY5" fmla="*/ 383760 h 383760"/>
                <a:gd name="connsiteX6" fmla="*/ 63961 w 7583170"/>
                <a:gd name="connsiteY6" fmla="*/ 383760 h 383760"/>
                <a:gd name="connsiteX7" fmla="*/ 0 w 7583170"/>
                <a:gd name="connsiteY7" fmla="*/ 319799 h 383760"/>
                <a:gd name="connsiteX8" fmla="*/ 0 w 758317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3170" h="383760">
                  <a:moveTo>
                    <a:pt x="0" y="63961"/>
                  </a:moveTo>
                  <a:cubicBezTo>
                    <a:pt x="0" y="28636"/>
                    <a:pt x="28636" y="0"/>
                    <a:pt x="63961" y="0"/>
                  </a:cubicBezTo>
                  <a:lnTo>
                    <a:pt x="7519209" y="0"/>
                  </a:lnTo>
                  <a:cubicBezTo>
                    <a:pt x="7554534" y="0"/>
                    <a:pt x="7583170" y="28636"/>
                    <a:pt x="7583170" y="63961"/>
                  </a:cubicBezTo>
                  <a:lnTo>
                    <a:pt x="7583170" y="319799"/>
                  </a:lnTo>
                  <a:cubicBezTo>
                    <a:pt x="7583170" y="355124"/>
                    <a:pt x="7554534" y="383760"/>
                    <a:pt x="7519209" y="383760"/>
                  </a:cubicBezTo>
                  <a:lnTo>
                    <a:pt x="63961" y="383760"/>
                  </a:lnTo>
                  <a:cubicBezTo>
                    <a:pt x="28636" y="383760"/>
                    <a:pt x="0" y="355124"/>
                    <a:pt x="0" y="319799"/>
                  </a:cubicBezTo>
                  <a:lnTo>
                    <a:pt x="0" y="63961"/>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305360" tIns="18734" rIns="305360" bIns="18734" numCol="1" spcCol="1270" anchor="ctr" anchorCtr="0">
              <a:noAutofit/>
            </a:bodyPr>
            <a:lstStyle/>
            <a:p>
              <a:pPr marL="0" lvl="0" indent="0" algn="l" defTabSz="889000">
                <a:lnSpc>
                  <a:spcPct val="90000"/>
                </a:lnSpc>
                <a:spcBef>
                  <a:spcPct val="0"/>
                </a:spcBef>
                <a:spcAft>
                  <a:spcPct val="35000"/>
                </a:spcAft>
                <a:buNone/>
              </a:pPr>
              <a:r>
                <a:rPr lang="en-US" sz="2800" b="1" kern="1200" dirty="0"/>
                <a:t>Available to Both Students and Staff </a:t>
              </a:r>
            </a:p>
          </p:txBody>
        </p:sp>
      </p:grpSp>
      <p:sp>
        <p:nvSpPr>
          <p:cNvPr id="4" name="Title 1">
            <a:extLst>
              <a:ext uri="{FF2B5EF4-FFF2-40B4-BE49-F238E27FC236}">
                <a16:creationId xmlns:a16="http://schemas.microsoft.com/office/drawing/2014/main" id="{6BED1C1E-EE73-014B-8D94-F0FA1F7C503A}"/>
              </a:ext>
            </a:extLst>
          </p:cNvPr>
          <p:cNvSpPr txBox="1">
            <a:spLocks/>
          </p:cNvSpPr>
          <p:nvPr/>
        </p:nvSpPr>
        <p:spPr>
          <a:xfrm>
            <a:off x="197802" y="178864"/>
            <a:ext cx="10833099" cy="1005840"/>
          </a:xfrm>
          <a:prstGeom prst="rect">
            <a:avLst/>
          </a:prstGeom>
          <a:noFill/>
          <a:ln>
            <a:noFill/>
          </a:ln>
        </p:spPr>
        <p:txBody>
          <a:bodyPr spcFirstLastPara="1"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9pPr>
          </a:lstStyle>
          <a:p>
            <a:pPr marL="0" marR="0" lvl="0" indent="0" defTabSz="914400" rtl="0" eaLnBrk="1" fontAlgn="auto" latinLnBrk="0" hangingPunct="1">
              <a:lnSpc>
                <a:spcPct val="100000"/>
              </a:lnSpc>
              <a:spcBef>
                <a:spcPts val="0"/>
              </a:spcBef>
              <a:spcAft>
                <a:spcPts val="0"/>
              </a:spcAft>
              <a:buClr>
                <a:srgbClr val="FFFFFF"/>
              </a:buClr>
              <a:buSzPts val="1800"/>
              <a:buFont typeface="Poppins SemiBold"/>
              <a:buNone/>
              <a:tabLst/>
              <a:defRPr/>
            </a:pPr>
            <a:r>
              <a:rPr kumimoji="0" lang="en-US" sz="3600" b="0" i="0" u="none" strike="noStrike" kern="0" cap="none" spc="0" normalizeH="0" baseline="0" noProof="0" dirty="0">
                <a:ln>
                  <a:noFill/>
                </a:ln>
                <a:solidFill>
                  <a:schemeClr val="accent6">
                    <a:lumMod val="50000"/>
                  </a:schemeClr>
                </a:solidFill>
                <a:effectLst/>
                <a:uLnTx/>
                <a:uFillTx/>
                <a:latin typeface="Poppins SemiBold"/>
                <a:cs typeface="Poppins SemiBold"/>
                <a:sym typeface="Poppins SemiBold"/>
              </a:rPr>
              <a:t>Key Features of Acknowledgement Systems</a:t>
            </a:r>
          </a:p>
        </p:txBody>
      </p:sp>
    </p:spTree>
    <p:extLst>
      <p:ext uri="{BB962C8B-B14F-4D97-AF65-F5344CB8AC3E}">
        <p14:creationId xmlns:p14="http://schemas.microsoft.com/office/powerpoint/2010/main" val="5433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C1D4896-0331-A54D-B529-3B7C5981BCBF}"/>
              </a:ext>
            </a:extLst>
          </p:cNvPr>
          <p:cNvGraphicFramePr/>
          <p:nvPr>
            <p:extLst>
              <p:ext uri="{D42A27DB-BD31-4B8C-83A1-F6EECF244321}">
                <p14:modId xmlns:p14="http://schemas.microsoft.com/office/powerpoint/2010/main" val="287955933"/>
              </p:ext>
            </p:extLst>
          </p:nvPr>
        </p:nvGraphicFramePr>
        <p:xfrm>
          <a:off x="317291" y="931144"/>
          <a:ext cx="11557417" cy="5441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8748126-BDBA-1A44-8EFC-8A42C7A821C9}"/>
              </a:ext>
            </a:extLst>
          </p:cNvPr>
          <p:cNvSpPr txBox="1"/>
          <p:nvPr/>
        </p:nvSpPr>
        <p:spPr>
          <a:xfrm>
            <a:off x="317291" y="284813"/>
            <a:ext cx="5660011" cy="646331"/>
          </a:xfrm>
          <a:prstGeom prst="rect">
            <a:avLst/>
          </a:prstGeom>
          <a:noFill/>
        </p:spPr>
        <p:txBody>
          <a:bodyPr wrap="none" rtlCol="0">
            <a:spAutoFit/>
          </a:bodyPr>
          <a:lstStyle/>
          <a:p>
            <a:r>
              <a:rPr lang="en-US" sz="3600" b="1" dirty="0"/>
              <a:t>Types of Acknowledgements</a:t>
            </a:r>
          </a:p>
        </p:txBody>
      </p:sp>
      <p:sp>
        <p:nvSpPr>
          <p:cNvPr id="3" name="TextBox 2">
            <a:extLst>
              <a:ext uri="{FF2B5EF4-FFF2-40B4-BE49-F238E27FC236}">
                <a16:creationId xmlns:a16="http://schemas.microsoft.com/office/drawing/2014/main" id="{43E38767-B472-274E-ACBF-9FDF32DCD55F}"/>
              </a:ext>
            </a:extLst>
          </p:cNvPr>
          <p:cNvSpPr txBox="1"/>
          <p:nvPr/>
        </p:nvSpPr>
        <p:spPr>
          <a:xfrm>
            <a:off x="9762361" y="6488668"/>
            <a:ext cx="2429639" cy="369332"/>
          </a:xfrm>
          <a:prstGeom prst="rect">
            <a:avLst/>
          </a:prstGeom>
          <a:noFill/>
        </p:spPr>
        <p:txBody>
          <a:bodyPr wrap="none" rtlCol="0">
            <a:spAutoFit/>
          </a:bodyPr>
          <a:lstStyle/>
          <a:p>
            <a:r>
              <a:rPr lang="en-US" dirty="0"/>
              <a:t>(adapted from MO-PBS)</a:t>
            </a:r>
          </a:p>
        </p:txBody>
      </p:sp>
    </p:spTree>
    <p:extLst>
      <p:ext uri="{BB962C8B-B14F-4D97-AF65-F5344CB8AC3E}">
        <p14:creationId xmlns:p14="http://schemas.microsoft.com/office/powerpoint/2010/main" val="8881734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BCAF85-2A8D-E144-9831-8A43006CFC77}"/>
              </a:ext>
            </a:extLst>
          </p:cNvPr>
          <p:cNvSpPr txBox="1">
            <a:spLocks/>
          </p:cNvSpPr>
          <p:nvPr/>
        </p:nvSpPr>
        <p:spPr>
          <a:xfrm>
            <a:off x="0" y="420341"/>
            <a:ext cx="9646920" cy="1005840"/>
          </a:xfrm>
          <a:prstGeom prst="rect">
            <a:avLst/>
          </a:prstGeom>
          <a:noFill/>
          <a:ln>
            <a:noFill/>
          </a:ln>
        </p:spPr>
        <p:txBody>
          <a:bodyPr spcFirstLastPara="1"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Poppins SemiBold"/>
              <a:buNone/>
              <a:tabLst/>
              <a:defRPr/>
            </a:pPr>
            <a:r>
              <a:rPr kumimoji="0" lang="en-US" sz="3600" b="0" i="0" u="none" strike="noStrike" kern="0" cap="none" spc="0" normalizeH="0" baseline="0" noProof="0" dirty="0">
                <a:ln>
                  <a:noFill/>
                </a:ln>
                <a:solidFill>
                  <a:schemeClr val="accent6">
                    <a:lumMod val="50000"/>
                  </a:schemeClr>
                </a:solidFill>
                <a:effectLst/>
                <a:uLnTx/>
                <a:uFillTx/>
                <a:latin typeface="Poppins SemiBold"/>
                <a:cs typeface="Poppins SemiBold"/>
                <a:sym typeface="Poppins SemiBold"/>
              </a:rPr>
              <a:t>Benefits of Acknowledgement Systems</a:t>
            </a:r>
          </a:p>
        </p:txBody>
      </p:sp>
      <p:sp>
        <p:nvSpPr>
          <p:cNvPr id="11" name="TextBox 10">
            <a:extLst>
              <a:ext uri="{FF2B5EF4-FFF2-40B4-BE49-F238E27FC236}">
                <a16:creationId xmlns:a16="http://schemas.microsoft.com/office/drawing/2014/main" id="{D3795C4D-6C98-CE46-B8C3-67459F004D30}"/>
              </a:ext>
            </a:extLst>
          </p:cNvPr>
          <p:cNvSpPr txBox="1"/>
          <p:nvPr/>
        </p:nvSpPr>
        <p:spPr>
          <a:xfrm>
            <a:off x="1304268" y="1426181"/>
            <a:ext cx="9646920" cy="430887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marR="0" lvl="0" indent="-457200" defTabSz="914400" rtl="0" eaLnBrk="1" fontAlgn="auto" latinLnBrk="0" hangingPunct="1">
              <a:lnSpc>
                <a:spcPct val="100000"/>
              </a:lnSpc>
              <a:spcBef>
                <a:spcPts val="0"/>
              </a:spcBef>
              <a:spcAft>
                <a:spcPts val="1200"/>
              </a:spcAft>
              <a:buClr>
                <a:schemeClr val="accent5">
                  <a:lumMod val="75000"/>
                </a:schemeClr>
              </a:buClr>
              <a:buSzPct val="75000"/>
              <a:buFont typeface="Arial" panose="020B0604020202020204" pitchFamily="34" charset="0"/>
              <a:buChar char="•"/>
              <a:tabLst/>
              <a:defRPr/>
            </a:pPr>
            <a:endParaRPr kumimoji="0" lang="en-US" sz="28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65" charset="-128"/>
              <a:cs typeface="Calibri" panose="020F0502020204030204" pitchFamily="34" charset="0"/>
            </a:endParaRPr>
          </a:p>
          <a:p>
            <a:pPr marL="457200" marR="0" lvl="0" indent="-457200" defTabSz="914400" rtl="0" eaLnBrk="1" fontAlgn="auto" latinLnBrk="0" hangingPunct="1">
              <a:lnSpc>
                <a:spcPct val="100000"/>
              </a:lnSpc>
              <a:spcBef>
                <a:spcPts val="0"/>
              </a:spcBef>
              <a:spcAft>
                <a:spcPts val="1200"/>
              </a:spcAft>
              <a:buClr>
                <a:schemeClr val="accent5">
                  <a:lumMod val="75000"/>
                </a:schemeClr>
              </a:buClr>
              <a:buSzPct val="75000"/>
              <a:buFont typeface="Arial" panose="020B0604020202020204" pitchFamily="34" charset="0"/>
              <a:buChar char="•"/>
              <a:tabLst/>
              <a:defRPr/>
            </a:pPr>
            <a:r>
              <a:rPr kumimoji="0" lang="en-US" sz="28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65" charset="-128"/>
                <a:cs typeface="Calibri" panose="020F0502020204030204" pitchFamily="34" charset="0"/>
              </a:rPr>
              <a:t>Creates positive student-to-teacher interactions</a:t>
            </a:r>
          </a:p>
          <a:p>
            <a:pPr marL="457200" indent="-457200">
              <a:spcAft>
                <a:spcPts val="1200"/>
              </a:spcAft>
              <a:buClr>
                <a:schemeClr val="accent5">
                  <a:lumMod val="75000"/>
                </a:schemeClr>
              </a:buClr>
              <a:buSzPct val="75000"/>
              <a:buFont typeface="Arial" panose="020B0604020202020204" pitchFamily="34" charset="0"/>
              <a:buChar char="•"/>
              <a:defRPr/>
            </a:pPr>
            <a:r>
              <a:rPr lang="en-US" sz="2800" kern="0" dirty="0">
                <a:solidFill>
                  <a:schemeClr val="accent6">
                    <a:lumMod val="50000"/>
                  </a:schemeClr>
                </a:solidFill>
                <a:latin typeface="Calibri" panose="020F0502020204030204" pitchFamily="34" charset="0"/>
                <a:ea typeface="ＭＳ Ｐゴシック" pitchFamily="-65" charset="-128"/>
                <a:cs typeface="Calibri" panose="020F0502020204030204" pitchFamily="34" charset="0"/>
              </a:rPr>
              <a:t>Clarifies school expectations for appropriate behavior</a:t>
            </a:r>
          </a:p>
          <a:p>
            <a:pPr marL="457200" indent="-457200">
              <a:spcAft>
                <a:spcPts val="1200"/>
              </a:spcAft>
              <a:buClr>
                <a:schemeClr val="accent5">
                  <a:lumMod val="75000"/>
                </a:schemeClr>
              </a:buClr>
              <a:buSzPct val="75000"/>
              <a:buFont typeface="Arial" panose="020B0604020202020204" pitchFamily="34" charset="0"/>
              <a:buChar char="•"/>
              <a:defRPr/>
            </a:pPr>
            <a:r>
              <a:rPr lang="en-US" sz="2800" kern="0" dirty="0">
                <a:solidFill>
                  <a:schemeClr val="accent6">
                    <a:lumMod val="50000"/>
                  </a:schemeClr>
                </a:solidFill>
                <a:latin typeface="Calibri" panose="020F0502020204030204" pitchFamily="34" charset="0"/>
                <a:ea typeface="ＭＳ Ｐゴシック" pitchFamily="-65" charset="-128"/>
                <a:cs typeface="Calibri" panose="020F0502020204030204" pitchFamily="34" charset="0"/>
              </a:rPr>
              <a:t>Increases the likelihood that desired behaviors will be repeated by letting students know what they are doing “right”</a:t>
            </a:r>
          </a:p>
          <a:p>
            <a:pPr marL="457200" indent="-457200">
              <a:spcAft>
                <a:spcPts val="1200"/>
              </a:spcAft>
              <a:buClr>
                <a:schemeClr val="accent5">
                  <a:lumMod val="75000"/>
                </a:schemeClr>
              </a:buClr>
              <a:buSzPct val="75000"/>
              <a:buFont typeface="Arial" panose="020B0604020202020204" pitchFamily="34" charset="0"/>
              <a:buChar char="•"/>
              <a:defRPr/>
            </a:pPr>
            <a:r>
              <a:rPr lang="en-US" sz="2800" kern="0" dirty="0">
                <a:solidFill>
                  <a:schemeClr val="accent6">
                    <a:lumMod val="50000"/>
                  </a:schemeClr>
                </a:solidFill>
                <a:latin typeface="Calibri" panose="020F0502020204030204" pitchFamily="34" charset="0"/>
                <a:ea typeface="ＭＳ Ｐゴシック" pitchFamily="-65" charset="-128"/>
                <a:cs typeface="Calibri" panose="020F0502020204030204" pitchFamily="34" charset="0"/>
              </a:rPr>
              <a:t>Reduces the need for engaging in time-consuming disciplinary measures</a:t>
            </a:r>
          </a:p>
          <a:p>
            <a:pPr marL="457200" marR="0" lvl="0" indent="-457200" defTabSz="914400" rtl="0" eaLnBrk="1" fontAlgn="auto" latinLnBrk="0" hangingPunct="1">
              <a:lnSpc>
                <a:spcPct val="100000"/>
              </a:lnSpc>
              <a:spcBef>
                <a:spcPts val="0"/>
              </a:spcBef>
              <a:spcAft>
                <a:spcPts val="1200"/>
              </a:spcAft>
              <a:buClr>
                <a:schemeClr val="accent5">
                  <a:lumMod val="75000"/>
                </a:schemeClr>
              </a:buClr>
              <a:buSzPct val="75000"/>
              <a:buFont typeface="Arial" panose="020B0604020202020204" pitchFamily="34" charset="0"/>
              <a:buChar char="•"/>
              <a:tabLst/>
              <a:defRPr/>
            </a:pPr>
            <a:endParaRPr kumimoji="0" lang="en-US" sz="280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46194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F6D15F-11CE-2744-AE0E-DB98892DF6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36" t="1088" r="5508" b="14680"/>
          <a:stretch/>
        </p:blipFill>
        <p:spPr>
          <a:xfrm>
            <a:off x="8964118" y="2944178"/>
            <a:ext cx="3117954" cy="3268490"/>
          </a:xfrm>
          <a:prstGeom prst="rect">
            <a:avLst/>
          </a:prstGeom>
        </p:spPr>
      </p:pic>
      <p:pic>
        <p:nvPicPr>
          <p:cNvPr id="12290" name="Picture 2" descr="North Woods PBIS">
            <a:extLst>
              <a:ext uri="{FF2B5EF4-FFF2-40B4-BE49-F238E27FC236}">
                <a16:creationId xmlns:a16="http://schemas.microsoft.com/office/drawing/2014/main" id="{1C825485-B388-D243-9616-B0F70532E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917" y="3985202"/>
            <a:ext cx="1811111" cy="2156085"/>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50C16CEB-CBFC-1545-B4B2-11CD1CF43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195" y="645332"/>
            <a:ext cx="2655526" cy="1943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2E3C227-C9E8-DD42-95A9-434034A523D1}"/>
              </a:ext>
            </a:extLst>
          </p:cNvPr>
          <p:cNvPicPr>
            <a:picLocks noChangeAspect="1"/>
          </p:cNvPicPr>
          <p:nvPr/>
        </p:nvPicPr>
        <p:blipFill>
          <a:blip r:embed="rId6"/>
          <a:stretch>
            <a:fillRect/>
          </a:stretch>
        </p:blipFill>
        <p:spPr>
          <a:xfrm>
            <a:off x="4939883" y="1682045"/>
            <a:ext cx="2019298" cy="1813247"/>
          </a:xfrm>
          <a:prstGeom prst="rect">
            <a:avLst/>
          </a:prstGeom>
        </p:spPr>
      </p:pic>
      <p:sp>
        <p:nvSpPr>
          <p:cNvPr id="2" name="TextBox 1">
            <a:extLst>
              <a:ext uri="{FF2B5EF4-FFF2-40B4-BE49-F238E27FC236}">
                <a16:creationId xmlns:a16="http://schemas.microsoft.com/office/drawing/2014/main" id="{12EC28AF-0895-D947-9190-B49F8D59567A}"/>
              </a:ext>
            </a:extLst>
          </p:cNvPr>
          <p:cNvSpPr txBox="1"/>
          <p:nvPr/>
        </p:nvSpPr>
        <p:spPr>
          <a:xfrm>
            <a:off x="109928" y="1171549"/>
            <a:ext cx="4690520" cy="2308324"/>
          </a:xfrm>
          <a:prstGeom prst="rect">
            <a:avLst/>
          </a:prstGeom>
          <a:noFill/>
        </p:spPr>
        <p:txBody>
          <a:bodyPr wrap="square" rtlCol="0">
            <a:spAutoFit/>
          </a:bodyPr>
          <a:lstStyle/>
          <a:p>
            <a:r>
              <a:rPr lang="en-US" sz="2400" dirty="0"/>
              <a:t>Providing staff with tangible ways to acknowledge students prompts them to notice the students demonstrating expectations AND lets students know what they were doing so they can do it more often!</a:t>
            </a:r>
          </a:p>
        </p:txBody>
      </p:sp>
      <p:sp>
        <p:nvSpPr>
          <p:cNvPr id="3" name="TextBox 2">
            <a:extLst>
              <a:ext uri="{FF2B5EF4-FFF2-40B4-BE49-F238E27FC236}">
                <a16:creationId xmlns:a16="http://schemas.microsoft.com/office/drawing/2014/main" id="{5975529F-E613-844C-B9E1-3714C8E53AFB}"/>
              </a:ext>
            </a:extLst>
          </p:cNvPr>
          <p:cNvSpPr txBox="1"/>
          <p:nvPr/>
        </p:nvSpPr>
        <p:spPr>
          <a:xfrm>
            <a:off x="4092315" y="4021793"/>
            <a:ext cx="4871803" cy="2308324"/>
          </a:xfrm>
          <a:prstGeom prst="rect">
            <a:avLst/>
          </a:prstGeom>
          <a:noFill/>
        </p:spPr>
        <p:txBody>
          <a:bodyPr wrap="square" rtlCol="0">
            <a:spAutoFit/>
          </a:bodyPr>
          <a:lstStyle/>
          <a:p>
            <a:r>
              <a:rPr lang="en-US" sz="2400" dirty="0"/>
              <a:t>Tangible forms/tickets can be collected and entered into a drawing for further recognition.</a:t>
            </a:r>
          </a:p>
          <a:p>
            <a:endParaRPr lang="en-US" sz="2400" dirty="0"/>
          </a:p>
          <a:p>
            <a:r>
              <a:rPr lang="en-US" sz="2400" dirty="0"/>
              <a:t>The more you earn, the more likely you are to access further recognition!</a:t>
            </a:r>
          </a:p>
        </p:txBody>
      </p:sp>
      <p:sp>
        <p:nvSpPr>
          <p:cNvPr id="4" name="TextBox 3">
            <a:extLst>
              <a:ext uri="{FF2B5EF4-FFF2-40B4-BE49-F238E27FC236}">
                <a16:creationId xmlns:a16="http://schemas.microsoft.com/office/drawing/2014/main" id="{B0BB9DA1-F638-064D-B023-5C9DBF71D609}"/>
              </a:ext>
            </a:extLst>
          </p:cNvPr>
          <p:cNvSpPr txBox="1"/>
          <p:nvPr/>
        </p:nvSpPr>
        <p:spPr>
          <a:xfrm>
            <a:off x="245170" y="270321"/>
            <a:ext cx="7844583" cy="646331"/>
          </a:xfrm>
          <a:prstGeom prst="rect">
            <a:avLst/>
          </a:prstGeom>
          <a:noFill/>
        </p:spPr>
        <p:txBody>
          <a:bodyPr wrap="none" rtlCol="0">
            <a:spAutoFit/>
          </a:bodyPr>
          <a:lstStyle/>
          <a:p>
            <a:r>
              <a:rPr lang="en-US" sz="3600" b="1" dirty="0"/>
              <a:t>Examples of Acknowledgement Systems</a:t>
            </a:r>
          </a:p>
        </p:txBody>
      </p:sp>
      <p:pic>
        <p:nvPicPr>
          <p:cNvPr id="10" name="Picture 9">
            <a:extLst>
              <a:ext uri="{FF2B5EF4-FFF2-40B4-BE49-F238E27FC236}">
                <a16:creationId xmlns:a16="http://schemas.microsoft.com/office/drawing/2014/main" id="{F129B526-C7AA-AE42-A6AB-85A4BAA92F94}"/>
              </a:ext>
            </a:extLst>
          </p:cNvPr>
          <p:cNvPicPr>
            <a:picLocks noChangeAspect="1"/>
          </p:cNvPicPr>
          <p:nvPr/>
        </p:nvPicPr>
        <p:blipFill rotWithShape="1">
          <a:blip r:embed="rId7"/>
          <a:srcRect l="6733" t="15855" r="11160"/>
          <a:stretch/>
        </p:blipFill>
        <p:spPr>
          <a:xfrm>
            <a:off x="11446113" y="6105103"/>
            <a:ext cx="745887" cy="732325"/>
          </a:xfrm>
          <a:prstGeom prst="ellipse">
            <a:avLst/>
          </a:prstGeom>
          <a:ln w="19050">
            <a:solidFill>
              <a:schemeClr val="accent2">
                <a:lumMod val="50000"/>
              </a:schemeClr>
            </a:solidFill>
          </a:ln>
        </p:spPr>
      </p:pic>
    </p:spTree>
    <p:extLst>
      <p:ext uri="{BB962C8B-B14F-4D97-AF65-F5344CB8AC3E}">
        <p14:creationId xmlns:p14="http://schemas.microsoft.com/office/powerpoint/2010/main" val="25748409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ssrv\users\cdowns\PBIS\Forms and Tools\Achknowledgement\Samples\goldenplungeraward.jpg">
            <a:extLst>
              <a:ext uri="{FF2B5EF4-FFF2-40B4-BE49-F238E27FC236}">
                <a16:creationId xmlns:a16="http://schemas.microsoft.com/office/drawing/2014/main" id="{DC34AB47-7B9A-0A4C-9559-374225BB4CC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896" t="10993" r="-2370" b="4255"/>
          <a:stretch/>
        </p:blipFill>
        <p:spPr bwMode="auto">
          <a:xfrm>
            <a:off x="119856" y="1309403"/>
            <a:ext cx="1882186" cy="2119597"/>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2001_0413_194152AA">
            <a:extLst>
              <a:ext uri="{FF2B5EF4-FFF2-40B4-BE49-F238E27FC236}">
                <a16:creationId xmlns:a16="http://schemas.microsoft.com/office/drawing/2014/main" id="{DFEA3FD1-2DA6-F447-8731-6CADEB2B5BA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120" r="22951"/>
          <a:stretch/>
        </p:blipFill>
        <p:spPr bwMode="auto">
          <a:xfrm>
            <a:off x="3236031" y="4456721"/>
            <a:ext cx="1834296" cy="2055444"/>
          </a:xfrm>
          <a:prstGeom prst="ellipse">
            <a:avLst/>
          </a:prstGeom>
          <a:noFill/>
          <a:ln w="9525">
            <a:noFill/>
            <a:miter lim="800000"/>
            <a:headEnd/>
            <a:tailEnd/>
          </a:ln>
        </p:spPr>
      </p:pic>
      <p:pic>
        <p:nvPicPr>
          <p:cNvPr id="12294" name="Picture 6">
            <a:extLst>
              <a:ext uri="{FF2B5EF4-FFF2-40B4-BE49-F238E27FC236}">
                <a16:creationId xmlns:a16="http://schemas.microsoft.com/office/drawing/2014/main" id="{740F3556-FD50-3D43-B982-18EBA05A9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6308" y="958578"/>
            <a:ext cx="2285836" cy="3047781"/>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E4A1ED7-CEE5-2741-BCB0-3840BD874CC4}"/>
              </a:ext>
            </a:extLst>
          </p:cNvPr>
          <p:cNvPicPr>
            <a:picLocks noChangeAspect="1"/>
          </p:cNvPicPr>
          <p:nvPr/>
        </p:nvPicPr>
        <p:blipFill rotWithShape="1">
          <a:blip r:embed="rId6"/>
          <a:srcRect l="13007" r="653" b="2"/>
          <a:stretch/>
        </p:blipFill>
        <p:spPr>
          <a:xfrm>
            <a:off x="5876180" y="353649"/>
            <a:ext cx="3571530" cy="2509581"/>
          </a:xfrm>
          <a:prstGeom prst="rect">
            <a:avLst/>
          </a:prstGeom>
        </p:spPr>
      </p:pic>
      <p:pic>
        <p:nvPicPr>
          <p:cNvPr id="10" name="Picture 9">
            <a:extLst>
              <a:ext uri="{FF2B5EF4-FFF2-40B4-BE49-F238E27FC236}">
                <a16:creationId xmlns:a16="http://schemas.microsoft.com/office/drawing/2014/main" id="{871062E6-A124-5B45-A6AB-7D3BFBEAD5FB}"/>
              </a:ext>
            </a:extLst>
          </p:cNvPr>
          <p:cNvPicPr>
            <a:picLocks noChangeAspect="1"/>
          </p:cNvPicPr>
          <p:nvPr/>
        </p:nvPicPr>
        <p:blipFill rotWithShape="1">
          <a:blip r:embed="rId7"/>
          <a:srcRect l="-108" t="8822" r="157"/>
          <a:stretch/>
        </p:blipFill>
        <p:spPr>
          <a:xfrm>
            <a:off x="7465902" y="4229682"/>
            <a:ext cx="3667979" cy="2509523"/>
          </a:xfrm>
          <a:prstGeom prst="rect">
            <a:avLst/>
          </a:prstGeom>
        </p:spPr>
      </p:pic>
      <p:sp>
        <p:nvSpPr>
          <p:cNvPr id="15" name="TextBox 14">
            <a:extLst>
              <a:ext uri="{FF2B5EF4-FFF2-40B4-BE49-F238E27FC236}">
                <a16:creationId xmlns:a16="http://schemas.microsoft.com/office/drawing/2014/main" id="{54085DFB-2A40-0243-A6AE-45568BECB0DF}"/>
              </a:ext>
            </a:extLst>
          </p:cNvPr>
          <p:cNvSpPr txBox="1"/>
          <p:nvPr/>
        </p:nvSpPr>
        <p:spPr>
          <a:xfrm>
            <a:off x="2046780" y="1455010"/>
            <a:ext cx="2782848" cy="1569660"/>
          </a:xfrm>
          <a:prstGeom prst="rect">
            <a:avLst/>
          </a:prstGeom>
          <a:noFill/>
        </p:spPr>
        <p:txBody>
          <a:bodyPr wrap="square" rtlCol="0">
            <a:spAutoFit/>
          </a:bodyPr>
          <a:lstStyle/>
          <a:p>
            <a:r>
              <a:rPr lang="en-US" sz="2400" dirty="0">
                <a:solidFill>
                  <a:schemeClr val="accent6">
                    <a:lumMod val="50000"/>
                  </a:schemeClr>
                </a:solidFill>
              </a:rPr>
              <a:t>And the Golden Plunger goes to....</a:t>
            </a:r>
          </a:p>
          <a:p>
            <a:r>
              <a:rPr lang="en-US" sz="2400" i="1" dirty="0">
                <a:solidFill>
                  <a:schemeClr val="accent6">
                    <a:lumMod val="50000"/>
                  </a:schemeClr>
                </a:solidFill>
              </a:rPr>
              <a:t>the wing with the cleanest bathroom</a:t>
            </a:r>
            <a:r>
              <a:rPr lang="en-US" sz="2400" dirty="0">
                <a:solidFill>
                  <a:schemeClr val="accent6">
                    <a:lumMod val="50000"/>
                  </a:schemeClr>
                </a:solidFill>
              </a:rPr>
              <a:t>!</a:t>
            </a:r>
          </a:p>
        </p:txBody>
      </p:sp>
      <p:sp>
        <p:nvSpPr>
          <p:cNvPr id="16" name="TextBox 15">
            <a:extLst>
              <a:ext uri="{FF2B5EF4-FFF2-40B4-BE49-F238E27FC236}">
                <a16:creationId xmlns:a16="http://schemas.microsoft.com/office/drawing/2014/main" id="{158E1916-4F5E-984F-9148-ACA3451E9A3A}"/>
              </a:ext>
            </a:extLst>
          </p:cNvPr>
          <p:cNvSpPr txBox="1"/>
          <p:nvPr/>
        </p:nvSpPr>
        <p:spPr>
          <a:xfrm>
            <a:off x="990855" y="4408101"/>
            <a:ext cx="2022374" cy="1569660"/>
          </a:xfrm>
          <a:prstGeom prst="rect">
            <a:avLst/>
          </a:prstGeom>
          <a:noFill/>
        </p:spPr>
        <p:txBody>
          <a:bodyPr wrap="square" rtlCol="0">
            <a:spAutoFit/>
          </a:bodyPr>
          <a:lstStyle/>
          <a:p>
            <a:pPr algn="ctr"/>
            <a:r>
              <a:rPr lang="en-US" sz="2400" dirty="0"/>
              <a:t>You were seen giving a helping hand! </a:t>
            </a:r>
          </a:p>
          <a:p>
            <a:pPr algn="ctr"/>
            <a:r>
              <a:rPr lang="en-US" sz="2400" dirty="0"/>
              <a:t>Thank you!</a:t>
            </a:r>
          </a:p>
        </p:txBody>
      </p:sp>
      <p:sp>
        <p:nvSpPr>
          <p:cNvPr id="17" name="TextBox 16">
            <a:extLst>
              <a:ext uri="{FF2B5EF4-FFF2-40B4-BE49-F238E27FC236}">
                <a16:creationId xmlns:a16="http://schemas.microsoft.com/office/drawing/2014/main" id="{C48D367F-E1F3-3948-B4CF-837FFD700D96}"/>
              </a:ext>
            </a:extLst>
          </p:cNvPr>
          <p:cNvSpPr txBox="1"/>
          <p:nvPr/>
        </p:nvSpPr>
        <p:spPr>
          <a:xfrm>
            <a:off x="5414555" y="2910004"/>
            <a:ext cx="4494780" cy="1200329"/>
          </a:xfrm>
          <a:prstGeom prst="rect">
            <a:avLst/>
          </a:prstGeom>
          <a:noFill/>
        </p:spPr>
        <p:txBody>
          <a:bodyPr wrap="square" rtlCol="0">
            <a:spAutoFit/>
          </a:bodyPr>
          <a:lstStyle/>
          <a:p>
            <a:pPr algn="ctr"/>
            <a:r>
              <a:rPr lang="en-US" sz="2400" dirty="0"/>
              <a:t>Groups of students (classes, grades, teams, etc.) can work together towards a common goal! </a:t>
            </a:r>
          </a:p>
        </p:txBody>
      </p:sp>
      <p:pic>
        <p:nvPicPr>
          <p:cNvPr id="11" name="Picture 10">
            <a:extLst>
              <a:ext uri="{FF2B5EF4-FFF2-40B4-BE49-F238E27FC236}">
                <a16:creationId xmlns:a16="http://schemas.microsoft.com/office/drawing/2014/main" id="{A9D0170C-2EDA-004A-85DF-B10F2EC29BFF}"/>
              </a:ext>
            </a:extLst>
          </p:cNvPr>
          <p:cNvPicPr>
            <a:picLocks noChangeAspect="1"/>
          </p:cNvPicPr>
          <p:nvPr/>
        </p:nvPicPr>
        <p:blipFill rotWithShape="1">
          <a:blip r:embed="rId8"/>
          <a:srcRect l="6733" t="15855" r="11160"/>
          <a:stretch/>
        </p:blipFill>
        <p:spPr>
          <a:xfrm>
            <a:off x="11326257" y="6146002"/>
            <a:ext cx="745887" cy="732325"/>
          </a:xfrm>
          <a:prstGeom prst="ellipse">
            <a:avLst/>
          </a:prstGeom>
          <a:ln w="19050">
            <a:solidFill>
              <a:schemeClr val="accent2">
                <a:lumMod val="50000"/>
              </a:schemeClr>
            </a:solidFill>
          </a:ln>
        </p:spPr>
      </p:pic>
    </p:spTree>
    <p:extLst>
      <p:ext uri="{BB962C8B-B14F-4D97-AF65-F5344CB8AC3E}">
        <p14:creationId xmlns:p14="http://schemas.microsoft.com/office/powerpoint/2010/main" val="64033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a:xfrm>
            <a:off x="318674" y="286812"/>
            <a:ext cx="9378000" cy="845600"/>
          </a:xfrm>
          <a:solidFill>
            <a:srgbClr val="FFFFFF"/>
          </a:solidFill>
        </p:spPr>
        <p:txBody>
          <a:bodyPr/>
          <a:lstStyle/>
          <a:p>
            <a:r>
              <a:rPr lang="en-US" sz="3600" b="1" dirty="0">
                <a:solidFill>
                  <a:schemeClr val="accent6">
                    <a:lumMod val="50000"/>
                  </a:schemeClr>
                </a:solidFill>
                <a:latin typeface="+mn-lt"/>
                <a:ea typeface="ＭＳ Ｐゴシック" pitchFamily="-108" charset="-128"/>
                <a:cs typeface="ＭＳ Ｐゴシック" pitchFamily="-108" charset="-128"/>
              </a:rPr>
              <a:t>Consider these no or low cost options </a:t>
            </a:r>
            <a:br>
              <a:rPr lang="en-US" sz="3600" b="1" dirty="0">
                <a:solidFill>
                  <a:schemeClr val="accent6">
                    <a:lumMod val="50000"/>
                  </a:schemeClr>
                </a:solidFill>
                <a:latin typeface="+mn-lt"/>
                <a:ea typeface="ＭＳ Ｐゴシック" pitchFamily="-108" charset="-128"/>
                <a:cs typeface="ＭＳ Ｐゴシック" pitchFamily="-108" charset="-128"/>
              </a:rPr>
            </a:br>
            <a:r>
              <a:rPr lang="en-US" sz="2400" i="1" dirty="0">
                <a:solidFill>
                  <a:schemeClr val="accent6">
                    <a:lumMod val="50000"/>
                  </a:schemeClr>
                </a:solidFill>
                <a:latin typeface="+mn-lt"/>
                <a:ea typeface="ＭＳ Ｐゴシック" pitchFamily="-108" charset="-128"/>
                <a:cs typeface="ＭＳ Ｐゴシック" pitchFamily="-108" charset="-128"/>
              </a:rPr>
              <a:t>(*Full list compiled by Laura </a:t>
            </a:r>
            <a:r>
              <a:rPr lang="en-US" sz="2400" i="1" dirty="0" err="1">
                <a:solidFill>
                  <a:schemeClr val="accent6">
                    <a:lumMod val="50000"/>
                  </a:schemeClr>
                </a:solidFill>
                <a:latin typeface="+mn-lt"/>
                <a:ea typeface="ＭＳ Ｐゴシック" pitchFamily="-108" charset="-128"/>
                <a:cs typeface="ＭＳ Ｐゴシック" pitchFamily="-108" charset="-128"/>
              </a:rPr>
              <a:t>Riffel</a:t>
            </a:r>
            <a:r>
              <a:rPr lang="en-US" sz="2400" i="1" dirty="0">
                <a:solidFill>
                  <a:schemeClr val="accent6">
                    <a:lumMod val="50000"/>
                  </a:schemeClr>
                </a:solidFill>
                <a:latin typeface="+mn-lt"/>
                <a:ea typeface="ＭＳ Ｐゴシック" pitchFamily="-108" charset="-128"/>
                <a:cs typeface="ＭＳ Ｐゴシック" pitchFamily="-108" charset="-128"/>
              </a:rPr>
              <a:t>)</a:t>
            </a:r>
          </a:p>
        </p:txBody>
      </p:sp>
      <p:sp>
        <p:nvSpPr>
          <p:cNvPr id="193539" name="Content Placeholder 2"/>
          <p:cNvSpPr>
            <a:spLocks noGrp="1"/>
          </p:cNvSpPr>
          <p:nvPr>
            <p:ph idx="4294967295"/>
          </p:nvPr>
        </p:nvSpPr>
        <p:spPr>
          <a:xfrm>
            <a:off x="1219200" y="1622425"/>
            <a:ext cx="10972800" cy="4525963"/>
          </a:xfrm>
        </p:spPr>
        <p:txBody>
          <a:bodyPr/>
          <a:lstStyle/>
          <a:p>
            <a:pPr>
              <a:spcAft>
                <a:spcPts val="1200"/>
              </a:spcAft>
              <a:buClr>
                <a:schemeClr val="accent5">
                  <a:lumMod val="75000"/>
                </a:schemeClr>
              </a:buClr>
            </a:pPr>
            <a:r>
              <a:rPr lang="en-US" dirty="0">
                <a:solidFill>
                  <a:schemeClr val="accent6">
                    <a:lumMod val="50000"/>
                  </a:schemeClr>
                </a:solidFill>
                <a:ea typeface="ＭＳ Ｐゴシック" pitchFamily="-108" charset="-128"/>
                <a:cs typeface="ＭＳ Ｐゴシック" pitchFamily="-108" charset="-128"/>
              </a:rPr>
              <a:t>Assist school staff (e.g., cleaning, office work, announcements, job shadow, keep score)</a:t>
            </a:r>
          </a:p>
          <a:p>
            <a:pPr>
              <a:spcAft>
                <a:spcPts val="1200"/>
              </a:spcAft>
              <a:buClr>
                <a:schemeClr val="accent5">
                  <a:lumMod val="75000"/>
                </a:schemeClr>
              </a:buClr>
            </a:pPr>
            <a:r>
              <a:rPr lang="en-US" dirty="0">
                <a:solidFill>
                  <a:schemeClr val="accent6">
                    <a:lumMod val="50000"/>
                  </a:schemeClr>
                </a:solidFill>
                <a:ea typeface="ＭＳ Ｐゴシック" pitchFamily="-108" charset="-128"/>
                <a:cs typeface="ＭＳ Ｐゴシック" pitchFamily="-108" charset="-128"/>
              </a:rPr>
              <a:t>Be a leader (e.g., first in line, lead game)</a:t>
            </a:r>
          </a:p>
          <a:p>
            <a:pPr>
              <a:spcAft>
                <a:spcPts val="1200"/>
              </a:spcAft>
              <a:buClr>
                <a:schemeClr val="accent5">
                  <a:lumMod val="75000"/>
                </a:schemeClr>
              </a:buClr>
            </a:pPr>
            <a:r>
              <a:rPr lang="en-US" dirty="0">
                <a:solidFill>
                  <a:schemeClr val="accent6">
                    <a:lumMod val="50000"/>
                  </a:schemeClr>
                </a:solidFill>
                <a:ea typeface="ＭＳ Ｐゴシック" pitchFamily="-108" charset="-128"/>
                <a:cs typeface="ＭＳ Ｐゴシック" pitchFamily="-108" charset="-128"/>
              </a:rPr>
              <a:t>Choice (e.g., class job, book to read)</a:t>
            </a:r>
          </a:p>
          <a:p>
            <a:pPr>
              <a:spcAft>
                <a:spcPts val="1200"/>
              </a:spcAft>
              <a:buClr>
                <a:schemeClr val="accent5">
                  <a:lumMod val="75000"/>
                </a:schemeClr>
              </a:buClr>
            </a:pPr>
            <a:r>
              <a:rPr lang="en-US" dirty="0">
                <a:solidFill>
                  <a:schemeClr val="accent6">
                    <a:lumMod val="50000"/>
                  </a:schemeClr>
                </a:solidFill>
                <a:ea typeface="ＭＳ Ｐゴシック" pitchFamily="-108" charset="-128"/>
                <a:cs typeface="ＭＳ Ｐゴシック" pitchFamily="-108" charset="-128"/>
              </a:rPr>
              <a:t>Privileges (e.g., partial assignment, access/pass to special class/school activity, music between classes) </a:t>
            </a:r>
          </a:p>
          <a:p>
            <a:pPr>
              <a:spcAft>
                <a:spcPts val="1200"/>
              </a:spcAft>
              <a:buClr>
                <a:schemeClr val="accent5">
                  <a:lumMod val="75000"/>
                </a:schemeClr>
              </a:buClr>
            </a:pPr>
            <a:r>
              <a:rPr lang="en-US" dirty="0">
                <a:solidFill>
                  <a:schemeClr val="accent6">
                    <a:lumMod val="50000"/>
                  </a:schemeClr>
                </a:solidFill>
                <a:ea typeface="ＭＳ Ｐゴシック" pitchFamily="-108" charset="-128"/>
                <a:cs typeface="ＭＳ Ｐゴシック" pitchFamily="-108" charset="-128"/>
              </a:rPr>
              <a:t>Social privileges (e.g., eat with preferred peers or staff)</a:t>
            </a:r>
          </a:p>
          <a:p>
            <a:pPr>
              <a:spcAft>
                <a:spcPts val="1200"/>
              </a:spcAft>
              <a:buClr>
                <a:schemeClr val="accent5">
                  <a:lumMod val="75000"/>
                </a:schemeClr>
              </a:buClr>
            </a:pPr>
            <a:r>
              <a:rPr lang="en-US" dirty="0">
                <a:solidFill>
                  <a:schemeClr val="accent6">
                    <a:lumMod val="50000"/>
                  </a:schemeClr>
                </a:solidFill>
                <a:ea typeface="ＭＳ Ｐゴシック" pitchFamily="-108" charset="-128"/>
                <a:cs typeface="ＭＳ Ｐゴシック" pitchFamily="-108" charset="-128"/>
              </a:rPr>
              <a:t>Positive recognition (e.g., recommendation letter)</a:t>
            </a:r>
          </a:p>
          <a:p>
            <a:pPr>
              <a:spcAft>
                <a:spcPts val="1200"/>
              </a:spcAft>
            </a:pPr>
            <a:endParaRPr lang="en-US" dirty="0">
              <a:solidFill>
                <a:schemeClr val="accent6">
                  <a:lumMod val="50000"/>
                </a:schemeClr>
              </a:solidFill>
              <a:ea typeface="ＭＳ Ｐゴシック" pitchFamily="-108" charset="-128"/>
              <a:cs typeface="ＭＳ Ｐゴシック" pitchFamily="-108" charset="-128"/>
            </a:endParaRPr>
          </a:p>
        </p:txBody>
      </p:sp>
      <p:sp>
        <p:nvSpPr>
          <p:cNvPr id="4" name="TextBox 3"/>
          <p:cNvSpPr txBox="1"/>
          <p:nvPr/>
        </p:nvSpPr>
        <p:spPr>
          <a:xfrm>
            <a:off x="3151072" y="6417299"/>
            <a:ext cx="6765560" cy="307777"/>
          </a:xfrm>
          <a:prstGeom prst="rect">
            <a:avLst/>
          </a:prstGeom>
          <a:noFill/>
        </p:spPr>
        <p:txBody>
          <a:bodyPr wrap="square" rtlCol="0">
            <a:spAutoFit/>
          </a:bodyPr>
          <a:lstStyle/>
          <a:p>
            <a:r>
              <a:rPr lang="en-US" sz="1400" dirty="0"/>
              <a:t>* http://</a:t>
            </a:r>
            <a:r>
              <a:rPr lang="en-US" sz="1400" dirty="0" err="1"/>
              <a:t>behaviordoctor.org</a:t>
            </a:r>
            <a:r>
              <a:rPr lang="en-US" sz="1400" dirty="0"/>
              <a:t>/wp-content/uploads/2019/10/fy20freelowcostreinforcers.pdf</a:t>
            </a:r>
          </a:p>
        </p:txBody>
      </p:sp>
      <p:pic>
        <p:nvPicPr>
          <p:cNvPr id="3" name="Picture 2">
            <a:extLst>
              <a:ext uri="{FF2B5EF4-FFF2-40B4-BE49-F238E27FC236}">
                <a16:creationId xmlns:a16="http://schemas.microsoft.com/office/drawing/2014/main" id="{B023F4F8-EFE8-B843-847F-F08EA2DF2F34}"/>
              </a:ext>
            </a:extLst>
          </p:cNvPr>
          <p:cNvPicPr>
            <a:picLocks noChangeAspect="1"/>
          </p:cNvPicPr>
          <p:nvPr/>
        </p:nvPicPr>
        <p:blipFill>
          <a:blip r:embed="rId3"/>
          <a:stretch>
            <a:fillRect/>
          </a:stretch>
        </p:blipFill>
        <p:spPr>
          <a:xfrm>
            <a:off x="10510916" y="4718943"/>
            <a:ext cx="1428750" cy="1428750"/>
          </a:xfrm>
          <a:prstGeom prst="rect">
            <a:avLst/>
          </a:prstGeom>
        </p:spPr>
      </p:pic>
      <p:pic>
        <p:nvPicPr>
          <p:cNvPr id="6" name="Picture 5">
            <a:extLst>
              <a:ext uri="{FF2B5EF4-FFF2-40B4-BE49-F238E27FC236}">
                <a16:creationId xmlns:a16="http://schemas.microsoft.com/office/drawing/2014/main" id="{E45D4AE3-8075-5148-8E14-C664E5CB1ABD}"/>
              </a:ext>
            </a:extLst>
          </p:cNvPr>
          <p:cNvPicPr>
            <a:picLocks noChangeAspect="1"/>
          </p:cNvPicPr>
          <p:nvPr/>
        </p:nvPicPr>
        <p:blipFill rotWithShape="1">
          <a:blip r:embed="rId4"/>
          <a:srcRect l="6733" t="15855" r="11160"/>
          <a:stretch/>
        </p:blipFill>
        <p:spPr>
          <a:xfrm>
            <a:off x="11319946" y="6051136"/>
            <a:ext cx="745887" cy="732325"/>
          </a:xfrm>
          <a:prstGeom prst="ellipse">
            <a:avLst/>
          </a:prstGeom>
          <a:ln w="19050">
            <a:solidFill>
              <a:schemeClr val="accent2">
                <a:lumMod val="50000"/>
              </a:schemeClr>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0.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phthalmology Center by Slidesgo">
  <a:themeElements>
    <a:clrScheme name="Custom 3">
      <a:dk1>
        <a:srgbClr val="000000"/>
      </a:dk1>
      <a:lt1>
        <a:srgbClr val="FFFFFF"/>
      </a:lt1>
      <a:dk2>
        <a:srgbClr val="373545"/>
      </a:dk2>
      <a:lt2>
        <a:srgbClr val="DCD8DC"/>
      </a:lt2>
      <a:accent1>
        <a:srgbClr val="AD84C6"/>
      </a:accent1>
      <a:accent2>
        <a:srgbClr val="8784C7"/>
      </a:accent2>
      <a:accent3>
        <a:srgbClr val="5D739A"/>
      </a:accent3>
      <a:accent4>
        <a:srgbClr val="766DBE"/>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6.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7.xml><?xml version="1.0" encoding="utf-8"?>
<a:theme xmlns:a="http://schemas.openxmlformats.org/drawingml/2006/main" name="1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docProps/app.xml><?xml version="1.0" encoding="utf-8"?>
<Properties xmlns="http://schemas.openxmlformats.org/officeDocument/2006/extended-properties" xmlns:vt="http://schemas.openxmlformats.org/officeDocument/2006/docPropsVTypes">
  <TotalTime>29948</TotalTime>
  <Words>8520</Words>
  <Application>Microsoft Macintosh PowerPoint</Application>
  <PresentationFormat>Widescreen</PresentationFormat>
  <Paragraphs>1668</Paragraphs>
  <Slides>138</Slides>
  <Notes>126</Notes>
  <HiddenSlides>4</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138</vt:i4>
      </vt:variant>
    </vt:vector>
  </HeadingPairs>
  <TitlesOfParts>
    <vt:vector size="167" baseType="lpstr">
      <vt:lpstr>Arial</vt:lpstr>
      <vt:lpstr>Calibri</vt:lpstr>
      <vt:lpstr>Comic Sans MS</vt:lpstr>
      <vt:lpstr>Fira Sans Extra Condensed Medium</vt:lpstr>
      <vt:lpstr>Franklin Gothic Book</vt:lpstr>
      <vt:lpstr>Franklin Gothic Medium</vt:lpstr>
      <vt:lpstr>Hind Vadodara</vt:lpstr>
      <vt:lpstr>Montserrat SemiBold</vt:lpstr>
      <vt:lpstr>Nunito Light</vt:lpstr>
      <vt:lpstr>Open Sans SemiBold</vt:lpstr>
      <vt:lpstr>Oswald</vt:lpstr>
      <vt:lpstr>Poppins Medium</vt:lpstr>
      <vt:lpstr>Poppins SemiBold</vt:lpstr>
      <vt:lpstr>Raleway Thin</vt:lpstr>
      <vt:lpstr>Roboto Condensed Light</vt:lpstr>
      <vt:lpstr>Tahoma</vt:lpstr>
      <vt:lpstr>Times New Roman</vt:lpstr>
      <vt:lpstr>Wingdings</vt:lpstr>
      <vt:lpstr>Ophthalmology Center by Slidesgo</vt:lpstr>
      <vt:lpstr>1_Ophthalmology Center by Slidesgo</vt:lpstr>
      <vt:lpstr>9_Ophthalmology Center by Slidesgo</vt:lpstr>
      <vt:lpstr>10_Ophthalmology Center by Slidesgo</vt:lpstr>
      <vt:lpstr>5_Ophthalmology Center by Slidesgo</vt:lpstr>
      <vt:lpstr>12_Ophthalmology Center by Slidesgo</vt:lpstr>
      <vt:lpstr>11_Ophthalmology Center by Slidesgo</vt:lpstr>
      <vt:lpstr>6_Ophthalmology Center by Slidesgo</vt:lpstr>
      <vt:lpstr>2_Ophthalmology Center by Slidesgo</vt:lpstr>
      <vt:lpstr>3_Ophthalmology Center by Slidesgo</vt:lpstr>
      <vt:lpstr>4_Ophthalmology Center by Slidesgo</vt:lpstr>
      <vt:lpstr>TRAINER INFORMATION</vt:lpstr>
      <vt:lpstr>TRAINER NOTES</vt:lpstr>
      <vt:lpstr>SAMPLE AGENDA</vt:lpstr>
      <vt:lpstr>NEPBIS  School-Wide  Team Training </vt:lpstr>
      <vt:lpstr>  POSITIVE BEHAVIOR INTERVENTIONS &amp; SUPPORTS  (PBIS)</vt:lpstr>
      <vt:lpstr>Who's here?</vt:lpstr>
      <vt:lpstr>NEPBIS SCHOOL-WIDE TRAINING MODEL</vt:lpstr>
      <vt:lpstr>PowerPoint Presentation</vt:lpstr>
      <vt:lpstr>TRAINING SCHEDULE</vt:lpstr>
      <vt:lpstr>nepbis.org</vt:lpstr>
      <vt:lpstr>WEBSITES</vt:lpstr>
      <vt:lpstr>LEGEND</vt:lpstr>
      <vt:lpstr>PowerPoint Presentation</vt:lpstr>
      <vt:lpstr>EXPECTATIONS</vt:lpstr>
      <vt:lpstr>AGENDA AND OUTCOMES</vt:lpstr>
      <vt:lpstr> Quick  Review </vt:lpstr>
      <vt:lpstr>PBIS is...</vt:lpstr>
      <vt:lpstr>Continuum of School-Wide Instructional  &amp; Positive Behavior Support</vt:lpstr>
      <vt:lpstr>Critical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Begin by defining your class-wide expectations</vt:lpstr>
      <vt:lpstr>Behavioral Expectations within settings</vt:lpstr>
      <vt:lpstr>Behavioral Expectations</vt:lpstr>
      <vt:lpstr>PowerPoint Presentation</vt:lpstr>
      <vt:lpstr>PowerPoint Presentation</vt:lpstr>
      <vt:lpstr>PowerPoint Presentation</vt:lpstr>
      <vt:lpstr>PowerPoint Presentation</vt:lpstr>
      <vt:lpstr>Enhance student voice by co-constructing the classroom matrix</vt:lpstr>
      <vt:lpstr>ACTIVITY: Teaching Classwide Expectations</vt:lpstr>
      <vt:lpstr>WHOLE GROUP DEBRIEF: Teaching Classwide Expectations</vt:lpstr>
      <vt:lpstr>PowerPoint Presentation</vt:lpstr>
      <vt:lpstr>PowerPoint Presentation</vt:lpstr>
      <vt:lpstr>PowerPoint Presentation</vt:lpstr>
      <vt:lpstr>PowerPoint Presentation</vt:lpstr>
      <vt:lpstr>PowerPoint Presentation</vt:lpstr>
      <vt:lpstr>Considering Students’ Personal Matrix</vt:lpstr>
      <vt:lpstr>EXAMPLE</vt:lpstr>
      <vt:lpstr>EXAMPLE</vt:lpstr>
      <vt:lpstr>ACTIVITY: Considering Students' Personal Matrices</vt:lpstr>
      <vt:lpstr>WHOLE GROUP DEBRIEF: Personal Matrix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used in PBIS implementation </vt:lpstr>
      <vt:lpstr>PowerPoint Presentation</vt:lpstr>
      <vt:lpstr>PowerPoint Presentation</vt:lpstr>
      <vt:lpstr>PowerPoint Presentation</vt:lpstr>
      <vt:lpstr>PowerPoint Presentation</vt:lpstr>
      <vt:lpstr>PowerPoint Presentation</vt:lpstr>
      <vt:lpstr>PowerPoint Presentation</vt:lpstr>
      <vt:lpstr>ACTIVITY: Teaching Classwide Expectations</vt:lpstr>
      <vt:lpstr>WHOLE GROUP DEBRIEF: Teaching Classwide Expectations</vt:lpstr>
      <vt:lpstr>Break </vt:lpstr>
      <vt:lpstr>PowerPoint Presentation</vt:lpstr>
      <vt:lpstr>Supporting and Responding to Students’ SEB Needs  </vt:lpstr>
      <vt:lpstr>Supporting and Responding to Students’ SEB Needs  </vt:lpstr>
      <vt:lpstr>PowerPoint Presentation</vt:lpstr>
      <vt:lpstr>PowerPoint Presentation</vt:lpstr>
      <vt:lpstr>PowerPoint Presentation</vt:lpstr>
      <vt:lpstr>Prompts</vt:lpstr>
      <vt:lpstr>PowerPoint Presentation</vt:lpstr>
      <vt:lpstr>Classroom Prompt Examples</vt:lpstr>
      <vt:lpstr>Classroom Prompt Examples</vt:lpstr>
      <vt:lpstr>Opportunities to Respond</vt:lpstr>
      <vt:lpstr>PowerPoint Presentation</vt:lpstr>
      <vt:lpstr>PowerPoint Presentation</vt:lpstr>
      <vt:lpstr>Specific Praise   </vt:lpstr>
      <vt:lpstr>PowerPoint Presentation</vt:lpstr>
      <vt:lpstr>PowerPoint Presentation</vt:lpstr>
      <vt:lpstr>PowerPoint Presentation</vt:lpstr>
      <vt:lpstr>ACTIVITY: 3 Key Classroom Practices</vt:lpstr>
      <vt:lpstr>WHOLE GROUP DEBRIEF: 3 Key Classroom Practices</vt:lpstr>
      <vt:lpstr>Supporting and Responding to Students’ SEB Needs  </vt:lpstr>
      <vt:lpstr>ACTIVITY: Team Discussion</vt:lpstr>
      <vt:lpstr>WHOLE GROUP DEBRIEF: Teaching Classwide Expectations</vt:lpstr>
      <vt:lpstr>PowerPoint Presentation</vt:lpstr>
      <vt:lpstr>PowerPoint Presentation</vt:lpstr>
      <vt:lpstr>PowerPoint Presentation</vt:lpstr>
      <vt:lpstr>Behavior is likely to occur again when it is reinforced…</vt:lpstr>
      <vt:lpstr> Praise is perhaps the most powerful and important type of acknowledgement.  Therefore, any acknowledgement system needs to be paired with specific praise!   </vt:lpstr>
      <vt:lpstr>PowerPoint Presentation</vt:lpstr>
      <vt:lpstr>PowerPoint Presentation</vt:lpstr>
      <vt:lpstr>PowerPoint Presentation</vt:lpstr>
      <vt:lpstr>PowerPoint Presentation</vt:lpstr>
      <vt:lpstr>PowerPoint Presentation</vt:lpstr>
      <vt:lpstr>Consider these no or low cost options  (*Full list compiled by Laura Riffel)</vt:lpstr>
      <vt:lpstr>Engage partners by co-designing and revising your acknowledgement system based on data  </vt:lpstr>
      <vt:lpstr>Acknowledgement Systems for Older Students? </vt:lpstr>
      <vt:lpstr>PowerPoint Presentation</vt:lpstr>
      <vt:lpstr>Acknowledgment Systems</vt:lpstr>
      <vt:lpstr>Are “Rewards” Dangerous? </vt:lpstr>
      <vt:lpstr>Considerations for the Effective Use of Rewards</vt:lpstr>
      <vt:lpstr>ACTIVITY:  School-Wide Acknowledgements Discussion</vt:lpstr>
      <vt:lpstr>WHOLE GROUP DEBRIEF: Schoolwide Acknowledgements Discussion</vt:lpstr>
      <vt:lpstr>PowerPoint Presentation</vt:lpstr>
      <vt:lpstr>School-wide Acknowledgement System Worksheet</vt:lpstr>
      <vt:lpstr>PowerPoint Presentation</vt:lpstr>
      <vt:lpstr>ACTIVITY: School-Wide Acknowledgements </vt:lpstr>
      <vt:lpstr>WHOLE GROUP DEBRIEF: Schoolwide Acknowledgements Discussion</vt:lpstr>
      <vt:lpstr>Lunch </vt:lpstr>
      <vt:lpstr>Quick  Review </vt:lpstr>
      <vt:lpstr>PowerPoint Presentation</vt:lpstr>
      <vt:lpstr>PowerPoint Presentation</vt:lpstr>
      <vt:lpstr>PowerPoint Presentation</vt:lpstr>
      <vt:lpstr>Supporting and Responding to Students’ SEB Needs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Continuum of School-Wide Instructional  &amp; Positive Behavior Support</vt:lpstr>
      <vt:lpstr>Critical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 Karen</dc:creator>
  <cp:lastModifiedBy>Robbie, Karen</cp:lastModifiedBy>
  <cp:revision>68</cp:revision>
  <dcterms:created xsi:type="dcterms:W3CDTF">2021-12-07T21:19:55Z</dcterms:created>
  <dcterms:modified xsi:type="dcterms:W3CDTF">2023-09-11T22:37:30Z</dcterms:modified>
</cp:coreProperties>
</file>